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5" r:id="rId1"/>
  </p:sldMasterIdLst>
  <p:notesMasterIdLst>
    <p:notesMasterId r:id="rId12"/>
  </p:notesMasterIdLst>
  <p:sldIdLst>
    <p:sldId id="256" r:id="rId2"/>
    <p:sldId id="262" r:id="rId3"/>
    <p:sldId id="263" r:id="rId4"/>
    <p:sldId id="257" r:id="rId5"/>
    <p:sldId id="267" r:id="rId6"/>
    <p:sldId id="265" r:id="rId7"/>
    <p:sldId id="259" r:id="rId8"/>
    <p:sldId id="266" r:id="rId9"/>
    <p:sldId id="258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84"/>
    <p:restoredTop sz="94694"/>
  </p:normalViewPr>
  <p:slideViewPr>
    <p:cSldViewPr snapToGrid="0">
      <p:cViewPr varScale="1">
        <p:scale>
          <a:sx n="83" d="100"/>
          <a:sy n="83" d="100"/>
        </p:scale>
        <p:origin x="-754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DEB764-B098-4F11-823F-51E5449D23F2}" type="doc">
      <dgm:prSet loTypeId="urn:microsoft.com/office/officeart/2008/layout/Lin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A9258EBA-E834-4E31-B28E-0EED67F7B8B8}">
      <dgm:prSet/>
      <dgm:spPr/>
      <dgm:t>
        <a:bodyPr/>
        <a:lstStyle/>
        <a:p>
          <a:r>
            <a:rPr lang="x-none" dirty="0"/>
            <a:t>1. Структурні елементи груповогу процесу</a:t>
          </a:r>
          <a:endParaRPr lang="en-US" dirty="0"/>
        </a:p>
      </dgm:t>
    </dgm:pt>
    <dgm:pt modelId="{F65DE6C3-99A3-4E8C-B081-2DAB32BEA74F}" type="parTrans" cxnId="{27404C3A-C1E1-492F-A2D8-4A5F8B7BAD54}">
      <dgm:prSet/>
      <dgm:spPr/>
      <dgm:t>
        <a:bodyPr/>
        <a:lstStyle/>
        <a:p>
          <a:endParaRPr lang="en-US"/>
        </a:p>
      </dgm:t>
    </dgm:pt>
    <dgm:pt modelId="{DC7C1E7C-FD91-462A-968C-BCA24195B809}" type="sibTrans" cxnId="{27404C3A-C1E1-492F-A2D8-4A5F8B7BAD54}">
      <dgm:prSet/>
      <dgm:spPr/>
      <dgm:t>
        <a:bodyPr/>
        <a:lstStyle/>
        <a:p>
          <a:endParaRPr lang="en-US"/>
        </a:p>
      </dgm:t>
    </dgm:pt>
    <dgm:pt modelId="{AEFEC36D-3BA6-4480-A758-363D3568898C}">
      <dgm:prSet/>
      <dgm:spPr/>
      <dgm:t>
        <a:bodyPr/>
        <a:lstStyle/>
        <a:p>
          <a:r>
            <a:rPr lang="x-none" dirty="0"/>
            <a:t>2. Правила роботи групи. Етичний кодекс</a:t>
          </a:r>
          <a:endParaRPr lang="en-US" dirty="0"/>
        </a:p>
      </dgm:t>
    </dgm:pt>
    <dgm:pt modelId="{144781FD-46C5-42C3-BE5E-6B182B7DDBDC}" type="parTrans" cxnId="{DBA6B98E-8D59-44ED-936B-9BE5A3728446}">
      <dgm:prSet/>
      <dgm:spPr/>
      <dgm:t>
        <a:bodyPr/>
        <a:lstStyle/>
        <a:p>
          <a:endParaRPr lang="en-US"/>
        </a:p>
      </dgm:t>
    </dgm:pt>
    <dgm:pt modelId="{7E51DE94-EB1D-49AC-85C8-FD8C0C06B9B5}" type="sibTrans" cxnId="{DBA6B98E-8D59-44ED-936B-9BE5A3728446}">
      <dgm:prSet/>
      <dgm:spPr/>
      <dgm:t>
        <a:bodyPr/>
        <a:lstStyle/>
        <a:p>
          <a:endParaRPr lang="en-US"/>
        </a:p>
      </dgm:t>
    </dgm:pt>
    <dgm:pt modelId="{E5338215-24BA-4E41-A20C-E44905DD5E66}">
      <dgm:prSet/>
      <dgm:spPr/>
      <dgm:t>
        <a:bodyPr/>
        <a:lstStyle/>
        <a:p>
          <a:r>
            <a:rPr lang="x-none" dirty="0"/>
            <a:t>3. Фази розвитку групи</a:t>
          </a:r>
          <a:endParaRPr lang="en-US" dirty="0"/>
        </a:p>
      </dgm:t>
    </dgm:pt>
    <dgm:pt modelId="{889CA0CC-278F-4134-BC5B-D6CA1D66BF02}" type="parTrans" cxnId="{DDFAE008-ABCD-4416-B9DA-097FF1CA3367}">
      <dgm:prSet/>
      <dgm:spPr/>
      <dgm:t>
        <a:bodyPr/>
        <a:lstStyle/>
        <a:p>
          <a:endParaRPr lang="en-US"/>
        </a:p>
      </dgm:t>
    </dgm:pt>
    <dgm:pt modelId="{84E00520-2901-47FC-93D1-B449A95AE201}" type="sibTrans" cxnId="{DDFAE008-ABCD-4416-B9DA-097FF1CA3367}">
      <dgm:prSet/>
      <dgm:spPr/>
      <dgm:t>
        <a:bodyPr/>
        <a:lstStyle/>
        <a:p>
          <a:endParaRPr lang="en-US"/>
        </a:p>
      </dgm:t>
    </dgm:pt>
    <dgm:pt modelId="{405B231E-911B-F646-8025-0809E030F1C3}" type="pres">
      <dgm:prSet presAssocID="{01DEB764-B098-4F11-823F-51E5449D23F2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uk-UA"/>
        </a:p>
      </dgm:t>
    </dgm:pt>
    <dgm:pt modelId="{1FAA0C1B-5B73-5F42-A75C-033904A0ADCC}" type="pres">
      <dgm:prSet presAssocID="{A9258EBA-E834-4E31-B28E-0EED67F7B8B8}" presName="thickLine" presStyleLbl="alignNode1" presStyleIdx="0" presStyleCnt="3"/>
      <dgm:spPr/>
    </dgm:pt>
    <dgm:pt modelId="{3984F648-C7C4-A04D-B80C-31998EC182A9}" type="pres">
      <dgm:prSet presAssocID="{A9258EBA-E834-4E31-B28E-0EED67F7B8B8}" presName="horz1" presStyleCnt="0"/>
      <dgm:spPr/>
    </dgm:pt>
    <dgm:pt modelId="{31B94802-41A1-1F46-BE35-9E67D574EF4C}" type="pres">
      <dgm:prSet presAssocID="{A9258EBA-E834-4E31-B28E-0EED67F7B8B8}" presName="tx1" presStyleLbl="revTx" presStyleIdx="0" presStyleCnt="3"/>
      <dgm:spPr/>
      <dgm:t>
        <a:bodyPr/>
        <a:lstStyle/>
        <a:p>
          <a:endParaRPr lang="uk-UA"/>
        </a:p>
      </dgm:t>
    </dgm:pt>
    <dgm:pt modelId="{D4E6A8A5-A270-F44E-87A9-CC2CFC665C0C}" type="pres">
      <dgm:prSet presAssocID="{A9258EBA-E834-4E31-B28E-0EED67F7B8B8}" presName="vert1" presStyleCnt="0"/>
      <dgm:spPr/>
    </dgm:pt>
    <dgm:pt modelId="{FA4E74BE-C238-7943-BFE8-4152F233C2F5}" type="pres">
      <dgm:prSet presAssocID="{AEFEC36D-3BA6-4480-A758-363D3568898C}" presName="thickLine" presStyleLbl="alignNode1" presStyleIdx="1" presStyleCnt="3"/>
      <dgm:spPr/>
    </dgm:pt>
    <dgm:pt modelId="{DA08F16C-959D-E54E-B17E-0EEA64BD6F6D}" type="pres">
      <dgm:prSet presAssocID="{AEFEC36D-3BA6-4480-A758-363D3568898C}" presName="horz1" presStyleCnt="0"/>
      <dgm:spPr/>
    </dgm:pt>
    <dgm:pt modelId="{9A181BCB-86FE-E74A-857F-C089991514B6}" type="pres">
      <dgm:prSet presAssocID="{AEFEC36D-3BA6-4480-A758-363D3568898C}" presName="tx1" presStyleLbl="revTx" presStyleIdx="1" presStyleCnt="3"/>
      <dgm:spPr/>
      <dgm:t>
        <a:bodyPr/>
        <a:lstStyle/>
        <a:p>
          <a:endParaRPr lang="uk-UA"/>
        </a:p>
      </dgm:t>
    </dgm:pt>
    <dgm:pt modelId="{84D8F4BA-6679-8E4D-9508-D7D0E7E0205D}" type="pres">
      <dgm:prSet presAssocID="{AEFEC36D-3BA6-4480-A758-363D3568898C}" presName="vert1" presStyleCnt="0"/>
      <dgm:spPr/>
    </dgm:pt>
    <dgm:pt modelId="{FC04D098-5737-6245-B405-D14483F93D45}" type="pres">
      <dgm:prSet presAssocID="{E5338215-24BA-4E41-A20C-E44905DD5E66}" presName="thickLine" presStyleLbl="alignNode1" presStyleIdx="2" presStyleCnt="3"/>
      <dgm:spPr/>
    </dgm:pt>
    <dgm:pt modelId="{41E20522-C586-BE49-8842-6A4CDCACA0C4}" type="pres">
      <dgm:prSet presAssocID="{E5338215-24BA-4E41-A20C-E44905DD5E66}" presName="horz1" presStyleCnt="0"/>
      <dgm:spPr/>
    </dgm:pt>
    <dgm:pt modelId="{A3549A9B-E503-CC40-BD22-A4BE07534350}" type="pres">
      <dgm:prSet presAssocID="{E5338215-24BA-4E41-A20C-E44905DD5E66}" presName="tx1" presStyleLbl="revTx" presStyleIdx="2" presStyleCnt="3"/>
      <dgm:spPr/>
      <dgm:t>
        <a:bodyPr/>
        <a:lstStyle/>
        <a:p>
          <a:endParaRPr lang="uk-UA"/>
        </a:p>
      </dgm:t>
    </dgm:pt>
    <dgm:pt modelId="{DDFB56F9-9968-7F4E-8A48-9B5D68059A71}" type="pres">
      <dgm:prSet presAssocID="{E5338215-24BA-4E41-A20C-E44905DD5E66}" presName="vert1" presStyleCnt="0"/>
      <dgm:spPr/>
    </dgm:pt>
  </dgm:ptLst>
  <dgm:cxnLst>
    <dgm:cxn modelId="{B779AD4F-2526-FC4C-9A40-8D1B23E3B254}" type="presOf" srcId="{A9258EBA-E834-4E31-B28E-0EED67F7B8B8}" destId="{31B94802-41A1-1F46-BE35-9E67D574EF4C}" srcOrd="0" destOrd="0" presId="urn:microsoft.com/office/officeart/2008/layout/LinedList"/>
    <dgm:cxn modelId="{85667CE6-A82E-F743-862B-D958249A29A6}" type="presOf" srcId="{AEFEC36D-3BA6-4480-A758-363D3568898C}" destId="{9A181BCB-86FE-E74A-857F-C089991514B6}" srcOrd="0" destOrd="0" presId="urn:microsoft.com/office/officeart/2008/layout/LinedList"/>
    <dgm:cxn modelId="{DBA6B98E-8D59-44ED-936B-9BE5A3728446}" srcId="{01DEB764-B098-4F11-823F-51E5449D23F2}" destId="{AEFEC36D-3BA6-4480-A758-363D3568898C}" srcOrd="1" destOrd="0" parTransId="{144781FD-46C5-42C3-BE5E-6B182B7DDBDC}" sibTransId="{7E51DE94-EB1D-49AC-85C8-FD8C0C06B9B5}"/>
    <dgm:cxn modelId="{27404C3A-C1E1-492F-A2D8-4A5F8B7BAD54}" srcId="{01DEB764-B098-4F11-823F-51E5449D23F2}" destId="{A9258EBA-E834-4E31-B28E-0EED67F7B8B8}" srcOrd="0" destOrd="0" parTransId="{F65DE6C3-99A3-4E8C-B081-2DAB32BEA74F}" sibTransId="{DC7C1E7C-FD91-462A-968C-BCA24195B809}"/>
    <dgm:cxn modelId="{C968D081-C3AB-AD40-80D7-9EF6E1DBF1C9}" type="presOf" srcId="{01DEB764-B098-4F11-823F-51E5449D23F2}" destId="{405B231E-911B-F646-8025-0809E030F1C3}" srcOrd="0" destOrd="0" presId="urn:microsoft.com/office/officeart/2008/layout/LinedList"/>
    <dgm:cxn modelId="{80E253C3-9086-0647-A0E9-2D1F1F70ACDD}" type="presOf" srcId="{E5338215-24BA-4E41-A20C-E44905DD5E66}" destId="{A3549A9B-E503-CC40-BD22-A4BE07534350}" srcOrd="0" destOrd="0" presId="urn:microsoft.com/office/officeart/2008/layout/LinedList"/>
    <dgm:cxn modelId="{DDFAE008-ABCD-4416-B9DA-097FF1CA3367}" srcId="{01DEB764-B098-4F11-823F-51E5449D23F2}" destId="{E5338215-24BA-4E41-A20C-E44905DD5E66}" srcOrd="2" destOrd="0" parTransId="{889CA0CC-278F-4134-BC5B-D6CA1D66BF02}" sibTransId="{84E00520-2901-47FC-93D1-B449A95AE201}"/>
    <dgm:cxn modelId="{D04B6CF8-A3F2-2944-8E9E-82322614A731}" type="presParOf" srcId="{405B231E-911B-F646-8025-0809E030F1C3}" destId="{1FAA0C1B-5B73-5F42-A75C-033904A0ADCC}" srcOrd="0" destOrd="0" presId="urn:microsoft.com/office/officeart/2008/layout/LinedList"/>
    <dgm:cxn modelId="{F499C32D-6BD7-C24C-9652-C5301FA4B72B}" type="presParOf" srcId="{405B231E-911B-F646-8025-0809E030F1C3}" destId="{3984F648-C7C4-A04D-B80C-31998EC182A9}" srcOrd="1" destOrd="0" presId="urn:microsoft.com/office/officeart/2008/layout/LinedList"/>
    <dgm:cxn modelId="{EE5D0657-8B2A-F642-88EF-4B7969E9CECC}" type="presParOf" srcId="{3984F648-C7C4-A04D-B80C-31998EC182A9}" destId="{31B94802-41A1-1F46-BE35-9E67D574EF4C}" srcOrd="0" destOrd="0" presId="urn:microsoft.com/office/officeart/2008/layout/LinedList"/>
    <dgm:cxn modelId="{1866141B-7758-FA4C-9F8D-0B5CDB406948}" type="presParOf" srcId="{3984F648-C7C4-A04D-B80C-31998EC182A9}" destId="{D4E6A8A5-A270-F44E-87A9-CC2CFC665C0C}" srcOrd="1" destOrd="0" presId="urn:microsoft.com/office/officeart/2008/layout/LinedList"/>
    <dgm:cxn modelId="{4CFA5547-24DD-644A-9B51-C85CF7DE98FE}" type="presParOf" srcId="{405B231E-911B-F646-8025-0809E030F1C3}" destId="{FA4E74BE-C238-7943-BFE8-4152F233C2F5}" srcOrd="2" destOrd="0" presId="urn:microsoft.com/office/officeart/2008/layout/LinedList"/>
    <dgm:cxn modelId="{3FC65CE2-192B-8246-BCA6-8E1B80955283}" type="presParOf" srcId="{405B231E-911B-F646-8025-0809E030F1C3}" destId="{DA08F16C-959D-E54E-B17E-0EEA64BD6F6D}" srcOrd="3" destOrd="0" presId="urn:microsoft.com/office/officeart/2008/layout/LinedList"/>
    <dgm:cxn modelId="{CD0D1B77-C047-F84F-8D68-C728908D9B91}" type="presParOf" srcId="{DA08F16C-959D-E54E-B17E-0EEA64BD6F6D}" destId="{9A181BCB-86FE-E74A-857F-C089991514B6}" srcOrd="0" destOrd="0" presId="urn:microsoft.com/office/officeart/2008/layout/LinedList"/>
    <dgm:cxn modelId="{2EEA9BE9-3C09-704A-951F-DB68A743079A}" type="presParOf" srcId="{DA08F16C-959D-E54E-B17E-0EEA64BD6F6D}" destId="{84D8F4BA-6679-8E4D-9508-D7D0E7E0205D}" srcOrd="1" destOrd="0" presId="urn:microsoft.com/office/officeart/2008/layout/LinedList"/>
    <dgm:cxn modelId="{64A6AFDD-BFEE-D047-AF5F-EAFAFB0F33D8}" type="presParOf" srcId="{405B231E-911B-F646-8025-0809E030F1C3}" destId="{FC04D098-5737-6245-B405-D14483F93D45}" srcOrd="4" destOrd="0" presId="urn:microsoft.com/office/officeart/2008/layout/LinedList"/>
    <dgm:cxn modelId="{130E5B89-3828-6543-9B16-A512F074642C}" type="presParOf" srcId="{405B231E-911B-F646-8025-0809E030F1C3}" destId="{41E20522-C586-BE49-8842-6A4CDCACA0C4}" srcOrd="5" destOrd="0" presId="urn:microsoft.com/office/officeart/2008/layout/LinedList"/>
    <dgm:cxn modelId="{54FDC446-F885-464E-A92C-179C31801D70}" type="presParOf" srcId="{41E20522-C586-BE49-8842-6A4CDCACA0C4}" destId="{A3549A9B-E503-CC40-BD22-A4BE07534350}" srcOrd="0" destOrd="0" presId="urn:microsoft.com/office/officeart/2008/layout/LinedList"/>
    <dgm:cxn modelId="{5E430877-DE9E-3E4B-806A-059F76B09CE2}" type="presParOf" srcId="{41E20522-C586-BE49-8842-6A4CDCACA0C4}" destId="{DDFB56F9-9968-7F4E-8A48-9B5D68059A7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1C4081C-64BA-40A8-83D8-B7A0B0DA7A69}" type="doc">
      <dgm:prSet loTypeId="urn:microsoft.com/office/officeart/2005/8/layout/chevron1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6264A41D-3593-4150-841C-FC809C29D98E}">
      <dgm:prSet custT="1"/>
      <dgm:spPr/>
      <dgm:t>
        <a:bodyPr/>
        <a:lstStyle/>
        <a:p>
          <a:r>
            <a:rPr lang="x-none" sz="2000" baseline="0" dirty="0"/>
            <a:t>Шерінг </a:t>
          </a:r>
          <a:endParaRPr lang="en-US" sz="2000" dirty="0"/>
        </a:p>
      </dgm:t>
    </dgm:pt>
    <dgm:pt modelId="{259B3A25-F59D-48E6-AC8A-2A3F875B8FEE}" type="parTrans" cxnId="{F0DB1D05-C7BD-43B4-B2C8-555860901678}">
      <dgm:prSet/>
      <dgm:spPr/>
      <dgm:t>
        <a:bodyPr/>
        <a:lstStyle/>
        <a:p>
          <a:endParaRPr lang="en-US"/>
        </a:p>
      </dgm:t>
    </dgm:pt>
    <dgm:pt modelId="{9C3A9914-7C3C-4BCC-A1B4-19B22B0DDE20}" type="sibTrans" cxnId="{F0DB1D05-C7BD-43B4-B2C8-555860901678}">
      <dgm:prSet/>
      <dgm:spPr/>
      <dgm:t>
        <a:bodyPr/>
        <a:lstStyle/>
        <a:p>
          <a:endParaRPr lang="en-US"/>
        </a:p>
      </dgm:t>
    </dgm:pt>
    <dgm:pt modelId="{62AC07CC-22DA-40EB-BD28-42482854C312}">
      <dgm:prSet custT="1"/>
      <dgm:spPr/>
      <dgm:t>
        <a:bodyPr/>
        <a:lstStyle/>
        <a:p>
          <a:r>
            <a:rPr lang="x-none" sz="1400" baseline="0" dirty="0"/>
            <a:t>Робота з фігурами групи: </a:t>
          </a:r>
        </a:p>
        <a:p>
          <a:r>
            <a:rPr lang="x-none" sz="1400" baseline="0" dirty="0"/>
            <a:t>-</a:t>
          </a:r>
          <a:r>
            <a:rPr lang="ru-RU" sz="1400" baseline="0" dirty="0"/>
            <a:t>П</a:t>
          </a:r>
          <a:r>
            <a:rPr lang="x-none" sz="1400" baseline="0" dirty="0"/>
            <a:t>роцедури та вправи (в парах, підгрупи, вся група задіяна) </a:t>
          </a:r>
        </a:p>
        <a:p>
          <a:r>
            <a:rPr lang="x-none" sz="1400" baseline="0" dirty="0"/>
            <a:t>-</a:t>
          </a:r>
          <a:r>
            <a:rPr lang="ru-RU" sz="1400" baseline="0" dirty="0"/>
            <a:t>Р</a:t>
          </a:r>
          <a:r>
            <a:rPr lang="x-none" sz="1400" baseline="0" dirty="0"/>
            <a:t>обота з груподинамічним процесом</a:t>
          </a:r>
        </a:p>
        <a:p>
          <a:r>
            <a:rPr lang="ru-RU" sz="1400" baseline="0" dirty="0"/>
            <a:t>- І</a:t>
          </a:r>
          <a:r>
            <a:rPr lang="x-none" sz="1400" baseline="0" dirty="0"/>
            <a:t>ндивідуальні сеанси</a:t>
          </a:r>
          <a:endParaRPr lang="en-US" sz="1400" dirty="0"/>
        </a:p>
      </dgm:t>
    </dgm:pt>
    <dgm:pt modelId="{7EB00917-413A-4900-A2BE-9DA43F791555}" type="parTrans" cxnId="{1011A9E7-19D1-4DA1-B623-440188E66690}">
      <dgm:prSet/>
      <dgm:spPr/>
      <dgm:t>
        <a:bodyPr/>
        <a:lstStyle/>
        <a:p>
          <a:endParaRPr lang="en-US"/>
        </a:p>
      </dgm:t>
    </dgm:pt>
    <dgm:pt modelId="{6B751E1D-5F4E-4744-A9BC-BC9734B84A8D}" type="sibTrans" cxnId="{1011A9E7-19D1-4DA1-B623-440188E66690}">
      <dgm:prSet/>
      <dgm:spPr/>
      <dgm:t>
        <a:bodyPr/>
        <a:lstStyle/>
        <a:p>
          <a:endParaRPr lang="en-US"/>
        </a:p>
      </dgm:t>
    </dgm:pt>
    <dgm:pt modelId="{ECA4EF17-6890-4FFD-8945-1BF192CCADF8}">
      <dgm:prSet custT="1"/>
      <dgm:spPr/>
      <dgm:t>
        <a:bodyPr/>
        <a:lstStyle/>
        <a:p>
          <a:r>
            <a:rPr lang="x-none" sz="2000" baseline="0" dirty="0"/>
            <a:t>Асиміляція</a:t>
          </a:r>
          <a:endParaRPr lang="en-US" sz="2000" dirty="0"/>
        </a:p>
      </dgm:t>
    </dgm:pt>
    <dgm:pt modelId="{257FC68E-7A82-40A1-8076-D8A92DA6B29B}" type="parTrans" cxnId="{97821AC0-218F-408B-8094-A5CE44A8C3D9}">
      <dgm:prSet/>
      <dgm:spPr/>
      <dgm:t>
        <a:bodyPr/>
        <a:lstStyle/>
        <a:p>
          <a:endParaRPr lang="en-US"/>
        </a:p>
      </dgm:t>
    </dgm:pt>
    <dgm:pt modelId="{5F7B441D-186A-452B-91D3-6B73B3830CA5}" type="sibTrans" cxnId="{97821AC0-218F-408B-8094-A5CE44A8C3D9}">
      <dgm:prSet/>
      <dgm:spPr/>
      <dgm:t>
        <a:bodyPr/>
        <a:lstStyle/>
        <a:p>
          <a:endParaRPr lang="en-US"/>
        </a:p>
      </dgm:t>
    </dgm:pt>
    <dgm:pt modelId="{150EBF62-EFAB-7047-A0CF-890294F128F4}" type="pres">
      <dgm:prSet presAssocID="{11C4081C-64BA-40A8-83D8-B7A0B0DA7A6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0127E712-175F-7442-9C1F-EB3F5AD6D4B0}" type="pres">
      <dgm:prSet presAssocID="{6264A41D-3593-4150-841C-FC809C29D98E}" presName="parTxOnly" presStyleLbl="node1" presStyleIdx="0" presStyleCnt="3" custScaleY="15134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3647BA2-CAB9-A743-AA66-FC98478E5184}" type="pres">
      <dgm:prSet presAssocID="{9C3A9914-7C3C-4BCC-A1B4-19B22B0DDE20}" presName="parTxOnlySpace" presStyleCnt="0"/>
      <dgm:spPr/>
    </dgm:pt>
    <dgm:pt modelId="{2F59C57B-75BA-514D-A3A0-A42482E5FE38}" type="pres">
      <dgm:prSet presAssocID="{62AC07CC-22DA-40EB-BD28-42482854C312}" presName="parTxOnly" presStyleLbl="node1" presStyleIdx="1" presStyleCnt="3" custScaleY="15530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CFD59D7-6DFA-EE44-A163-466013DA683E}" type="pres">
      <dgm:prSet presAssocID="{6B751E1D-5F4E-4744-A9BC-BC9734B84A8D}" presName="parTxOnlySpace" presStyleCnt="0"/>
      <dgm:spPr/>
    </dgm:pt>
    <dgm:pt modelId="{9B56CA3A-0FC2-7141-A487-93D0D83C8DDC}" type="pres">
      <dgm:prSet presAssocID="{ECA4EF17-6890-4FFD-8945-1BF192CCADF8}" presName="parTxOnly" presStyleLbl="node1" presStyleIdx="2" presStyleCnt="3" custScaleY="16057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97821AC0-218F-408B-8094-A5CE44A8C3D9}" srcId="{11C4081C-64BA-40A8-83D8-B7A0B0DA7A69}" destId="{ECA4EF17-6890-4FFD-8945-1BF192CCADF8}" srcOrd="2" destOrd="0" parTransId="{257FC68E-7A82-40A1-8076-D8A92DA6B29B}" sibTransId="{5F7B441D-186A-452B-91D3-6B73B3830CA5}"/>
    <dgm:cxn modelId="{F0DB1D05-C7BD-43B4-B2C8-555860901678}" srcId="{11C4081C-64BA-40A8-83D8-B7A0B0DA7A69}" destId="{6264A41D-3593-4150-841C-FC809C29D98E}" srcOrd="0" destOrd="0" parTransId="{259B3A25-F59D-48E6-AC8A-2A3F875B8FEE}" sibTransId="{9C3A9914-7C3C-4BCC-A1B4-19B22B0DDE20}"/>
    <dgm:cxn modelId="{EEBBB1D6-CF32-2C44-AEC5-77E9BBDBFF40}" type="presOf" srcId="{ECA4EF17-6890-4FFD-8945-1BF192CCADF8}" destId="{9B56CA3A-0FC2-7141-A487-93D0D83C8DDC}" srcOrd="0" destOrd="0" presId="urn:microsoft.com/office/officeart/2005/8/layout/chevron1"/>
    <dgm:cxn modelId="{F3890608-A0D0-D34D-8DFD-6E9E5A450D12}" type="presOf" srcId="{6264A41D-3593-4150-841C-FC809C29D98E}" destId="{0127E712-175F-7442-9C1F-EB3F5AD6D4B0}" srcOrd="0" destOrd="0" presId="urn:microsoft.com/office/officeart/2005/8/layout/chevron1"/>
    <dgm:cxn modelId="{13A9ACBE-7413-2844-B219-A38889BECBA5}" type="presOf" srcId="{62AC07CC-22DA-40EB-BD28-42482854C312}" destId="{2F59C57B-75BA-514D-A3A0-A42482E5FE38}" srcOrd="0" destOrd="0" presId="urn:microsoft.com/office/officeart/2005/8/layout/chevron1"/>
    <dgm:cxn modelId="{EA65C3ED-7D15-5147-A400-1BBE10397DF6}" type="presOf" srcId="{11C4081C-64BA-40A8-83D8-B7A0B0DA7A69}" destId="{150EBF62-EFAB-7047-A0CF-890294F128F4}" srcOrd="0" destOrd="0" presId="urn:microsoft.com/office/officeart/2005/8/layout/chevron1"/>
    <dgm:cxn modelId="{1011A9E7-19D1-4DA1-B623-440188E66690}" srcId="{11C4081C-64BA-40A8-83D8-B7A0B0DA7A69}" destId="{62AC07CC-22DA-40EB-BD28-42482854C312}" srcOrd="1" destOrd="0" parTransId="{7EB00917-413A-4900-A2BE-9DA43F791555}" sibTransId="{6B751E1D-5F4E-4744-A9BC-BC9734B84A8D}"/>
    <dgm:cxn modelId="{A7659E8B-8EDB-3D47-A85C-C9D6FDB30224}" type="presParOf" srcId="{150EBF62-EFAB-7047-A0CF-890294F128F4}" destId="{0127E712-175F-7442-9C1F-EB3F5AD6D4B0}" srcOrd="0" destOrd="0" presId="urn:microsoft.com/office/officeart/2005/8/layout/chevron1"/>
    <dgm:cxn modelId="{AE034B5C-A0A9-0E45-880D-F007E57EF1C7}" type="presParOf" srcId="{150EBF62-EFAB-7047-A0CF-890294F128F4}" destId="{D3647BA2-CAB9-A743-AA66-FC98478E5184}" srcOrd="1" destOrd="0" presId="urn:microsoft.com/office/officeart/2005/8/layout/chevron1"/>
    <dgm:cxn modelId="{C50FC9F3-340D-8B4E-B2F5-EF08B7F52655}" type="presParOf" srcId="{150EBF62-EFAB-7047-A0CF-890294F128F4}" destId="{2F59C57B-75BA-514D-A3A0-A42482E5FE38}" srcOrd="2" destOrd="0" presId="urn:microsoft.com/office/officeart/2005/8/layout/chevron1"/>
    <dgm:cxn modelId="{2246880C-A1C5-5948-A9FA-875715939F05}" type="presParOf" srcId="{150EBF62-EFAB-7047-A0CF-890294F128F4}" destId="{CCFD59D7-6DFA-EE44-A163-466013DA683E}" srcOrd="3" destOrd="0" presId="urn:microsoft.com/office/officeart/2005/8/layout/chevron1"/>
    <dgm:cxn modelId="{FAEC8E49-AC18-4C42-B2E0-8180BDFF719C}" type="presParOf" srcId="{150EBF62-EFAB-7047-A0CF-890294F128F4}" destId="{9B56CA3A-0FC2-7141-A487-93D0D83C8DDC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CD8DBCA-8E75-47E2-B922-810876EB86B9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5634B5EA-4A87-4102-8CB7-71841C41A626}">
      <dgm:prSet/>
      <dgm:spPr/>
      <dgm:t>
        <a:bodyPr/>
        <a:lstStyle/>
        <a:p>
          <a:r>
            <a:rPr lang="uk-UA" dirty="0"/>
            <a:t>1. Включення в групу з попередніх контекстів, створення контексту .</a:t>
          </a:r>
          <a:endParaRPr lang="en-US" dirty="0"/>
        </a:p>
      </dgm:t>
    </dgm:pt>
    <dgm:pt modelId="{B48C8D66-B36F-41E1-A7CE-96818ED35EC2}" type="parTrans" cxnId="{51907453-8A1C-4772-92C4-19413B889E06}">
      <dgm:prSet/>
      <dgm:spPr/>
      <dgm:t>
        <a:bodyPr/>
        <a:lstStyle/>
        <a:p>
          <a:endParaRPr lang="en-US"/>
        </a:p>
      </dgm:t>
    </dgm:pt>
    <dgm:pt modelId="{A81B2330-C826-40A2-AB01-867D6ED931B8}" type="sibTrans" cxnId="{51907453-8A1C-4772-92C4-19413B889E06}">
      <dgm:prSet/>
      <dgm:spPr/>
      <dgm:t>
        <a:bodyPr/>
        <a:lstStyle/>
        <a:p>
          <a:endParaRPr lang="en-US"/>
        </a:p>
      </dgm:t>
    </dgm:pt>
    <dgm:pt modelId="{1FCDEA65-6292-4391-B88A-D6B88F809A69}">
      <dgm:prSet/>
      <dgm:spPr/>
      <dgm:t>
        <a:bodyPr/>
        <a:lstStyle/>
        <a:p>
          <a:r>
            <a:rPr lang="uk-UA" dirty="0"/>
            <a:t>2. </a:t>
          </a:r>
          <a:r>
            <a:rPr lang="uk-UA" noProof="0" dirty="0"/>
            <a:t>Установлення зв’ </a:t>
          </a:r>
          <a:r>
            <a:rPr lang="uk-UA" noProof="0" dirty="0" err="1"/>
            <a:t>язку</a:t>
          </a:r>
          <a:r>
            <a:rPr lang="uk-UA" noProof="0" dirty="0"/>
            <a:t> між учасниками групи, створення </a:t>
          </a:r>
          <a:r>
            <a:rPr lang="uk-UA" noProof="0" dirty="0" err="1"/>
            <a:t>інтеракції</a:t>
          </a:r>
          <a:r>
            <a:rPr lang="uk-UA" noProof="0" dirty="0"/>
            <a:t> : Хто після кого говорить, Спогади про контексти групи.</a:t>
          </a:r>
        </a:p>
      </dgm:t>
    </dgm:pt>
    <dgm:pt modelId="{5E50AA31-F447-4518-B99C-06E15DA2B46D}" type="parTrans" cxnId="{1B37AC63-9305-4C6D-9441-8CE6E301B9C6}">
      <dgm:prSet/>
      <dgm:spPr/>
      <dgm:t>
        <a:bodyPr/>
        <a:lstStyle/>
        <a:p>
          <a:endParaRPr lang="en-US"/>
        </a:p>
      </dgm:t>
    </dgm:pt>
    <dgm:pt modelId="{86E824E2-C48D-4D85-A12A-70A164196CC4}" type="sibTrans" cxnId="{1B37AC63-9305-4C6D-9441-8CE6E301B9C6}">
      <dgm:prSet/>
      <dgm:spPr/>
      <dgm:t>
        <a:bodyPr/>
        <a:lstStyle/>
        <a:p>
          <a:endParaRPr lang="en-US"/>
        </a:p>
      </dgm:t>
    </dgm:pt>
    <dgm:pt modelId="{50F84DA3-5A90-415B-8D68-3F8B33B9BD0E}">
      <dgm:prSet/>
      <dgm:spPr/>
      <dgm:t>
        <a:bodyPr/>
        <a:lstStyle/>
        <a:p>
          <a:r>
            <a:rPr lang="uk-UA"/>
            <a:t>3. Формування групової фігури (тематична фігура, потреба), тренер має відповісти: «що робити далі».</a:t>
          </a:r>
          <a:endParaRPr lang="en-US"/>
        </a:p>
      </dgm:t>
    </dgm:pt>
    <dgm:pt modelId="{2311EC70-837A-4FA2-B9C1-3DCB741BF3F6}" type="parTrans" cxnId="{88E33717-4753-4344-835F-AA8D7FAB6C7A}">
      <dgm:prSet/>
      <dgm:spPr/>
      <dgm:t>
        <a:bodyPr/>
        <a:lstStyle/>
        <a:p>
          <a:endParaRPr lang="en-US"/>
        </a:p>
      </dgm:t>
    </dgm:pt>
    <dgm:pt modelId="{E18D649C-2E1C-402B-93DE-2BDAFD47244C}" type="sibTrans" cxnId="{88E33717-4753-4344-835F-AA8D7FAB6C7A}">
      <dgm:prSet/>
      <dgm:spPr/>
      <dgm:t>
        <a:bodyPr/>
        <a:lstStyle/>
        <a:p>
          <a:endParaRPr lang="en-US"/>
        </a:p>
      </dgm:t>
    </dgm:pt>
    <dgm:pt modelId="{1DE1A835-CE7A-4F58-8413-038C9A50C1F6}">
      <dgm:prSet/>
      <dgm:spPr/>
      <dgm:t>
        <a:bodyPr/>
        <a:lstStyle/>
        <a:p>
          <a:r>
            <a:rPr lang="uk-UA" dirty="0"/>
            <a:t>4. Підвищення рівня енергії групи: механізми захисту, особливості функціонування учасників групи.</a:t>
          </a:r>
          <a:endParaRPr lang="en-US" dirty="0"/>
        </a:p>
      </dgm:t>
    </dgm:pt>
    <dgm:pt modelId="{44B0196E-06C7-460A-B3B6-7534533F39DB}" type="parTrans" cxnId="{0DAE27DC-91B9-454E-97E0-39DA77173BA1}">
      <dgm:prSet/>
      <dgm:spPr/>
      <dgm:t>
        <a:bodyPr/>
        <a:lstStyle/>
        <a:p>
          <a:endParaRPr lang="en-US"/>
        </a:p>
      </dgm:t>
    </dgm:pt>
    <dgm:pt modelId="{29688972-468A-466B-9460-1A6202A0CA80}" type="sibTrans" cxnId="{0DAE27DC-91B9-454E-97E0-39DA77173BA1}">
      <dgm:prSet/>
      <dgm:spPr/>
      <dgm:t>
        <a:bodyPr/>
        <a:lstStyle/>
        <a:p>
          <a:endParaRPr lang="en-US"/>
        </a:p>
      </dgm:t>
    </dgm:pt>
    <dgm:pt modelId="{665FA9B6-58FB-7241-A69B-8CD943E8F810}" type="pres">
      <dgm:prSet presAssocID="{BCD8DBCA-8E75-47E2-B922-810876EB86B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1D259F7E-06FD-304D-856D-0152EC09311A}" type="pres">
      <dgm:prSet presAssocID="{5634B5EA-4A87-4102-8CB7-71841C41A626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D55CDB4-5D36-BA4A-B366-76B0B6BFF6EC}" type="pres">
      <dgm:prSet presAssocID="{A81B2330-C826-40A2-AB01-867D6ED931B8}" presName="spacer" presStyleCnt="0"/>
      <dgm:spPr/>
    </dgm:pt>
    <dgm:pt modelId="{6A2D7FF3-D0F9-1D4B-B76E-164092A7F408}" type="pres">
      <dgm:prSet presAssocID="{1FCDEA65-6292-4391-B88A-D6B88F809A69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32816FF-0F86-E14E-87DA-A4977D812975}" type="pres">
      <dgm:prSet presAssocID="{86E824E2-C48D-4D85-A12A-70A164196CC4}" presName="spacer" presStyleCnt="0"/>
      <dgm:spPr/>
    </dgm:pt>
    <dgm:pt modelId="{8E254591-7EDA-C045-A4A9-2197B68DF336}" type="pres">
      <dgm:prSet presAssocID="{50F84DA3-5A90-415B-8D68-3F8B33B9BD0E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D345210-5538-BA43-95F9-D1C66CAFE7C0}" type="pres">
      <dgm:prSet presAssocID="{E18D649C-2E1C-402B-93DE-2BDAFD47244C}" presName="spacer" presStyleCnt="0"/>
      <dgm:spPr/>
    </dgm:pt>
    <dgm:pt modelId="{9014657C-90A8-3746-9613-C347AA01FEB2}" type="pres">
      <dgm:prSet presAssocID="{1DE1A835-CE7A-4F58-8413-038C9A50C1F6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585C77F7-5F2F-B349-A26D-BA2E627935BF}" type="presOf" srcId="{BCD8DBCA-8E75-47E2-B922-810876EB86B9}" destId="{665FA9B6-58FB-7241-A69B-8CD943E8F810}" srcOrd="0" destOrd="0" presId="urn:microsoft.com/office/officeart/2005/8/layout/vList2"/>
    <dgm:cxn modelId="{EC8DAA67-CD85-F641-A76E-A85DE845EA09}" type="presOf" srcId="{50F84DA3-5A90-415B-8D68-3F8B33B9BD0E}" destId="{8E254591-7EDA-C045-A4A9-2197B68DF336}" srcOrd="0" destOrd="0" presId="urn:microsoft.com/office/officeart/2005/8/layout/vList2"/>
    <dgm:cxn modelId="{1D596497-C08C-E94D-899F-6D60EF115999}" type="presOf" srcId="{1FCDEA65-6292-4391-B88A-D6B88F809A69}" destId="{6A2D7FF3-D0F9-1D4B-B76E-164092A7F408}" srcOrd="0" destOrd="0" presId="urn:microsoft.com/office/officeart/2005/8/layout/vList2"/>
    <dgm:cxn modelId="{88E33717-4753-4344-835F-AA8D7FAB6C7A}" srcId="{BCD8DBCA-8E75-47E2-B922-810876EB86B9}" destId="{50F84DA3-5A90-415B-8D68-3F8B33B9BD0E}" srcOrd="2" destOrd="0" parTransId="{2311EC70-837A-4FA2-B9C1-3DCB741BF3F6}" sibTransId="{E18D649C-2E1C-402B-93DE-2BDAFD47244C}"/>
    <dgm:cxn modelId="{1B37AC63-9305-4C6D-9441-8CE6E301B9C6}" srcId="{BCD8DBCA-8E75-47E2-B922-810876EB86B9}" destId="{1FCDEA65-6292-4391-B88A-D6B88F809A69}" srcOrd="1" destOrd="0" parTransId="{5E50AA31-F447-4518-B99C-06E15DA2B46D}" sibTransId="{86E824E2-C48D-4D85-A12A-70A164196CC4}"/>
    <dgm:cxn modelId="{0DAE27DC-91B9-454E-97E0-39DA77173BA1}" srcId="{BCD8DBCA-8E75-47E2-B922-810876EB86B9}" destId="{1DE1A835-CE7A-4F58-8413-038C9A50C1F6}" srcOrd="3" destOrd="0" parTransId="{44B0196E-06C7-460A-B3B6-7534533F39DB}" sibTransId="{29688972-468A-466B-9460-1A6202A0CA80}"/>
    <dgm:cxn modelId="{51907453-8A1C-4772-92C4-19413B889E06}" srcId="{BCD8DBCA-8E75-47E2-B922-810876EB86B9}" destId="{5634B5EA-4A87-4102-8CB7-71841C41A626}" srcOrd="0" destOrd="0" parTransId="{B48C8D66-B36F-41E1-A7CE-96818ED35EC2}" sibTransId="{A81B2330-C826-40A2-AB01-867D6ED931B8}"/>
    <dgm:cxn modelId="{6EA33482-3681-974B-BFCC-EF1573BDF575}" type="presOf" srcId="{1DE1A835-CE7A-4F58-8413-038C9A50C1F6}" destId="{9014657C-90A8-3746-9613-C347AA01FEB2}" srcOrd="0" destOrd="0" presId="urn:microsoft.com/office/officeart/2005/8/layout/vList2"/>
    <dgm:cxn modelId="{FF8D3FD6-2A41-B949-B6A9-05B86BDDD02E}" type="presOf" srcId="{5634B5EA-4A87-4102-8CB7-71841C41A626}" destId="{1D259F7E-06FD-304D-856D-0152EC09311A}" srcOrd="0" destOrd="0" presId="urn:microsoft.com/office/officeart/2005/8/layout/vList2"/>
    <dgm:cxn modelId="{78880942-2C75-5A4B-9369-8EE7BEA53E1F}" type="presParOf" srcId="{665FA9B6-58FB-7241-A69B-8CD943E8F810}" destId="{1D259F7E-06FD-304D-856D-0152EC09311A}" srcOrd="0" destOrd="0" presId="urn:microsoft.com/office/officeart/2005/8/layout/vList2"/>
    <dgm:cxn modelId="{72281B0A-16A5-A842-B62C-C2F347AB24C1}" type="presParOf" srcId="{665FA9B6-58FB-7241-A69B-8CD943E8F810}" destId="{BD55CDB4-5D36-BA4A-B366-76B0B6BFF6EC}" srcOrd="1" destOrd="0" presId="urn:microsoft.com/office/officeart/2005/8/layout/vList2"/>
    <dgm:cxn modelId="{7AC1ECD9-4764-7541-8881-55CCB9176DCF}" type="presParOf" srcId="{665FA9B6-58FB-7241-A69B-8CD943E8F810}" destId="{6A2D7FF3-D0F9-1D4B-B76E-164092A7F408}" srcOrd="2" destOrd="0" presId="urn:microsoft.com/office/officeart/2005/8/layout/vList2"/>
    <dgm:cxn modelId="{9E05A665-8101-2B4C-ACE6-AF3A26C58002}" type="presParOf" srcId="{665FA9B6-58FB-7241-A69B-8CD943E8F810}" destId="{032816FF-0F86-E14E-87DA-A4977D812975}" srcOrd="3" destOrd="0" presId="urn:microsoft.com/office/officeart/2005/8/layout/vList2"/>
    <dgm:cxn modelId="{A2BD982E-009A-3D4C-8DCA-9D41800B9F26}" type="presParOf" srcId="{665FA9B6-58FB-7241-A69B-8CD943E8F810}" destId="{8E254591-7EDA-C045-A4A9-2197B68DF336}" srcOrd="4" destOrd="0" presId="urn:microsoft.com/office/officeart/2005/8/layout/vList2"/>
    <dgm:cxn modelId="{3AE1ACF1-93B0-834F-8F19-122CDA23B851}" type="presParOf" srcId="{665FA9B6-58FB-7241-A69B-8CD943E8F810}" destId="{6D345210-5538-BA43-95F9-D1C66CAFE7C0}" srcOrd="5" destOrd="0" presId="urn:microsoft.com/office/officeart/2005/8/layout/vList2"/>
    <dgm:cxn modelId="{43A17B2D-FD04-1048-933D-23CB38A3FB4B}" type="presParOf" srcId="{665FA9B6-58FB-7241-A69B-8CD943E8F810}" destId="{9014657C-90A8-3746-9613-C347AA01FEB2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87A0FEC-9471-4D5A-B74C-49B41303EA86}" type="doc">
      <dgm:prSet loTypeId="urn:microsoft.com/office/officeart/2005/8/layout/cycle6" loCatId="cycle" qsTypeId="urn:microsoft.com/office/officeart/2005/8/quickstyle/simple4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3BD0947A-DE77-46B4-B486-EBDBBBBD3E1E}">
      <dgm:prSet/>
      <dgm:spPr/>
      <dgm:t>
        <a:bodyPr/>
        <a:lstStyle/>
        <a:p>
          <a:r>
            <a:rPr lang="x-none" baseline="0"/>
            <a:t>Опасіння</a:t>
          </a:r>
          <a:endParaRPr lang="en-US"/>
        </a:p>
      </dgm:t>
    </dgm:pt>
    <dgm:pt modelId="{162284DC-C4F2-4782-B46D-A6C6469DFCA0}" type="parTrans" cxnId="{CF1D4EF9-B8B3-4751-9C50-0E42F8F7241B}">
      <dgm:prSet/>
      <dgm:spPr/>
      <dgm:t>
        <a:bodyPr/>
        <a:lstStyle/>
        <a:p>
          <a:endParaRPr lang="en-US"/>
        </a:p>
      </dgm:t>
    </dgm:pt>
    <dgm:pt modelId="{65EAE729-3E3D-4F76-A6C6-5D5488A137A7}" type="sibTrans" cxnId="{CF1D4EF9-B8B3-4751-9C50-0E42F8F7241B}">
      <dgm:prSet/>
      <dgm:spPr/>
      <dgm:t>
        <a:bodyPr/>
        <a:lstStyle/>
        <a:p>
          <a:endParaRPr lang="en-US"/>
        </a:p>
      </dgm:t>
    </dgm:pt>
    <dgm:pt modelId="{FDD62676-A562-4B43-99F2-BA496C785B34}">
      <dgm:prSet/>
      <dgm:spPr/>
      <dgm:t>
        <a:bodyPr/>
        <a:lstStyle/>
        <a:p>
          <a:r>
            <a:rPr lang="x-none" baseline="0"/>
            <a:t>Очікування</a:t>
          </a:r>
          <a:endParaRPr lang="en-US"/>
        </a:p>
      </dgm:t>
    </dgm:pt>
    <dgm:pt modelId="{42517BB4-6076-401C-BAE7-B6FE5D6D34AA}" type="parTrans" cxnId="{8ACD4D5E-6BBA-4895-8FB6-E0D6EF6DEE07}">
      <dgm:prSet/>
      <dgm:spPr/>
      <dgm:t>
        <a:bodyPr/>
        <a:lstStyle/>
        <a:p>
          <a:endParaRPr lang="en-US"/>
        </a:p>
      </dgm:t>
    </dgm:pt>
    <dgm:pt modelId="{ABDBD5BB-1039-4AFD-A345-16C6877B91B0}" type="sibTrans" cxnId="{8ACD4D5E-6BBA-4895-8FB6-E0D6EF6DEE07}">
      <dgm:prSet/>
      <dgm:spPr/>
      <dgm:t>
        <a:bodyPr/>
        <a:lstStyle/>
        <a:p>
          <a:endParaRPr lang="en-US"/>
        </a:p>
      </dgm:t>
    </dgm:pt>
    <dgm:pt modelId="{57B35BA6-1E43-434D-A778-7B219854CDA0}" type="pres">
      <dgm:prSet presAssocID="{C87A0FEC-9471-4D5A-B74C-49B41303EA8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49B6F916-4F18-204A-8E84-A226FA9FB687}" type="pres">
      <dgm:prSet presAssocID="{3BD0947A-DE77-46B4-B486-EBDBBBBD3E1E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00A6EDD-2713-EE4E-A301-BAAEFFB82E31}" type="pres">
      <dgm:prSet presAssocID="{3BD0947A-DE77-46B4-B486-EBDBBBBD3E1E}" presName="spNode" presStyleCnt="0"/>
      <dgm:spPr/>
    </dgm:pt>
    <dgm:pt modelId="{FBAA3625-7782-BF4D-934C-49FD3C6A51D0}" type="pres">
      <dgm:prSet presAssocID="{65EAE729-3E3D-4F76-A6C6-5D5488A137A7}" presName="sibTrans" presStyleLbl="sibTrans1D1" presStyleIdx="0" presStyleCnt="2"/>
      <dgm:spPr/>
      <dgm:t>
        <a:bodyPr/>
        <a:lstStyle/>
        <a:p>
          <a:endParaRPr lang="uk-UA"/>
        </a:p>
      </dgm:t>
    </dgm:pt>
    <dgm:pt modelId="{0F40A39F-4D31-424D-A9D8-8D2E4D8C232F}" type="pres">
      <dgm:prSet presAssocID="{FDD62676-A562-4B43-99F2-BA496C785B34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9D47FE9-2FE1-7142-AA45-102DC7FE7E4E}" type="pres">
      <dgm:prSet presAssocID="{FDD62676-A562-4B43-99F2-BA496C785B34}" presName="spNode" presStyleCnt="0"/>
      <dgm:spPr/>
    </dgm:pt>
    <dgm:pt modelId="{BFB389CF-5E78-1B46-8070-A75A27BB5165}" type="pres">
      <dgm:prSet presAssocID="{ABDBD5BB-1039-4AFD-A345-16C6877B91B0}" presName="sibTrans" presStyleLbl="sibTrans1D1" presStyleIdx="1" presStyleCnt="2"/>
      <dgm:spPr/>
      <dgm:t>
        <a:bodyPr/>
        <a:lstStyle/>
        <a:p>
          <a:endParaRPr lang="uk-UA"/>
        </a:p>
      </dgm:t>
    </dgm:pt>
  </dgm:ptLst>
  <dgm:cxnLst>
    <dgm:cxn modelId="{635153BD-F7BF-2E44-B3E0-269141EFB5F0}" type="presOf" srcId="{ABDBD5BB-1039-4AFD-A345-16C6877B91B0}" destId="{BFB389CF-5E78-1B46-8070-A75A27BB5165}" srcOrd="0" destOrd="0" presId="urn:microsoft.com/office/officeart/2005/8/layout/cycle6"/>
    <dgm:cxn modelId="{04349B31-87D7-0649-A986-5DCA19900CA0}" type="presOf" srcId="{65EAE729-3E3D-4F76-A6C6-5D5488A137A7}" destId="{FBAA3625-7782-BF4D-934C-49FD3C6A51D0}" srcOrd="0" destOrd="0" presId="urn:microsoft.com/office/officeart/2005/8/layout/cycle6"/>
    <dgm:cxn modelId="{874F49B3-2697-A54D-9E12-386DFED91D22}" type="presOf" srcId="{3BD0947A-DE77-46B4-B486-EBDBBBBD3E1E}" destId="{49B6F916-4F18-204A-8E84-A226FA9FB687}" srcOrd="0" destOrd="0" presId="urn:microsoft.com/office/officeart/2005/8/layout/cycle6"/>
    <dgm:cxn modelId="{B90C5CFD-CAC0-D64B-8C63-96E75C7AEFC3}" type="presOf" srcId="{C87A0FEC-9471-4D5A-B74C-49B41303EA86}" destId="{57B35BA6-1E43-434D-A778-7B219854CDA0}" srcOrd="0" destOrd="0" presId="urn:microsoft.com/office/officeart/2005/8/layout/cycle6"/>
    <dgm:cxn modelId="{DF921CAD-CD87-8D4F-9080-DDAE21173F90}" type="presOf" srcId="{FDD62676-A562-4B43-99F2-BA496C785B34}" destId="{0F40A39F-4D31-424D-A9D8-8D2E4D8C232F}" srcOrd="0" destOrd="0" presId="urn:microsoft.com/office/officeart/2005/8/layout/cycle6"/>
    <dgm:cxn modelId="{8ACD4D5E-6BBA-4895-8FB6-E0D6EF6DEE07}" srcId="{C87A0FEC-9471-4D5A-B74C-49B41303EA86}" destId="{FDD62676-A562-4B43-99F2-BA496C785B34}" srcOrd="1" destOrd="0" parTransId="{42517BB4-6076-401C-BAE7-B6FE5D6D34AA}" sibTransId="{ABDBD5BB-1039-4AFD-A345-16C6877B91B0}"/>
    <dgm:cxn modelId="{CF1D4EF9-B8B3-4751-9C50-0E42F8F7241B}" srcId="{C87A0FEC-9471-4D5A-B74C-49B41303EA86}" destId="{3BD0947A-DE77-46B4-B486-EBDBBBBD3E1E}" srcOrd="0" destOrd="0" parTransId="{162284DC-C4F2-4782-B46D-A6C6469DFCA0}" sibTransId="{65EAE729-3E3D-4F76-A6C6-5D5488A137A7}"/>
    <dgm:cxn modelId="{9A5E0F77-5683-9943-B98F-E3EEA132B924}" type="presParOf" srcId="{57B35BA6-1E43-434D-A778-7B219854CDA0}" destId="{49B6F916-4F18-204A-8E84-A226FA9FB687}" srcOrd="0" destOrd="0" presId="urn:microsoft.com/office/officeart/2005/8/layout/cycle6"/>
    <dgm:cxn modelId="{64B4749A-BC64-2E4C-8793-E66EEB767792}" type="presParOf" srcId="{57B35BA6-1E43-434D-A778-7B219854CDA0}" destId="{B00A6EDD-2713-EE4E-A301-BAAEFFB82E31}" srcOrd="1" destOrd="0" presId="urn:microsoft.com/office/officeart/2005/8/layout/cycle6"/>
    <dgm:cxn modelId="{FF2E2390-631B-BE4C-B7DA-0CC0D23232FA}" type="presParOf" srcId="{57B35BA6-1E43-434D-A778-7B219854CDA0}" destId="{FBAA3625-7782-BF4D-934C-49FD3C6A51D0}" srcOrd="2" destOrd="0" presId="urn:microsoft.com/office/officeart/2005/8/layout/cycle6"/>
    <dgm:cxn modelId="{3C000754-E7AE-DD48-BE86-1BC3EF5DB66B}" type="presParOf" srcId="{57B35BA6-1E43-434D-A778-7B219854CDA0}" destId="{0F40A39F-4D31-424D-A9D8-8D2E4D8C232F}" srcOrd="3" destOrd="0" presId="urn:microsoft.com/office/officeart/2005/8/layout/cycle6"/>
    <dgm:cxn modelId="{B9157E45-BD0C-8A45-B33E-C87042C10F82}" type="presParOf" srcId="{57B35BA6-1E43-434D-A778-7B219854CDA0}" destId="{39D47FE9-2FE1-7142-AA45-102DC7FE7E4E}" srcOrd="4" destOrd="0" presId="urn:microsoft.com/office/officeart/2005/8/layout/cycle6"/>
    <dgm:cxn modelId="{9397F586-E528-674B-92A0-A5DF425C1361}" type="presParOf" srcId="{57B35BA6-1E43-434D-A778-7B219854CDA0}" destId="{BFB389CF-5E78-1B46-8070-A75A27BB5165}" srcOrd="5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F806422-0B3F-4A59-994D-F24C5C0A70B8}" type="doc">
      <dgm:prSet loTypeId="urn:microsoft.com/office/officeart/2005/8/layout/cycle3" loCatId="cycle" qsTypeId="urn:microsoft.com/office/officeart/2005/8/quickstyle/simple4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2FE02C36-B4C5-4E0A-B752-51D68CBEFDEC}">
      <dgm:prSet custT="1"/>
      <dgm:spPr/>
      <dgm:t>
        <a:bodyPr/>
        <a:lstStyle/>
        <a:p>
          <a:r>
            <a:rPr lang="ru-RU" sz="1400" dirty="0"/>
            <a:t>К</a:t>
          </a:r>
          <a:r>
            <a:rPr lang="x-none" sz="1400" dirty="0"/>
            <a:t>онфіденційність </a:t>
          </a:r>
          <a:endParaRPr lang="en-US" sz="1400" dirty="0"/>
        </a:p>
      </dgm:t>
    </dgm:pt>
    <dgm:pt modelId="{95650029-DB87-459E-A422-0AB04887E8F3}" type="parTrans" cxnId="{5F0585FB-CD6F-47E6-8235-E2136B8FC337}">
      <dgm:prSet/>
      <dgm:spPr/>
      <dgm:t>
        <a:bodyPr/>
        <a:lstStyle/>
        <a:p>
          <a:endParaRPr lang="en-US"/>
        </a:p>
      </dgm:t>
    </dgm:pt>
    <dgm:pt modelId="{14F99006-A23A-4C5E-8700-06FB97C6CC81}" type="sibTrans" cxnId="{5F0585FB-CD6F-47E6-8235-E2136B8FC337}">
      <dgm:prSet/>
      <dgm:spPr/>
      <dgm:t>
        <a:bodyPr/>
        <a:lstStyle/>
        <a:p>
          <a:endParaRPr lang="en-US"/>
        </a:p>
      </dgm:t>
    </dgm:pt>
    <dgm:pt modelId="{A336B4CD-B2E6-4F5C-86B7-5D3804B88EF7}">
      <dgm:prSet custT="1"/>
      <dgm:spPr/>
      <dgm:t>
        <a:bodyPr/>
        <a:lstStyle/>
        <a:p>
          <a:r>
            <a:rPr lang="x-none" sz="1400" dirty="0"/>
            <a:t>Безоцінність </a:t>
          </a:r>
          <a:endParaRPr lang="en-US" sz="1400" dirty="0"/>
        </a:p>
      </dgm:t>
    </dgm:pt>
    <dgm:pt modelId="{B0A991A4-6530-418D-849E-07ADF1F1630A}" type="parTrans" cxnId="{4A23EED7-D5BE-4F14-B9C3-C88AEFC21E0D}">
      <dgm:prSet/>
      <dgm:spPr/>
      <dgm:t>
        <a:bodyPr/>
        <a:lstStyle/>
        <a:p>
          <a:endParaRPr lang="en-US"/>
        </a:p>
      </dgm:t>
    </dgm:pt>
    <dgm:pt modelId="{200573FB-232C-4776-9780-3DFD6AAC6293}" type="sibTrans" cxnId="{4A23EED7-D5BE-4F14-B9C3-C88AEFC21E0D}">
      <dgm:prSet/>
      <dgm:spPr/>
      <dgm:t>
        <a:bodyPr/>
        <a:lstStyle/>
        <a:p>
          <a:endParaRPr lang="en-US"/>
        </a:p>
      </dgm:t>
    </dgm:pt>
    <dgm:pt modelId="{698E65E5-6EB6-4604-88DA-9E05287B3DC3}">
      <dgm:prSet custT="1"/>
      <dgm:spPr/>
      <dgm:t>
        <a:bodyPr/>
        <a:lstStyle/>
        <a:p>
          <a:r>
            <a:rPr lang="ru-RU" sz="1400" dirty="0"/>
            <a:t>Н</a:t>
          </a:r>
          <a:r>
            <a:rPr lang="x-none" sz="1400" dirty="0"/>
            <a:t>е нанесення моральної та фізичної шкоди </a:t>
          </a:r>
          <a:endParaRPr lang="en-US" sz="1400" dirty="0"/>
        </a:p>
      </dgm:t>
    </dgm:pt>
    <dgm:pt modelId="{C1448943-15EC-417C-8A52-49EE3B1A02F3}" type="parTrans" cxnId="{4E48F018-D718-461C-B15F-455E1D93B804}">
      <dgm:prSet/>
      <dgm:spPr/>
      <dgm:t>
        <a:bodyPr/>
        <a:lstStyle/>
        <a:p>
          <a:endParaRPr lang="en-US"/>
        </a:p>
      </dgm:t>
    </dgm:pt>
    <dgm:pt modelId="{272EA2F1-6A59-4A9F-B8ED-8552BC3AA891}" type="sibTrans" cxnId="{4E48F018-D718-461C-B15F-455E1D93B804}">
      <dgm:prSet/>
      <dgm:spPr/>
      <dgm:t>
        <a:bodyPr/>
        <a:lstStyle/>
        <a:p>
          <a:endParaRPr lang="en-US"/>
        </a:p>
      </dgm:t>
    </dgm:pt>
    <dgm:pt modelId="{4624E66C-C8EA-43A5-8A82-49C2CD41E00A}">
      <dgm:prSet/>
      <dgm:spPr/>
      <dgm:t>
        <a:bodyPr/>
        <a:lstStyle/>
        <a:p>
          <a:r>
            <a:rPr lang="x-none"/>
            <a:t>«Я-висловлювання»</a:t>
          </a:r>
          <a:endParaRPr lang="en-US"/>
        </a:p>
      </dgm:t>
    </dgm:pt>
    <dgm:pt modelId="{4E79F02D-CB72-4EAD-9900-65223A22E6E1}" type="parTrans" cxnId="{EA3E0E76-EB67-4B7D-9046-EA34BBB604A2}">
      <dgm:prSet/>
      <dgm:spPr/>
      <dgm:t>
        <a:bodyPr/>
        <a:lstStyle/>
        <a:p>
          <a:endParaRPr lang="en-US"/>
        </a:p>
      </dgm:t>
    </dgm:pt>
    <dgm:pt modelId="{BB39D8F6-7405-4C58-A0A0-C3282496E1A4}" type="sibTrans" cxnId="{EA3E0E76-EB67-4B7D-9046-EA34BBB604A2}">
      <dgm:prSet/>
      <dgm:spPr/>
      <dgm:t>
        <a:bodyPr/>
        <a:lstStyle/>
        <a:p>
          <a:endParaRPr lang="en-US"/>
        </a:p>
      </dgm:t>
    </dgm:pt>
    <dgm:pt modelId="{EE663975-CA23-4E74-A7FB-678B7F610441}">
      <dgm:prSet/>
      <dgm:spPr/>
      <dgm:t>
        <a:bodyPr/>
        <a:lstStyle/>
        <a:p>
          <a:r>
            <a:rPr lang="x-none"/>
            <a:t>Прав</a:t>
          </a:r>
          <a:r>
            <a:rPr lang="uk-UA"/>
            <a:t>и</a:t>
          </a:r>
          <a:r>
            <a:rPr lang="x-none"/>
            <a:t>ло «</a:t>
          </a:r>
          <a:r>
            <a:rPr lang="en-US"/>
            <a:t>Stop</a:t>
          </a:r>
          <a:r>
            <a:rPr lang="x-none"/>
            <a:t>»</a:t>
          </a:r>
          <a:endParaRPr lang="en-US"/>
        </a:p>
      </dgm:t>
    </dgm:pt>
    <dgm:pt modelId="{10909C49-A4CA-407A-B0EC-8432C814EAE8}" type="parTrans" cxnId="{336D769F-06F1-4EFD-9141-AAAFB23819A7}">
      <dgm:prSet/>
      <dgm:spPr/>
      <dgm:t>
        <a:bodyPr/>
        <a:lstStyle/>
        <a:p>
          <a:endParaRPr lang="en-US"/>
        </a:p>
      </dgm:t>
    </dgm:pt>
    <dgm:pt modelId="{C2E50269-5668-467E-AD15-3F0A6BD2C332}" type="sibTrans" cxnId="{336D769F-06F1-4EFD-9141-AAAFB23819A7}">
      <dgm:prSet/>
      <dgm:spPr/>
      <dgm:t>
        <a:bodyPr/>
        <a:lstStyle/>
        <a:p>
          <a:endParaRPr lang="en-US"/>
        </a:p>
      </dgm:t>
    </dgm:pt>
    <dgm:pt modelId="{CF5AB67C-38DF-4B3F-961B-D4EB6E333197}">
      <dgm:prSet/>
      <dgm:spPr/>
      <dgm:t>
        <a:bodyPr/>
        <a:lstStyle/>
        <a:p>
          <a:r>
            <a:rPr lang="x-none"/>
            <a:t>Активна позиція</a:t>
          </a:r>
          <a:endParaRPr lang="en-US"/>
        </a:p>
      </dgm:t>
    </dgm:pt>
    <dgm:pt modelId="{98FB4281-1C84-4E54-918C-F938B548D8FA}" type="parTrans" cxnId="{7DBAA288-DA31-4639-827A-10B3F305048E}">
      <dgm:prSet/>
      <dgm:spPr/>
      <dgm:t>
        <a:bodyPr/>
        <a:lstStyle/>
        <a:p>
          <a:endParaRPr lang="en-US"/>
        </a:p>
      </dgm:t>
    </dgm:pt>
    <dgm:pt modelId="{E1E66D1E-10AA-4E3A-898D-ADCB6CB1CCD2}" type="sibTrans" cxnId="{7DBAA288-DA31-4639-827A-10B3F305048E}">
      <dgm:prSet/>
      <dgm:spPr/>
      <dgm:t>
        <a:bodyPr/>
        <a:lstStyle/>
        <a:p>
          <a:endParaRPr lang="en-US"/>
        </a:p>
      </dgm:t>
    </dgm:pt>
    <dgm:pt modelId="{CDB348A9-02E7-4991-BFC9-E6241463DAD1}">
      <dgm:prSet/>
      <dgm:spPr/>
      <dgm:t>
        <a:bodyPr/>
        <a:lstStyle/>
        <a:p>
          <a:r>
            <a:rPr lang="ru-RU"/>
            <a:t>П</a:t>
          </a:r>
          <a:r>
            <a:rPr lang="x-none"/>
            <a:t>ерсональне звернення</a:t>
          </a:r>
          <a:endParaRPr lang="en-US"/>
        </a:p>
      </dgm:t>
    </dgm:pt>
    <dgm:pt modelId="{86B496D0-3161-49DE-9E8F-61D4DC396134}" type="parTrans" cxnId="{DB9EF6AC-8B59-4185-9E72-EA006D26E331}">
      <dgm:prSet/>
      <dgm:spPr/>
      <dgm:t>
        <a:bodyPr/>
        <a:lstStyle/>
        <a:p>
          <a:endParaRPr lang="en-US"/>
        </a:p>
      </dgm:t>
    </dgm:pt>
    <dgm:pt modelId="{5BE54242-59EC-4E58-AD40-9011AA1B3296}" type="sibTrans" cxnId="{DB9EF6AC-8B59-4185-9E72-EA006D26E331}">
      <dgm:prSet/>
      <dgm:spPr/>
      <dgm:t>
        <a:bodyPr/>
        <a:lstStyle/>
        <a:p>
          <a:endParaRPr lang="en-US"/>
        </a:p>
      </dgm:t>
    </dgm:pt>
    <dgm:pt modelId="{DC596BA5-4860-4B94-B8C4-5227F3A398A3}">
      <dgm:prSet/>
      <dgm:spPr/>
      <dgm:t>
        <a:bodyPr/>
        <a:lstStyle/>
        <a:p>
          <a:r>
            <a:rPr lang="ru-RU"/>
            <a:t>П</a:t>
          </a:r>
          <a:r>
            <a:rPr lang="x-none"/>
            <a:t>ри онлайн «включені камери»</a:t>
          </a:r>
          <a:endParaRPr lang="en-US"/>
        </a:p>
      </dgm:t>
    </dgm:pt>
    <dgm:pt modelId="{271C14BF-168E-4E4C-AFB1-05D09B9EF29B}" type="parTrans" cxnId="{BFC1FFA0-9776-474E-9D4A-BDF9C74576B8}">
      <dgm:prSet/>
      <dgm:spPr/>
      <dgm:t>
        <a:bodyPr/>
        <a:lstStyle/>
        <a:p>
          <a:endParaRPr lang="en-US"/>
        </a:p>
      </dgm:t>
    </dgm:pt>
    <dgm:pt modelId="{925CB72E-0E21-4ACE-9616-64A10F9272C7}" type="sibTrans" cxnId="{BFC1FFA0-9776-474E-9D4A-BDF9C74576B8}">
      <dgm:prSet/>
      <dgm:spPr/>
      <dgm:t>
        <a:bodyPr/>
        <a:lstStyle/>
        <a:p>
          <a:endParaRPr lang="en-US"/>
        </a:p>
      </dgm:t>
    </dgm:pt>
    <dgm:pt modelId="{9B759418-3B93-4EBD-9072-51124A87F816}">
      <dgm:prSet custT="1"/>
      <dgm:spPr/>
      <dgm:t>
        <a:bodyPr/>
        <a:lstStyle/>
        <a:p>
          <a:r>
            <a:rPr lang="ru-RU" sz="1400" dirty="0"/>
            <a:t>О</a:t>
          </a:r>
          <a:r>
            <a:rPr lang="x-none" sz="1400" dirty="0"/>
            <a:t>собливі правила групи (запізнення/користування гаджетами)</a:t>
          </a:r>
          <a:endParaRPr lang="en-US" sz="1400" dirty="0"/>
        </a:p>
      </dgm:t>
    </dgm:pt>
    <dgm:pt modelId="{2203AB2C-CE7F-4B79-B5EE-1F350D5FF8D9}" type="parTrans" cxnId="{749ABFAB-1E80-4AF5-8FEC-BAA17F5E88DB}">
      <dgm:prSet/>
      <dgm:spPr/>
      <dgm:t>
        <a:bodyPr/>
        <a:lstStyle/>
        <a:p>
          <a:endParaRPr lang="en-US"/>
        </a:p>
      </dgm:t>
    </dgm:pt>
    <dgm:pt modelId="{53BFD6DF-7087-4C56-AFD6-59CE6A569307}" type="sibTrans" cxnId="{749ABFAB-1E80-4AF5-8FEC-BAA17F5E88DB}">
      <dgm:prSet/>
      <dgm:spPr/>
      <dgm:t>
        <a:bodyPr/>
        <a:lstStyle/>
        <a:p>
          <a:endParaRPr lang="en-US"/>
        </a:p>
      </dgm:t>
    </dgm:pt>
    <dgm:pt modelId="{807E1779-3C41-6947-9527-A6447EC33134}" type="pres">
      <dgm:prSet presAssocID="{8F806422-0B3F-4A59-994D-F24C5C0A70B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6E94AD09-036F-1948-8AD4-CF36C387EDBB}" type="pres">
      <dgm:prSet presAssocID="{8F806422-0B3F-4A59-994D-F24C5C0A70B8}" presName="cycle" presStyleCnt="0"/>
      <dgm:spPr/>
    </dgm:pt>
    <dgm:pt modelId="{C0466FBC-28E3-BD4D-A172-82B33CE4C004}" type="pres">
      <dgm:prSet presAssocID="{2FE02C36-B4C5-4E0A-B752-51D68CBEFDEC}" presName="nodeFirst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9B45E38-D9D3-0643-9547-8521C75C6BEE}" type="pres">
      <dgm:prSet presAssocID="{14F99006-A23A-4C5E-8700-06FB97C6CC81}" presName="sibTransFirstNode" presStyleLbl="bgShp" presStyleIdx="0" presStyleCnt="1"/>
      <dgm:spPr/>
      <dgm:t>
        <a:bodyPr/>
        <a:lstStyle/>
        <a:p>
          <a:endParaRPr lang="uk-UA"/>
        </a:p>
      </dgm:t>
    </dgm:pt>
    <dgm:pt modelId="{DE91B19C-DEBF-B54A-98DB-7282BC9A98AC}" type="pres">
      <dgm:prSet presAssocID="{A336B4CD-B2E6-4F5C-86B7-5D3804B88EF7}" presName="nodeFollowingNodes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A648D5A-834E-1547-93E6-F36B52CD5AD8}" type="pres">
      <dgm:prSet presAssocID="{698E65E5-6EB6-4604-88DA-9E05287B3DC3}" presName="nodeFollowingNodes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9C7EC95-6960-9445-ACA7-B634695019D6}" type="pres">
      <dgm:prSet presAssocID="{4624E66C-C8EA-43A5-8A82-49C2CD41E00A}" presName="nodeFollowingNodes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2B0C3CC-0ED1-9148-8E01-2A26AB0E1729}" type="pres">
      <dgm:prSet presAssocID="{EE663975-CA23-4E74-A7FB-678B7F610441}" presName="nodeFollowingNodes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35BECA2-5C36-9A40-A04D-8CEB355BA159}" type="pres">
      <dgm:prSet presAssocID="{CF5AB67C-38DF-4B3F-961B-D4EB6E333197}" presName="nodeFollowingNodes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C2375FA-AD24-404F-8F10-49950AF9A246}" type="pres">
      <dgm:prSet presAssocID="{CDB348A9-02E7-4991-BFC9-E6241463DAD1}" presName="nodeFollowingNodes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A0A3B61-9C5A-3A41-9AC1-8E0ECD2E2FFC}" type="pres">
      <dgm:prSet presAssocID="{DC596BA5-4860-4B94-B8C4-5227F3A398A3}" presName="nodeFollowingNodes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D09E9C7-C5DC-DA45-A550-2A09D988B6BA}" type="pres">
      <dgm:prSet presAssocID="{9B759418-3B93-4EBD-9072-51124A87F816}" presName="nodeFollowingNodes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419CFBB7-4350-BC41-859C-07DAC819B3E6}" type="presOf" srcId="{14F99006-A23A-4C5E-8700-06FB97C6CC81}" destId="{39B45E38-D9D3-0643-9547-8521C75C6BEE}" srcOrd="0" destOrd="0" presId="urn:microsoft.com/office/officeart/2005/8/layout/cycle3"/>
    <dgm:cxn modelId="{006D8D6A-A492-F44B-8B62-DB726C16B84B}" type="presOf" srcId="{8F806422-0B3F-4A59-994D-F24C5C0A70B8}" destId="{807E1779-3C41-6947-9527-A6447EC33134}" srcOrd="0" destOrd="0" presId="urn:microsoft.com/office/officeart/2005/8/layout/cycle3"/>
    <dgm:cxn modelId="{04FC5691-1059-D340-9AB3-50EC5CFA6A5A}" type="presOf" srcId="{9B759418-3B93-4EBD-9072-51124A87F816}" destId="{ED09E9C7-C5DC-DA45-A550-2A09D988B6BA}" srcOrd="0" destOrd="0" presId="urn:microsoft.com/office/officeart/2005/8/layout/cycle3"/>
    <dgm:cxn modelId="{FA7F1377-08B5-4049-8172-053CA8A53567}" type="presOf" srcId="{2FE02C36-B4C5-4E0A-B752-51D68CBEFDEC}" destId="{C0466FBC-28E3-BD4D-A172-82B33CE4C004}" srcOrd="0" destOrd="0" presId="urn:microsoft.com/office/officeart/2005/8/layout/cycle3"/>
    <dgm:cxn modelId="{BFC1FFA0-9776-474E-9D4A-BDF9C74576B8}" srcId="{8F806422-0B3F-4A59-994D-F24C5C0A70B8}" destId="{DC596BA5-4860-4B94-B8C4-5227F3A398A3}" srcOrd="7" destOrd="0" parTransId="{271C14BF-168E-4E4C-AFB1-05D09B9EF29B}" sibTransId="{925CB72E-0E21-4ACE-9616-64A10F9272C7}"/>
    <dgm:cxn modelId="{E57A3C3A-9BBB-3041-8AC4-20580859CF4E}" type="presOf" srcId="{CF5AB67C-38DF-4B3F-961B-D4EB6E333197}" destId="{035BECA2-5C36-9A40-A04D-8CEB355BA159}" srcOrd="0" destOrd="0" presId="urn:microsoft.com/office/officeart/2005/8/layout/cycle3"/>
    <dgm:cxn modelId="{EA3E0E76-EB67-4B7D-9046-EA34BBB604A2}" srcId="{8F806422-0B3F-4A59-994D-F24C5C0A70B8}" destId="{4624E66C-C8EA-43A5-8A82-49C2CD41E00A}" srcOrd="3" destOrd="0" parTransId="{4E79F02D-CB72-4EAD-9900-65223A22E6E1}" sibTransId="{BB39D8F6-7405-4C58-A0A0-C3282496E1A4}"/>
    <dgm:cxn modelId="{199A024F-027B-6349-A113-F30156864C30}" type="presOf" srcId="{4624E66C-C8EA-43A5-8A82-49C2CD41E00A}" destId="{69C7EC95-6960-9445-ACA7-B634695019D6}" srcOrd="0" destOrd="0" presId="urn:microsoft.com/office/officeart/2005/8/layout/cycle3"/>
    <dgm:cxn modelId="{4A23EED7-D5BE-4F14-B9C3-C88AEFC21E0D}" srcId="{8F806422-0B3F-4A59-994D-F24C5C0A70B8}" destId="{A336B4CD-B2E6-4F5C-86B7-5D3804B88EF7}" srcOrd="1" destOrd="0" parTransId="{B0A991A4-6530-418D-849E-07ADF1F1630A}" sibTransId="{200573FB-232C-4776-9780-3DFD6AAC6293}"/>
    <dgm:cxn modelId="{5F0585FB-CD6F-47E6-8235-E2136B8FC337}" srcId="{8F806422-0B3F-4A59-994D-F24C5C0A70B8}" destId="{2FE02C36-B4C5-4E0A-B752-51D68CBEFDEC}" srcOrd="0" destOrd="0" parTransId="{95650029-DB87-459E-A422-0AB04887E8F3}" sibTransId="{14F99006-A23A-4C5E-8700-06FB97C6CC81}"/>
    <dgm:cxn modelId="{2446D84B-BAD2-D440-9D18-0E3AA3D2C103}" type="presOf" srcId="{DC596BA5-4860-4B94-B8C4-5227F3A398A3}" destId="{3A0A3B61-9C5A-3A41-9AC1-8E0ECD2E2FFC}" srcOrd="0" destOrd="0" presId="urn:microsoft.com/office/officeart/2005/8/layout/cycle3"/>
    <dgm:cxn modelId="{DB9EF6AC-8B59-4185-9E72-EA006D26E331}" srcId="{8F806422-0B3F-4A59-994D-F24C5C0A70B8}" destId="{CDB348A9-02E7-4991-BFC9-E6241463DAD1}" srcOrd="6" destOrd="0" parTransId="{86B496D0-3161-49DE-9E8F-61D4DC396134}" sibTransId="{5BE54242-59EC-4E58-AD40-9011AA1B3296}"/>
    <dgm:cxn modelId="{DD5C5C10-3F3D-BB40-B3CE-4BE8EE14BBEC}" type="presOf" srcId="{EE663975-CA23-4E74-A7FB-678B7F610441}" destId="{82B0C3CC-0ED1-9148-8E01-2A26AB0E1729}" srcOrd="0" destOrd="0" presId="urn:microsoft.com/office/officeart/2005/8/layout/cycle3"/>
    <dgm:cxn modelId="{4E48F018-D718-461C-B15F-455E1D93B804}" srcId="{8F806422-0B3F-4A59-994D-F24C5C0A70B8}" destId="{698E65E5-6EB6-4604-88DA-9E05287B3DC3}" srcOrd="2" destOrd="0" parTransId="{C1448943-15EC-417C-8A52-49EE3B1A02F3}" sibTransId="{272EA2F1-6A59-4A9F-B8ED-8552BC3AA891}"/>
    <dgm:cxn modelId="{7DBAA288-DA31-4639-827A-10B3F305048E}" srcId="{8F806422-0B3F-4A59-994D-F24C5C0A70B8}" destId="{CF5AB67C-38DF-4B3F-961B-D4EB6E333197}" srcOrd="5" destOrd="0" parTransId="{98FB4281-1C84-4E54-918C-F938B548D8FA}" sibTransId="{E1E66D1E-10AA-4E3A-898D-ADCB6CB1CCD2}"/>
    <dgm:cxn modelId="{98578B96-CE46-5146-B927-C2AAEF0ADBBF}" type="presOf" srcId="{CDB348A9-02E7-4991-BFC9-E6241463DAD1}" destId="{AC2375FA-AD24-404F-8F10-49950AF9A246}" srcOrd="0" destOrd="0" presId="urn:microsoft.com/office/officeart/2005/8/layout/cycle3"/>
    <dgm:cxn modelId="{749ABFAB-1E80-4AF5-8FEC-BAA17F5E88DB}" srcId="{8F806422-0B3F-4A59-994D-F24C5C0A70B8}" destId="{9B759418-3B93-4EBD-9072-51124A87F816}" srcOrd="8" destOrd="0" parTransId="{2203AB2C-CE7F-4B79-B5EE-1F350D5FF8D9}" sibTransId="{53BFD6DF-7087-4C56-AFD6-59CE6A569307}"/>
    <dgm:cxn modelId="{D4C65829-975F-9E4E-A661-21F9F7E396C6}" type="presOf" srcId="{698E65E5-6EB6-4604-88DA-9E05287B3DC3}" destId="{7A648D5A-834E-1547-93E6-F36B52CD5AD8}" srcOrd="0" destOrd="0" presId="urn:microsoft.com/office/officeart/2005/8/layout/cycle3"/>
    <dgm:cxn modelId="{336D769F-06F1-4EFD-9141-AAAFB23819A7}" srcId="{8F806422-0B3F-4A59-994D-F24C5C0A70B8}" destId="{EE663975-CA23-4E74-A7FB-678B7F610441}" srcOrd="4" destOrd="0" parTransId="{10909C49-A4CA-407A-B0EC-8432C814EAE8}" sibTransId="{C2E50269-5668-467E-AD15-3F0A6BD2C332}"/>
    <dgm:cxn modelId="{6999FAA3-3058-A74A-8635-9A9A4F208196}" type="presOf" srcId="{A336B4CD-B2E6-4F5C-86B7-5D3804B88EF7}" destId="{DE91B19C-DEBF-B54A-98DB-7282BC9A98AC}" srcOrd="0" destOrd="0" presId="urn:microsoft.com/office/officeart/2005/8/layout/cycle3"/>
    <dgm:cxn modelId="{0F503C43-E640-9E47-ABF7-40989F8ED328}" type="presParOf" srcId="{807E1779-3C41-6947-9527-A6447EC33134}" destId="{6E94AD09-036F-1948-8AD4-CF36C387EDBB}" srcOrd="0" destOrd="0" presId="urn:microsoft.com/office/officeart/2005/8/layout/cycle3"/>
    <dgm:cxn modelId="{85DFA6C6-2AA8-0242-91AA-910FF5C15574}" type="presParOf" srcId="{6E94AD09-036F-1948-8AD4-CF36C387EDBB}" destId="{C0466FBC-28E3-BD4D-A172-82B33CE4C004}" srcOrd="0" destOrd="0" presId="urn:microsoft.com/office/officeart/2005/8/layout/cycle3"/>
    <dgm:cxn modelId="{469BB982-80C7-6946-8B77-2621CBDA596B}" type="presParOf" srcId="{6E94AD09-036F-1948-8AD4-CF36C387EDBB}" destId="{39B45E38-D9D3-0643-9547-8521C75C6BEE}" srcOrd="1" destOrd="0" presId="urn:microsoft.com/office/officeart/2005/8/layout/cycle3"/>
    <dgm:cxn modelId="{0CA9926D-5C28-1D48-AC96-E19DF3F92836}" type="presParOf" srcId="{6E94AD09-036F-1948-8AD4-CF36C387EDBB}" destId="{DE91B19C-DEBF-B54A-98DB-7282BC9A98AC}" srcOrd="2" destOrd="0" presId="urn:microsoft.com/office/officeart/2005/8/layout/cycle3"/>
    <dgm:cxn modelId="{15743633-34D7-0240-8A95-B1E6BE9E7993}" type="presParOf" srcId="{6E94AD09-036F-1948-8AD4-CF36C387EDBB}" destId="{7A648D5A-834E-1547-93E6-F36B52CD5AD8}" srcOrd="3" destOrd="0" presId="urn:microsoft.com/office/officeart/2005/8/layout/cycle3"/>
    <dgm:cxn modelId="{28BFA777-B2BC-F94D-9AB3-2230957B3A87}" type="presParOf" srcId="{6E94AD09-036F-1948-8AD4-CF36C387EDBB}" destId="{69C7EC95-6960-9445-ACA7-B634695019D6}" srcOrd="4" destOrd="0" presId="urn:microsoft.com/office/officeart/2005/8/layout/cycle3"/>
    <dgm:cxn modelId="{9FAC9F89-F74B-0949-AB9C-3E9EFE65744F}" type="presParOf" srcId="{6E94AD09-036F-1948-8AD4-CF36C387EDBB}" destId="{82B0C3CC-0ED1-9148-8E01-2A26AB0E1729}" srcOrd="5" destOrd="0" presId="urn:microsoft.com/office/officeart/2005/8/layout/cycle3"/>
    <dgm:cxn modelId="{AA4D3881-6444-CB4A-B800-D10FF7DB78B4}" type="presParOf" srcId="{6E94AD09-036F-1948-8AD4-CF36C387EDBB}" destId="{035BECA2-5C36-9A40-A04D-8CEB355BA159}" srcOrd="6" destOrd="0" presId="urn:microsoft.com/office/officeart/2005/8/layout/cycle3"/>
    <dgm:cxn modelId="{E953B2B4-44E5-784B-99E4-8B4DEC915258}" type="presParOf" srcId="{6E94AD09-036F-1948-8AD4-CF36C387EDBB}" destId="{AC2375FA-AD24-404F-8F10-49950AF9A246}" srcOrd="7" destOrd="0" presId="urn:microsoft.com/office/officeart/2005/8/layout/cycle3"/>
    <dgm:cxn modelId="{935FF2AF-103C-CF41-9AF2-8EF2A5B97C99}" type="presParOf" srcId="{6E94AD09-036F-1948-8AD4-CF36C387EDBB}" destId="{3A0A3B61-9C5A-3A41-9AC1-8E0ECD2E2FFC}" srcOrd="8" destOrd="0" presId="urn:microsoft.com/office/officeart/2005/8/layout/cycle3"/>
    <dgm:cxn modelId="{8F93BE89-769B-4F44-BE2F-96B3E7B8C608}" type="presParOf" srcId="{6E94AD09-036F-1948-8AD4-CF36C387EDBB}" destId="{ED09E9C7-C5DC-DA45-A550-2A09D988B6BA}" srcOrd="9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B29C536-9381-4625-A11B-9FCC9F280AFF}" type="doc">
      <dgm:prSet loTypeId="urn:microsoft.com/office/officeart/2005/8/layout/matrix3" loCatId="matrix" qsTypeId="urn:microsoft.com/office/officeart/2005/8/quickstyle/simple4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F7346078-2C7D-4D8E-A8C6-C7294194926D}">
      <dgm:prSet custT="1"/>
      <dgm:spPr/>
      <dgm:t>
        <a:bodyPr/>
        <a:lstStyle/>
        <a:p>
          <a:r>
            <a:rPr lang="ru-RU" sz="1400" dirty="0"/>
            <a:t>І. ВІДПОВІДАЛЬНІСТЬ</a:t>
          </a:r>
          <a:endParaRPr lang="en-US" sz="1400" dirty="0"/>
        </a:p>
      </dgm:t>
    </dgm:pt>
    <dgm:pt modelId="{26A39CBA-50E0-402C-946B-ED80E04458C7}" type="parTrans" cxnId="{A18B408E-FAF1-4DDC-AE0A-EE2D29F8F579}">
      <dgm:prSet/>
      <dgm:spPr/>
      <dgm:t>
        <a:bodyPr/>
        <a:lstStyle/>
        <a:p>
          <a:endParaRPr lang="en-US"/>
        </a:p>
      </dgm:t>
    </dgm:pt>
    <dgm:pt modelId="{2E1B5163-6941-4FBD-9131-F3936554A489}" type="sibTrans" cxnId="{A18B408E-FAF1-4DDC-AE0A-EE2D29F8F579}">
      <dgm:prSet/>
      <dgm:spPr/>
      <dgm:t>
        <a:bodyPr/>
        <a:lstStyle/>
        <a:p>
          <a:endParaRPr lang="en-US"/>
        </a:p>
      </dgm:t>
    </dgm:pt>
    <dgm:pt modelId="{C25ABEF6-D561-4716-B57C-BA8B7AB5449F}">
      <dgm:prSet/>
      <dgm:spPr/>
      <dgm:t>
        <a:bodyPr/>
        <a:lstStyle/>
        <a:p>
          <a:r>
            <a:rPr lang="ru-RU"/>
            <a:t>ІІ. КОМПЕТЕНТНІСТЬ </a:t>
          </a:r>
          <a:endParaRPr lang="en-US"/>
        </a:p>
      </dgm:t>
    </dgm:pt>
    <dgm:pt modelId="{A3C6E7EF-1704-4923-9954-3343C2DFBDC4}" type="parTrans" cxnId="{4287AABB-4618-4580-96A3-C74CBCFC7333}">
      <dgm:prSet/>
      <dgm:spPr/>
      <dgm:t>
        <a:bodyPr/>
        <a:lstStyle/>
        <a:p>
          <a:endParaRPr lang="en-US"/>
        </a:p>
      </dgm:t>
    </dgm:pt>
    <dgm:pt modelId="{7F2515A8-5A6F-46A3-AAFD-CC69F5363A18}" type="sibTrans" cxnId="{4287AABB-4618-4580-96A3-C74CBCFC7333}">
      <dgm:prSet/>
      <dgm:spPr/>
      <dgm:t>
        <a:bodyPr/>
        <a:lstStyle/>
        <a:p>
          <a:endParaRPr lang="en-US"/>
        </a:p>
      </dgm:t>
    </dgm:pt>
    <dgm:pt modelId="{2C007134-765F-44C7-BA46-E209DE48EA1D}">
      <dgm:prSet/>
      <dgm:spPr/>
      <dgm:t>
        <a:bodyPr/>
        <a:lstStyle/>
        <a:p>
          <a:r>
            <a:rPr lang="ru-RU"/>
            <a:t>ІІІ. ЗАХИСТ ІНТЕРЕСІВ КЛІЄНТА </a:t>
          </a:r>
          <a:endParaRPr lang="en-US"/>
        </a:p>
      </dgm:t>
    </dgm:pt>
    <dgm:pt modelId="{3A90A784-12BD-4461-9D20-BBD07749F3DD}" type="parTrans" cxnId="{49192770-065B-4F33-BAD4-4D8CC629B53F}">
      <dgm:prSet/>
      <dgm:spPr/>
      <dgm:t>
        <a:bodyPr/>
        <a:lstStyle/>
        <a:p>
          <a:endParaRPr lang="en-US"/>
        </a:p>
      </dgm:t>
    </dgm:pt>
    <dgm:pt modelId="{653CE7CC-4295-4B89-904A-9D6E281FC201}" type="sibTrans" cxnId="{49192770-065B-4F33-BAD4-4D8CC629B53F}">
      <dgm:prSet/>
      <dgm:spPr/>
      <dgm:t>
        <a:bodyPr/>
        <a:lstStyle/>
        <a:p>
          <a:endParaRPr lang="en-US"/>
        </a:p>
      </dgm:t>
    </dgm:pt>
    <dgm:pt modelId="{D8B5C5BF-CAC7-4E21-A753-6510D1E745C3}">
      <dgm:prSet/>
      <dgm:spPr/>
      <dgm:t>
        <a:bodyPr/>
        <a:lstStyle/>
        <a:p>
          <a:r>
            <a:rPr lang="en-US" dirty="0"/>
            <a:t>IV. </a:t>
          </a:r>
          <a:r>
            <a:rPr lang="ru-RU" dirty="0"/>
            <a:t>КОНФІДЕНЦІЙНІСТЬ </a:t>
          </a:r>
          <a:endParaRPr lang="en-US" dirty="0"/>
        </a:p>
      </dgm:t>
    </dgm:pt>
    <dgm:pt modelId="{3BD140EC-4A41-46C6-ACE7-401EF0C56D97}" type="parTrans" cxnId="{D16AD23B-A1DA-4D0B-AE17-1060E3CBB56E}">
      <dgm:prSet/>
      <dgm:spPr/>
      <dgm:t>
        <a:bodyPr/>
        <a:lstStyle/>
        <a:p>
          <a:endParaRPr lang="en-US"/>
        </a:p>
      </dgm:t>
    </dgm:pt>
    <dgm:pt modelId="{7C88F564-671C-4B56-A065-C53CA48EBB81}" type="sibTrans" cxnId="{D16AD23B-A1DA-4D0B-AE17-1060E3CBB56E}">
      <dgm:prSet/>
      <dgm:spPr/>
      <dgm:t>
        <a:bodyPr/>
        <a:lstStyle/>
        <a:p>
          <a:endParaRPr lang="en-US"/>
        </a:p>
      </dgm:t>
    </dgm:pt>
    <dgm:pt modelId="{59C2DCC9-884B-2E4E-A63F-D1C905DD8408}" type="pres">
      <dgm:prSet presAssocID="{0B29C536-9381-4625-A11B-9FCC9F280AFF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F3563525-A1FC-334E-A393-802B88575F97}" type="pres">
      <dgm:prSet presAssocID="{0B29C536-9381-4625-A11B-9FCC9F280AFF}" presName="diamond" presStyleLbl="bgShp" presStyleIdx="0" presStyleCnt="1"/>
      <dgm:spPr/>
    </dgm:pt>
    <dgm:pt modelId="{1D1FD785-EC5B-D04B-9934-BF3627BBB5CC}" type="pres">
      <dgm:prSet presAssocID="{0B29C536-9381-4625-A11B-9FCC9F280AFF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A6F6538-9D73-A844-98D0-BE2F3D984A7D}" type="pres">
      <dgm:prSet presAssocID="{0B29C536-9381-4625-A11B-9FCC9F280AFF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177CBDA-BE9C-B340-9E88-3A3E2038BF9D}" type="pres">
      <dgm:prSet presAssocID="{0B29C536-9381-4625-A11B-9FCC9F280AFF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D24E844-743C-B540-B2A2-F21EFEA31F0F}" type="pres">
      <dgm:prSet presAssocID="{0B29C536-9381-4625-A11B-9FCC9F280AFF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C5E02C54-23DD-374C-9555-0DC98536624A}" type="presOf" srcId="{0B29C536-9381-4625-A11B-9FCC9F280AFF}" destId="{59C2DCC9-884B-2E4E-A63F-D1C905DD8408}" srcOrd="0" destOrd="0" presId="urn:microsoft.com/office/officeart/2005/8/layout/matrix3"/>
    <dgm:cxn modelId="{F327961D-81EF-B244-A339-7583B4ED935C}" type="presOf" srcId="{2C007134-765F-44C7-BA46-E209DE48EA1D}" destId="{D177CBDA-BE9C-B340-9E88-3A3E2038BF9D}" srcOrd="0" destOrd="0" presId="urn:microsoft.com/office/officeart/2005/8/layout/matrix3"/>
    <dgm:cxn modelId="{BF2CB5D9-EAC9-5343-A97F-600F430E5CC2}" type="presOf" srcId="{F7346078-2C7D-4D8E-A8C6-C7294194926D}" destId="{1D1FD785-EC5B-D04B-9934-BF3627BBB5CC}" srcOrd="0" destOrd="0" presId="urn:microsoft.com/office/officeart/2005/8/layout/matrix3"/>
    <dgm:cxn modelId="{A18B408E-FAF1-4DDC-AE0A-EE2D29F8F579}" srcId="{0B29C536-9381-4625-A11B-9FCC9F280AFF}" destId="{F7346078-2C7D-4D8E-A8C6-C7294194926D}" srcOrd="0" destOrd="0" parTransId="{26A39CBA-50E0-402C-946B-ED80E04458C7}" sibTransId="{2E1B5163-6941-4FBD-9131-F3936554A489}"/>
    <dgm:cxn modelId="{49192770-065B-4F33-BAD4-4D8CC629B53F}" srcId="{0B29C536-9381-4625-A11B-9FCC9F280AFF}" destId="{2C007134-765F-44C7-BA46-E209DE48EA1D}" srcOrd="2" destOrd="0" parTransId="{3A90A784-12BD-4461-9D20-BBD07749F3DD}" sibTransId="{653CE7CC-4295-4B89-904A-9D6E281FC201}"/>
    <dgm:cxn modelId="{D16AD23B-A1DA-4D0B-AE17-1060E3CBB56E}" srcId="{0B29C536-9381-4625-A11B-9FCC9F280AFF}" destId="{D8B5C5BF-CAC7-4E21-A753-6510D1E745C3}" srcOrd="3" destOrd="0" parTransId="{3BD140EC-4A41-46C6-ACE7-401EF0C56D97}" sibTransId="{7C88F564-671C-4B56-A065-C53CA48EBB81}"/>
    <dgm:cxn modelId="{4287AABB-4618-4580-96A3-C74CBCFC7333}" srcId="{0B29C536-9381-4625-A11B-9FCC9F280AFF}" destId="{C25ABEF6-D561-4716-B57C-BA8B7AB5449F}" srcOrd="1" destOrd="0" parTransId="{A3C6E7EF-1704-4923-9954-3343C2DFBDC4}" sibTransId="{7F2515A8-5A6F-46A3-AAFD-CC69F5363A18}"/>
    <dgm:cxn modelId="{E38D1DB4-9208-6F48-9FD0-0D09535A1883}" type="presOf" srcId="{D8B5C5BF-CAC7-4E21-A753-6510D1E745C3}" destId="{2D24E844-743C-B540-B2A2-F21EFEA31F0F}" srcOrd="0" destOrd="0" presId="urn:microsoft.com/office/officeart/2005/8/layout/matrix3"/>
    <dgm:cxn modelId="{66186288-12A7-1F4A-8A1C-89DEF60D2E85}" type="presOf" srcId="{C25ABEF6-D561-4716-B57C-BA8B7AB5449F}" destId="{3A6F6538-9D73-A844-98D0-BE2F3D984A7D}" srcOrd="0" destOrd="0" presId="urn:microsoft.com/office/officeart/2005/8/layout/matrix3"/>
    <dgm:cxn modelId="{6E8689C6-13FE-ED44-A20C-B1D302A5DABB}" type="presParOf" srcId="{59C2DCC9-884B-2E4E-A63F-D1C905DD8408}" destId="{F3563525-A1FC-334E-A393-802B88575F97}" srcOrd="0" destOrd="0" presId="urn:microsoft.com/office/officeart/2005/8/layout/matrix3"/>
    <dgm:cxn modelId="{647E3027-5B19-3245-8D05-31C77F7B9D3D}" type="presParOf" srcId="{59C2DCC9-884B-2E4E-A63F-D1C905DD8408}" destId="{1D1FD785-EC5B-D04B-9934-BF3627BBB5CC}" srcOrd="1" destOrd="0" presId="urn:microsoft.com/office/officeart/2005/8/layout/matrix3"/>
    <dgm:cxn modelId="{E9256AC3-BD49-CF49-BFB5-74446C2CBB55}" type="presParOf" srcId="{59C2DCC9-884B-2E4E-A63F-D1C905DD8408}" destId="{3A6F6538-9D73-A844-98D0-BE2F3D984A7D}" srcOrd="2" destOrd="0" presId="urn:microsoft.com/office/officeart/2005/8/layout/matrix3"/>
    <dgm:cxn modelId="{834146A5-B194-5641-802B-EE3A425EFB3A}" type="presParOf" srcId="{59C2DCC9-884B-2E4E-A63F-D1C905DD8408}" destId="{D177CBDA-BE9C-B340-9E88-3A3E2038BF9D}" srcOrd="3" destOrd="0" presId="urn:microsoft.com/office/officeart/2005/8/layout/matrix3"/>
    <dgm:cxn modelId="{A8047FD2-4A82-4A46-9CF6-3E1D9438DBFB}" type="presParOf" srcId="{59C2DCC9-884B-2E4E-A63F-D1C905DD8408}" destId="{2D24E844-743C-B540-B2A2-F21EFEA31F0F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BCAA6D1-3F4D-42FF-89E0-499620A287ED}" type="doc">
      <dgm:prSet loTypeId="urn:microsoft.com/office/officeart/2005/8/layout/vProcess5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2B3A6D9D-A05E-4E33-8963-0DE6DB784033}">
      <dgm:prSet/>
      <dgm:spPr/>
      <dgm:t>
        <a:bodyPr/>
        <a:lstStyle/>
        <a:p>
          <a:r>
            <a:rPr lang="x-none" dirty="0"/>
            <a:t>1 фаза Формування безпеки</a:t>
          </a:r>
          <a:endParaRPr lang="en-US" dirty="0"/>
        </a:p>
      </dgm:t>
    </dgm:pt>
    <dgm:pt modelId="{80FA846D-37F8-451E-8F29-26F09DF495B6}" type="parTrans" cxnId="{7EC8DE7D-E2A9-4461-A203-724BE13B150D}">
      <dgm:prSet/>
      <dgm:spPr/>
      <dgm:t>
        <a:bodyPr/>
        <a:lstStyle/>
        <a:p>
          <a:endParaRPr lang="en-US"/>
        </a:p>
      </dgm:t>
    </dgm:pt>
    <dgm:pt modelId="{D52877AE-3378-48B2-B35A-8768FBAAA3A9}" type="sibTrans" cxnId="{7EC8DE7D-E2A9-4461-A203-724BE13B150D}">
      <dgm:prSet/>
      <dgm:spPr/>
      <dgm:t>
        <a:bodyPr/>
        <a:lstStyle/>
        <a:p>
          <a:endParaRPr lang="en-US"/>
        </a:p>
      </dgm:t>
    </dgm:pt>
    <dgm:pt modelId="{46254386-0FE3-415C-A744-B6A7213357B6}">
      <dgm:prSet/>
      <dgm:spPr/>
      <dgm:t>
        <a:bodyPr/>
        <a:lstStyle/>
        <a:p>
          <a:r>
            <a:rPr lang="x-none"/>
            <a:t>2 фаза Диференціації</a:t>
          </a:r>
          <a:endParaRPr lang="en-US"/>
        </a:p>
      </dgm:t>
    </dgm:pt>
    <dgm:pt modelId="{FAE62DD0-19E1-4F4D-ACF3-2886A94F631C}" type="parTrans" cxnId="{7D270A87-B3ED-4446-949A-69F221ECAD8E}">
      <dgm:prSet/>
      <dgm:spPr/>
      <dgm:t>
        <a:bodyPr/>
        <a:lstStyle/>
        <a:p>
          <a:endParaRPr lang="en-US"/>
        </a:p>
      </dgm:t>
    </dgm:pt>
    <dgm:pt modelId="{B5CD714D-F6A5-4C15-97CA-48350C2441D2}" type="sibTrans" cxnId="{7D270A87-B3ED-4446-949A-69F221ECAD8E}">
      <dgm:prSet/>
      <dgm:spPr/>
      <dgm:t>
        <a:bodyPr/>
        <a:lstStyle/>
        <a:p>
          <a:endParaRPr lang="en-US"/>
        </a:p>
      </dgm:t>
    </dgm:pt>
    <dgm:pt modelId="{346B7799-7F25-4232-A25C-BD87EC050EF9}">
      <dgm:prSet/>
      <dgm:spPr/>
      <dgm:t>
        <a:bodyPr/>
        <a:lstStyle/>
        <a:p>
          <a:r>
            <a:rPr lang="x-none" dirty="0"/>
            <a:t>3 фаза Конструктивна робота групи</a:t>
          </a:r>
          <a:endParaRPr lang="en-US" dirty="0"/>
        </a:p>
      </dgm:t>
    </dgm:pt>
    <dgm:pt modelId="{2A5DE716-9CEF-4E70-8C91-71366EFBA270}" type="parTrans" cxnId="{74350361-7CC3-48F1-B29C-BB0293D1CE3D}">
      <dgm:prSet/>
      <dgm:spPr/>
      <dgm:t>
        <a:bodyPr/>
        <a:lstStyle/>
        <a:p>
          <a:endParaRPr lang="en-US"/>
        </a:p>
      </dgm:t>
    </dgm:pt>
    <dgm:pt modelId="{99A1B7A1-9969-4082-B8ED-C2659481CF92}" type="sibTrans" cxnId="{74350361-7CC3-48F1-B29C-BB0293D1CE3D}">
      <dgm:prSet/>
      <dgm:spPr/>
      <dgm:t>
        <a:bodyPr/>
        <a:lstStyle/>
        <a:p>
          <a:endParaRPr lang="en-US"/>
        </a:p>
      </dgm:t>
    </dgm:pt>
    <dgm:pt modelId="{5CE48237-F8BA-DF4F-AC62-7A17EBEBDF93}">
      <dgm:prSet/>
      <dgm:spPr/>
      <dgm:t>
        <a:bodyPr/>
        <a:lstStyle/>
        <a:p>
          <a:r>
            <a:rPr lang="ru-RU" dirty="0"/>
            <a:t>4 фаза </a:t>
          </a:r>
          <a:r>
            <a:rPr lang="ru-RU" dirty="0" err="1"/>
            <a:t>Завершення</a:t>
          </a:r>
          <a:endParaRPr lang="ru-RU" dirty="0"/>
        </a:p>
      </dgm:t>
    </dgm:pt>
    <dgm:pt modelId="{65B4243C-B58D-2A43-B6AF-75AE8A0E607A}" type="parTrans" cxnId="{46B5BE5F-0973-D144-997B-3ABA4F622814}">
      <dgm:prSet/>
      <dgm:spPr/>
    </dgm:pt>
    <dgm:pt modelId="{DD93C7F1-2C71-9840-B8B0-96FBCCA45609}" type="sibTrans" cxnId="{46B5BE5F-0973-D144-997B-3ABA4F622814}">
      <dgm:prSet/>
      <dgm:spPr/>
    </dgm:pt>
    <dgm:pt modelId="{E76408F0-15F7-0241-B74D-71E602E9B1AC}" type="pres">
      <dgm:prSet presAssocID="{4BCAA6D1-3F4D-42FF-89E0-499620A287ED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AE05AC44-BB8E-1340-9CE6-3F881410B70B}" type="pres">
      <dgm:prSet presAssocID="{4BCAA6D1-3F4D-42FF-89E0-499620A287ED}" presName="dummyMaxCanvas" presStyleCnt="0">
        <dgm:presLayoutVars/>
      </dgm:prSet>
      <dgm:spPr/>
    </dgm:pt>
    <dgm:pt modelId="{500E8D8B-4673-D24D-9FD0-61ED2761C325}" type="pres">
      <dgm:prSet presAssocID="{4BCAA6D1-3F4D-42FF-89E0-499620A287ED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DB9DCD3-54F4-464D-943A-906A92EE74F5}" type="pres">
      <dgm:prSet presAssocID="{4BCAA6D1-3F4D-42FF-89E0-499620A287ED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F18E00C-7F80-E54E-8DAD-7E162DA8AE18}" type="pres">
      <dgm:prSet presAssocID="{4BCAA6D1-3F4D-42FF-89E0-499620A287ED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EDE85D5-5AB6-0B4D-87E2-25D6FFDB313D}" type="pres">
      <dgm:prSet presAssocID="{4BCAA6D1-3F4D-42FF-89E0-499620A287ED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D619768-8583-7546-BC99-A0A836069274}" type="pres">
      <dgm:prSet presAssocID="{4BCAA6D1-3F4D-42FF-89E0-499620A287ED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555E479-D0C3-9747-8C6C-FBDA56CF8CE1}" type="pres">
      <dgm:prSet presAssocID="{4BCAA6D1-3F4D-42FF-89E0-499620A287ED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3CE4D10-8CE2-4545-B18F-5049BBA0562F}" type="pres">
      <dgm:prSet presAssocID="{4BCAA6D1-3F4D-42FF-89E0-499620A287ED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5F7C3A5-9108-C844-87A2-9F77ECEFCE2E}" type="pres">
      <dgm:prSet presAssocID="{4BCAA6D1-3F4D-42FF-89E0-499620A287ED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25F463F-9018-2C45-B66D-CD80142EF6B8}" type="pres">
      <dgm:prSet presAssocID="{4BCAA6D1-3F4D-42FF-89E0-499620A287ED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5B8F811-0345-9B4B-B3A3-C11F04A86212}" type="pres">
      <dgm:prSet presAssocID="{4BCAA6D1-3F4D-42FF-89E0-499620A287ED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FE9BBEA-0293-EA4C-9560-E5DBF8A8DDF1}" type="pres">
      <dgm:prSet presAssocID="{4BCAA6D1-3F4D-42FF-89E0-499620A287ED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6003317D-1FC3-3C4F-9A4C-0B684DF60E62}" type="presOf" srcId="{2B3A6D9D-A05E-4E33-8963-0DE6DB784033}" destId="{500E8D8B-4673-D24D-9FD0-61ED2761C325}" srcOrd="0" destOrd="0" presId="urn:microsoft.com/office/officeart/2005/8/layout/vProcess5"/>
    <dgm:cxn modelId="{7D270A87-B3ED-4446-949A-69F221ECAD8E}" srcId="{4BCAA6D1-3F4D-42FF-89E0-499620A287ED}" destId="{46254386-0FE3-415C-A744-B6A7213357B6}" srcOrd="1" destOrd="0" parTransId="{FAE62DD0-19E1-4F4D-ACF3-2886A94F631C}" sibTransId="{B5CD714D-F6A5-4C15-97CA-48350C2441D2}"/>
    <dgm:cxn modelId="{ED8A0B25-2439-084F-BA7C-77B07C0767CC}" type="presOf" srcId="{5CE48237-F8BA-DF4F-AC62-7A17EBEBDF93}" destId="{BFE9BBEA-0293-EA4C-9560-E5DBF8A8DDF1}" srcOrd="1" destOrd="0" presId="urn:microsoft.com/office/officeart/2005/8/layout/vProcess5"/>
    <dgm:cxn modelId="{887ADFBF-0878-6442-A105-109009E4D9DF}" type="presOf" srcId="{B5CD714D-F6A5-4C15-97CA-48350C2441D2}" destId="{4555E479-D0C3-9747-8C6C-FBDA56CF8CE1}" srcOrd="0" destOrd="0" presId="urn:microsoft.com/office/officeart/2005/8/layout/vProcess5"/>
    <dgm:cxn modelId="{46B5BE5F-0973-D144-997B-3ABA4F622814}" srcId="{4BCAA6D1-3F4D-42FF-89E0-499620A287ED}" destId="{5CE48237-F8BA-DF4F-AC62-7A17EBEBDF93}" srcOrd="3" destOrd="0" parTransId="{65B4243C-B58D-2A43-B6AF-75AE8A0E607A}" sibTransId="{DD93C7F1-2C71-9840-B8B0-96FBCCA45609}"/>
    <dgm:cxn modelId="{74350361-7CC3-48F1-B29C-BB0293D1CE3D}" srcId="{4BCAA6D1-3F4D-42FF-89E0-499620A287ED}" destId="{346B7799-7F25-4232-A25C-BD87EC050EF9}" srcOrd="2" destOrd="0" parTransId="{2A5DE716-9CEF-4E70-8C91-71366EFBA270}" sibTransId="{99A1B7A1-9969-4082-B8ED-C2659481CF92}"/>
    <dgm:cxn modelId="{5DD7F868-9FA3-BE4E-B77B-577BE0181471}" type="presOf" srcId="{5CE48237-F8BA-DF4F-AC62-7A17EBEBDF93}" destId="{6EDE85D5-5AB6-0B4D-87E2-25D6FFDB313D}" srcOrd="0" destOrd="0" presId="urn:microsoft.com/office/officeart/2005/8/layout/vProcess5"/>
    <dgm:cxn modelId="{2AF57B3C-09A3-2B45-B6E0-C5EF977A1DA0}" type="presOf" srcId="{D52877AE-3378-48B2-B35A-8768FBAAA3A9}" destId="{5D619768-8583-7546-BC99-A0A836069274}" srcOrd="0" destOrd="0" presId="urn:microsoft.com/office/officeart/2005/8/layout/vProcess5"/>
    <dgm:cxn modelId="{7EC8DE7D-E2A9-4461-A203-724BE13B150D}" srcId="{4BCAA6D1-3F4D-42FF-89E0-499620A287ED}" destId="{2B3A6D9D-A05E-4E33-8963-0DE6DB784033}" srcOrd="0" destOrd="0" parTransId="{80FA846D-37F8-451E-8F29-26F09DF495B6}" sibTransId="{D52877AE-3378-48B2-B35A-8768FBAAA3A9}"/>
    <dgm:cxn modelId="{276DDDDE-2551-384B-A149-036C7C2BA9E0}" type="presOf" srcId="{2B3A6D9D-A05E-4E33-8963-0DE6DB784033}" destId="{75F7C3A5-9108-C844-87A2-9F77ECEFCE2E}" srcOrd="1" destOrd="0" presId="urn:microsoft.com/office/officeart/2005/8/layout/vProcess5"/>
    <dgm:cxn modelId="{56635B4D-4476-094C-AD0F-56D7EC39D890}" type="presOf" srcId="{346B7799-7F25-4232-A25C-BD87EC050EF9}" destId="{B5B8F811-0345-9B4B-B3A3-C11F04A86212}" srcOrd="1" destOrd="0" presId="urn:microsoft.com/office/officeart/2005/8/layout/vProcess5"/>
    <dgm:cxn modelId="{F7FA4824-E1B9-EB49-BC76-7522EE7EB2B5}" type="presOf" srcId="{346B7799-7F25-4232-A25C-BD87EC050EF9}" destId="{9F18E00C-7F80-E54E-8DAD-7E162DA8AE18}" srcOrd="0" destOrd="0" presId="urn:microsoft.com/office/officeart/2005/8/layout/vProcess5"/>
    <dgm:cxn modelId="{4A4070FB-320C-0049-B6AE-0859D9C47444}" type="presOf" srcId="{99A1B7A1-9969-4082-B8ED-C2659481CF92}" destId="{83CE4D10-8CE2-4545-B18F-5049BBA0562F}" srcOrd="0" destOrd="0" presId="urn:microsoft.com/office/officeart/2005/8/layout/vProcess5"/>
    <dgm:cxn modelId="{A156E91C-99D2-DB4D-BC70-089CCCAB7B22}" type="presOf" srcId="{4BCAA6D1-3F4D-42FF-89E0-499620A287ED}" destId="{E76408F0-15F7-0241-B74D-71E602E9B1AC}" srcOrd="0" destOrd="0" presId="urn:microsoft.com/office/officeart/2005/8/layout/vProcess5"/>
    <dgm:cxn modelId="{736692C6-C6EA-FA40-9DCC-CEBDD9E2C014}" type="presOf" srcId="{46254386-0FE3-415C-A744-B6A7213357B6}" destId="{5DB9DCD3-54F4-464D-943A-906A92EE74F5}" srcOrd="0" destOrd="0" presId="urn:microsoft.com/office/officeart/2005/8/layout/vProcess5"/>
    <dgm:cxn modelId="{892290D6-3011-684A-8651-B0064CDAF95A}" type="presOf" srcId="{46254386-0FE3-415C-A744-B6A7213357B6}" destId="{B25F463F-9018-2C45-B66D-CD80142EF6B8}" srcOrd="1" destOrd="0" presId="urn:microsoft.com/office/officeart/2005/8/layout/vProcess5"/>
    <dgm:cxn modelId="{09C15554-11BA-AD48-AAF4-5512288352F2}" type="presParOf" srcId="{E76408F0-15F7-0241-B74D-71E602E9B1AC}" destId="{AE05AC44-BB8E-1340-9CE6-3F881410B70B}" srcOrd="0" destOrd="0" presId="urn:microsoft.com/office/officeart/2005/8/layout/vProcess5"/>
    <dgm:cxn modelId="{9CA29312-7163-3B4E-A609-687C48C0946E}" type="presParOf" srcId="{E76408F0-15F7-0241-B74D-71E602E9B1AC}" destId="{500E8D8B-4673-D24D-9FD0-61ED2761C325}" srcOrd="1" destOrd="0" presId="urn:microsoft.com/office/officeart/2005/8/layout/vProcess5"/>
    <dgm:cxn modelId="{D5FE6973-2C96-634A-8CE8-30428FFC486E}" type="presParOf" srcId="{E76408F0-15F7-0241-B74D-71E602E9B1AC}" destId="{5DB9DCD3-54F4-464D-943A-906A92EE74F5}" srcOrd="2" destOrd="0" presId="urn:microsoft.com/office/officeart/2005/8/layout/vProcess5"/>
    <dgm:cxn modelId="{2A592797-3D08-9A48-B4E5-E97E3F4D3517}" type="presParOf" srcId="{E76408F0-15F7-0241-B74D-71E602E9B1AC}" destId="{9F18E00C-7F80-E54E-8DAD-7E162DA8AE18}" srcOrd="3" destOrd="0" presId="urn:microsoft.com/office/officeart/2005/8/layout/vProcess5"/>
    <dgm:cxn modelId="{C995E329-B568-104A-B5FB-DF104F5108B1}" type="presParOf" srcId="{E76408F0-15F7-0241-B74D-71E602E9B1AC}" destId="{6EDE85D5-5AB6-0B4D-87E2-25D6FFDB313D}" srcOrd="4" destOrd="0" presId="urn:microsoft.com/office/officeart/2005/8/layout/vProcess5"/>
    <dgm:cxn modelId="{D6FC8F79-218B-2C48-A4B3-CFC276C528E9}" type="presParOf" srcId="{E76408F0-15F7-0241-B74D-71E602E9B1AC}" destId="{5D619768-8583-7546-BC99-A0A836069274}" srcOrd="5" destOrd="0" presId="urn:microsoft.com/office/officeart/2005/8/layout/vProcess5"/>
    <dgm:cxn modelId="{5A580CE8-9CDD-F649-A6FE-BED990C46C22}" type="presParOf" srcId="{E76408F0-15F7-0241-B74D-71E602E9B1AC}" destId="{4555E479-D0C3-9747-8C6C-FBDA56CF8CE1}" srcOrd="6" destOrd="0" presId="urn:microsoft.com/office/officeart/2005/8/layout/vProcess5"/>
    <dgm:cxn modelId="{E537FA3C-C923-4347-9411-2FDAB769EEA9}" type="presParOf" srcId="{E76408F0-15F7-0241-B74D-71E602E9B1AC}" destId="{83CE4D10-8CE2-4545-B18F-5049BBA0562F}" srcOrd="7" destOrd="0" presId="urn:microsoft.com/office/officeart/2005/8/layout/vProcess5"/>
    <dgm:cxn modelId="{FDAE3F7E-DC7C-3842-B4A2-4FAE98B328AB}" type="presParOf" srcId="{E76408F0-15F7-0241-B74D-71E602E9B1AC}" destId="{75F7C3A5-9108-C844-87A2-9F77ECEFCE2E}" srcOrd="8" destOrd="0" presId="urn:microsoft.com/office/officeart/2005/8/layout/vProcess5"/>
    <dgm:cxn modelId="{D8DA78F4-45AA-CD41-BD40-8FD718AD5860}" type="presParOf" srcId="{E76408F0-15F7-0241-B74D-71E602E9B1AC}" destId="{B25F463F-9018-2C45-B66D-CD80142EF6B8}" srcOrd="9" destOrd="0" presId="urn:microsoft.com/office/officeart/2005/8/layout/vProcess5"/>
    <dgm:cxn modelId="{F6A2BA61-D51E-174F-B7A5-5579AD6B4B36}" type="presParOf" srcId="{E76408F0-15F7-0241-B74D-71E602E9B1AC}" destId="{B5B8F811-0345-9B4B-B3A3-C11F04A86212}" srcOrd="10" destOrd="0" presId="urn:microsoft.com/office/officeart/2005/8/layout/vProcess5"/>
    <dgm:cxn modelId="{77568EE2-B06F-994C-B08A-FC2906540FA2}" type="presParOf" srcId="{E76408F0-15F7-0241-B74D-71E602E9B1AC}" destId="{BFE9BBEA-0293-EA4C-9560-E5DBF8A8DDF1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AA0C1B-5B73-5F42-A75C-033904A0ADCC}">
      <dsp:nvSpPr>
        <dsp:cNvPr id="0" name=""/>
        <dsp:cNvSpPr/>
      </dsp:nvSpPr>
      <dsp:spPr>
        <a:xfrm>
          <a:off x="0" y="1479"/>
          <a:ext cx="10363200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B94802-41A1-1F46-BE35-9E67D574EF4C}">
      <dsp:nvSpPr>
        <dsp:cNvPr id="0" name=""/>
        <dsp:cNvSpPr/>
      </dsp:nvSpPr>
      <dsp:spPr>
        <a:xfrm>
          <a:off x="0" y="1479"/>
          <a:ext cx="10363200" cy="10087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x-none" sz="4000" kern="1200" dirty="0"/>
            <a:t>1. Структурні елементи груповогу процесу</a:t>
          </a:r>
          <a:endParaRPr lang="en-US" sz="4000" kern="1200" dirty="0"/>
        </a:p>
      </dsp:txBody>
      <dsp:txXfrm>
        <a:off x="0" y="1479"/>
        <a:ext cx="10363200" cy="1008702"/>
      </dsp:txXfrm>
    </dsp:sp>
    <dsp:sp modelId="{FA4E74BE-C238-7943-BFE8-4152F233C2F5}">
      <dsp:nvSpPr>
        <dsp:cNvPr id="0" name=""/>
        <dsp:cNvSpPr/>
      </dsp:nvSpPr>
      <dsp:spPr>
        <a:xfrm>
          <a:off x="0" y="1010182"/>
          <a:ext cx="10363200" cy="0"/>
        </a:xfrm>
        <a:prstGeom prst="line">
          <a:avLst/>
        </a:prstGeom>
        <a:solidFill>
          <a:schemeClr val="accent5">
            <a:hueOff val="3063757"/>
            <a:satOff val="-1833"/>
            <a:lumOff val="7549"/>
            <a:alphaOff val="0"/>
          </a:schemeClr>
        </a:solidFill>
        <a:ln w="15875" cap="flat" cmpd="sng" algn="ctr">
          <a:solidFill>
            <a:schemeClr val="accent5">
              <a:hueOff val="3063757"/>
              <a:satOff val="-1833"/>
              <a:lumOff val="754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181BCB-86FE-E74A-857F-C089991514B6}">
      <dsp:nvSpPr>
        <dsp:cNvPr id="0" name=""/>
        <dsp:cNvSpPr/>
      </dsp:nvSpPr>
      <dsp:spPr>
        <a:xfrm>
          <a:off x="0" y="1010182"/>
          <a:ext cx="10363200" cy="10087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x-none" sz="4000" kern="1200" dirty="0"/>
            <a:t>2. Правила роботи групи. Етичний кодекс</a:t>
          </a:r>
          <a:endParaRPr lang="en-US" sz="4000" kern="1200" dirty="0"/>
        </a:p>
      </dsp:txBody>
      <dsp:txXfrm>
        <a:off x="0" y="1010182"/>
        <a:ext cx="10363200" cy="1008702"/>
      </dsp:txXfrm>
    </dsp:sp>
    <dsp:sp modelId="{FC04D098-5737-6245-B405-D14483F93D45}">
      <dsp:nvSpPr>
        <dsp:cNvPr id="0" name=""/>
        <dsp:cNvSpPr/>
      </dsp:nvSpPr>
      <dsp:spPr>
        <a:xfrm>
          <a:off x="0" y="2018884"/>
          <a:ext cx="10363200" cy="0"/>
        </a:xfrm>
        <a:prstGeom prst="line">
          <a:avLst/>
        </a:prstGeom>
        <a:solidFill>
          <a:schemeClr val="accent5">
            <a:hueOff val="6127514"/>
            <a:satOff val="-3666"/>
            <a:lumOff val="15098"/>
            <a:alphaOff val="0"/>
          </a:schemeClr>
        </a:solidFill>
        <a:ln w="15875" cap="flat" cmpd="sng" algn="ctr">
          <a:solidFill>
            <a:schemeClr val="accent5">
              <a:hueOff val="6127514"/>
              <a:satOff val="-3666"/>
              <a:lumOff val="1509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549A9B-E503-CC40-BD22-A4BE07534350}">
      <dsp:nvSpPr>
        <dsp:cNvPr id="0" name=""/>
        <dsp:cNvSpPr/>
      </dsp:nvSpPr>
      <dsp:spPr>
        <a:xfrm>
          <a:off x="0" y="2018884"/>
          <a:ext cx="10363200" cy="10087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x-none" sz="4000" kern="1200" dirty="0"/>
            <a:t>3. Фази розвитку групи</a:t>
          </a:r>
          <a:endParaRPr lang="en-US" sz="4000" kern="1200" dirty="0"/>
        </a:p>
      </dsp:txBody>
      <dsp:txXfrm>
        <a:off x="0" y="2018884"/>
        <a:ext cx="10363200" cy="10087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27E712-175F-7442-9C1F-EB3F5AD6D4B0}">
      <dsp:nvSpPr>
        <dsp:cNvPr id="0" name=""/>
        <dsp:cNvSpPr/>
      </dsp:nvSpPr>
      <dsp:spPr>
        <a:xfrm>
          <a:off x="3103" y="966613"/>
          <a:ext cx="3781679" cy="2289368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x-none" sz="2000" kern="1200" baseline="0" dirty="0"/>
            <a:t>Шерінг </a:t>
          </a:r>
          <a:endParaRPr lang="en-US" sz="2000" kern="1200" dirty="0"/>
        </a:p>
      </dsp:txBody>
      <dsp:txXfrm>
        <a:off x="1147787" y="966613"/>
        <a:ext cx="1492311" cy="2289368"/>
      </dsp:txXfrm>
    </dsp:sp>
    <dsp:sp modelId="{2F59C57B-75BA-514D-A3A0-A42482E5FE38}">
      <dsp:nvSpPr>
        <dsp:cNvPr id="0" name=""/>
        <dsp:cNvSpPr/>
      </dsp:nvSpPr>
      <dsp:spPr>
        <a:xfrm>
          <a:off x="3406615" y="936700"/>
          <a:ext cx="3781679" cy="2349194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x-none" sz="1400" kern="1200" baseline="0" dirty="0"/>
            <a:t>Робота з фігурами групи: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x-none" sz="1400" kern="1200" baseline="0" dirty="0"/>
            <a:t>-</a:t>
          </a:r>
          <a:r>
            <a:rPr lang="ru-RU" sz="1400" kern="1200" baseline="0" dirty="0"/>
            <a:t>П</a:t>
          </a:r>
          <a:r>
            <a:rPr lang="x-none" sz="1400" kern="1200" baseline="0" dirty="0"/>
            <a:t>роцедури та вправи (в парах, підгрупи, вся група задіяна)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x-none" sz="1400" kern="1200" baseline="0" dirty="0"/>
            <a:t>-</a:t>
          </a:r>
          <a:r>
            <a:rPr lang="ru-RU" sz="1400" kern="1200" baseline="0" dirty="0"/>
            <a:t>Р</a:t>
          </a:r>
          <a:r>
            <a:rPr lang="x-none" sz="1400" kern="1200" baseline="0" dirty="0"/>
            <a:t>обота з груподинамічним процесом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baseline="0" dirty="0"/>
            <a:t>- І</a:t>
          </a:r>
          <a:r>
            <a:rPr lang="x-none" sz="1400" kern="1200" baseline="0" dirty="0"/>
            <a:t>ндивідуальні сеанси</a:t>
          </a:r>
          <a:endParaRPr lang="en-US" sz="1400" kern="1200" dirty="0"/>
        </a:p>
      </dsp:txBody>
      <dsp:txXfrm>
        <a:off x="4581212" y="936700"/>
        <a:ext cx="1432485" cy="2349194"/>
      </dsp:txXfrm>
    </dsp:sp>
    <dsp:sp modelId="{9B56CA3A-0FC2-7141-A487-93D0D83C8DDC}">
      <dsp:nvSpPr>
        <dsp:cNvPr id="0" name=""/>
        <dsp:cNvSpPr/>
      </dsp:nvSpPr>
      <dsp:spPr>
        <a:xfrm>
          <a:off x="6810126" y="896811"/>
          <a:ext cx="3781679" cy="2428972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x-none" sz="2000" kern="1200" baseline="0" dirty="0"/>
            <a:t>Асиміляція</a:t>
          </a:r>
          <a:endParaRPr lang="en-US" sz="2000" kern="1200" dirty="0"/>
        </a:p>
      </dsp:txBody>
      <dsp:txXfrm>
        <a:off x="8024612" y="896811"/>
        <a:ext cx="1352707" cy="242897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259F7E-06FD-304D-856D-0152EC09311A}">
      <dsp:nvSpPr>
        <dsp:cNvPr id="0" name=""/>
        <dsp:cNvSpPr/>
      </dsp:nvSpPr>
      <dsp:spPr>
        <a:xfrm>
          <a:off x="0" y="41548"/>
          <a:ext cx="10363200" cy="69761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/>
            <a:t>1. Включення в групу з попередніх контекстів, створення контексту .</a:t>
          </a:r>
          <a:endParaRPr lang="en-US" sz="1800" kern="1200" dirty="0"/>
        </a:p>
      </dsp:txBody>
      <dsp:txXfrm>
        <a:off x="34055" y="75603"/>
        <a:ext cx="10295090" cy="629502"/>
      </dsp:txXfrm>
    </dsp:sp>
    <dsp:sp modelId="{6A2D7FF3-D0F9-1D4B-B76E-164092A7F408}">
      <dsp:nvSpPr>
        <dsp:cNvPr id="0" name=""/>
        <dsp:cNvSpPr/>
      </dsp:nvSpPr>
      <dsp:spPr>
        <a:xfrm>
          <a:off x="0" y="791001"/>
          <a:ext cx="10363200" cy="697612"/>
        </a:xfrm>
        <a:prstGeom prst="roundRect">
          <a:avLst/>
        </a:prstGeom>
        <a:solidFill>
          <a:schemeClr val="accent2">
            <a:hueOff val="-1114520"/>
            <a:satOff val="-4426"/>
            <a:lumOff val="281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/>
            <a:t>2. </a:t>
          </a:r>
          <a:r>
            <a:rPr lang="uk-UA" sz="1800" kern="1200" noProof="0" dirty="0"/>
            <a:t>Установлення зв’ </a:t>
          </a:r>
          <a:r>
            <a:rPr lang="uk-UA" sz="1800" kern="1200" noProof="0" dirty="0" err="1"/>
            <a:t>язку</a:t>
          </a:r>
          <a:r>
            <a:rPr lang="uk-UA" sz="1800" kern="1200" noProof="0" dirty="0"/>
            <a:t> між учасниками групи, створення </a:t>
          </a:r>
          <a:r>
            <a:rPr lang="uk-UA" sz="1800" kern="1200" noProof="0" dirty="0" err="1"/>
            <a:t>інтеракції</a:t>
          </a:r>
          <a:r>
            <a:rPr lang="uk-UA" sz="1800" kern="1200" noProof="0" dirty="0"/>
            <a:t> : Хто після кого говорить, Спогади про контексти групи.</a:t>
          </a:r>
        </a:p>
      </dsp:txBody>
      <dsp:txXfrm>
        <a:off x="34055" y="825056"/>
        <a:ext cx="10295090" cy="629502"/>
      </dsp:txXfrm>
    </dsp:sp>
    <dsp:sp modelId="{8E254591-7EDA-C045-A4A9-2197B68DF336}">
      <dsp:nvSpPr>
        <dsp:cNvPr id="0" name=""/>
        <dsp:cNvSpPr/>
      </dsp:nvSpPr>
      <dsp:spPr>
        <a:xfrm>
          <a:off x="0" y="1540453"/>
          <a:ext cx="10363200" cy="697612"/>
        </a:xfrm>
        <a:prstGeom prst="roundRect">
          <a:avLst/>
        </a:prstGeom>
        <a:solidFill>
          <a:schemeClr val="accent2">
            <a:hueOff val="-2229041"/>
            <a:satOff val="-8853"/>
            <a:lumOff val="562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/>
            <a:t>3. Формування групової фігури (тематична фігура, потреба), тренер має відповісти: «що робити далі».</a:t>
          </a:r>
          <a:endParaRPr lang="en-US" sz="1800" kern="1200"/>
        </a:p>
      </dsp:txBody>
      <dsp:txXfrm>
        <a:off x="34055" y="1574508"/>
        <a:ext cx="10295090" cy="629502"/>
      </dsp:txXfrm>
    </dsp:sp>
    <dsp:sp modelId="{9014657C-90A8-3746-9613-C347AA01FEB2}">
      <dsp:nvSpPr>
        <dsp:cNvPr id="0" name=""/>
        <dsp:cNvSpPr/>
      </dsp:nvSpPr>
      <dsp:spPr>
        <a:xfrm>
          <a:off x="0" y="2289905"/>
          <a:ext cx="10363200" cy="697612"/>
        </a:xfrm>
        <a:prstGeom prst="roundRect">
          <a:avLst/>
        </a:prstGeom>
        <a:solidFill>
          <a:schemeClr val="accent2">
            <a:hueOff val="-3343561"/>
            <a:satOff val="-13279"/>
            <a:lumOff val="8432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/>
            <a:t>4. Підвищення рівня енергії групи: механізми захисту, особливості функціонування учасників групи.</a:t>
          </a:r>
          <a:endParaRPr lang="en-US" sz="1800" kern="1200" dirty="0"/>
        </a:p>
      </dsp:txBody>
      <dsp:txXfrm>
        <a:off x="34055" y="2323960"/>
        <a:ext cx="10295090" cy="62950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B6F916-4F18-204A-8E84-A226FA9FB687}">
      <dsp:nvSpPr>
        <dsp:cNvPr id="0" name=""/>
        <dsp:cNvSpPr/>
      </dsp:nvSpPr>
      <dsp:spPr>
        <a:xfrm>
          <a:off x="603" y="1312896"/>
          <a:ext cx="2645885" cy="171982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x-none" sz="3300" kern="1200" baseline="0"/>
            <a:t>Опасіння</a:t>
          </a:r>
          <a:endParaRPr lang="en-US" sz="3300" kern="1200"/>
        </a:p>
      </dsp:txBody>
      <dsp:txXfrm>
        <a:off x="84558" y="1396851"/>
        <a:ext cx="2477975" cy="1551915"/>
      </dsp:txXfrm>
    </dsp:sp>
    <dsp:sp modelId="{FBAA3625-7782-BF4D-934C-49FD3C6A51D0}">
      <dsp:nvSpPr>
        <dsp:cNvPr id="0" name=""/>
        <dsp:cNvSpPr/>
      </dsp:nvSpPr>
      <dsp:spPr>
        <a:xfrm>
          <a:off x="1323546" y="714643"/>
          <a:ext cx="2916330" cy="2916330"/>
        </a:xfrm>
        <a:custGeom>
          <a:avLst/>
          <a:gdLst/>
          <a:ahLst/>
          <a:cxnLst/>
          <a:rect l="0" t="0" r="0" b="0"/>
          <a:pathLst>
            <a:path>
              <a:moveTo>
                <a:pt x="294584" y="579344"/>
              </a:moveTo>
              <a:arcTo wR="1458165" hR="1458165" stAng="13023766" swAng="6352467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40A39F-4D31-424D-A9D8-8D2E4D8C232F}">
      <dsp:nvSpPr>
        <dsp:cNvPr id="0" name=""/>
        <dsp:cNvSpPr/>
      </dsp:nvSpPr>
      <dsp:spPr>
        <a:xfrm>
          <a:off x="2916933" y="1312896"/>
          <a:ext cx="2645885" cy="1719825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x-none" sz="3300" kern="1200" baseline="0"/>
            <a:t>Очікування</a:t>
          </a:r>
          <a:endParaRPr lang="en-US" sz="3300" kern="1200"/>
        </a:p>
      </dsp:txBody>
      <dsp:txXfrm>
        <a:off x="3000888" y="1396851"/>
        <a:ext cx="2477975" cy="1551915"/>
      </dsp:txXfrm>
    </dsp:sp>
    <dsp:sp modelId="{BFB389CF-5E78-1B46-8070-A75A27BB5165}">
      <dsp:nvSpPr>
        <dsp:cNvPr id="0" name=""/>
        <dsp:cNvSpPr/>
      </dsp:nvSpPr>
      <dsp:spPr>
        <a:xfrm>
          <a:off x="1323546" y="714643"/>
          <a:ext cx="2916330" cy="2916330"/>
        </a:xfrm>
        <a:custGeom>
          <a:avLst/>
          <a:gdLst/>
          <a:ahLst/>
          <a:cxnLst/>
          <a:rect l="0" t="0" r="0" b="0"/>
          <a:pathLst>
            <a:path>
              <a:moveTo>
                <a:pt x="2621745" y="2336986"/>
              </a:moveTo>
              <a:arcTo wR="1458165" hR="1458165" stAng="2223766" swAng="6352467"/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B45E38-D9D3-0643-9547-8521C75C6BEE}">
      <dsp:nvSpPr>
        <dsp:cNvPr id="0" name=""/>
        <dsp:cNvSpPr/>
      </dsp:nvSpPr>
      <dsp:spPr>
        <a:xfrm>
          <a:off x="511633" y="-70751"/>
          <a:ext cx="6537259" cy="6537259"/>
        </a:xfrm>
        <a:prstGeom prst="circularArrow">
          <a:avLst>
            <a:gd name="adj1" fmla="val 5544"/>
            <a:gd name="adj2" fmla="val 330680"/>
            <a:gd name="adj3" fmla="val 14761916"/>
            <a:gd name="adj4" fmla="val 16810576"/>
            <a:gd name="adj5" fmla="val 5757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0466FBC-28E3-BD4D-A172-82B33CE4C004}">
      <dsp:nvSpPr>
        <dsp:cNvPr id="0" name=""/>
        <dsp:cNvSpPr/>
      </dsp:nvSpPr>
      <dsp:spPr>
        <a:xfrm>
          <a:off x="2942255" y="3371"/>
          <a:ext cx="1676015" cy="838007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/>
            <a:t>К</a:t>
          </a:r>
          <a:r>
            <a:rPr lang="x-none" sz="1400" kern="1200" dirty="0"/>
            <a:t>онфіденційність </a:t>
          </a:r>
          <a:endParaRPr lang="en-US" sz="1400" kern="1200" dirty="0"/>
        </a:p>
      </dsp:txBody>
      <dsp:txXfrm>
        <a:off x="2983163" y="44279"/>
        <a:ext cx="1594199" cy="756191"/>
      </dsp:txXfrm>
    </dsp:sp>
    <dsp:sp modelId="{DE91B19C-DEBF-B54A-98DB-7282BC9A98AC}">
      <dsp:nvSpPr>
        <dsp:cNvPr id="0" name=""/>
        <dsp:cNvSpPr/>
      </dsp:nvSpPr>
      <dsp:spPr>
        <a:xfrm>
          <a:off x="4734182" y="655579"/>
          <a:ext cx="1676015" cy="838007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x-none" sz="1400" kern="1200" dirty="0"/>
            <a:t>Безоцінність </a:t>
          </a:r>
          <a:endParaRPr lang="en-US" sz="1400" kern="1200" dirty="0"/>
        </a:p>
      </dsp:txBody>
      <dsp:txXfrm>
        <a:off x="4775090" y="696487"/>
        <a:ext cx="1594199" cy="756191"/>
      </dsp:txXfrm>
    </dsp:sp>
    <dsp:sp modelId="{7A648D5A-834E-1547-93E6-F36B52CD5AD8}">
      <dsp:nvSpPr>
        <dsp:cNvPr id="0" name=""/>
        <dsp:cNvSpPr/>
      </dsp:nvSpPr>
      <dsp:spPr>
        <a:xfrm>
          <a:off x="5687647" y="2307028"/>
          <a:ext cx="1676015" cy="838007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/>
            <a:t>Н</a:t>
          </a:r>
          <a:r>
            <a:rPr lang="x-none" sz="1400" kern="1200" dirty="0"/>
            <a:t>е нанесення моральної та фізичної шкоди </a:t>
          </a:r>
          <a:endParaRPr lang="en-US" sz="1400" kern="1200" dirty="0"/>
        </a:p>
      </dsp:txBody>
      <dsp:txXfrm>
        <a:off x="5728555" y="2347936"/>
        <a:ext cx="1594199" cy="756191"/>
      </dsp:txXfrm>
    </dsp:sp>
    <dsp:sp modelId="{69C7EC95-6960-9445-ACA7-B634695019D6}">
      <dsp:nvSpPr>
        <dsp:cNvPr id="0" name=""/>
        <dsp:cNvSpPr/>
      </dsp:nvSpPr>
      <dsp:spPr>
        <a:xfrm>
          <a:off x="5356512" y="4184987"/>
          <a:ext cx="1676015" cy="838007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x-none" sz="1400" kern="1200"/>
            <a:t>«Я-висловлювання»</a:t>
          </a:r>
          <a:endParaRPr lang="en-US" sz="1400" kern="1200"/>
        </a:p>
      </dsp:txBody>
      <dsp:txXfrm>
        <a:off x="5397420" y="4225895"/>
        <a:ext cx="1594199" cy="756191"/>
      </dsp:txXfrm>
    </dsp:sp>
    <dsp:sp modelId="{82B0C3CC-0ED1-9148-8E01-2A26AB0E1729}">
      <dsp:nvSpPr>
        <dsp:cNvPr id="0" name=""/>
        <dsp:cNvSpPr/>
      </dsp:nvSpPr>
      <dsp:spPr>
        <a:xfrm>
          <a:off x="3895720" y="5410737"/>
          <a:ext cx="1676015" cy="838007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x-none" sz="1400" kern="1200"/>
            <a:t>Прав</a:t>
          </a:r>
          <a:r>
            <a:rPr lang="uk-UA" sz="1400" kern="1200"/>
            <a:t>и</a:t>
          </a:r>
          <a:r>
            <a:rPr lang="x-none" sz="1400" kern="1200"/>
            <a:t>ло «</a:t>
          </a:r>
          <a:r>
            <a:rPr lang="en-US" sz="1400" kern="1200"/>
            <a:t>Stop</a:t>
          </a:r>
          <a:r>
            <a:rPr lang="x-none" sz="1400" kern="1200"/>
            <a:t>»</a:t>
          </a:r>
          <a:endParaRPr lang="en-US" sz="1400" kern="1200"/>
        </a:p>
      </dsp:txBody>
      <dsp:txXfrm>
        <a:off x="3936628" y="5451645"/>
        <a:ext cx="1594199" cy="756191"/>
      </dsp:txXfrm>
    </dsp:sp>
    <dsp:sp modelId="{035BECA2-5C36-9A40-A04D-8CEB355BA159}">
      <dsp:nvSpPr>
        <dsp:cNvPr id="0" name=""/>
        <dsp:cNvSpPr/>
      </dsp:nvSpPr>
      <dsp:spPr>
        <a:xfrm>
          <a:off x="1988790" y="5410737"/>
          <a:ext cx="1676015" cy="838007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x-none" sz="1400" kern="1200"/>
            <a:t>Активна позиція</a:t>
          </a:r>
          <a:endParaRPr lang="en-US" sz="1400" kern="1200"/>
        </a:p>
      </dsp:txBody>
      <dsp:txXfrm>
        <a:off x="2029698" y="5451645"/>
        <a:ext cx="1594199" cy="756191"/>
      </dsp:txXfrm>
    </dsp:sp>
    <dsp:sp modelId="{AC2375FA-AD24-404F-8F10-49950AF9A246}">
      <dsp:nvSpPr>
        <dsp:cNvPr id="0" name=""/>
        <dsp:cNvSpPr/>
      </dsp:nvSpPr>
      <dsp:spPr>
        <a:xfrm>
          <a:off x="527998" y="4184987"/>
          <a:ext cx="1676015" cy="838007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/>
            <a:t>П</a:t>
          </a:r>
          <a:r>
            <a:rPr lang="x-none" sz="1400" kern="1200"/>
            <a:t>ерсональне звернення</a:t>
          </a:r>
          <a:endParaRPr lang="en-US" sz="1400" kern="1200"/>
        </a:p>
      </dsp:txBody>
      <dsp:txXfrm>
        <a:off x="568906" y="4225895"/>
        <a:ext cx="1594199" cy="756191"/>
      </dsp:txXfrm>
    </dsp:sp>
    <dsp:sp modelId="{3A0A3B61-9C5A-3A41-9AC1-8E0ECD2E2FFC}">
      <dsp:nvSpPr>
        <dsp:cNvPr id="0" name=""/>
        <dsp:cNvSpPr/>
      </dsp:nvSpPr>
      <dsp:spPr>
        <a:xfrm>
          <a:off x="196863" y="2307028"/>
          <a:ext cx="1676015" cy="838007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/>
            <a:t>П</a:t>
          </a:r>
          <a:r>
            <a:rPr lang="x-none" sz="1400" kern="1200"/>
            <a:t>ри онлайн «включені камери»</a:t>
          </a:r>
          <a:endParaRPr lang="en-US" sz="1400" kern="1200"/>
        </a:p>
      </dsp:txBody>
      <dsp:txXfrm>
        <a:off x="237771" y="2347936"/>
        <a:ext cx="1594199" cy="756191"/>
      </dsp:txXfrm>
    </dsp:sp>
    <dsp:sp modelId="{ED09E9C7-C5DC-DA45-A550-2A09D988B6BA}">
      <dsp:nvSpPr>
        <dsp:cNvPr id="0" name=""/>
        <dsp:cNvSpPr/>
      </dsp:nvSpPr>
      <dsp:spPr>
        <a:xfrm>
          <a:off x="1150328" y="655579"/>
          <a:ext cx="1676015" cy="838007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/>
            <a:t>О</a:t>
          </a:r>
          <a:r>
            <a:rPr lang="x-none" sz="1400" kern="1200" dirty="0"/>
            <a:t>собливі правила групи (запізнення/користування гаджетами)</a:t>
          </a:r>
          <a:endParaRPr lang="en-US" sz="1400" kern="1200" dirty="0"/>
        </a:p>
      </dsp:txBody>
      <dsp:txXfrm>
        <a:off x="1191236" y="696487"/>
        <a:ext cx="1594199" cy="75619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563525-A1FC-334E-A393-802B88575F97}">
      <dsp:nvSpPr>
        <dsp:cNvPr id="0" name=""/>
        <dsp:cNvSpPr/>
      </dsp:nvSpPr>
      <dsp:spPr>
        <a:xfrm>
          <a:off x="574726" y="0"/>
          <a:ext cx="5154702" cy="5154702"/>
        </a:xfrm>
        <a:prstGeom prst="diamond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D1FD785-EC5B-D04B-9934-BF3627BBB5CC}">
      <dsp:nvSpPr>
        <dsp:cNvPr id="0" name=""/>
        <dsp:cNvSpPr/>
      </dsp:nvSpPr>
      <dsp:spPr>
        <a:xfrm>
          <a:off x="1064423" y="489696"/>
          <a:ext cx="2010333" cy="2010333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/>
            <a:t>І. ВІДПОВІДАЛЬНІСТЬ</a:t>
          </a:r>
          <a:endParaRPr lang="en-US" sz="1400" kern="1200" dirty="0"/>
        </a:p>
      </dsp:txBody>
      <dsp:txXfrm>
        <a:off x="1162559" y="587832"/>
        <a:ext cx="1814061" cy="1814061"/>
      </dsp:txXfrm>
    </dsp:sp>
    <dsp:sp modelId="{3A6F6538-9D73-A844-98D0-BE2F3D984A7D}">
      <dsp:nvSpPr>
        <dsp:cNvPr id="0" name=""/>
        <dsp:cNvSpPr/>
      </dsp:nvSpPr>
      <dsp:spPr>
        <a:xfrm>
          <a:off x="3229398" y="489696"/>
          <a:ext cx="2010333" cy="2010333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/>
            <a:t>ІІ. КОМПЕТЕНТНІСТЬ </a:t>
          </a:r>
          <a:endParaRPr lang="en-US" sz="1300" kern="1200"/>
        </a:p>
      </dsp:txBody>
      <dsp:txXfrm>
        <a:off x="3327534" y="587832"/>
        <a:ext cx="1814061" cy="1814061"/>
      </dsp:txXfrm>
    </dsp:sp>
    <dsp:sp modelId="{D177CBDA-BE9C-B340-9E88-3A3E2038BF9D}">
      <dsp:nvSpPr>
        <dsp:cNvPr id="0" name=""/>
        <dsp:cNvSpPr/>
      </dsp:nvSpPr>
      <dsp:spPr>
        <a:xfrm>
          <a:off x="1064423" y="2654671"/>
          <a:ext cx="2010333" cy="2010333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/>
            <a:t>ІІІ. ЗАХИСТ ІНТЕРЕСІВ КЛІЄНТА </a:t>
          </a:r>
          <a:endParaRPr lang="en-US" sz="1300" kern="1200"/>
        </a:p>
      </dsp:txBody>
      <dsp:txXfrm>
        <a:off x="1162559" y="2752807"/>
        <a:ext cx="1814061" cy="1814061"/>
      </dsp:txXfrm>
    </dsp:sp>
    <dsp:sp modelId="{2D24E844-743C-B540-B2A2-F21EFEA31F0F}">
      <dsp:nvSpPr>
        <dsp:cNvPr id="0" name=""/>
        <dsp:cNvSpPr/>
      </dsp:nvSpPr>
      <dsp:spPr>
        <a:xfrm>
          <a:off x="3229398" y="2654671"/>
          <a:ext cx="2010333" cy="2010333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/>
            <a:t>IV. </a:t>
          </a:r>
          <a:r>
            <a:rPr lang="ru-RU" sz="1300" kern="1200" dirty="0"/>
            <a:t>КОНФІДЕНЦІЙНІСТЬ </a:t>
          </a:r>
          <a:endParaRPr lang="en-US" sz="1300" kern="1200" dirty="0"/>
        </a:p>
      </dsp:txBody>
      <dsp:txXfrm>
        <a:off x="3327534" y="2752807"/>
        <a:ext cx="1814061" cy="181406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0E8D8B-4673-D24D-9FD0-61ED2761C325}">
      <dsp:nvSpPr>
        <dsp:cNvPr id="0" name=""/>
        <dsp:cNvSpPr/>
      </dsp:nvSpPr>
      <dsp:spPr>
        <a:xfrm>
          <a:off x="0" y="0"/>
          <a:ext cx="8290560" cy="66639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x-none" sz="2900" kern="1200" dirty="0"/>
            <a:t>1 фаза Формування безпеки</a:t>
          </a:r>
          <a:endParaRPr lang="en-US" sz="2900" kern="1200" dirty="0"/>
        </a:p>
      </dsp:txBody>
      <dsp:txXfrm>
        <a:off x="19518" y="19518"/>
        <a:ext cx="7515157" cy="627358"/>
      </dsp:txXfrm>
    </dsp:sp>
    <dsp:sp modelId="{5DB9DCD3-54F4-464D-943A-906A92EE74F5}">
      <dsp:nvSpPr>
        <dsp:cNvPr id="0" name=""/>
        <dsp:cNvSpPr/>
      </dsp:nvSpPr>
      <dsp:spPr>
        <a:xfrm>
          <a:off x="694334" y="787557"/>
          <a:ext cx="8290560" cy="666394"/>
        </a:xfrm>
        <a:prstGeom prst="roundRect">
          <a:avLst>
            <a:gd name="adj" fmla="val 10000"/>
          </a:avLst>
        </a:prstGeom>
        <a:solidFill>
          <a:schemeClr val="accent5">
            <a:hueOff val="2042505"/>
            <a:satOff val="-1222"/>
            <a:lumOff val="503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x-none" sz="2900" kern="1200"/>
            <a:t>2 фаза Диференціації</a:t>
          </a:r>
          <a:endParaRPr lang="en-US" sz="2900" kern="1200"/>
        </a:p>
      </dsp:txBody>
      <dsp:txXfrm>
        <a:off x="713852" y="807075"/>
        <a:ext cx="7124033" cy="627358"/>
      </dsp:txXfrm>
    </dsp:sp>
    <dsp:sp modelId="{9F18E00C-7F80-E54E-8DAD-7E162DA8AE18}">
      <dsp:nvSpPr>
        <dsp:cNvPr id="0" name=""/>
        <dsp:cNvSpPr/>
      </dsp:nvSpPr>
      <dsp:spPr>
        <a:xfrm>
          <a:off x="1378305" y="1575114"/>
          <a:ext cx="8290560" cy="666394"/>
        </a:xfrm>
        <a:prstGeom prst="roundRect">
          <a:avLst>
            <a:gd name="adj" fmla="val 10000"/>
          </a:avLst>
        </a:prstGeom>
        <a:solidFill>
          <a:schemeClr val="accent5">
            <a:hueOff val="4085009"/>
            <a:satOff val="-2444"/>
            <a:lumOff val="1006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x-none" sz="2900" kern="1200" dirty="0"/>
            <a:t>3 фаза Конструктивна робота групи</a:t>
          </a:r>
          <a:endParaRPr lang="en-US" sz="2900" kern="1200" dirty="0"/>
        </a:p>
      </dsp:txBody>
      <dsp:txXfrm>
        <a:off x="1397823" y="1594632"/>
        <a:ext cx="7134396" cy="627358"/>
      </dsp:txXfrm>
    </dsp:sp>
    <dsp:sp modelId="{6EDE85D5-5AB6-0B4D-87E2-25D6FFDB313D}">
      <dsp:nvSpPr>
        <dsp:cNvPr id="0" name=""/>
        <dsp:cNvSpPr/>
      </dsp:nvSpPr>
      <dsp:spPr>
        <a:xfrm>
          <a:off x="2072639" y="2362672"/>
          <a:ext cx="8290560" cy="666394"/>
        </a:xfrm>
        <a:prstGeom prst="roundRect">
          <a:avLst>
            <a:gd name="adj" fmla="val 10000"/>
          </a:avLst>
        </a:prstGeom>
        <a:solidFill>
          <a:schemeClr val="accent5">
            <a:hueOff val="6127514"/>
            <a:satOff val="-3666"/>
            <a:lumOff val="1509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/>
            <a:t>4 фаза </a:t>
          </a:r>
          <a:r>
            <a:rPr lang="ru-RU" sz="2900" kern="1200" dirty="0" err="1"/>
            <a:t>Завершення</a:t>
          </a:r>
          <a:endParaRPr lang="ru-RU" sz="2900" kern="1200" dirty="0"/>
        </a:p>
      </dsp:txBody>
      <dsp:txXfrm>
        <a:off x="2092157" y="2382190"/>
        <a:ext cx="7124033" cy="627358"/>
      </dsp:txXfrm>
    </dsp:sp>
    <dsp:sp modelId="{5D619768-8583-7546-BC99-A0A836069274}">
      <dsp:nvSpPr>
        <dsp:cNvPr id="0" name=""/>
        <dsp:cNvSpPr/>
      </dsp:nvSpPr>
      <dsp:spPr>
        <a:xfrm>
          <a:off x="7857403" y="510397"/>
          <a:ext cx="433156" cy="433156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/>
        </a:p>
      </dsp:txBody>
      <dsp:txXfrm>
        <a:off x="7954863" y="510397"/>
        <a:ext cx="238236" cy="325950"/>
      </dsp:txXfrm>
    </dsp:sp>
    <dsp:sp modelId="{4555E479-D0C3-9747-8C6C-FBDA56CF8CE1}">
      <dsp:nvSpPr>
        <dsp:cNvPr id="0" name=""/>
        <dsp:cNvSpPr/>
      </dsp:nvSpPr>
      <dsp:spPr>
        <a:xfrm>
          <a:off x="8551737" y="1297955"/>
          <a:ext cx="433156" cy="433156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2856313"/>
            <a:satOff val="978"/>
            <a:lumOff val="1382"/>
            <a:alphaOff val="0"/>
          </a:schemeClr>
        </a:solidFill>
        <a:ln w="1587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/>
        </a:p>
      </dsp:txBody>
      <dsp:txXfrm>
        <a:off x="8649197" y="1297955"/>
        <a:ext cx="238236" cy="325950"/>
      </dsp:txXfrm>
    </dsp:sp>
    <dsp:sp modelId="{83CE4D10-8CE2-4545-B18F-5049BBA0562F}">
      <dsp:nvSpPr>
        <dsp:cNvPr id="0" name=""/>
        <dsp:cNvSpPr/>
      </dsp:nvSpPr>
      <dsp:spPr>
        <a:xfrm>
          <a:off x="9235709" y="2085512"/>
          <a:ext cx="433156" cy="433156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5712625"/>
            <a:satOff val="1957"/>
            <a:lumOff val="2764"/>
            <a:alphaOff val="0"/>
          </a:schemeClr>
        </a:solidFill>
        <a:ln w="1587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/>
        </a:p>
      </dsp:txBody>
      <dsp:txXfrm>
        <a:off x="9333169" y="2085512"/>
        <a:ext cx="238236" cy="3259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BA446C-310E-1A41-8CA3-EE082E13E212}" type="datetimeFigureOut">
              <a:rPr lang="x-none" smtClean="0"/>
              <a:t>17.09.2023</a:t>
            </a:fld>
            <a:endParaRPr lang="x-none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396230-1CDA-0E4D-9FD5-236B7BA0B191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5244265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396230-1CDA-0E4D-9FD5-236B7BA0B191}" type="slidenum">
              <a:rPr lang="x-none" smtClean="0"/>
              <a:t>7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82040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9A054-12A6-0D41-AB6E-F0C430186638}" type="datetimeFigureOut">
              <a:rPr lang="x-none" smtClean="0"/>
              <a:t>17.09.2023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2A17E-5948-1B40-ADF0-C11C06FFCE53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469651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9A054-12A6-0D41-AB6E-F0C430186638}" type="datetimeFigureOut">
              <a:rPr lang="x-none" smtClean="0"/>
              <a:t>17.09.2023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2A17E-5948-1B40-ADF0-C11C06FFCE53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02667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9A054-12A6-0D41-AB6E-F0C430186638}" type="datetimeFigureOut">
              <a:rPr lang="x-none" smtClean="0"/>
              <a:t>17.09.2023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2A17E-5948-1B40-ADF0-C11C06FFCE53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5542783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9A054-12A6-0D41-AB6E-F0C430186638}" type="datetimeFigureOut">
              <a:rPr lang="x-none" smtClean="0"/>
              <a:t>17.09.2023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2A17E-5948-1B40-ADF0-C11C06FFCE53}" type="slidenum">
              <a:rPr lang="x-none" smtClean="0"/>
              <a:t>‹#›</a:t>
            </a:fld>
            <a:endParaRPr lang="x-none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365713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9A054-12A6-0D41-AB6E-F0C430186638}" type="datetimeFigureOut">
              <a:rPr lang="x-none" smtClean="0"/>
              <a:t>17.09.2023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2A17E-5948-1B40-ADF0-C11C06FFCE53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123753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9A054-12A6-0D41-AB6E-F0C430186638}" type="datetimeFigureOut">
              <a:rPr lang="x-none" smtClean="0"/>
              <a:t>17.09.2023</a:t>
            </a:fld>
            <a:endParaRPr 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2A17E-5948-1B40-ADF0-C11C06FFCE53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202207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9A054-12A6-0D41-AB6E-F0C430186638}" type="datetimeFigureOut">
              <a:rPr lang="x-none" smtClean="0"/>
              <a:t>17.09.2023</a:t>
            </a:fld>
            <a:endParaRPr 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2A17E-5948-1B40-ADF0-C11C06FFCE53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6861000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9A054-12A6-0D41-AB6E-F0C430186638}" type="datetimeFigureOut">
              <a:rPr lang="x-none" smtClean="0"/>
              <a:t>17.09.2023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2A17E-5948-1B40-ADF0-C11C06FFCE53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953912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9A054-12A6-0D41-AB6E-F0C430186638}" type="datetimeFigureOut">
              <a:rPr lang="x-none" smtClean="0"/>
              <a:t>17.09.2023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2A17E-5948-1B40-ADF0-C11C06FFCE53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254482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9A054-12A6-0D41-AB6E-F0C430186638}" type="datetimeFigureOut">
              <a:rPr lang="x-none" smtClean="0"/>
              <a:t>17.09.2023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2A17E-5948-1B40-ADF0-C11C06FFCE53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73415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9A054-12A6-0D41-AB6E-F0C430186638}" type="datetimeFigureOut">
              <a:rPr lang="x-none" smtClean="0"/>
              <a:t>17.09.2023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2A17E-5948-1B40-ADF0-C11C06FFCE53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41372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9A054-12A6-0D41-AB6E-F0C430186638}" type="datetimeFigureOut">
              <a:rPr lang="x-none" smtClean="0"/>
              <a:t>17.09.2023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2A17E-5948-1B40-ADF0-C11C06FFCE53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09905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9A054-12A6-0D41-AB6E-F0C430186638}" type="datetimeFigureOut">
              <a:rPr lang="x-none" smtClean="0"/>
              <a:t>17.09.2023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2A17E-5948-1B40-ADF0-C11C06FFCE53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010903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9A054-12A6-0D41-AB6E-F0C430186638}" type="datetimeFigureOut">
              <a:rPr lang="x-none" smtClean="0"/>
              <a:t>17.09.2023</a:t>
            </a:fld>
            <a:endParaRPr lang="x-non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2A17E-5948-1B40-ADF0-C11C06FFCE53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408374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9A054-12A6-0D41-AB6E-F0C430186638}" type="datetimeFigureOut">
              <a:rPr lang="x-none" smtClean="0"/>
              <a:t>17.09.2023</a:t>
            </a:fld>
            <a:endParaRPr 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2A17E-5948-1B40-ADF0-C11C06FFCE53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45750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9A054-12A6-0D41-AB6E-F0C430186638}" type="datetimeFigureOut">
              <a:rPr lang="x-none" smtClean="0"/>
              <a:t>17.09.2023</a:t>
            </a:fld>
            <a:endParaRPr lang="x-non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2A17E-5948-1B40-ADF0-C11C06FFCE53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265055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9A054-12A6-0D41-AB6E-F0C430186638}" type="datetimeFigureOut">
              <a:rPr lang="x-none" smtClean="0"/>
              <a:t>17.09.2023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2A17E-5948-1B40-ADF0-C11C06FFCE53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675687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9A054-12A6-0D41-AB6E-F0C430186638}" type="datetimeFigureOut">
              <a:rPr lang="x-none" smtClean="0"/>
              <a:t>17.09.2023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2A17E-5948-1B40-ADF0-C11C06FFCE53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82641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D0B9A054-12A6-0D41-AB6E-F0C430186638}" type="datetimeFigureOut">
              <a:rPr lang="x-none" smtClean="0"/>
              <a:t>17.09.2023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BBB2A17E-5948-1B40-ADF0-C11C06FFCE53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69847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  <p:sldLayoutId id="2147483747" r:id="rId12"/>
    <p:sldLayoutId id="2147483748" r:id="rId13"/>
    <p:sldLayoutId id="2147483749" r:id="rId14"/>
    <p:sldLayoutId id="2147483750" r:id="rId15"/>
    <p:sldLayoutId id="2147483751" r:id="rId16"/>
    <p:sldLayoutId id="2147483752" r:id="rId17"/>
    <p:sldLayoutId id="2147483753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3" Type="http://schemas.openxmlformats.org/officeDocument/2006/relationships/image" Target="../media/image1.png"/><Relationship Id="rId7" Type="http://schemas.openxmlformats.org/officeDocument/2006/relationships/diagramQuickStyle" Target="../diagrams/quickStyle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6" Type="http://schemas.openxmlformats.org/officeDocument/2006/relationships/diagramLayout" Target="../diagrams/layout5.xml"/><Relationship Id="rId5" Type="http://schemas.openxmlformats.org/officeDocument/2006/relationships/diagramData" Target="../diagrams/data5.xml"/><Relationship Id="rId4" Type="http://schemas.openxmlformats.org/officeDocument/2006/relationships/image" Target="../media/image3.png"/><Relationship Id="rId9" Type="http://schemas.microsoft.com/office/2007/relationships/diagramDrawing" Target="../diagrams/drawing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4">
            <a:extLst>
              <a:ext uri="{FF2B5EF4-FFF2-40B4-BE49-F238E27FC236}">
                <a16:creationId xmlns:a16="http://schemas.microsoft.com/office/drawing/2014/main" xmlns="" id="{0D25F243-A34A-9E2E-EFB4-C86C74D79AD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6667"/>
          <a:stretch/>
        </p:blipFill>
        <p:spPr>
          <a:xfrm>
            <a:off x="7315200" y="10"/>
            <a:ext cx="4876800" cy="685799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25B430B-26A6-F127-6C66-E363AECA49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1075" y="1358901"/>
            <a:ext cx="5280026" cy="2730498"/>
          </a:xfrm>
        </p:spPr>
        <p:txBody>
          <a:bodyPr>
            <a:normAutofit/>
          </a:bodyPr>
          <a:lstStyle/>
          <a:p>
            <a:r>
              <a:rPr lang="x-none" dirty="0"/>
              <a:t>Загальна характеристика групової психотерапії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D849BAEE-16FE-E064-8E03-F006800045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0148" y="4165600"/>
            <a:ext cx="5140954" cy="1371599"/>
          </a:xfrm>
        </p:spPr>
        <p:txBody>
          <a:bodyPr>
            <a:normAutofit/>
          </a:bodyPr>
          <a:lstStyle/>
          <a:p>
            <a:r>
              <a:rPr lang="ru-RU"/>
              <a:t>к</a:t>
            </a:r>
            <a:r>
              <a:rPr lang="x-none"/>
              <a:t>. психол.н., доцент кафедри психології Грандт Вікторія Вікторівна</a:t>
            </a:r>
          </a:p>
        </p:txBody>
      </p:sp>
    </p:spTree>
    <p:extLst>
      <p:ext uri="{BB962C8B-B14F-4D97-AF65-F5344CB8AC3E}">
        <p14:creationId xmlns:p14="http://schemas.microsoft.com/office/powerpoint/2010/main" val="1633101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bg2">
                <a:shade val="92000"/>
                <a:satMod val="140000"/>
                <a:lumMod val="11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>
            <a:extLst>
              <a:ext uri="{FF2B5EF4-FFF2-40B4-BE49-F238E27FC236}">
                <a16:creationId xmlns:a16="http://schemas.microsoft.com/office/drawing/2014/main" xmlns="" id="{9A0F0AC6-A89F-416B-9FA4-48E664065E7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xmlns="" id="{C31AA009-40AD-4098-8AE7-680CA35C6EA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xmlns="" id="{864672EB-02A8-48AB-BCFB-00B78DBA6A1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7255A803-13A1-44E9-ACA9-889A5CC39BB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1198" y="0"/>
            <a:ext cx="12192000" cy="6858000"/>
          </a:xfrm>
          <a:prstGeom prst="rect">
            <a:avLst/>
          </a:prstGeom>
          <a:solidFill>
            <a:srgbClr val="0D0D0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xmlns="" id="{BC82C52F-0333-430E-AF00-FA48A518A1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5286708"/>
          </a:xfrm>
          <a:prstGeom prst="rect">
            <a:avLst/>
          </a:prstGeom>
          <a:ln>
            <a:noFill/>
          </a:ln>
          <a:effectLst>
            <a:outerShdw blurRad="88900" dist="254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xmlns="" id="{BE9CCFFE-A385-4D35-8504-960F050EF7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269"/>
          <a:stretch/>
        </p:blipFill>
        <p:spPr>
          <a:xfrm>
            <a:off x="0" y="0"/>
            <a:ext cx="12192000" cy="1627464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xmlns="" id="{1AD41804-3572-46FD-8124-D3079B64271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251" t="72447" r="32841"/>
          <a:stretch/>
        </p:blipFill>
        <p:spPr>
          <a:xfrm>
            <a:off x="6526134" y="3384053"/>
            <a:ext cx="2305206" cy="1889621"/>
          </a:xfrm>
          <a:custGeom>
            <a:avLst/>
            <a:gdLst>
              <a:gd name="connsiteX0" fmla="*/ 8425821 w 12192000"/>
              <a:gd name="connsiteY0" fmla="*/ 2921316 h 3611460"/>
              <a:gd name="connsiteX1" fmla="*/ 8425821 w 12192000"/>
              <a:gd name="connsiteY1" fmla="*/ 3598426 h 3611460"/>
              <a:gd name="connsiteX2" fmla="*/ 9652455 w 12192000"/>
              <a:gd name="connsiteY2" fmla="*/ 3598426 h 3611460"/>
              <a:gd name="connsiteX3" fmla="*/ 9652455 w 12192000"/>
              <a:gd name="connsiteY3" fmla="*/ 2921316 h 3611460"/>
              <a:gd name="connsiteX4" fmla="*/ 0 w 12192000"/>
              <a:gd name="connsiteY4" fmla="*/ 0 h 3611460"/>
              <a:gd name="connsiteX5" fmla="*/ 12192000 w 12192000"/>
              <a:gd name="connsiteY5" fmla="*/ 0 h 3611460"/>
              <a:gd name="connsiteX6" fmla="*/ 12192000 w 12192000"/>
              <a:gd name="connsiteY6" fmla="*/ 3611460 h 3611460"/>
              <a:gd name="connsiteX7" fmla="*/ 0 w 12192000"/>
              <a:gd name="connsiteY7" fmla="*/ 3611460 h 3611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611460">
                <a:moveTo>
                  <a:pt x="8425821" y="2921316"/>
                </a:moveTo>
                <a:lnTo>
                  <a:pt x="8425821" y="3598426"/>
                </a:lnTo>
                <a:lnTo>
                  <a:pt x="9652455" y="3598426"/>
                </a:lnTo>
                <a:lnTo>
                  <a:pt x="9652455" y="2921316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3611460"/>
                </a:lnTo>
                <a:lnTo>
                  <a:pt x="0" y="3611460"/>
                </a:lnTo>
                <a:close/>
              </a:path>
            </a:pathLst>
          </a:cu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xmlns="" id="{5316A1D8-3445-4B94-B595-2285C05EEEB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269" t="72447" r="62822"/>
          <a:stretch/>
        </p:blipFill>
        <p:spPr>
          <a:xfrm>
            <a:off x="5443064" y="3371019"/>
            <a:ext cx="1451918" cy="1889621"/>
          </a:xfrm>
          <a:custGeom>
            <a:avLst/>
            <a:gdLst>
              <a:gd name="connsiteX0" fmla="*/ 8425821 w 12192000"/>
              <a:gd name="connsiteY0" fmla="*/ 2921316 h 3611460"/>
              <a:gd name="connsiteX1" fmla="*/ 8425821 w 12192000"/>
              <a:gd name="connsiteY1" fmla="*/ 3598426 h 3611460"/>
              <a:gd name="connsiteX2" fmla="*/ 9652455 w 12192000"/>
              <a:gd name="connsiteY2" fmla="*/ 3598426 h 3611460"/>
              <a:gd name="connsiteX3" fmla="*/ 9652455 w 12192000"/>
              <a:gd name="connsiteY3" fmla="*/ 2921316 h 3611460"/>
              <a:gd name="connsiteX4" fmla="*/ 0 w 12192000"/>
              <a:gd name="connsiteY4" fmla="*/ 0 h 3611460"/>
              <a:gd name="connsiteX5" fmla="*/ 12192000 w 12192000"/>
              <a:gd name="connsiteY5" fmla="*/ 0 h 3611460"/>
              <a:gd name="connsiteX6" fmla="*/ 12192000 w 12192000"/>
              <a:gd name="connsiteY6" fmla="*/ 3611460 h 3611460"/>
              <a:gd name="connsiteX7" fmla="*/ 0 w 12192000"/>
              <a:gd name="connsiteY7" fmla="*/ 3611460 h 3611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611460">
                <a:moveTo>
                  <a:pt x="8425821" y="2921316"/>
                </a:moveTo>
                <a:lnTo>
                  <a:pt x="8425821" y="3598426"/>
                </a:lnTo>
                <a:lnTo>
                  <a:pt x="9652455" y="3598426"/>
                </a:lnTo>
                <a:lnTo>
                  <a:pt x="9652455" y="2921316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3611460"/>
                </a:lnTo>
                <a:lnTo>
                  <a:pt x="0" y="3611460"/>
                </a:lnTo>
                <a:close/>
              </a:path>
            </a:pathLst>
          </a:cu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xmlns="" id="{2FA7483C-C90B-453F-AB53-60D8FDE6D3F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445" t="47340"/>
          <a:stretch/>
        </p:blipFill>
        <p:spPr>
          <a:xfrm>
            <a:off x="8965579" y="1675248"/>
            <a:ext cx="3237619" cy="3611460"/>
          </a:xfrm>
          <a:custGeom>
            <a:avLst/>
            <a:gdLst>
              <a:gd name="connsiteX0" fmla="*/ 2237500 w 3237619"/>
              <a:gd name="connsiteY0" fmla="*/ 2921316 h 3611460"/>
              <a:gd name="connsiteX1" fmla="*/ 2237500 w 3237619"/>
              <a:gd name="connsiteY1" fmla="*/ 3598426 h 3611460"/>
              <a:gd name="connsiteX2" fmla="*/ 2563236 w 3237619"/>
              <a:gd name="connsiteY2" fmla="*/ 3598426 h 3611460"/>
              <a:gd name="connsiteX3" fmla="*/ 2563236 w 3237619"/>
              <a:gd name="connsiteY3" fmla="*/ 2921316 h 3611460"/>
              <a:gd name="connsiteX4" fmla="*/ 0 w 3237619"/>
              <a:gd name="connsiteY4" fmla="*/ 0 h 3611460"/>
              <a:gd name="connsiteX5" fmla="*/ 3237619 w 3237619"/>
              <a:gd name="connsiteY5" fmla="*/ 0 h 3611460"/>
              <a:gd name="connsiteX6" fmla="*/ 3237619 w 3237619"/>
              <a:gd name="connsiteY6" fmla="*/ 3611460 h 3611460"/>
              <a:gd name="connsiteX7" fmla="*/ 557562 w 3237619"/>
              <a:gd name="connsiteY7" fmla="*/ 3611460 h 3611460"/>
              <a:gd name="connsiteX8" fmla="*/ 557562 w 3237619"/>
              <a:gd name="connsiteY8" fmla="*/ 2822752 h 3611460"/>
              <a:gd name="connsiteX9" fmla="*/ 0 w 3237619"/>
              <a:gd name="connsiteY9" fmla="*/ 2822752 h 3611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237619" h="3611460">
                <a:moveTo>
                  <a:pt x="2237500" y="2921316"/>
                </a:moveTo>
                <a:lnTo>
                  <a:pt x="2237500" y="3598426"/>
                </a:lnTo>
                <a:lnTo>
                  <a:pt x="2563236" y="3598426"/>
                </a:lnTo>
                <a:lnTo>
                  <a:pt x="2563236" y="2921316"/>
                </a:lnTo>
                <a:close/>
                <a:moveTo>
                  <a:pt x="0" y="0"/>
                </a:moveTo>
                <a:lnTo>
                  <a:pt x="3237619" y="0"/>
                </a:lnTo>
                <a:lnTo>
                  <a:pt x="3237619" y="3611460"/>
                </a:lnTo>
                <a:lnTo>
                  <a:pt x="557562" y="3611460"/>
                </a:lnTo>
                <a:lnTo>
                  <a:pt x="557562" y="2822752"/>
                </a:lnTo>
                <a:lnTo>
                  <a:pt x="0" y="2822752"/>
                </a:lnTo>
                <a:close/>
              </a:path>
            </a:pathLst>
          </a:cu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39DD8AB-206B-DC4E-66B8-B2E7D7532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5233" y="1124125"/>
            <a:ext cx="8689976" cy="184438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400" dirty="0" err="1"/>
              <a:t>Дякую</a:t>
            </a:r>
            <a:r>
              <a:rPr lang="en-US" sz="4400" dirty="0"/>
              <a:t> </a:t>
            </a:r>
            <a:r>
              <a:rPr lang="en-US" sz="4400" dirty="0" err="1"/>
              <a:t>за</a:t>
            </a:r>
            <a:r>
              <a:rPr lang="en-US" sz="4400" dirty="0"/>
              <a:t> </a:t>
            </a:r>
            <a:r>
              <a:rPr lang="en-US" sz="4400" dirty="0" err="1"/>
              <a:t>увагу</a:t>
            </a:r>
            <a:r>
              <a:rPr lang="en-US" sz="44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6957912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E54D673-E1B2-59BD-B983-85913F084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>
            <a:normAutofit/>
          </a:bodyPr>
          <a:lstStyle/>
          <a:p>
            <a:r>
              <a:rPr lang="ru-RU" sz="4400" b="1" dirty="0"/>
              <a:t>П</a:t>
            </a:r>
            <a:r>
              <a:rPr lang="x-none" sz="4400" b="1" dirty="0"/>
              <a:t>лан:</a:t>
            </a:r>
          </a:p>
        </p:txBody>
      </p: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xmlns="" id="{C20F43AF-2ECB-8E8A-2B00-9C3074A1232F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187028511"/>
              </p:ext>
            </p:extLst>
          </p:nvPr>
        </p:nvGraphicFramePr>
        <p:xfrm>
          <a:off x="914400" y="2532475"/>
          <a:ext cx="10363200" cy="30290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25169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6777539-F57C-2542-3DC7-281B8776A2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>
            <a:normAutofit/>
          </a:bodyPr>
          <a:lstStyle/>
          <a:p>
            <a:r>
              <a:rPr lang="x-none" dirty="0"/>
              <a:t>Структурні елементи груповогу процесу</a:t>
            </a:r>
          </a:p>
        </p:txBody>
      </p: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xmlns="" id="{D7695447-77E8-2DA0-5BD6-59361B1BC5DD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727323412"/>
              </p:ext>
            </p:extLst>
          </p:nvPr>
        </p:nvGraphicFramePr>
        <p:xfrm>
          <a:off x="913149" y="1888273"/>
          <a:ext cx="10594910" cy="42225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01550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D199E1F-3C3A-F2D7-C2E4-9E4F9B944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>
            <a:normAutofit/>
          </a:bodyPr>
          <a:lstStyle/>
          <a:p>
            <a:r>
              <a:rPr lang="x-none" dirty="0"/>
              <a:t>Завдання шерінгу</a:t>
            </a:r>
            <a:endParaRPr lang="x-none"/>
          </a:p>
        </p:txBody>
      </p: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xmlns="" id="{7EA2E23E-0833-3149-D63E-367B084E6A2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0578363"/>
              </p:ext>
            </p:extLst>
          </p:nvPr>
        </p:nvGraphicFramePr>
        <p:xfrm>
          <a:off x="914400" y="2532475"/>
          <a:ext cx="10363200" cy="30290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84097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bg2">
                <a:shade val="92000"/>
                <a:satMod val="140000"/>
                <a:lumMod val="11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Picture 2">
            <a:extLst>
              <a:ext uri="{FF2B5EF4-FFF2-40B4-BE49-F238E27FC236}">
                <a16:creationId xmlns:a16="http://schemas.microsoft.com/office/drawing/2014/main" xmlns="" id="{9A0F0AC6-A89F-416B-9FA4-48E664065E7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" name="Picture 60">
            <a:extLst>
              <a:ext uri="{FF2B5EF4-FFF2-40B4-BE49-F238E27FC236}">
                <a16:creationId xmlns:a16="http://schemas.microsoft.com/office/drawing/2014/main" xmlns="" id="{C31AA009-40AD-4098-8AE7-680CA35C6EA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 useBgFill="1">
        <p:nvSpPr>
          <p:cNvPr id="72" name="Rectangle 62">
            <a:extLst>
              <a:ext uri="{FF2B5EF4-FFF2-40B4-BE49-F238E27FC236}">
                <a16:creationId xmlns:a16="http://schemas.microsoft.com/office/drawing/2014/main" xmlns="" id="{864672EB-02A8-48AB-BCFB-00B78DBA6A1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64">
            <a:extLst>
              <a:ext uri="{FF2B5EF4-FFF2-40B4-BE49-F238E27FC236}">
                <a16:creationId xmlns:a16="http://schemas.microsoft.com/office/drawing/2014/main" xmlns="" id="{7255A803-13A1-44E9-ACA9-889A5CC39BB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1198" y="0"/>
            <a:ext cx="12192000" cy="6858000"/>
          </a:xfrm>
          <a:prstGeom prst="rect">
            <a:avLst/>
          </a:prstGeom>
          <a:solidFill>
            <a:srgbClr val="0D0D0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67" name="Rectangle 66">
            <a:extLst>
              <a:ext uri="{FF2B5EF4-FFF2-40B4-BE49-F238E27FC236}">
                <a16:creationId xmlns:a16="http://schemas.microsoft.com/office/drawing/2014/main" xmlns="" id="{BC82C52F-0333-430E-AF00-FA48A518A1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5286708"/>
          </a:xfrm>
          <a:prstGeom prst="rect">
            <a:avLst/>
          </a:prstGeom>
          <a:ln>
            <a:noFill/>
          </a:ln>
          <a:effectLst>
            <a:outerShdw blurRad="88900" dist="254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9" name="Picture 68">
            <a:extLst>
              <a:ext uri="{FF2B5EF4-FFF2-40B4-BE49-F238E27FC236}">
                <a16:creationId xmlns:a16="http://schemas.microsoft.com/office/drawing/2014/main" xmlns="" id="{BE9CCFFE-A385-4D35-8504-960F050EF7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269"/>
          <a:stretch/>
        </p:blipFill>
        <p:spPr>
          <a:xfrm>
            <a:off x="0" y="0"/>
            <a:ext cx="12192000" cy="1627464"/>
          </a:xfrm>
          <a:prstGeom prst="rect">
            <a:avLst/>
          </a:prstGeom>
        </p:spPr>
      </p:pic>
      <p:pic>
        <p:nvPicPr>
          <p:cNvPr id="71" name="Picture 70">
            <a:extLst>
              <a:ext uri="{FF2B5EF4-FFF2-40B4-BE49-F238E27FC236}">
                <a16:creationId xmlns:a16="http://schemas.microsoft.com/office/drawing/2014/main" xmlns="" id="{1AD41804-3572-46FD-8124-D3079B64271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251" t="72447" r="32841"/>
          <a:stretch/>
        </p:blipFill>
        <p:spPr>
          <a:xfrm>
            <a:off x="6526134" y="3384053"/>
            <a:ext cx="2305206" cy="1889621"/>
          </a:xfrm>
          <a:custGeom>
            <a:avLst/>
            <a:gdLst>
              <a:gd name="connsiteX0" fmla="*/ 8425821 w 12192000"/>
              <a:gd name="connsiteY0" fmla="*/ 2921316 h 3611460"/>
              <a:gd name="connsiteX1" fmla="*/ 8425821 w 12192000"/>
              <a:gd name="connsiteY1" fmla="*/ 3598426 h 3611460"/>
              <a:gd name="connsiteX2" fmla="*/ 9652455 w 12192000"/>
              <a:gd name="connsiteY2" fmla="*/ 3598426 h 3611460"/>
              <a:gd name="connsiteX3" fmla="*/ 9652455 w 12192000"/>
              <a:gd name="connsiteY3" fmla="*/ 2921316 h 3611460"/>
              <a:gd name="connsiteX4" fmla="*/ 0 w 12192000"/>
              <a:gd name="connsiteY4" fmla="*/ 0 h 3611460"/>
              <a:gd name="connsiteX5" fmla="*/ 12192000 w 12192000"/>
              <a:gd name="connsiteY5" fmla="*/ 0 h 3611460"/>
              <a:gd name="connsiteX6" fmla="*/ 12192000 w 12192000"/>
              <a:gd name="connsiteY6" fmla="*/ 3611460 h 3611460"/>
              <a:gd name="connsiteX7" fmla="*/ 0 w 12192000"/>
              <a:gd name="connsiteY7" fmla="*/ 3611460 h 3611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611460">
                <a:moveTo>
                  <a:pt x="8425821" y="2921316"/>
                </a:moveTo>
                <a:lnTo>
                  <a:pt x="8425821" y="3598426"/>
                </a:lnTo>
                <a:lnTo>
                  <a:pt x="9652455" y="3598426"/>
                </a:lnTo>
                <a:lnTo>
                  <a:pt x="9652455" y="2921316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3611460"/>
                </a:lnTo>
                <a:lnTo>
                  <a:pt x="0" y="3611460"/>
                </a:lnTo>
                <a:close/>
              </a:path>
            </a:pathLst>
          </a:custGeom>
        </p:spPr>
      </p:pic>
      <p:pic>
        <p:nvPicPr>
          <p:cNvPr id="73" name="Picture 72">
            <a:extLst>
              <a:ext uri="{FF2B5EF4-FFF2-40B4-BE49-F238E27FC236}">
                <a16:creationId xmlns:a16="http://schemas.microsoft.com/office/drawing/2014/main" xmlns="" id="{5316A1D8-3445-4B94-B595-2285C05EEEB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269" t="72447" r="62822"/>
          <a:stretch/>
        </p:blipFill>
        <p:spPr>
          <a:xfrm>
            <a:off x="5443064" y="3371019"/>
            <a:ext cx="1451918" cy="1889621"/>
          </a:xfrm>
          <a:custGeom>
            <a:avLst/>
            <a:gdLst>
              <a:gd name="connsiteX0" fmla="*/ 8425821 w 12192000"/>
              <a:gd name="connsiteY0" fmla="*/ 2921316 h 3611460"/>
              <a:gd name="connsiteX1" fmla="*/ 8425821 w 12192000"/>
              <a:gd name="connsiteY1" fmla="*/ 3598426 h 3611460"/>
              <a:gd name="connsiteX2" fmla="*/ 9652455 w 12192000"/>
              <a:gd name="connsiteY2" fmla="*/ 3598426 h 3611460"/>
              <a:gd name="connsiteX3" fmla="*/ 9652455 w 12192000"/>
              <a:gd name="connsiteY3" fmla="*/ 2921316 h 3611460"/>
              <a:gd name="connsiteX4" fmla="*/ 0 w 12192000"/>
              <a:gd name="connsiteY4" fmla="*/ 0 h 3611460"/>
              <a:gd name="connsiteX5" fmla="*/ 12192000 w 12192000"/>
              <a:gd name="connsiteY5" fmla="*/ 0 h 3611460"/>
              <a:gd name="connsiteX6" fmla="*/ 12192000 w 12192000"/>
              <a:gd name="connsiteY6" fmla="*/ 3611460 h 3611460"/>
              <a:gd name="connsiteX7" fmla="*/ 0 w 12192000"/>
              <a:gd name="connsiteY7" fmla="*/ 3611460 h 3611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611460">
                <a:moveTo>
                  <a:pt x="8425821" y="2921316"/>
                </a:moveTo>
                <a:lnTo>
                  <a:pt x="8425821" y="3598426"/>
                </a:lnTo>
                <a:lnTo>
                  <a:pt x="9652455" y="3598426"/>
                </a:lnTo>
                <a:lnTo>
                  <a:pt x="9652455" y="2921316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3611460"/>
                </a:lnTo>
                <a:lnTo>
                  <a:pt x="0" y="3611460"/>
                </a:lnTo>
                <a:close/>
              </a:path>
            </a:pathLst>
          </a:custGeom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xmlns="" id="{2FA7483C-C90B-453F-AB53-60D8FDE6D3F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445" t="47340"/>
          <a:stretch/>
        </p:blipFill>
        <p:spPr>
          <a:xfrm>
            <a:off x="8965579" y="1675248"/>
            <a:ext cx="3237619" cy="3611460"/>
          </a:xfrm>
          <a:custGeom>
            <a:avLst/>
            <a:gdLst>
              <a:gd name="connsiteX0" fmla="*/ 2237500 w 3237619"/>
              <a:gd name="connsiteY0" fmla="*/ 2921316 h 3611460"/>
              <a:gd name="connsiteX1" fmla="*/ 2237500 w 3237619"/>
              <a:gd name="connsiteY1" fmla="*/ 3598426 h 3611460"/>
              <a:gd name="connsiteX2" fmla="*/ 2563236 w 3237619"/>
              <a:gd name="connsiteY2" fmla="*/ 3598426 h 3611460"/>
              <a:gd name="connsiteX3" fmla="*/ 2563236 w 3237619"/>
              <a:gd name="connsiteY3" fmla="*/ 2921316 h 3611460"/>
              <a:gd name="connsiteX4" fmla="*/ 0 w 3237619"/>
              <a:gd name="connsiteY4" fmla="*/ 0 h 3611460"/>
              <a:gd name="connsiteX5" fmla="*/ 3237619 w 3237619"/>
              <a:gd name="connsiteY5" fmla="*/ 0 h 3611460"/>
              <a:gd name="connsiteX6" fmla="*/ 3237619 w 3237619"/>
              <a:gd name="connsiteY6" fmla="*/ 3611460 h 3611460"/>
              <a:gd name="connsiteX7" fmla="*/ 557562 w 3237619"/>
              <a:gd name="connsiteY7" fmla="*/ 3611460 h 3611460"/>
              <a:gd name="connsiteX8" fmla="*/ 557562 w 3237619"/>
              <a:gd name="connsiteY8" fmla="*/ 2822752 h 3611460"/>
              <a:gd name="connsiteX9" fmla="*/ 0 w 3237619"/>
              <a:gd name="connsiteY9" fmla="*/ 2822752 h 3611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237619" h="3611460">
                <a:moveTo>
                  <a:pt x="2237500" y="2921316"/>
                </a:moveTo>
                <a:lnTo>
                  <a:pt x="2237500" y="3598426"/>
                </a:lnTo>
                <a:lnTo>
                  <a:pt x="2563236" y="3598426"/>
                </a:lnTo>
                <a:lnTo>
                  <a:pt x="2563236" y="2921316"/>
                </a:lnTo>
                <a:close/>
                <a:moveTo>
                  <a:pt x="0" y="0"/>
                </a:moveTo>
                <a:lnTo>
                  <a:pt x="3237619" y="0"/>
                </a:lnTo>
                <a:lnTo>
                  <a:pt x="3237619" y="3611460"/>
                </a:lnTo>
                <a:lnTo>
                  <a:pt x="557562" y="3611460"/>
                </a:lnTo>
                <a:lnTo>
                  <a:pt x="557562" y="2822752"/>
                </a:lnTo>
                <a:lnTo>
                  <a:pt x="0" y="2822752"/>
                </a:lnTo>
                <a:close/>
              </a:path>
            </a:pathLst>
          </a:cu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C7587AC-6197-0314-F2C3-F83681D3C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5233" y="1124125"/>
            <a:ext cx="8689976" cy="184438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000"/>
              <a:t>Вправа Визначення потреби</a:t>
            </a:r>
          </a:p>
        </p:txBody>
      </p:sp>
    </p:spTree>
    <p:extLst>
      <p:ext uri="{BB962C8B-B14F-4D97-AF65-F5344CB8AC3E}">
        <p14:creationId xmlns:p14="http://schemas.microsoft.com/office/powerpoint/2010/main" val="29797563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689B9839-3173-4501-8933-EB57B30A0B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xmlns="" id="{BA446D5B-A4D5-4D70-B194-8CCD93EDAAA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132065" y="0"/>
            <a:ext cx="4059935" cy="6858000"/>
          </a:xfrm>
          <a:prstGeom prst="rect">
            <a:avLst/>
          </a:prstGeom>
          <a:ln>
            <a:noFill/>
          </a:ln>
          <a:effectLst>
            <a:outerShdw blurRad="50800" dist="12700" dir="10800000" algn="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385EE4BE-33B0-4247-BCDC-10B34823358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00"/>
          <a:stretch/>
        </p:blipFill>
        <p:spPr>
          <a:xfrm>
            <a:off x="8132064" y="0"/>
            <a:ext cx="4059936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A45448B-2543-578D-F78B-A9E3CD75F5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0031" y="1314450"/>
            <a:ext cx="2844002" cy="3680244"/>
          </a:xfrm>
        </p:spPr>
        <p:txBody>
          <a:bodyPr>
            <a:normAutofit/>
          </a:bodyPr>
          <a:lstStyle/>
          <a:p>
            <a:pPr algn="l"/>
            <a:r>
              <a:rPr lang="x-none" sz="4400"/>
              <a:t>Вправа</a:t>
            </a:r>
          </a:p>
        </p:txBody>
      </p: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xmlns="" id="{C14F102B-0249-0588-FA12-A8221498841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2222753"/>
              </p:ext>
            </p:extLst>
          </p:nvPr>
        </p:nvGraphicFramePr>
        <p:xfrm>
          <a:off x="1281704" y="1270001"/>
          <a:ext cx="5563423" cy="43456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08826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">
            <a:extLst>
              <a:ext uri="{FF2B5EF4-FFF2-40B4-BE49-F238E27FC236}">
                <a16:creationId xmlns:a16="http://schemas.microsoft.com/office/drawing/2014/main" xmlns="" id="{93274B0C-1CB3-4AA4-A183-20B7FE5DB1D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19">
            <a:extLst>
              <a:ext uri="{FF2B5EF4-FFF2-40B4-BE49-F238E27FC236}">
                <a16:creationId xmlns:a16="http://schemas.microsoft.com/office/drawing/2014/main" xmlns="" id="{2E640319-3BB6-49BF-BAF4-D63FEC73E14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92170F2-9E04-258E-4200-D0D9BF4D1F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0031" y="1314450"/>
            <a:ext cx="2844002" cy="3680244"/>
          </a:xfrm>
        </p:spPr>
        <p:txBody>
          <a:bodyPr>
            <a:normAutofit/>
          </a:bodyPr>
          <a:lstStyle/>
          <a:p>
            <a:pPr algn="l"/>
            <a:r>
              <a:rPr lang="x-none" sz="4400"/>
              <a:t>Правила роботи групи:</a:t>
            </a:r>
          </a:p>
        </p:txBody>
      </p: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xmlns="" id="{2FD38F05-016A-777E-F2AE-4584064A9B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0878800"/>
              </p:ext>
            </p:extLst>
          </p:nvPr>
        </p:nvGraphicFramePr>
        <p:xfrm>
          <a:off x="386576" y="237892"/>
          <a:ext cx="7560526" cy="62521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39937491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689B9839-3173-4501-8933-EB57B30A0B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xmlns="" id="{BA446D5B-A4D5-4D70-B194-8CCD93EDAAA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132065" y="0"/>
            <a:ext cx="4059935" cy="6858000"/>
          </a:xfrm>
          <a:prstGeom prst="rect">
            <a:avLst/>
          </a:prstGeom>
          <a:ln>
            <a:noFill/>
          </a:ln>
          <a:effectLst>
            <a:outerShdw blurRad="50800" dist="12700" dir="10800000" algn="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385EE4BE-33B0-4247-BCDC-10B34823358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00"/>
          <a:stretch/>
        </p:blipFill>
        <p:spPr>
          <a:xfrm>
            <a:off x="8132064" y="0"/>
            <a:ext cx="4059936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AD6150A-4884-D77F-5ADA-CF04369FCB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0031" y="1314450"/>
            <a:ext cx="2844002" cy="3680244"/>
          </a:xfrm>
        </p:spPr>
        <p:txBody>
          <a:bodyPr>
            <a:normAutofit/>
          </a:bodyPr>
          <a:lstStyle/>
          <a:p>
            <a:pPr algn="l"/>
            <a:r>
              <a:rPr lang="x-none" sz="3700"/>
              <a:t>Етичнчний кодекс</a:t>
            </a:r>
          </a:p>
        </p:txBody>
      </p: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xmlns="" id="{904319B1-E5E1-5DB7-6901-56D991B1EEB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8700433"/>
              </p:ext>
            </p:extLst>
          </p:nvPr>
        </p:nvGraphicFramePr>
        <p:xfrm>
          <a:off x="1137425" y="929269"/>
          <a:ext cx="6304155" cy="51547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610936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7B67AE4-BAC6-CCC8-B1A1-C3D92787BD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>
            <a:normAutofit/>
          </a:bodyPr>
          <a:lstStyle/>
          <a:p>
            <a:r>
              <a:rPr lang="x-none"/>
              <a:t>Фази розвитку групи</a:t>
            </a:r>
          </a:p>
        </p:txBody>
      </p: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xmlns="" id="{195DA2BD-C26B-BBDC-BE96-646E95BE06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6082140"/>
              </p:ext>
            </p:extLst>
          </p:nvPr>
        </p:nvGraphicFramePr>
        <p:xfrm>
          <a:off x="914400" y="2532475"/>
          <a:ext cx="10363200" cy="30290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79525583"/>
      </p:ext>
    </p:extLst>
  </p:cSld>
  <p:clrMapOvr>
    <a:masterClrMapping/>
  </p:clrMapOvr>
</p:sld>
</file>

<file path=ppt/theme/theme1.xml><?xml version="1.0" encoding="utf-8"?>
<a:theme xmlns:a="http://schemas.openxmlformats.org/drawingml/2006/main" name="Капля">
  <a:themeElements>
    <a:clrScheme name="Капля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Капл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roplet" id="{8984A317-299A-4E50-B45D-BFC9EDE2337A}" vid="{C71B277C-C29A-4BA0-A7BA-43502DF21AB3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{7AC3D549-2145-5041-B044-2172E748629F}tf10001073</Template>
  <TotalTime>88</TotalTime>
  <Words>234</Words>
  <Application>Microsoft Office PowerPoint</Application>
  <PresentationFormat>Произвольный</PresentationFormat>
  <Paragraphs>44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Капля</vt:lpstr>
      <vt:lpstr>Загальна характеристика групової психотерапії</vt:lpstr>
      <vt:lpstr>План:</vt:lpstr>
      <vt:lpstr>Структурні елементи груповогу процесу</vt:lpstr>
      <vt:lpstr>Завдання шерінгу</vt:lpstr>
      <vt:lpstr>Вправа Визначення потреби</vt:lpstr>
      <vt:lpstr>Вправа</vt:lpstr>
      <vt:lpstr>Правила роботи групи:</vt:lpstr>
      <vt:lpstr>Етичнчний кодекс</vt:lpstr>
      <vt:lpstr>Фази розвитку групи</vt:lpstr>
      <vt:lpstr>Дякую за увагу!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mebelgrandt@gmail.com</dc:creator>
  <cp:lastModifiedBy>Lenovo</cp:lastModifiedBy>
  <cp:revision>38</cp:revision>
  <dcterms:created xsi:type="dcterms:W3CDTF">2022-11-25T09:15:26Z</dcterms:created>
  <dcterms:modified xsi:type="dcterms:W3CDTF">2023-09-17T09:18:59Z</dcterms:modified>
</cp:coreProperties>
</file>