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8" d="100"/>
          <a:sy n="158" d="100"/>
        </p:scale>
        <p:origin x="-218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DE6A38-75E2-4243-842B-0A63CC86A5DA}"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uk-UA"/>
        </a:p>
      </dgm:t>
    </dgm:pt>
    <dgm:pt modelId="{24E36EF3-2BE9-4D72-A6D3-376497E6C5F2}">
      <dgm:prSet/>
      <dgm:spPr/>
      <dgm:t>
        <a:bodyPr/>
        <a:lstStyle/>
        <a:p>
          <a:pPr rtl="0"/>
          <a:r>
            <a:rPr lang="ru-RU" smtClean="0"/>
            <a:t>1. Економічність. </a:t>
          </a:r>
          <a:endParaRPr lang="uk-UA"/>
        </a:p>
      </dgm:t>
    </dgm:pt>
    <dgm:pt modelId="{22D905EA-0492-474F-B4A1-DF84959E4EB5}" type="parTrans" cxnId="{B016B5EC-C28A-4D36-B12D-1DDA6C34433B}">
      <dgm:prSet/>
      <dgm:spPr/>
      <dgm:t>
        <a:bodyPr/>
        <a:lstStyle/>
        <a:p>
          <a:endParaRPr lang="uk-UA"/>
        </a:p>
      </dgm:t>
    </dgm:pt>
    <dgm:pt modelId="{780A1FE4-64A0-46DA-8AC1-73AE3DDBBBE7}" type="sibTrans" cxnId="{B016B5EC-C28A-4D36-B12D-1DDA6C34433B}">
      <dgm:prSet/>
      <dgm:spPr/>
      <dgm:t>
        <a:bodyPr/>
        <a:lstStyle/>
        <a:p>
          <a:endParaRPr lang="uk-UA"/>
        </a:p>
      </dgm:t>
    </dgm:pt>
    <dgm:pt modelId="{0887100D-328B-4BD1-9B13-9164719A29B1}">
      <dgm:prSet/>
      <dgm:spPr/>
      <dgm:t>
        <a:bodyPr/>
        <a:lstStyle/>
        <a:p>
          <a:pPr rtl="0"/>
          <a:r>
            <a:rPr lang="ru-RU" smtClean="0"/>
            <a:t>Хмарні технології дають змогу суттєво знизити витрати на створення центрів обробки даних, закупівлю апаратних і програмних рішень, серверного обладнання тощо. Додатково економляться кошти на утриманні ІТ-персоналу.</a:t>
          </a:r>
          <a:endParaRPr lang="uk-UA"/>
        </a:p>
      </dgm:t>
    </dgm:pt>
    <dgm:pt modelId="{E7F9B3EA-8997-4774-ADAC-88D3AD3CF15A}" type="parTrans" cxnId="{DA5A539F-4C7C-4D4C-A277-1BAAD8B740C0}">
      <dgm:prSet/>
      <dgm:spPr/>
      <dgm:t>
        <a:bodyPr/>
        <a:lstStyle/>
        <a:p>
          <a:endParaRPr lang="uk-UA"/>
        </a:p>
      </dgm:t>
    </dgm:pt>
    <dgm:pt modelId="{93D04CC9-72E1-47FE-A7D5-22BB43780438}" type="sibTrans" cxnId="{DA5A539F-4C7C-4D4C-A277-1BAAD8B740C0}">
      <dgm:prSet/>
      <dgm:spPr/>
      <dgm:t>
        <a:bodyPr/>
        <a:lstStyle/>
        <a:p>
          <a:endParaRPr lang="uk-UA"/>
        </a:p>
      </dgm:t>
    </dgm:pt>
    <dgm:pt modelId="{4E0B71A8-7C09-4B8E-B265-D8D43B9092DA}">
      <dgm:prSet/>
      <dgm:spPr/>
      <dgm:t>
        <a:bodyPr/>
        <a:lstStyle/>
        <a:p>
          <a:pPr rtl="0"/>
          <a:r>
            <a:rPr lang="uk-UA" smtClean="0"/>
            <a:t>2. Мобільність. </a:t>
          </a:r>
          <a:endParaRPr lang="uk-UA"/>
        </a:p>
      </dgm:t>
    </dgm:pt>
    <dgm:pt modelId="{A7E69E1A-C66E-415C-9E43-ACAA596FC7AA}" type="parTrans" cxnId="{30005397-B9A1-474C-96ED-7E0B84E5E320}">
      <dgm:prSet/>
      <dgm:spPr/>
      <dgm:t>
        <a:bodyPr/>
        <a:lstStyle/>
        <a:p>
          <a:endParaRPr lang="uk-UA"/>
        </a:p>
      </dgm:t>
    </dgm:pt>
    <dgm:pt modelId="{13F0B3D6-652E-4EFA-BD64-78ADFD1937CA}" type="sibTrans" cxnId="{30005397-B9A1-474C-96ED-7E0B84E5E320}">
      <dgm:prSet/>
      <dgm:spPr/>
      <dgm:t>
        <a:bodyPr/>
        <a:lstStyle/>
        <a:p>
          <a:endParaRPr lang="uk-UA"/>
        </a:p>
      </dgm:t>
    </dgm:pt>
    <dgm:pt modelId="{886EEA5D-628F-4B26-973A-64F33FB4C114}">
      <dgm:prSet/>
      <dgm:spPr/>
      <dgm:t>
        <a:bodyPr/>
        <a:lstStyle/>
        <a:p>
          <a:pPr rtl="0"/>
          <a:r>
            <a:rPr lang="uk-UA" smtClean="0"/>
            <a:t>Хмарні технології дають доступ до свого робочого місця, віртуального комп’ютера, баз даних, корпоративних мереж, незалежно від свого місцезнаходження, маючи безперебійний доступ до Інтернету. </a:t>
          </a:r>
          <a:endParaRPr lang="uk-UA"/>
        </a:p>
      </dgm:t>
    </dgm:pt>
    <dgm:pt modelId="{5F31CB21-AD6B-4AFF-B556-7B03538383CC}" type="parTrans" cxnId="{DC1C3CE4-BEE7-48D6-ACD8-B32A6F88E6B5}">
      <dgm:prSet/>
      <dgm:spPr/>
      <dgm:t>
        <a:bodyPr/>
        <a:lstStyle/>
        <a:p>
          <a:endParaRPr lang="uk-UA"/>
        </a:p>
      </dgm:t>
    </dgm:pt>
    <dgm:pt modelId="{928CA1DA-36F4-4E12-85A7-CD3A9DEC1C55}" type="sibTrans" cxnId="{DC1C3CE4-BEE7-48D6-ACD8-B32A6F88E6B5}">
      <dgm:prSet/>
      <dgm:spPr/>
      <dgm:t>
        <a:bodyPr/>
        <a:lstStyle/>
        <a:p>
          <a:endParaRPr lang="uk-UA"/>
        </a:p>
      </dgm:t>
    </dgm:pt>
    <dgm:pt modelId="{65322498-F9F4-4AFA-9C7B-2B376D53E38D}" type="pres">
      <dgm:prSet presAssocID="{FCDE6A38-75E2-4243-842B-0A63CC86A5DA}" presName="Name0" presStyleCnt="0">
        <dgm:presLayoutVars>
          <dgm:dir/>
          <dgm:animLvl val="lvl"/>
          <dgm:resizeHandles val="exact"/>
        </dgm:presLayoutVars>
      </dgm:prSet>
      <dgm:spPr/>
    </dgm:pt>
    <dgm:pt modelId="{726206E7-1584-469B-B479-1BAAC43FD8D5}" type="pres">
      <dgm:prSet presAssocID="{24E36EF3-2BE9-4D72-A6D3-376497E6C5F2}" presName="linNode" presStyleCnt="0"/>
      <dgm:spPr/>
    </dgm:pt>
    <dgm:pt modelId="{397EEA1D-0480-4907-9890-00701ED46BDF}" type="pres">
      <dgm:prSet presAssocID="{24E36EF3-2BE9-4D72-A6D3-376497E6C5F2}" presName="parentText" presStyleLbl="node1" presStyleIdx="0" presStyleCnt="2">
        <dgm:presLayoutVars>
          <dgm:chMax val="1"/>
          <dgm:bulletEnabled val="1"/>
        </dgm:presLayoutVars>
      </dgm:prSet>
      <dgm:spPr/>
    </dgm:pt>
    <dgm:pt modelId="{69F9C3BF-EBC0-4034-AA0D-33B67C933FEE}" type="pres">
      <dgm:prSet presAssocID="{24E36EF3-2BE9-4D72-A6D3-376497E6C5F2}" presName="descendantText" presStyleLbl="alignAccFollowNode1" presStyleIdx="0" presStyleCnt="2">
        <dgm:presLayoutVars>
          <dgm:bulletEnabled val="1"/>
        </dgm:presLayoutVars>
      </dgm:prSet>
      <dgm:spPr/>
    </dgm:pt>
    <dgm:pt modelId="{37750A2C-A257-45D8-A20B-874029F11CB3}" type="pres">
      <dgm:prSet presAssocID="{780A1FE4-64A0-46DA-8AC1-73AE3DDBBBE7}" presName="sp" presStyleCnt="0"/>
      <dgm:spPr/>
    </dgm:pt>
    <dgm:pt modelId="{EE6F041A-AC64-4DC6-BE6A-1B5AF4E5658A}" type="pres">
      <dgm:prSet presAssocID="{4E0B71A8-7C09-4B8E-B265-D8D43B9092DA}" presName="linNode" presStyleCnt="0"/>
      <dgm:spPr/>
    </dgm:pt>
    <dgm:pt modelId="{8C711F6D-8B6B-4456-B195-7E8A078F65EF}" type="pres">
      <dgm:prSet presAssocID="{4E0B71A8-7C09-4B8E-B265-D8D43B9092DA}" presName="parentText" presStyleLbl="node1" presStyleIdx="1" presStyleCnt="2">
        <dgm:presLayoutVars>
          <dgm:chMax val="1"/>
          <dgm:bulletEnabled val="1"/>
        </dgm:presLayoutVars>
      </dgm:prSet>
      <dgm:spPr/>
    </dgm:pt>
    <dgm:pt modelId="{E32D601E-5318-4BF4-80F2-7A2ECA5A9475}" type="pres">
      <dgm:prSet presAssocID="{4E0B71A8-7C09-4B8E-B265-D8D43B9092DA}" presName="descendantText" presStyleLbl="alignAccFollowNode1" presStyleIdx="1" presStyleCnt="2">
        <dgm:presLayoutVars>
          <dgm:bulletEnabled val="1"/>
        </dgm:presLayoutVars>
      </dgm:prSet>
      <dgm:spPr/>
    </dgm:pt>
  </dgm:ptLst>
  <dgm:cxnLst>
    <dgm:cxn modelId="{E448C600-221A-4A76-AC90-74B0412B9245}" type="presOf" srcId="{24E36EF3-2BE9-4D72-A6D3-376497E6C5F2}" destId="{397EEA1D-0480-4907-9890-00701ED46BDF}" srcOrd="0" destOrd="0" presId="urn:microsoft.com/office/officeart/2005/8/layout/vList5"/>
    <dgm:cxn modelId="{29A1D7CB-EDAD-4BA0-A85D-B4A38ABF28B1}" type="presOf" srcId="{FCDE6A38-75E2-4243-842B-0A63CC86A5DA}" destId="{65322498-F9F4-4AFA-9C7B-2B376D53E38D}" srcOrd="0" destOrd="0" presId="urn:microsoft.com/office/officeart/2005/8/layout/vList5"/>
    <dgm:cxn modelId="{DC1C3CE4-BEE7-48D6-ACD8-B32A6F88E6B5}" srcId="{4E0B71A8-7C09-4B8E-B265-D8D43B9092DA}" destId="{886EEA5D-628F-4B26-973A-64F33FB4C114}" srcOrd="0" destOrd="0" parTransId="{5F31CB21-AD6B-4AFF-B556-7B03538383CC}" sibTransId="{928CA1DA-36F4-4E12-85A7-CD3A9DEC1C55}"/>
    <dgm:cxn modelId="{721DC452-93C9-4F4E-8EA7-BACACFAF7940}" type="presOf" srcId="{0887100D-328B-4BD1-9B13-9164719A29B1}" destId="{69F9C3BF-EBC0-4034-AA0D-33B67C933FEE}" srcOrd="0" destOrd="0" presId="urn:microsoft.com/office/officeart/2005/8/layout/vList5"/>
    <dgm:cxn modelId="{B016B5EC-C28A-4D36-B12D-1DDA6C34433B}" srcId="{FCDE6A38-75E2-4243-842B-0A63CC86A5DA}" destId="{24E36EF3-2BE9-4D72-A6D3-376497E6C5F2}" srcOrd="0" destOrd="0" parTransId="{22D905EA-0492-474F-B4A1-DF84959E4EB5}" sibTransId="{780A1FE4-64A0-46DA-8AC1-73AE3DDBBBE7}"/>
    <dgm:cxn modelId="{F0768516-0DB2-45E3-89B2-6747B26B694B}" type="presOf" srcId="{4E0B71A8-7C09-4B8E-B265-D8D43B9092DA}" destId="{8C711F6D-8B6B-4456-B195-7E8A078F65EF}" srcOrd="0" destOrd="0" presId="urn:microsoft.com/office/officeart/2005/8/layout/vList5"/>
    <dgm:cxn modelId="{DA5A539F-4C7C-4D4C-A277-1BAAD8B740C0}" srcId="{24E36EF3-2BE9-4D72-A6D3-376497E6C5F2}" destId="{0887100D-328B-4BD1-9B13-9164719A29B1}" srcOrd="0" destOrd="0" parTransId="{E7F9B3EA-8997-4774-ADAC-88D3AD3CF15A}" sibTransId="{93D04CC9-72E1-47FE-A7D5-22BB43780438}"/>
    <dgm:cxn modelId="{30005397-B9A1-474C-96ED-7E0B84E5E320}" srcId="{FCDE6A38-75E2-4243-842B-0A63CC86A5DA}" destId="{4E0B71A8-7C09-4B8E-B265-D8D43B9092DA}" srcOrd="1" destOrd="0" parTransId="{A7E69E1A-C66E-415C-9E43-ACAA596FC7AA}" sibTransId="{13F0B3D6-652E-4EFA-BD64-78ADFD1937CA}"/>
    <dgm:cxn modelId="{87763610-6C31-45A2-9C4E-E8F4357FD827}" type="presOf" srcId="{886EEA5D-628F-4B26-973A-64F33FB4C114}" destId="{E32D601E-5318-4BF4-80F2-7A2ECA5A9475}" srcOrd="0" destOrd="0" presId="urn:microsoft.com/office/officeart/2005/8/layout/vList5"/>
    <dgm:cxn modelId="{72F9A798-F8CF-46C6-8554-DA0EAF15F05B}" type="presParOf" srcId="{65322498-F9F4-4AFA-9C7B-2B376D53E38D}" destId="{726206E7-1584-469B-B479-1BAAC43FD8D5}" srcOrd="0" destOrd="0" presId="urn:microsoft.com/office/officeart/2005/8/layout/vList5"/>
    <dgm:cxn modelId="{888E2210-55AF-4890-A3AB-DEB9AE5B18EE}" type="presParOf" srcId="{726206E7-1584-469B-B479-1BAAC43FD8D5}" destId="{397EEA1D-0480-4907-9890-00701ED46BDF}" srcOrd="0" destOrd="0" presId="urn:microsoft.com/office/officeart/2005/8/layout/vList5"/>
    <dgm:cxn modelId="{4D7AE01E-276F-46FE-9A47-C5508C003F16}" type="presParOf" srcId="{726206E7-1584-469B-B479-1BAAC43FD8D5}" destId="{69F9C3BF-EBC0-4034-AA0D-33B67C933FEE}" srcOrd="1" destOrd="0" presId="urn:microsoft.com/office/officeart/2005/8/layout/vList5"/>
    <dgm:cxn modelId="{96E4FA88-5D04-41D6-90C5-9F2F869690CE}" type="presParOf" srcId="{65322498-F9F4-4AFA-9C7B-2B376D53E38D}" destId="{37750A2C-A257-45D8-A20B-874029F11CB3}" srcOrd="1" destOrd="0" presId="urn:microsoft.com/office/officeart/2005/8/layout/vList5"/>
    <dgm:cxn modelId="{BF5AD0F0-9E3C-4AE2-911B-E91C3F80407F}" type="presParOf" srcId="{65322498-F9F4-4AFA-9C7B-2B376D53E38D}" destId="{EE6F041A-AC64-4DC6-BE6A-1B5AF4E5658A}" srcOrd="2" destOrd="0" presId="urn:microsoft.com/office/officeart/2005/8/layout/vList5"/>
    <dgm:cxn modelId="{DE4FEA22-45F6-49FB-9CC5-ADB88562BF3E}" type="presParOf" srcId="{EE6F041A-AC64-4DC6-BE6A-1B5AF4E5658A}" destId="{8C711F6D-8B6B-4456-B195-7E8A078F65EF}" srcOrd="0" destOrd="0" presId="urn:microsoft.com/office/officeart/2005/8/layout/vList5"/>
    <dgm:cxn modelId="{1AD9D7EB-4237-4CFC-838A-42F5362F496C}" type="presParOf" srcId="{EE6F041A-AC64-4DC6-BE6A-1B5AF4E5658A}" destId="{E32D601E-5318-4BF4-80F2-7A2ECA5A947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372B70E-7D37-4E2E-9999-E100AC454C6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1A49EE12-FA80-4774-97B1-7416486903A9}">
      <dgm:prSet/>
      <dgm:spPr/>
      <dgm:t>
        <a:bodyPr/>
        <a:lstStyle/>
        <a:p>
          <a:pPr rtl="0"/>
          <a:r>
            <a:rPr lang="uk-UA" smtClean="0"/>
            <a:t>- головна книга (</a:t>
          </a:r>
          <a:r>
            <a:rPr lang="en-US" smtClean="0"/>
            <a:t>General Ledger); </a:t>
          </a:r>
          <a:endParaRPr lang="uk-UA"/>
        </a:p>
      </dgm:t>
    </dgm:pt>
    <dgm:pt modelId="{170F4517-90EA-42E4-9342-D80611560076}" type="parTrans" cxnId="{A1975A2E-D321-408C-9C0D-AF72759C4F7A}">
      <dgm:prSet/>
      <dgm:spPr/>
      <dgm:t>
        <a:bodyPr/>
        <a:lstStyle/>
        <a:p>
          <a:endParaRPr lang="uk-UA"/>
        </a:p>
      </dgm:t>
    </dgm:pt>
    <dgm:pt modelId="{A28215DA-157E-4203-B23B-D38F794B0C3F}" type="sibTrans" cxnId="{A1975A2E-D321-408C-9C0D-AF72759C4F7A}">
      <dgm:prSet/>
      <dgm:spPr/>
      <dgm:t>
        <a:bodyPr/>
        <a:lstStyle/>
        <a:p>
          <a:endParaRPr lang="uk-UA"/>
        </a:p>
      </dgm:t>
    </dgm:pt>
    <dgm:pt modelId="{22CF85A7-C507-4D5D-A609-255E0B2B24D2}">
      <dgm:prSet/>
      <dgm:spPr/>
      <dgm:t>
        <a:bodyPr/>
        <a:lstStyle/>
        <a:p>
          <a:pPr rtl="0"/>
          <a:r>
            <a:rPr lang="en-US" smtClean="0"/>
            <a:t>- </a:t>
          </a:r>
          <a:r>
            <a:rPr lang="uk-UA" smtClean="0"/>
            <a:t>розширена глобальна міжфілійна система (</a:t>
          </a:r>
          <a:r>
            <a:rPr lang="en-US" smtClean="0"/>
            <a:t>Advanced Global Intercompany System); </a:t>
          </a:r>
          <a:endParaRPr lang="uk-UA"/>
        </a:p>
      </dgm:t>
    </dgm:pt>
    <dgm:pt modelId="{1B6A16FD-018C-400E-B182-13F85B308905}" type="parTrans" cxnId="{3D2A7C14-AA8E-4CFD-A4D9-2A8B0CBC4168}">
      <dgm:prSet/>
      <dgm:spPr/>
      <dgm:t>
        <a:bodyPr/>
        <a:lstStyle/>
        <a:p>
          <a:endParaRPr lang="uk-UA"/>
        </a:p>
      </dgm:t>
    </dgm:pt>
    <dgm:pt modelId="{FFF80826-4A62-4A4A-98FF-874B2DEAB1A9}" type="sibTrans" cxnId="{3D2A7C14-AA8E-4CFD-A4D9-2A8B0CBC4168}">
      <dgm:prSet/>
      <dgm:spPr/>
      <dgm:t>
        <a:bodyPr/>
        <a:lstStyle/>
        <a:p>
          <a:endParaRPr lang="uk-UA"/>
        </a:p>
      </dgm:t>
    </dgm:pt>
    <dgm:pt modelId="{4E4B671D-E215-43D3-ACA0-B2CE9E5B3C88}">
      <dgm:prSet/>
      <dgm:spPr/>
      <dgm:t>
        <a:bodyPr/>
        <a:lstStyle/>
        <a:p>
          <a:pPr rtl="0"/>
          <a:r>
            <a:rPr lang="en-US" smtClean="0"/>
            <a:t>- </a:t>
          </a:r>
          <a:r>
            <a:rPr lang="uk-UA" smtClean="0"/>
            <a:t>кредитори (</a:t>
          </a:r>
          <a:r>
            <a:rPr lang="en-US" smtClean="0"/>
            <a:t>Payables); </a:t>
          </a:r>
          <a:endParaRPr lang="uk-UA"/>
        </a:p>
      </dgm:t>
    </dgm:pt>
    <dgm:pt modelId="{D3682F21-46A8-4334-82EE-2B8D7D5BC0C0}" type="parTrans" cxnId="{356CD4DD-AFC0-4EEC-B39E-07BA86CD31FD}">
      <dgm:prSet/>
      <dgm:spPr/>
      <dgm:t>
        <a:bodyPr/>
        <a:lstStyle/>
        <a:p>
          <a:endParaRPr lang="uk-UA"/>
        </a:p>
      </dgm:t>
    </dgm:pt>
    <dgm:pt modelId="{3C5ED928-EE97-458C-A138-2FCB0E91078D}" type="sibTrans" cxnId="{356CD4DD-AFC0-4EEC-B39E-07BA86CD31FD}">
      <dgm:prSet/>
      <dgm:spPr/>
      <dgm:t>
        <a:bodyPr/>
        <a:lstStyle/>
        <a:p>
          <a:endParaRPr lang="uk-UA"/>
        </a:p>
      </dgm:t>
    </dgm:pt>
    <dgm:pt modelId="{BEB615E3-F07D-41C8-828D-7DD5D8ECE3D1}">
      <dgm:prSet/>
      <dgm:spPr/>
      <dgm:t>
        <a:bodyPr/>
        <a:lstStyle/>
        <a:p>
          <a:pPr rtl="0"/>
          <a:r>
            <a:rPr lang="en-US" smtClean="0"/>
            <a:t>- </a:t>
          </a:r>
          <a:r>
            <a:rPr lang="uk-UA" smtClean="0"/>
            <a:t>дебітори (</a:t>
          </a:r>
          <a:r>
            <a:rPr lang="en-US" smtClean="0"/>
            <a:t>Receivables); </a:t>
          </a:r>
          <a:endParaRPr lang="uk-UA"/>
        </a:p>
      </dgm:t>
    </dgm:pt>
    <dgm:pt modelId="{362A8EDD-5FAA-47DE-9ABE-FF3112A4C8A1}" type="parTrans" cxnId="{386138B2-A16B-4148-8C7C-BFD0D6080F79}">
      <dgm:prSet/>
      <dgm:spPr/>
      <dgm:t>
        <a:bodyPr/>
        <a:lstStyle/>
        <a:p>
          <a:endParaRPr lang="uk-UA"/>
        </a:p>
      </dgm:t>
    </dgm:pt>
    <dgm:pt modelId="{4046805E-2729-4AFB-91C9-D426481699E0}" type="sibTrans" cxnId="{386138B2-A16B-4148-8C7C-BFD0D6080F79}">
      <dgm:prSet/>
      <dgm:spPr/>
      <dgm:t>
        <a:bodyPr/>
        <a:lstStyle/>
        <a:p>
          <a:endParaRPr lang="uk-UA"/>
        </a:p>
      </dgm:t>
    </dgm:pt>
    <dgm:pt modelId="{A029644C-6FB0-46B8-8E0A-F5563E333077}">
      <dgm:prSet/>
      <dgm:spPr/>
      <dgm:t>
        <a:bodyPr/>
        <a:lstStyle/>
        <a:p>
          <a:pPr rtl="0"/>
          <a:r>
            <a:rPr lang="en-US" smtClean="0"/>
            <a:t>- </a:t>
          </a:r>
          <a:r>
            <a:rPr lang="uk-UA" smtClean="0"/>
            <a:t>управління грошовими коштами (</a:t>
          </a:r>
          <a:r>
            <a:rPr lang="en-US" smtClean="0"/>
            <a:t>Cash Management); </a:t>
          </a:r>
          <a:endParaRPr lang="uk-UA"/>
        </a:p>
      </dgm:t>
    </dgm:pt>
    <dgm:pt modelId="{D9B5DE5C-A008-42A6-A361-C33B1CE8C633}" type="parTrans" cxnId="{9D43396F-6A27-45F4-BFA5-7A890803F68E}">
      <dgm:prSet/>
      <dgm:spPr/>
      <dgm:t>
        <a:bodyPr/>
        <a:lstStyle/>
        <a:p>
          <a:endParaRPr lang="uk-UA"/>
        </a:p>
      </dgm:t>
    </dgm:pt>
    <dgm:pt modelId="{0EA99D0E-AD16-43BD-A299-C420C7E076FF}" type="sibTrans" cxnId="{9D43396F-6A27-45F4-BFA5-7A890803F68E}">
      <dgm:prSet/>
      <dgm:spPr/>
      <dgm:t>
        <a:bodyPr/>
        <a:lstStyle/>
        <a:p>
          <a:endParaRPr lang="uk-UA"/>
        </a:p>
      </dgm:t>
    </dgm:pt>
    <dgm:pt modelId="{4A0355D9-8BC5-4762-81F0-E94EC325A028}">
      <dgm:prSet/>
      <dgm:spPr/>
      <dgm:t>
        <a:bodyPr/>
        <a:lstStyle/>
        <a:p>
          <a:pPr rtl="0"/>
          <a:r>
            <a:rPr lang="en-US" smtClean="0"/>
            <a:t>- </a:t>
          </a:r>
          <a:r>
            <a:rPr lang="uk-UA" smtClean="0"/>
            <a:t>основні засоби (</a:t>
          </a:r>
          <a:r>
            <a:rPr lang="en-US" smtClean="0"/>
            <a:t>Fixed Assets); </a:t>
          </a:r>
          <a:endParaRPr lang="uk-UA"/>
        </a:p>
      </dgm:t>
    </dgm:pt>
    <dgm:pt modelId="{BB68DFBC-9B41-4A2B-8020-C844277C9824}" type="parTrans" cxnId="{6EFFCC87-EFFC-4083-A64E-437C3D777281}">
      <dgm:prSet/>
      <dgm:spPr/>
      <dgm:t>
        <a:bodyPr/>
        <a:lstStyle/>
        <a:p>
          <a:endParaRPr lang="uk-UA"/>
        </a:p>
      </dgm:t>
    </dgm:pt>
    <dgm:pt modelId="{70BE60F5-8F58-4B24-A4CE-7923DE2CEF63}" type="sibTrans" cxnId="{6EFFCC87-EFFC-4083-A64E-437C3D777281}">
      <dgm:prSet/>
      <dgm:spPr/>
      <dgm:t>
        <a:bodyPr/>
        <a:lstStyle/>
        <a:p>
          <a:endParaRPr lang="uk-UA"/>
        </a:p>
      </dgm:t>
    </dgm:pt>
    <dgm:pt modelId="{E3BB646F-C22D-493C-9626-62846527BDC0}">
      <dgm:prSet/>
      <dgm:spPr/>
      <dgm:t>
        <a:bodyPr/>
        <a:lstStyle/>
        <a:p>
          <a:pPr rtl="0"/>
          <a:r>
            <a:rPr lang="en-US" smtClean="0"/>
            <a:t>- </a:t>
          </a:r>
          <a:r>
            <a:rPr lang="uk-UA" smtClean="0"/>
            <a:t>управління нерухомістю (</a:t>
          </a:r>
          <a:r>
            <a:rPr lang="en-US" smtClean="0"/>
            <a:t>Property Management); </a:t>
          </a:r>
          <a:endParaRPr lang="uk-UA"/>
        </a:p>
      </dgm:t>
    </dgm:pt>
    <dgm:pt modelId="{557145E8-E71D-4284-84E1-081D04FC468E}" type="parTrans" cxnId="{6F67BFA9-A7CB-41A2-8E8F-9EFBC77BC9D9}">
      <dgm:prSet/>
      <dgm:spPr/>
      <dgm:t>
        <a:bodyPr/>
        <a:lstStyle/>
        <a:p>
          <a:endParaRPr lang="uk-UA"/>
        </a:p>
      </dgm:t>
    </dgm:pt>
    <dgm:pt modelId="{1AB2619C-69F2-46A1-B922-1CC0E81A12C9}" type="sibTrans" cxnId="{6F67BFA9-A7CB-41A2-8E8F-9EFBC77BC9D9}">
      <dgm:prSet/>
      <dgm:spPr/>
      <dgm:t>
        <a:bodyPr/>
        <a:lstStyle/>
        <a:p>
          <a:endParaRPr lang="uk-UA"/>
        </a:p>
      </dgm:t>
    </dgm:pt>
    <dgm:pt modelId="{352B072C-E5E4-4B3C-A1A4-0E253D85114D}">
      <dgm:prSet/>
      <dgm:spPr/>
      <dgm:t>
        <a:bodyPr/>
        <a:lstStyle/>
        <a:p>
          <a:pPr rtl="0"/>
          <a:r>
            <a:rPr lang="en-US" smtClean="0"/>
            <a:t>- </a:t>
          </a:r>
          <a:r>
            <a:rPr lang="uk-UA" smtClean="0"/>
            <a:t>управління лізингом (</a:t>
          </a:r>
          <a:r>
            <a:rPr lang="en-US" smtClean="0"/>
            <a:t>Leasing Management); </a:t>
          </a:r>
          <a:endParaRPr lang="uk-UA"/>
        </a:p>
      </dgm:t>
    </dgm:pt>
    <dgm:pt modelId="{8C55DDCB-430E-45D1-8D9B-136CA72619F6}" type="parTrans" cxnId="{4CD88D60-4872-4B4D-AB22-855D1CEF458D}">
      <dgm:prSet/>
      <dgm:spPr/>
      <dgm:t>
        <a:bodyPr/>
        <a:lstStyle/>
        <a:p>
          <a:endParaRPr lang="uk-UA"/>
        </a:p>
      </dgm:t>
    </dgm:pt>
    <dgm:pt modelId="{D0AAC497-097D-410F-9C07-177561E7E0AA}" type="sibTrans" cxnId="{4CD88D60-4872-4B4D-AB22-855D1CEF458D}">
      <dgm:prSet/>
      <dgm:spPr/>
      <dgm:t>
        <a:bodyPr/>
        <a:lstStyle/>
        <a:p>
          <a:endParaRPr lang="uk-UA"/>
        </a:p>
      </dgm:t>
    </dgm:pt>
    <dgm:pt modelId="{841A3486-CB7C-4FFB-9637-91B9522C3092}">
      <dgm:prSet/>
      <dgm:spPr/>
      <dgm:t>
        <a:bodyPr/>
        <a:lstStyle/>
        <a:p>
          <a:pPr rtl="0"/>
          <a:r>
            <a:rPr lang="en-US" smtClean="0"/>
            <a:t>- </a:t>
          </a:r>
          <a:r>
            <a:rPr lang="uk-UA" smtClean="0"/>
            <a:t>казначейство (</a:t>
          </a:r>
          <a:r>
            <a:rPr lang="en-US" smtClean="0"/>
            <a:t>Treasury).</a:t>
          </a:r>
          <a:endParaRPr lang="uk-UA"/>
        </a:p>
      </dgm:t>
    </dgm:pt>
    <dgm:pt modelId="{DEAF22FC-6490-420B-9052-0D0A904D0552}" type="parTrans" cxnId="{B6C2BF9F-6AF4-4169-A84A-79C4008EA268}">
      <dgm:prSet/>
      <dgm:spPr/>
      <dgm:t>
        <a:bodyPr/>
        <a:lstStyle/>
        <a:p>
          <a:endParaRPr lang="uk-UA"/>
        </a:p>
      </dgm:t>
    </dgm:pt>
    <dgm:pt modelId="{34476982-3102-436A-83F2-EBB2FE6E5884}" type="sibTrans" cxnId="{B6C2BF9F-6AF4-4169-A84A-79C4008EA268}">
      <dgm:prSet/>
      <dgm:spPr/>
      <dgm:t>
        <a:bodyPr/>
        <a:lstStyle/>
        <a:p>
          <a:endParaRPr lang="uk-UA"/>
        </a:p>
      </dgm:t>
    </dgm:pt>
    <dgm:pt modelId="{097DF84F-A557-48A3-97FE-1772E4756F50}" type="pres">
      <dgm:prSet presAssocID="{1372B70E-7D37-4E2E-9999-E100AC454C60}" presName="linear" presStyleCnt="0">
        <dgm:presLayoutVars>
          <dgm:animLvl val="lvl"/>
          <dgm:resizeHandles val="exact"/>
        </dgm:presLayoutVars>
      </dgm:prSet>
      <dgm:spPr/>
    </dgm:pt>
    <dgm:pt modelId="{72EFB16C-BF0D-451F-976F-E88C60EC547F}" type="pres">
      <dgm:prSet presAssocID="{1A49EE12-FA80-4774-97B1-7416486903A9}" presName="parentText" presStyleLbl="node1" presStyleIdx="0" presStyleCnt="9">
        <dgm:presLayoutVars>
          <dgm:chMax val="0"/>
          <dgm:bulletEnabled val="1"/>
        </dgm:presLayoutVars>
      </dgm:prSet>
      <dgm:spPr/>
    </dgm:pt>
    <dgm:pt modelId="{EA9678B9-F31E-4E0C-A857-061A8090C113}" type="pres">
      <dgm:prSet presAssocID="{A28215DA-157E-4203-B23B-D38F794B0C3F}" presName="spacer" presStyleCnt="0"/>
      <dgm:spPr/>
    </dgm:pt>
    <dgm:pt modelId="{2C2B535B-43E3-4FF4-9410-B3391E743F31}" type="pres">
      <dgm:prSet presAssocID="{22CF85A7-C507-4D5D-A609-255E0B2B24D2}" presName="parentText" presStyleLbl="node1" presStyleIdx="1" presStyleCnt="9">
        <dgm:presLayoutVars>
          <dgm:chMax val="0"/>
          <dgm:bulletEnabled val="1"/>
        </dgm:presLayoutVars>
      </dgm:prSet>
      <dgm:spPr/>
    </dgm:pt>
    <dgm:pt modelId="{8DD258A4-A9F0-4BEC-9A42-6EFE60E97163}" type="pres">
      <dgm:prSet presAssocID="{FFF80826-4A62-4A4A-98FF-874B2DEAB1A9}" presName="spacer" presStyleCnt="0"/>
      <dgm:spPr/>
    </dgm:pt>
    <dgm:pt modelId="{F2C093A7-4514-4FCD-887D-4278951F6F0A}" type="pres">
      <dgm:prSet presAssocID="{4E4B671D-E215-43D3-ACA0-B2CE9E5B3C88}" presName="parentText" presStyleLbl="node1" presStyleIdx="2" presStyleCnt="9">
        <dgm:presLayoutVars>
          <dgm:chMax val="0"/>
          <dgm:bulletEnabled val="1"/>
        </dgm:presLayoutVars>
      </dgm:prSet>
      <dgm:spPr/>
    </dgm:pt>
    <dgm:pt modelId="{96129558-CE24-46A3-ADB5-6D719DBB44CB}" type="pres">
      <dgm:prSet presAssocID="{3C5ED928-EE97-458C-A138-2FCB0E91078D}" presName="spacer" presStyleCnt="0"/>
      <dgm:spPr/>
    </dgm:pt>
    <dgm:pt modelId="{7E9B17F0-2312-4AC2-8364-A2EA4FF885A4}" type="pres">
      <dgm:prSet presAssocID="{BEB615E3-F07D-41C8-828D-7DD5D8ECE3D1}" presName="parentText" presStyleLbl="node1" presStyleIdx="3" presStyleCnt="9">
        <dgm:presLayoutVars>
          <dgm:chMax val="0"/>
          <dgm:bulletEnabled val="1"/>
        </dgm:presLayoutVars>
      </dgm:prSet>
      <dgm:spPr/>
    </dgm:pt>
    <dgm:pt modelId="{75BE23E7-1A7B-4D24-9571-8F4E7DD6CF3D}" type="pres">
      <dgm:prSet presAssocID="{4046805E-2729-4AFB-91C9-D426481699E0}" presName="spacer" presStyleCnt="0"/>
      <dgm:spPr/>
    </dgm:pt>
    <dgm:pt modelId="{56078084-F761-4EC3-8869-53FCA4B6419F}" type="pres">
      <dgm:prSet presAssocID="{A029644C-6FB0-46B8-8E0A-F5563E333077}" presName="parentText" presStyleLbl="node1" presStyleIdx="4" presStyleCnt="9">
        <dgm:presLayoutVars>
          <dgm:chMax val="0"/>
          <dgm:bulletEnabled val="1"/>
        </dgm:presLayoutVars>
      </dgm:prSet>
      <dgm:spPr/>
    </dgm:pt>
    <dgm:pt modelId="{5A61C47C-091E-4857-AB5A-73774028F61C}" type="pres">
      <dgm:prSet presAssocID="{0EA99D0E-AD16-43BD-A299-C420C7E076FF}" presName="spacer" presStyleCnt="0"/>
      <dgm:spPr/>
    </dgm:pt>
    <dgm:pt modelId="{4E0D9DE8-7289-49F8-B5F1-747C4866DADA}" type="pres">
      <dgm:prSet presAssocID="{4A0355D9-8BC5-4762-81F0-E94EC325A028}" presName="parentText" presStyleLbl="node1" presStyleIdx="5" presStyleCnt="9">
        <dgm:presLayoutVars>
          <dgm:chMax val="0"/>
          <dgm:bulletEnabled val="1"/>
        </dgm:presLayoutVars>
      </dgm:prSet>
      <dgm:spPr/>
    </dgm:pt>
    <dgm:pt modelId="{218A7270-D21F-44C6-80B4-04E9E4F40AEC}" type="pres">
      <dgm:prSet presAssocID="{70BE60F5-8F58-4B24-A4CE-7923DE2CEF63}" presName="spacer" presStyleCnt="0"/>
      <dgm:spPr/>
    </dgm:pt>
    <dgm:pt modelId="{C9B61DAF-2F4C-4242-AEE6-D861D31CFAA9}" type="pres">
      <dgm:prSet presAssocID="{E3BB646F-C22D-493C-9626-62846527BDC0}" presName="parentText" presStyleLbl="node1" presStyleIdx="6" presStyleCnt="9">
        <dgm:presLayoutVars>
          <dgm:chMax val="0"/>
          <dgm:bulletEnabled val="1"/>
        </dgm:presLayoutVars>
      </dgm:prSet>
      <dgm:spPr/>
    </dgm:pt>
    <dgm:pt modelId="{912E9FEF-7D3D-4568-8D41-0EFC45E50D76}" type="pres">
      <dgm:prSet presAssocID="{1AB2619C-69F2-46A1-B922-1CC0E81A12C9}" presName="spacer" presStyleCnt="0"/>
      <dgm:spPr/>
    </dgm:pt>
    <dgm:pt modelId="{CFA83AB9-7BFC-4FDA-9280-762B4104A82B}" type="pres">
      <dgm:prSet presAssocID="{352B072C-E5E4-4B3C-A1A4-0E253D85114D}" presName="parentText" presStyleLbl="node1" presStyleIdx="7" presStyleCnt="9">
        <dgm:presLayoutVars>
          <dgm:chMax val="0"/>
          <dgm:bulletEnabled val="1"/>
        </dgm:presLayoutVars>
      </dgm:prSet>
      <dgm:spPr/>
    </dgm:pt>
    <dgm:pt modelId="{FB38FA20-53FF-4933-906A-D4D391942934}" type="pres">
      <dgm:prSet presAssocID="{D0AAC497-097D-410F-9C07-177561E7E0AA}" presName="spacer" presStyleCnt="0"/>
      <dgm:spPr/>
    </dgm:pt>
    <dgm:pt modelId="{0655E8B1-B282-47D9-8C2B-9DAC6994BC94}" type="pres">
      <dgm:prSet presAssocID="{841A3486-CB7C-4FFB-9637-91B9522C3092}" presName="parentText" presStyleLbl="node1" presStyleIdx="8" presStyleCnt="9">
        <dgm:presLayoutVars>
          <dgm:chMax val="0"/>
          <dgm:bulletEnabled val="1"/>
        </dgm:presLayoutVars>
      </dgm:prSet>
      <dgm:spPr/>
    </dgm:pt>
  </dgm:ptLst>
  <dgm:cxnLst>
    <dgm:cxn modelId="{B6C2BF9F-6AF4-4169-A84A-79C4008EA268}" srcId="{1372B70E-7D37-4E2E-9999-E100AC454C60}" destId="{841A3486-CB7C-4FFB-9637-91B9522C3092}" srcOrd="8" destOrd="0" parTransId="{DEAF22FC-6490-420B-9052-0D0A904D0552}" sibTransId="{34476982-3102-436A-83F2-EBB2FE6E5884}"/>
    <dgm:cxn modelId="{62BA4A91-BA6D-41C5-ADE2-A7DBECAA857D}" type="presOf" srcId="{841A3486-CB7C-4FFB-9637-91B9522C3092}" destId="{0655E8B1-B282-47D9-8C2B-9DAC6994BC94}" srcOrd="0" destOrd="0" presId="urn:microsoft.com/office/officeart/2005/8/layout/vList2"/>
    <dgm:cxn modelId="{14C4337C-AE07-4F82-A2A8-62FAF54989EA}" type="presOf" srcId="{22CF85A7-C507-4D5D-A609-255E0B2B24D2}" destId="{2C2B535B-43E3-4FF4-9410-B3391E743F31}" srcOrd="0" destOrd="0" presId="urn:microsoft.com/office/officeart/2005/8/layout/vList2"/>
    <dgm:cxn modelId="{9C14CCCC-CC6C-4973-B6B4-748DC89C2CBF}" type="presOf" srcId="{BEB615E3-F07D-41C8-828D-7DD5D8ECE3D1}" destId="{7E9B17F0-2312-4AC2-8364-A2EA4FF885A4}" srcOrd="0" destOrd="0" presId="urn:microsoft.com/office/officeart/2005/8/layout/vList2"/>
    <dgm:cxn modelId="{386138B2-A16B-4148-8C7C-BFD0D6080F79}" srcId="{1372B70E-7D37-4E2E-9999-E100AC454C60}" destId="{BEB615E3-F07D-41C8-828D-7DD5D8ECE3D1}" srcOrd="3" destOrd="0" parTransId="{362A8EDD-5FAA-47DE-9ABE-FF3112A4C8A1}" sibTransId="{4046805E-2729-4AFB-91C9-D426481699E0}"/>
    <dgm:cxn modelId="{C26CD533-A5CC-4321-A322-72E89C14F59F}" type="presOf" srcId="{1A49EE12-FA80-4774-97B1-7416486903A9}" destId="{72EFB16C-BF0D-451F-976F-E88C60EC547F}" srcOrd="0" destOrd="0" presId="urn:microsoft.com/office/officeart/2005/8/layout/vList2"/>
    <dgm:cxn modelId="{3D2A7C14-AA8E-4CFD-A4D9-2A8B0CBC4168}" srcId="{1372B70E-7D37-4E2E-9999-E100AC454C60}" destId="{22CF85A7-C507-4D5D-A609-255E0B2B24D2}" srcOrd="1" destOrd="0" parTransId="{1B6A16FD-018C-400E-B182-13F85B308905}" sibTransId="{FFF80826-4A62-4A4A-98FF-874B2DEAB1A9}"/>
    <dgm:cxn modelId="{46B33535-9428-4AB9-818E-7332CA744E3D}" type="presOf" srcId="{4A0355D9-8BC5-4762-81F0-E94EC325A028}" destId="{4E0D9DE8-7289-49F8-B5F1-747C4866DADA}" srcOrd="0" destOrd="0" presId="urn:microsoft.com/office/officeart/2005/8/layout/vList2"/>
    <dgm:cxn modelId="{356CD4DD-AFC0-4EEC-B39E-07BA86CD31FD}" srcId="{1372B70E-7D37-4E2E-9999-E100AC454C60}" destId="{4E4B671D-E215-43D3-ACA0-B2CE9E5B3C88}" srcOrd="2" destOrd="0" parTransId="{D3682F21-46A8-4334-82EE-2B8D7D5BC0C0}" sibTransId="{3C5ED928-EE97-458C-A138-2FCB0E91078D}"/>
    <dgm:cxn modelId="{DDD235C4-EEC1-4E94-ABD6-236EDF4FF6D2}" type="presOf" srcId="{A029644C-6FB0-46B8-8E0A-F5563E333077}" destId="{56078084-F761-4EC3-8869-53FCA4B6419F}" srcOrd="0" destOrd="0" presId="urn:microsoft.com/office/officeart/2005/8/layout/vList2"/>
    <dgm:cxn modelId="{056F998F-5198-4761-88CE-99AEE5D6A22E}" type="presOf" srcId="{4E4B671D-E215-43D3-ACA0-B2CE9E5B3C88}" destId="{F2C093A7-4514-4FCD-887D-4278951F6F0A}" srcOrd="0" destOrd="0" presId="urn:microsoft.com/office/officeart/2005/8/layout/vList2"/>
    <dgm:cxn modelId="{4CD88D60-4872-4B4D-AB22-855D1CEF458D}" srcId="{1372B70E-7D37-4E2E-9999-E100AC454C60}" destId="{352B072C-E5E4-4B3C-A1A4-0E253D85114D}" srcOrd="7" destOrd="0" parTransId="{8C55DDCB-430E-45D1-8D9B-136CA72619F6}" sibTransId="{D0AAC497-097D-410F-9C07-177561E7E0AA}"/>
    <dgm:cxn modelId="{96ACE4B5-DD9C-403C-8E09-AA3283C11F93}" type="presOf" srcId="{352B072C-E5E4-4B3C-A1A4-0E253D85114D}" destId="{CFA83AB9-7BFC-4FDA-9280-762B4104A82B}" srcOrd="0" destOrd="0" presId="urn:microsoft.com/office/officeart/2005/8/layout/vList2"/>
    <dgm:cxn modelId="{E9FDEAC5-A1A8-46B4-8045-157D9D3F93AE}" type="presOf" srcId="{1372B70E-7D37-4E2E-9999-E100AC454C60}" destId="{097DF84F-A557-48A3-97FE-1772E4756F50}" srcOrd="0" destOrd="0" presId="urn:microsoft.com/office/officeart/2005/8/layout/vList2"/>
    <dgm:cxn modelId="{6EFFCC87-EFFC-4083-A64E-437C3D777281}" srcId="{1372B70E-7D37-4E2E-9999-E100AC454C60}" destId="{4A0355D9-8BC5-4762-81F0-E94EC325A028}" srcOrd="5" destOrd="0" parTransId="{BB68DFBC-9B41-4A2B-8020-C844277C9824}" sibTransId="{70BE60F5-8F58-4B24-A4CE-7923DE2CEF63}"/>
    <dgm:cxn modelId="{9D43396F-6A27-45F4-BFA5-7A890803F68E}" srcId="{1372B70E-7D37-4E2E-9999-E100AC454C60}" destId="{A029644C-6FB0-46B8-8E0A-F5563E333077}" srcOrd="4" destOrd="0" parTransId="{D9B5DE5C-A008-42A6-A361-C33B1CE8C633}" sibTransId="{0EA99D0E-AD16-43BD-A299-C420C7E076FF}"/>
    <dgm:cxn modelId="{477F22FF-BD03-4DD7-A6B1-771CBCEFD3B5}" type="presOf" srcId="{E3BB646F-C22D-493C-9626-62846527BDC0}" destId="{C9B61DAF-2F4C-4242-AEE6-D861D31CFAA9}" srcOrd="0" destOrd="0" presId="urn:microsoft.com/office/officeart/2005/8/layout/vList2"/>
    <dgm:cxn modelId="{6F67BFA9-A7CB-41A2-8E8F-9EFBC77BC9D9}" srcId="{1372B70E-7D37-4E2E-9999-E100AC454C60}" destId="{E3BB646F-C22D-493C-9626-62846527BDC0}" srcOrd="6" destOrd="0" parTransId="{557145E8-E71D-4284-84E1-081D04FC468E}" sibTransId="{1AB2619C-69F2-46A1-B922-1CC0E81A12C9}"/>
    <dgm:cxn modelId="{A1975A2E-D321-408C-9C0D-AF72759C4F7A}" srcId="{1372B70E-7D37-4E2E-9999-E100AC454C60}" destId="{1A49EE12-FA80-4774-97B1-7416486903A9}" srcOrd="0" destOrd="0" parTransId="{170F4517-90EA-42E4-9342-D80611560076}" sibTransId="{A28215DA-157E-4203-B23B-D38F794B0C3F}"/>
    <dgm:cxn modelId="{9A72BD29-5FD9-4D07-9598-2FE07B7F072D}" type="presParOf" srcId="{097DF84F-A557-48A3-97FE-1772E4756F50}" destId="{72EFB16C-BF0D-451F-976F-E88C60EC547F}" srcOrd="0" destOrd="0" presId="urn:microsoft.com/office/officeart/2005/8/layout/vList2"/>
    <dgm:cxn modelId="{848CAD4A-D0C0-4980-9B70-95680C61A3DF}" type="presParOf" srcId="{097DF84F-A557-48A3-97FE-1772E4756F50}" destId="{EA9678B9-F31E-4E0C-A857-061A8090C113}" srcOrd="1" destOrd="0" presId="urn:microsoft.com/office/officeart/2005/8/layout/vList2"/>
    <dgm:cxn modelId="{009E5B3B-B227-4502-B11A-DE20771EC6AE}" type="presParOf" srcId="{097DF84F-A557-48A3-97FE-1772E4756F50}" destId="{2C2B535B-43E3-4FF4-9410-B3391E743F31}" srcOrd="2" destOrd="0" presId="urn:microsoft.com/office/officeart/2005/8/layout/vList2"/>
    <dgm:cxn modelId="{E85463D7-C09F-445B-A0C1-8E90BA641891}" type="presParOf" srcId="{097DF84F-A557-48A3-97FE-1772E4756F50}" destId="{8DD258A4-A9F0-4BEC-9A42-6EFE60E97163}" srcOrd="3" destOrd="0" presId="urn:microsoft.com/office/officeart/2005/8/layout/vList2"/>
    <dgm:cxn modelId="{86C65C01-9506-410D-B39E-3B5BBA69943E}" type="presParOf" srcId="{097DF84F-A557-48A3-97FE-1772E4756F50}" destId="{F2C093A7-4514-4FCD-887D-4278951F6F0A}" srcOrd="4" destOrd="0" presId="urn:microsoft.com/office/officeart/2005/8/layout/vList2"/>
    <dgm:cxn modelId="{378FAD15-CF7B-4E57-8C60-120CE1915D91}" type="presParOf" srcId="{097DF84F-A557-48A3-97FE-1772E4756F50}" destId="{96129558-CE24-46A3-ADB5-6D719DBB44CB}" srcOrd="5" destOrd="0" presId="urn:microsoft.com/office/officeart/2005/8/layout/vList2"/>
    <dgm:cxn modelId="{67BF97B6-C6D9-43AB-9479-283E3EBB2791}" type="presParOf" srcId="{097DF84F-A557-48A3-97FE-1772E4756F50}" destId="{7E9B17F0-2312-4AC2-8364-A2EA4FF885A4}" srcOrd="6" destOrd="0" presId="urn:microsoft.com/office/officeart/2005/8/layout/vList2"/>
    <dgm:cxn modelId="{42450B0D-C92C-4F16-BB1A-B1C99385E5F7}" type="presParOf" srcId="{097DF84F-A557-48A3-97FE-1772E4756F50}" destId="{75BE23E7-1A7B-4D24-9571-8F4E7DD6CF3D}" srcOrd="7" destOrd="0" presId="urn:microsoft.com/office/officeart/2005/8/layout/vList2"/>
    <dgm:cxn modelId="{1054227D-4A6B-4556-AA5B-BBB17A4D07BF}" type="presParOf" srcId="{097DF84F-A557-48A3-97FE-1772E4756F50}" destId="{56078084-F761-4EC3-8869-53FCA4B6419F}" srcOrd="8" destOrd="0" presId="urn:microsoft.com/office/officeart/2005/8/layout/vList2"/>
    <dgm:cxn modelId="{B58C873C-4637-4530-BFDE-DD2836696B6C}" type="presParOf" srcId="{097DF84F-A557-48A3-97FE-1772E4756F50}" destId="{5A61C47C-091E-4857-AB5A-73774028F61C}" srcOrd="9" destOrd="0" presId="urn:microsoft.com/office/officeart/2005/8/layout/vList2"/>
    <dgm:cxn modelId="{5F201EBD-EF5F-41FA-AD03-BB66D4FBB112}" type="presParOf" srcId="{097DF84F-A557-48A3-97FE-1772E4756F50}" destId="{4E0D9DE8-7289-49F8-B5F1-747C4866DADA}" srcOrd="10" destOrd="0" presId="urn:microsoft.com/office/officeart/2005/8/layout/vList2"/>
    <dgm:cxn modelId="{FD079DE9-4FF4-4F42-81A2-C80351ABD30E}" type="presParOf" srcId="{097DF84F-A557-48A3-97FE-1772E4756F50}" destId="{218A7270-D21F-44C6-80B4-04E9E4F40AEC}" srcOrd="11" destOrd="0" presId="urn:microsoft.com/office/officeart/2005/8/layout/vList2"/>
    <dgm:cxn modelId="{C673B02B-78D2-4CF3-94C7-23EDEA2CE84C}" type="presParOf" srcId="{097DF84F-A557-48A3-97FE-1772E4756F50}" destId="{C9B61DAF-2F4C-4242-AEE6-D861D31CFAA9}" srcOrd="12" destOrd="0" presId="urn:microsoft.com/office/officeart/2005/8/layout/vList2"/>
    <dgm:cxn modelId="{C1C4B5E9-D13A-4DA0-9FB2-81656CAAC3CB}" type="presParOf" srcId="{097DF84F-A557-48A3-97FE-1772E4756F50}" destId="{912E9FEF-7D3D-4568-8D41-0EFC45E50D76}" srcOrd="13" destOrd="0" presId="urn:microsoft.com/office/officeart/2005/8/layout/vList2"/>
    <dgm:cxn modelId="{2419D0B9-D8E0-4AB3-AF69-8F1F52022578}" type="presParOf" srcId="{097DF84F-A557-48A3-97FE-1772E4756F50}" destId="{CFA83AB9-7BFC-4FDA-9280-762B4104A82B}" srcOrd="14" destOrd="0" presId="urn:microsoft.com/office/officeart/2005/8/layout/vList2"/>
    <dgm:cxn modelId="{C01DA0C8-5C7D-4CBA-8749-795D0FAD2A0F}" type="presParOf" srcId="{097DF84F-A557-48A3-97FE-1772E4756F50}" destId="{FB38FA20-53FF-4933-906A-D4D391942934}" srcOrd="15" destOrd="0" presId="urn:microsoft.com/office/officeart/2005/8/layout/vList2"/>
    <dgm:cxn modelId="{A05F20EA-C6FC-494C-B619-99F8CBBACC86}" type="presParOf" srcId="{097DF84F-A557-48A3-97FE-1772E4756F50}" destId="{0655E8B1-B282-47D9-8C2B-9DAC6994BC94}"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88D25F6-9E9C-42C9-81CF-8A6DCAF6EBE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FFF2F1B1-83E6-4498-9661-A372ABE283E2}">
      <dgm:prSet/>
      <dgm:spPr/>
      <dgm:t>
        <a:bodyPr/>
        <a:lstStyle/>
        <a:p>
          <a:pPr rtl="0"/>
          <a:r>
            <a:rPr lang="uk-UA" smtClean="0"/>
            <a:t>повинні відповідати юридичним вимогам різних країн у випадку міжнаціональних корпорацій; </a:t>
          </a:r>
          <a:endParaRPr lang="uk-UA"/>
        </a:p>
      </dgm:t>
    </dgm:pt>
    <dgm:pt modelId="{81A838CF-DA4D-4322-BDF0-86801FE83A09}" type="parTrans" cxnId="{36FB8596-46CA-4E67-917E-8DA43F4AF72C}">
      <dgm:prSet/>
      <dgm:spPr/>
      <dgm:t>
        <a:bodyPr/>
        <a:lstStyle/>
        <a:p>
          <a:endParaRPr lang="uk-UA"/>
        </a:p>
      </dgm:t>
    </dgm:pt>
    <dgm:pt modelId="{FE6FCBAE-D4D0-4C78-9D66-9EADC573C356}" type="sibTrans" cxnId="{36FB8596-46CA-4E67-917E-8DA43F4AF72C}">
      <dgm:prSet/>
      <dgm:spPr/>
      <dgm:t>
        <a:bodyPr/>
        <a:lstStyle/>
        <a:p>
          <a:endParaRPr lang="uk-UA"/>
        </a:p>
      </dgm:t>
    </dgm:pt>
    <dgm:pt modelId="{E955576C-6185-471E-BFC3-EF0499CDA707}">
      <dgm:prSet/>
      <dgm:spPr/>
      <dgm:t>
        <a:bodyPr/>
        <a:lstStyle/>
        <a:p>
          <a:pPr rtl="0"/>
          <a:r>
            <a:rPr lang="uk-UA" smtClean="0"/>
            <a:t>створюються для додаткових цілей, таких як консолідація та управлінська звітність; </a:t>
          </a:r>
          <a:endParaRPr lang="uk-UA"/>
        </a:p>
      </dgm:t>
    </dgm:pt>
    <dgm:pt modelId="{DDCA3FFB-0631-4A25-BDBB-C6D403FBB097}" type="parTrans" cxnId="{83D9D45D-87E6-40BC-8FBA-4C6347EBB3A2}">
      <dgm:prSet/>
      <dgm:spPr/>
      <dgm:t>
        <a:bodyPr/>
        <a:lstStyle/>
        <a:p>
          <a:endParaRPr lang="uk-UA"/>
        </a:p>
      </dgm:t>
    </dgm:pt>
    <dgm:pt modelId="{5030024F-501E-4CBA-8508-3C8158198F13}" type="sibTrans" cxnId="{83D9D45D-87E6-40BC-8FBA-4C6347EBB3A2}">
      <dgm:prSet/>
      <dgm:spPr/>
      <dgm:t>
        <a:bodyPr/>
        <a:lstStyle/>
        <a:p>
          <a:endParaRPr lang="uk-UA"/>
        </a:p>
      </dgm:t>
    </dgm:pt>
    <dgm:pt modelId="{78E5B2DE-BEF4-4E23-B812-E1CC2D2FBEC7}">
      <dgm:prSet/>
      <dgm:spPr/>
      <dgm:t>
        <a:bodyPr/>
        <a:lstStyle/>
        <a:p>
          <a:pPr rtl="0"/>
          <a:r>
            <a:rPr lang="uk-UA" smtClean="0"/>
            <a:t>повинні забезпечувати повну картину бухгалтерського обліку. Ця мета досягається при угрупуванні та консолідації усіх бухгалтерських підкниг корпорації.</a:t>
          </a:r>
          <a:endParaRPr lang="uk-UA"/>
        </a:p>
      </dgm:t>
    </dgm:pt>
    <dgm:pt modelId="{F1BBD317-5B33-47D9-8311-20AD3B43BE19}" type="parTrans" cxnId="{96111D35-58CC-468F-874F-F19846401644}">
      <dgm:prSet/>
      <dgm:spPr/>
      <dgm:t>
        <a:bodyPr/>
        <a:lstStyle/>
        <a:p>
          <a:endParaRPr lang="uk-UA"/>
        </a:p>
      </dgm:t>
    </dgm:pt>
    <dgm:pt modelId="{C1C4CF06-E462-4AEB-8662-95D493EE2C9B}" type="sibTrans" cxnId="{96111D35-58CC-468F-874F-F19846401644}">
      <dgm:prSet/>
      <dgm:spPr/>
      <dgm:t>
        <a:bodyPr/>
        <a:lstStyle/>
        <a:p>
          <a:endParaRPr lang="uk-UA"/>
        </a:p>
      </dgm:t>
    </dgm:pt>
    <dgm:pt modelId="{E6CB54BA-C83D-4CA9-A059-ADF6F33B4B59}" type="pres">
      <dgm:prSet presAssocID="{E88D25F6-9E9C-42C9-81CF-8A6DCAF6EBE0}" presName="linear" presStyleCnt="0">
        <dgm:presLayoutVars>
          <dgm:animLvl val="lvl"/>
          <dgm:resizeHandles val="exact"/>
        </dgm:presLayoutVars>
      </dgm:prSet>
      <dgm:spPr/>
    </dgm:pt>
    <dgm:pt modelId="{BF630A52-38A8-4227-981A-A4C43F104B19}" type="pres">
      <dgm:prSet presAssocID="{FFF2F1B1-83E6-4498-9661-A372ABE283E2}" presName="parentText" presStyleLbl="node1" presStyleIdx="0" presStyleCnt="3">
        <dgm:presLayoutVars>
          <dgm:chMax val="0"/>
          <dgm:bulletEnabled val="1"/>
        </dgm:presLayoutVars>
      </dgm:prSet>
      <dgm:spPr/>
    </dgm:pt>
    <dgm:pt modelId="{FE26CFF4-C0BB-4E8D-987A-820580A6314A}" type="pres">
      <dgm:prSet presAssocID="{FE6FCBAE-D4D0-4C78-9D66-9EADC573C356}" presName="spacer" presStyleCnt="0"/>
      <dgm:spPr/>
    </dgm:pt>
    <dgm:pt modelId="{9EE954FD-DC17-40BE-A708-074CE982CE3F}" type="pres">
      <dgm:prSet presAssocID="{E955576C-6185-471E-BFC3-EF0499CDA707}" presName="parentText" presStyleLbl="node1" presStyleIdx="1" presStyleCnt="3">
        <dgm:presLayoutVars>
          <dgm:chMax val="0"/>
          <dgm:bulletEnabled val="1"/>
        </dgm:presLayoutVars>
      </dgm:prSet>
      <dgm:spPr/>
    </dgm:pt>
    <dgm:pt modelId="{B527A57F-DC1B-4BAB-8DBF-4B2F2980B5F9}" type="pres">
      <dgm:prSet presAssocID="{5030024F-501E-4CBA-8508-3C8158198F13}" presName="spacer" presStyleCnt="0"/>
      <dgm:spPr/>
    </dgm:pt>
    <dgm:pt modelId="{BB8BD067-D37F-401F-A6E3-436E9615EC68}" type="pres">
      <dgm:prSet presAssocID="{78E5B2DE-BEF4-4E23-B812-E1CC2D2FBEC7}" presName="parentText" presStyleLbl="node1" presStyleIdx="2" presStyleCnt="3">
        <dgm:presLayoutVars>
          <dgm:chMax val="0"/>
          <dgm:bulletEnabled val="1"/>
        </dgm:presLayoutVars>
      </dgm:prSet>
      <dgm:spPr/>
    </dgm:pt>
  </dgm:ptLst>
  <dgm:cxnLst>
    <dgm:cxn modelId="{83D9D45D-87E6-40BC-8FBA-4C6347EBB3A2}" srcId="{E88D25F6-9E9C-42C9-81CF-8A6DCAF6EBE0}" destId="{E955576C-6185-471E-BFC3-EF0499CDA707}" srcOrd="1" destOrd="0" parTransId="{DDCA3FFB-0631-4A25-BDBB-C6D403FBB097}" sibTransId="{5030024F-501E-4CBA-8508-3C8158198F13}"/>
    <dgm:cxn modelId="{4A381204-9A80-44F4-92FA-FBDC1FB01E31}" type="presOf" srcId="{78E5B2DE-BEF4-4E23-B812-E1CC2D2FBEC7}" destId="{BB8BD067-D37F-401F-A6E3-436E9615EC68}" srcOrd="0" destOrd="0" presId="urn:microsoft.com/office/officeart/2005/8/layout/vList2"/>
    <dgm:cxn modelId="{BF5BBCDE-318F-46E6-A92E-8E01EF3D3529}" type="presOf" srcId="{E955576C-6185-471E-BFC3-EF0499CDA707}" destId="{9EE954FD-DC17-40BE-A708-074CE982CE3F}" srcOrd="0" destOrd="0" presId="urn:microsoft.com/office/officeart/2005/8/layout/vList2"/>
    <dgm:cxn modelId="{5A3B1E53-B134-4F36-AFC6-F3AE7122FF3C}" type="presOf" srcId="{FFF2F1B1-83E6-4498-9661-A372ABE283E2}" destId="{BF630A52-38A8-4227-981A-A4C43F104B19}" srcOrd="0" destOrd="0" presId="urn:microsoft.com/office/officeart/2005/8/layout/vList2"/>
    <dgm:cxn modelId="{36FB8596-46CA-4E67-917E-8DA43F4AF72C}" srcId="{E88D25F6-9E9C-42C9-81CF-8A6DCAF6EBE0}" destId="{FFF2F1B1-83E6-4498-9661-A372ABE283E2}" srcOrd="0" destOrd="0" parTransId="{81A838CF-DA4D-4322-BDF0-86801FE83A09}" sibTransId="{FE6FCBAE-D4D0-4C78-9D66-9EADC573C356}"/>
    <dgm:cxn modelId="{96111D35-58CC-468F-874F-F19846401644}" srcId="{E88D25F6-9E9C-42C9-81CF-8A6DCAF6EBE0}" destId="{78E5B2DE-BEF4-4E23-B812-E1CC2D2FBEC7}" srcOrd="2" destOrd="0" parTransId="{F1BBD317-5B33-47D9-8311-20AD3B43BE19}" sibTransId="{C1C4CF06-E462-4AEB-8662-95D493EE2C9B}"/>
    <dgm:cxn modelId="{210F561F-B218-44EE-B7D2-242FB8244A50}" type="presOf" srcId="{E88D25F6-9E9C-42C9-81CF-8A6DCAF6EBE0}" destId="{E6CB54BA-C83D-4CA9-A059-ADF6F33B4B59}" srcOrd="0" destOrd="0" presId="urn:microsoft.com/office/officeart/2005/8/layout/vList2"/>
    <dgm:cxn modelId="{A28A1BB2-A343-4443-A51B-376F447B9B3C}" type="presParOf" srcId="{E6CB54BA-C83D-4CA9-A059-ADF6F33B4B59}" destId="{BF630A52-38A8-4227-981A-A4C43F104B19}" srcOrd="0" destOrd="0" presId="urn:microsoft.com/office/officeart/2005/8/layout/vList2"/>
    <dgm:cxn modelId="{4D8E9010-5D40-4BF4-81F8-E7D5778E1F98}" type="presParOf" srcId="{E6CB54BA-C83D-4CA9-A059-ADF6F33B4B59}" destId="{FE26CFF4-C0BB-4E8D-987A-820580A6314A}" srcOrd="1" destOrd="0" presId="urn:microsoft.com/office/officeart/2005/8/layout/vList2"/>
    <dgm:cxn modelId="{EF63F4EE-9383-4DDD-94BB-D8A68B088017}" type="presParOf" srcId="{E6CB54BA-C83D-4CA9-A059-ADF6F33B4B59}" destId="{9EE954FD-DC17-40BE-A708-074CE982CE3F}" srcOrd="2" destOrd="0" presId="urn:microsoft.com/office/officeart/2005/8/layout/vList2"/>
    <dgm:cxn modelId="{4440EA4F-00BA-4A7A-AC2E-EC4F39D7F3E1}" type="presParOf" srcId="{E6CB54BA-C83D-4CA9-A059-ADF6F33B4B59}" destId="{B527A57F-DC1B-4BAB-8DBF-4B2F2980B5F9}" srcOrd="3" destOrd="0" presId="urn:microsoft.com/office/officeart/2005/8/layout/vList2"/>
    <dgm:cxn modelId="{90ACDD92-EF07-4AF7-BB3E-8C49394988C3}" type="presParOf" srcId="{E6CB54BA-C83D-4CA9-A059-ADF6F33B4B59}" destId="{BB8BD067-D37F-401F-A6E3-436E9615EC6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4A050F1-3117-4117-9814-0CD1B019040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5FD6DC2F-C21D-4EFD-A571-AC2C37790C41}">
      <dgm:prSet/>
      <dgm:spPr/>
      <dgm:t>
        <a:bodyPr/>
        <a:lstStyle/>
        <a:p>
          <a:pPr rtl="0"/>
          <a:r>
            <a:rPr lang="uk-UA" smtClean="0"/>
            <a:t>Облік у субкнизі (</a:t>
          </a:r>
          <a:r>
            <a:rPr lang="en-US" smtClean="0"/>
            <a:t>Subledger Accounting – SLA) – </a:t>
          </a:r>
          <a:r>
            <a:rPr lang="uk-UA" smtClean="0"/>
            <a:t>гнучко настроюваний механізм, що дозволяє створювати інтегровані проводки з транзакційних субкниг. </a:t>
          </a:r>
          <a:endParaRPr lang="uk-UA"/>
        </a:p>
      </dgm:t>
    </dgm:pt>
    <dgm:pt modelId="{1ABAC62F-68A5-4DA1-A430-97B1C88AB818}" type="parTrans" cxnId="{28942620-D2B9-4D77-BDAC-74C818407D52}">
      <dgm:prSet/>
      <dgm:spPr/>
      <dgm:t>
        <a:bodyPr/>
        <a:lstStyle/>
        <a:p>
          <a:endParaRPr lang="uk-UA"/>
        </a:p>
      </dgm:t>
    </dgm:pt>
    <dgm:pt modelId="{356A3A42-594D-4035-804D-57606566319D}" type="sibTrans" cxnId="{28942620-D2B9-4D77-BDAC-74C818407D52}">
      <dgm:prSet/>
      <dgm:spPr/>
      <dgm:t>
        <a:bodyPr/>
        <a:lstStyle/>
        <a:p>
          <a:endParaRPr lang="uk-UA"/>
        </a:p>
      </dgm:t>
    </dgm:pt>
    <dgm:pt modelId="{66CF9229-E551-4C62-84E6-E7F4BE7ACC05}">
      <dgm:prSet/>
      <dgm:spPr/>
      <dgm:t>
        <a:bodyPr/>
        <a:lstStyle/>
        <a:p>
          <a:pPr rtl="0"/>
          <a:r>
            <a:rPr lang="uk-UA" smtClean="0"/>
            <a:t>Існування єдиного для всіх субкниг інтерфейсу налаштування і механізму генерації проводок забезпечує можливість паралельного ведення декількох видів обліку для відображення різних вимог, а також підтримку докладної аналітики на рівні субкниг, що дозволяє забезпечувати необхідну звітність і полегшує вивірку</a:t>
          </a:r>
          <a:endParaRPr lang="uk-UA"/>
        </a:p>
      </dgm:t>
    </dgm:pt>
    <dgm:pt modelId="{50B0A60B-D50C-483B-A00A-FE9C3BBD1539}" type="parTrans" cxnId="{5F584B28-2EF5-478B-97DE-DB89E8FDAA98}">
      <dgm:prSet/>
      <dgm:spPr/>
      <dgm:t>
        <a:bodyPr/>
        <a:lstStyle/>
        <a:p>
          <a:endParaRPr lang="uk-UA"/>
        </a:p>
      </dgm:t>
    </dgm:pt>
    <dgm:pt modelId="{AC3EB87D-9323-48C6-BE38-BAA38C28C447}" type="sibTrans" cxnId="{5F584B28-2EF5-478B-97DE-DB89E8FDAA98}">
      <dgm:prSet/>
      <dgm:spPr/>
      <dgm:t>
        <a:bodyPr/>
        <a:lstStyle/>
        <a:p>
          <a:endParaRPr lang="uk-UA"/>
        </a:p>
      </dgm:t>
    </dgm:pt>
    <dgm:pt modelId="{9EE98FF3-A4A5-4963-949B-C2ADF51A0F7A}" type="pres">
      <dgm:prSet presAssocID="{04A050F1-3117-4117-9814-0CD1B019040D}" presName="linear" presStyleCnt="0">
        <dgm:presLayoutVars>
          <dgm:animLvl val="lvl"/>
          <dgm:resizeHandles val="exact"/>
        </dgm:presLayoutVars>
      </dgm:prSet>
      <dgm:spPr/>
    </dgm:pt>
    <dgm:pt modelId="{0D858BB5-7BA6-4C01-A4C8-CF67F408BDC2}" type="pres">
      <dgm:prSet presAssocID="{5FD6DC2F-C21D-4EFD-A571-AC2C37790C41}" presName="parentText" presStyleLbl="node1" presStyleIdx="0" presStyleCnt="2">
        <dgm:presLayoutVars>
          <dgm:chMax val="0"/>
          <dgm:bulletEnabled val="1"/>
        </dgm:presLayoutVars>
      </dgm:prSet>
      <dgm:spPr/>
    </dgm:pt>
    <dgm:pt modelId="{3A2AD72A-C115-431B-8075-B4881AF66D18}" type="pres">
      <dgm:prSet presAssocID="{356A3A42-594D-4035-804D-57606566319D}" presName="spacer" presStyleCnt="0"/>
      <dgm:spPr/>
    </dgm:pt>
    <dgm:pt modelId="{CB9EAF22-A9D2-40A1-87D5-D6A7C8C2C85B}" type="pres">
      <dgm:prSet presAssocID="{66CF9229-E551-4C62-84E6-E7F4BE7ACC05}" presName="parentText" presStyleLbl="node1" presStyleIdx="1" presStyleCnt="2">
        <dgm:presLayoutVars>
          <dgm:chMax val="0"/>
          <dgm:bulletEnabled val="1"/>
        </dgm:presLayoutVars>
      </dgm:prSet>
      <dgm:spPr/>
    </dgm:pt>
  </dgm:ptLst>
  <dgm:cxnLst>
    <dgm:cxn modelId="{D69D4031-8776-4317-8C51-A57BA0A97B63}" type="presOf" srcId="{5FD6DC2F-C21D-4EFD-A571-AC2C37790C41}" destId="{0D858BB5-7BA6-4C01-A4C8-CF67F408BDC2}" srcOrd="0" destOrd="0" presId="urn:microsoft.com/office/officeart/2005/8/layout/vList2"/>
    <dgm:cxn modelId="{8DD5C455-6E02-4C7D-90F8-7760AC2E055C}" type="presOf" srcId="{66CF9229-E551-4C62-84E6-E7F4BE7ACC05}" destId="{CB9EAF22-A9D2-40A1-87D5-D6A7C8C2C85B}" srcOrd="0" destOrd="0" presId="urn:microsoft.com/office/officeart/2005/8/layout/vList2"/>
    <dgm:cxn modelId="{28942620-D2B9-4D77-BDAC-74C818407D52}" srcId="{04A050F1-3117-4117-9814-0CD1B019040D}" destId="{5FD6DC2F-C21D-4EFD-A571-AC2C37790C41}" srcOrd="0" destOrd="0" parTransId="{1ABAC62F-68A5-4DA1-A430-97B1C88AB818}" sibTransId="{356A3A42-594D-4035-804D-57606566319D}"/>
    <dgm:cxn modelId="{5F584B28-2EF5-478B-97DE-DB89E8FDAA98}" srcId="{04A050F1-3117-4117-9814-0CD1B019040D}" destId="{66CF9229-E551-4C62-84E6-E7F4BE7ACC05}" srcOrd="1" destOrd="0" parTransId="{50B0A60B-D50C-483B-A00A-FE9C3BBD1539}" sibTransId="{AC3EB87D-9323-48C6-BE38-BAA38C28C447}"/>
    <dgm:cxn modelId="{35CA6E73-B4C4-4589-8306-BBDC01A28EC4}" type="presOf" srcId="{04A050F1-3117-4117-9814-0CD1B019040D}" destId="{9EE98FF3-A4A5-4963-949B-C2ADF51A0F7A}" srcOrd="0" destOrd="0" presId="urn:microsoft.com/office/officeart/2005/8/layout/vList2"/>
    <dgm:cxn modelId="{85124B52-BCC0-40B2-AE23-D6199C33D1E6}" type="presParOf" srcId="{9EE98FF3-A4A5-4963-949B-C2ADF51A0F7A}" destId="{0D858BB5-7BA6-4C01-A4C8-CF67F408BDC2}" srcOrd="0" destOrd="0" presId="urn:microsoft.com/office/officeart/2005/8/layout/vList2"/>
    <dgm:cxn modelId="{E5A3E5AD-D244-4BB2-A8F4-3C310025EC7B}" type="presParOf" srcId="{9EE98FF3-A4A5-4963-949B-C2ADF51A0F7A}" destId="{3A2AD72A-C115-431B-8075-B4881AF66D18}" srcOrd="1" destOrd="0" presId="urn:microsoft.com/office/officeart/2005/8/layout/vList2"/>
    <dgm:cxn modelId="{C11678DD-01FE-4011-A73D-C954B0C6304B}" type="presParOf" srcId="{9EE98FF3-A4A5-4963-949B-C2ADF51A0F7A}" destId="{CB9EAF22-A9D2-40A1-87D5-D6A7C8C2C85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8206CF2-6729-4824-BC50-EE9793E902A0}"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uk-UA"/>
        </a:p>
      </dgm:t>
    </dgm:pt>
    <dgm:pt modelId="{727FF4E6-3FEE-4180-8368-3970829D67B7}">
      <dgm:prSet/>
      <dgm:spPr/>
      <dgm:t>
        <a:bodyPr/>
        <a:lstStyle/>
        <a:p>
          <a:pPr rtl="0"/>
          <a:r>
            <a:rPr lang="uk-UA" smtClean="0"/>
            <a:t>Віртуалізація фінансової сфери у формі поширення хмарних сервісів </a:t>
          </a:r>
          <a:endParaRPr lang="uk-UA"/>
        </a:p>
      </dgm:t>
    </dgm:pt>
    <dgm:pt modelId="{B309235C-D529-4596-BB01-52E9624E5B2C}" type="parTrans" cxnId="{980EC185-C967-46A7-B205-5D89B784FC00}">
      <dgm:prSet/>
      <dgm:spPr/>
      <dgm:t>
        <a:bodyPr/>
        <a:lstStyle/>
        <a:p>
          <a:endParaRPr lang="uk-UA"/>
        </a:p>
      </dgm:t>
    </dgm:pt>
    <dgm:pt modelId="{A5F93F6F-A678-4DBA-A73A-83FE8B3A5317}" type="sibTrans" cxnId="{980EC185-C967-46A7-B205-5D89B784FC00}">
      <dgm:prSet/>
      <dgm:spPr/>
      <dgm:t>
        <a:bodyPr/>
        <a:lstStyle/>
        <a:p>
          <a:endParaRPr lang="uk-UA"/>
        </a:p>
      </dgm:t>
    </dgm:pt>
    <dgm:pt modelId="{F2734D76-3C68-4A1F-AF28-0EC4FDB44839}">
      <dgm:prSet/>
      <dgm:spPr/>
      <dgm:t>
        <a:bodyPr/>
        <a:lstStyle/>
        <a:p>
          <a:pPr rtl="0"/>
          <a:r>
            <a:rPr lang="uk-UA" smtClean="0"/>
            <a:t>є новітньою тенденцією розвитку фінансового сектору. </a:t>
          </a:r>
          <a:endParaRPr lang="uk-UA"/>
        </a:p>
      </dgm:t>
    </dgm:pt>
    <dgm:pt modelId="{6164919E-E186-4276-8CBB-9CAC4326E05F}" type="parTrans" cxnId="{F844BEC6-899C-41E9-81D1-8498CEFD0B00}">
      <dgm:prSet/>
      <dgm:spPr/>
      <dgm:t>
        <a:bodyPr/>
        <a:lstStyle/>
        <a:p>
          <a:endParaRPr lang="uk-UA"/>
        </a:p>
      </dgm:t>
    </dgm:pt>
    <dgm:pt modelId="{AA7DF253-05DE-42E5-A142-F14BD3687AC1}" type="sibTrans" cxnId="{F844BEC6-899C-41E9-81D1-8498CEFD0B00}">
      <dgm:prSet/>
      <dgm:spPr/>
      <dgm:t>
        <a:bodyPr/>
        <a:lstStyle/>
        <a:p>
          <a:endParaRPr lang="uk-UA"/>
        </a:p>
      </dgm:t>
    </dgm:pt>
    <dgm:pt modelId="{8091F363-357C-428B-8C4D-F65CB10FFB41}">
      <dgm:prSet/>
      <dgm:spPr/>
      <dgm:t>
        <a:bodyPr/>
        <a:lstStyle/>
        <a:p>
          <a:pPr rtl="0"/>
          <a:r>
            <a:rPr lang="uk-UA" smtClean="0"/>
            <a:t>Існують передумови (зростання </a:t>
          </a:r>
          <a:r>
            <a:rPr lang="en-US" smtClean="0"/>
            <a:t>CAGR) </a:t>
          </a:r>
          <a:r>
            <a:rPr lang="uk-UA" smtClean="0"/>
            <a:t>для повномасштабного переходу банківського сектора у хмарні сервери (публічна модель)</a:t>
          </a:r>
          <a:endParaRPr lang="uk-UA"/>
        </a:p>
      </dgm:t>
    </dgm:pt>
    <dgm:pt modelId="{14D3A0F8-28FF-44FC-B81D-54743D116450}" type="parTrans" cxnId="{8FFF5A3D-F793-431A-905E-821BE9A18A3D}">
      <dgm:prSet/>
      <dgm:spPr/>
      <dgm:t>
        <a:bodyPr/>
        <a:lstStyle/>
        <a:p>
          <a:endParaRPr lang="uk-UA"/>
        </a:p>
      </dgm:t>
    </dgm:pt>
    <dgm:pt modelId="{22A11422-5FC1-445D-99D0-FE5DD23E0DE4}" type="sibTrans" cxnId="{8FFF5A3D-F793-431A-905E-821BE9A18A3D}">
      <dgm:prSet/>
      <dgm:spPr/>
      <dgm:t>
        <a:bodyPr/>
        <a:lstStyle/>
        <a:p>
          <a:endParaRPr lang="uk-UA"/>
        </a:p>
      </dgm:t>
    </dgm:pt>
    <dgm:pt modelId="{E98CBAD4-1308-42C7-ABE6-045F5FBDA982}">
      <dgm:prSet/>
      <dgm:spPr/>
      <dgm:t>
        <a:bodyPr/>
        <a:lstStyle/>
        <a:p>
          <a:pPr rtl="0"/>
          <a:r>
            <a:rPr lang="uk-UA" smtClean="0"/>
            <a:t>можливо у разі подальшого розвитку захисних технологій фінансових операцій.</a:t>
          </a:r>
          <a:endParaRPr lang="uk-UA"/>
        </a:p>
      </dgm:t>
    </dgm:pt>
    <dgm:pt modelId="{F7EB046E-812A-479D-AA7E-B8E311D3067C}" type="parTrans" cxnId="{35E15DC5-30C7-4E67-B8E9-C54D91B9F7F7}">
      <dgm:prSet/>
      <dgm:spPr/>
      <dgm:t>
        <a:bodyPr/>
        <a:lstStyle/>
        <a:p>
          <a:endParaRPr lang="uk-UA"/>
        </a:p>
      </dgm:t>
    </dgm:pt>
    <dgm:pt modelId="{3229AA77-5174-44E4-8D72-A79333790E37}" type="sibTrans" cxnId="{35E15DC5-30C7-4E67-B8E9-C54D91B9F7F7}">
      <dgm:prSet/>
      <dgm:spPr/>
      <dgm:t>
        <a:bodyPr/>
        <a:lstStyle/>
        <a:p>
          <a:endParaRPr lang="uk-UA"/>
        </a:p>
      </dgm:t>
    </dgm:pt>
    <dgm:pt modelId="{D1D04C7F-B293-4B18-828E-78E1100662BB}" type="pres">
      <dgm:prSet presAssocID="{28206CF2-6729-4824-BC50-EE9793E902A0}" presName="Name0" presStyleCnt="0">
        <dgm:presLayoutVars>
          <dgm:dir/>
          <dgm:animLvl val="lvl"/>
          <dgm:resizeHandles val="exact"/>
        </dgm:presLayoutVars>
      </dgm:prSet>
      <dgm:spPr/>
    </dgm:pt>
    <dgm:pt modelId="{10E8D0A9-F857-4931-A7C7-352AC2DF71BF}" type="pres">
      <dgm:prSet presAssocID="{727FF4E6-3FEE-4180-8368-3970829D67B7}" presName="linNode" presStyleCnt="0"/>
      <dgm:spPr/>
    </dgm:pt>
    <dgm:pt modelId="{5ADBDB3D-15CF-46D2-A21F-A9190B72FFA3}" type="pres">
      <dgm:prSet presAssocID="{727FF4E6-3FEE-4180-8368-3970829D67B7}" presName="parentText" presStyleLbl="node1" presStyleIdx="0" presStyleCnt="2">
        <dgm:presLayoutVars>
          <dgm:chMax val="1"/>
          <dgm:bulletEnabled val="1"/>
        </dgm:presLayoutVars>
      </dgm:prSet>
      <dgm:spPr/>
    </dgm:pt>
    <dgm:pt modelId="{EF9C4303-F718-46D1-97D0-D9214A5496AD}" type="pres">
      <dgm:prSet presAssocID="{727FF4E6-3FEE-4180-8368-3970829D67B7}" presName="descendantText" presStyleLbl="alignAccFollowNode1" presStyleIdx="0" presStyleCnt="2">
        <dgm:presLayoutVars>
          <dgm:bulletEnabled val="1"/>
        </dgm:presLayoutVars>
      </dgm:prSet>
      <dgm:spPr/>
    </dgm:pt>
    <dgm:pt modelId="{EA90F08D-630E-4235-85D0-6179895C2B57}" type="pres">
      <dgm:prSet presAssocID="{A5F93F6F-A678-4DBA-A73A-83FE8B3A5317}" presName="sp" presStyleCnt="0"/>
      <dgm:spPr/>
    </dgm:pt>
    <dgm:pt modelId="{8CE0A729-5AAD-4814-B08A-959D6CD48C98}" type="pres">
      <dgm:prSet presAssocID="{8091F363-357C-428B-8C4D-F65CB10FFB41}" presName="linNode" presStyleCnt="0"/>
      <dgm:spPr/>
    </dgm:pt>
    <dgm:pt modelId="{AEA4C088-2DA4-416D-BBBF-B20C4493AEE6}" type="pres">
      <dgm:prSet presAssocID="{8091F363-357C-428B-8C4D-F65CB10FFB41}" presName="parentText" presStyleLbl="node1" presStyleIdx="1" presStyleCnt="2">
        <dgm:presLayoutVars>
          <dgm:chMax val="1"/>
          <dgm:bulletEnabled val="1"/>
        </dgm:presLayoutVars>
      </dgm:prSet>
      <dgm:spPr/>
    </dgm:pt>
    <dgm:pt modelId="{9348648E-A26A-4C9F-8687-0EFD124F54AC}" type="pres">
      <dgm:prSet presAssocID="{8091F363-357C-428B-8C4D-F65CB10FFB41}" presName="descendantText" presStyleLbl="alignAccFollowNode1" presStyleIdx="1" presStyleCnt="2">
        <dgm:presLayoutVars>
          <dgm:bulletEnabled val="1"/>
        </dgm:presLayoutVars>
      </dgm:prSet>
      <dgm:spPr/>
    </dgm:pt>
  </dgm:ptLst>
  <dgm:cxnLst>
    <dgm:cxn modelId="{980EC185-C967-46A7-B205-5D89B784FC00}" srcId="{28206CF2-6729-4824-BC50-EE9793E902A0}" destId="{727FF4E6-3FEE-4180-8368-3970829D67B7}" srcOrd="0" destOrd="0" parTransId="{B309235C-D529-4596-BB01-52E9624E5B2C}" sibTransId="{A5F93F6F-A678-4DBA-A73A-83FE8B3A5317}"/>
    <dgm:cxn modelId="{35E15DC5-30C7-4E67-B8E9-C54D91B9F7F7}" srcId="{8091F363-357C-428B-8C4D-F65CB10FFB41}" destId="{E98CBAD4-1308-42C7-ABE6-045F5FBDA982}" srcOrd="0" destOrd="0" parTransId="{F7EB046E-812A-479D-AA7E-B8E311D3067C}" sibTransId="{3229AA77-5174-44E4-8D72-A79333790E37}"/>
    <dgm:cxn modelId="{8FFF5A3D-F793-431A-905E-821BE9A18A3D}" srcId="{28206CF2-6729-4824-BC50-EE9793E902A0}" destId="{8091F363-357C-428B-8C4D-F65CB10FFB41}" srcOrd="1" destOrd="0" parTransId="{14D3A0F8-28FF-44FC-B81D-54743D116450}" sibTransId="{22A11422-5FC1-445D-99D0-FE5DD23E0DE4}"/>
    <dgm:cxn modelId="{D5FCAF28-9D09-435B-9AF1-6B357A7B105A}" type="presOf" srcId="{8091F363-357C-428B-8C4D-F65CB10FFB41}" destId="{AEA4C088-2DA4-416D-BBBF-B20C4493AEE6}" srcOrd="0" destOrd="0" presId="urn:microsoft.com/office/officeart/2005/8/layout/vList5"/>
    <dgm:cxn modelId="{48F9B60E-2C83-46A4-86ED-3DFC3467EDA1}" type="presOf" srcId="{E98CBAD4-1308-42C7-ABE6-045F5FBDA982}" destId="{9348648E-A26A-4C9F-8687-0EFD124F54AC}" srcOrd="0" destOrd="0" presId="urn:microsoft.com/office/officeart/2005/8/layout/vList5"/>
    <dgm:cxn modelId="{701867DA-28C6-463D-8611-40D1985634D4}" type="presOf" srcId="{727FF4E6-3FEE-4180-8368-3970829D67B7}" destId="{5ADBDB3D-15CF-46D2-A21F-A9190B72FFA3}" srcOrd="0" destOrd="0" presId="urn:microsoft.com/office/officeart/2005/8/layout/vList5"/>
    <dgm:cxn modelId="{C3A4CF94-6D64-492A-BF61-3DB843344E26}" type="presOf" srcId="{F2734D76-3C68-4A1F-AF28-0EC4FDB44839}" destId="{EF9C4303-F718-46D1-97D0-D9214A5496AD}" srcOrd="0" destOrd="0" presId="urn:microsoft.com/office/officeart/2005/8/layout/vList5"/>
    <dgm:cxn modelId="{F844BEC6-899C-41E9-81D1-8498CEFD0B00}" srcId="{727FF4E6-3FEE-4180-8368-3970829D67B7}" destId="{F2734D76-3C68-4A1F-AF28-0EC4FDB44839}" srcOrd="0" destOrd="0" parTransId="{6164919E-E186-4276-8CBB-9CAC4326E05F}" sibTransId="{AA7DF253-05DE-42E5-A142-F14BD3687AC1}"/>
    <dgm:cxn modelId="{89B38500-F084-42C3-BE87-299B766F50F2}" type="presOf" srcId="{28206CF2-6729-4824-BC50-EE9793E902A0}" destId="{D1D04C7F-B293-4B18-828E-78E1100662BB}" srcOrd="0" destOrd="0" presId="urn:microsoft.com/office/officeart/2005/8/layout/vList5"/>
    <dgm:cxn modelId="{E9D7C9D5-2C13-4C0D-85A5-C36335C9D8FA}" type="presParOf" srcId="{D1D04C7F-B293-4B18-828E-78E1100662BB}" destId="{10E8D0A9-F857-4931-A7C7-352AC2DF71BF}" srcOrd="0" destOrd="0" presId="urn:microsoft.com/office/officeart/2005/8/layout/vList5"/>
    <dgm:cxn modelId="{2334663C-4072-45EC-8769-CE0F365291E8}" type="presParOf" srcId="{10E8D0A9-F857-4931-A7C7-352AC2DF71BF}" destId="{5ADBDB3D-15CF-46D2-A21F-A9190B72FFA3}" srcOrd="0" destOrd="0" presId="urn:microsoft.com/office/officeart/2005/8/layout/vList5"/>
    <dgm:cxn modelId="{7479AB8C-4E8F-43FB-96C5-AB1A55956B04}" type="presParOf" srcId="{10E8D0A9-F857-4931-A7C7-352AC2DF71BF}" destId="{EF9C4303-F718-46D1-97D0-D9214A5496AD}" srcOrd="1" destOrd="0" presId="urn:microsoft.com/office/officeart/2005/8/layout/vList5"/>
    <dgm:cxn modelId="{1A2E4A1D-47BB-4C18-960F-383D6EDBA6BB}" type="presParOf" srcId="{D1D04C7F-B293-4B18-828E-78E1100662BB}" destId="{EA90F08D-630E-4235-85D0-6179895C2B57}" srcOrd="1" destOrd="0" presId="urn:microsoft.com/office/officeart/2005/8/layout/vList5"/>
    <dgm:cxn modelId="{C4CAA409-FDB3-4FFB-A7C9-D0253E61E4B3}" type="presParOf" srcId="{D1D04C7F-B293-4B18-828E-78E1100662BB}" destId="{8CE0A729-5AAD-4814-B08A-959D6CD48C98}" srcOrd="2" destOrd="0" presId="urn:microsoft.com/office/officeart/2005/8/layout/vList5"/>
    <dgm:cxn modelId="{34CD713A-ED57-4CD4-8258-0D2E10829B28}" type="presParOf" srcId="{8CE0A729-5AAD-4814-B08A-959D6CD48C98}" destId="{AEA4C088-2DA4-416D-BBBF-B20C4493AEE6}" srcOrd="0" destOrd="0" presId="urn:microsoft.com/office/officeart/2005/8/layout/vList5"/>
    <dgm:cxn modelId="{557C22C5-18C4-4592-B38D-4799214F8389}" type="presParOf" srcId="{8CE0A729-5AAD-4814-B08A-959D6CD48C98}" destId="{9348648E-A26A-4C9F-8687-0EFD124F54A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E649ADE-7AF7-47C8-913D-614272E884AC}"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uk-UA"/>
        </a:p>
      </dgm:t>
    </dgm:pt>
    <dgm:pt modelId="{AFD9B1EC-EBC4-4F04-A8BC-7DF978721328}">
      <dgm:prSet/>
      <dgm:spPr/>
      <dgm:t>
        <a:bodyPr/>
        <a:lstStyle/>
        <a:p>
          <a:pPr rtl="0"/>
          <a:r>
            <a:rPr lang="uk-UA" smtClean="0"/>
            <a:t>3. Еластичність. </a:t>
          </a:r>
          <a:endParaRPr lang="uk-UA"/>
        </a:p>
      </dgm:t>
    </dgm:pt>
    <dgm:pt modelId="{4B12282F-A7BC-49DA-A766-97DE406E06B8}" type="parTrans" cxnId="{5F33968A-F172-48B2-91CD-32124CEDAD16}">
      <dgm:prSet/>
      <dgm:spPr/>
      <dgm:t>
        <a:bodyPr/>
        <a:lstStyle/>
        <a:p>
          <a:endParaRPr lang="uk-UA"/>
        </a:p>
      </dgm:t>
    </dgm:pt>
    <dgm:pt modelId="{E926A738-BA2D-446E-A055-A24743CBA1DA}" type="sibTrans" cxnId="{5F33968A-F172-48B2-91CD-32124CEDAD16}">
      <dgm:prSet/>
      <dgm:spPr/>
      <dgm:t>
        <a:bodyPr/>
        <a:lstStyle/>
        <a:p>
          <a:endParaRPr lang="uk-UA"/>
        </a:p>
      </dgm:t>
    </dgm:pt>
    <dgm:pt modelId="{A91DFB2A-F1DA-4B4B-8E58-798642A1F455}">
      <dgm:prSet/>
      <dgm:spPr/>
      <dgm:t>
        <a:bodyPr/>
        <a:lstStyle/>
        <a:p>
          <a:pPr rtl="0"/>
          <a:r>
            <a:rPr lang="uk-UA" smtClean="0"/>
            <a:t>За допомогою хмарних технологій стає можливим швидко вносити зміни у корпоративну ІТ-інфраструктуру залежно від нагальних потреб банку (фінансова установа купує стільки ресурсів, скільки необхідно на поточний момент). Ресурси хмари настільки потужні, що цілком можливо замовити віддалено суперкомп’ютер або інфраструктуру для банку, не маючи ніяких проблем з оновленням ПЗ. Хмарні сервіси можуть масштабуватися автоматично і практично необмежено, тому у період важких навантажень не потрібно вводити додаткові інформаційні ресурси. </a:t>
          </a:r>
          <a:endParaRPr lang="uk-UA"/>
        </a:p>
      </dgm:t>
    </dgm:pt>
    <dgm:pt modelId="{27E8923D-C516-4F05-98EB-99EE89D37861}" type="parTrans" cxnId="{BB839158-9FE7-4883-A796-F4D235E84D06}">
      <dgm:prSet/>
      <dgm:spPr/>
      <dgm:t>
        <a:bodyPr/>
        <a:lstStyle/>
        <a:p>
          <a:endParaRPr lang="uk-UA"/>
        </a:p>
      </dgm:t>
    </dgm:pt>
    <dgm:pt modelId="{01123FED-0204-4942-AD67-F6ACCCA67EA1}" type="sibTrans" cxnId="{BB839158-9FE7-4883-A796-F4D235E84D06}">
      <dgm:prSet/>
      <dgm:spPr/>
      <dgm:t>
        <a:bodyPr/>
        <a:lstStyle/>
        <a:p>
          <a:endParaRPr lang="uk-UA"/>
        </a:p>
      </dgm:t>
    </dgm:pt>
    <dgm:pt modelId="{6D86D555-034F-4DFE-9A8B-1285C8954213}" type="pres">
      <dgm:prSet presAssocID="{FE649ADE-7AF7-47C8-913D-614272E884AC}" presName="Name0" presStyleCnt="0">
        <dgm:presLayoutVars>
          <dgm:dir/>
          <dgm:animLvl val="lvl"/>
          <dgm:resizeHandles val="exact"/>
        </dgm:presLayoutVars>
      </dgm:prSet>
      <dgm:spPr/>
    </dgm:pt>
    <dgm:pt modelId="{987B14E6-2E41-4E13-AFE5-13E5D1E33472}" type="pres">
      <dgm:prSet presAssocID="{AFD9B1EC-EBC4-4F04-A8BC-7DF978721328}" presName="linNode" presStyleCnt="0"/>
      <dgm:spPr/>
    </dgm:pt>
    <dgm:pt modelId="{3E2FF434-7F13-40DF-8CB1-9D41844973FD}" type="pres">
      <dgm:prSet presAssocID="{AFD9B1EC-EBC4-4F04-A8BC-7DF978721328}" presName="parentText" presStyleLbl="node1" presStyleIdx="0" presStyleCnt="1">
        <dgm:presLayoutVars>
          <dgm:chMax val="1"/>
          <dgm:bulletEnabled val="1"/>
        </dgm:presLayoutVars>
      </dgm:prSet>
      <dgm:spPr/>
    </dgm:pt>
    <dgm:pt modelId="{AC7E37A5-B5B8-4BDF-83F2-678ADD9E62FA}" type="pres">
      <dgm:prSet presAssocID="{AFD9B1EC-EBC4-4F04-A8BC-7DF978721328}" presName="descendantText" presStyleLbl="alignAccFollowNode1" presStyleIdx="0" presStyleCnt="1">
        <dgm:presLayoutVars>
          <dgm:bulletEnabled val="1"/>
        </dgm:presLayoutVars>
      </dgm:prSet>
      <dgm:spPr/>
    </dgm:pt>
  </dgm:ptLst>
  <dgm:cxnLst>
    <dgm:cxn modelId="{4E1FCF92-0001-4021-AC27-6F55D0DC3EA3}" type="presOf" srcId="{FE649ADE-7AF7-47C8-913D-614272E884AC}" destId="{6D86D555-034F-4DFE-9A8B-1285C8954213}" srcOrd="0" destOrd="0" presId="urn:microsoft.com/office/officeart/2005/8/layout/vList5"/>
    <dgm:cxn modelId="{E25C7E9F-65CF-4C5C-A913-555C79F04923}" type="presOf" srcId="{AFD9B1EC-EBC4-4F04-A8BC-7DF978721328}" destId="{3E2FF434-7F13-40DF-8CB1-9D41844973FD}" srcOrd="0" destOrd="0" presId="urn:microsoft.com/office/officeart/2005/8/layout/vList5"/>
    <dgm:cxn modelId="{5F33968A-F172-48B2-91CD-32124CEDAD16}" srcId="{FE649ADE-7AF7-47C8-913D-614272E884AC}" destId="{AFD9B1EC-EBC4-4F04-A8BC-7DF978721328}" srcOrd="0" destOrd="0" parTransId="{4B12282F-A7BC-49DA-A766-97DE406E06B8}" sibTransId="{E926A738-BA2D-446E-A055-A24743CBA1DA}"/>
    <dgm:cxn modelId="{BB839158-9FE7-4883-A796-F4D235E84D06}" srcId="{AFD9B1EC-EBC4-4F04-A8BC-7DF978721328}" destId="{A91DFB2A-F1DA-4B4B-8E58-798642A1F455}" srcOrd="0" destOrd="0" parTransId="{27E8923D-C516-4F05-98EB-99EE89D37861}" sibTransId="{01123FED-0204-4942-AD67-F6ACCCA67EA1}"/>
    <dgm:cxn modelId="{CA2855BC-C13A-45A3-8DA2-F4E3DF818210}" type="presOf" srcId="{A91DFB2A-F1DA-4B4B-8E58-798642A1F455}" destId="{AC7E37A5-B5B8-4BDF-83F2-678ADD9E62FA}" srcOrd="0" destOrd="0" presId="urn:microsoft.com/office/officeart/2005/8/layout/vList5"/>
    <dgm:cxn modelId="{D0CFC2D4-30E4-4578-A63E-D3FB7641D013}" type="presParOf" srcId="{6D86D555-034F-4DFE-9A8B-1285C8954213}" destId="{987B14E6-2E41-4E13-AFE5-13E5D1E33472}" srcOrd="0" destOrd="0" presId="urn:microsoft.com/office/officeart/2005/8/layout/vList5"/>
    <dgm:cxn modelId="{42B317F5-C914-4343-8B2E-C26F2EED4AED}" type="presParOf" srcId="{987B14E6-2E41-4E13-AFE5-13E5D1E33472}" destId="{3E2FF434-7F13-40DF-8CB1-9D41844973FD}" srcOrd="0" destOrd="0" presId="urn:microsoft.com/office/officeart/2005/8/layout/vList5"/>
    <dgm:cxn modelId="{8EA371DD-1D90-45E9-AE02-FC424B51420D}" type="presParOf" srcId="{987B14E6-2E41-4E13-AFE5-13E5D1E33472}" destId="{AC7E37A5-B5B8-4BDF-83F2-678ADD9E62F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79CD97-24EB-4963-A1AC-4E84D661741F}"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uk-UA"/>
        </a:p>
      </dgm:t>
    </dgm:pt>
    <dgm:pt modelId="{E8906C39-5F64-4973-82F8-083CD08AFF87}">
      <dgm:prSet/>
      <dgm:spPr/>
      <dgm:t>
        <a:bodyPr/>
        <a:lstStyle/>
        <a:p>
          <a:pPr rtl="0"/>
          <a:r>
            <a:rPr lang="uk-UA" smtClean="0"/>
            <a:t>4. Висока доступність. </a:t>
          </a:r>
          <a:endParaRPr lang="uk-UA"/>
        </a:p>
      </dgm:t>
    </dgm:pt>
    <dgm:pt modelId="{F2A7DED8-545C-4852-AA25-FA68AE55F792}" type="parTrans" cxnId="{2BB0AAB2-E4EC-42BC-A77E-BD279F9AA7FA}">
      <dgm:prSet/>
      <dgm:spPr/>
      <dgm:t>
        <a:bodyPr/>
        <a:lstStyle/>
        <a:p>
          <a:endParaRPr lang="uk-UA"/>
        </a:p>
      </dgm:t>
    </dgm:pt>
    <dgm:pt modelId="{C0BBA4A8-17EB-4526-8BED-8F7BA31D2F0D}" type="sibTrans" cxnId="{2BB0AAB2-E4EC-42BC-A77E-BD279F9AA7FA}">
      <dgm:prSet/>
      <dgm:spPr/>
      <dgm:t>
        <a:bodyPr/>
        <a:lstStyle/>
        <a:p>
          <a:endParaRPr lang="uk-UA"/>
        </a:p>
      </dgm:t>
    </dgm:pt>
    <dgm:pt modelId="{4C7285C8-0E9A-4557-98BF-4CFCA3CC8B9D}">
      <dgm:prSet/>
      <dgm:spPr/>
      <dgm:t>
        <a:bodyPr/>
        <a:lstStyle/>
        <a:p>
          <a:pPr rtl="0"/>
          <a:r>
            <a:rPr lang="uk-UA" smtClean="0"/>
            <a:t>Доступність хмарних сервісів на рівні 99,5 % часу, а деякі провайдери надають безперебійний доступ на рівні 99,9 % часу. </a:t>
          </a:r>
          <a:endParaRPr lang="uk-UA"/>
        </a:p>
      </dgm:t>
    </dgm:pt>
    <dgm:pt modelId="{3FE1CDE9-ADC0-4BDF-97A2-D47C2D28FBE5}" type="parTrans" cxnId="{F3AFFB6B-6B81-4891-A16F-6515B7F3BCA3}">
      <dgm:prSet/>
      <dgm:spPr/>
      <dgm:t>
        <a:bodyPr/>
        <a:lstStyle/>
        <a:p>
          <a:endParaRPr lang="uk-UA"/>
        </a:p>
      </dgm:t>
    </dgm:pt>
    <dgm:pt modelId="{8244D25B-7443-4DD9-A9BB-639D97AA2080}" type="sibTrans" cxnId="{F3AFFB6B-6B81-4891-A16F-6515B7F3BCA3}">
      <dgm:prSet/>
      <dgm:spPr/>
      <dgm:t>
        <a:bodyPr/>
        <a:lstStyle/>
        <a:p>
          <a:endParaRPr lang="uk-UA"/>
        </a:p>
      </dgm:t>
    </dgm:pt>
    <dgm:pt modelId="{9E22143C-6FBF-400C-9BC0-E159B618F8B8}">
      <dgm:prSet/>
      <dgm:spPr/>
      <dgm:t>
        <a:bodyPr/>
        <a:lstStyle/>
        <a:p>
          <a:pPr rtl="0"/>
          <a:r>
            <a:rPr lang="uk-UA" smtClean="0"/>
            <a:t>5. Самообслуговування. </a:t>
          </a:r>
          <a:endParaRPr lang="uk-UA"/>
        </a:p>
      </dgm:t>
    </dgm:pt>
    <dgm:pt modelId="{72593646-5D06-4F2A-92BE-3F775F4BC72B}" type="parTrans" cxnId="{B4984E68-DF7E-4551-AEF2-7B3DAC3DC2B4}">
      <dgm:prSet/>
      <dgm:spPr/>
      <dgm:t>
        <a:bodyPr/>
        <a:lstStyle/>
        <a:p>
          <a:endParaRPr lang="uk-UA"/>
        </a:p>
      </dgm:t>
    </dgm:pt>
    <dgm:pt modelId="{42270191-0C9D-4835-A47C-C87C4CFA9EE7}" type="sibTrans" cxnId="{B4984E68-DF7E-4551-AEF2-7B3DAC3DC2B4}">
      <dgm:prSet/>
      <dgm:spPr/>
      <dgm:t>
        <a:bodyPr/>
        <a:lstStyle/>
        <a:p>
          <a:endParaRPr lang="uk-UA"/>
        </a:p>
      </dgm:t>
    </dgm:pt>
    <dgm:pt modelId="{26213520-0D5B-4B4F-9DDC-A13A9B98E6A7}">
      <dgm:prSet/>
      <dgm:spPr/>
      <dgm:t>
        <a:bodyPr/>
        <a:lstStyle/>
        <a:p>
          <a:pPr rtl="0"/>
          <a:r>
            <a:rPr lang="uk-UA" smtClean="0"/>
            <a:t>Без взаємодії з представником постачальника послуг банк самостійно визначає і змінює обчислювальні потреби. </a:t>
          </a:r>
          <a:endParaRPr lang="uk-UA"/>
        </a:p>
      </dgm:t>
    </dgm:pt>
    <dgm:pt modelId="{2CC96615-9DA7-4896-B674-5F0EE0C3854E}" type="parTrans" cxnId="{FC1A18E3-6997-4541-9CA5-43DBA7A9BEBC}">
      <dgm:prSet/>
      <dgm:spPr/>
      <dgm:t>
        <a:bodyPr/>
        <a:lstStyle/>
        <a:p>
          <a:endParaRPr lang="uk-UA"/>
        </a:p>
      </dgm:t>
    </dgm:pt>
    <dgm:pt modelId="{C2ABFB44-D008-4B83-8CBC-99FCB3823015}" type="sibTrans" cxnId="{FC1A18E3-6997-4541-9CA5-43DBA7A9BEBC}">
      <dgm:prSet/>
      <dgm:spPr/>
      <dgm:t>
        <a:bodyPr/>
        <a:lstStyle/>
        <a:p>
          <a:endParaRPr lang="uk-UA"/>
        </a:p>
      </dgm:t>
    </dgm:pt>
    <dgm:pt modelId="{B9666C31-DE48-4EDA-88D3-988EE769BCE0}">
      <dgm:prSet/>
      <dgm:spPr/>
      <dgm:t>
        <a:bodyPr/>
        <a:lstStyle/>
        <a:p>
          <a:pPr rtl="0"/>
          <a:r>
            <a:rPr lang="uk-UA" smtClean="0"/>
            <a:t>6. Збереження даних. </a:t>
          </a:r>
          <a:endParaRPr lang="uk-UA"/>
        </a:p>
      </dgm:t>
    </dgm:pt>
    <dgm:pt modelId="{FABA936F-7468-424D-BF08-AB2F877AB1D6}" type="parTrans" cxnId="{06FAD1F6-5F29-4E24-BEC1-03B44308E83D}">
      <dgm:prSet/>
      <dgm:spPr/>
      <dgm:t>
        <a:bodyPr/>
        <a:lstStyle/>
        <a:p>
          <a:endParaRPr lang="uk-UA"/>
        </a:p>
      </dgm:t>
    </dgm:pt>
    <dgm:pt modelId="{F513D8CA-1F06-4120-AD7E-BDE31BD24A08}" type="sibTrans" cxnId="{06FAD1F6-5F29-4E24-BEC1-03B44308E83D}">
      <dgm:prSet/>
      <dgm:spPr/>
      <dgm:t>
        <a:bodyPr/>
        <a:lstStyle/>
        <a:p>
          <a:endParaRPr lang="uk-UA"/>
        </a:p>
      </dgm:t>
    </dgm:pt>
    <dgm:pt modelId="{ED973615-ECBF-49C4-91CC-CEE2AF067CBA}">
      <dgm:prSet/>
      <dgm:spPr/>
      <dgm:t>
        <a:bodyPr/>
        <a:lstStyle/>
        <a:p>
          <a:pPr rtl="0"/>
          <a:r>
            <a:rPr lang="uk-UA" smtClean="0"/>
            <a:t>Усі дані автоматично зберігаються у «хмарі», так що не потрібно додатково резервувати інформацію.</a:t>
          </a:r>
          <a:endParaRPr lang="uk-UA"/>
        </a:p>
      </dgm:t>
    </dgm:pt>
    <dgm:pt modelId="{C97127DC-2F90-40A8-AD36-5471AF066233}" type="parTrans" cxnId="{69809FE9-3EDA-4E89-A954-3AE34CD04160}">
      <dgm:prSet/>
      <dgm:spPr/>
      <dgm:t>
        <a:bodyPr/>
        <a:lstStyle/>
        <a:p>
          <a:endParaRPr lang="uk-UA"/>
        </a:p>
      </dgm:t>
    </dgm:pt>
    <dgm:pt modelId="{BFE9C0C1-A893-4AD3-8A1F-92ECD4D56C20}" type="sibTrans" cxnId="{69809FE9-3EDA-4E89-A954-3AE34CD04160}">
      <dgm:prSet/>
      <dgm:spPr/>
      <dgm:t>
        <a:bodyPr/>
        <a:lstStyle/>
        <a:p>
          <a:endParaRPr lang="uk-UA"/>
        </a:p>
      </dgm:t>
    </dgm:pt>
    <dgm:pt modelId="{5126F483-50D8-4A10-AA1A-FFC6015E6AC8}" type="pres">
      <dgm:prSet presAssocID="{1379CD97-24EB-4963-A1AC-4E84D661741F}" presName="Name0" presStyleCnt="0">
        <dgm:presLayoutVars>
          <dgm:dir/>
          <dgm:animLvl val="lvl"/>
          <dgm:resizeHandles val="exact"/>
        </dgm:presLayoutVars>
      </dgm:prSet>
      <dgm:spPr/>
    </dgm:pt>
    <dgm:pt modelId="{DB8F80A9-8B70-495C-A912-C6F225EB0FBA}" type="pres">
      <dgm:prSet presAssocID="{E8906C39-5F64-4973-82F8-083CD08AFF87}" presName="linNode" presStyleCnt="0"/>
      <dgm:spPr/>
    </dgm:pt>
    <dgm:pt modelId="{2D19A497-36C6-4BCF-BF86-8BB0F863CD0F}" type="pres">
      <dgm:prSet presAssocID="{E8906C39-5F64-4973-82F8-083CD08AFF87}" presName="parentText" presStyleLbl="node1" presStyleIdx="0" presStyleCnt="3">
        <dgm:presLayoutVars>
          <dgm:chMax val="1"/>
          <dgm:bulletEnabled val="1"/>
        </dgm:presLayoutVars>
      </dgm:prSet>
      <dgm:spPr/>
    </dgm:pt>
    <dgm:pt modelId="{D0FA81CF-666B-40DA-B3B2-34B29F590BC1}" type="pres">
      <dgm:prSet presAssocID="{E8906C39-5F64-4973-82F8-083CD08AFF87}" presName="descendantText" presStyleLbl="alignAccFollowNode1" presStyleIdx="0" presStyleCnt="3">
        <dgm:presLayoutVars>
          <dgm:bulletEnabled val="1"/>
        </dgm:presLayoutVars>
      </dgm:prSet>
      <dgm:spPr/>
    </dgm:pt>
    <dgm:pt modelId="{4F0C82F3-A137-4BBD-A33C-3E7427CD33C2}" type="pres">
      <dgm:prSet presAssocID="{C0BBA4A8-17EB-4526-8BED-8F7BA31D2F0D}" presName="sp" presStyleCnt="0"/>
      <dgm:spPr/>
    </dgm:pt>
    <dgm:pt modelId="{E68430AE-ED6B-4316-8343-8C8B7D75B712}" type="pres">
      <dgm:prSet presAssocID="{9E22143C-6FBF-400C-9BC0-E159B618F8B8}" presName="linNode" presStyleCnt="0"/>
      <dgm:spPr/>
    </dgm:pt>
    <dgm:pt modelId="{4FE516ED-192D-4BAC-843C-E80B316C305A}" type="pres">
      <dgm:prSet presAssocID="{9E22143C-6FBF-400C-9BC0-E159B618F8B8}" presName="parentText" presStyleLbl="node1" presStyleIdx="1" presStyleCnt="3">
        <dgm:presLayoutVars>
          <dgm:chMax val="1"/>
          <dgm:bulletEnabled val="1"/>
        </dgm:presLayoutVars>
      </dgm:prSet>
      <dgm:spPr/>
    </dgm:pt>
    <dgm:pt modelId="{B11FE148-48ED-44AB-8F59-40C152FE498A}" type="pres">
      <dgm:prSet presAssocID="{9E22143C-6FBF-400C-9BC0-E159B618F8B8}" presName="descendantText" presStyleLbl="alignAccFollowNode1" presStyleIdx="1" presStyleCnt="3">
        <dgm:presLayoutVars>
          <dgm:bulletEnabled val="1"/>
        </dgm:presLayoutVars>
      </dgm:prSet>
      <dgm:spPr/>
    </dgm:pt>
    <dgm:pt modelId="{70F41BFA-8B17-4439-952D-E4D33417C51A}" type="pres">
      <dgm:prSet presAssocID="{42270191-0C9D-4835-A47C-C87C4CFA9EE7}" presName="sp" presStyleCnt="0"/>
      <dgm:spPr/>
    </dgm:pt>
    <dgm:pt modelId="{5884F57C-A399-46E0-AD9C-D99135A085E8}" type="pres">
      <dgm:prSet presAssocID="{B9666C31-DE48-4EDA-88D3-988EE769BCE0}" presName="linNode" presStyleCnt="0"/>
      <dgm:spPr/>
    </dgm:pt>
    <dgm:pt modelId="{165DD919-176F-4EED-9CFA-54B1B067773C}" type="pres">
      <dgm:prSet presAssocID="{B9666C31-DE48-4EDA-88D3-988EE769BCE0}" presName="parentText" presStyleLbl="node1" presStyleIdx="2" presStyleCnt="3">
        <dgm:presLayoutVars>
          <dgm:chMax val="1"/>
          <dgm:bulletEnabled val="1"/>
        </dgm:presLayoutVars>
      </dgm:prSet>
      <dgm:spPr/>
    </dgm:pt>
    <dgm:pt modelId="{AAA5A9C9-E73D-4090-9928-6B1072ACFD40}" type="pres">
      <dgm:prSet presAssocID="{B9666C31-DE48-4EDA-88D3-988EE769BCE0}" presName="descendantText" presStyleLbl="alignAccFollowNode1" presStyleIdx="2" presStyleCnt="3">
        <dgm:presLayoutVars>
          <dgm:bulletEnabled val="1"/>
        </dgm:presLayoutVars>
      </dgm:prSet>
      <dgm:spPr/>
    </dgm:pt>
  </dgm:ptLst>
  <dgm:cxnLst>
    <dgm:cxn modelId="{AA7E7FAF-BC88-44A1-9064-E2A4229A08D0}" type="presOf" srcId="{B9666C31-DE48-4EDA-88D3-988EE769BCE0}" destId="{165DD919-176F-4EED-9CFA-54B1B067773C}" srcOrd="0" destOrd="0" presId="urn:microsoft.com/office/officeart/2005/8/layout/vList5"/>
    <dgm:cxn modelId="{2BB0AAB2-E4EC-42BC-A77E-BD279F9AA7FA}" srcId="{1379CD97-24EB-4963-A1AC-4E84D661741F}" destId="{E8906C39-5F64-4973-82F8-083CD08AFF87}" srcOrd="0" destOrd="0" parTransId="{F2A7DED8-545C-4852-AA25-FA68AE55F792}" sibTransId="{C0BBA4A8-17EB-4526-8BED-8F7BA31D2F0D}"/>
    <dgm:cxn modelId="{B4984E68-DF7E-4551-AEF2-7B3DAC3DC2B4}" srcId="{1379CD97-24EB-4963-A1AC-4E84D661741F}" destId="{9E22143C-6FBF-400C-9BC0-E159B618F8B8}" srcOrd="1" destOrd="0" parTransId="{72593646-5D06-4F2A-92BE-3F775F4BC72B}" sibTransId="{42270191-0C9D-4835-A47C-C87C4CFA9EE7}"/>
    <dgm:cxn modelId="{1F75EA87-AB10-497D-8F85-DF1B5384A480}" type="presOf" srcId="{E8906C39-5F64-4973-82F8-083CD08AFF87}" destId="{2D19A497-36C6-4BCF-BF86-8BB0F863CD0F}" srcOrd="0" destOrd="0" presId="urn:microsoft.com/office/officeart/2005/8/layout/vList5"/>
    <dgm:cxn modelId="{F3AFFB6B-6B81-4891-A16F-6515B7F3BCA3}" srcId="{E8906C39-5F64-4973-82F8-083CD08AFF87}" destId="{4C7285C8-0E9A-4557-98BF-4CFCA3CC8B9D}" srcOrd="0" destOrd="0" parTransId="{3FE1CDE9-ADC0-4BDF-97A2-D47C2D28FBE5}" sibTransId="{8244D25B-7443-4DD9-A9BB-639D97AA2080}"/>
    <dgm:cxn modelId="{D41A4F3D-3261-4589-9A20-9C5ABAFC26AB}" type="presOf" srcId="{9E22143C-6FBF-400C-9BC0-E159B618F8B8}" destId="{4FE516ED-192D-4BAC-843C-E80B316C305A}" srcOrd="0" destOrd="0" presId="urn:microsoft.com/office/officeart/2005/8/layout/vList5"/>
    <dgm:cxn modelId="{EDF0DF19-92CF-4F79-8787-BC5BBD4F5012}" type="presOf" srcId="{1379CD97-24EB-4963-A1AC-4E84D661741F}" destId="{5126F483-50D8-4A10-AA1A-FFC6015E6AC8}" srcOrd="0" destOrd="0" presId="urn:microsoft.com/office/officeart/2005/8/layout/vList5"/>
    <dgm:cxn modelId="{06FAD1F6-5F29-4E24-BEC1-03B44308E83D}" srcId="{1379CD97-24EB-4963-A1AC-4E84D661741F}" destId="{B9666C31-DE48-4EDA-88D3-988EE769BCE0}" srcOrd="2" destOrd="0" parTransId="{FABA936F-7468-424D-BF08-AB2F877AB1D6}" sibTransId="{F513D8CA-1F06-4120-AD7E-BDE31BD24A08}"/>
    <dgm:cxn modelId="{FC1A18E3-6997-4541-9CA5-43DBA7A9BEBC}" srcId="{9E22143C-6FBF-400C-9BC0-E159B618F8B8}" destId="{26213520-0D5B-4B4F-9DDC-A13A9B98E6A7}" srcOrd="0" destOrd="0" parTransId="{2CC96615-9DA7-4896-B674-5F0EE0C3854E}" sibTransId="{C2ABFB44-D008-4B83-8CBC-99FCB3823015}"/>
    <dgm:cxn modelId="{69809FE9-3EDA-4E89-A954-3AE34CD04160}" srcId="{B9666C31-DE48-4EDA-88D3-988EE769BCE0}" destId="{ED973615-ECBF-49C4-91CC-CEE2AF067CBA}" srcOrd="0" destOrd="0" parTransId="{C97127DC-2F90-40A8-AD36-5471AF066233}" sibTransId="{BFE9C0C1-A893-4AD3-8A1F-92ECD4D56C20}"/>
    <dgm:cxn modelId="{D2D1EE7A-C0A2-46D5-8C36-AED6223501AA}" type="presOf" srcId="{4C7285C8-0E9A-4557-98BF-4CFCA3CC8B9D}" destId="{D0FA81CF-666B-40DA-B3B2-34B29F590BC1}" srcOrd="0" destOrd="0" presId="urn:microsoft.com/office/officeart/2005/8/layout/vList5"/>
    <dgm:cxn modelId="{1ED9A423-5442-4054-8764-8FECBB227ACA}" type="presOf" srcId="{26213520-0D5B-4B4F-9DDC-A13A9B98E6A7}" destId="{B11FE148-48ED-44AB-8F59-40C152FE498A}" srcOrd="0" destOrd="0" presId="urn:microsoft.com/office/officeart/2005/8/layout/vList5"/>
    <dgm:cxn modelId="{4A338E35-A10A-4209-95E8-368B84B45DD3}" type="presOf" srcId="{ED973615-ECBF-49C4-91CC-CEE2AF067CBA}" destId="{AAA5A9C9-E73D-4090-9928-6B1072ACFD40}" srcOrd="0" destOrd="0" presId="urn:microsoft.com/office/officeart/2005/8/layout/vList5"/>
    <dgm:cxn modelId="{6882DA3F-CFFD-4DB2-900A-C2908FB609C8}" type="presParOf" srcId="{5126F483-50D8-4A10-AA1A-FFC6015E6AC8}" destId="{DB8F80A9-8B70-495C-A912-C6F225EB0FBA}" srcOrd="0" destOrd="0" presId="urn:microsoft.com/office/officeart/2005/8/layout/vList5"/>
    <dgm:cxn modelId="{40ABEC95-5210-4070-BAB6-FE363EBF7C32}" type="presParOf" srcId="{DB8F80A9-8B70-495C-A912-C6F225EB0FBA}" destId="{2D19A497-36C6-4BCF-BF86-8BB0F863CD0F}" srcOrd="0" destOrd="0" presId="urn:microsoft.com/office/officeart/2005/8/layout/vList5"/>
    <dgm:cxn modelId="{B7310E3E-C16A-4BCA-BB90-8BEF89519F26}" type="presParOf" srcId="{DB8F80A9-8B70-495C-A912-C6F225EB0FBA}" destId="{D0FA81CF-666B-40DA-B3B2-34B29F590BC1}" srcOrd="1" destOrd="0" presId="urn:microsoft.com/office/officeart/2005/8/layout/vList5"/>
    <dgm:cxn modelId="{9A860B9F-D7FB-421C-9BDC-6F2BD69C2051}" type="presParOf" srcId="{5126F483-50D8-4A10-AA1A-FFC6015E6AC8}" destId="{4F0C82F3-A137-4BBD-A33C-3E7427CD33C2}" srcOrd="1" destOrd="0" presId="urn:microsoft.com/office/officeart/2005/8/layout/vList5"/>
    <dgm:cxn modelId="{7726F0BD-3944-457B-8C81-13B639159A1F}" type="presParOf" srcId="{5126F483-50D8-4A10-AA1A-FFC6015E6AC8}" destId="{E68430AE-ED6B-4316-8343-8C8B7D75B712}" srcOrd="2" destOrd="0" presId="urn:microsoft.com/office/officeart/2005/8/layout/vList5"/>
    <dgm:cxn modelId="{B3B6BDCE-3949-4B42-B9FD-63B78991EE53}" type="presParOf" srcId="{E68430AE-ED6B-4316-8343-8C8B7D75B712}" destId="{4FE516ED-192D-4BAC-843C-E80B316C305A}" srcOrd="0" destOrd="0" presId="urn:microsoft.com/office/officeart/2005/8/layout/vList5"/>
    <dgm:cxn modelId="{758B5418-7A00-4A59-BCAA-465E69CB8A47}" type="presParOf" srcId="{E68430AE-ED6B-4316-8343-8C8B7D75B712}" destId="{B11FE148-48ED-44AB-8F59-40C152FE498A}" srcOrd="1" destOrd="0" presId="urn:microsoft.com/office/officeart/2005/8/layout/vList5"/>
    <dgm:cxn modelId="{129F952A-4F96-4836-B7FC-3DAB53D035F3}" type="presParOf" srcId="{5126F483-50D8-4A10-AA1A-FFC6015E6AC8}" destId="{70F41BFA-8B17-4439-952D-E4D33417C51A}" srcOrd="3" destOrd="0" presId="urn:microsoft.com/office/officeart/2005/8/layout/vList5"/>
    <dgm:cxn modelId="{C75F5A51-8B47-4264-AA01-1186B84A7BFA}" type="presParOf" srcId="{5126F483-50D8-4A10-AA1A-FFC6015E6AC8}" destId="{5884F57C-A399-46E0-AD9C-D99135A085E8}" srcOrd="4" destOrd="0" presId="urn:microsoft.com/office/officeart/2005/8/layout/vList5"/>
    <dgm:cxn modelId="{C931293B-6EA5-4F46-A165-3CE73D93F7D1}" type="presParOf" srcId="{5884F57C-A399-46E0-AD9C-D99135A085E8}" destId="{165DD919-176F-4EED-9CFA-54B1B067773C}" srcOrd="0" destOrd="0" presId="urn:microsoft.com/office/officeart/2005/8/layout/vList5"/>
    <dgm:cxn modelId="{7F2E8F6C-EC31-4FBA-B05A-E86F6468047C}" type="presParOf" srcId="{5884F57C-A399-46E0-AD9C-D99135A085E8}" destId="{AAA5A9C9-E73D-4090-9928-6B1072ACFD4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ADC00A2-77A0-464B-8638-67A2490BC458}"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uk-UA"/>
        </a:p>
      </dgm:t>
    </dgm:pt>
    <dgm:pt modelId="{CF4FED8F-DC75-44D0-9E89-12E032ADA65A}">
      <dgm:prSet/>
      <dgm:spPr/>
      <dgm:t>
        <a:bodyPr/>
        <a:lstStyle/>
        <a:p>
          <a:pPr rtl="0"/>
          <a:r>
            <a:rPr lang="uk-UA" smtClean="0"/>
            <a:t>1. Атака на гіпервізор. </a:t>
          </a:r>
          <a:endParaRPr lang="uk-UA"/>
        </a:p>
      </dgm:t>
    </dgm:pt>
    <dgm:pt modelId="{E01C54AE-0A64-4D71-A814-46EC36B08B46}" type="parTrans" cxnId="{D2D1AE30-3647-4C35-BD3B-5C524A6B0E76}">
      <dgm:prSet/>
      <dgm:spPr/>
      <dgm:t>
        <a:bodyPr/>
        <a:lstStyle/>
        <a:p>
          <a:endParaRPr lang="uk-UA"/>
        </a:p>
      </dgm:t>
    </dgm:pt>
    <dgm:pt modelId="{2AB6755D-7920-49E9-AF3E-044C3A394D87}" type="sibTrans" cxnId="{D2D1AE30-3647-4C35-BD3B-5C524A6B0E76}">
      <dgm:prSet/>
      <dgm:spPr/>
      <dgm:t>
        <a:bodyPr/>
        <a:lstStyle/>
        <a:p>
          <a:endParaRPr lang="uk-UA"/>
        </a:p>
      </dgm:t>
    </dgm:pt>
    <dgm:pt modelId="{13D80E4C-7829-4E4D-8C06-524C8D84A229}">
      <dgm:prSet/>
      <dgm:spPr/>
      <dgm:t>
        <a:bodyPr/>
        <a:lstStyle/>
        <a:p>
          <a:pPr rtl="0"/>
          <a:r>
            <a:rPr lang="uk-UA" smtClean="0"/>
            <a:t>Основною функцією гіпервізора є розподіл ресурсів між комп’ютерами. Атака може так пошкодити гіпервізор, що одна віртуальна машина матиме доступ до пам’яті та ресурсів іншої. Також можливе перехоплення трафіку. </a:t>
          </a:r>
          <a:endParaRPr lang="uk-UA"/>
        </a:p>
      </dgm:t>
    </dgm:pt>
    <dgm:pt modelId="{9F763650-6E0B-4961-9227-893E325BAA66}" type="parTrans" cxnId="{FB3EC703-7722-4582-BE55-9DD5836EA999}">
      <dgm:prSet/>
      <dgm:spPr/>
      <dgm:t>
        <a:bodyPr/>
        <a:lstStyle/>
        <a:p>
          <a:endParaRPr lang="uk-UA"/>
        </a:p>
      </dgm:t>
    </dgm:pt>
    <dgm:pt modelId="{20A6F54B-AB1A-402D-B250-25740F23BD65}" type="sibTrans" cxnId="{FB3EC703-7722-4582-BE55-9DD5836EA999}">
      <dgm:prSet/>
      <dgm:spPr/>
      <dgm:t>
        <a:bodyPr/>
        <a:lstStyle/>
        <a:p>
          <a:endParaRPr lang="uk-UA"/>
        </a:p>
      </dgm:t>
    </dgm:pt>
    <dgm:pt modelId="{32AD8918-99DF-4CF2-A175-D5FF10A865E2}">
      <dgm:prSet/>
      <dgm:spPr/>
      <dgm:t>
        <a:bodyPr/>
        <a:lstStyle/>
        <a:p>
          <a:pPr rtl="0"/>
          <a:r>
            <a:rPr lang="uk-UA" smtClean="0"/>
            <a:t>2. Атака на системи управління. </a:t>
          </a:r>
          <a:endParaRPr lang="uk-UA"/>
        </a:p>
      </dgm:t>
    </dgm:pt>
    <dgm:pt modelId="{6DB50034-C5D5-422A-8A4E-26843ED35883}" type="parTrans" cxnId="{7B3C8DB1-8D05-4EA2-8A8D-DB6F6D542C21}">
      <dgm:prSet/>
      <dgm:spPr/>
      <dgm:t>
        <a:bodyPr/>
        <a:lstStyle/>
        <a:p>
          <a:endParaRPr lang="uk-UA"/>
        </a:p>
      </dgm:t>
    </dgm:pt>
    <dgm:pt modelId="{E1C84F82-F1E8-4F45-ABE8-C8CC266DACDC}" type="sibTrans" cxnId="{7B3C8DB1-8D05-4EA2-8A8D-DB6F6D542C21}">
      <dgm:prSet/>
      <dgm:spPr/>
      <dgm:t>
        <a:bodyPr/>
        <a:lstStyle/>
        <a:p>
          <a:endParaRPr lang="uk-UA"/>
        </a:p>
      </dgm:t>
    </dgm:pt>
    <dgm:pt modelId="{011CAE41-F83A-4E7F-8ECC-4F48D68E9CBB}">
      <dgm:prSet/>
      <dgm:spPr/>
      <dgm:t>
        <a:bodyPr/>
        <a:lstStyle/>
        <a:p>
          <a:pPr rtl="0"/>
          <a:r>
            <a:rPr lang="uk-UA" smtClean="0"/>
            <a:t>Багато віртуальних машин потребують деякої системи управління, яка може контролювати створення, перенесення та утилізацію віртуальних машин. Втручання призводить до виникнення віртуальних машин-невидимок, що можуть заблокувати інші віртуальні машини. </a:t>
          </a:r>
          <a:endParaRPr lang="uk-UA"/>
        </a:p>
      </dgm:t>
    </dgm:pt>
    <dgm:pt modelId="{4923551F-DA99-4180-9EC3-8A03F91EA49F}" type="parTrans" cxnId="{C0388BB2-09CC-435E-9ED1-7670155F9DB4}">
      <dgm:prSet/>
      <dgm:spPr/>
      <dgm:t>
        <a:bodyPr/>
        <a:lstStyle/>
        <a:p>
          <a:endParaRPr lang="uk-UA"/>
        </a:p>
      </dgm:t>
    </dgm:pt>
    <dgm:pt modelId="{E3941A73-C4EF-4DC6-8E25-B3D9654D0F6C}" type="sibTrans" cxnId="{C0388BB2-09CC-435E-9ED1-7670155F9DB4}">
      <dgm:prSet/>
      <dgm:spPr/>
      <dgm:t>
        <a:bodyPr/>
        <a:lstStyle/>
        <a:p>
          <a:endParaRPr lang="uk-UA"/>
        </a:p>
      </dgm:t>
    </dgm:pt>
    <dgm:pt modelId="{0E20D7FF-3260-4D4B-B035-57A3161DC5EA}" type="pres">
      <dgm:prSet presAssocID="{BADC00A2-77A0-464B-8638-67A2490BC458}" presName="Name0" presStyleCnt="0">
        <dgm:presLayoutVars>
          <dgm:dir/>
          <dgm:animLvl val="lvl"/>
          <dgm:resizeHandles val="exact"/>
        </dgm:presLayoutVars>
      </dgm:prSet>
      <dgm:spPr/>
    </dgm:pt>
    <dgm:pt modelId="{CB857D22-10CA-4F5E-9E58-E252570DB83A}" type="pres">
      <dgm:prSet presAssocID="{CF4FED8F-DC75-44D0-9E89-12E032ADA65A}" presName="linNode" presStyleCnt="0"/>
      <dgm:spPr/>
    </dgm:pt>
    <dgm:pt modelId="{6B2B91C3-A406-4DD5-99E5-8F84A6789C7D}" type="pres">
      <dgm:prSet presAssocID="{CF4FED8F-DC75-44D0-9E89-12E032ADA65A}" presName="parentText" presStyleLbl="node1" presStyleIdx="0" presStyleCnt="2">
        <dgm:presLayoutVars>
          <dgm:chMax val="1"/>
          <dgm:bulletEnabled val="1"/>
        </dgm:presLayoutVars>
      </dgm:prSet>
      <dgm:spPr/>
    </dgm:pt>
    <dgm:pt modelId="{28C46DC0-5453-43AC-9E2F-987D8B000654}" type="pres">
      <dgm:prSet presAssocID="{CF4FED8F-DC75-44D0-9E89-12E032ADA65A}" presName="descendantText" presStyleLbl="alignAccFollowNode1" presStyleIdx="0" presStyleCnt="2">
        <dgm:presLayoutVars>
          <dgm:bulletEnabled val="1"/>
        </dgm:presLayoutVars>
      </dgm:prSet>
      <dgm:spPr/>
    </dgm:pt>
    <dgm:pt modelId="{20A26F00-F639-40BA-B85A-A5FB3091D4D8}" type="pres">
      <dgm:prSet presAssocID="{2AB6755D-7920-49E9-AF3E-044C3A394D87}" presName="sp" presStyleCnt="0"/>
      <dgm:spPr/>
    </dgm:pt>
    <dgm:pt modelId="{A8379A92-E250-4067-8A44-C07C81DA6F91}" type="pres">
      <dgm:prSet presAssocID="{32AD8918-99DF-4CF2-A175-D5FF10A865E2}" presName="linNode" presStyleCnt="0"/>
      <dgm:spPr/>
    </dgm:pt>
    <dgm:pt modelId="{6A991780-43AB-471B-A71F-9CEE37F3E923}" type="pres">
      <dgm:prSet presAssocID="{32AD8918-99DF-4CF2-A175-D5FF10A865E2}" presName="parentText" presStyleLbl="node1" presStyleIdx="1" presStyleCnt="2">
        <dgm:presLayoutVars>
          <dgm:chMax val="1"/>
          <dgm:bulletEnabled val="1"/>
        </dgm:presLayoutVars>
      </dgm:prSet>
      <dgm:spPr/>
    </dgm:pt>
    <dgm:pt modelId="{3DB3F324-52FA-41E8-8CCD-0AF7FBA39508}" type="pres">
      <dgm:prSet presAssocID="{32AD8918-99DF-4CF2-A175-D5FF10A865E2}" presName="descendantText" presStyleLbl="alignAccFollowNode1" presStyleIdx="1" presStyleCnt="2">
        <dgm:presLayoutVars>
          <dgm:bulletEnabled val="1"/>
        </dgm:presLayoutVars>
      </dgm:prSet>
      <dgm:spPr/>
    </dgm:pt>
  </dgm:ptLst>
  <dgm:cxnLst>
    <dgm:cxn modelId="{FE59F83C-4349-45D0-890B-2696D42F3B27}" type="presOf" srcId="{011CAE41-F83A-4E7F-8ECC-4F48D68E9CBB}" destId="{3DB3F324-52FA-41E8-8CCD-0AF7FBA39508}" srcOrd="0" destOrd="0" presId="urn:microsoft.com/office/officeart/2005/8/layout/vList5"/>
    <dgm:cxn modelId="{55284811-D1B3-4599-903F-5C82903F1C62}" type="presOf" srcId="{32AD8918-99DF-4CF2-A175-D5FF10A865E2}" destId="{6A991780-43AB-471B-A71F-9CEE37F3E923}" srcOrd="0" destOrd="0" presId="urn:microsoft.com/office/officeart/2005/8/layout/vList5"/>
    <dgm:cxn modelId="{7B3C8DB1-8D05-4EA2-8A8D-DB6F6D542C21}" srcId="{BADC00A2-77A0-464B-8638-67A2490BC458}" destId="{32AD8918-99DF-4CF2-A175-D5FF10A865E2}" srcOrd="1" destOrd="0" parTransId="{6DB50034-C5D5-422A-8A4E-26843ED35883}" sibTransId="{E1C84F82-F1E8-4F45-ABE8-C8CC266DACDC}"/>
    <dgm:cxn modelId="{AE18C325-B46C-498A-9A51-790546BCD746}" type="presOf" srcId="{BADC00A2-77A0-464B-8638-67A2490BC458}" destId="{0E20D7FF-3260-4D4B-B035-57A3161DC5EA}" srcOrd="0" destOrd="0" presId="urn:microsoft.com/office/officeart/2005/8/layout/vList5"/>
    <dgm:cxn modelId="{FB3EC703-7722-4582-BE55-9DD5836EA999}" srcId="{CF4FED8F-DC75-44D0-9E89-12E032ADA65A}" destId="{13D80E4C-7829-4E4D-8C06-524C8D84A229}" srcOrd="0" destOrd="0" parTransId="{9F763650-6E0B-4961-9227-893E325BAA66}" sibTransId="{20A6F54B-AB1A-402D-B250-25740F23BD65}"/>
    <dgm:cxn modelId="{D2D1AE30-3647-4C35-BD3B-5C524A6B0E76}" srcId="{BADC00A2-77A0-464B-8638-67A2490BC458}" destId="{CF4FED8F-DC75-44D0-9E89-12E032ADA65A}" srcOrd="0" destOrd="0" parTransId="{E01C54AE-0A64-4D71-A814-46EC36B08B46}" sibTransId="{2AB6755D-7920-49E9-AF3E-044C3A394D87}"/>
    <dgm:cxn modelId="{938FAE5B-2ABE-4C90-8896-5B352DE2601B}" type="presOf" srcId="{CF4FED8F-DC75-44D0-9E89-12E032ADA65A}" destId="{6B2B91C3-A406-4DD5-99E5-8F84A6789C7D}" srcOrd="0" destOrd="0" presId="urn:microsoft.com/office/officeart/2005/8/layout/vList5"/>
    <dgm:cxn modelId="{C0388BB2-09CC-435E-9ED1-7670155F9DB4}" srcId="{32AD8918-99DF-4CF2-A175-D5FF10A865E2}" destId="{011CAE41-F83A-4E7F-8ECC-4F48D68E9CBB}" srcOrd="0" destOrd="0" parTransId="{4923551F-DA99-4180-9EC3-8A03F91EA49F}" sibTransId="{E3941A73-C4EF-4DC6-8E25-B3D9654D0F6C}"/>
    <dgm:cxn modelId="{80F45AE3-4D43-4DB5-A91A-4EFA1E45D0CF}" type="presOf" srcId="{13D80E4C-7829-4E4D-8C06-524C8D84A229}" destId="{28C46DC0-5453-43AC-9E2F-987D8B000654}" srcOrd="0" destOrd="0" presId="urn:microsoft.com/office/officeart/2005/8/layout/vList5"/>
    <dgm:cxn modelId="{A6CEFEDA-6CEA-45DA-B932-82B0D0BB0018}" type="presParOf" srcId="{0E20D7FF-3260-4D4B-B035-57A3161DC5EA}" destId="{CB857D22-10CA-4F5E-9E58-E252570DB83A}" srcOrd="0" destOrd="0" presId="urn:microsoft.com/office/officeart/2005/8/layout/vList5"/>
    <dgm:cxn modelId="{107B8EF8-0F54-4C4F-BF02-70F56B80691B}" type="presParOf" srcId="{CB857D22-10CA-4F5E-9E58-E252570DB83A}" destId="{6B2B91C3-A406-4DD5-99E5-8F84A6789C7D}" srcOrd="0" destOrd="0" presId="urn:microsoft.com/office/officeart/2005/8/layout/vList5"/>
    <dgm:cxn modelId="{2F385BCB-1473-4085-B25C-A2B34D5FA537}" type="presParOf" srcId="{CB857D22-10CA-4F5E-9E58-E252570DB83A}" destId="{28C46DC0-5453-43AC-9E2F-987D8B000654}" srcOrd="1" destOrd="0" presId="urn:microsoft.com/office/officeart/2005/8/layout/vList5"/>
    <dgm:cxn modelId="{75ADD656-57CD-4F12-BCB8-A6BDFBFD5335}" type="presParOf" srcId="{0E20D7FF-3260-4D4B-B035-57A3161DC5EA}" destId="{20A26F00-F639-40BA-B85A-A5FB3091D4D8}" srcOrd="1" destOrd="0" presId="urn:microsoft.com/office/officeart/2005/8/layout/vList5"/>
    <dgm:cxn modelId="{2D7F18C2-EBAE-4A33-A9CF-1979DB6D2185}" type="presParOf" srcId="{0E20D7FF-3260-4D4B-B035-57A3161DC5EA}" destId="{A8379A92-E250-4067-8A44-C07C81DA6F91}" srcOrd="2" destOrd="0" presId="urn:microsoft.com/office/officeart/2005/8/layout/vList5"/>
    <dgm:cxn modelId="{A811ED8F-8564-428A-B1EB-63608D3A635D}" type="presParOf" srcId="{A8379A92-E250-4067-8A44-C07C81DA6F91}" destId="{6A991780-43AB-471B-A71F-9CEE37F3E923}" srcOrd="0" destOrd="0" presId="urn:microsoft.com/office/officeart/2005/8/layout/vList5"/>
    <dgm:cxn modelId="{2BEAFAB1-9738-495A-970F-6D4BD6691DE4}" type="presParOf" srcId="{A8379A92-E250-4067-8A44-C07C81DA6F91}" destId="{3DB3F324-52FA-41E8-8CCD-0AF7FBA3950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576F80-07C8-4621-A8D9-17057B33003A}"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uk-UA"/>
        </a:p>
      </dgm:t>
    </dgm:pt>
    <dgm:pt modelId="{1B0FD177-4DBB-42C7-938F-FE865ED1F790}">
      <dgm:prSet/>
      <dgm:spPr/>
      <dgm:t>
        <a:bodyPr/>
        <a:lstStyle/>
        <a:p>
          <a:pPr rtl="0"/>
          <a:r>
            <a:rPr lang="uk-UA" smtClean="0"/>
            <a:t>3. Стабільне з’єднання. </a:t>
          </a:r>
          <a:endParaRPr lang="uk-UA"/>
        </a:p>
      </dgm:t>
    </dgm:pt>
    <dgm:pt modelId="{F523EF8F-389D-45B3-94DB-CDF56F84D027}" type="parTrans" cxnId="{16709CD2-711A-4610-89FC-9E35F5B70CC6}">
      <dgm:prSet/>
      <dgm:spPr/>
      <dgm:t>
        <a:bodyPr/>
        <a:lstStyle/>
        <a:p>
          <a:endParaRPr lang="uk-UA"/>
        </a:p>
      </dgm:t>
    </dgm:pt>
    <dgm:pt modelId="{EB922A03-56E9-42B8-8BDB-07B77C6D1ABD}" type="sibTrans" cxnId="{16709CD2-711A-4610-89FC-9E35F5B70CC6}">
      <dgm:prSet/>
      <dgm:spPr/>
      <dgm:t>
        <a:bodyPr/>
        <a:lstStyle/>
        <a:p>
          <a:endParaRPr lang="uk-UA"/>
        </a:p>
      </dgm:t>
    </dgm:pt>
    <dgm:pt modelId="{85B3843C-9FF3-4C46-AAA0-2C83427034E7}">
      <dgm:prSet/>
      <dgm:spPr/>
      <dgm:t>
        <a:bodyPr/>
        <a:lstStyle/>
        <a:p>
          <a:pPr rtl="0"/>
          <a:r>
            <a:rPr lang="uk-UA" smtClean="0"/>
            <a:t>Суть використання «хмарних» технологій передбачає наявність постійного, безперебійного підключення до Інтернету. Ризик відсутності з’єднання можна зменшити, кешуючи дані. </a:t>
          </a:r>
          <a:endParaRPr lang="uk-UA"/>
        </a:p>
      </dgm:t>
    </dgm:pt>
    <dgm:pt modelId="{2B2617E2-7372-4743-802D-438F1D561DC5}" type="parTrans" cxnId="{BD96068C-DC4C-430D-99D7-D0FBE6F750FC}">
      <dgm:prSet/>
      <dgm:spPr/>
      <dgm:t>
        <a:bodyPr/>
        <a:lstStyle/>
        <a:p>
          <a:endParaRPr lang="uk-UA"/>
        </a:p>
      </dgm:t>
    </dgm:pt>
    <dgm:pt modelId="{DF93AAD1-167C-4324-A934-E97AC2291351}" type="sibTrans" cxnId="{BD96068C-DC4C-430D-99D7-D0FBE6F750FC}">
      <dgm:prSet/>
      <dgm:spPr/>
      <dgm:t>
        <a:bodyPr/>
        <a:lstStyle/>
        <a:p>
          <a:endParaRPr lang="uk-UA"/>
        </a:p>
      </dgm:t>
    </dgm:pt>
    <dgm:pt modelId="{5576A848-853A-495A-B41F-7760F4579DF2}">
      <dgm:prSet/>
      <dgm:spPr/>
      <dgm:t>
        <a:bodyPr/>
        <a:lstStyle/>
        <a:p>
          <a:pPr rtl="0"/>
          <a:r>
            <a:rPr lang="uk-UA" smtClean="0"/>
            <a:t>4. Залежність від постачальника хмарних технологій. </a:t>
          </a:r>
          <a:endParaRPr lang="uk-UA"/>
        </a:p>
      </dgm:t>
    </dgm:pt>
    <dgm:pt modelId="{EC868875-2C1A-4AD6-8FDF-6E99196897E0}" type="parTrans" cxnId="{B2D4B0CD-40D8-476A-AEC6-C2216A686D5E}">
      <dgm:prSet/>
      <dgm:spPr/>
      <dgm:t>
        <a:bodyPr/>
        <a:lstStyle/>
        <a:p>
          <a:endParaRPr lang="uk-UA"/>
        </a:p>
      </dgm:t>
    </dgm:pt>
    <dgm:pt modelId="{50EA828C-EA3D-4A3C-8066-21D4EFBBDABA}" type="sibTrans" cxnId="{B2D4B0CD-40D8-476A-AEC6-C2216A686D5E}">
      <dgm:prSet/>
      <dgm:spPr/>
      <dgm:t>
        <a:bodyPr/>
        <a:lstStyle/>
        <a:p>
          <a:endParaRPr lang="uk-UA"/>
        </a:p>
      </dgm:t>
    </dgm:pt>
    <dgm:pt modelId="{129626A3-73DB-43E0-9422-9C7DA812403B}">
      <dgm:prSet/>
      <dgm:spPr/>
      <dgm:t>
        <a:bodyPr/>
        <a:lstStyle/>
        <a:p>
          <a:pPr rtl="0"/>
          <a:r>
            <a:rPr lang="uk-UA" smtClean="0"/>
            <a:t>Через значні витрати, пов’язані з переходом у «хмарне» середовище, досить проблематично знайти нового провайдера. По-перше, на ринку </a:t>
          </a:r>
          <a:r>
            <a:rPr lang="en-US" smtClean="0"/>
            <a:t>IT-</a:t>
          </a:r>
          <a:r>
            <a:rPr lang="uk-UA" smtClean="0"/>
            <a:t>технологій може не бути провайдера, який гарантуватиме відповідний рівень «хмарних» рішень, і, по-друге, занадто великі грошові та часові витрати. </a:t>
          </a:r>
          <a:endParaRPr lang="uk-UA"/>
        </a:p>
      </dgm:t>
    </dgm:pt>
    <dgm:pt modelId="{6E8BFB49-C63B-40EA-B18D-B5389783076A}" type="parTrans" cxnId="{1357E969-9BE2-4D03-9DC5-339A1EEF78FE}">
      <dgm:prSet/>
      <dgm:spPr/>
      <dgm:t>
        <a:bodyPr/>
        <a:lstStyle/>
        <a:p>
          <a:endParaRPr lang="uk-UA"/>
        </a:p>
      </dgm:t>
    </dgm:pt>
    <dgm:pt modelId="{27A159A2-4575-430D-A9DB-E7003DD95A64}" type="sibTrans" cxnId="{1357E969-9BE2-4D03-9DC5-339A1EEF78FE}">
      <dgm:prSet/>
      <dgm:spPr/>
      <dgm:t>
        <a:bodyPr/>
        <a:lstStyle/>
        <a:p>
          <a:endParaRPr lang="uk-UA"/>
        </a:p>
      </dgm:t>
    </dgm:pt>
    <dgm:pt modelId="{5803A884-6521-4643-948B-77240FA6E6C1}">
      <dgm:prSet/>
      <dgm:spPr/>
      <dgm:t>
        <a:bodyPr/>
        <a:lstStyle/>
        <a:p>
          <a:pPr rtl="0"/>
          <a:r>
            <a:rPr lang="uk-UA" smtClean="0"/>
            <a:t>5. </a:t>
          </a:r>
          <a:r>
            <a:rPr lang="en-US" smtClean="0"/>
            <a:t>DDOS-</a:t>
          </a:r>
          <a:r>
            <a:rPr lang="uk-UA" smtClean="0"/>
            <a:t>атаки – це напад на систему з метою зробити недоступними комп’ютерні ресурси. </a:t>
          </a:r>
          <a:endParaRPr lang="uk-UA"/>
        </a:p>
      </dgm:t>
    </dgm:pt>
    <dgm:pt modelId="{9792231A-6D14-4698-845A-72CD7B938935}" type="parTrans" cxnId="{A019395D-3BA1-419D-8977-03B3828747B9}">
      <dgm:prSet/>
      <dgm:spPr/>
      <dgm:t>
        <a:bodyPr/>
        <a:lstStyle/>
        <a:p>
          <a:endParaRPr lang="uk-UA"/>
        </a:p>
      </dgm:t>
    </dgm:pt>
    <dgm:pt modelId="{8233192C-079A-4F56-B10F-4450D483622B}" type="sibTrans" cxnId="{A019395D-3BA1-419D-8977-03B3828747B9}">
      <dgm:prSet/>
      <dgm:spPr/>
      <dgm:t>
        <a:bodyPr/>
        <a:lstStyle/>
        <a:p>
          <a:endParaRPr lang="uk-UA"/>
        </a:p>
      </dgm:t>
    </dgm:pt>
    <dgm:pt modelId="{31D704B7-AFC2-457B-8787-7304CD1C79FC}">
      <dgm:prSet/>
      <dgm:spPr/>
      <dgm:t>
        <a:bodyPr/>
        <a:lstStyle/>
        <a:p>
          <a:pPr rtl="0"/>
          <a:r>
            <a:rPr lang="uk-UA" smtClean="0"/>
            <a:t>Найпоширенішим методом нападу є насичення атакованого великою кількістю запитів. </a:t>
          </a:r>
          <a:endParaRPr lang="uk-UA"/>
        </a:p>
      </dgm:t>
    </dgm:pt>
    <dgm:pt modelId="{C8CEB364-DCC7-4FE0-A888-33A23B519AB6}" type="parTrans" cxnId="{B1BE1713-8103-478D-A9CF-E94C30550283}">
      <dgm:prSet/>
      <dgm:spPr/>
      <dgm:t>
        <a:bodyPr/>
        <a:lstStyle/>
        <a:p>
          <a:endParaRPr lang="uk-UA"/>
        </a:p>
      </dgm:t>
    </dgm:pt>
    <dgm:pt modelId="{DF8BB93E-131F-45BB-BA2B-498A39B28756}" type="sibTrans" cxnId="{B1BE1713-8103-478D-A9CF-E94C30550283}">
      <dgm:prSet/>
      <dgm:spPr/>
      <dgm:t>
        <a:bodyPr/>
        <a:lstStyle/>
        <a:p>
          <a:endParaRPr lang="uk-UA"/>
        </a:p>
      </dgm:t>
    </dgm:pt>
    <dgm:pt modelId="{09EB58FF-1395-45F2-AD4D-1D672AC25196}" type="pres">
      <dgm:prSet presAssocID="{F2576F80-07C8-4621-A8D9-17057B33003A}" presName="Name0" presStyleCnt="0">
        <dgm:presLayoutVars>
          <dgm:dir/>
          <dgm:animLvl val="lvl"/>
          <dgm:resizeHandles val="exact"/>
        </dgm:presLayoutVars>
      </dgm:prSet>
      <dgm:spPr/>
    </dgm:pt>
    <dgm:pt modelId="{9D3007A6-994F-4380-B671-3614BC391889}" type="pres">
      <dgm:prSet presAssocID="{1B0FD177-4DBB-42C7-938F-FE865ED1F790}" presName="linNode" presStyleCnt="0"/>
      <dgm:spPr/>
    </dgm:pt>
    <dgm:pt modelId="{24B05B2B-0775-4CE8-997B-9C4108CCDFF9}" type="pres">
      <dgm:prSet presAssocID="{1B0FD177-4DBB-42C7-938F-FE865ED1F790}" presName="parentText" presStyleLbl="node1" presStyleIdx="0" presStyleCnt="3">
        <dgm:presLayoutVars>
          <dgm:chMax val="1"/>
          <dgm:bulletEnabled val="1"/>
        </dgm:presLayoutVars>
      </dgm:prSet>
      <dgm:spPr/>
    </dgm:pt>
    <dgm:pt modelId="{20493211-86AF-4845-89EF-E2C58DB799BC}" type="pres">
      <dgm:prSet presAssocID="{1B0FD177-4DBB-42C7-938F-FE865ED1F790}" presName="descendantText" presStyleLbl="alignAccFollowNode1" presStyleIdx="0" presStyleCnt="3">
        <dgm:presLayoutVars>
          <dgm:bulletEnabled val="1"/>
        </dgm:presLayoutVars>
      </dgm:prSet>
      <dgm:spPr/>
    </dgm:pt>
    <dgm:pt modelId="{340387AA-79B3-4C01-BD93-283970182743}" type="pres">
      <dgm:prSet presAssocID="{EB922A03-56E9-42B8-8BDB-07B77C6D1ABD}" presName="sp" presStyleCnt="0"/>
      <dgm:spPr/>
    </dgm:pt>
    <dgm:pt modelId="{6ABB4667-4D81-457A-B236-26D087771F2A}" type="pres">
      <dgm:prSet presAssocID="{5576A848-853A-495A-B41F-7760F4579DF2}" presName="linNode" presStyleCnt="0"/>
      <dgm:spPr/>
    </dgm:pt>
    <dgm:pt modelId="{138FCC98-AF5F-4E05-BCBA-2B84002B3119}" type="pres">
      <dgm:prSet presAssocID="{5576A848-853A-495A-B41F-7760F4579DF2}" presName="parentText" presStyleLbl="node1" presStyleIdx="1" presStyleCnt="3">
        <dgm:presLayoutVars>
          <dgm:chMax val="1"/>
          <dgm:bulletEnabled val="1"/>
        </dgm:presLayoutVars>
      </dgm:prSet>
      <dgm:spPr/>
    </dgm:pt>
    <dgm:pt modelId="{2A854148-D911-4D1C-8054-61CE4F8DD6BB}" type="pres">
      <dgm:prSet presAssocID="{5576A848-853A-495A-B41F-7760F4579DF2}" presName="descendantText" presStyleLbl="alignAccFollowNode1" presStyleIdx="1" presStyleCnt="3">
        <dgm:presLayoutVars>
          <dgm:bulletEnabled val="1"/>
        </dgm:presLayoutVars>
      </dgm:prSet>
      <dgm:spPr/>
    </dgm:pt>
    <dgm:pt modelId="{CB73D60B-5C3E-4191-AC7B-7FEB6725476E}" type="pres">
      <dgm:prSet presAssocID="{50EA828C-EA3D-4A3C-8066-21D4EFBBDABA}" presName="sp" presStyleCnt="0"/>
      <dgm:spPr/>
    </dgm:pt>
    <dgm:pt modelId="{87DE6865-5D43-4483-B1FD-4E40F0014CDE}" type="pres">
      <dgm:prSet presAssocID="{5803A884-6521-4643-948B-77240FA6E6C1}" presName="linNode" presStyleCnt="0"/>
      <dgm:spPr/>
    </dgm:pt>
    <dgm:pt modelId="{779389DC-FDAD-45DF-94B9-525AFAC943B1}" type="pres">
      <dgm:prSet presAssocID="{5803A884-6521-4643-948B-77240FA6E6C1}" presName="parentText" presStyleLbl="node1" presStyleIdx="2" presStyleCnt="3">
        <dgm:presLayoutVars>
          <dgm:chMax val="1"/>
          <dgm:bulletEnabled val="1"/>
        </dgm:presLayoutVars>
      </dgm:prSet>
      <dgm:spPr/>
    </dgm:pt>
    <dgm:pt modelId="{CEB85FA2-0CD5-4803-B34D-FB2070E27A0D}" type="pres">
      <dgm:prSet presAssocID="{5803A884-6521-4643-948B-77240FA6E6C1}" presName="descendantText" presStyleLbl="alignAccFollowNode1" presStyleIdx="2" presStyleCnt="3">
        <dgm:presLayoutVars>
          <dgm:bulletEnabled val="1"/>
        </dgm:presLayoutVars>
      </dgm:prSet>
      <dgm:spPr/>
    </dgm:pt>
  </dgm:ptLst>
  <dgm:cxnLst>
    <dgm:cxn modelId="{AC632291-F43B-4AB3-A9C4-2F9376999305}" type="presOf" srcId="{5576A848-853A-495A-B41F-7760F4579DF2}" destId="{138FCC98-AF5F-4E05-BCBA-2B84002B3119}" srcOrd="0" destOrd="0" presId="urn:microsoft.com/office/officeart/2005/8/layout/vList5"/>
    <dgm:cxn modelId="{8291608A-2C3F-4E43-944C-0F4008BABE93}" type="presOf" srcId="{31D704B7-AFC2-457B-8787-7304CD1C79FC}" destId="{CEB85FA2-0CD5-4803-B34D-FB2070E27A0D}" srcOrd="0" destOrd="0" presId="urn:microsoft.com/office/officeart/2005/8/layout/vList5"/>
    <dgm:cxn modelId="{A019395D-3BA1-419D-8977-03B3828747B9}" srcId="{F2576F80-07C8-4621-A8D9-17057B33003A}" destId="{5803A884-6521-4643-948B-77240FA6E6C1}" srcOrd="2" destOrd="0" parTransId="{9792231A-6D14-4698-845A-72CD7B938935}" sibTransId="{8233192C-079A-4F56-B10F-4450D483622B}"/>
    <dgm:cxn modelId="{B1BE1713-8103-478D-A9CF-E94C30550283}" srcId="{5803A884-6521-4643-948B-77240FA6E6C1}" destId="{31D704B7-AFC2-457B-8787-7304CD1C79FC}" srcOrd="0" destOrd="0" parTransId="{C8CEB364-DCC7-4FE0-A888-33A23B519AB6}" sibTransId="{DF8BB93E-131F-45BB-BA2B-498A39B28756}"/>
    <dgm:cxn modelId="{1357E969-9BE2-4D03-9DC5-339A1EEF78FE}" srcId="{5576A848-853A-495A-B41F-7760F4579DF2}" destId="{129626A3-73DB-43E0-9422-9C7DA812403B}" srcOrd="0" destOrd="0" parTransId="{6E8BFB49-C63B-40EA-B18D-B5389783076A}" sibTransId="{27A159A2-4575-430D-A9DB-E7003DD95A64}"/>
    <dgm:cxn modelId="{B2D4B0CD-40D8-476A-AEC6-C2216A686D5E}" srcId="{F2576F80-07C8-4621-A8D9-17057B33003A}" destId="{5576A848-853A-495A-B41F-7760F4579DF2}" srcOrd="1" destOrd="0" parTransId="{EC868875-2C1A-4AD6-8FDF-6E99196897E0}" sibTransId="{50EA828C-EA3D-4A3C-8066-21D4EFBBDABA}"/>
    <dgm:cxn modelId="{FCCDD6D5-DD58-4D0B-B8AF-107AFB5921C1}" type="presOf" srcId="{129626A3-73DB-43E0-9422-9C7DA812403B}" destId="{2A854148-D911-4D1C-8054-61CE4F8DD6BB}" srcOrd="0" destOrd="0" presId="urn:microsoft.com/office/officeart/2005/8/layout/vList5"/>
    <dgm:cxn modelId="{C04FEAEB-3674-4582-805E-907BEDACA4BB}" type="presOf" srcId="{F2576F80-07C8-4621-A8D9-17057B33003A}" destId="{09EB58FF-1395-45F2-AD4D-1D672AC25196}" srcOrd="0" destOrd="0" presId="urn:microsoft.com/office/officeart/2005/8/layout/vList5"/>
    <dgm:cxn modelId="{10C1FF88-57C3-4273-BA85-E8A8E2B784F8}" type="presOf" srcId="{85B3843C-9FF3-4C46-AAA0-2C83427034E7}" destId="{20493211-86AF-4845-89EF-E2C58DB799BC}" srcOrd="0" destOrd="0" presId="urn:microsoft.com/office/officeart/2005/8/layout/vList5"/>
    <dgm:cxn modelId="{024EF75E-C128-4326-B613-2AC6A2436416}" type="presOf" srcId="{5803A884-6521-4643-948B-77240FA6E6C1}" destId="{779389DC-FDAD-45DF-94B9-525AFAC943B1}" srcOrd="0" destOrd="0" presId="urn:microsoft.com/office/officeart/2005/8/layout/vList5"/>
    <dgm:cxn modelId="{4AC6284D-FE7F-47BF-969C-788D4CAAD51D}" type="presOf" srcId="{1B0FD177-4DBB-42C7-938F-FE865ED1F790}" destId="{24B05B2B-0775-4CE8-997B-9C4108CCDFF9}" srcOrd="0" destOrd="0" presId="urn:microsoft.com/office/officeart/2005/8/layout/vList5"/>
    <dgm:cxn modelId="{BD96068C-DC4C-430D-99D7-D0FBE6F750FC}" srcId="{1B0FD177-4DBB-42C7-938F-FE865ED1F790}" destId="{85B3843C-9FF3-4C46-AAA0-2C83427034E7}" srcOrd="0" destOrd="0" parTransId="{2B2617E2-7372-4743-802D-438F1D561DC5}" sibTransId="{DF93AAD1-167C-4324-A934-E97AC2291351}"/>
    <dgm:cxn modelId="{16709CD2-711A-4610-89FC-9E35F5B70CC6}" srcId="{F2576F80-07C8-4621-A8D9-17057B33003A}" destId="{1B0FD177-4DBB-42C7-938F-FE865ED1F790}" srcOrd="0" destOrd="0" parTransId="{F523EF8F-389D-45B3-94DB-CDF56F84D027}" sibTransId="{EB922A03-56E9-42B8-8BDB-07B77C6D1ABD}"/>
    <dgm:cxn modelId="{93D948BF-A0AD-4489-8467-035B2CF0867A}" type="presParOf" srcId="{09EB58FF-1395-45F2-AD4D-1D672AC25196}" destId="{9D3007A6-994F-4380-B671-3614BC391889}" srcOrd="0" destOrd="0" presId="urn:microsoft.com/office/officeart/2005/8/layout/vList5"/>
    <dgm:cxn modelId="{226AD47C-FE38-41A9-9E7C-B1166490B52B}" type="presParOf" srcId="{9D3007A6-994F-4380-B671-3614BC391889}" destId="{24B05B2B-0775-4CE8-997B-9C4108CCDFF9}" srcOrd="0" destOrd="0" presId="urn:microsoft.com/office/officeart/2005/8/layout/vList5"/>
    <dgm:cxn modelId="{A18CDAC6-8BA9-411D-8120-3691DFEFFC50}" type="presParOf" srcId="{9D3007A6-994F-4380-B671-3614BC391889}" destId="{20493211-86AF-4845-89EF-E2C58DB799BC}" srcOrd="1" destOrd="0" presId="urn:microsoft.com/office/officeart/2005/8/layout/vList5"/>
    <dgm:cxn modelId="{5C7E40FC-CF77-4986-B421-7C7A3FE6E212}" type="presParOf" srcId="{09EB58FF-1395-45F2-AD4D-1D672AC25196}" destId="{340387AA-79B3-4C01-BD93-283970182743}" srcOrd="1" destOrd="0" presId="urn:microsoft.com/office/officeart/2005/8/layout/vList5"/>
    <dgm:cxn modelId="{0FBA0672-9B01-4304-9955-703D3AC0DBF9}" type="presParOf" srcId="{09EB58FF-1395-45F2-AD4D-1D672AC25196}" destId="{6ABB4667-4D81-457A-B236-26D087771F2A}" srcOrd="2" destOrd="0" presId="urn:microsoft.com/office/officeart/2005/8/layout/vList5"/>
    <dgm:cxn modelId="{D0F6B442-4F77-434B-BD30-206972A4DCEA}" type="presParOf" srcId="{6ABB4667-4D81-457A-B236-26D087771F2A}" destId="{138FCC98-AF5F-4E05-BCBA-2B84002B3119}" srcOrd="0" destOrd="0" presId="urn:microsoft.com/office/officeart/2005/8/layout/vList5"/>
    <dgm:cxn modelId="{CBF74038-9D2D-4353-BB21-55FF7A2D6889}" type="presParOf" srcId="{6ABB4667-4D81-457A-B236-26D087771F2A}" destId="{2A854148-D911-4D1C-8054-61CE4F8DD6BB}" srcOrd="1" destOrd="0" presId="urn:microsoft.com/office/officeart/2005/8/layout/vList5"/>
    <dgm:cxn modelId="{40E76F5D-5691-43CC-AA8A-87E15CD1F2AD}" type="presParOf" srcId="{09EB58FF-1395-45F2-AD4D-1D672AC25196}" destId="{CB73D60B-5C3E-4191-AC7B-7FEB6725476E}" srcOrd="3" destOrd="0" presId="urn:microsoft.com/office/officeart/2005/8/layout/vList5"/>
    <dgm:cxn modelId="{03BCBFA6-DDE1-46E5-95D4-4108D393B696}" type="presParOf" srcId="{09EB58FF-1395-45F2-AD4D-1D672AC25196}" destId="{87DE6865-5D43-4483-B1FD-4E40F0014CDE}" srcOrd="4" destOrd="0" presId="urn:microsoft.com/office/officeart/2005/8/layout/vList5"/>
    <dgm:cxn modelId="{7C665289-C81E-4950-B3F8-7189F3B6DDC4}" type="presParOf" srcId="{87DE6865-5D43-4483-B1FD-4E40F0014CDE}" destId="{779389DC-FDAD-45DF-94B9-525AFAC943B1}" srcOrd="0" destOrd="0" presId="urn:microsoft.com/office/officeart/2005/8/layout/vList5"/>
    <dgm:cxn modelId="{7D005FC0-751A-4B9C-88D5-07D9AC9E6B25}" type="presParOf" srcId="{87DE6865-5D43-4483-B1FD-4E40F0014CDE}" destId="{CEB85FA2-0CD5-4803-B34D-FB2070E27A0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1400C48-5FFE-40CE-A812-5AD41AF4050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B03F87B7-55F5-4654-B0EF-24758B246859}">
      <dgm:prSet/>
      <dgm:spPr/>
      <dgm:t>
        <a:bodyPr/>
        <a:lstStyle/>
        <a:p>
          <a:pPr rtl="0"/>
          <a:r>
            <a:rPr lang="uk-UA" smtClean="0"/>
            <a:t>Близько 60% банків та фінансових установ у світі використовують хмари як інструмент вдосконалення своїх управлінських систем та моделей роботи. </a:t>
          </a:r>
          <a:endParaRPr lang="uk-UA"/>
        </a:p>
      </dgm:t>
    </dgm:pt>
    <dgm:pt modelId="{13F15AD8-7733-4885-BFEA-692714EA4851}" type="parTrans" cxnId="{F8BA8791-D87F-4869-AAB0-EF6827A3CD96}">
      <dgm:prSet/>
      <dgm:spPr/>
      <dgm:t>
        <a:bodyPr/>
        <a:lstStyle/>
        <a:p>
          <a:endParaRPr lang="uk-UA"/>
        </a:p>
      </dgm:t>
    </dgm:pt>
    <dgm:pt modelId="{59B84F28-796E-4EE9-A079-09A868741CDF}" type="sibTrans" cxnId="{F8BA8791-D87F-4869-AAB0-EF6827A3CD96}">
      <dgm:prSet/>
      <dgm:spPr/>
      <dgm:t>
        <a:bodyPr/>
        <a:lstStyle/>
        <a:p>
          <a:endParaRPr lang="uk-UA"/>
        </a:p>
      </dgm:t>
    </dgm:pt>
    <dgm:pt modelId="{0E9B582B-562A-4B37-80D3-836D2A0C2ED7}">
      <dgm:prSet/>
      <dgm:spPr/>
      <dgm:t>
        <a:bodyPr/>
        <a:lstStyle/>
        <a:p>
          <a:pPr rtl="0"/>
          <a:r>
            <a:rPr lang="uk-UA" smtClean="0"/>
            <a:t>60% фінансових установ інвестують у певну форму хмарної стратегії. </a:t>
          </a:r>
          <a:endParaRPr lang="uk-UA"/>
        </a:p>
      </dgm:t>
    </dgm:pt>
    <dgm:pt modelId="{DD501A26-9A0E-4F62-8F33-7F84420DC0A4}" type="parTrans" cxnId="{4D7E4755-5B44-4267-9D45-B575D528C77E}">
      <dgm:prSet/>
      <dgm:spPr/>
      <dgm:t>
        <a:bodyPr/>
        <a:lstStyle/>
        <a:p>
          <a:endParaRPr lang="uk-UA"/>
        </a:p>
      </dgm:t>
    </dgm:pt>
    <dgm:pt modelId="{4C28AC3E-5446-452B-8DA7-3AC01F4203E3}" type="sibTrans" cxnId="{4D7E4755-5B44-4267-9D45-B575D528C77E}">
      <dgm:prSet/>
      <dgm:spPr/>
      <dgm:t>
        <a:bodyPr/>
        <a:lstStyle/>
        <a:p>
          <a:endParaRPr lang="uk-UA"/>
        </a:p>
      </dgm:t>
    </dgm:pt>
    <dgm:pt modelId="{05B0C430-0324-4DBF-9833-3E6E8F81A84E}">
      <dgm:prSet/>
      <dgm:spPr/>
      <dgm:t>
        <a:bodyPr/>
        <a:lstStyle/>
        <a:p>
          <a:pPr rtl="0"/>
          <a:r>
            <a:rPr lang="uk-UA" smtClean="0"/>
            <a:t>Банківська справа входить до однієї з перших трьох галузей, яка найбільше витрачає на публічні хмарні сервіси. </a:t>
          </a:r>
          <a:endParaRPr lang="uk-UA"/>
        </a:p>
      </dgm:t>
    </dgm:pt>
    <dgm:pt modelId="{DB5B30DE-B736-41E3-A891-69C91B8038BA}" type="parTrans" cxnId="{B9A17B74-3604-48BB-ADAD-2FAB60AD37ED}">
      <dgm:prSet/>
      <dgm:spPr/>
      <dgm:t>
        <a:bodyPr/>
        <a:lstStyle/>
        <a:p>
          <a:endParaRPr lang="uk-UA"/>
        </a:p>
      </dgm:t>
    </dgm:pt>
    <dgm:pt modelId="{28610FD4-E25A-4F06-9F3B-882C358CC762}" type="sibTrans" cxnId="{B9A17B74-3604-48BB-ADAD-2FAB60AD37ED}">
      <dgm:prSet/>
      <dgm:spPr/>
      <dgm:t>
        <a:bodyPr/>
        <a:lstStyle/>
        <a:p>
          <a:endParaRPr lang="uk-UA"/>
        </a:p>
      </dgm:t>
    </dgm:pt>
    <dgm:pt modelId="{EBF7CAEE-C1B6-4EF1-9653-3C8353FEF699}" type="pres">
      <dgm:prSet presAssocID="{F1400C48-5FFE-40CE-A812-5AD41AF4050F}" presName="linear" presStyleCnt="0">
        <dgm:presLayoutVars>
          <dgm:animLvl val="lvl"/>
          <dgm:resizeHandles val="exact"/>
        </dgm:presLayoutVars>
      </dgm:prSet>
      <dgm:spPr/>
    </dgm:pt>
    <dgm:pt modelId="{67855BED-3553-4628-989F-966A82D140F5}" type="pres">
      <dgm:prSet presAssocID="{B03F87B7-55F5-4654-B0EF-24758B246859}" presName="parentText" presStyleLbl="node1" presStyleIdx="0" presStyleCnt="3">
        <dgm:presLayoutVars>
          <dgm:chMax val="0"/>
          <dgm:bulletEnabled val="1"/>
        </dgm:presLayoutVars>
      </dgm:prSet>
      <dgm:spPr/>
    </dgm:pt>
    <dgm:pt modelId="{86B091FD-1DF4-41AB-9432-7641E7D95BCF}" type="pres">
      <dgm:prSet presAssocID="{59B84F28-796E-4EE9-A079-09A868741CDF}" presName="spacer" presStyleCnt="0"/>
      <dgm:spPr/>
    </dgm:pt>
    <dgm:pt modelId="{46C607E7-9AC0-4A11-BCE5-E36895D36C96}" type="pres">
      <dgm:prSet presAssocID="{0E9B582B-562A-4B37-80D3-836D2A0C2ED7}" presName="parentText" presStyleLbl="node1" presStyleIdx="1" presStyleCnt="3">
        <dgm:presLayoutVars>
          <dgm:chMax val="0"/>
          <dgm:bulletEnabled val="1"/>
        </dgm:presLayoutVars>
      </dgm:prSet>
      <dgm:spPr/>
    </dgm:pt>
    <dgm:pt modelId="{1DC7AC57-5AB1-4EF1-A012-F391F9993E1B}" type="pres">
      <dgm:prSet presAssocID="{4C28AC3E-5446-452B-8DA7-3AC01F4203E3}" presName="spacer" presStyleCnt="0"/>
      <dgm:spPr/>
    </dgm:pt>
    <dgm:pt modelId="{C4BE2D1C-5ADA-4CAC-9729-DDE4E676BA19}" type="pres">
      <dgm:prSet presAssocID="{05B0C430-0324-4DBF-9833-3E6E8F81A84E}" presName="parentText" presStyleLbl="node1" presStyleIdx="2" presStyleCnt="3">
        <dgm:presLayoutVars>
          <dgm:chMax val="0"/>
          <dgm:bulletEnabled val="1"/>
        </dgm:presLayoutVars>
      </dgm:prSet>
      <dgm:spPr/>
    </dgm:pt>
  </dgm:ptLst>
  <dgm:cxnLst>
    <dgm:cxn modelId="{7547A4C6-539D-4703-BE40-A608A0BD18E6}" type="presOf" srcId="{05B0C430-0324-4DBF-9833-3E6E8F81A84E}" destId="{C4BE2D1C-5ADA-4CAC-9729-DDE4E676BA19}" srcOrd="0" destOrd="0" presId="urn:microsoft.com/office/officeart/2005/8/layout/vList2"/>
    <dgm:cxn modelId="{B9A17B74-3604-48BB-ADAD-2FAB60AD37ED}" srcId="{F1400C48-5FFE-40CE-A812-5AD41AF4050F}" destId="{05B0C430-0324-4DBF-9833-3E6E8F81A84E}" srcOrd="2" destOrd="0" parTransId="{DB5B30DE-B736-41E3-A891-69C91B8038BA}" sibTransId="{28610FD4-E25A-4F06-9F3B-882C358CC762}"/>
    <dgm:cxn modelId="{F8BA8791-D87F-4869-AAB0-EF6827A3CD96}" srcId="{F1400C48-5FFE-40CE-A812-5AD41AF4050F}" destId="{B03F87B7-55F5-4654-B0EF-24758B246859}" srcOrd="0" destOrd="0" parTransId="{13F15AD8-7733-4885-BFEA-692714EA4851}" sibTransId="{59B84F28-796E-4EE9-A079-09A868741CDF}"/>
    <dgm:cxn modelId="{E4E2432B-B80A-4A6D-848B-96C85502B064}" type="presOf" srcId="{B03F87B7-55F5-4654-B0EF-24758B246859}" destId="{67855BED-3553-4628-989F-966A82D140F5}" srcOrd="0" destOrd="0" presId="urn:microsoft.com/office/officeart/2005/8/layout/vList2"/>
    <dgm:cxn modelId="{4D7E4755-5B44-4267-9D45-B575D528C77E}" srcId="{F1400C48-5FFE-40CE-A812-5AD41AF4050F}" destId="{0E9B582B-562A-4B37-80D3-836D2A0C2ED7}" srcOrd="1" destOrd="0" parTransId="{DD501A26-9A0E-4F62-8F33-7F84420DC0A4}" sibTransId="{4C28AC3E-5446-452B-8DA7-3AC01F4203E3}"/>
    <dgm:cxn modelId="{E78FA3BB-DE87-4DA3-A432-604A44EE5828}" type="presOf" srcId="{0E9B582B-562A-4B37-80D3-836D2A0C2ED7}" destId="{46C607E7-9AC0-4A11-BCE5-E36895D36C96}" srcOrd="0" destOrd="0" presId="urn:microsoft.com/office/officeart/2005/8/layout/vList2"/>
    <dgm:cxn modelId="{CAF98760-802F-4DCC-93DC-29E42F47CF37}" type="presOf" srcId="{F1400C48-5FFE-40CE-A812-5AD41AF4050F}" destId="{EBF7CAEE-C1B6-4EF1-9653-3C8353FEF699}" srcOrd="0" destOrd="0" presId="urn:microsoft.com/office/officeart/2005/8/layout/vList2"/>
    <dgm:cxn modelId="{F875A08B-87D9-4B1B-9741-5750F0072673}" type="presParOf" srcId="{EBF7CAEE-C1B6-4EF1-9653-3C8353FEF699}" destId="{67855BED-3553-4628-989F-966A82D140F5}" srcOrd="0" destOrd="0" presId="urn:microsoft.com/office/officeart/2005/8/layout/vList2"/>
    <dgm:cxn modelId="{5A809902-7A93-4BFB-BE5D-CF219248ECF9}" type="presParOf" srcId="{EBF7CAEE-C1B6-4EF1-9653-3C8353FEF699}" destId="{86B091FD-1DF4-41AB-9432-7641E7D95BCF}" srcOrd="1" destOrd="0" presId="urn:microsoft.com/office/officeart/2005/8/layout/vList2"/>
    <dgm:cxn modelId="{CA4DE500-0646-400E-8E80-6858C3D8A7B1}" type="presParOf" srcId="{EBF7CAEE-C1B6-4EF1-9653-3C8353FEF699}" destId="{46C607E7-9AC0-4A11-BCE5-E36895D36C96}" srcOrd="2" destOrd="0" presId="urn:microsoft.com/office/officeart/2005/8/layout/vList2"/>
    <dgm:cxn modelId="{41BD93AF-A4A8-480E-9D30-825E2D4CF6F8}" type="presParOf" srcId="{EBF7CAEE-C1B6-4EF1-9653-3C8353FEF699}" destId="{1DC7AC57-5AB1-4EF1-A012-F391F9993E1B}" srcOrd="3" destOrd="0" presId="urn:microsoft.com/office/officeart/2005/8/layout/vList2"/>
    <dgm:cxn modelId="{4E722342-3489-44E0-9218-AFD40DB4B042}" type="presParOf" srcId="{EBF7CAEE-C1B6-4EF1-9653-3C8353FEF699}" destId="{C4BE2D1C-5ADA-4CAC-9729-DDE4E676BA1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96CE8F3-203E-4A9C-9694-EAAA21C8FE42}" type="doc">
      <dgm:prSet loTypeId="urn:microsoft.com/office/officeart/2005/8/layout/lProcess3" loCatId="process" qsTypeId="urn:microsoft.com/office/officeart/2005/8/quickstyle/simple1" qsCatId="simple" csTypeId="urn:microsoft.com/office/officeart/2005/8/colors/accent1_2" csCatId="accent1"/>
      <dgm:spPr/>
      <dgm:t>
        <a:bodyPr/>
        <a:lstStyle/>
        <a:p>
          <a:endParaRPr lang="uk-UA"/>
        </a:p>
      </dgm:t>
    </dgm:pt>
    <dgm:pt modelId="{128B98DB-E7BC-4683-AA40-1DA52710C898}">
      <dgm:prSet/>
      <dgm:spPr/>
      <dgm:t>
        <a:bodyPr/>
        <a:lstStyle/>
        <a:p>
          <a:pPr rtl="0"/>
          <a:r>
            <a:rPr lang="uk-UA" smtClean="0"/>
            <a:t>Хмарний сервіс </a:t>
          </a:r>
          <a:r>
            <a:rPr lang="en-US" smtClean="0"/>
            <a:t>Oracle Financial Analytics </a:t>
          </a:r>
          <a:r>
            <a:rPr lang="uk-UA" smtClean="0"/>
            <a:t>надає організаціям краще бачення факторів, що впливають на доходи, витрати і вартість акціонерних акцій. </a:t>
          </a:r>
          <a:endParaRPr lang="uk-UA"/>
        </a:p>
      </dgm:t>
    </dgm:pt>
    <dgm:pt modelId="{AC465711-FDEC-4350-8476-2FD1B30D19C6}" type="parTrans" cxnId="{E6845D44-9D23-4DC0-9ACA-AAFD141A0E55}">
      <dgm:prSet/>
      <dgm:spPr/>
      <dgm:t>
        <a:bodyPr/>
        <a:lstStyle/>
        <a:p>
          <a:endParaRPr lang="uk-UA"/>
        </a:p>
      </dgm:t>
    </dgm:pt>
    <dgm:pt modelId="{55C4B4A2-3A36-4B7B-914A-076EA9CB378F}" type="sibTrans" cxnId="{E6845D44-9D23-4DC0-9ACA-AAFD141A0E55}">
      <dgm:prSet/>
      <dgm:spPr/>
      <dgm:t>
        <a:bodyPr/>
        <a:lstStyle/>
        <a:p>
          <a:endParaRPr lang="uk-UA"/>
        </a:p>
      </dgm:t>
    </dgm:pt>
    <dgm:pt modelId="{1F2688CC-8292-49EA-8372-76A2689DE8A8}">
      <dgm:prSet/>
      <dgm:spPr/>
      <dgm:t>
        <a:bodyPr/>
        <a:lstStyle/>
        <a:p>
          <a:pPr rtl="0"/>
          <a:r>
            <a:rPr lang="en-US" smtClean="0"/>
            <a:t>Oracle Financial Analytics </a:t>
          </a:r>
          <a:r>
            <a:rPr lang="uk-UA" smtClean="0"/>
            <a:t>це модульний компонент сімейства </a:t>
          </a:r>
          <a:r>
            <a:rPr lang="en-US" smtClean="0"/>
            <a:t>Oracle, </a:t>
          </a:r>
          <a:r>
            <a:rPr lang="uk-UA" smtClean="0"/>
            <a:t>інтегрованих бізнес-додактів (</a:t>
          </a:r>
          <a:r>
            <a:rPr lang="en-US" smtClean="0"/>
            <a:t>Business Intelligence Applications), </a:t>
          </a:r>
          <a:r>
            <a:rPr lang="uk-UA" smtClean="0"/>
            <a:t>що інтегруються з іншими модулями, такими як </a:t>
          </a:r>
          <a:r>
            <a:rPr lang="en-US" smtClean="0"/>
            <a:t>Oracle E-Business Suite, PeopleSoft, JD Edwards, Siebel, Fusion Applications, SAP </a:t>
          </a:r>
          <a:r>
            <a:rPr lang="uk-UA" smtClean="0"/>
            <a:t>тощо, дозволяючи організаціям здійснювати більш швидке прийняття рішень, необхідних для побудови традиційного бізнесу. </a:t>
          </a:r>
          <a:endParaRPr lang="uk-UA"/>
        </a:p>
      </dgm:t>
    </dgm:pt>
    <dgm:pt modelId="{4CAE1853-F8D9-4FEC-9967-443F431C3D63}" type="parTrans" cxnId="{1EB941CF-EC34-477D-A86D-2E400A72324B}">
      <dgm:prSet/>
      <dgm:spPr/>
      <dgm:t>
        <a:bodyPr/>
        <a:lstStyle/>
        <a:p>
          <a:endParaRPr lang="uk-UA"/>
        </a:p>
      </dgm:t>
    </dgm:pt>
    <dgm:pt modelId="{8A8BFCDD-0B58-466E-BFDD-18A5FC3D3D69}" type="sibTrans" cxnId="{1EB941CF-EC34-477D-A86D-2E400A72324B}">
      <dgm:prSet/>
      <dgm:spPr/>
      <dgm:t>
        <a:bodyPr/>
        <a:lstStyle/>
        <a:p>
          <a:endParaRPr lang="uk-UA"/>
        </a:p>
      </dgm:t>
    </dgm:pt>
    <dgm:pt modelId="{654E3944-3806-47C7-A77C-2FCC5047723B}" type="pres">
      <dgm:prSet presAssocID="{096CE8F3-203E-4A9C-9694-EAAA21C8FE42}" presName="Name0" presStyleCnt="0">
        <dgm:presLayoutVars>
          <dgm:chPref val="3"/>
          <dgm:dir/>
          <dgm:animLvl val="lvl"/>
          <dgm:resizeHandles/>
        </dgm:presLayoutVars>
      </dgm:prSet>
      <dgm:spPr/>
    </dgm:pt>
    <dgm:pt modelId="{BBC45425-DE60-4C8F-ABAD-17431B95655E}" type="pres">
      <dgm:prSet presAssocID="{128B98DB-E7BC-4683-AA40-1DA52710C898}" presName="horFlow" presStyleCnt="0"/>
      <dgm:spPr/>
    </dgm:pt>
    <dgm:pt modelId="{A90A8BAF-3EAA-4140-81F1-92B2D7512353}" type="pres">
      <dgm:prSet presAssocID="{128B98DB-E7BC-4683-AA40-1DA52710C898}" presName="bigChev" presStyleLbl="node1" presStyleIdx="0" presStyleCnt="2"/>
      <dgm:spPr/>
    </dgm:pt>
    <dgm:pt modelId="{EBBD0F87-4BCA-47E5-A7A1-3AADEFE94157}" type="pres">
      <dgm:prSet presAssocID="{128B98DB-E7BC-4683-AA40-1DA52710C898}" presName="vSp" presStyleCnt="0"/>
      <dgm:spPr/>
    </dgm:pt>
    <dgm:pt modelId="{163E52FD-B3AE-4A61-83B5-044DC8B1DC90}" type="pres">
      <dgm:prSet presAssocID="{1F2688CC-8292-49EA-8372-76A2689DE8A8}" presName="horFlow" presStyleCnt="0"/>
      <dgm:spPr/>
    </dgm:pt>
    <dgm:pt modelId="{C262047A-C49E-44B2-8D80-45A3F2CDF1E8}" type="pres">
      <dgm:prSet presAssocID="{1F2688CC-8292-49EA-8372-76A2689DE8A8}" presName="bigChev" presStyleLbl="node1" presStyleIdx="1" presStyleCnt="2"/>
      <dgm:spPr/>
    </dgm:pt>
  </dgm:ptLst>
  <dgm:cxnLst>
    <dgm:cxn modelId="{6E2FA03C-AFA4-49D9-96FF-D8E06F2E1993}" type="presOf" srcId="{096CE8F3-203E-4A9C-9694-EAAA21C8FE42}" destId="{654E3944-3806-47C7-A77C-2FCC5047723B}" srcOrd="0" destOrd="0" presId="urn:microsoft.com/office/officeart/2005/8/layout/lProcess3"/>
    <dgm:cxn modelId="{E6845D44-9D23-4DC0-9ACA-AAFD141A0E55}" srcId="{096CE8F3-203E-4A9C-9694-EAAA21C8FE42}" destId="{128B98DB-E7BC-4683-AA40-1DA52710C898}" srcOrd="0" destOrd="0" parTransId="{AC465711-FDEC-4350-8476-2FD1B30D19C6}" sibTransId="{55C4B4A2-3A36-4B7B-914A-076EA9CB378F}"/>
    <dgm:cxn modelId="{03702E98-4226-4A85-BBE6-EB2EEAE49D6D}" type="presOf" srcId="{1F2688CC-8292-49EA-8372-76A2689DE8A8}" destId="{C262047A-C49E-44B2-8D80-45A3F2CDF1E8}" srcOrd="0" destOrd="0" presId="urn:microsoft.com/office/officeart/2005/8/layout/lProcess3"/>
    <dgm:cxn modelId="{EF8BB692-9690-4899-B318-D7BA11772536}" type="presOf" srcId="{128B98DB-E7BC-4683-AA40-1DA52710C898}" destId="{A90A8BAF-3EAA-4140-81F1-92B2D7512353}" srcOrd="0" destOrd="0" presId="urn:microsoft.com/office/officeart/2005/8/layout/lProcess3"/>
    <dgm:cxn modelId="{1EB941CF-EC34-477D-A86D-2E400A72324B}" srcId="{096CE8F3-203E-4A9C-9694-EAAA21C8FE42}" destId="{1F2688CC-8292-49EA-8372-76A2689DE8A8}" srcOrd="1" destOrd="0" parTransId="{4CAE1853-F8D9-4FEC-9967-443F431C3D63}" sibTransId="{8A8BFCDD-0B58-466E-BFDD-18A5FC3D3D69}"/>
    <dgm:cxn modelId="{8EAEA3FF-3FB1-4CA4-A38D-370443A57FA1}" type="presParOf" srcId="{654E3944-3806-47C7-A77C-2FCC5047723B}" destId="{BBC45425-DE60-4C8F-ABAD-17431B95655E}" srcOrd="0" destOrd="0" presId="urn:microsoft.com/office/officeart/2005/8/layout/lProcess3"/>
    <dgm:cxn modelId="{6B67D84F-BEBF-4F8F-A045-6041E0F3291D}" type="presParOf" srcId="{BBC45425-DE60-4C8F-ABAD-17431B95655E}" destId="{A90A8BAF-3EAA-4140-81F1-92B2D7512353}" srcOrd="0" destOrd="0" presId="urn:microsoft.com/office/officeart/2005/8/layout/lProcess3"/>
    <dgm:cxn modelId="{BDCC226C-8E5C-4957-B554-CC64E42C466E}" type="presParOf" srcId="{654E3944-3806-47C7-A77C-2FCC5047723B}" destId="{EBBD0F87-4BCA-47E5-A7A1-3AADEFE94157}" srcOrd="1" destOrd="0" presId="urn:microsoft.com/office/officeart/2005/8/layout/lProcess3"/>
    <dgm:cxn modelId="{65B594DC-4012-47F8-9FB5-DFFDA5B677B4}" type="presParOf" srcId="{654E3944-3806-47C7-A77C-2FCC5047723B}" destId="{163E52FD-B3AE-4A61-83B5-044DC8B1DC90}" srcOrd="2" destOrd="0" presId="urn:microsoft.com/office/officeart/2005/8/layout/lProcess3"/>
    <dgm:cxn modelId="{F38E6FDF-BC77-496F-AFFD-780BD7BCF9DD}" type="presParOf" srcId="{163E52FD-B3AE-4A61-83B5-044DC8B1DC90}" destId="{C262047A-C49E-44B2-8D80-45A3F2CDF1E8}"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4E53557-BC9B-4209-9D89-64EE14E019B5}"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uk-UA"/>
        </a:p>
      </dgm:t>
    </dgm:pt>
    <dgm:pt modelId="{E9C0ACFB-55CD-4DB8-A43B-D930F8890582}">
      <dgm:prSet/>
      <dgm:spPr/>
      <dgm:t>
        <a:bodyPr/>
        <a:lstStyle/>
        <a:p>
          <a:pPr rtl="0"/>
          <a:r>
            <a:rPr lang="uk-UA" smtClean="0"/>
            <a:t>- покращення фінансових показників і більш ефективного контролю витрат за рахунок своєчасного моніторингу та вчасно прийнятих коригуючих бізнес рішень; </a:t>
          </a:r>
          <a:endParaRPr lang="uk-UA"/>
        </a:p>
      </dgm:t>
    </dgm:pt>
    <dgm:pt modelId="{AB65AF6D-2C27-40E5-9FED-4C2E58442A38}" type="parTrans" cxnId="{4B670A03-1F15-438A-BA61-01B3E27DE4D1}">
      <dgm:prSet/>
      <dgm:spPr/>
      <dgm:t>
        <a:bodyPr/>
        <a:lstStyle/>
        <a:p>
          <a:endParaRPr lang="uk-UA"/>
        </a:p>
      </dgm:t>
    </dgm:pt>
    <dgm:pt modelId="{A5346149-2B87-483E-9D70-2D77B91897E6}" type="sibTrans" cxnId="{4B670A03-1F15-438A-BA61-01B3E27DE4D1}">
      <dgm:prSet/>
      <dgm:spPr/>
      <dgm:t>
        <a:bodyPr/>
        <a:lstStyle/>
        <a:p>
          <a:endParaRPr lang="uk-UA"/>
        </a:p>
      </dgm:t>
    </dgm:pt>
    <dgm:pt modelId="{84C44DFC-AFE6-4B2E-A309-A2EE39E750F4}">
      <dgm:prSet/>
      <dgm:spPr/>
      <dgm:t>
        <a:bodyPr/>
        <a:lstStyle/>
        <a:p>
          <a:pPr rtl="0"/>
          <a:r>
            <a:rPr lang="uk-UA" smtClean="0"/>
            <a:t>- оптимізації грошових потоків через автоматизований детальний аналіз дебіторської та кредиторської заборгованостей; </a:t>
          </a:r>
          <a:endParaRPr lang="uk-UA"/>
        </a:p>
      </dgm:t>
    </dgm:pt>
    <dgm:pt modelId="{C859C400-4829-4948-B532-4C5C4EC0A117}" type="parTrans" cxnId="{54759EE7-13AC-4745-98BB-9E169BB8943E}">
      <dgm:prSet/>
      <dgm:spPr/>
      <dgm:t>
        <a:bodyPr/>
        <a:lstStyle/>
        <a:p>
          <a:endParaRPr lang="uk-UA"/>
        </a:p>
      </dgm:t>
    </dgm:pt>
    <dgm:pt modelId="{9E971320-EE51-476C-A951-C9966BBC8B59}" type="sibTrans" cxnId="{54759EE7-13AC-4745-98BB-9E169BB8943E}">
      <dgm:prSet/>
      <dgm:spPr/>
      <dgm:t>
        <a:bodyPr/>
        <a:lstStyle/>
        <a:p>
          <a:endParaRPr lang="uk-UA"/>
        </a:p>
      </dgm:t>
    </dgm:pt>
    <dgm:pt modelId="{80ED576A-4E37-4A7B-BC1D-00C184FEF623}">
      <dgm:prSet/>
      <dgm:spPr/>
      <dgm:t>
        <a:bodyPr/>
        <a:lstStyle/>
        <a:p>
          <a:pPr rtl="0"/>
          <a:r>
            <a:rPr lang="uk-UA" smtClean="0"/>
            <a:t>- аналіз даних на рівні транзакцій, щоб зрозуміти фактори впливу на доходи, витрати і рентабельність бізнес-одиниць у різних географічних місцях; </a:t>
          </a:r>
          <a:endParaRPr lang="uk-UA"/>
        </a:p>
      </dgm:t>
    </dgm:pt>
    <dgm:pt modelId="{B395EFF0-A5B9-4AC1-B7CB-ACD6C8BAFAC3}" type="parTrans" cxnId="{37112AA0-BFF3-4AFC-9CC2-EA378F0758E7}">
      <dgm:prSet/>
      <dgm:spPr/>
      <dgm:t>
        <a:bodyPr/>
        <a:lstStyle/>
        <a:p>
          <a:endParaRPr lang="uk-UA"/>
        </a:p>
      </dgm:t>
    </dgm:pt>
    <dgm:pt modelId="{A9490BC6-9AA8-4CC8-8B99-E95CEBFF19D7}" type="sibTrans" cxnId="{37112AA0-BFF3-4AFC-9CC2-EA378F0758E7}">
      <dgm:prSet/>
      <dgm:spPr/>
      <dgm:t>
        <a:bodyPr/>
        <a:lstStyle/>
        <a:p>
          <a:endParaRPr lang="uk-UA"/>
        </a:p>
      </dgm:t>
    </dgm:pt>
    <dgm:pt modelId="{4CBFF59C-ABE4-4663-AA55-502F5B9F06D6}">
      <dgm:prSet/>
      <dgm:spPr/>
      <dgm:t>
        <a:bodyPr/>
        <a:lstStyle/>
        <a:p>
          <a:pPr rtl="0"/>
          <a:r>
            <a:rPr lang="uk-UA" smtClean="0"/>
            <a:t>- скорочення часу на оперативні операції, такі як погодження та консолідація даних фрагментованої фінансової організації філій.</a:t>
          </a:r>
          <a:endParaRPr lang="uk-UA"/>
        </a:p>
      </dgm:t>
    </dgm:pt>
    <dgm:pt modelId="{1CE8DD0D-1095-4B77-9F92-943B6104CD90}" type="parTrans" cxnId="{23C2919A-6C5B-496E-BF2F-C995652A6D5F}">
      <dgm:prSet/>
      <dgm:spPr/>
      <dgm:t>
        <a:bodyPr/>
        <a:lstStyle/>
        <a:p>
          <a:endParaRPr lang="uk-UA"/>
        </a:p>
      </dgm:t>
    </dgm:pt>
    <dgm:pt modelId="{B317C7BB-1968-45B6-B6DA-58C81A784AD9}" type="sibTrans" cxnId="{23C2919A-6C5B-496E-BF2F-C995652A6D5F}">
      <dgm:prSet/>
      <dgm:spPr/>
      <dgm:t>
        <a:bodyPr/>
        <a:lstStyle/>
        <a:p>
          <a:endParaRPr lang="uk-UA"/>
        </a:p>
      </dgm:t>
    </dgm:pt>
    <dgm:pt modelId="{6D394926-5C02-40B1-913F-ACAE8375D985}" type="pres">
      <dgm:prSet presAssocID="{B4E53557-BC9B-4209-9D89-64EE14E019B5}" presName="compositeShape" presStyleCnt="0">
        <dgm:presLayoutVars>
          <dgm:chMax val="7"/>
          <dgm:dir/>
          <dgm:resizeHandles val="exact"/>
        </dgm:presLayoutVars>
      </dgm:prSet>
      <dgm:spPr/>
    </dgm:pt>
    <dgm:pt modelId="{595FFB0D-D7A3-4308-8D84-3514B393F244}" type="pres">
      <dgm:prSet presAssocID="{E9C0ACFB-55CD-4DB8-A43B-D930F8890582}" presName="circ1" presStyleLbl="vennNode1" presStyleIdx="0" presStyleCnt="4"/>
      <dgm:spPr/>
    </dgm:pt>
    <dgm:pt modelId="{C1DB97CD-7EA4-4413-96B8-7BFB5D02FA2F}" type="pres">
      <dgm:prSet presAssocID="{E9C0ACFB-55CD-4DB8-A43B-D930F8890582}" presName="circ1Tx" presStyleLbl="revTx" presStyleIdx="0" presStyleCnt="0">
        <dgm:presLayoutVars>
          <dgm:chMax val="0"/>
          <dgm:chPref val="0"/>
          <dgm:bulletEnabled val="1"/>
        </dgm:presLayoutVars>
      </dgm:prSet>
      <dgm:spPr/>
    </dgm:pt>
    <dgm:pt modelId="{5C4C2CB4-2BDF-4458-BB76-41EBC15EF908}" type="pres">
      <dgm:prSet presAssocID="{84C44DFC-AFE6-4B2E-A309-A2EE39E750F4}" presName="circ2" presStyleLbl="vennNode1" presStyleIdx="1" presStyleCnt="4"/>
      <dgm:spPr/>
    </dgm:pt>
    <dgm:pt modelId="{525E36E7-7DAF-492B-BB89-308DEDD7E370}" type="pres">
      <dgm:prSet presAssocID="{84C44DFC-AFE6-4B2E-A309-A2EE39E750F4}" presName="circ2Tx" presStyleLbl="revTx" presStyleIdx="0" presStyleCnt="0">
        <dgm:presLayoutVars>
          <dgm:chMax val="0"/>
          <dgm:chPref val="0"/>
          <dgm:bulletEnabled val="1"/>
        </dgm:presLayoutVars>
      </dgm:prSet>
      <dgm:spPr/>
    </dgm:pt>
    <dgm:pt modelId="{113199E1-AE13-427E-A1F1-B5DEB279FB38}" type="pres">
      <dgm:prSet presAssocID="{80ED576A-4E37-4A7B-BC1D-00C184FEF623}" presName="circ3" presStyleLbl="vennNode1" presStyleIdx="2" presStyleCnt="4"/>
      <dgm:spPr/>
    </dgm:pt>
    <dgm:pt modelId="{3E978185-E8B3-4D98-BF76-38C71F8F2D17}" type="pres">
      <dgm:prSet presAssocID="{80ED576A-4E37-4A7B-BC1D-00C184FEF623}" presName="circ3Tx" presStyleLbl="revTx" presStyleIdx="0" presStyleCnt="0">
        <dgm:presLayoutVars>
          <dgm:chMax val="0"/>
          <dgm:chPref val="0"/>
          <dgm:bulletEnabled val="1"/>
        </dgm:presLayoutVars>
      </dgm:prSet>
      <dgm:spPr/>
    </dgm:pt>
    <dgm:pt modelId="{D363F7D1-C3D4-41BE-843D-9B0DE5CF434E}" type="pres">
      <dgm:prSet presAssocID="{4CBFF59C-ABE4-4663-AA55-502F5B9F06D6}" presName="circ4" presStyleLbl="vennNode1" presStyleIdx="3" presStyleCnt="4"/>
      <dgm:spPr/>
    </dgm:pt>
    <dgm:pt modelId="{C0357BA6-C07D-4A87-BB4D-07F33AC94DC8}" type="pres">
      <dgm:prSet presAssocID="{4CBFF59C-ABE4-4663-AA55-502F5B9F06D6}" presName="circ4Tx" presStyleLbl="revTx" presStyleIdx="0" presStyleCnt="0">
        <dgm:presLayoutVars>
          <dgm:chMax val="0"/>
          <dgm:chPref val="0"/>
          <dgm:bulletEnabled val="1"/>
        </dgm:presLayoutVars>
      </dgm:prSet>
      <dgm:spPr/>
    </dgm:pt>
  </dgm:ptLst>
  <dgm:cxnLst>
    <dgm:cxn modelId="{10A40A09-88BD-433A-B165-534DA6D33150}" type="presOf" srcId="{B4E53557-BC9B-4209-9D89-64EE14E019B5}" destId="{6D394926-5C02-40B1-913F-ACAE8375D985}" srcOrd="0" destOrd="0" presId="urn:microsoft.com/office/officeart/2005/8/layout/venn1"/>
    <dgm:cxn modelId="{37112AA0-BFF3-4AFC-9CC2-EA378F0758E7}" srcId="{B4E53557-BC9B-4209-9D89-64EE14E019B5}" destId="{80ED576A-4E37-4A7B-BC1D-00C184FEF623}" srcOrd="2" destOrd="0" parTransId="{B395EFF0-A5B9-4AC1-B7CB-ACD6C8BAFAC3}" sibTransId="{A9490BC6-9AA8-4CC8-8B99-E95CEBFF19D7}"/>
    <dgm:cxn modelId="{CEA55B90-1015-418F-9DE5-C696AFDC43C0}" type="presOf" srcId="{84C44DFC-AFE6-4B2E-A309-A2EE39E750F4}" destId="{525E36E7-7DAF-492B-BB89-308DEDD7E370}" srcOrd="1" destOrd="0" presId="urn:microsoft.com/office/officeart/2005/8/layout/venn1"/>
    <dgm:cxn modelId="{332E48CB-8BBE-4B20-8245-8CEAAD729684}" type="presOf" srcId="{E9C0ACFB-55CD-4DB8-A43B-D930F8890582}" destId="{C1DB97CD-7EA4-4413-96B8-7BFB5D02FA2F}" srcOrd="1" destOrd="0" presId="urn:microsoft.com/office/officeart/2005/8/layout/venn1"/>
    <dgm:cxn modelId="{CE1B8911-2166-4596-BA78-C9E7D398938E}" type="presOf" srcId="{84C44DFC-AFE6-4B2E-A309-A2EE39E750F4}" destId="{5C4C2CB4-2BDF-4458-BB76-41EBC15EF908}" srcOrd="0" destOrd="0" presId="urn:microsoft.com/office/officeart/2005/8/layout/venn1"/>
    <dgm:cxn modelId="{4B670A03-1F15-438A-BA61-01B3E27DE4D1}" srcId="{B4E53557-BC9B-4209-9D89-64EE14E019B5}" destId="{E9C0ACFB-55CD-4DB8-A43B-D930F8890582}" srcOrd="0" destOrd="0" parTransId="{AB65AF6D-2C27-40E5-9FED-4C2E58442A38}" sibTransId="{A5346149-2B87-483E-9D70-2D77B91897E6}"/>
    <dgm:cxn modelId="{54759EE7-13AC-4745-98BB-9E169BB8943E}" srcId="{B4E53557-BC9B-4209-9D89-64EE14E019B5}" destId="{84C44DFC-AFE6-4B2E-A309-A2EE39E750F4}" srcOrd="1" destOrd="0" parTransId="{C859C400-4829-4948-B532-4C5C4EC0A117}" sibTransId="{9E971320-EE51-476C-A951-C9966BBC8B59}"/>
    <dgm:cxn modelId="{9961689B-5442-4141-8E75-109C2C0F233A}" type="presOf" srcId="{4CBFF59C-ABE4-4663-AA55-502F5B9F06D6}" destId="{C0357BA6-C07D-4A87-BB4D-07F33AC94DC8}" srcOrd="1" destOrd="0" presId="urn:microsoft.com/office/officeart/2005/8/layout/venn1"/>
    <dgm:cxn modelId="{23C2919A-6C5B-496E-BF2F-C995652A6D5F}" srcId="{B4E53557-BC9B-4209-9D89-64EE14E019B5}" destId="{4CBFF59C-ABE4-4663-AA55-502F5B9F06D6}" srcOrd="3" destOrd="0" parTransId="{1CE8DD0D-1095-4B77-9F92-943B6104CD90}" sibTransId="{B317C7BB-1968-45B6-B6DA-58C81A784AD9}"/>
    <dgm:cxn modelId="{F18A2186-99D4-435B-8C01-596780850580}" type="presOf" srcId="{80ED576A-4E37-4A7B-BC1D-00C184FEF623}" destId="{3E978185-E8B3-4D98-BF76-38C71F8F2D17}" srcOrd="1" destOrd="0" presId="urn:microsoft.com/office/officeart/2005/8/layout/venn1"/>
    <dgm:cxn modelId="{A1FB20FB-2F46-472E-88CF-1F94F2BD3392}" type="presOf" srcId="{4CBFF59C-ABE4-4663-AA55-502F5B9F06D6}" destId="{D363F7D1-C3D4-41BE-843D-9B0DE5CF434E}" srcOrd="0" destOrd="0" presId="urn:microsoft.com/office/officeart/2005/8/layout/venn1"/>
    <dgm:cxn modelId="{C5B4E7C6-0506-4179-90BA-AAEDD5C9B76E}" type="presOf" srcId="{E9C0ACFB-55CD-4DB8-A43B-D930F8890582}" destId="{595FFB0D-D7A3-4308-8D84-3514B393F244}" srcOrd="0" destOrd="0" presId="urn:microsoft.com/office/officeart/2005/8/layout/venn1"/>
    <dgm:cxn modelId="{D693A5A2-15AB-459E-88A4-869A41EF7E07}" type="presOf" srcId="{80ED576A-4E37-4A7B-BC1D-00C184FEF623}" destId="{113199E1-AE13-427E-A1F1-B5DEB279FB38}" srcOrd="0" destOrd="0" presId="urn:microsoft.com/office/officeart/2005/8/layout/venn1"/>
    <dgm:cxn modelId="{166A0166-32FC-497A-8B3B-BE79C6D9F652}" type="presParOf" srcId="{6D394926-5C02-40B1-913F-ACAE8375D985}" destId="{595FFB0D-D7A3-4308-8D84-3514B393F244}" srcOrd="0" destOrd="0" presId="urn:microsoft.com/office/officeart/2005/8/layout/venn1"/>
    <dgm:cxn modelId="{6C19BE0F-A5A2-48F4-97AF-8F3F310C5831}" type="presParOf" srcId="{6D394926-5C02-40B1-913F-ACAE8375D985}" destId="{C1DB97CD-7EA4-4413-96B8-7BFB5D02FA2F}" srcOrd="1" destOrd="0" presId="urn:microsoft.com/office/officeart/2005/8/layout/venn1"/>
    <dgm:cxn modelId="{1DE339C0-DFBC-4641-9E30-9675D9AB80B2}" type="presParOf" srcId="{6D394926-5C02-40B1-913F-ACAE8375D985}" destId="{5C4C2CB4-2BDF-4458-BB76-41EBC15EF908}" srcOrd="2" destOrd="0" presId="urn:microsoft.com/office/officeart/2005/8/layout/venn1"/>
    <dgm:cxn modelId="{646F8BAB-3F74-48BA-9B42-B6E85BA00F95}" type="presParOf" srcId="{6D394926-5C02-40B1-913F-ACAE8375D985}" destId="{525E36E7-7DAF-492B-BB89-308DEDD7E370}" srcOrd="3" destOrd="0" presId="urn:microsoft.com/office/officeart/2005/8/layout/venn1"/>
    <dgm:cxn modelId="{43B6F47F-1154-4846-A492-7F6CA4A36605}" type="presParOf" srcId="{6D394926-5C02-40B1-913F-ACAE8375D985}" destId="{113199E1-AE13-427E-A1F1-B5DEB279FB38}" srcOrd="4" destOrd="0" presId="urn:microsoft.com/office/officeart/2005/8/layout/venn1"/>
    <dgm:cxn modelId="{D6C5E42A-9D56-4A23-9AD5-3C2480B03C4F}" type="presParOf" srcId="{6D394926-5C02-40B1-913F-ACAE8375D985}" destId="{3E978185-E8B3-4D98-BF76-38C71F8F2D17}" srcOrd="5" destOrd="0" presId="urn:microsoft.com/office/officeart/2005/8/layout/venn1"/>
    <dgm:cxn modelId="{AF8CFB91-C7C2-403C-94EB-5AC005BACF2E}" type="presParOf" srcId="{6D394926-5C02-40B1-913F-ACAE8375D985}" destId="{D363F7D1-C3D4-41BE-843D-9B0DE5CF434E}" srcOrd="6" destOrd="0" presId="urn:microsoft.com/office/officeart/2005/8/layout/venn1"/>
    <dgm:cxn modelId="{95AAE4BA-7375-4390-B201-92206ACCAD3F}" type="presParOf" srcId="{6D394926-5C02-40B1-913F-ACAE8375D985}" destId="{C0357BA6-C07D-4A87-BB4D-07F33AC94DC8}"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FDD0527-2A80-4C1B-9944-F97115E5A728}" type="doc">
      <dgm:prSet loTypeId="urn:microsoft.com/office/officeart/2005/8/layout/orgChart1" loCatId="hierarchy" qsTypeId="urn:microsoft.com/office/officeart/2005/8/quickstyle/simple1" qsCatId="simple" csTypeId="urn:microsoft.com/office/officeart/2005/8/colors/accent1_2" csCatId="accent1"/>
      <dgm:spPr/>
      <dgm:t>
        <a:bodyPr/>
        <a:lstStyle/>
        <a:p>
          <a:endParaRPr lang="uk-UA"/>
        </a:p>
      </dgm:t>
    </dgm:pt>
    <dgm:pt modelId="{49448AF0-5DE0-40A4-97A7-F43011010836}">
      <dgm:prSet/>
      <dgm:spPr/>
      <dgm:t>
        <a:bodyPr/>
        <a:lstStyle/>
        <a:p>
          <a:pPr rtl="0"/>
          <a:r>
            <a:rPr lang="uk-UA" smtClean="0"/>
            <a:t>Управління фінансами </a:t>
          </a:r>
          <a:r>
            <a:rPr lang="en-US" smtClean="0"/>
            <a:t>Oracle E-Business Suite </a:t>
          </a:r>
          <a:r>
            <a:rPr lang="uk-UA" smtClean="0"/>
            <a:t>допомагає реалізувати ефективне управління фінансами. </a:t>
          </a:r>
          <a:endParaRPr lang="uk-UA"/>
        </a:p>
      </dgm:t>
    </dgm:pt>
    <dgm:pt modelId="{58AA7E7C-7739-4B98-A237-DADF30DA7C86}" type="parTrans" cxnId="{75641B51-11D5-407F-825A-AB8FA2D4B242}">
      <dgm:prSet/>
      <dgm:spPr/>
      <dgm:t>
        <a:bodyPr/>
        <a:lstStyle/>
        <a:p>
          <a:endParaRPr lang="uk-UA"/>
        </a:p>
      </dgm:t>
    </dgm:pt>
    <dgm:pt modelId="{A580C086-3850-4643-A224-34FBDC3674EE}" type="sibTrans" cxnId="{75641B51-11D5-407F-825A-AB8FA2D4B242}">
      <dgm:prSet/>
      <dgm:spPr/>
      <dgm:t>
        <a:bodyPr/>
        <a:lstStyle/>
        <a:p>
          <a:endParaRPr lang="uk-UA"/>
        </a:p>
      </dgm:t>
    </dgm:pt>
    <dgm:pt modelId="{59F766E6-8F4F-4D0B-A632-01189331553D}">
      <dgm:prSet/>
      <dgm:spPr/>
      <dgm:t>
        <a:bodyPr/>
        <a:lstStyle/>
        <a:p>
          <a:pPr rtl="0"/>
          <a:r>
            <a:rPr lang="uk-UA" smtClean="0"/>
            <a:t>забезпечує глобальну бізнес-платформу для стандартизації та спрощення процесів всього підприємства, що дозволяє компанії отримати довгострокові переваги. </a:t>
          </a:r>
          <a:endParaRPr lang="uk-UA"/>
        </a:p>
      </dgm:t>
    </dgm:pt>
    <dgm:pt modelId="{0371D8A9-2CCD-4324-85D5-DF7E3FAF4923}" type="parTrans" cxnId="{C3FAF038-273F-445F-BF7E-163996D42BDC}">
      <dgm:prSet/>
      <dgm:spPr/>
      <dgm:t>
        <a:bodyPr/>
        <a:lstStyle/>
        <a:p>
          <a:endParaRPr lang="uk-UA"/>
        </a:p>
      </dgm:t>
    </dgm:pt>
    <dgm:pt modelId="{70E34A45-97A8-492C-A7C6-5481AAB5E72A}" type="sibTrans" cxnId="{C3FAF038-273F-445F-BF7E-163996D42BDC}">
      <dgm:prSet/>
      <dgm:spPr/>
      <dgm:t>
        <a:bodyPr/>
        <a:lstStyle/>
        <a:p>
          <a:endParaRPr lang="uk-UA"/>
        </a:p>
      </dgm:t>
    </dgm:pt>
    <dgm:pt modelId="{1C8C20EF-A209-4BE4-A286-EBC9E2F21390}">
      <dgm:prSet/>
      <dgm:spPr/>
      <dgm:t>
        <a:bodyPr/>
        <a:lstStyle/>
        <a:p>
          <a:pPr rtl="0"/>
          <a:r>
            <a:rPr lang="uk-UA" smtClean="0"/>
            <a:t>управляє внутрішніми і зовнішніми грошовими потоками і рухом активів підприємства, </a:t>
          </a:r>
          <a:endParaRPr lang="uk-UA"/>
        </a:p>
      </dgm:t>
    </dgm:pt>
    <dgm:pt modelId="{7D998A69-C477-4C2C-B91D-4446DE591561}" type="parTrans" cxnId="{9A466789-B41C-40D4-A0AB-CC9278C8F5DF}">
      <dgm:prSet/>
      <dgm:spPr/>
      <dgm:t>
        <a:bodyPr/>
        <a:lstStyle/>
        <a:p>
          <a:endParaRPr lang="uk-UA"/>
        </a:p>
      </dgm:t>
    </dgm:pt>
    <dgm:pt modelId="{DD5CAA34-13BC-4E1D-BB79-FF31C9293F32}" type="sibTrans" cxnId="{9A466789-B41C-40D4-A0AB-CC9278C8F5DF}">
      <dgm:prSet/>
      <dgm:spPr/>
      <dgm:t>
        <a:bodyPr/>
        <a:lstStyle/>
        <a:p>
          <a:endParaRPr lang="uk-UA"/>
        </a:p>
      </dgm:t>
    </dgm:pt>
    <dgm:pt modelId="{F303BD8C-A800-4DAA-955B-2619B0985A70}">
      <dgm:prSet/>
      <dgm:spPr/>
      <dgm:t>
        <a:bodyPr/>
        <a:lstStyle/>
        <a:p>
          <a:pPr rtl="0"/>
          <a:r>
            <a:rPr lang="uk-UA" smtClean="0"/>
            <a:t>обробляє тисячі проводок, розраховує податкові зобов'язання, визначає показники роботи для окремих департаментів і підрозділів</a:t>
          </a:r>
          <a:endParaRPr lang="uk-UA"/>
        </a:p>
      </dgm:t>
    </dgm:pt>
    <dgm:pt modelId="{8DFCBBE4-FDCC-45F3-AA87-4267AF7A197E}" type="parTrans" cxnId="{5B357B56-1B86-4707-A50F-5225595D0EF5}">
      <dgm:prSet/>
      <dgm:spPr/>
      <dgm:t>
        <a:bodyPr/>
        <a:lstStyle/>
        <a:p>
          <a:endParaRPr lang="uk-UA"/>
        </a:p>
      </dgm:t>
    </dgm:pt>
    <dgm:pt modelId="{E37F9277-7E89-4665-8BBF-9B70448EAAC8}" type="sibTrans" cxnId="{5B357B56-1B86-4707-A50F-5225595D0EF5}">
      <dgm:prSet/>
      <dgm:spPr/>
      <dgm:t>
        <a:bodyPr/>
        <a:lstStyle/>
        <a:p>
          <a:endParaRPr lang="uk-UA"/>
        </a:p>
      </dgm:t>
    </dgm:pt>
    <dgm:pt modelId="{4DF262B0-DEF4-43E9-B5AD-425187DC4B33}">
      <dgm:prSet/>
      <dgm:spPr/>
      <dgm:t>
        <a:bodyPr/>
        <a:lstStyle/>
        <a:p>
          <a:pPr rtl="0"/>
          <a:r>
            <a:rPr lang="uk-UA" smtClean="0"/>
            <a:t>прогнозує майбутній розвиток компанії.</a:t>
          </a:r>
          <a:endParaRPr lang="uk-UA"/>
        </a:p>
      </dgm:t>
    </dgm:pt>
    <dgm:pt modelId="{53964A22-CB93-47A9-B77C-2A5EA2FC3233}" type="parTrans" cxnId="{6F2CC3E3-66E8-4B75-9C93-D74F2AAC0802}">
      <dgm:prSet/>
      <dgm:spPr/>
      <dgm:t>
        <a:bodyPr/>
        <a:lstStyle/>
        <a:p>
          <a:endParaRPr lang="uk-UA"/>
        </a:p>
      </dgm:t>
    </dgm:pt>
    <dgm:pt modelId="{30B8EBB2-81FB-4D21-BB5E-96ED9833C271}" type="sibTrans" cxnId="{6F2CC3E3-66E8-4B75-9C93-D74F2AAC0802}">
      <dgm:prSet/>
      <dgm:spPr/>
      <dgm:t>
        <a:bodyPr/>
        <a:lstStyle/>
        <a:p>
          <a:endParaRPr lang="uk-UA"/>
        </a:p>
      </dgm:t>
    </dgm:pt>
    <dgm:pt modelId="{B2F23908-1777-4276-8E1F-F98A5D0528A5}" type="pres">
      <dgm:prSet presAssocID="{4FDD0527-2A80-4C1B-9944-F97115E5A728}" presName="hierChild1" presStyleCnt="0">
        <dgm:presLayoutVars>
          <dgm:orgChart val="1"/>
          <dgm:chPref val="1"/>
          <dgm:dir/>
          <dgm:animOne val="branch"/>
          <dgm:animLvl val="lvl"/>
          <dgm:resizeHandles/>
        </dgm:presLayoutVars>
      </dgm:prSet>
      <dgm:spPr/>
    </dgm:pt>
    <dgm:pt modelId="{EBB0DC0C-CD96-4F98-8421-65B0B844B7A6}" type="pres">
      <dgm:prSet presAssocID="{49448AF0-5DE0-40A4-97A7-F43011010836}" presName="hierRoot1" presStyleCnt="0">
        <dgm:presLayoutVars>
          <dgm:hierBranch val="init"/>
        </dgm:presLayoutVars>
      </dgm:prSet>
      <dgm:spPr/>
    </dgm:pt>
    <dgm:pt modelId="{C06F1614-A3D5-4DE6-ADC5-9CBBFF604176}" type="pres">
      <dgm:prSet presAssocID="{49448AF0-5DE0-40A4-97A7-F43011010836}" presName="rootComposite1" presStyleCnt="0"/>
      <dgm:spPr/>
    </dgm:pt>
    <dgm:pt modelId="{648E4ED4-51A4-48EF-946F-79DB9DECA4C6}" type="pres">
      <dgm:prSet presAssocID="{49448AF0-5DE0-40A4-97A7-F43011010836}" presName="rootText1" presStyleLbl="node0" presStyleIdx="0" presStyleCnt="1">
        <dgm:presLayoutVars>
          <dgm:chPref val="3"/>
        </dgm:presLayoutVars>
      </dgm:prSet>
      <dgm:spPr/>
    </dgm:pt>
    <dgm:pt modelId="{D7E3AAD0-19BC-4EEE-A23C-952D5464E174}" type="pres">
      <dgm:prSet presAssocID="{49448AF0-5DE0-40A4-97A7-F43011010836}" presName="rootConnector1" presStyleLbl="node1" presStyleIdx="0" presStyleCnt="0"/>
      <dgm:spPr/>
    </dgm:pt>
    <dgm:pt modelId="{4C450B2E-4508-41EF-9AFA-CAAAB80B960B}" type="pres">
      <dgm:prSet presAssocID="{49448AF0-5DE0-40A4-97A7-F43011010836}" presName="hierChild2" presStyleCnt="0"/>
      <dgm:spPr/>
    </dgm:pt>
    <dgm:pt modelId="{46CCB633-381C-416F-8456-318404069807}" type="pres">
      <dgm:prSet presAssocID="{0371D8A9-2CCD-4324-85D5-DF7E3FAF4923}" presName="Name37" presStyleLbl="parChTrans1D2" presStyleIdx="0" presStyleCnt="4"/>
      <dgm:spPr/>
    </dgm:pt>
    <dgm:pt modelId="{CF20457B-F31F-4FBD-AB7A-79ED3337DE61}" type="pres">
      <dgm:prSet presAssocID="{59F766E6-8F4F-4D0B-A632-01189331553D}" presName="hierRoot2" presStyleCnt="0">
        <dgm:presLayoutVars>
          <dgm:hierBranch val="init"/>
        </dgm:presLayoutVars>
      </dgm:prSet>
      <dgm:spPr/>
    </dgm:pt>
    <dgm:pt modelId="{2854076D-C81F-4042-9C8E-DE9F5B035207}" type="pres">
      <dgm:prSet presAssocID="{59F766E6-8F4F-4D0B-A632-01189331553D}" presName="rootComposite" presStyleCnt="0"/>
      <dgm:spPr/>
    </dgm:pt>
    <dgm:pt modelId="{BBD20200-768E-4A2D-B669-0B477E39C4C6}" type="pres">
      <dgm:prSet presAssocID="{59F766E6-8F4F-4D0B-A632-01189331553D}" presName="rootText" presStyleLbl="node2" presStyleIdx="0" presStyleCnt="4">
        <dgm:presLayoutVars>
          <dgm:chPref val="3"/>
        </dgm:presLayoutVars>
      </dgm:prSet>
      <dgm:spPr/>
    </dgm:pt>
    <dgm:pt modelId="{7A21AF86-9C0F-48B1-B3D0-A07BF70F4358}" type="pres">
      <dgm:prSet presAssocID="{59F766E6-8F4F-4D0B-A632-01189331553D}" presName="rootConnector" presStyleLbl="node2" presStyleIdx="0" presStyleCnt="4"/>
      <dgm:spPr/>
    </dgm:pt>
    <dgm:pt modelId="{C70EDAEF-E86E-42CF-9D88-32F498FFA9A8}" type="pres">
      <dgm:prSet presAssocID="{59F766E6-8F4F-4D0B-A632-01189331553D}" presName="hierChild4" presStyleCnt="0"/>
      <dgm:spPr/>
    </dgm:pt>
    <dgm:pt modelId="{F37C5467-F7B4-4897-B31C-F108354470A4}" type="pres">
      <dgm:prSet presAssocID="{59F766E6-8F4F-4D0B-A632-01189331553D}" presName="hierChild5" presStyleCnt="0"/>
      <dgm:spPr/>
    </dgm:pt>
    <dgm:pt modelId="{D6247560-035D-4958-AC3D-638652026B02}" type="pres">
      <dgm:prSet presAssocID="{7D998A69-C477-4C2C-B91D-4446DE591561}" presName="Name37" presStyleLbl="parChTrans1D2" presStyleIdx="1" presStyleCnt="4"/>
      <dgm:spPr/>
    </dgm:pt>
    <dgm:pt modelId="{EC1FA68C-9388-40E1-B3D0-BF79FED17EBC}" type="pres">
      <dgm:prSet presAssocID="{1C8C20EF-A209-4BE4-A286-EBC9E2F21390}" presName="hierRoot2" presStyleCnt="0">
        <dgm:presLayoutVars>
          <dgm:hierBranch val="init"/>
        </dgm:presLayoutVars>
      </dgm:prSet>
      <dgm:spPr/>
    </dgm:pt>
    <dgm:pt modelId="{5C4500FB-1AA7-47FE-9A54-D9B8A5357AD5}" type="pres">
      <dgm:prSet presAssocID="{1C8C20EF-A209-4BE4-A286-EBC9E2F21390}" presName="rootComposite" presStyleCnt="0"/>
      <dgm:spPr/>
    </dgm:pt>
    <dgm:pt modelId="{8F7FE6BC-9CDD-43E7-A321-947F53B590E0}" type="pres">
      <dgm:prSet presAssocID="{1C8C20EF-A209-4BE4-A286-EBC9E2F21390}" presName="rootText" presStyleLbl="node2" presStyleIdx="1" presStyleCnt="4">
        <dgm:presLayoutVars>
          <dgm:chPref val="3"/>
        </dgm:presLayoutVars>
      </dgm:prSet>
      <dgm:spPr/>
    </dgm:pt>
    <dgm:pt modelId="{DAB35103-622E-4D27-8B69-2CF0AAA926A9}" type="pres">
      <dgm:prSet presAssocID="{1C8C20EF-A209-4BE4-A286-EBC9E2F21390}" presName="rootConnector" presStyleLbl="node2" presStyleIdx="1" presStyleCnt="4"/>
      <dgm:spPr/>
    </dgm:pt>
    <dgm:pt modelId="{383BD6E7-E346-47D7-8EF4-5F693669234F}" type="pres">
      <dgm:prSet presAssocID="{1C8C20EF-A209-4BE4-A286-EBC9E2F21390}" presName="hierChild4" presStyleCnt="0"/>
      <dgm:spPr/>
    </dgm:pt>
    <dgm:pt modelId="{5C3B760A-823B-4B4B-B5CB-B7D67BA78EF4}" type="pres">
      <dgm:prSet presAssocID="{1C8C20EF-A209-4BE4-A286-EBC9E2F21390}" presName="hierChild5" presStyleCnt="0"/>
      <dgm:spPr/>
    </dgm:pt>
    <dgm:pt modelId="{BF8A4C59-18F8-4A59-B492-AF1FC4951E12}" type="pres">
      <dgm:prSet presAssocID="{8DFCBBE4-FDCC-45F3-AA87-4267AF7A197E}" presName="Name37" presStyleLbl="parChTrans1D2" presStyleIdx="2" presStyleCnt="4"/>
      <dgm:spPr/>
    </dgm:pt>
    <dgm:pt modelId="{95FA57C2-9F85-46C2-A3AA-1EFBFE207AB1}" type="pres">
      <dgm:prSet presAssocID="{F303BD8C-A800-4DAA-955B-2619B0985A70}" presName="hierRoot2" presStyleCnt="0">
        <dgm:presLayoutVars>
          <dgm:hierBranch val="init"/>
        </dgm:presLayoutVars>
      </dgm:prSet>
      <dgm:spPr/>
    </dgm:pt>
    <dgm:pt modelId="{5DC489BB-3464-4E51-B670-4A49FA383BE7}" type="pres">
      <dgm:prSet presAssocID="{F303BD8C-A800-4DAA-955B-2619B0985A70}" presName="rootComposite" presStyleCnt="0"/>
      <dgm:spPr/>
    </dgm:pt>
    <dgm:pt modelId="{C1643A49-3B49-4C7D-8862-E248399B1A7D}" type="pres">
      <dgm:prSet presAssocID="{F303BD8C-A800-4DAA-955B-2619B0985A70}" presName="rootText" presStyleLbl="node2" presStyleIdx="2" presStyleCnt="4">
        <dgm:presLayoutVars>
          <dgm:chPref val="3"/>
        </dgm:presLayoutVars>
      </dgm:prSet>
      <dgm:spPr/>
    </dgm:pt>
    <dgm:pt modelId="{CF5DE01C-5A2C-4D13-8A8B-B0801CAD1329}" type="pres">
      <dgm:prSet presAssocID="{F303BD8C-A800-4DAA-955B-2619B0985A70}" presName="rootConnector" presStyleLbl="node2" presStyleIdx="2" presStyleCnt="4"/>
      <dgm:spPr/>
    </dgm:pt>
    <dgm:pt modelId="{73682403-A728-40D9-A89C-592B508C7384}" type="pres">
      <dgm:prSet presAssocID="{F303BD8C-A800-4DAA-955B-2619B0985A70}" presName="hierChild4" presStyleCnt="0"/>
      <dgm:spPr/>
    </dgm:pt>
    <dgm:pt modelId="{F7C7EE37-8B6F-4E4C-A390-E611DB86B3F0}" type="pres">
      <dgm:prSet presAssocID="{F303BD8C-A800-4DAA-955B-2619B0985A70}" presName="hierChild5" presStyleCnt="0"/>
      <dgm:spPr/>
    </dgm:pt>
    <dgm:pt modelId="{EA1110EF-E868-465E-8262-6FA01F4FB52C}" type="pres">
      <dgm:prSet presAssocID="{53964A22-CB93-47A9-B77C-2A5EA2FC3233}" presName="Name37" presStyleLbl="parChTrans1D2" presStyleIdx="3" presStyleCnt="4"/>
      <dgm:spPr/>
    </dgm:pt>
    <dgm:pt modelId="{1C102A77-FE1C-40CC-BE3F-28B23E8B84A1}" type="pres">
      <dgm:prSet presAssocID="{4DF262B0-DEF4-43E9-B5AD-425187DC4B33}" presName="hierRoot2" presStyleCnt="0">
        <dgm:presLayoutVars>
          <dgm:hierBranch val="init"/>
        </dgm:presLayoutVars>
      </dgm:prSet>
      <dgm:spPr/>
    </dgm:pt>
    <dgm:pt modelId="{826F47B4-5825-485D-8520-8280A54BCB6B}" type="pres">
      <dgm:prSet presAssocID="{4DF262B0-DEF4-43E9-B5AD-425187DC4B33}" presName="rootComposite" presStyleCnt="0"/>
      <dgm:spPr/>
    </dgm:pt>
    <dgm:pt modelId="{612DB2B9-17C4-4386-BC82-8EE195CE42EB}" type="pres">
      <dgm:prSet presAssocID="{4DF262B0-DEF4-43E9-B5AD-425187DC4B33}" presName="rootText" presStyleLbl="node2" presStyleIdx="3" presStyleCnt="4">
        <dgm:presLayoutVars>
          <dgm:chPref val="3"/>
        </dgm:presLayoutVars>
      </dgm:prSet>
      <dgm:spPr/>
    </dgm:pt>
    <dgm:pt modelId="{F0E1D90B-7265-4C16-9700-3F2EC5F0E70A}" type="pres">
      <dgm:prSet presAssocID="{4DF262B0-DEF4-43E9-B5AD-425187DC4B33}" presName="rootConnector" presStyleLbl="node2" presStyleIdx="3" presStyleCnt="4"/>
      <dgm:spPr/>
    </dgm:pt>
    <dgm:pt modelId="{1B813185-AEC1-4801-9179-AF7E6B7A23A1}" type="pres">
      <dgm:prSet presAssocID="{4DF262B0-DEF4-43E9-B5AD-425187DC4B33}" presName="hierChild4" presStyleCnt="0"/>
      <dgm:spPr/>
    </dgm:pt>
    <dgm:pt modelId="{29D00C20-8AAE-4FAB-8CDA-C616A543F9E1}" type="pres">
      <dgm:prSet presAssocID="{4DF262B0-DEF4-43E9-B5AD-425187DC4B33}" presName="hierChild5" presStyleCnt="0"/>
      <dgm:spPr/>
    </dgm:pt>
    <dgm:pt modelId="{C7A7840B-8D67-49B8-BA6F-76B02673DAD0}" type="pres">
      <dgm:prSet presAssocID="{49448AF0-5DE0-40A4-97A7-F43011010836}" presName="hierChild3" presStyleCnt="0"/>
      <dgm:spPr/>
    </dgm:pt>
  </dgm:ptLst>
  <dgm:cxnLst>
    <dgm:cxn modelId="{C3FAF038-273F-445F-BF7E-163996D42BDC}" srcId="{49448AF0-5DE0-40A4-97A7-F43011010836}" destId="{59F766E6-8F4F-4D0B-A632-01189331553D}" srcOrd="0" destOrd="0" parTransId="{0371D8A9-2CCD-4324-85D5-DF7E3FAF4923}" sibTransId="{70E34A45-97A8-492C-A7C6-5481AAB5E72A}"/>
    <dgm:cxn modelId="{9A466789-B41C-40D4-A0AB-CC9278C8F5DF}" srcId="{49448AF0-5DE0-40A4-97A7-F43011010836}" destId="{1C8C20EF-A209-4BE4-A286-EBC9E2F21390}" srcOrd="1" destOrd="0" parTransId="{7D998A69-C477-4C2C-B91D-4446DE591561}" sibTransId="{DD5CAA34-13BC-4E1D-BB79-FF31C9293F32}"/>
    <dgm:cxn modelId="{06167CE1-793C-4D0E-B4F7-9311BE651B77}" type="presOf" srcId="{F303BD8C-A800-4DAA-955B-2619B0985A70}" destId="{CF5DE01C-5A2C-4D13-8A8B-B0801CAD1329}" srcOrd="1" destOrd="0" presId="urn:microsoft.com/office/officeart/2005/8/layout/orgChart1"/>
    <dgm:cxn modelId="{24A6A728-E58C-4952-9C96-91C0CD099156}" type="presOf" srcId="{59F766E6-8F4F-4D0B-A632-01189331553D}" destId="{BBD20200-768E-4A2D-B669-0B477E39C4C6}" srcOrd="0" destOrd="0" presId="urn:microsoft.com/office/officeart/2005/8/layout/orgChart1"/>
    <dgm:cxn modelId="{2D794187-B2DC-40BE-9F25-11D06041EACE}" type="presOf" srcId="{49448AF0-5DE0-40A4-97A7-F43011010836}" destId="{D7E3AAD0-19BC-4EEE-A23C-952D5464E174}" srcOrd="1" destOrd="0" presId="urn:microsoft.com/office/officeart/2005/8/layout/orgChart1"/>
    <dgm:cxn modelId="{BB135CD1-BD18-45E7-95DC-6BB625964D94}" type="presOf" srcId="{F303BD8C-A800-4DAA-955B-2619B0985A70}" destId="{C1643A49-3B49-4C7D-8862-E248399B1A7D}" srcOrd="0" destOrd="0" presId="urn:microsoft.com/office/officeart/2005/8/layout/orgChart1"/>
    <dgm:cxn modelId="{0EE17B38-80FF-4575-BACB-0600086AF38D}" type="presOf" srcId="{53964A22-CB93-47A9-B77C-2A5EA2FC3233}" destId="{EA1110EF-E868-465E-8262-6FA01F4FB52C}" srcOrd="0" destOrd="0" presId="urn:microsoft.com/office/officeart/2005/8/layout/orgChart1"/>
    <dgm:cxn modelId="{5B357B56-1B86-4707-A50F-5225595D0EF5}" srcId="{49448AF0-5DE0-40A4-97A7-F43011010836}" destId="{F303BD8C-A800-4DAA-955B-2619B0985A70}" srcOrd="2" destOrd="0" parTransId="{8DFCBBE4-FDCC-45F3-AA87-4267AF7A197E}" sibTransId="{E37F9277-7E89-4665-8BBF-9B70448EAAC8}"/>
    <dgm:cxn modelId="{75641B51-11D5-407F-825A-AB8FA2D4B242}" srcId="{4FDD0527-2A80-4C1B-9944-F97115E5A728}" destId="{49448AF0-5DE0-40A4-97A7-F43011010836}" srcOrd="0" destOrd="0" parTransId="{58AA7E7C-7739-4B98-A237-DADF30DA7C86}" sibTransId="{A580C086-3850-4643-A224-34FBDC3674EE}"/>
    <dgm:cxn modelId="{763D99C1-09DA-4AEA-9E74-50B8C169B14B}" type="presOf" srcId="{0371D8A9-2CCD-4324-85D5-DF7E3FAF4923}" destId="{46CCB633-381C-416F-8456-318404069807}" srcOrd="0" destOrd="0" presId="urn:microsoft.com/office/officeart/2005/8/layout/orgChart1"/>
    <dgm:cxn modelId="{6F038781-5633-45A8-B37A-3BAFF97BF630}" type="presOf" srcId="{4FDD0527-2A80-4C1B-9944-F97115E5A728}" destId="{B2F23908-1777-4276-8E1F-F98A5D0528A5}" srcOrd="0" destOrd="0" presId="urn:microsoft.com/office/officeart/2005/8/layout/orgChart1"/>
    <dgm:cxn modelId="{3BEC4D33-BD71-4845-AF0D-D0F1154758E3}" type="presOf" srcId="{4DF262B0-DEF4-43E9-B5AD-425187DC4B33}" destId="{612DB2B9-17C4-4386-BC82-8EE195CE42EB}" srcOrd="0" destOrd="0" presId="urn:microsoft.com/office/officeart/2005/8/layout/orgChart1"/>
    <dgm:cxn modelId="{DAE36F2F-60BD-4DF3-BEFF-8C33E9629C75}" type="presOf" srcId="{1C8C20EF-A209-4BE4-A286-EBC9E2F21390}" destId="{DAB35103-622E-4D27-8B69-2CF0AAA926A9}" srcOrd="1" destOrd="0" presId="urn:microsoft.com/office/officeart/2005/8/layout/orgChart1"/>
    <dgm:cxn modelId="{C07F678C-28AA-4262-BCE5-6D848D79F31A}" type="presOf" srcId="{8DFCBBE4-FDCC-45F3-AA87-4267AF7A197E}" destId="{BF8A4C59-18F8-4A59-B492-AF1FC4951E12}" srcOrd="0" destOrd="0" presId="urn:microsoft.com/office/officeart/2005/8/layout/orgChart1"/>
    <dgm:cxn modelId="{1AFC41F2-AF07-4A38-AA58-F68E783519D0}" type="presOf" srcId="{7D998A69-C477-4C2C-B91D-4446DE591561}" destId="{D6247560-035D-4958-AC3D-638652026B02}" srcOrd="0" destOrd="0" presId="urn:microsoft.com/office/officeart/2005/8/layout/orgChart1"/>
    <dgm:cxn modelId="{E415CB74-E4D9-40FD-8DF6-33C5D6E5C4BC}" type="presOf" srcId="{59F766E6-8F4F-4D0B-A632-01189331553D}" destId="{7A21AF86-9C0F-48B1-B3D0-A07BF70F4358}" srcOrd="1" destOrd="0" presId="urn:microsoft.com/office/officeart/2005/8/layout/orgChart1"/>
    <dgm:cxn modelId="{6F2CC3E3-66E8-4B75-9C93-D74F2AAC0802}" srcId="{49448AF0-5DE0-40A4-97A7-F43011010836}" destId="{4DF262B0-DEF4-43E9-B5AD-425187DC4B33}" srcOrd="3" destOrd="0" parTransId="{53964A22-CB93-47A9-B77C-2A5EA2FC3233}" sibTransId="{30B8EBB2-81FB-4D21-BB5E-96ED9833C271}"/>
    <dgm:cxn modelId="{ADABD515-7127-4816-A81A-64AF2D13751B}" type="presOf" srcId="{49448AF0-5DE0-40A4-97A7-F43011010836}" destId="{648E4ED4-51A4-48EF-946F-79DB9DECA4C6}" srcOrd="0" destOrd="0" presId="urn:microsoft.com/office/officeart/2005/8/layout/orgChart1"/>
    <dgm:cxn modelId="{4AA4C47F-DE19-4786-A2EB-54D9E8AA9DBC}" type="presOf" srcId="{1C8C20EF-A209-4BE4-A286-EBC9E2F21390}" destId="{8F7FE6BC-9CDD-43E7-A321-947F53B590E0}" srcOrd="0" destOrd="0" presId="urn:microsoft.com/office/officeart/2005/8/layout/orgChart1"/>
    <dgm:cxn modelId="{D047459A-209B-4DD0-979C-AF7137AD9185}" type="presOf" srcId="{4DF262B0-DEF4-43E9-B5AD-425187DC4B33}" destId="{F0E1D90B-7265-4C16-9700-3F2EC5F0E70A}" srcOrd="1" destOrd="0" presId="urn:microsoft.com/office/officeart/2005/8/layout/orgChart1"/>
    <dgm:cxn modelId="{6D8588EE-92CD-46F8-A3EA-434CA43112F0}" type="presParOf" srcId="{B2F23908-1777-4276-8E1F-F98A5D0528A5}" destId="{EBB0DC0C-CD96-4F98-8421-65B0B844B7A6}" srcOrd="0" destOrd="0" presId="urn:microsoft.com/office/officeart/2005/8/layout/orgChart1"/>
    <dgm:cxn modelId="{6DE4428C-A3D1-428C-BAE3-E3E254C739F5}" type="presParOf" srcId="{EBB0DC0C-CD96-4F98-8421-65B0B844B7A6}" destId="{C06F1614-A3D5-4DE6-ADC5-9CBBFF604176}" srcOrd="0" destOrd="0" presId="urn:microsoft.com/office/officeart/2005/8/layout/orgChart1"/>
    <dgm:cxn modelId="{384A6474-49FA-4B9E-99BF-1CCE95EB8DD6}" type="presParOf" srcId="{C06F1614-A3D5-4DE6-ADC5-9CBBFF604176}" destId="{648E4ED4-51A4-48EF-946F-79DB9DECA4C6}" srcOrd="0" destOrd="0" presId="urn:microsoft.com/office/officeart/2005/8/layout/orgChart1"/>
    <dgm:cxn modelId="{9C7A91E9-1AD3-4C03-9358-56D27649FA56}" type="presParOf" srcId="{C06F1614-A3D5-4DE6-ADC5-9CBBFF604176}" destId="{D7E3AAD0-19BC-4EEE-A23C-952D5464E174}" srcOrd="1" destOrd="0" presId="urn:microsoft.com/office/officeart/2005/8/layout/orgChart1"/>
    <dgm:cxn modelId="{34929890-D380-4C22-B124-6DE8DD36AF7C}" type="presParOf" srcId="{EBB0DC0C-CD96-4F98-8421-65B0B844B7A6}" destId="{4C450B2E-4508-41EF-9AFA-CAAAB80B960B}" srcOrd="1" destOrd="0" presId="urn:microsoft.com/office/officeart/2005/8/layout/orgChart1"/>
    <dgm:cxn modelId="{46D0BC8D-53C7-44DC-A8F3-94E3EF3CCFF9}" type="presParOf" srcId="{4C450B2E-4508-41EF-9AFA-CAAAB80B960B}" destId="{46CCB633-381C-416F-8456-318404069807}" srcOrd="0" destOrd="0" presId="urn:microsoft.com/office/officeart/2005/8/layout/orgChart1"/>
    <dgm:cxn modelId="{63331EB2-4750-44FB-BE1D-5B5225CAA613}" type="presParOf" srcId="{4C450B2E-4508-41EF-9AFA-CAAAB80B960B}" destId="{CF20457B-F31F-4FBD-AB7A-79ED3337DE61}" srcOrd="1" destOrd="0" presId="urn:microsoft.com/office/officeart/2005/8/layout/orgChart1"/>
    <dgm:cxn modelId="{7C011275-E317-4C99-8467-561D03E440E3}" type="presParOf" srcId="{CF20457B-F31F-4FBD-AB7A-79ED3337DE61}" destId="{2854076D-C81F-4042-9C8E-DE9F5B035207}" srcOrd="0" destOrd="0" presId="urn:microsoft.com/office/officeart/2005/8/layout/orgChart1"/>
    <dgm:cxn modelId="{5E1121AB-BFFE-4990-87DE-817D019A54FC}" type="presParOf" srcId="{2854076D-C81F-4042-9C8E-DE9F5B035207}" destId="{BBD20200-768E-4A2D-B669-0B477E39C4C6}" srcOrd="0" destOrd="0" presId="urn:microsoft.com/office/officeart/2005/8/layout/orgChart1"/>
    <dgm:cxn modelId="{73A6966C-721E-4B2D-9DC4-709BEF347547}" type="presParOf" srcId="{2854076D-C81F-4042-9C8E-DE9F5B035207}" destId="{7A21AF86-9C0F-48B1-B3D0-A07BF70F4358}" srcOrd="1" destOrd="0" presId="urn:microsoft.com/office/officeart/2005/8/layout/orgChart1"/>
    <dgm:cxn modelId="{3B1FDEBF-5ED9-422A-BB1F-A598B51F01BB}" type="presParOf" srcId="{CF20457B-F31F-4FBD-AB7A-79ED3337DE61}" destId="{C70EDAEF-E86E-42CF-9D88-32F498FFA9A8}" srcOrd="1" destOrd="0" presId="urn:microsoft.com/office/officeart/2005/8/layout/orgChart1"/>
    <dgm:cxn modelId="{4EDE9448-54D5-482B-A892-CDDA9C627254}" type="presParOf" srcId="{CF20457B-F31F-4FBD-AB7A-79ED3337DE61}" destId="{F37C5467-F7B4-4897-B31C-F108354470A4}" srcOrd="2" destOrd="0" presId="urn:microsoft.com/office/officeart/2005/8/layout/orgChart1"/>
    <dgm:cxn modelId="{AC7BBFC3-353D-49F3-A6F2-6B359843BE52}" type="presParOf" srcId="{4C450B2E-4508-41EF-9AFA-CAAAB80B960B}" destId="{D6247560-035D-4958-AC3D-638652026B02}" srcOrd="2" destOrd="0" presId="urn:microsoft.com/office/officeart/2005/8/layout/orgChart1"/>
    <dgm:cxn modelId="{94CB2CD0-F3D1-4228-9CB6-8B2A879DB2A6}" type="presParOf" srcId="{4C450B2E-4508-41EF-9AFA-CAAAB80B960B}" destId="{EC1FA68C-9388-40E1-B3D0-BF79FED17EBC}" srcOrd="3" destOrd="0" presId="urn:microsoft.com/office/officeart/2005/8/layout/orgChart1"/>
    <dgm:cxn modelId="{4F70C896-0676-46E3-8BCF-DCEB7086B6BD}" type="presParOf" srcId="{EC1FA68C-9388-40E1-B3D0-BF79FED17EBC}" destId="{5C4500FB-1AA7-47FE-9A54-D9B8A5357AD5}" srcOrd="0" destOrd="0" presId="urn:microsoft.com/office/officeart/2005/8/layout/orgChart1"/>
    <dgm:cxn modelId="{B109ECCC-8519-4C2B-93B2-153DB48740D5}" type="presParOf" srcId="{5C4500FB-1AA7-47FE-9A54-D9B8A5357AD5}" destId="{8F7FE6BC-9CDD-43E7-A321-947F53B590E0}" srcOrd="0" destOrd="0" presId="urn:microsoft.com/office/officeart/2005/8/layout/orgChart1"/>
    <dgm:cxn modelId="{43405187-00BE-42D2-B7D2-941042F14DAC}" type="presParOf" srcId="{5C4500FB-1AA7-47FE-9A54-D9B8A5357AD5}" destId="{DAB35103-622E-4D27-8B69-2CF0AAA926A9}" srcOrd="1" destOrd="0" presId="urn:microsoft.com/office/officeart/2005/8/layout/orgChart1"/>
    <dgm:cxn modelId="{CC2BD587-C4E3-4A5B-AA1C-C31A0377203E}" type="presParOf" srcId="{EC1FA68C-9388-40E1-B3D0-BF79FED17EBC}" destId="{383BD6E7-E346-47D7-8EF4-5F693669234F}" srcOrd="1" destOrd="0" presId="urn:microsoft.com/office/officeart/2005/8/layout/orgChart1"/>
    <dgm:cxn modelId="{9510B41F-A736-448F-8633-0A74B29734C4}" type="presParOf" srcId="{EC1FA68C-9388-40E1-B3D0-BF79FED17EBC}" destId="{5C3B760A-823B-4B4B-B5CB-B7D67BA78EF4}" srcOrd="2" destOrd="0" presId="urn:microsoft.com/office/officeart/2005/8/layout/orgChart1"/>
    <dgm:cxn modelId="{7A4F2C58-3C3A-4389-AE91-CE5EBB5CBE56}" type="presParOf" srcId="{4C450B2E-4508-41EF-9AFA-CAAAB80B960B}" destId="{BF8A4C59-18F8-4A59-B492-AF1FC4951E12}" srcOrd="4" destOrd="0" presId="urn:microsoft.com/office/officeart/2005/8/layout/orgChart1"/>
    <dgm:cxn modelId="{5FDA518A-2B58-466A-8879-34A427886AB7}" type="presParOf" srcId="{4C450B2E-4508-41EF-9AFA-CAAAB80B960B}" destId="{95FA57C2-9F85-46C2-A3AA-1EFBFE207AB1}" srcOrd="5" destOrd="0" presId="urn:microsoft.com/office/officeart/2005/8/layout/orgChart1"/>
    <dgm:cxn modelId="{89F91895-344B-4DE2-9B97-3146E76FC533}" type="presParOf" srcId="{95FA57C2-9F85-46C2-A3AA-1EFBFE207AB1}" destId="{5DC489BB-3464-4E51-B670-4A49FA383BE7}" srcOrd="0" destOrd="0" presId="urn:microsoft.com/office/officeart/2005/8/layout/orgChart1"/>
    <dgm:cxn modelId="{ADF36E1D-BD99-4DD2-92C5-03683AAF5BFF}" type="presParOf" srcId="{5DC489BB-3464-4E51-B670-4A49FA383BE7}" destId="{C1643A49-3B49-4C7D-8862-E248399B1A7D}" srcOrd="0" destOrd="0" presId="urn:microsoft.com/office/officeart/2005/8/layout/orgChart1"/>
    <dgm:cxn modelId="{9799F472-6BC6-4F78-9B9E-992B6B1A2AD5}" type="presParOf" srcId="{5DC489BB-3464-4E51-B670-4A49FA383BE7}" destId="{CF5DE01C-5A2C-4D13-8A8B-B0801CAD1329}" srcOrd="1" destOrd="0" presId="urn:microsoft.com/office/officeart/2005/8/layout/orgChart1"/>
    <dgm:cxn modelId="{4DB65A36-C69A-43DB-8041-86CF5EB308EF}" type="presParOf" srcId="{95FA57C2-9F85-46C2-A3AA-1EFBFE207AB1}" destId="{73682403-A728-40D9-A89C-592B508C7384}" srcOrd="1" destOrd="0" presId="urn:microsoft.com/office/officeart/2005/8/layout/orgChart1"/>
    <dgm:cxn modelId="{9231E001-4CBD-43A0-9F84-1739FC4649BC}" type="presParOf" srcId="{95FA57C2-9F85-46C2-A3AA-1EFBFE207AB1}" destId="{F7C7EE37-8B6F-4E4C-A390-E611DB86B3F0}" srcOrd="2" destOrd="0" presId="urn:microsoft.com/office/officeart/2005/8/layout/orgChart1"/>
    <dgm:cxn modelId="{F81B4BEB-55B7-4985-955C-923B44DB9E08}" type="presParOf" srcId="{4C450B2E-4508-41EF-9AFA-CAAAB80B960B}" destId="{EA1110EF-E868-465E-8262-6FA01F4FB52C}" srcOrd="6" destOrd="0" presId="urn:microsoft.com/office/officeart/2005/8/layout/orgChart1"/>
    <dgm:cxn modelId="{55AA2C5E-5BEE-40C8-8EFB-98FAAA226CEC}" type="presParOf" srcId="{4C450B2E-4508-41EF-9AFA-CAAAB80B960B}" destId="{1C102A77-FE1C-40CC-BE3F-28B23E8B84A1}" srcOrd="7" destOrd="0" presId="urn:microsoft.com/office/officeart/2005/8/layout/orgChart1"/>
    <dgm:cxn modelId="{FF959341-29D1-4143-A552-7FCDFEDF2FD5}" type="presParOf" srcId="{1C102A77-FE1C-40CC-BE3F-28B23E8B84A1}" destId="{826F47B4-5825-485D-8520-8280A54BCB6B}" srcOrd="0" destOrd="0" presId="urn:microsoft.com/office/officeart/2005/8/layout/orgChart1"/>
    <dgm:cxn modelId="{C861F253-796D-4303-8140-7FD7CF0488B9}" type="presParOf" srcId="{826F47B4-5825-485D-8520-8280A54BCB6B}" destId="{612DB2B9-17C4-4386-BC82-8EE195CE42EB}" srcOrd="0" destOrd="0" presId="urn:microsoft.com/office/officeart/2005/8/layout/orgChart1"/>
    <dgm:cxn modelId="{CB466B68-65A8-401F-AC94-49F2B0ADCAEA}" type="presParOf" srcId="{826F47B4-5825-485D-8520-8280A54BCB6B}" destId="{F0E1D90B-7265-4C16-9700-3F2EC5F0E70A}" srcOrd="1" destOrd="0" presId="urn:microsoft.com/office/officeart/2005/8/layout/orgChart1"/>
    <dgm:cxn modelId="{05E1E5C8-5C5E-4720-B54C-9A820EADD9C1}" type="presParOf" srcId="{1C102A77-FE1C-40CC-BE3F-28B23E8B84A1}" destId="{1B813185-AEC1-4801-9179-AF7E6B7A23A1}" srcOrd="1" destOrd="0" presId="urn:microsoft.com/office/officeart/2005/8/layout/orgChart1"/>
    <dgm:cxn modelId="{413FC8D4-F083-4394-B272-D28CB1433BDE}" type="presParOf" srcId="{1C102A77-FE1C-40CC-BE3F-28B23E8B84A1}" destId="{29D00C20-8AAE-4FAB-8CDA-C616A543F9E1}" srcOrd="2" destOrd="0" presId="urn:microsoft.com/office/officeart/2005/8/layout/orgChart1"/>
    <dgm:cxn modelId="{B145A492-6F9D-41D7-B1E0-5523D47DEF09}" type="presParOf" srcId="{EBB0DC0C-CD96-4F98-8421-65B0B844B7A6}" destId="{C7A7840B-8D67-49B8-BA6F-76B02673DAD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F9C3BF-EBC0-4034-AA0D-33B67C933FEE}">
      <dsp:nvSpPr>
        <dsp:cNvPr id="0" name=""/>
        <dsp:cNvSpPr/>
      </dsp:nvSpPr>
      <dsp:spPr>
        <a:xfrm rot="5400000">
          <a:off x="4162014" y="-1228477"/>
          <a:ext cx="1873359"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ru-RU" sz="1800" kern="1200" smtClean="0"/>
            <a:t>Хмарні технології дають змогу суттєво знизити витрати на створення центрів обробки даних, закупівлю апаратних і програмних рішень, серверного обладнання тощо. Додатково економляться кошти на утриманні ІТ-персоналу.</a:t>
          </a:r>
          <a:endParaRPr lang="uk-UA" sz="1800" kern="1200"/>
        </a:p>
      </dsp:txBody>
      <dsp:txXfrm rot="-5400000">
        <a:off x="2699308" y="325679"/>
        <a:ext cx="4707321" cy="1690459"/>
      </dsp:txXfrm>
    </dsp:sp>
    <dsp:sp modelId="{397EEA1D-0480-4907-9890-00701ED46BDF}">
      <dsp:nvSpPr>
        <dsp:cNvPr id="0" name=""/>
        <dsp:cNvSpPr/>
      </dsp:nvSpPr>
      <dsp:spPr>
        <a:xfrm>
          <a:off x="0" y="58"/>
          <a:ext cx="2699308" cy="234169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ru-RU" sz="2700" kern="1200" smtClean="0"/>
            <a:t>1. Економічність. </a:t>
          </a:r>
          <a:endParaRPr lang="uk-UA" sz="2700" kern="1200"/>
        </a:p>
      </dsp:txBody>
      <dsp:txXfrm>
        <a:off x="114312" y="114370"/>
        <a:ext cx="2470684" cy="2113074"/>
      </dsp:txXfrm>
    </dsp:sp>
    <dsp:sp modelId="{E32D601E-5318-4BF4-80F2-7A2ECA5A9475}">
      <dsp:nvSpPr>
        <dsp:cNvPr id="0" name=""/>
        <dsp:cNvSpPr/>
      </dsp:nvSpPr>
      <dsp:spPr>
        <a:xfrm rot="5400000">
          <a:off x="4162014" y="1230306"/>
          <a:ext cx="1873359"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uk-UA" sz="1800" kern="1200" smtClean="0"/>
            <a:t>Хмарні технології дають доступ до свого робочого місця, віртуального комп’ютера, баз даних, корпоративних мереж, незалежно від свого місцезнаходження, маючи безперебійний доступ до Інтернету. </a:t>
          </a:r>
          <a:endParaRPr lang="uk-UA" sz="1800" kern="1200"/>
        </a:p>
      </dsp:txBody>
      <dsp:txXfrm rot="-5400000">
        <a:off x="2699308" y="2784462"/>
        <a:ext cx="4707321" cy="1690459"/>
      </dsp:txXfrm>
    </dsp:sp>
    <dsp:sp modelId="{8C711F6D-8B6B-4456-B195-7E8A078F65EF}">
      <dsp:nvSpPr>
        <dsp:cNvPr id="0" name=""/>
        <dsp:cNvSpPr/>
      </dsp:nvSpPr>
      <dsp:spPr>
        <a:xfrm>
          <a:off x="0" y="2458842"/>
          <a:ext cx="2699308" cy="234169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51435" rIns="102870" bIns="51435" numCol="1" spcCol="1270" anchor="ctr" anchorCtr="0">
          <a:noAutofit/>
        </a:bodyPr>
        <a:lstStyle/>
        <a:p>
          <a:pPr lvl="0" algn="ctr" defTabSz="1200150" rtl="0">
            <a:lnSpc>
              <a:spcPct val="90000"/>
            </a:lnSpc>
            <a:spcBef>
              <a:spcPct val="0"/>
            </a:spcBef>
            <a:spcAft>
              <a:spcPct val="35000"/>
            </a:spcAft>
          </a:pPr>
          <a:r>
            <a:rPr lang="uk-UA" sz="2700" kern="1200" smtClean="0"/>
            <a:t>2. Мобільність. </a:t>
          </a:r>
          <a:endParaRPr lang="uk-UA" sz="2700" kern="1200"/>
        </a:p>
      </dsp:txBody>
      <dsp:txXfrm>
        <a:off x="114312" y="2573154"/>
        <a:ext cx="2470684" cy="211307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EFB16C-BF0D-451F-976F-E88C60EC547F}">
      <dsp:nvSpPr>
        <dsp:cNvPr id="0" name=""/>
        <dsp:cNvSpPr/>
      </dsp:nvSpPr>
      <dsp:spPr>
        <a:xfrm>
          <a:off x="0" y="489059"/>
          <a:ext cx="74980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uk-UA" sz="1600" kern="1200" smtClean="0"/>
            <a:t>- головна книга (</a:t>
          </a:r>
          <a:r>
            <a:rPr lang="en-US" sz="1600" kern="1200" smtClean="0"/>
            <a:t>General Ledger); </a:t>
          </a:r>
          <a:endParaRPr lang="uk-UA" sz="1600" kern="1200"/>
        </a:p>
      </dsp:txBody>
      <dsp:txXfrm>
        <a:off x="18734" y="507793"/>
        <a:ext cx="7460612" cy="346292"/>
      </dsp:txXfrm>
    </dsp:sp>
    <dsp:sp modelId="{2C2B535B-43E3-4FF4-9410-B3391E743F31}">
      <dsp:nvSpPr>
        <dsp:cNvPr id="0" name=""/>
        <dsp:cNvSpPr/>
      </dsp:nvSpPr>
      <dsp:spPr>
        <a:xfrm>
          <a:off x="0" y="918899"/>
          <a:ext cx="74980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smtClean="0"/>
            <a:t>- </a:t>
          </a:r>
          <a:r>
            <a:rPr lang="uk-UA" sz="1600" kern="1200" smtClean="0"/>
            <a:t>розширена глобальна міжфілійна система (</a:t>
          </a:r>
          <a:r>
            <a:rPr lang="en-US" sz="1600" kern="1200" smtClean="0"/>
            <a:t>Advanced Global Intercompany System); </a:t>
          </a:r>
          <a:endParaRPr lang="uk-UA" sz="1600" kern="1200"/>
        </a:p>
      </dsp:txBody>
      <dsp:txXfrm>
        <a:off x="18734" y="937633"/>
        <a:ext cx="7460612" cy="346292"/>
      </dsp:txXfrm>
    </dsp:sp>
    <dsp:sp modelId="{F2C093A7-4514-4FCD-887D-4278951F6F0A}">
      <dsp:nvSpPr>
        <dsp:cNvPr id="0" name=""/>
        <dsp:cNvSpPr/>
      </dsp:nvSpPr>
      <dsp:spPr>
        <a:xfrm>
          <a:off x="0" y="1348739"/>
          <a:ext cx="74980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smtClean="0"/>
            <a:t>- </a:t>
          </a:r>
          <a:r>
            <a:rPr lang="uk-UA" sz="1600" kern="1200" smtClean="0"/>
            <a:t>кредитори (</a:t>
          </a:r>
          <a:r>
            <a:rPr lang="en-US" sz="1600" kern="1200" smtClean="0"/>
            <a:t>Payables); </a:t>
          </a:r>
          <a:endParaRPr lang="uk-UA" sz="1600" kern="1200"/>
        </a:p>
      </dsp:txBody>
      <dsp:txXfrm>
        <a:off x="18734" y="1367473"/>
        <a:ext cx="7460612" cy="346292"/>
      </dsp:txXfrm>
    </dsp:sp>
    <dsp:sp modelId="{7E9B17F0-2312-4AC2-8364-A2EA4FF885A4}">
      <dsp:nvSpPr>
        <dsp:cNvPr id="0" name=""/>
        <dsp:cNvSpPr/>
      </dsp:nvSpPr>
      <dsp:spPr>
        <a:xfrm>
          <a:off x="0" y="1778580"/>
          <a:ext cx="74980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smtClean="0"/>
            <a:t>- </a:t>
          </a:r>
          <a:r>
            <a:rPr lang="uk-UA" sz="1600" kern="1200" smtClean="0"/>
            <a:t>дебітори (</a:t>
          </a:r>
          <a:r>
            <a:rPr lang="en-US" sz="1600" kern="1200" smtClean="0"/>
            <a:t>Receivables); </a:t>
          </a:r>
          <a:endParaRPr lang="uk-UA" sz="1600" kern="1200"/>
        </a:p>
      </dsp:txBody>
      <dsp:txXfrm>
        <a:off x="18734" y="1797314"/>
        <a:ext cx="7460612" cy="346292"/>
      </dsp:txXfrm>
    </dsp:sp>
    <dsp:sp modelId="{56078084-F761-4EC3-8869-53FCA4B6419F}">
      <dsp:nvSpPr>
        <dsp:cNvPr id="0" name=""/>
        <dsp:cNvSpPr/>
      </dsp:nvSpPr>
      <dsp:spPr>
        <a:xfrm>
          <a:off x="0" y="2208420"/>
          <a:ext cx="74980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smtClean="0"/>
            <a:t>- </a:t>
          </a:r>
          <a:r>
            <a:rPr lang="uk-UA" sz="1600" kern="1200" smtClean="0"/>
            <a:t>управління грошовими коштами (</a:t>
          </a:r>
          <a:r>
            <a:rPr lang="en-US" sz="1600" kern="1200" smtClean="0"/>
            <a:t>Cash Management); </a:t>
          </a:r>
          <a:endParaRPr lang="uk-UA" sz="1600" kern="1200"/>
        </a:p>
      </dsp:txBody>
      <dsp:txXfrm>
        <a:off x="18734" y="2227154"/>
        <a:ext cx="7460612" cy="346292"/>
      </dsp:txXfrm>
    </dsp:sp>
    <dsp:sp modelId="{4E0D9DE8-7289-49F8-B5F1-747C4866DADA}">
      <dsp:nvSpPr>
        <dsp:cNvPr id="0" name=""/>
        <dsp:cNvSpPr/>
      </dsp:nvSpPr>
      <dsp:spPr>
        <a:xfrm>
          <a:off x="0" y="2638260"/>
          <a:ext cx="74980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smtClean="0"/>
            <a:t>- </a:t>
          </a:r>
          <a:r>
            <a:rPr lang="uk-UA" sz="1600" kern="1200" smtClean="0"/>
            <a:t>основні засоби (</a:t>
          </a:r>
          <a:r>
            <a:rPr lang="en-US" sz="1600" kern="1200" smtClean="0"/>
            <a:t>Fixed Assets); </a:t>
          </a:r>
          <a:endParaRPr lang="uk-UA" sz="1600" kern="1200"/>
        </a:p>
      </dsp:txBody>
      <dsp:txXfrm>
        <a:off x="18734" y="2656994"/>
        <a:ext cx="7460612" cy="346292"/>
      </dsp:txXfrm>
    </dsp:sp>
    <dsp:sp modelId="{C9B61DAF-2F4C-4242-AEE6-D861D31CFAA9}">
      <dsp:nvSpPr>
        <dsp:cNvPr id="0" name=""/>
        <dsp:cNvSpPr/>
      </dsp:nvSpPr>
      <dsp:spPr>
        <a:xfrm>
          <a:off x="0" y="3068100"/>
          <a:ext cx="74980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smtClean="0"/>
            <a:t>- </a:t>
          </a:r>
          <a:r>
            <a:rPr lang="uk-UA" sz="1600" kern="1200" smtClean="0"/>
            <a:t>управління нерухомістю (</a:t>
          </a:r>
          <a:r>
            <a:rPr lang="en-US" sz="1600" kern="1200" smtClean="0"/>
            <a:t>Property Management); </a:t>
          </a:r>
          <a:endParaRPr lang="uk-UA" sz="1600" kern="1200"/>
        </a:p>
      </dsp:txBody>
      <dsp:txXfrm>
        <a:off x="18734" y="3086834"/>
        <a:ext cx="7460612" cy="346292"/>
      </dsp:txXfrm>
    </dsp:sp>
    <dsp:sp modelId="{CFA83AB9-7BFC-4FDA-9280-762B4104A82B}">
      <dsp:nvSpPr>
        <dsp:cNvPr id="0" name=""/>
        <dsp:cNvSpPr/>
      </dsp:nvSpPr>
      <dsp:spPr>
        <a:xfrm>
          <a:off x="0" y="3497940"/>
          <a:ext cx="74980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smtClean="0"/>
            <a:t>- </a:t>
          </a:r>
          <a:r>
            <a:rPr lang="uk-UA" sz="1600" kern="1200" smtClean="0"/>
            <a:t>управління лізингом (</a:t>
          </a:r>
          <a:r>
            <a:rPr lang="en-US" sz="1600" kern="1200" smtClean="0"/>
            <a:t>Leasing Management); </a:t>
          </a:r>
          <a:endParaRPr lang="uk-UA" sz="1600" kern="1200"/>
        </a:p>
      </dsp:txBody>
      <dsp:txXfrm>
        <a:off x="18734" y="3516674"/>
        <a:ext cx="7460612" cy="346292"/>
      </dsp:txXfrm>
    </dsp:sp>
    <dsp:sp modelId="{0655E8B1-B282-47D9-8C2B-9DAC6994BC94}">
      <dsp:nvSpPr>
        <dsp:cNvPr id="0" name=""/>
        <dsp:cNvSpPr/>
      </dsp:nvSpPr>
      <dsp:spPr>
        <a:xfrm>
          <a:off x="0" y="3927780"/>
          <a:ext cx="74980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smtClean="0"/>
            <a:t>- </a:t>
          </a:r>
          <a:r>
            <a:rPr lang="uk-UA" sz="1600" kern="1200" smtClean="0"/>
            <a:t>казначейство (</a:t>
          </a:r>
          <a:r>
            <a:rPr lang="en-US" sz="1600" kern="1200" smtClean="0"/>
            <a:t>Treasury).</a:t>
          </a:r>
          <a:endParaRPr lang="uk-UA" sz="1600" kern="1200"/>
        </a:p>
      </dsp:txBody>
      <dsp:txXfrm>
        <a:off x="18734" y="3946514"/>
        <a:ext cx="7460612" cy="34629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630A52-38A8-4227-981A-A4C43F104B19}">
      <dsp:nvSpPr>
        <dsp:cNvPr id="0" name=""/>
        <dsp:cNvSpPr/>
      </dsp:nvSpPr>
      <dsp:spPr>
        <a:xfrm>
          <a:off x="0" y="404108"/>
          <a:ext cx="7498080" cy="128663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uk-UA" sz="2300" kern="1200" smtClean="0"/>
            <a:t>повинні відповідати юридичним вимогам різних країн у випадку міжнаціональних корпорацій; </a:t>
          </a:r>
          <a:endParaRPr lang="uk-UA" sz="2300" kern="1200"/>
        </a:p>
      </dsp:txBody>
      <dsp:txXfrm>
        <a:off x="62808" y="466916"/>
        <a:ext cx="7372464" cy="1161018"/>
      </dsp:txXfrm>
    </dsp:sp>
    <dsp:sp modelId="{9EE954FD-DC17-40BE-A708-074CE982CE3F}">
      <dsp:nvSpPr>
        <dsp:cNvPr id="0" name=""/>
        <dsp:cNvSpPr/>
      </dsp:nvSpPr>
      <dsp:spPr>
        <a:xfrm>
          <a:off x="0" y="1756982"/>
          <a:ext cx="7498080" cy="128663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uk-UA" sz="2300" kern="1200" smtClean="0"/>
            <a:t>створюються для додаткових цілей, таких як консолідація та управлінська звітність; </a:t>
          </a:r>
          <a:endParaRPr lang="uk-UA" sz="2300" kern="1200"/>
        </a:p>
      </dsp:txBody>
      <dsp:txXfrm>
        <a:off x="62808" y="1819790"/>
        <a:ext cx="7372464" cy="1161018"/>
      </dsp:txXfrm>
    </dsp:sp>
    <dsp:sp modelId="{BB8BD067-D37F-401F-A6E3-436E9615EC68}">
      <dsp:nvSpPr>
        <dsp:cNvPr id="0" name=""/>
        <dsp:cNvSpPr/>
      </dsp:nvSpPr>
      <dsp:spPr>
        <a:xfrm>
          <a:off x="0" y="3109857"/>
          <a:ext cx="7498080" cy="128663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uk-UA" sz="2300" kern="1200" smtClean="0"/>
            <a:t>повинні забезпечувати повну картину бухгалтерського обліку. Ця мета досягається при угрупуванні та консолідації усіх бухгалтерських підкниг корпорації.</a:t>
          </a:r>
          <a:endParaRPr lang="uk-UA" sz="2300" kern="1200"/>
        </a:p>
      </dsp:txBody>
      <dsp:txXfrm>
        <a:off x="62808" y="3172665"/>
        <a:ext cx="7372464" cy="116101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858BB5-7BA6-4C01-A4C8-CF67F408BDC2}">
      <dsp:nvSpPr>
        <dsp:cNvPr id="0" name=""/>
        <dsp:cNvSpPr/>
      </dsp:nvSpPr>
      <dsp:spPr>
        <a:xfrm>
          <a:off x="0" y="138088"/>
          <a:ext cx="7498080" cy="22305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uk-UA" sz="2200" kern="1200" smtClean="0"/>
            <a:t>Облік у субкнизі (</a:t>
          </a:r>
          <a:r>
            <a:rPr lang="en-US" sz="2200" kern="1200" smtClean="0"/>
            <a:t>Subledger Accounting – SLA) – </a:t>
          </a:r>
          <a:r>
            <a:rPr lang="uk-UA" sz="2200" kern="1200" smtClean="0"/>
            <a:t>гнучко настроюваний механізм, що дозволяє створювати інтегровані проводки з транзакційних субкниг. </a:t>
          </a:r>
          <a:endParaRPr lang="uk-UA" sz="2200" kern="1200"/>
        </a:p>
      </dsp:txBody>
      <dsp:txXfrm>
        <a:off x="108886" y="246974"/>
        <a:ext cx="7280308" cy="2012759"/>
      </dsp:txXfrm>
    </dsp:sp>
    <dsp:sp modelId="{CB9EAF22-A9D2-40A1-87D5-D6A7C8C2C85B}">
      <dsp:nvSpPr>
        <dsp:cNvPr id="0" name=""/>
        <dsp:cNvSpPr/>
      </dsp:nvSpPr>
      <dsp:spPr>
        <a:xfrm>
          <a:off x="0" y="2431980"/>
          <a:ext cx="7498080" cy="22305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uk-UA" sz="2200" kern="1200" smtClean="0"/>
            <a:t>Існування єдиного для всіх субкниг інтерфейсу налаштування і механізму генерації проводок забезпечує можливість паралельного ведення декількох видів обліку для відображення різних вимог, а також підтримку докладної аналітики на рівні субкниг, що дозволяє забезпечувати необхідну звітність і полегшує вивірку</a:t>
          </a:r>
          <a:endParaRPr lang="uk-UA" sz="2200" kern="1200"/>
        </a:p>
      </dsp:txBody>
      <dsp:txXfrm>
        <a:off x="108886" y="2540866"/>
        <a:ext cx="7280308" cy="201275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9C4303-F718-46D1-97D0-D9214A5496AD}">
      <dsp:nvSpPr>
        <dsp:cNvPr id="0" name=""/>
        <dsp:cNvSpPr/>
      </dsp:nvSpPr>
      <dsp:spPr>
        <a:xfrm rot="5400000">
          <a:off x="4162014" y="-1228477"/>
          <a:ext cx="1873359"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rtl="0">
            <a:lnSpc>
              <a:spcPct val="90000"/>
            </a:lnSpc>
            <a:spcBef>
              <a:spcPct val="0"/>
            </a:spcBef>
            <a:spcAft>
              <a:spcPct val="15000"/>
            </a:spcAft>
            <a:buChar char="••"/>
          </a:pPr>
          <a:r>
            <a:rPr lang="uk-UA" sz="2800" kern="1200" smtClean="0"/>
            <a:t>є новітньою тенденцією розвитку фінансового сектору. </a:t>
          </a:r>
          <a:endParaRPr lang="uk-UA" sz="2800" kern="1200"/>
        </a:p>
      </dsp:txBody>
      <dsp:txXfrm rot="-5400000">
        <a:off x="2699308" y="325679"/>
        <a:ext cx="4707321" cy="1690459"/>
      </dsp:txXfrm>
    </dsp:sp>
    <dsp:sp modelId="{5ADBDB3D-15CF-46D2-A21F-A9190B72FFA3}">
      <dsp:nvSpPr>
        <dsp:cNvPr id="0" name=""/>
        <dsp:cNvSpPr/>
      </dsp:nvSpPr>
      <dsp:spPr>
        <a:xfrm>
          <a:off x="0" y="58"/>
          <a:ext cx="2699308" cy="234169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uk-UA" sz="1800" kern="1200" smtClean="0"/>
            <a:t>Віртуалізація фінансової сфери у формі поширення хмарних сервісів </a:t>
          </a:r>
          <a:endParaRPr lang="uk-UA" sz="1800" kern="1200"/>
        </a:p>
      </dsp:txBody>
      <dsp:txXfrm>
        <a:off x="114312" y="114370"/>
        <a:ext cx="2470684" cy="2113074"/>
      </dsp:txXfrm>
    </dsp:sp>
    <dsp:sp modelId="{9348648E-A26A-4C9F-8687-0EFD124F54AC}">
      <dsp:nvSpPr>
        <dsp:cNvPr id="0" name=""/>
        <dsp:cNvSpPr/>
      </dsp:nvSpPr>
      <dsp:spPr>
        <a:xfrm rot="5400000">
          <a:off x="4162014" y="1230306"/>
          <a:ext cx="1873359"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53340" rIns="106680" bIns="53340" numCol="1" spcCol="1270" anchor="ctr" anchorCtr="0">
          <a:noAutofit/>
        </a:bodyPr>
        <a:lstStyle/>
        <a:p>
          <a:pPr marL="285750" lvl="1" indent="-285750" algn="l" defTabSz="1244600" rtl="0">
            <a:lnSpc>
              <a:spcPct val="90000"/>
            </a:lnSpc>
            <a:spcBef>
              <a:spcPct val="0"/>
            </a:spcBef>
            <a:spcAft>
              <a:spcPct val="15000"/>
            </a:spcAft>
            <a:buChar char="••"/>
          </a:pPr>
          <a:r>
            <a:rPr lang="uk-UA" sz="2800" kern="1200" smtClean="0"/>
            <a:t>можливо у разі подальшого розвитку захисних технологій фінансових операцій.</a:t>
          </a:r>
          <a:endParaRPr lang="uk-UA" sz="2800" kern="1200"/>
        </a:p>
      </dsp:txBody>
      <dsp:txXfrm rot="-5400000">
        <a:off x="2699308" y="2784462"/>
        <a:ext cx="4707321" cy="1690459"/>
      </dsp:txXfrm>
    </dsp:sp>
    <dsp:sp modelId="{AEA4C088-2DA4-416D-BBBF-B20C4493AEE6}">
      <dsp:nvSpPr>
        <dsp:cNvPr id="0" name=""/>
        <dsp:cNvSpPr/>
      </dsp:nvSpPr>
      <dsp:spPr>
        <a:xfrm>
          <a:off x="0" y="2458842"/>
          <a:ext cx="2699308" cy="234169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uk-UA" sz="1800" kern="1200" smtClean="0"/>
            <a:t>Існують передумови (зростання </a:t>
          </a:r>
          <a:r>
            <a:rPr lang="en-US" sz="1800" kern="1200" smtClean="0"/>
            <a:t>CAGR) </a:t>
          </a:r>
          <a:r>
            <a:rPr lang="uk-UA" sz="1800" kern="1200" smtClean="0"/>
            <a:t>для повномасштабного переходу банківського сектора у хмарні сервери (публічна модель)</a:t>
          </a:r>
          <a:endParaRPr lang="uk-UA" sz="1800" kern="1200"/>
        </a:p>
      </dsp:txBody>
      <dsp:txXfrm>
        <a:off x="114312" y="2573154"/>
        <a:ext cx="2470684" cy="21130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7E37A5-B5B8-4BDF-83F2-678ADD9E62FA}">
      <dsp:nvSpPr>
        <dsp:cNvPr id="0" name=""/>
        <dsp:cNvSpPr/>
      </dsp:nvSpPr>
      <dsp:spPr>
        <a:xfrm rot="5400000">
          <a:off x="3178454" y="914"/>
          <a:ext cx="3840480"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uk-UA" sz="1700" kern="1200" smtClean="0"/>
            <a:t>За допомогою хмарних технологій стає можливим швидко вносити зміни у корпоративну ІТ-інфраструктуру залежно від нагальних потреб банку (фінансова установа купує стільки ресурсів, скільки необхідно на поточний момент). Ресурси хмари настільки потужні, що цілком можливо замовити віддалено суперкомп’ютер або інфраструктуру для банку, не маючи ніяких проблем з оновленням ПЗ. Хмарні сервіси можуть масштабуватися автоматично і практично необмежено, тому у період важких навантажень не потрібно вводити додаткові інформаційні ресурси. </a:t>
          </a:r>
          <a:endParaRPr lang="uk-UA" sz="1700" kern="1200"/>
        </a:p>
      </dsp:txBody>
      <dsp:txXfrm rot="-5400000">
        <a:off x="2699309" y="667537"/>
        <a:ext cx="4611294" cy="3465526"/>
      </dsp:txXfrm>
    </dsp:sp>
    <dsp:sp modelId="{3E2FF434-7F13-40DF-8CB1-9D41844973FD}">
      <dsp:nvSpPr>
        <dsp:cNvPr id="0" name=""/>
        <dsp:cNvSpPr/>
      </dsp:nvSpPr>
      <dsp:spPr>
        <a:xfrm>
          <a:off x="0" y="0"/>
          <a:ext cx="2699308" cy="4800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rtl="0">
            <a:lnSpc>
              <a:spcPct val="90000"/>
            </a:lnSpc>
            <a:spcBef>
              <a:spcPct val="0"/>
            </a:spcBef>
            <a:spcAft>
              <a:spcPct val="35000"/>
            </a:spcAft>
          </a:pPr>
          <a:r>
            <a:rPr lang="uk-UA" sz="2900" kern="1200" smtClean="0"/>
            <a:t>3. Еластичність. </a:t>
          </a:r>
          <a:endParaRPr lang="uk-UA" sz="2900" kern="1200"/>
        </a:p>
      </dsp:txBody>
      <dsp:txXfrm>
        <a:off x="131769" y="131769"/>
        <a:ext cx="2435770" cy="45370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FA81CF-666B-40DA-B3B2-34B29F590BC1}">
      <dsp:nvSpPr>
        <dsp:cNvPr id="0" name=""/>
        <dsp:cNvSpPr/>
      </dsp:nvSpPr>
      <dsp:spPr>
        <a:xfrm rot="5400000">
          <a:off x="4479867" y="-1623507"/>
          <a:ext cx="1237654"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uk-UA" sz="1800" kern="1200" smtClean="0"/>
            <a:t>Доступність хмарних сервісів на рівні 99,5 % часу, а деякі провайдери надають безперебійний доступ на рівні 99,9 % часу. </a:t>
          </a:r>
          <a:endParaRPr lang="uk-UA" sz="1800" kern="1200"/>
        </a:p>
      </dsp:txBody>
      <dsp:txXfrm rot="-5400000">
        <a:off x="2699309" y="217468"/>
        <a:ext cx="4738354" cy="1116820"/>
      </dsp:txXfrm>
    </dsp:sp>
    <dsp:sp modelId="{2D19A497-36C6-4BCF-BF86-8BB0F863CD0F}">
      <dsp:nvSpPr>
        <dsp:cNvPr id="0" name=""/>
        <dsp:cNvSpPr/>
      </dsp:nvSpPr>
      <dsp:spPr>
        <a:xfrm>
          <a:off x="0" y="2344"/>
          <a:ext cx="2699308" cy="15470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uk-UA" sz="1900" kern="1200" smtClean="0"/>
            <a:t>4. Висока доступність. </a:t>
          </a:r>
          <a:endParaRPr lang="uk-UA" sz="1900" kern="1200"/>
        </a:p>
      </dsp:txBody>
      <dsp:txXfrm>
        <a:off x="75522" y="77866"/>
        <a:ext cx="2548264" cy="1396024"/>
      </dsp:txXfrm>
    </dsp:sp>
    <dsp:sp modelId="{B11FE148-48ED-44AB-8F59-40C152FE498A}">
      <dsp:nvSpPr>
        <dsp:cNvPr id="0" name=""/>
        <dsp:cNvSpPr/>
      </dsp:nvSpPr>
      <dsp:spPr>
        <a:xfrm rot="5400000">
          <a:off x="4479867" y="914"/>
          <a:ext cx="1237654"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uk-UA" sz="1800" kern="1200" smtClean="0"/>
            <a:t>Без взаємодії з представником постачальника послуг банк самостійно визначає і змінює обчислювальні потреби. </a:t>
          </a:r>
          <a:endParaRPr lang="uk-UA" sz="1800" kern="1200"/>
        </a:p>
      </dsp:txBody>
      <dsp:txXfrm rot="-5400000">
        <a:off x="2699309" y="1841890"/>
        <a:ext cx="4738354" cy="1116820"/>
      </dsp:txXfrm>
    </dsp:sp>
    <dsp:sp modelId="{4FE516ED-192D-4BAC-843C-E80B316C305A}">
      <dsp:nvSpPr>
        <dsp:cNvPr id="0" name=""/>
        <dsp:cNvSpPr/>
      </dsp:nvSpPr>
      <dsp:spPr>
        <a:xfrm>
          <a:off x="0" y="1626765"/>
          <a:ext cx="2699308" cy="15470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uk-UA" sz="1900" kern="1200" smtClean="0"/>
            <a:t>5. Самообслуговування. </a:t>
          </a:r>
          <a:endParaRPr lang="uk-UA" sz="1900" kern="1200"/>
        </a:p>
      </dsp:txBody>
      <dsp:txXfrm>
        <a:off x="75522" y="1702287"/>
        <a:ext cx="2548264" cy="1396024"/>
      </dsp:txXfrm>
    </dsp:sp>
    <dsp:sp modelId="{AAA5A9C9-E73D-4090-9928-6B1072ACFD40}">
      <dsp:nvSpPr>
        <dsp:cNvPr id="0" name=""/>
        <dsp:cNvSpPr/>
      </dsp:nvSpPr>
      <dsp:spPr>
        <a:xfrm rot="5400000">
          <a:off x="4479867" y="1625336"/>
          <a:ext cx="1237654"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rtl="0">
            <a:lnSpc>
              <a:spcPct val="90000"/>
            </a:lnSpc>
            <a:spcBef>
              <a:spcPct val="0"/>
            </a:spcBef>
            <a:spcAft>
              <a:spcPct val="15000"/>
            </a:spcAft>
            <a:buChar char="••"/>
          </a:pPr>
          <a:r>
            <a:rPr lang="uk-UA" sz="1800" kern="1200" smtClean="0"/>
            <a:t>Усі дані автоматично зберігаються у «хмарі», так що не потрібно додатково резервувати інформацію.</a:t>
          </a:r>
          <a:endParaRPr lang="uk-UA" sz="1800" kern="1200"/>
        </a:p>
      </dsp:txBody>
      <dsp:txXfrm rot="-5400000">
        <a:off x="2699309" y="3466312"/>
        <a:ext cx="4738354" cy="1116820"/>
      </dsp:txXfrm>
    </dsp:sp>
    <dsp:sp modelId="{165DD919-176F-4EED-9CFA-54B1B067773C}">
      <dsp:nvSpPr>
        <dsp:cNvPr id="0" name=""/>
        <dsp:cNvSpPr/>
      </dsp:nvSpPr>
      <dsp:spPr>
        <a:xfrm>
          <a:off x="0" y="3251187"/>
          <a:ext cx="2699308" cy="15470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uk-UA" sz="1900" kern="1200" smtClean="0"/>
            <a:t>6. Збереження даних. </a:t>
          </a:r>
          <a:endParaRPr lang="uk-UA" sz="1900" kern="1200"/>
        </a:p>
      </dsp:txBody>
      <dsp:txXfrm>
        <a:off x="75522" y="3326709"/>
        <a:ext cx="2548264" cy="13960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C46DC0-5453-43AC-9E2F-987D8B000654}">
      <dsp:nvSpPr>
        <dsp:cNvPr id="0" name=""/>
        <dsp:cNvSpPr/>
      </dsp:nvSpPr>
      <dsp:spPr>
        <a:xfrm rot="5400000">
          <a:off x="4162014" y="-1228477"/>
          <a:ext cx="1873359"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rtl="0">
            <a:lnSpc>
              <a:spcPct val="90000"/>
            </a:lnSpc>
            <a:spcBef>
              <a:spcPct val="0"/>
            </a:spcBef>
            <a:spcAft>
              <a:spcPct val="15000"/>
            </a:spcAft>
            <a:buChar char="••"/>
          </a:pPr>
          <a:r>
            <a:rPr lang="uk-UA" sz="1600" kern="1200" smtClean="0"/>
            <a:t>Основною функцією гіпервізора є розподіл ресурсів між комп’ютерами. Атака може так пошкодити гіпервізор, що одна віртуальна машина матиме доступ до пам’яті та ресурсів іншої. Також можливе перехоплення трафіку. </a:t>
          </a:r>
          <a:endParaRPr lang="uk-UA" sz="1600" kern="1200"/>
        </a:p>
      </dsp:txBody>
      <dsp:txXfrm rot="-5400000">
        <a:off x="2699308" y="325679"/>
        <a:ext cx="4707321" cy="1690459"/>
      </dsp:txXfrm>
    </dsp:sp>
    <dsp:sp modelId="{6B2B91C3-A406-4DD5-99E5-8F84A6789C7D}">
      <dsp:nvSpPr>
        <dsp:cNvPr id="0" name=""/>
        <dsp:cNvSpPr/>
      </dsp:nvSpPr>
      <dsp:spPr>
        <a:xfrm>
          <a:off x="0" y="58"/>
          <a:ext cx="2699308" cy="234169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rtl="0">
            <a:lnSpc>
              <a:spcPct val="90000"/>
            </a:lnSpc>
            <a:spcBef>
              <a:spcPct val="0"/>
            </a:spcBef>
            <a:spcAft>
              <a:spcPct val="35000"/>
            </a:spcAft>
          </a:pPr>
          <a:r>
            <a:rPr lang="uk-UA" sz="3300" kern="1200" smtClean="0"/>
            <a:t>1. Атака на гіпервізор. </a:t>
          </a:r>
          <a:endParaRPr lang="uk-UA" sz="3300" kern="1200"/>
        </a:p>
      </dsp:txBody>
      <dsp:txXfrm>
        <a:off x="114312" y="114370"/>
        <a:ext cx="2470684" cy="2113074"/>
      </dsp:txXfrm>
    </dsp:sp>
    <dsp:sp modelId="{3DB3F324-52FA-41E8-8CCD-0AF7FBA39508}">
      <dsp:nvSpPr>
        <dsp:cNvPr id="0" name=""/>
        <dsp:cNvSpPr/>
      </dsp:nvSpPr>
      <dsp:spPr>
        <a:xfrm rot="5400000">
          <a:off x="4162014" y="1230306"/>
          <a:ext cx="1873359"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rtl="0">
            <a:lnSpc>
              <a:spcPct val="90000"/>
            </a:lnSpc>
            <a:spcBef>
              <a:spcPct val="0"/>
            </a:spcBef>
            <a:spcAft>
              <a:spcPct val="15000"/>
            </a:spcAft>
            <a:buChar char="••"/>
          </a:pPr>
          <a:r>
            <a:rPr lang="uk-UA" sz="1600" kern="1200" smtClean="0"/>
            <a:t>Багато віртуальних машин потребують деякої системи управління, яка може контролювати створення, перенесення та утилізацію віртуальних машин. Втручання призводить до виникнення віртуальних машин-невидимок, що можуть заблокувати інші віртуальні машини. </a:t>
          </a:r>
          <a:endParaRPr lang="uk-UA" sz="1600" kern="1200"/>
        </a:p>
      </dsp:txBody>
      <dsp:txXfrm rot="-5400000">
        <a:off x="2699308" y="2784462"/>
        <a:ext cx="4707321" cy="1690459"/>
      </dsp:txXfrm>
    </dsp:sp>
    <dsp:sp modelId="{6A991780-43AB-471B-A71F-9CEE37F3E923}">
      <dsp:nvSpPr>
        <dsp:cNvPr id="0" name=""/>
        <dsp:cNvSpPr/>
      </dsp:nvSpPr>
      <dsp:spPr>
        <a:xfrm>
          <a:off x="0" y="2458842"/>
          <a:ext cx="2699308" cy="234169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rtl="0">
            <a:lnSpc>
              <a:spcPct val="90000"/>
            </a:lnSpc>
            <a:spcBef>
              <a:spcPct val="0"/>
            </a:spcBef>
            <a:spcAft>
              <a:spcPct val="35000"/>
            </a:spcAft>
          </a:pPr>
          <a:r>
            <a:rPr lang="uk-UA" sz="3300" kern="1200" smtClean="0"/>
            <a:t>2. Атака на системи управління. </a:t>
          </a:r>
          <a:endParaRPr lang="uk-UA" sz="3300" kern="1200"/>
        </a:p>
      </dsp:txBody>
      <dsp:txXfrm>
        <a:off x="114312" y="2573154"/>
        <a:ext cx="2470684" cy="21130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493211-86AF-4845-89EF-E2C58DB799BC}">
      <dsp:nvSpPr>
        <dsp:cNvPr id="0" name=""/>
        <dsp:cNvSpPr/>
      </dsp:nvSpPr>
      <dsp:spPr>
        <a:xfrm rot="5400000">
          <a:off x="4479867" y="-1623507"/>
          <a:ext cx="1237654"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rtl="0">
            <a:lnSpc>
              <a:spcPct val="90000"/>
            </a:lnSpc>
            <a:spcBef>
              <a:spcPct val="0"/>
            </a:spcBef>
            <a:spcAft>
              <a:spcPct val="15000"/>
            </a:spcAft>
            <a:buChar char="••"/>
          </a:pPr>
          <a:r>
            <a:rPr lang="uk-UA" sz="1200" kern="1200" smtClean="0"/>
            <a:t>Суть використання «хмарних» технологій передбачає наявність постійного, безперебійного підключення до Інтернету. Ризик відсутності з’єднання можна зменшити, кешуючи дані. </a:t>
          </a:r>
          <a:endParaRPr lang="uk-UA" sz="1200" kern="1200"/>
        </a:p>
      </dsp:txBody>
      <dsp:txXfrm rot="-5400000">
        <a:off x="2699309" y="217468"/>
        <a:ext cx="4738354" cy="1116820"/>
      </dsp:txXfrm>
    </dsp:sp>
    <dsp:sp modelId="{24B05B2B-0775-4CE8-997B-9C4108CCDFF9}">
      <dsp:nvSpPr>
        <dsp:cNvPr id="0" name=""/>
        <dsp:cNvSpPr/>
      </dsp:nvSpPr>
      <dsp:spPr>
        <a:xfrm>
          <a:off x="0" y="2344"/>
          <a:ext cx="2699308" cy="15470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uk-UA" sz="1800" kern="1200" smtClean="0"/>
            <a:t>3. Стабільне з’єднання. </a:t>
          </a:r>
          <a:endParaRPr lang="uk-UA" sz="1800" kern="1200"/>
        </a:p>
      </dsp:txBody>
      <dsp:txXfrm>
        <a:off x="75522" y="77866"/>
        <a:ext cx="2548264" cy="1396024"/>
      </dsp:txXfrm>
    </dsp:sp>
    <dsp:sp modelId="{2A854148-D911-4D1C-8054-61CE4F8DD6BB}">
      <dsp:nvSpPr>
        <dsp:cNvPr id="0" name=""/>
        <dsp:cNvSpPr/>
      </dsp:nvSpPr>
      <dsp:spPr>
        <a:xfrm rot="5400000">
          <a:off x="4479867" y="914"/>
          <a:ext cx="1237654"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rtl="0">
            <a:lnSpc>
              <a:spcPct val="90000"/>
            </a:lnSpc>
            <a:spcBef>
              <a:spcPct val="0"/>
            </a:spcBef>
            <a:spcAft>
              <a:spcPct val="15000"/>
            </a:spcAft>
            <a:buChar char="••"/>
          </a:pPr>
          <a:r>
            <a:rPr lang="uk-UA" sz="1200" kern="1200" smtClean="0"/>
            <a:t>Через значні витрати, пов’язані з переходом у «хмарне» середовище, досить проблематично знайти нового провайдера. По-перше, на ринку </a:t>
          </a:r>
          <a:r>
            <a:rPr lang="en-US" sz="1200" kern="1200" smtClean="0"/>
            <a:t>IT-</a:t>
          </a:r>
          <a:r>
            <a:rPr lang="uk-UA" sz="1200" kern="1200" smtClean="0"/>
            <a:t>технологій може не бути провайдера, який гарантуватиме відповідний рівень «хмарних» рішень, і, по-друге, занадто великі грошові та часові витрати. </a:t>
          </a:r>
          <a:endParaRPr lang="uk-UA" sz="1200" kern="1200"/>
        </a:p>
      </dsp:txBody>
      <dsp:txXfrm rot="-5400000">
        <a:off x="2699309" y="1841890"/>
        <a:ext cx="4738354" cy="1116820"/>
      </dsp:txXfrm>
    </dsp:sp>
    <dsp:sp modelId="{138FCC98-AF5F-4E05-BCBA-2B84002B3119}">
      <dsp:nvSpPr>
        <dsp:cNvPr id="0" name=""/>
        <dsp:cNvSpPr/>
      </dsp:nvSpPr>
      <dsp:spPr>
        <a:xfrm>
          <a:off x="0" y="1626765"/>
          <a:ext cx="2699308" cy="15470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uk-UA" sz="1800" kern="1200" smtClean="0"/>
            <a:t>4. Залежність від постачальника хмарних технологій. </a:t>
          </a:r>
          <a:endParaRPr lang="uk-UA" sz="1800" kern="1200"/>
        </a:p>
      </dsp:txBody>
      <dsp:txXfrm>
        <a:off x="75522" y="1702287"/>
        <a:ext cx="2548264" cy="1396024"/>
      </dsp:txXfrm>
    </dsp:sp>
    <dsp:sp modelId="{CEB85FA2-0CD5-4803-B34D-FB2070E27A0D}">
      <dsp:nvSpPr>
        <dsp:cNvPr id="0" name=""/>
        <dsp:cNvSpPr/>
      </dsp:nvSpPr>
      <dsp:spPr>
        <a:xfrm rot="5400000">
          <a:off x="4479867" y="1625336"/>
          <a:ext cx="1237654" cy="479877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rtl="0">
            <a:lnSpc>
              <a:spcPct val="90000"/>
            </a:lnSpc>
            <a:spcBef>
              <a:spcPct val="0"/>
            </a:spcBef>
            <a:spcAft>
              <a:spcPct val="15000"/>
            </a:spcAft>
            <a:buChar char="••"/>
          </a:pPr>
          <a:r>
            <a:rPr lang="uk-UA" sz="1200" kern="1200" smtClean="0"/>
            <a:t>Найпоширенішим методом нападу є насичення атакованого великою кількістю запитів. </a:t>
          </a:r>
          <a:endParaRPr lang="uk-UA" sz="1200" kern="1200"/>
        </a:p>
      </dsp:txBody>
      <dsp:txXfrm rot="-5400000">
        <a:off x="2699309" y="3466312"/>
        <a:ext cx="4738354" cy="1116820"/>
      </dsp:txXfrm>
    </dsp:sp>
    <dsp:sp modelId="{779389DC-FDAD-45DF-94B9-525AFAC943B1}">
      <dsp:nvSpPr>
        <dsp:cNvPr id="0" name=""/>
        <dsp:cNvSpPr/>
      </dsp:nvSpPr>
      <dsp:spPr>
        <a:xfrm>
          <a:off x="0" y="3251187"/>
          <a:ext cx="2699308" cy="15470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uk-UA" sz="1800" kern="1200" smtClean="0"/>
            <a:t>5. </a:t>
          </a:r>
          <a:r>
            <a:rPr lang="en-US" sz="1800" kern="1200" smtClean="0"/>
            <a:t>DDOS-</a:t>
          </a:r>
          <a:r>
            <a:rPr lang="uk-UA" sz="1800" kern="1200" smtClean="0"/>
            <a:t>атаки – це напад на систему з метою зробити недоступними комп’ютерні ресурси. </a:t>
          </a:r>
          <a:endParaRPr lang="uk-UA" sz="1800" kern="1200"/>
        </a:p>
      </dsp:txBody>
      <dsp:txXfrm>
        <a:off x="75522" y="3326709"/>
        <a:ext cx="2548264" cy="139602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55BED-3553-4628-989F-966A82D140F5}">
      <dsp:nvSpPr>
        <dsp:cNvPr id="0" name=""/>
        <dsp:cNvSpPr/>
      </dsp:nvSpPr>
      <dsp:spPr>
        <a:xfrm>
          <a:off x="0" y="351540"/>
          <a:ext cx="7498080" cy="13197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uk-UA" sz="2400" kern="1200" smtClean="0"/>
            <a:t>Близько 60% банків та фінансових установ у світі використовують хмари як інструмент вдосконалення своїх управлінських систем та моделей роботи. </a:t>
          </a:r>
          <a:endParaRPr lang="uk-UA" sz="2400" kern="1200"/>
        </a:p>
      </dsp:txBody>
      <dsp:txXfrm>
        <a:off x="64425" y="415965"/>
        <a:ext cx="7369230" cy="1190909"/>
      </dsp:txXfrm>
    </dsp:sp>
    <dsp:sp modelId="{46C607E7-9AC0-4A11-BCE5-E36895D36C96}">
      <dsp:nvSpPr>
        <dsp:cNvPr id="0" name=""/>
        <dsp:cNvSpPr/>
      </dsp:nvSpPr>
      <dsp:spPr>
        <a:xfrm>
          <a:off x="0" y="1740420"/>
          <a:ext cx="7498080" cy="13197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uk-UA" sz="2400" kern="1200" smtClean="0"/>
            <a:t>60% фінансових установ інвестують у певну форму хмарної стратегії. </a:t>
          </a:r>
          <a:endParaRPr lang="uk-UA" sz="2400" kern="1200"/>
        </a:p>
      </dsp:txBody>
      <dsp:txXfrm>
        <a:off x="64425" y="1804845"/>
        <a:ext cx="7369230" cy="1190909"/>
      </dsp:txXfrm>
    </dsp:sp>
    <dsp:sp modelId="{C4BE2D1C-5ADA-4CAC-9729-DDE4E676BA19}">
      <dsp:nvSpPr>
        <dsp:cNvPr id="0" name=""/>
        <dsp:cNvSpPr/>
      </dsp:nvSpPr>
      <dsp:spPr>
        <a:xfrm>
          <a:off x="0" y="3129300"/>
          <a:ext cx="7498080" cy="13197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uk-UA" sz="2400" kern="1200" smtClean="0"/>
            <a:t>Банківська справа входить до однієї з перших трьох галузей, яка найбільше витрачає на публічні хмарні сервіси. </a:t>
          </a:r>
          <a:endParaRPr lang="uk-UA" sz="2400" kern="1200"/>
        </a:p>
      </dsp:txBody>
      <dsp:txXfrm>
        <a:off x="64425" y="3193725"/>
        <a:ext cx="7369230" cy="119090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0A8BAF-3EAA-4140-81F1-92B2D7512353}">
      <dsp:nvSpPr>
        <dsp:cNvPr id="0" name=""/>
        <dsp:cNvSpPr/>
      </dsp:nvSpPr>
      <dsp:spPr>
        <a:xfrm>
          <a:off x="948243" y="2818"/>
          <a:ext cx="5601592" cy="2240637"/>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uk-UA" sz="1400" kern="1200" smtClean="0"/>
            <a:t>Хмарний сервіс </a:t>
          </a:r>
          <a:r>
            <a:rPr lang="en-US" sz="1400" kern="1200" smtClean="0"/>
            <a:t>Oracle Financial Analytics </a:t>
          </a:r>
          <a:r>
            <a:rPr lang="uk-UA" sz="1400" kern="1200" smtClean="0"/>
            <a:t>надає організаціям краще бачення факторів, що впливають на доходи, витрати і вартість акціонерних акцій. </a:t>
          </a:r>
          <a:endParaRPr lang="uk-UA" sz="1400" kern="1200"/>
        </a:p>
      </dsp:txBody>
      <dsp:txXfrm>
        <a:off x="2068562" y="2818"/>
        <a:ext cx="3360955" cy="2240637"/>
      </dsp:txXfrm>
    </dsp:sp>
    <dsp:sp modelId="{C262047A-C49E-44B2-8D80-45A3F2CDF1E8}">
      <dsp:nvSpPr>
        <dsp:cNvPr id="0" name=""/>
        <dsp:cNvSpPr/>
      </dsp:nvSpPr>
      <dsp:spPr>
        <a:xfrm>
          <a:off x="948243" y="2557144"/>
          <a:ext cx="5601592" cy="2240637"/>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en-US" sz="1400" kern="1200" smtClean="0"/>
            <a:t>Oracle Financial Analytics </a:t>
          </a:r>
          <a:r>
            <a:rPr lang="uk-UA" sz="1400" kern="1200" smtClean="0"/>
            <a:t>це модульний компонент сімейства </a:t>
          </a:r>
          <a:r>
            <a:rPr lang="en-US" sz="1400" kern="1200" smtClean="0"/>
            <a:t>Oracle, </a:t>
          </a:r>
          <a:r>
            <a:rPr lang="uk-UA" sz="1400" kern="1200" smtClean="0"/>
            <a:t>інтегрованих бізнес-додактів (</a:t>
          </a:r>
          <a:r>
            <a:rPr lang="en-US" sz="1400" kern="1200" smtClean="0"/>
            <a:t>Business Intelligence Applications), </a:t>
          </a:r>
          <a:r>
            <a:rPr lang="uk-UA" sz="1400" kern="1200" smtClean="0"/>
            <a:t>що інтегруються з іншими модулями, такими як </a:t>
          </a:r>
          <a:r>
            <a:rPr lang="en-US" sz="1400" kern="1200" smtClean="0"/>
            <a:t>Oracle E-Business Suite, PeopleSoft, JD Edwards, Siebel, Fusion Applications, SAP </a:t>
          </a:r>
          <a:r>
            <a:rPr lang="uk-UA" sz="1400" kern="1200" smtClean="0"/>
            <a:t>тощо, дозволяючи організаціям здійснювати більш швидке прийняття рішень, необхідних для побудови традиційного бізнесу. </a:t>
          </a:r>
          <a:endParaRPr lang="uk-UA" sz="1400" kern="1200"/>
        </a:p>
      </dsp:txBody>
      <dsp:txXfrm>
        <a:off x="2068562" y="2557144"/>
        <a:ext cx="3360955" cy="22406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5FFB0D-D7A3-4308-8D84-3514B393F244}">
      <dsp:nvSpPr>
        <dsp:cNvPr id="0" name=""/>
        <dsp:cNvSpPr/>
      </dsp:nvSpPr>
      <dsp:spPr>
        <a:xfrm>
          <a:off x="2500883" y="48006"/>
          <a:ext cx="2496312" cy="249631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00050" rtl="0">
            <a:lnSpc>
              <a:spcPct val="90000"/>
            </a:lnSpc>
            <a:spcBef>
              <a:spcPct val="0"/>
            </a:spcBef>
            <a:spcAft>
              <a:spcPct val="35000"/>
            </a:spcAft>
          </a:pPr>
          <a:r>
            <a:rPr lang="uk-UA" sz="900" kern="1200" smtClean="0"/>
            <a:t>- покращення фінансових показників і більш ефективного контролю витрат за рахунок своєчасного моніторингу та вчасно прийнятих коригуючих бізнес рішень; </a:t>
          </a:r>
          <a:endParaRPr lang="uk-UA" sz="900" kern="1200"/>
        </a:p>
      </dsp:txBody>
      <dsp:txXfrm>
        <a:off x="2788920" y="384048"/>
        <a:ext cx="1920240" cy="792099"/>
      </dsp:txXfrm>
    </dsp:sp>
    <dsp:sp modelId="{5C4C2CB4-2BDF-4458-BB76-41EBC15EF908}">
      <dsp:nvSpPr>
        <dsp:cNvPr id="0" name=""/>
        <dsp:cNvSpPr/>
      </dsp:nvSpPr>
      <dsp:spPr>
        <a:xfrm>
          <a:off x="3605022" y="1152144"/>
          <a:ext cx="2496312" cy="249631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00050" rtl="0">
            <a:lnSpc>
              <a:spcPct val="90000"/>
            </a:lnSpc>
            <a:spcBef>
              <a:spcPct val="0"/>
            </a:spcBef>
            <a:spcAft>
              <a:spcPct val="35000"/>
            </a:spcAft>
          </a:pPr>
          <a:r>
            <a:rPr lang="uk-UA" sz="900" kern="1200" smtClean="0"/>
            <a:t>- оптимізації грошових потоків через автоматизований детальний аналіз дебіторської та кредиторської заборгованостей; </a:t>
          </a:r>
          <a:endParaRPr lang="uk-UA" sz="900" kern="1200"/>
        </a:p>
      </dsp:txBody>
      <dsp:txXfrm>
        <a:off x="4949190" y="1440180"/>
        <a:ext cx="960120" cy="1920240"/>
      </dsp:txXfrm>
    </dsp:sp>
    <dsp:sp modelId="{113199E1-AE13-427E-A1F1-B5DEB279FB38}">
      <dsp:nvSpPr>
        <dsp:cNvPr id="0" name=""/>
        <dsp:cNvSpPr/>
      </dsp:nvSpPr>
      <dsp:spPr>
        <a:xfrm>
          <a:off x="2500883" y="2256282"/>
          <a:ext cx="2496312" cy="249631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00050" rtl="0">
            <a:lnSpc>
              <a:spcPct val="90000"/>
            </a:lnSpc>
            <a:spcBef>
              <a:spcPct val="0"/>
            </a:spcBef>
            <a:spcAft>
              <a:spcPct val="35000"/>
            </a:spcAft>
          </a:pPr>
          <a:r>
            <a:rPr lang="uk-UA" sz="900" kern="1200" smtClean="0"/>
            <a:t>- аналіз даних на рівні транзакцій, щоб зрозуміти фактори впливу на доходи, витрати і рентабельність бізнес-одиниць у різних географічних місцях; </a:t>
          </a:r>
          <a:endParaRPr lang="uk-UA" sz="900" kern="1200"/>
        </a:p>
      </dsp:txBody>
      <dsp:txXfrm>
        <a:off x="2788920" y="3624453"/>
        <a:ext cx="1920240" cy="792099"/>
      </dsp:txXfrm>
    </dsp:sp>
    <dsp:sp modelId="{D363F7D1-C3D4-41BE-843D-9B0DE5CF434E}">
      <dsp:nvSpPr>
        <dsp:cNvPr id="0" name=""/>
        <dsp:cNvSpPr/>
      </dsp:nvSpPr>
      <dsp:spPr>
        <a:xfrm>
          <a:off x="1396746" y="1152144"/>
          <a:ext cx="2496312" cy="2496312"/>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00050" rtl="0">
            <a:lnSpc>
              <a:spcPct val="90000"/>
            </a:lnSpc>
            <a:spcBef>
              <a:spcPct val="0"/>
            </a:spcBef>
            <a:spcAft>
              <a:spcPct val="35000"/>
            </a:spcAft>
          </a:pPr>
          <a:r>
            <a:rPr lang="uk-UA" sz="900" kern="1200" smtClean="0"/>
            <a:t>- скорочення часу на оперативні операції, такі як погодження та консолідація даних фрагментованої фінансової організації філій.</a:t>
          </a:r>
          <a:endParaRPr lang="uk-UA" sz="900" kern="1200"/>
        </a:p>
      </dsp:txBody>
      <dsp:txXfrm>
        <a:off x="1588770" y="1440180"/>
        <a:ext cx="960120" cy="19202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1110EF-E868-465E-8262-6FA01F4FB52C}">
      <dsp:nvSpPr>
        <dsp:cNvPr id="0" name=""/>
        <dsp:cNvSpPr/>
      </dsp:nvSpPr>
      <dsp:spPr>
        <a:xfrm>
          <a:off x="3749040" y="2230433"/>
          <a:ext cx="2936271" cy="339733"/>
        </a:xfrm>
        <a:custGeom>
          <a:avLst/>
          <a:gdLst/>
          <a:ahLst/>
          <a:cxnLst/>
          <a:rect l="0" t="0" r="0" b="0"/>
          <a:pathLst>
            <a:path>
              <a:moveTo>
                <a:pt x="0" y="0"/>
              </a:moveTo>
              <a:lnTo>
                <a:pt x="0" y="169866"/>
              </a:lnTo>
              <a:lnTo>
                <a:pt x="2936271" y="169866"/>
              </a:lnTo>
              <a:lnTo>
                <a:pt x="2936271" y="3397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8A4C59-18F8-4A59-B492-AF1FC4951E12}">
      <dsp:nvSpPr>
        <dsp:cNvPr id="0" name=""/>
        <dsp:cNvSpPr/>
      </dsp:nvSpPr>
      <dsp:spPr>
        <a:xfrm>
          <a:off x="3749040" y="2230433"/>
          <a:ext cx="978757" cy="339733"/>
        </a:xfrm>
        <a:custGeom>
          <a:avLst/>
          <a:gdLst/>
          <a:ahLst/>
          <a:cxnLst/>
          <a:rect l="0" t="0" r="0" b="0"/>
          <a:pathLst>
            <a:path>
              <a:moveTo>
                <a:pt x="0" y="0"/>
              </a:moveTo>
              <a:lnTo>
                <a:pt x="0" y="169866"/>
              </a:lnTo>
              <a:lnTo>
                <a:pt x="978757" y="169866"/>
              </a:lnTo>
              <a:lnTo>
                <a:pt x="978757" y="3397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247560-035D-4958-AC3D-638652026B02}">
      <dsp:nvSpPr>
        <dsp:cNvPr id="0" name=""/>
        <dsp:cNvSpPr/>
      </dsp:nvSpPr>
      <dsp:spPr>
        <a:xfrm>
          <a:off x="2770282" y="2230433"/>
          <a:ext cx="978757" cy="339733"/>
        </a:xfrm>
        <a:custGeom>
          <a:avLst/>
          <a:gdLst/>
          <a:ahLst/>
          <a:cxnLst/>
          <a:rect l="0" t="0" r="0" b="0"/>
          <a:pathLst>
            <a:path>
              <a:moveTo>
                <a:pt x="978757" y="0"/>
              </a:moveTo>
              <a:lnTo>
                <a:pt x="978757" y="169866"/>
              </a:lnTo>
              <a:lnTo>
                <a:pt x="0" y="169866"/>
              </a:lnTo>
              <a:lnTo>
                <a:pt x="0" y="3397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6CCB633-381C-416F-8456-318404069807}">
      <dsp:nvSpPr>
        <dsp:cNvPr id="0" name=""/>
        <dsp:cNvSpPr/>
      </dsp:nvSpPr>
      <dsp:spPr>
        <a:xfrm>
          <a:off x="812768" y="2230433"/>
          <a:ext cx="2936271" cy="339733"/>
        </a:xfrm>
        <a:custGeom>
          <a:avLst/>
          <a:gdLst/>
          <a:ahLst/>
          <a:cxnLst/>
          <a:rect l="0" t="0" r="0" b="0"/>
          <a:pathLst>
            <a:path>
              <a:moveTo>
                <a:pt x="2936271" y="0"/>
              </a:moveTo>
              <a:lnTo>
                <a:pt x="2936271" y="169866"/>
              </a:lnTo>
              <a:lnTo>
                <a:pt x="0" y="169866"/>
              </a:lnTo>
              <a:lnTo>
                <a:pt x="0" y="3397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8E4ED4-51A4-48EF-946F-79DB9DECA4C6}">
      <dsp:nvSpPr>
        <dsp:cNvPr id="0" name=""/>
        <dsp:cNvSpPr/>
      </dsp:nvSpPr>
      <dsp:spPr>
        <a:xfrm>
          <a:off x="2940149" y="1421542"/>
          <a:ext cx="1617780" cy="80889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rtl="0">
            <a:lnSpc>
              <a:spcPct val="90000"/>
            </a:lnSpc>
            <a:spcBef>
              <a:spcPct val="0"/>
            </a:spcBef>
            <a:spcAft>
              <a:spcPct val="35000"/>
            </a:spcAft>
          </a:pPr>
          <a:r>
            <a:rPr lang="uk-UA" sz="900" kern="1200" smtClean="0"/>
            <a:t>Управління фінансами </a:t>
          </a:r>
          <a:r>
            <a:rPr lang="en-US" sz="900" kern="1200" smtClean="0"/>
            <a:t>Oracle E-Business Suite </a:t>
          </a:r>
          <a:r>
            <a:rPr lang="uk-UA" sz="900" kern="1200" smtClean="0"/>
            <a:t>допомагає реалізувати ефективне управління фінансами. </a:t>
          </a:r>
          <a:endParaRPr lang="uk-UA" sz="900" kern="1200"/>
        </a:p>
      </dsp:txBody>
      <dsp:txXfrm>
        <a:off x="2940149" y="1421542"/>
        <a:ext cx="1617780" cy="808890"/>
      </dsp:txXfrm>
    </dsp:sp>
    <dsp:sp modelId="{BBD20200-768E-4A2D-B669-0B477E39C4C6}">
      <dsp:nvSpPr>
        <dsp:cNvPr id="0" name=""/>
        <dsp:cNvSpPr/>
      </dsp:nvSpPr>
      <dsp:spPr>
        <a:xfrm>
          <a:off x="3878" y="2570166"/>
          <a:ext cx="1617780" cy="80889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rtl="0">
            <a:lnSpc>
              <a:spcPct val="90000"/>
            </a:lnSpc>
            <a:spcBef>
              <a:spcPct val="0"/>
            </a:spcBef>
            <a:spcAft>
              <a:spcPct val="35000"/>
            </a:spcAft>
          </a:pPr>
          <a:r>
            <a:rPr lang="uk-UA" sz="900" kern="1200" smtClean="0"/>
            <a:t>забезпечує глобальну бізнес-платформу для стандартизації та спрощення процесів всього підприємства, що дозволяє компанії отримати довгострокові переваги. </a:t>
          </a:r>
          <a:endParaRPr lang="uk-UA" sz="900" kern="1200"/>
        </a:p>
      </dsp:txBody>
      <dsp:txXfrm>
        <a:off x="3878" y="2570166"/>
        <a:ext cx="1617780" cy="808890"/>
      </dsp:txXfrm>
    </dsp:sp>
    <dsp:sp modelId="{8F7FE6BC-9CDD-43E7-A321-947F53B590E0}">
      <dsp:nvSpPr>
        <dsp:cNvPr id="0" name=""/>
        <dsp:cNvSpPr/>
      </dsp:nvSpPr>
      <dsp:spPr>
        <a:xfrm>
          <a:off x="1961392" y="2570166"/>
          <a:ext cx="1617780" cy="80889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rtl="0">
            <a:lnSpc>
              <a:spcPct val="90000"/>
            </a:lnSpc>
            <a:spcBef>
              <a:spcPct val="0"/>
            </a:spcBef>
            <a:spcAft>
              <a:spcPct val="35000"/>
            </a:spcAft>
          </a:pPr>
          <a:r>
            <a:rPr lang="uk-UA" sz="900" kern="1200" smtClean="0"/>
            <a:t>управляє внутрішніми і зовнішніми грошовими потоками і рухом активів підприємства, </a:t>
          </a:r>
          <a:endParaRPr lang="uk-UA" sz="900" kern="1200"/>
        </a:p>
      </dsp:txBody>
      <dsp:txXfrm>
        <a:off x="1961392" y="2570166"/>
        <a:ext cx="1617780" cy="808890"/>
      </dsp:txXfrm>
    </dsp:sp>
    <dsp:sp modelId="{C1643A49-3B49-4C7D-8862-E248399B1A7D}">
      <dsp:nvSpPr>
        <dsp:cNvPr id="0" name=""/>
        <dsp:cNvSpPr/>
      </dsp:nvSpPr>
      <dsp:spPr>
        <a:xfrm>
          <a:off x="3918906" y="2570166"/>
          <a:ext cx="1617780" cy="80889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rtl="0">
            <a:lnSpc>
              <a:spcPct val="90000"/>
            </a:lnSpc>
            <a:spcBef>
              <a:spcPct val="0"/>
            </a:spcBef>
            <a:spcAft>
              <a:spcPct val="35000"/>
            </a:spcAft>
          </a:pPr>
          <a:r>
            <a:rPr lang="uk-UA" sz="900" kern="1200" smtClean="0"/>
            <a:t>обробляє тисячі проводок, розраховує податкові зобов'язання, визначає показники роботи для окремих департаментів і підрозділів</a:t>
          </a:r>
          <a:endParaRPr lang="uk-UA" sz="900" kern="1200"/>
        </a:p>
      </dsp:txBody>
      <dsp:txXfrm>
        <a:off x="3918906" y="2570166"/>
        <a:ext cx="1617780" cy="808890"/>
      </dsp:txXfrm>
    </dsp:sp>
    <dsp:sp modelId="{612DB2B9-17C4-4386-BC82-8EE195CE42EB}">
      <dsp:nvSpPr>
        <dsp:cNvPr id="0" name=""/>
        <dsp:cNvSpPr/>
      </dsp:nvSpPr>
      <dsp:spPr>
        <a:xfrm>
          <a:off x="5876421" y="2570166"/>
          <a:ext cx="1617780" cy="80889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lvl="0" algn="ctr" defTabSz="400050" rtl="0">
            <a:lnSpc>
              <a:spcPct val="90000"/>
            </a:lnSpc>
            <a:spcBef>
              <a:spcPct val="0"/>
            </a:spcBef>
            <a:spcAft>
              <a:spcPct val="35000"/>
            </a:spcAft>
          </a:pPr>
          <a:r>
            <a:rPr lang="uk-UA" sz="900" kern="1200" smtClean="0"/>
            <a:t>прогнозує майбутній розвиток компанії.</a:t>
          </a:r>
          <a:endParaRPr lang="uk-UA" sz="900" kern="1200"/>
        </a:p>
      </dsp:txBody>
      <dsp:txXfrm>
        <a:off x="5876421" y="2570166"/>
        <a:ext cx="1617780" cy="80889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21.09.2025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4C71EC6-210F-42DE-9C53-41977AD35B3D}" type="datetimeFigureOut">
              <a:rPr lang="ru-RU" smtClean="0"/>
              <a:t>21.09.2025</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9B0651-EE4F-4900-A07F-96A6BFA9D0F0}"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a:t>ХМАРНІ ТЕХНОЛОГІЇ ЯК ІНСТРУМЕНТ ПОГЛИБЛЕННЯ ВІРТУАЛІЗАЦІЇ ФІНАНСОВОГО СЕКТОРУ</a:t>
            </a:r>
            <a:endParaRPr lang="uk-UA" dirty="0"/>
          </a:p>
        </p:txBody>
      </p:sp>
      <p:sp>
        <p:nvSpPr>
          <p:cNvPr id="3" name="Подзаголовок 2"/>
          <p:cNvSpPr>
            <a:spLocks noGrp="1"/>
          </p:cNvSpPr>
          <p:nvPr>
            <p:ph type="subTitle" idx="1"/>
          </p:nvPr>
        </p:nvSpPr>
        <p:spPr/>
        <p:txBody>
          <a:bodyPr/>
          <a:lstStyle/>
          <a:p>
            <a:endParaRPr lang="uk-UA"/>
          </a:p>
        </p:txBody>
      </p:sp>
    </p:spTree>
    <p:extLst>
      <p:ext uri="{BB962C8B-B14F-4D97-AF65-F5344CB8AC3E}">
        <p14:creationId xmlns:p14="http://schemas.microsoft.com/office/powerpoint/2010/main" val="371260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Територіальне поширення хмарних сервісів</a:t>
            </a:r>
          </a:p>
        </p:txBody>
      </p:sp>
      <p:sp>
        <p:nvSpPr>
          <p:cNvPr id="3" name="Объект 2"/>
          <p:cNvSpPr>
            <a:spLocks noGrp="1"/>
          </p:cNvSpPr>
          <p:nvPr>
            <p:ph idx="1"/>
          </p:nvPr>
        </p:nvSpPr>
        <p:spPr/>
        <p:txBody>
          <a:bodyPr/>
          <a:lstStyle/>
          <a:p>
            <a:r>
              <a:rPr lang="uk-UA" dirty="0"/>
              <a:t>Щодо територіального розповсюдження, то лідером є США (45 %), друге місце займають країни ЕМЕА (Європа, Близький Схід, Африка) (36,1 %), третє – країни </a:t>
            </a:r>
            <a:r>
              <a:rPr lang="en-US" dirty="0"/>
              <a:t>APAC (</a:t>
            </a:r>
            <a:r>
              <a:rPr lang="uk-UA" dirty="0"/>
              <a:t>Азіатсько-Тихоокеанський регіон) (18,9 %) </a:t>
            </a:r>
          </a:p>
        </p:txBody>
      </p:sp>
    </p:spTree>
    <p:extLst>
      <p:ext uri="{BB962C8B-B14F-4D97-AF65-F5344CB8AC3E}">
        <p14:creationId xmlns:p14="http://schemas.microsoft.com/office/powerpoint/2010/main" val="3176711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Територіальне поширення хмарних сервісів</a:t>
            </a:r>
          </a:p>
        </p:txBody>
      </p:sp>
      <p:sp>
        <p:nvSpPr>
          <p:cNvPr id="3" name="Объект 2"/>
          <p:cNvSpPr>
            <a:spLocks noGrp="1"/>
          </p:cNvSpPr>
          <p:nvPr>
            <p:ph idx="1"/>
          </p:nvPr>
        </p:nvSpPr>
        <p:spPr/>
        <p:txBody>
          <a:bodyPr/>
          <a:lstStyle/>
          <a:p>
            <a:endParaRPr lang="uk-U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546031"/>
            <a:ext cx="7670011" cy="46543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6711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Віртуалізація </a:t>
            </a:r>
            <a:r>
              <a:rPr lang="uk-UA" dirty="0"/>
              <a:t>фінансової сфери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632794160"/>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Хмарний сервіс</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030055367"/>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Підвищення ефективності </a:t>
            </a:r>
            <a:r>
              <a:rPr lang="uk-UA" dirty="0"/>
              <a:t>бізнесу</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301402531"/>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Інтегрований </a:t>
            </a:r>
            <a:r>
              <a:rPr lang="uk-UA" dirty="0"/>
              <a:t>набір додатків</a:t>
            </a:r>
          </a:p>
        </p:txBody>
      </p:sp>
      <p:sp>
        <p:nvSpPr>
          <p:cNvPr id="3" name="Объект 2"/>
          <p:cNvSpPr>
            <a:spLocks noGrp="1"/>
          </p:cNvSpPr>
          <p:nvPr>
            <p:ph idx="1"/>
          </p:nvPr>
        </p:nvSpPr>
        <p:spPr/>
        <p:txBody>
          <a:bodyPr>
            <a:normAutofit lnSpcReduction="10000"/>
          </a:bodyPr>
          <a:lstStyle/>
          <a:p>
            <a:r>
              <a:rPr lang="en-US" dirty="0"/>
              <a:t>Oracle E-Business Suite – </a:t>
            </a:r>
            <a:r>
              <a:rPr lang="uk-UA" dirty="0"/>
              <a:t>інтегрований набір додатків, призначений для переведення бізнесу в електронну площину. </a:t>
            </a:r>
            <a:endParaRPr lang="uk-UA" dirty="0" smtClean="0"/>
          </a:p>
          <a:p>
            <a:r>
              <a:rPr lang="uk-UA" dirty="0" smtClean="0"/>
              <a:t>Комплексне </a:t>
            </a:r>
            <a:r>
              <a:rPr lang="uk-UA" dirty="0"/>
              <a:t>і цілком інтегроване рішення </a:t>
            </a:r>
            <a:r>
              <a:rPr lang="en-US" dirty="0"/>
              <a:t>Oracle </a:t>
            </a:r>
            <a:r>
              <a:rPr lang="uk-UA" dirty="0"/>
              <a:t>дозволяє здійснювати як зовнішні операції з покупцями, постачальниками, так і внутрішні корпоративні операції у режимі віддаленого </a:t>
            </a:r>
            <a:r>
              <a:rPr lang="uk-UA" dirty="0" smtClean="0"/>
              <a:t>доступу.</a:t>
            </a:r>
            <a:endParaRPr lang="uk-UA" dirty="0"/>
          </a:p>
        </p:txBody>
      </p:sp>
    </p:spTree>
    <p:extLst>
      <p:ext uri="{BB962C8B-B14F-4D97-AF65-F5344CB8AC3E}">
        <p14:creationId xmlns:p14="http://schemas.microsoft.com/office/powerpoint/2010/main" val="3176711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Управління фінансами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7289594"/>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Фінансовий пакет</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347256464"/>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smtClean="0"/>
              <a:t>Субкниги</a:t>
            </a:r>
            <a:endParaRPr lang="uk-UA" dirty="0"/>
          </a:p>
        </p:txBody>
      </p:sp>
      <p:sp>
        <p:nvSpPr>
          <p:cNvPr id="3" name="Объект 2"/>
          <p:cNvSpPr>
            <a:spLocks noGrp="1"/>
          </p:cNvSpPr>
          <p:nvPr>
            <p:ph idx="1"/>
          </p:nvPr>
        </p:nvSpPr>
        <p:spPr/>
        <p:txBody>
          <a:bodyPr/>
          <a:lstStyle/>
          <a:p>
            <a:r>
              <a:rPr lang="uk-UA" dirty="0"/>
              <a:t>Залежно від вимог бізнесу, компанії створюють необхідну кількість </a:t>
            </a:r>
            <a:r>
              <a:rPr lang="uk-UA" dirty="0" err="1"/>
              <a:t>субкниг</a:t>
            </a:r>
            <a:r>
              <a:rPr lang="uk-UA" dirty="0"/>
              <a:t>, що може відрізнятися від основної за одним або декількома параметрами (план рахунків, календар, валюта, метод обліку на основі </a:t>
            </a:r>
            <a:r>
              <a:rPr lang="uk-UA" dirty="0" err="1"/>
              <a:t>субкниг</a:t>
            </a:r>
            <a:r>
              <a:rPr lang="uk-UA" dirty="0"/>
              <a:t>).</a:t>
            </a:r>
          </a:p>
        </p:txBody>
      </p:sp>
    </p:spTree>
    <p:extLst>
      <p:ext uri="{BB962C8B-B14F-4D97-AF65-F5344CB8AC3E}">
        <p14:creationId xmlns:p14="http://schemas.microsoft.com/office/powerpoint/2010/main" val="3176711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a:t>Субкниги</a:t>
            </a:r>
            <a:r>
              <a:rPr lang="ru-RU" dirty="0"/>
              <a:t> </a:t>
            </a:r>
            <a:r>
              <a:rPr lang="ru-RU" dirty="0" err="1"/>
              <a:t>мають</a:t>
            </a:r>
            <a:r>
              <a:rPr lang="ru-RU" dirty="0"/>
              <a:t> </a:t>
            </a:r>
            <a:r>
              <a:rPr lang="ru-RU" dirty="0" err="1" smtClean="0"/>
              <a:t>особливості</a:t>
            </a:r>
            <a:endParaRPr lang="uk-UA"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40493299"/>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Віртуалізація</a:t>
            </a:r>
          </a:p>
        </p:txBody>
      </p:sp>
      <p:sp>
        <p:nvSpPr>
          <p:cNvPr id="3" name="Объект 2"/>
          <p:cNvSpPr>
            <a:spLocks noGrp="1"/>
          </p:cNvSpPr>
          <p:nvPr>
            <p:ph idx="1"/>
          </p:nvPr>
        </p:nvSpPr>
        <p:spPr/>
        <p:txBody>
          <a:bodyPr/>
          <a:lstStyle/>
          <a:p>
            <a:r>
              <a:rPr lang="uk-UA" dirty="0"/>
              <a:t>Віртуалізація </a:t>
            </a:r>
            <a:r>
              <a:rPr lang="uk-UA" dirty="0" smtClean="0"/>
              <a:t>це </a:t>
            </a:r>
            <a:r>
              <a:rPr lang="uk-UA" dirty="0"/>
              <a:t>запровадження цифрових технологій на ринках, в інституціях тощо та видозміна самої форми існування речових суспільно-економічних відносин на віртуальну форму (цифрову</a:t>
            </a:r>
            <a:r>
              <a:rPr lang="uk-UA" dirty="0" smtClean="0"/>
              <a:t>).</a:t>
            </a:r>
          </a:p>
          <a:p>
            <a:endParaRPr lang="uk-UA" dirty="0"/>
          </a:p>
        </p:txBody>
      </p:sp>
    </p:spTree>
    <p:extLst>
      <p:ext uri="{BB962C8B-B14F-4D97-AF65-F5344CB8AC3E}">
        <p14:creationId xmlns:p14="http://schemas.microsoft.com/office/powerpoint/2010/main" val="18829639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dirty="0" smtClean="0"/>
              <a:t>Схема </a:t>
            </a:r>
            <a:r>
              <a:rPr lang="uk-UA" sz="3200" dirty="0"/>
              <a:t>фінансового менеджменту системи </a:t>
            </a:r>
            <a:r>
              <a:rPr lang="en-US" sz="3200" dirty="0"/>
              <a:t>ORACLE E-Business Suite</a:t>
            </a:r>
            <a:endParaRPr lang="uk-UA" sz="3200" dirty="0"/>
          </a:p>
        </p:txBody>
      </p:sp>
      <p:sp>
        <p:nvSpPr>
          <p:cNvPr id="3" name="Объект 2"/>
          <p:cNvSpPr>
            <a:spLocks noGrp="1"/>
          </p:cNvSpPr>
          <p:nvPr>
            <p:ph idx="1"/>
          </p:nvPr>
        </p:nvSpPr>
        <p:spPr/>
        <p:txBody>
          <a:bodyPr/>
          <a:lstStyle/>
          <a:p>
            <a:endParaRPr lang="uk-UA"/>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556792"/>
            <a:ext cx="7914783" cy="41094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6711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Облік у </a:t>
            </a:r>
            <a:r>
              <a:rPr lang="uk-UA" dirty="0" err="1"/>
              <a:t>субкнизі</a:t>
            </a:r>
            <a:endParaRPr lang="uk-UA"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403265176"/>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Модель функціонування системи </a:t>
            </a:r>
            <a:r>
              <a:rPr lang="en-US" dirty="0"/>
              <a:t>Oracle e-Business Suite</a:t>
            </a:r>
            <a:endParaRPr lang="uk-UA" dirty="0"/>
          </a:p>
        </p:txBody>
      </p:sp>
      <p:sp>
        <p:nvSpPr>
          <p:cNvPr id="3" name="Объект 2"/>
          <p:cNvSpPr>
            <a:spLocks noGrp="1"/>
          </p:cNvSpPr>
          <p:nvPr>
            <p:ph idx="1"/>
          </p:nvPr>
        </p:nvSpPr>
        <p:spPr/>
        <p:txBody>
          <a:bodyPr/>
          <a:lstStyle/>
          <a:p>
            <a:endParaRPr lang="uk-UA"/>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3" y="1923120"/>
            <a:ext cx="7941387" cy="3025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67110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Висновки</a:t>
            </a:r>
            <a:endParaRPr lang="uk-UA"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203925665"/>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Дякую за увагу!</a:t>
            </a:r>
            <a:endParaRPr lang="uk-UA" dirty="0"/>
          </a:p>
        </p:txBody>
      </p:sp>
      <p:sp>
        <p:nvSpPr>
          <p:cNvPr id="3" name="Объект 2"/>
          <p:cNvSpPr>
            <a:spLocks noGrp="1"/>
          </p:cNvSpPr>
          <p:nvPr>
            <p:ph idx="1"/>
          </p:nvPr>
        </p:nvSpPr>
        <p:spPr/>
        <p:txBody>
          <a:bodyPr/>
          <a:lstStyle/>
          <a:p>
            <a:endParaRPr lang="uk-UA"/>
          </a:p>
        </p:txBody>
      </p:sp>
    </p:spTree>
    <p:extLst>
      <p:ext uri="{BB962C8B-B14F-4D97-AF65-F5344CB8AC3E}">
        <p14:creationId xmlns:p14="http://schemas.microsoft.com/office/powerpoint/2010/main" val="3176711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Хмарна технологія</a:t>
            </a:r>
          </a:p>
        </p:txBody>
      </p:sp>
      <p:sp>
        <p:nvSpPr>
          <p:cNvPr id="3" name="Объект 2"/>
          <p:cNvSpPr>
            <a:spLocks noGrp="1"/>
          </p:cNvSpPr>
          <p:nvPr>
            <p:ph idx="1"/>
          </p:nvPr>
        </p:nvSpPr>
        <p:spPr/>
        <p:txBody>
          <a:bodyPr>
            <a:normAutofit fontScale="77500" lnSpcReduction="20000"/>
          </a:bodyPr>
          <a:lstStyle/>
          <a:p>
            <a:r>
              <a:rPr lang="uk-UA" dirty="0"/>
              <a:t>Термін «хмарних технологій» використовується з 2008 р. </a:t>
            </a:r>
            <a:r>
              <a:rPr lang="uk-UA" dirty="0" err="1"/>
              <a:t>Ерік</a:t>
            </a:r>
            <a:r>
              <a:rPr lang="uk-UA" dirty="0"/>
              <a:t> Шмідт – генеральний директор компанії </a:t>
            </a:r>
            <a:r>
              <a:rPr lang="en-US" dirty="0"/>
              <a:t>Google – </a:t>
            </a:r>
            <a:r>
              <a:rPr lang="uk-UA" dirty="0"/>
              <a:t>першим вжив це поняття. </a:t>
            </a:r>
            <a:endParaRPr lang="uk-UA" dirty="0" smtClean="0"/>
          </a:p>
          <a:p>
            <a:r>
              <a:rPr lang="uk-UA" dirty="0" smtClean="0"/>
              <a:t>Хмарна </a:t>
            </a:r>
            <a:r>
              <a:rPr lang="uk-UA" dirty="0"/>
              <a:t>технологія – це технологія, що дозволяє віддалено використовувати програмне забезпечення, ресурси сервера. </a:t>
            </a:r>
            <a:endParaRPr lang="uk-UA" dirty="0" smtClean="0"/>
          </a:p>
          <a:p>
            <a:r>
              <a:rPr lang="uk-UA" dirty="0" smtClean="0"/>
              <a:t>Дозволяє</a:t>
            </a:r>
            <a:r>
              <a:rPr lang="uk-UA" dirty="0"/>
              <a:t>, використовуючи потужності віддаленого сервера, проводити складні обчислення, віддалену обробку та зберігання даних тощо. </a:t>
            </a:r>
            <a:endParaRPr lang="uk-UA" dirty="0" smtClean="0"/>
          </a:p>
          <a:p>
            <a:r>
              <a:rPr lang="uk-UA" dirty="0" smtClean="0"/>
              <a:t>Хмара </a:t>
            </a:r>
            <a:r>
              <a:rPr lang="uk-UA" dirty="0"/>
              <a:t>– це дата-центр (сервер), де зберігаються програми та дані, доступ до яких користувачі отримують через Інтернет. </a:t>
            </a:r>
          </a:p>
        </p:txBody>
      </p:sp>
    </p:spTree>
    <p:extLst>
      <p:ext uri="{BB962C8B-B14F-4D97-AF65-F5344CB8AC3E}">
        <p14:creationId xmlns:p14="http://schemas.microsoft.com/office/powerpoint/2010/main" val="3176711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Переваги </a:t>
            </a:r>
            <a:r>
              <a:rPr lang="uk-UA" dirty="0"/>
              <a:t>хмарних </a:t>
            </a:r>
            <a:r>
              <a:rPr lang="uk-UA" dirty="0" smtClean="0"/>
              <a:t>технологій</a:t>
            </a:r>
            <a:endParaRPr lang="uk-UA"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895409317"/>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Переваги хмарних технологій</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054152525"/>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Переваги хмарних технологій</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551550513"/>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Ризики </a:t>
            </a:r>
            <a:r>
              <a:rPr lang="uk-UA" dirty="0"/>
              <a:t>та виклики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707279451"/>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Ризики та виклики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756160296"/>
              </p:ext>
            </p:extLst>
          </p:nvPr>
        </p:nvGraphicFramePr>
        <p:xfrm>
          <a:off x="1435608" y="1447800"/>
          <a:ext cx="749808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6711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a:t>У глобальному </a:t>
            </a:r>
            <a:r>
              <a:rPr lang="ru-RU" sz="2800" dirty="0" err="1"/>
              <a:t>вимірі</a:t>
            </a:r>
            <a:r>
              <a:rPr lang="ru-RU" sz="2800" dirty="0"/>
              <a:t>, </a:t>
            </a:r>
            <a:r>
              <a:rPr lang="ru-RU" sz="2800" dirty="0" err="1"/>
              <a:t>хмарні</a:t>
            </a:r>
            <a:r>
              <a:rPr lang="ru-RU" sz="2800" dirty="0"/>
              <a:t> </a:t>
            </a:r>
            <a:r>
              <a:rPr lang="ru-RU" sz="2800" dirty="0" err="1"/>
              <a:t>сервіси</a:t>
            </a:r>
            <a:r>
              <a:rPr lang="ru-RU" sz="2800" dirty="0"/>
              <a:t> </a:t>
            </a:r>
            <a:r>
              <a:rPr lang="ru-RU" sz="2800" dirty="0" err="1"/>
              <a:t>розповсюджені</a:t>
            </a:r>
            <a:r>
              <a:rPr lang="ru-RU" sz="2800" dirty="0"/>
              <a:t> у </a:t>
            </a:r>
            <a:r>
              <a:rPr lang="ru-RU" sz="2800" dirty="0" err="1"/>
              <a:t>багатьох</a:t>
            </a:r>
            <a:r>
              <a:rPr lang="ru-RU" sz="2800" dirty="0"/>
              <a:t> </a:t>
            </a:r>
            <a:r>
              <a:rPr lang="ru-RU" sz="2800" dirty="0" err="1"/>
              <a:t>галузях</a:t>
            </a:r>
            <a:r>
              <a:rPr lang="ru-RU" sz="2800" dirty="0"/>
              <a:t> народного </a:t>
            </a:r>
            <a:r>
              <a:rPr lang="ru-RU" sz="2800" dirty="0" err="1"/>
              <a:t>господарства</a:t>
            </a:r>
            <a:r>
              <a:rPr lang="ru-RU" sz="2800" dirty="0"/>
              <a:t>. </a:t>
            </a:r>
            <a:endParaRPr lang="uk-UA" sz="2800" dirty="0"/>
          </a:p>
        </p:txBody>
      </p:sp>
      <p:sp>
        <p:nvSpPr>
          <p:cNvPr id="3" name="Объект 2"/>
          <p:cNvSpPr>
            <a:spLocks noGrp="1"/>
          </p:cNvSpPr>
          <p:nvPr>
            <p:ph idx="1"/>
          </p:nvPr>
        </p:nvSpPr>
        <p:spPr/>
        <p:txBody>
          <a:bodyPr/>
          <a:lstStyle/>
          <a:p>
            <a:endParaRPr lang="uk-UA"/>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9323"/>
          <a:stretch/>
        </p:blipFill>
        <p:spPr bwMode="auto">
          <a:xfrm>
            <a:off x="1095402" y="1628800"/>
            <a:ext cx="7843979" cy="4098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67110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TotalTime>
  <Words>1179</Words>
  <Application>Microsoft Office PowerPoint</Application>
  <PresentationFormat>Экран (4:3)</PresentationFormat>
  <Paragraphs>87</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Солнцестояние</vt:lpstr>
      <vt:lpstr>ХМАРНІ ТЕХНОЛОГІЇ ЯК ІНСТРУМЕНТ ПОГЛИБЛЕННЯ ВІРТУАЛІЗАЦІЇ ФІНАНСОВОГО СЕКТОРУ</vt:lpstr>
      <vt:lpstr>Віртуалізація</vt:lpstr>
      <vt:lpstr>Хмарна технологія</vt:lpstr>
      <vt:lpstr>Переваги хмарних технологій</vt:lpstr>
      <vt:lpstr>Переваги хмарних технологій</vt:lpstr>
      <vt:lpstr>Переваги хмарних технологій</vt:lpstr>
      <vt:lpstr>Ризики та виклики</vt:lpstr>
      <vt:lpstr>Ризики та виклики</vt:lpstr>
      <vt:lpstr>У глобальному вимірі, хмарні сервіси розповсюджені у багатьох галузях народного господарства. </vt:lpstr>
      <vt:lpstr>Територіальне поширення хмарних сервісів</vt:lpstr>
      <vt:lpstr>Територіальне поширення хмарних сервісів</vt:lpstr>
      <vt:lpstr>Віртуалізація фінансової сфери</vt:lpstr>
      <vt:lpstr>Хмарний сервіс</vt:lpstr>
      <vt:lpstr>Підвищення ефективності бізнесу</vt:lpstr>
      <vt:lpstr>Інтегрований набір додатків</vt:lpstr>
      <vt:lpstr>Управління фінансами</vt:lpstr>
      <vt:lpstr>Фінансовий пакет</vt:lpstr>
      <vt:lpstr>Субкниги</vt:lpstr>
      <vt:lpstr>Субкниги мають особливості</vt:lpstr>
      <vt:lpstr>Схема фінансового менеджменту системи ORACLE E-Business Suite</vt:lpstr>
      <vt:lpstr>Облік у субкнизі</vt:lpstr>
      <vt:lpstr>Модель функціонування системи Oracle e-Business Suite</vt:lpstr>
      <vt:lpstr>Висновки</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ХМАРНІ ТЕХНОЛОГІЇ ЯК ІНСТРУМЕНТ ПОГЛИБЛЕННЯ ВІРТУАЛІЗАЦІЇ ФІНАНСОВОГО СЕКТОРУ</dc:title>
  <dc:creator>sky</dc:creator>
  <cp:lastModifiedBy>Сергей Иванов</cp:lastModifiedBy>
  <cp:revision>2</cp:revision>
  <dcterms:created xsi:type="dcterms:W3CDTF">2025-09-21T16:58:40Z</dcterms:created>
  <dcterms:modified xsi:type="dcterms:W3CDTF">2025-09-21T17:16:15Z</dcterms:modified>
</cp:coreProperties>
</file>