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312" r:id="rId14"/>
    <p:sldId id="269" r:id="rId15"/>
    <p:sldId id="270" r:id="rId16"/>
    <p:sldId id="271" r:id="rId17"/>
    <p:sldId id="272" r:id="rId18"/>
    <p:sldId id="283" r:id="rId19"/>
    <p:sldId id="281" r:id="rId20"/>
    <p:sldId id="282" r:id="rId21"/>
    <p:sldId id="273" r:id="rId22"/>
    <p:sldId id="274" r:id="rId23"/>
    <p:sldId id="275" r:id="rId24"/>
    <p:sldId id="276" r:id="rId25"/>
    <p:sldId id="313" r:id="rId26"/>
    <p:sldId id="277" r:id="rId27"/>
    <p:sldId id="278" r:id="rId28"/>
    <p:sldId id="279" r:id="rId29"/>
    <p:sldId id="280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8" r:id="rId41"/>
    <p:sldId id="299" r:id="rId42"/>
    <p:sldId id="301" r:id="rId43"/>
    <p:sldId id="300" r:id="rId44"/>
    <p:sldId id="303" r:id="rId45"/>
    <p:sldId id="304" r:id="rId46"/>
    <p:sldId id="305" r:id="rId47"/>
    <p:sldId id="306" r:id="rId48"/>
    <p:sldId id="307" r:id="rId49"/>
    <p:sldId id="314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8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729B2-F8CA-411A-B1B3-92D5310D8B8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ACC072B-EAF7-4274-BCE3-36EAA6580351}">
      <dgm:prSet phldrT="[Текст]" custT="1"/>
      <dgm:spPr/>
      <dgm:t>
        <a:bodyPr/>
        <a:lstStyle/>
        <a:p>
          <a:r>
            <a:rPr lang="uk-UA" sz="2000" b="1" i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rPr>
            <a:t>скульптура</a:t>
          </a:r>
          <a:endParaRPr lang="ru-RU" sz="2000" b="1" i="1" dirty="0">
            <a:ln>
              <a:solidFill>
                <a:schemeClr val="accent4">
                  <a:lumMod val="50000"/>
                </a:schemeClr>
              </a:solidFill>
            </a:ln>
            <a:solidFill>
              <a:schemeClr val="accent4">
                <a:lumMod val="75000"/>
              </a:schemeClr>
            </a:solidFill>
            <a:latin typeface="Segoe Script" panose="030B0504020000000003" pitchFamily="66" charset="0"/>
          </a:endParaRPr>
        </a:p>
      </dgm:t>
    </dgm:pt>
    <dgm:pt modelId="{81062204-9CB8-4199-A35A-C6EA37313ED8}" type="parTrans" cxnId="{1A0ECE48-8AE1-4F27-BCEC-F85BDA73F831}">
      <dgm:prSet/>
      <dgm:spPr/>
      <dgm:t>
        <a:bodyPr/>
        <a:lstStyle/>
        <a:p>
          <a:endParaRPr lang="ru-RU"/>
        </a:p>
      </dgm:t>
    </dgm:pt>
    <dgm:pt modelId="{6AA71927-83C5-4E19-80E1-F2CED8741D1B}" type="sibTrans" cxnId="{1A0ECE48-8AE1-4F27-BCEC-F85BDA73F831}">
      <dgm:prSet/>
      <dgm:spPr/>
      <dgm:t>
        <a:bodyPr/>
        <a:lstStyle/>
        <a:p>
          <a:endParaRPr lang="ru-RU"/>
        </a:p>
      </dgm:t>
    </dgm:pt>
    <dgm:pt modelId="{70795EA1-3B66-4E8D-A988-169EA89CAED1}">
      <dgm:prSet phldrT="[Текст]" custT="1"/>
      <dgm:spPr/>
      <dgm:t>
        <a:bodyPr/>
        <a:lstStyle/>
        <a:p>
          <a:r>
            <a:rPr lang="uk-UA" sz="2400" b="1" i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rPr>
            <a:t>поезія</a:t>
          </a:r>
          <a:endParaRPr lang="ru-RU" sz="2400" b="1" i="1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75000"/>
              </a:schemeClr>
            </a:solidFill>
            <a:latin typeface="Segoe Script" panose="030B0504020000000003" pitchFamily="66" charset="0"/>
          </a:endParaRPr>
        </a:p>
      </dgm:t>
    </dgm:pt>
    <dgm:pt modelId="{D1870E41-7869-4471-90B0-97380D983DC3}" type="parTrans" cxnId="{2F7B847C-43FC-4515-AF0B-2401F4E05DC4}">
      <dgm:prSet/>
      <dgm:spPr/>
      <dgm:t>
        <a:bodyPr/>
        <a:lstStyle/>
        <a:p>
          <a:endParaRPr lang="ru-RU"/>
        </a:p>
      </dgm:t>
    </dgm:pt>
    <dgm:pt modelId="{0BB6D717-2E43-46D9-BA7A-CDD26DF323B6}" type="sibTrans" cxnId="{2F7B847C-43FC-4515-AF0B-2401F4E05DC4}">
      <dgm:prSet/>
      <dgm:spPr/>
      <dgm:t>
        <a:bodyPr/>
        <a:lstStyle/>
        <a:p>
          <a:endParaRPr lang="ru-RU"/>
        </a:p>
      </dgm:t>
    </dgm:pt>
    <dgm:pt modelId="{258EF5A3-B3BA-4947-B279-E2B4CA3E1A91}">
      <dgm:prSet phldrT="[Текст]" custT="1"/>
      <dgm:spPr/>
      <dgm:t>
        <a:bodyPr/>
        <a:lstStyle/>
        <a:p>
          <a:r>
            <a:rPr lang="uk-UA" sz="2000" b="1" i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rPr>
            <a:t>музика</a:t>
          </a:r>
          <a:endParaRPr lang="ru-RU" sz="2000" b="1" i="1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75000"/>
              </a:schemeClr>
            </a:solidFill>
            <a:latin typeface="Segoe Script" panose="030B0504020000000003" pitchFamily="66" charset="0"/>
          </a:endParaRPr>
        </a:p>
      </dgm:t>
    </dgm:pt>
    <dgm:pt modelId="{FF74A077-227F-44CF-A7E5-2270D3A3479D}" type="parTrans" cxnId="{4F76AD08-9BDF-422A-95A1-3AEE149E97DB}">
      <dgm:prSet/>
      <dgm:spPr/>
      <dgm:t>
        <a:bodyPr/>
        <a:lstStyle/>
        <a:p>
          <a:endParaRPr lang="ru-RU"/>
        </a:p>
      </dgm:t>
    </dgm:pt>
    <dgm:pt modelId="{8CCCF2BE-8C39-4E3A-88F9-4C48E16D2D29}" type="sibTrans" cxnId="{4F76AD08-9BDF-422A-95A1-3AEE149E97DB}">
      <dgm:prSet/>
      <dgm:spPr/>
      <dgm:t>
        <a:bodyPr/>
        <a:lstStyle/>
        <a:p>
          <a:endParaRPr lang="ru-RU"/>
        </a:p>
      </dgm:t>
    </dgm:pt>
    <dgm:pt modelId="{68D72B3B-D610-47F1-AB0B-192D7F46A583}">
      <dgm:prSet custT="1"/>
      <dgm:spPr/>
      <dgm:t>
        <a:bodyPr/>
        <a:lstStyle/>
        <a:p>
          <a:pPr marL="0" indent="0"/>
          <a:r>
            <a:rPr lang="uk-UA" sz="2000" b="1" i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rPr>
            <a:t>архітектура</a:t>
          </a:r>
          <a:endParaRPr lang="ru-RU" sz="2000" b="1" i="1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75000"/>
              </a:schemeClr>
            </a:solidFill>
            <a:latin typeface="Segoe Script" panose="030B0504020000000003" pitchFamily="66" charset="0"/>
          </a:endParaRPr>
        </a:p>
      </dgm:t>
    </dgm:pt>
    <dgm:pt modelId="{DE1F3A93-DE66-4EF7-ADE5-E1A48876B8DC}" type="parTrans" cxnId="{2B0D0B5D-C828-453C-9AF4-F182B741B9C9}">
      <dgm:prSet/>
      <dgm:spPr/>
      <dgm:t>
        <a:bodyPr/>
        <a:lstStyle/>
        <a:p>
          <a:endParaRPr lang="ru-RU"/>
        </a:p>
      </dgm:t>
    </dgm:pt>
    <dgm:pt modelId="{B1336018-2147-4D24-BBD9-A9DD76BF1670}" type="sibTrans" cxnId="{2B0D0B5D-C828-453C-9AF4-F182B741B9C9}">
      <dgm:prSet/>
      <dgm:spPr/>
      <dgm:t>
        <a:bodyPr/>
        <a:lstStyle/>
        <a:p>
          <a:endParaRPr lang="ru-RU"/>
        </a:p>
      </dgm:t>
    </dgm:pt>
    <dgm:pt modelId="{EAF2EA01-72B4-46AE-96FC-8E070F5B7C7E}" type="pres">
      <dgm:prSet presAssocID="{874729B2-F8CA-411A-B1B3-92D5310D8B83}" presName="Name0" presStyleCnt="0">
        <dgm:presLayoutVars>
          <dgm:dir/>
          <dgm:resizeHandles val="exact"/>
        </dgm:presLayoutVars>
      </dgm:prSet>
      <dgm:spPr/>
    </dgm:pt>
    <dgm:pt modelId="{10494CE6-A151-4E84-88F9-70E4C5429261}" type="pres">
      <dgm:prSet presAssocID="{874729B2-F8CA-411A-B1B3-92D5310D8B83}" presName="fgShape" presStyleLbl="fgShp" presStyleIdx="0" presStyleCnt="1"/>
      <dgm:spPr/>
    </dgm:pt>
    <dgm:pt modelId="{A3B7E45D-DAFB-47D4-91C7-3E89914FC8A8}" type="pres">
      <dgm:prSet presAssocID="{874729B2-F8CA-411A-B1B3-92D5310D8B83}" presName="linComp" presStyleCnt="0"/>
      <dgm:spPr/>
    </dgm:pt>
    <dgm:pt modelId="{7B833E40-0C35-4BFF-9862-C95672ED0AAA}" type="pres">
      <dgm:prSet presAssocID="{8ACC072B-EAF7-4274-BCE3-36EAA6580351}" presName="compNode" presStyleCnt="0"/>
      <dgm:spPr/>
    </dgm:pt>
    <dgm:pt modelId="{0055040D-2E34-4A20-ABFF-66747C992123}" type="pres">
      <dgm:prSet presAssocID="{8ACC072B-EAF7-4274-BCE3-36EAA6580351}" presName="bkgdShape" presStyleLbl="node1" presStyleIdx="0" presStyleCnt="4"/>
      <dgm:spPr/>
      <dgm:t>
        <a:bodyPr/>
        <a:lstStyle/>
        <a:p>
          <a:endParaRPr lang="ru-RU"/>
        </a:p>
      </dgm:t>
    </dgm:pt>
    <dgm:pt modelId="{D52837C1-E4D3-4E55-BB5A-BBFDF21C573F}" type="pres">
      <dgm:prSet presAssocID="{8ACC072B-EAF7-4274-BCE3-36EAA658035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D8BFA-57F1-4A4C-8C38-E8DD4177A170}" type="pres">
      <dgm:prSet presAssocID="{8ACC072B-EAF7-4274-BCE3-36EAA6580351}" presName="invisiNode" presStyleLbl="node1" presStyleIdx="0" presStyleCnt="4"/>
      <dgm:spPr/>
    </dgm:pt>
    <dgm:pt modelId="{B9688016-B5A8-43EC-A7E3-461B727BAA0F}" type="pres">
      <dgm:prSet presAssocID="{8ACC072B-EAF7-4274-BCE3-36EAA6580351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0DBE3F-17E7-4C54-8B25-B35DCF0B46E2}" type="pres">
      <dgm:prSet presAssocID="{6AA71927-83C5-4E19-80E1-F2CED8741D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CBF7EE-5177-4BF4-9DCB-2B9558B1A521}" type="pres">
      <dgm:prSet presAssocID="{68D72B3B-D610-47F1-AB0B-192D7F46A583}" presName="compNode" presStyleCnt="0"/>
      <dgm:spPr/>
    </dgm:pt>
    <dgm:pt modelId="{D1C3EC20-0B79-4CFB-8905-EF8DFE361623}" type="pres">
      <dgm:prSet presAssocID="{68D72B3B-D610-47F1-AB0B-192D7F46A583}" presName="bkgdShape" presStyleLbl="node1" presStyleIdx="1" presStyleCnt="4"/>
      <dgm:spPr/>
      <dgm:t>
        <a:bodyPr/>
        <a:lstStyle/>
        <a:p>
          <a:endParaRPr lang="ru-RU"/>
        </a:p>
      </dgm:t>
    </dgm:pt>
    <dgm:pt modelId="{6DDB4C77-6F3C-4BF6-A6CA-4FEA8DF13EDF}" type="pres">
      <dgm:prSet presAssocID="{68D72B3B-D610-47F1-AB0B-192D7F46A58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BF916-0611-45BB-B706-AD2031DD206D}" type="pres">
      <dgm:prSet presAssocID="{68D72B3B-D610-47F1-AB0B-192D7F46A583}" presName="invisiNode" presStyleLbl="node1" presStyleIdx="1" presStyleCnt="4"/>
      <dgm:spPr/>
    </dgm:pt>
    <dgm:pt modelId="{EB50A18A-EB24-44C2-8740-E01CC75FF220}" type="pres">
      <dgm:prSet presAssocID="{68D72B3B-D610-47F1-AB0B-192D7F46A58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EE9210D-D536-4B80-B283-FF019EDAB80E}" type="pres">
      <dgm:prSet presAssocID="{B1336018-2147-4D24-BBD9-A9DD76BF16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16F54C-6E8C-439D-8691-A0C73A070CED}" type="pres">
      <dgm:prSet presAssocID="{70795EA1-3B66-4E8D-A988-169EA89CAED1}" presName="compNode" presStyleCnt="0"/>
      <dgm:spPr/>
    </dgm:pt>
    <dgm:pt modelId="{A5A84AE0-B997-4AD6-8E70-7454F30E400A}" type="pres">
      <dgm:prSet presAssocID="{70795EA1-3B66-4E8D-A988-169EA89CAED1}" presName="bkgdShape" presStyleLbl="node1" presStyleIdx="2" presStyleCnt="4"/>
      <dgm:spPr/>
      <dgm:t>
        <a:bodyPr/>
        <a:lstStyle/>
        <a:p>
          <a:endParaRPr lang="ru-RU"/>
        </a:p>
      </dgm:t>
    </dgm:pt>
    <dgm:pt modelId="{D918DBA2-DD95-4174-A0F6-F9BAEBF12AD3}" type="pres">
      <dgm:prSet presAssocID="{70795EA1-3B66-4E8D-A988-169EA89CAED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D55EC-BAA6-49B4-B767-08194C8DEEA6}" type="pres">
      <dgm:prSet presAssocID="{70795EA1-3B66-4E8D-A988-169EA89CAED1}" presName="invisiNode" presStyleLbl="node1" presStyleIdx="2" presStyleCnt="4"/>
      <dgm:spPr/>
    </dgm:pt>
    <dgm:pt modelId="{ABC8A228-59BA-4D02-92A6-467885FD3380}" type="pres">
      <dgm:prSet presAssocID="{70795EA1-3B66-4E8D-A988-169EA89CAED1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E0DEEF-A468-47E1-A5AA-B653EA3A431E}" type="pres">
      <dgm:prSet presAssocID="{0BB6D717-2E43-46D9-BA7A-CDD26DF323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A6DC1BF-1E27-45AC-A2E6-990CE99A310E}" type="pres">
      <dgm:prSet presAssocID="{258EF5A3-B3BA-4947-B279-E2B4CA3E1A91}" presName="compNode" presStyleCnt="0"/>
      <dgm:spPr/>
    </dgm:pt>
    <dgm:pt modelId="{975D7CD1-743C-476C-BF38-1D41CAE60B9F}" type="pres">
      <dgm:prSet presAssocID="{258EF5A3-B3BA-4947-B279-E2B4CA3E1A91}" presName="bkgdShape" presStyleLbl="node1" presStyleIdx="3" presStyleCnt="4"/>
      <dgm:spPr/>
      <dgm:t>
        <a:bodyPr/>
        <a:lstStyle/>
        <a:p>
          <a:endParaRPr lang="ru-RU"/>
        </a:p>
      </dgm:t>
    </dgm:pt>
    <dgm:pt modelId="{37604A8A-8B3B-474E-8956-B211A157720F}" type="pres">
      <dgm:prSet presAssocID="{258EF5A3-B3BA-4947-B279-E2B4CA3E1A9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2A014-BCB0-42C0-9B02-4068FEF8F838}" type="pres">
      <dgm:prSet presAssocID="{258EF5A3-B3BA-4947-B279-E2B4CA3E1A91}" presName="invisiNode" presStyleLbl="node1" presStyleIdx="3" presStyleCnt="4"/>
      <dgm:spPr/>
    </dgm:pt>
    <dgm:pt modelId="{81693BB5-E822-4F1C-BF33-FBFEFEF87B91}" type="pres">
      <dgm:prSet presAssocID="{258EF5A3-B3BA-4947-B279-E2B4CA3E1A91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EED0B59-52B5-4CD8-B1B4-B5FB61A55513}" type="presOf" srcId="{874729B2-F8CA-411A-B1B3-92D5310D8B83}" destId="{EAF2EA01-72B4-46AE-96FC-8E070F5B7C7E}" srcOrd="0" destOrd="0" presId="urn:microsoft.com/office/officeart/2005/8/layout/hList7"/>
    <dgm:cxn modelId="{3901FF72-5963-4850-8E4A-345C394D1735}" type="presOf" srcId="{B1336018-2147-4D24-BBD9-A9DD76BF1670}" destId="{8EE9210D-D536-4B80-B283-FF019EDAB80E}" srcOrd="0" destOrd="0" presId="urn:microsoft.com/office/officeart/2005/8/layout/hList7"/>
    <dgm:cxn modelId="{D21C793B-5C66-4B0B-A34A-3C108EE2C090}" type="presOf" srcId="{68D72B3B-D610-47F1-AB0B-192D7F46A583}" destId="{6DDB4C77-6F3C-4BF6-A6CA-4FEA8DF13EDF}" srcOrd="1" destOrd="0" presId="urn:microsoft.com/office/officeart/2005/8/layout/hList7"/>
    <dgm:cxn modelId="{20701959-FF79-44D3-87FB-8CEE36E67299}" type="presOf" srcId="{0BB6D717-2E43-46D9-BA7A-CDD26DF323B6}" destId="{E5E0DEEF-A468-47E1-A5AA-B653EA3A431E}" srcOrd="0" destOrd="0" presId="urn:microsoft.com/office/officeart/2005/8/layout/hList7"/>
    <dgm:cxn modelId="{1F491D20-9074-4C05-A011-35E8F7B066C7}" type="presOf" srcId="{6AA71927-83C5-4E19-80E1-F2CED8741D1B}" destId="{9F0DBE3F-17E7-4C54-8B25-B35DCF0B46E2}" srcOrd="0" destOrd="0" presId="urn:microsoft.com/office/officeart/2005/8/layout/hList7"/>
    <dgm:cxn modelId="{4F76AD08-9BDF-422A-95A1-3AEE149E97DB}" srcId="{874729B2-F8CA-411A-B1B3-92D5310D8B83}" destId="{258EF5A3-B3BA-4947-B279-E2B4CA3E1A91}" srcOrd="3" destOrd="0" parTransId="{FF74A077-227F-44CF-A7E5-2270D3A3479D}" sibTransId="{8CCCF2BE-8C39-4E3A-88F9-4C48E16D2D29}"/>
    <dgm:cxn modelId="{2F7B847C-43FC-4515-AF0B-2401F4E05DC4}" srcId="{874729B2-F8CA-411A-B1B3-92D5310D8B83}" destId="{70795EA1-3B66-4E8D-A988-169EA89CAED1}" srcOrd="2" destOrd="0" parTransId="{D1870E41-7869-4471-90B0-97380D983DC3}" sibTransId="{0BB6D717-2E43-46D9-BA7A-CDD26DF323B6}"/>
    <dgm:cxn modelId="{60A994C2-EFDB-4502-8CFE-C0A19B52AF4D}" type="presOf" srcId="{258EF5A3-B3BA-4947-B279-E2B4CA3E1A91}" destId="{37604A8A-8B3B-474E-8956-B211A157720F}" srcOrd="1" destOrd="0" presId="urn:microsoft.com/office/officeart/2005/8/layout/hList7"/>
    <dgm:cxn modelId="{06E07913-F40D-41D9-ACBD-1F3E13E0230A}" type="presOf" srcId="{8ACC072B-EAF7-4274-BCE3-36EAA6580351}" destId="{0055040D-2E34-4A20-ABFF-66747C992123}" srcOrd="0" destOrd="0" presId="urn:microsoft.com/office/officeart/2005/8/layout/hList7"/>
    <dgm:cxn modelId="{1A0ECE48-8AE1-4F27-BCEC-F85BDA73F831}" srcId="{874729B2-F8CA-411A-B1B3-92D5310D8B83}" destId="{8ACC072B-EAF7-4274-BCE3-36EAA6580351}" srcOrd="0" destOrd="0" parTransId="{81062204-9CB8-4199-A35A-C6EA37313ED8}" sibTransId="{6AA71927-83C5-4E19-80E1-F2CED8741D1B}"/>
    <dgm:cxn modelId="{F8B84D8B-5CE5-4094-85BC-CBBD898FD984}" type="presOf" srcId="{258EF5A3-B3BA-4947-B279-E2B4CA3E1A91}" destId="{975D7CD1-743C-476C-BF38-1D41CAE60B9F}" srcOrd="0" destOrd="0" presId="urn:microsoft.com/office/officeart/2005/8/layout/hList7"/>
    <dgm:cxn modelId="{8D5016C3-F74B-4AA2-84CB-4F8836C9468C}" type="presOf" srcId="{8ACC072B-EAF7-4274-BCE3-36EAA6580351}" destId="{D52837C1-E4D3-4E55-BB5A-BBFDF21C573F}" srcOrd="1" destOrd="0" presId="urn:microsoft.com/office/officeart/2005/8/layout/hList7"/>
    <dgm:cxn modelId="{D52362C8-21B5-4B92-9DB0-A28F78991A12}" type="presOf" srcId="{68D72B3B-D610-47F1-AB0B-192D7F46A583}" destId="{D1C3EC20-0B79-4CFB-8905-EF8DFE361623}" srcOrd="0" destOrd="0" presId="urn:microsoft.com/office/officeart/2005/8/layout/hList7"/>
    <dgm:cxn modelId="{69A8683F-EFA6-4A24-9433-42943F65B485}" type="presOf" srcId="{70795EA1-3B66-4E8D-A988-169EA89CAED1}" destId="{D918DBA2-DD95-4174-A0F6-F9BAEBF12AD3}" srcOrd="1" destOrd="0" presId="urn:microsoft.com/office/officeart/2005/8/layout/hList7"/>
    <dgm:cxn modelId="{FD6AC02A-FDAF-4D99-A412-F12B64F48AD7}" type="presOf" srcId="{70795EA1-3B66-4E8D-A988-169EA89CAED1}" destId="{A5A84AE0-B997-4AD6-8E70-7454F30E400A}" srcOrd="0" destOrd="0" presId="urn:microsoft.com/office/officeart/2005/8/layout/hList7"/>
    <dgm:cxn modelId="{2B0D0B5D-C828-453C-9AF4-F182B741B9C9}" srcId="{874729B2-F8CA-411A-B1B3-92D5310D8B83}" destId="{68D72B3B-D610-47F1-AB0B-192D7F46A583}" srcOrd="1" destOrd="0" parTransId="{DE1F3A93-DE66-4EF7-ADE5-E1A48876B8DC}" sibTransId="{B1336018-2147-4D24-BBD9-A9DD76BF1670}"/>
    <dgm:cxn modelId="{5E1CEDAB-38C6-4220-8193-C633F17C1206}" type="presParOf" srcId="{EAF2EA01-72B4-46AE-96FC-8E070F5B7C7E}" destId="{10494CE6-A151-4E84-88F9-70E4C5429261}" srcOrd="0" destOrd="0" presId="urn:microsoft.com/office/officeart/2005/8/layout/hList7"/>
    <dgm:cxn modelId="{019C3F02-A510-44E9-B144-7E61CCDE5888}" type="presParOf" srcId="{EAF2EA01-72B4-46AE-96FC-8E070F5B7C7E}" destId="{A3B7E45D-DAFB-47D4-91C7-3E89914FC8A8}" srcOrd="1" destOrd="0" presId="urn:microsoft.com/office/officeart/2005/8/layout/hList7"/>
    <dgm:cxn modelId="{9045DBD9-B04F-4E15-907A-51BC81A1444A}" type="presParOf" srcId="{A3B7E45D-DAFB-47D4-91C7-3E89914FC8A8}" destId="{7B833E40-0C35-4BFF-9862-C95672ED0AAA}" srcOrd="0" destOrd="0" presId="urn:microsoft.com/office/officeart/2005/8/layout/hList7"/>
    <dgm:cxn modelId="{17ECABDE-B74A-4787-9C49-87CCCA247DB2}" type="presParOf" srcId="{7B833E40-0C35-4BFF-9862-C95672ED0AAA}" destId="{0055040D-2E34-4A20-ABFF-66747C992123}" srcOrd="0" destOrd="0" presId="urn:microsoft.com/office/officeart/2005/8/layout/hList7"/>
    <dgm:cxn modelId="{EE9A8100-D59D-43BE-AE10-824A41CC5364}" type="presParOf" srcId="{7B833E40-0C35-4BFF-9862-C95672ED0AAA}" destId="{D52837C1-E4D3-4E55-BB5A-BBFDF21C573F}" srcOrd="1" destOrd="0" presId="urn:microsoft.com/office/officeart/2005/8/layout/hList7"/>
    <dgm:cxn modelId="{730109EB-A4F5-4A65-832F-2A167151558A}" type="presParOf" srcId="{7B833E40-0C35-4BFF-9862-C95672ED0AAA}" destId="{CC6D8BFA-57F1-4A4C-8C38-E8DD4177A170}" srcOrd="2" destOrd="0" presId="urn:microsoft.com/office/officeart/2005/8/layout/hList7"/>
    <dgm:cxn modelId="{B72A65F6-67A2-4873-A348-819FAC3B5D97}" type="presParOf" srcId="{7B833E40-0C35-4BFF-9862-C95672ED0AAA}" destId="{B9688016-B5A8-43EC-A7E3-461B727BAA0F}" srcOrd="3" destOrd="0" presId="urn:microsoft.com/office/officeart/2005/8/layout/hList7"/>
    <dgm:cxn modelId="{B2867AC5-3B7E-44BC-BA69-86508EA5E6CE}" type="presParOf" srcId="{A3B7E45D-DAFB-47D4-91C7-3E89914FC8A8}" destId="{9F0DBE3F-17E7-4C54-8B25-B35DCF0B46E2}" srcOrd="1" destOrd="0" presId="urn:microsoft.com/office/officeart/2005/8/layout/hList7"/>
    <dgm:cxn modelId="{DF816DE5-DF27-40BF-A713-A5B4D6B8E1B7}" type="presParOf" srcId="{A3B7E45D-DAFB-47D4-91C7-3E89914FC8A8}" destId="{0CCBF7EE-5177-4BF4-9DCB-2B9558B1A521}" srcOrd="2" destOrd="0" presId="urn:microsoft.com/office/officeart/2005/8/layout/hList7"/>
    <dgm:cxn modelId="{1E2F910C-8E52-42F0-8394-8393D3FBEC04}" type="presParOf" srcId="{0CCBF7EE-5177-4BF4-9DCB-2B9558B1A521}" destId="{D1C3EC20-0B79-4CFB-8905-EF8DFE361623}" srcOrd="0" destOrd="0" presId="urn:microsoft.com/office/officeart/2005/8/layout/hList7"/>
    <dgm:cxn modelId="{0C8584BD-20ED-4F73-BA06-859A383CB9D0}" type="presParOf" srcId="{0CCBF7EE-5177-4BF4-9DCB-2B9558B1A521}" destId="{6DDB4C77-6F3C-4BF6-A6CA-4FEA8DF13EDF}" srcOrd="1" destOrd="0" presId="urn:microsoft.com/office/officeart/2005/8/layout/hList7"/>
    <dgm:cxn modelId="{9D35CB98-5357-4A4D-88B2-5CB3998A94A9}" type="presParOf" srcId="{0CCBF7EE-5177-4BF4-9DCB-2B9558B1A521}" destId="{279BF916-0611-45BB-B706-AD2031DD206D}" srcOrd="2" destOrd="0" presId="urn:microsoft.com/office/officeart/2005/8/layout/hList7"/>
    <dgm:cxn modelId="{2F0DF7BC-314D-466D-ABC5-5FA27DD3BA62}" type="presParOf" srcId="{0CCBF7EE-5177-4BF4-9DCB-2B9558B1A521}" destId="{EB50A18A-EB24-44C2-8740-E01CC75FF220}" srcOrd="3" destOrd="0" presId="urn:microsoft.com/office/officeart/2005/8/layout/hList7"/>
    <dgm:cxn modelId="{ADC13E16-9E0C-4743-B340-D5B2DA5973EF}" type="presParOf" srcId="{A3B7E45D-DAFB-47D4-91C7-3E89914FC8A8}" destId="{8EE9210D-D536-4B80-B283-FF019EDAB80E}" srcOrd="3" destOrd="0" presId="urn:microsoft.com/office/officeart/2005/8/layout/hList7"/>
    <dgm:cxn modelId="{007C5CCB-BF1B-41EA-BEBF-11610ED041E4}" type="presParOf" srcId="{A3B7E45D-DAFB-47D4-91C7-3E89914FC8A8}" destId="{D416F54C-6E8C-439D-8691-A0C73A070CED}" srcOrd="4" destOrd="0" presId="urn:microsoft.com/office/officeart/2005/8/layout/hList7"/>
    <dgm:cxn modelId="{59373B04-BE78-4598-84EB-020D93F4EDD9}" type="presParOf" srcId="{D416F54C-6E8C-439D-8691-A0C73A070CED}" destId="{A5A84AE0-B997-4AD6-8E70-7454F30E400A}" srcOrd="0" destOrd="0" presId="urn:microsoft.com/office/officeart/2005/8/layout/hList7"/>
    <dgm:cxn modelId="{EEF12968-5E64-4BD9-9153-0E7007A6F832}" type="presParOf" srcId="{D416F54C-6E8C-439D-8691-A0C73A070CED}" destId="{D918DBA2-DD95-4174-A0F6-F9BAEBF12AD3}" srcOrd="1" destOrd="0" presId="urn:microsoft.com/office/officeart/2005/8/layout/hList7"/>
    <dgm:cxn modelId="{BDBD9E84-AB71-4A0C-9BE8-15215FB8282D}" type="presParOf" srcId="{D416F54C-6E8C-439D-8691-A0C73A070CED}" destId="{C10D55EC-BAA6-49B4-B767-08194C8DEEA6}" srcOrd="2" destOrd="0" presId="urn:microsoft.com/office/officeart/2005/8/layout/hList7"/>
    <dgm:cxn modelId="{B8A01BCB-FA44-4790-A3E2-4A0D4DCD0614}" type="presParOf" srcId="{D416F54C-6E8C-439D-8691-A0C73A070CED}" destId="{ABC8A228-59BA-4D02-92A6-467885FD3380}" srcOrd="3" destOrd="0" presId="urn:microsoft.com/office/officeart/2005/8/layout/hList7"/>
    <dgm:cxn modelId="{41361069-4C81-49E8-B5CB-7EA2A8BC8AF7}" type="presParOf" srcId="{A3B7E45D-DAFB-47D4-91C7-3E89914FC8A8}" destId="{E5E0DEEF-A468-47E1-A5AA-B653EA3A431E}" srcOrd="5" destOrd="0" presId="urn:microsoft.com/office/officeart/2005/8/layout/hList7"/>
    <dgm:cxn modelId="{3BC6372E-1B24-414D-B11C-C93843EEE7E7}" type="presParOf" srcId="{A3B7E45D-DAFB-47D4-91C7-3E89914FC8A8}" destId="{4A6DC1BF-1E27-45AC-A2E6-990CE99A310E}" srcOrd="6" destOrd="0" presId="urn:microsoft.com/office/officeart/2005/8/layout/hList7"/>
    <dgm:cxn modelId="{94ECBF36-2831-4E0D-A8D7-545A2BEB3249}" type="presParOf" srcId="{4A6DC1BF-1E27-45AC-A2E6-990CE99A310E}" destId="{975D7CD1-743C-476C-BF38-1D41CAE60B9F}" srcOrd="0" destOrd="0" presId="urn:microsoft.com/office/officeart/2005/8/layout/hList7"/>
    <dgm:cxn modelId="{DBADBDB0-B675-4D5D-B556-F467935A55C8}" type="presParOf" srcId="{4A6DC1BF-1E27-45AC-A2E6-990CE99A310E}" destId="{37604A8A-8B3B-474E-8956-B211A157720F}" srcOrd="1" destOrd="0" presId="urn:microsoft.com/office/officeart/2005/8/layout/hList7"/>
    <dgm:cxn modelId="{BB669AFE-A86D-4808-9099-CA197855F5FB}" type="presParOf" srcId="{4A6DC1BF-1E27-45AC-A2E6-990CE99A310E}" destId="{B1E2A014-BCB0-42C0-9B02-4068FEF8F838}" srcOrd="2" destOrd="0" presId="urn:microsoft.com/office/officeart/2005/8/layout/hList7"/>
    <dgm:cxn modelId="{53266292-BD3A-45FA-958B-6024A93BA2A4}" type="presParOf" srcId="{4A6DC1BF-1E27-45AC-A2E6-990CE99A310E}" destId="{81693BB5-E822-4F1C-BF33-FBFEFEF87B9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0BADC3-D622-44BD-A790-8F66DAC8991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0CB88-2D98-445E-89F4-324812AD91D0}">
      <dgm:prSet phldrT="[Текст]"/>
      <dgm:spPr/>
      <dgm:t>
        <a:bodyPr/>
        <a:lstStyle/>
        <a:p>
          <a:r>
            <a:rPr lang="uk-UA" dirty="0" smtClean="0"/>
            <a:t>раціональний</a:t>
          </a:r>
          <a:endParaRPr lang="ru-RU" dirty="0"/>
        </a:p>
      </dgm:t>
    </dgm:pt>
    <dgm:pt modelId="{139A6818-A19D-4DF3-9C0B-1661951A4C6C}" type="parTrans" cxnId="{921AF4FB-6F97-4E60-9822-D4C37D52B54E}">
      <dgm:prSet/>
      <dgm:spPr/>
      <dgm:t>
        <a:bodyPr/>
        <a:lstStyle/>
        <a:p>
          <a:endParaRPr lang="ru-RU"/>
        </a:p>
      </dgm:t>
    </dgm:pt>
    <dgm:pt modelId="{6777FF16-9149-4C43-A652-9DF564ECC7E6}" type="sibTrans" cxnId="{921AF4FB-6F97-4E60-9822-D4C37D52B54E}">
      <dgm:prSet/>
      <dgm:spPr/>
      <dgm:t>
        <a:bodyPr/>
        <a:lstStyle/>
        <a:p>
          <a:endParaRPr lang="ru-RU"/>
        </a:p>
      </dgm:t>
    </dgm:pt>
    <dgm:pt modelId="{7177B495-1E71-4749-81F4-BF1E2D8C0905}">
      <dgm:prSet phldrT="[Текст]" custT="1"/>
      <dgm:spPr/>
      <dgm:t>
        <a:bodyPr/>
        <a:lstStyle/>
        <a:p>
          <a:r>
            <a:rPr lang="uk-UA" sz="2000" b="1" dirty="0" err="1" smtClean="0">
              <a:effectLst/>
              <a:latin typeface="Segoe Script" panose="030B0504020000000003" pitchFamily="66" charset="0"/>
              <a:ea typeface="Calibri"/>
            </a:rPr>
            <a:t>аполонійський</a:t>
          </a:r>
          <a:endParaRPr lang="ru-RU" sz="2000" b="1" dirty="0">
            <a:latin typeface="Segoe Script" panose="030B0504020000000003" pitchFamily="66" charset="0"/>
          </a:endParaRPr>
        </a:p>
      </dgm:t>
    </dgm:pt>
    <dgm:pt modelId="{DC245EB6-8FC5-44BA-AB89-364808987D28}" type="parTrans" cxnId="{139C7AC9-F079-49C0-8BE3-3486899051F1}">
      <dgm:prSet/>
      <dgm:spPr/>
      <dgm:t>
        <a:bodyPr/>
        <a:lstStyle/>
        <a:p>
          <a:endParaRPr lang="ru-RU"/>
        </a:p>
      </dgm:t>
    </dgm:pt>
    <dgm:pt modelId="{2C3FA9CA-42F5-4C3C-B6AD-BB7D4416CBB0}" type="sibTrans" cxnId="{139C7AC9-F079-49C0-8BE3-3486899051F1}">
      <dgm:prSet/>
      <dgm:spPr/>
      <dgm:t>
        <a:bodyPr/>
        <a:lstStyle/>
        <a:p>
          <a:endParaRPr lang="ru-RU"/>
        </a:p>
      </dgm:t>
    </dgm:pt>
    <dgm:pt modelId="{2DF3FE34-0B3F-4A8B-B3B8-F6FCC5C45047}">
      <dgm:prSet phldrT="[Текст]"/>
      <dgm:spPr/>
      <dgm:t>
        <a:bodyPr/>
        <a:lstStyle/>
        <a:p>
          <a:r>
            <a:rPr lang="uk-UA" dirty="0" smtClean="0"/>
            <a:t>ірраціональний</a:t>
          </a:r>
          <a:endParaRPr lang="ru-RU" dirty="0"/>
        </a:p>
      </dgm:t>
    </dgm:pt>
    <dgm:pt modelId="{B46FCCBD-41E1-4FF8-9D0C-01A291C82869}" type="parTrans" cxnId="{7782A948-11F0-446B-A9D9-95228EDA19FA}">
      <dgm:prSet/>
      <dgm:spPr/>
      <dgm:t>
        <a:bodyPr/>
        <a:lstStyle/>
        <a:p>
          <a:endParaRPr lang="ru-RU"/>
        </a:p>
      </dgm:t>
    </dgm:pt>
    <dgm:pt modelId="{F466CDAC-03BE-478D-91C0-CAF1F0CC18DC}" type="sibTrans" cxnId="{7782A948-11F0-446B-A9D9-95228EDA19FA}">
      <dgm:prSet/>
      <dgm:spPr/>
      <dgm:t>
        <a:bodyPr/>
        <a:lstStyle/>
        <a:p>
          <a:endParaRPr lang="ru-RU"/>
        </a:p>
      </dgm:t>
    </dgm:pt>
    <dgm:pt modelId="{2CA23212-DD99-406E-A097-53D470DAB584}">
      <dgm:prSet phldrT="[Текст]" custT="1"/>
      <dgm:spPr/>
      <dgm:t>
        <a:bodyPr/>
        <a:lstStyle/>
        <a:p>
          <a:r>
            <a:rPr lang="uk-UA" sz="2000" b="1" dirty="0" err="1" smtClean="0">
              <a:latin typeface="Segoe Script" panose="030B0504020000000003" pitchFamily="66" charset="0"/>
            </a:rPr>
            <a:t>діонісійський</a:t>
          </a:r>
          <a:endParaRPr lang="ru-RU" sz="2000" b="1" dirty="0">
            <a:latin typeface="Segoe Script" panose="030B0504020000000003" pitchFamily="66" charset="0"/>
          </a:endParaRPr>
        </a:p>
      </dgm:t>
    </dgm:pt>
    <dgm:pt modelId="{BF25B7C8-85A3-4710-9595-75194907AF98}" type="parTrans" cxnId="{3B8A3ECA-1939-4823-BBEB-2F4686FF6671}">
      <dgm:prSet/>
      <dgm:spPr/>
      <dgm:t>
        <a:bodyPr/>
        <a:lstStyle/>
        <a:p>
          <a:endParaRPr lang="ru-RU"/>
        </a:p>
      </dgm:t>
    </dgm:pt>
    <dgm:pt modelId="{32A50F85-1D26-4709-AB50-ABCB75ABC981}" type="sibTrans" cxnId="{3B8A3ECA-1939-4823-BBEB-2F4686FF6671}">
      <dgm:prSet/>
      <dgm:spPr/>
      <dgm:t>
        <a:bodyPr/>
        <a:lstStyle/>
        <a:p>
          <a:endParaRPr lang="ru-RU"/>
        </a:p>
      </dgm:t>
    </dgm:pt>
    <dgm:pt modelId="{7B55F052-7D69-4174-85B3-6CEEC2914D10}">
      <dgm:prSet phldrT="[Текст]"/>
      <dgm:spPr/>
      <dgm:t>
        <a:bodyPr/>
        <a:lstStyle/>
        <a:p>
          <a:endParaRPr lang="ru-RU" sz="2300" dirty="0"/>
        </a:p>
      </dgm:t>
    </dgm:pt>
    <dgm:pt modelId="{CBC0AD57-9A3F-4F90-9ED8-ECD5746C3100}" type="parTrans" cxnId="{7D083B9A-C462-4319-9714-DD5238BE51E1}">
      <dgm:prSet/>
      <dgm:spPr/>
      <dgm:t>
        <a:bodyPr/>
        <a:lstStyle/>
        <a:p>
          <a:endParaRPr lang="ru-RU"/>
        </a:p>
      </dgm:t>
    </dgm:pt>
    <dgm:pt modelId="{BCA83654-72DF-48BF-9C5D-17C7AEC9D5E8}" type="sibTrans" cxnId="{7D083B9A-C462-4319-9714-DD5238BE51E1}">
      <dgm:prSet/>
      <dgm:spPr/>
      <dgm:t>
        <a:bodyPr/>
        <a:lstStyle/>
        <a:p>
          <a:endParaRPr lang="ru-RU"/>
        </a:p>
      </dgm:t>
    </dgm:pt>
    <dgm:pt modelId="{A07DF136-843A-482A-A1BD-05BD0D142725}">
      <dgm:prSet phldrT="[Текст]"/>
      <dgm:spPr/>
      <dgm:t>
        <a:bodyPr/>
        <a:lstStyle/>
        <a:p>
          <a:endParaRPr lang="ru-RU" sz="2300" dirty="0"/>
        </a:p>
      </dgm:t>
    </dgm:pt>
    <dgm:pt modelId="{E172C022-DA71-49EF-8DCD-DC7F593FECC4}" type="parTrans" cxnId="{3027C6FE-1B78-487A-A30A-448EA099711C}">
      <dgm:prSet/>
      <dgm:spPr/>
      <dgm:t>
        <a:bodyPr/>
        <a:lstStyle/>
        <a:p>
          <a:endParaRPr lang="ru-RU"/>
        </a:p>
      </dgm:t>
    </dgm:pt>
    <dgm:pt modelId="{2E0E02C7-CB1E-4D1B-AD42-137B608A590C}" type="sibTrans" cxnId="{3027C6FE-1B78-487A-A30A-448EA099711C}">
      <dgm:prSet/>
      <dgm:spPr/>
      <dgm:t>
        <a:bodyPr/>
        <a:lstStyle/>
        <a:p>
          <a:endParaRPr lang="ru-RU"/>
        </a:p>
      </dgm:t>
    </dgm:pt>
    <dgm:pt modelId="{085EAF3D-EA82-4A5E-B214-E05E84D0BAB1}">
      <dgm:prSet phldrT="[Текст]"/>
      <dgm:spPr/>
      <dgm:t>
        <a:bodyPr/>
        <a:lstStyle/>
        <a:p>
          <a:endParaRPr lang="ru-RU" sz="2300" dirty="0"/>
        </a:p>
      </dgm:t>
    </dgm:pt>
    <dgm:pt modelId="{C064C429-9E8C-4693-9415-21C0498C027D}" type="parTrans" cxnId="{A3D49EC0-5537-406A-917B-ED9F3B4A35D1}">
      <dgm:prSet/>
      <dgm:spPr/>
      <dgm:t>
        <a:bodyPr/>
        <a:lstStyle/>
        <a:p>
          <a:endParaRPr lang="ru-RU"/>
        </a:p>
      </dgm:t>
    </dgm:pt>
    <dgm:pt modelId="{E3AA9B38-DA91-4038-84AA-B077377D66C7}" type="sibTrans" cxnId="{A3D49EC0-5537-406A-917B-ED9F3B4A35D1}">
      <dgm:prSet/>
      <dgm:spPr/>
      <dgm:t>
        <a:bodyPr/>
        <a:lstStyle/>
        <a:p>
          <a:endParaRPr lang="ru-RU"/>
        </a:p>
      </dgm:t>
    </dgm:pt>
    <dgm:pt modelId="{09649248-47B0-4339-BE07-FADE97A248D0}">
      <dgm:prSet phldrT="[Текст]"/>
      <dgm:spPr/>
      <dgm:t>
        <a:bodyPr/>
        <a:lstStyle/>
        <a:p>
          <a:endParaRPr lang="ru-RU" sz="2300" dirty="0"/>
        </a:p>
      </dgm:t>
    </dgm:pt>
    <dgm:pt modelId="{BB7164D3-EA9E-4F61-8AE0-E3F06F1B640F}" type="parTrans" cxnId="{3B5EA690-55D2-40B1-BA64-C7ED971B3035}">
      <dgm:prSet/>
      <dgm:spPr/>
      <dgm:t>
        <a:bodyPr/>
        <a:lstStyle/>
        <a:p>
          <a:endParaRPr lang="ru-RU"/>
        </a:p>
      </dgm:t>
    </dgm:pt>
    <dgm:pt modelId="{8CC10FF6-C8B9-43A7-9C86-05A5EE2DDD25}" type="sibTrans" cxnId="{3B5EA690-55D2-40B1-BA64-C7ED971B3035}">
      <dgm:prSet/>
      <dgm:spPr/>
      <dgm:t>
        <a:bodyPr/>
        <a:lstStyle/>
        <a:p>
          <a:endParaRPr lang="ru-RU"/>
        </a:p>
      </dgm:t>
    </dgm:pt>
    <dgm:pt modelId="{992139A3-5A2D-4871-8E61-C631B3C06FF5}">
      <dgm:prSet phldrT="[Текст]"/>
      <dgm:spPr/>
      <dgm:t>
        <a:bodyPr/>
        <a:lstStyle/>
        <a:p>
          <a:endParaRPr lang="ru-RU" sz="2100" dirty="0"/>
        </a:p>
      </dgm:t>
    </dgm:pt>
    <dgm:pt modelId="{44672F9A-6674-4E05-85EC-322FD006C664}" type="parTrans" cxnId="{1C5EFE1D-9498-4A82-AE71-6A0B573129E0}">
      <dgm:prSet/>
      <dgm:spPr/>
      <dgm:t>
        <a:bodyPr/>
        <a:lstStyle/>
        <a:p>
          <a:endParaRPr lang="ru-RU"/>
        </a:p>
      </dgm:t>
    </dgm:pt>
    <dgm:pt modelId="{58187FAE-7B2B-4998-9817-D7CE8F93AEC3}" type="sibTrans" cxnId="{1C5EFE1D-9498-4A82-AE71-6A0B573129E0}">
      <dgm:prSet/>
      <dgm:spPr/>
      <dgm:t>
        <a:bodyPr/>
        <a:lstStyle/>
        <a:p>
          <a:endParaRPr lang="ru-RU"/>
        </a:p>
      </dgm:t>
    </dgm:pt>
    <dgm:pt modelId="{740B2250-9816-4D92-A14A-98D36672E3CB}">
      <dgm:prSet phldrT="[Текст]"/>
      <dgm:spPr/>
      <dgm:t>
        <a:bodyPr/>
        <a:lstStyle/>
        <a:p>
          <a:endParaRPr lang="ru-RU" sz="2100" dirty="0"/>
        </a:p>
      </dgm:t>
    </dgm:pt>
    <dgm:pt modelId="{252BC39D-B737-44AD-A0B2-354B8E6DA201}" type="parTrans" cxnId="{531DBABA-1CA6-4196-A055-8C23FA6BE201}">
      <dgm:prSet/>
      <dgm:spPr/>
      <dgm:t>
        <a:bodyPr/>
        <a:lstStyle/>
        <a:p>
          <a:endParaRPr lang="ru-RU"/>
        </a:p>
      </dgm:t>
    </dgm:pt>
    <dgm:pt modelId="{E09B38BE-C59F-4281-88AE-C7F06C3A9974}" type="sibTrans" cxnId="{531DBABA-1CA6-4196-A055-8C23FA6BE201}">
      <dgm:prSet/>
      <dgm:spPr/>
      <dgm:t>
        <a:bodyPr/>
        <a:lstStyle/>
        <a:p>
          <a:endParaRPr lang="ru-RU"/>
        </a:p>
      </dgm:t>
    </dgm:pt>
    <dgm:pt modelId="{AD5850D5-64EC-4D8D-8EA2-8946ED70C8FE}">
      <dgm:prSet phldrT="[Текст]"/>
      <dgm:spPr/>
      <dgm:t>
        <a:bodyPr/>
        <a:lstStyle/>
        <a:p>
          <a:endParaRPr lang="ru-RU" sz="2100" dirty="0"/>
        </a:p>
      </dgm:t>
    </dgm:pt>
    <dgm:pt modelId="{ABB46C86-9F3F-440B-84D9-DB9965CDF1EA}" type="parTrans" cxnId="{AC4FDFE7-C333-452F-BCE3-BBA1BDF96DCA}">
      <dgm:prSet/>
      <dgm:spPr/>
      <dgm:t>
        <a:bodyPr/>
        <a:lstStyle/>
        <a:p>
          <a:endParaRPr lang="ru-RU"/>
        </a:p>
      </dgm:t>
    </dgm:pt>
    <dgm:pt modelId="{4E8A0983-51D8-43F7-BA29-CF1D6DE734B8}" type="sibTrans" cxnId="{AC4FDFE7-C333-452F-BCE3-BBA1BDF96DCA}">
      <dgm:prSet/>
      <dgm:spPr/>
      <dgm:t>
        <a:bodyPr/>
        <a:lstStyle/>
        <a:p>
          <a:endParaRPr lang="ru-RU"/>
        </a:p>
      </dgm:t>
    </dgm:pt>
    <dgm:pt modelId="{7513E050-6541-4044-8FBC-1E8578512588}">
      <dgm:prSet phldrT="[Текст]"/>
      <dgm:spPr/>
      <dgm:t>
        <a:bodyPr/>
        <a:lstStyle/>
        <a:p>
          <a:endParaRPr lang="ru-RU" sz="2100" dirty="0"/>
        </a:p>
      </dgm:t>
    </dgm:pt>
    <dgm:pt modelId="{48E9A75E-0156-4717-9782-440A45973918}" type="parTrans" cxnId="{32BB1E6C-A22A-437D-8A04-D47BB3183004}">
      <dgm:prSet/>
      <dgm:spPr/>
      <dgm:t>
        <a:bodyPr/>
        <a:lstStyle/>
        <a:p>
          <a:endParaRPr lang="ru-RU"/>
        </a:p>
      </dgm:t>
    </dgm:pt>
    <dgm:pt modelId="{A9F6E00E-E90F-4798-8662-15A346213A55}" type="sibTrans" cxnId="{32BB1E6C-A22A-437D-8A04-D47BB3183004}">
      <dgm:prSet/>
      <dgm:spPr/>
      <dgm:t>
        <a:bodyPr/>
        <a:lstStyle/>
        <a:p>
          <a:endParaRPr lang="ru-RU"/>
        </a:p>
      </dgm:t>
    </dgm:pt>
    <dgm:pt modelId="{646D415D-2027-4D12-91EC-658FE62E9D03}" type="pres">
      <dgm:prSet presAssocID="{080BADC3-D622-44BD-A790-8F66DAC8991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0BD120-FCA5-46DE-800E-E83FEC052843}" type="pres">
      <dgm:prSet presAssocID="{E650CB88-2D98-445E-89F4-324812AD91D0}" presName="compositeNode" presStyleCnt="0">
        <dgm:presLayoutVars>
          <dgm:bulletEnabled val="1"/>
        </dgm:presLayoutVars>
      </dgm:prSet>
      <dgm:spPr/>
    </dgm:pt>
    <dgm:pt modelId="{7B90E808-AB8B-4E93-9086-BFEE3A745DF3}" type="pres">
      <dgm:prSet presAssocID="{E650CB88-2D98-445E-89F4-324812AD91D0}" presName="image" presStyleLbl="fgImgPlace1" presStyleIdx="0" presStyleCnt="2" custScaleX="155482" custScaleY="1173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EFE89B7-A88F-4B7E-9293-E65824848A87}" type="pres">
      <dgm:prSet presAssocID="{E650CB88-2D98-445E-89F4-324812AD91D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22047-4F4D-4607-8FE4-FD17338CE5E6}" type="pres">
      <dgm:prSet presAssocID="{E650CB88-2D98-445E-89F4-324812AD91D0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ECF82-84F0-4562-B4F2-D3E8DAF44061}" type="pres">
      <dgm:prSet presAssocID="{6777FF16-9149-4C43-A652-9DF564ECC7E6}" presName="sibTrans" presStyleCnt="0"/>
      <dgm:spPr/>
    </dgm:pt>
    <dgm:pt modelId="{7F3E8381-23A6-433B-856E-53C4413E8BC9}" type="pres">
      <dgm:prSet presAssocID="{2DF3FE34-0B3F-4A8B-B3B8-F6FCC5C45047}" presName="compositeNode" presStyleCnt="0">
        <dgm:presLayoutVars>
          <dgm:bulletEnabled val="1"/>
        </dgm:presLayoutVars>
      </dgm:prSet>
      <dgm:spPr/>
    </dgm:pt>
    <dgm:pt modelId="{CD1D4863-FE3E-43E1-893B-586A2B6AA595}" type="pres">
      <dgm:prSet presAssocID="{2DF3FE34-0B3F-4A8B-B3B8-F6FCC5C45047}" presName="image" presStyleLbl="fgImgPlace1" presStyleIdx="1" presStyleCnt="2" custScaleX="108445" custScaleY="113628" custLinFactNeighborX="1058" custLinFactNeighborY="21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E99D7A-F748-4424-B9BC-A255E9802D0C}" type="pres">
      <dgm:prSet presAssocID="{2DF3FE34-0B3F-4A8B-B3B8-F6FCC5C4504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DE2F2-D167-4FDB-A87B-3A6F3B8F7BFA}" type="pres">
      <dgm:prSet presAssocID="{2DF3FE34-0B3F-4A8B-B3B8-F6FCC5C45047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B1E6C-A22A-437D-8A04-D47BB3183004}" srcId="{E650CB88-2D98-445E-89F4-324812AD91D0}" destId="{7513E050-6541-4044-8FBC-1E8578512588}" srcOrd="3" destOrd="0" parTransId="{48E9A75E-0156-4717-9782-440A45973918}" sibTransId="{A9F6E00E-E90F-4798-8662-15A346213A55}"/>
    <dgm:cxn modelId="{CE86AB26-8A23-4687-87DA-246D9D88B8FB}" type="presOf" srcId="{992139A3-5A2D-4871-8E61-C631B3C06FF5}" destId="{5EFE89B7-A88F-4B7E-9293-E65824848A87}" srcOrd="0" destOrd="0" presId="urn:microsoft.com/office/officeart/2005/8/layout/hList2"/>
    <dgm:cxn modelId="{139C7AC9-F079-49C0-8BE3-3486899051F1}" srcId="{E650CB88-2D98-445E-89F4-324812AD91D0}" destId="{7177B495-1E71-4749-81F4-BF1E2D8C0905}" srcOrd="4" destOrd="0" parTransId="{DC245EB6-8FC5-44BA-AB89-364808987D28}" sibTransId="{2C3FA9CA-42F5-4C3C-B6AD-BB7D4416CBB0}"/>
    <dgm:cxn modelId="{B701FD27-DF5C-44E8-BC56-3C16F8A2F41A}" type="presOf" srcId="{A07DF136-843A-482A-A1BD-05BD0D142725}" destId="{CAE99D7A-F748-4424-B9BC-A255E9802D0C}" srcOrd="0" destOrd="1" presId="urn:microsoft.com/office/officeart/2005/8/layout/hList2"/>
    <dgm:cxn modelId="{36A0A3A9-263B-49DE-9734-208CEA741A9E}" type="presOf" srcId="{7B55F052-7D69-4174-85B3-6CEEC2914D10}" destId="{CAE99D7A-F748-4424-B9BC-A255E9802D0C}" srcOrd="0" destOrd="0" presId="urn:microsoft.com/office/officeart/2005/8/layout/hList2"/>
    <dgm:cxn modelId="{813E2438-2764-45EB-AA21-01376CBBE208}" type="presOf" srcId="{E650CB88-2D98-445E-89F4-324812AD91D0}" destId="{3A022047-4F4D-4607-8FE4-FD17338CE5E6}" srcOrd="0" destOrd="0" presId="urn:microsoft.com/office/officeart/2005/8/layout/hList2"/>
    <dgm:cxn modelId="{AC4FDFE7-C333-452F-BCE3-BBA1BDF96DCA}" srcId="{E650CB88-2D98-445E-89F4-324812AD91D0}" destId="{AD5850D5-64EC-4D8D-8EA2-8946ED70C8FE}" srcOrd="2" destOrd="0" parTransId="{ABB46C86-9F3F-440B-84D9-DB9965CDF1EA}" sibTransId="{4E8A0983-51D8-43F7-BA29-CF1D6DE734B8}"/>
    <dgm:cxn modelId="{4C395222-0539-4BEF-8911-E68BCB910E61}" type="presOf" srcId="{2DF3FE34-0B3F-4A8B-B3B8-F6FCC5C45047}" destId="{CE0DE2F2-D167-4FDB-A87B-3A6F3B8F7BFA}" srcOrd="0" destOrd="0" presId="urn:microsoft.com/office/officeart/2005/8/layout/hList2"/>
    <dgm:cxn modelId="{7782A948-11F0-446B-A9D9-95228EDA19FA}" srcId="{080BADC3-D622-44BD-A790-8F66DAC89917}" destId="{2DF3FE34-0B3F-4A8B-B3B8-F6FCC5C45047}" srcOrd="1" destOrd="0" parTransId="{B46FCCBD-41E1-4FF8-9D0C-01A291C82869}" sibTransId="{F466CDAC-03BE-478D-91C0-CAF1F0CC18DC}"/>
    <dgm:cxn modelId="{3027C6FE-1B78-487A-A30A-448EA099711C}" srcId="{2DF3FE34-0B3F-4A8B-B3B8-F6FCC5C45047}" destId="{A07DF136-843A-482A-A1BD-05BD0D142725}" srcOrd="1" destOrd="0" parTransId="{E172C022-DA71-49EF-8DCD-DC7F593FECC4}" sibTransId="{2E0E02C7-CB1E-4D1B-AD42-137B608A590C}"/>
    <dgm:cxn modelId="{90DC1E3A-8520-4A80-AEB9-21525F59E02C}" type="presOf" srcId="{2CA23212-DD99-406E-A097-53D470DAB584}" destId="{CAE99D7A-F748-4424-B9BC-A255E9802D0C}" srcOrd="0" destOrd="4" presId="urn:microsoft.com/office/officeart/2005/8/layout/hList2"/>
    <dgm:cxn modelId="{D338DF06-7624-4306-A997-96AC438772E5}" type="presOf" srcId="{740B2250-9816-4D92-A14A-98D36672E3CB}" destId="{5EFE89B7-A88F-4B7E-9293-E65824848A87}" srcOrd="0" destOrd="1" presId="urn:microsoft.com/office/officeart/2005/8/layout/hList2"/>
    <dgm:cxn modelId="{531DBABA-1CA6-4196-A055-8C23FA6BE201}" srcId="{E650CB88-2D98-445E-89F4-324812AD91D0}" destId="{740B2250-9816-4D92-A14A-98D36672E3CB}" srcOrd="1" destOrd="0" parTransId="{252BC39D-B737-44AD-A0B2-354B8E6DA201}" sibTransId="{E09B38BE-C59F-4281-88AE-C7F06C3A9974}"/>
    <dgm:cxn modelId="{3B5EA690-55D2-40B1-BA64-C7ED971B3035}" srcId="{2DF3FE34-0B3F-4A8B-B3B8-F6FCC5C45047}" destId="{09649248-47B0-4339-BE07-FADE97A248D0}" srcOrd="3" destOrd="0" parTransId="{BB7164D3-EA9E-4F61-8AE0-E3F06F1B640F}" sibTransId="{8CC10FF6-C8B9-43A7-9C86-05A5EE2DDD25}"/>
    <dgm:cxn modelId="{3B8A3ECA-1939-4823-BBEB-2F4686FF6671}" srcId="{2DF3FE34-0B3F-4A8B-B3B8-F6FCC5C45047}" destId="{2CA23212-DD99-406E-A097-53D470DAB584}" srcOrd="4" destOrd="0" parTransId="{BF25B7C8-85A3-4710-9595-75194907AF98}" sibTransId="{32A50F85-1D26-4709-AB50-ABCB75ABC981}"/>
    <dgm:cxn modelId="{382E2E1A-94E2-420D-9CED-72F41555E9F5}" type="presOf" srcId="{7513E050-6541-4044-8FBC-1E8578512588}" destId="{5EFE89B7-A88F-4B7E-9293-E65824848A87}" srcOrd="0" destOrd="3" presId="urn:microsoft.com/office/officeart/2005/8/layout/hList2"/>
    <dgm:cxn modelId="{69A85D01-F110-4C1A-9667-34B5CBFD98E1}" type="presOf" srcId="{09649248-47B0-4339-BE07-FADE97A248D0}" destId="{CAE99D7A-F748-4424-B9BC-A255E9802D0C}" srcOrd="0" destOrd="3" presId="urn:microsoft.com/office/officeart/2005/8/layout/hList2"/>
    <dgm:cxn modelId="{FDA63007-5EFF-4B4D-8783-A79B2F91EB01}" type="presOf" srcId="{080BADC3-D622-44BD-A790-8F66DAC89917}" destId="{646D415D-2027-4D12-91EC-658FE62E9D03}" srcOrd="0" destOrd="0" presId="urn:microsoft.com/office/officeart/2005/8/layout/hList2"/>
    <dgm:cxn modelId="{7D083B9A-C462-4319-9714-DD5238BE51E1}" srcId="{2DF3FE34-0B3F-4A8B-B3B8-F6FCC5C45047}" destId="{7B55F052-7D69-4174-85B3-6CEEC2914D10}" srcOrd="0" destOrd="0" parTransId="{CBC0AD57-9A3F-4F90-9ED8-ECD5746C3100}" sibTransId="{BCA83654-72DF-48BF-9C5D-17C7AEC9D5E8}"/>
    <dgm:cxn modelId="{A3D49EC0-5537-406A-917B-ED9F3B4A35D1}" srcId="{2DF3FE34-0B3F-4A8B-B3B8-F6FCC5C45047}" destId="{085EAF3D-EA82-4A5E-B214-E05E84D0BAB1}" srcOrd="2" destOrd="0" parTransId="{C064C429-9E8C-4693-9415-21C0498C027D}" sibTransId="{E3AA9B38-DA91-4038-84AA-B077377D66C7}"/>
    <dgm:cxn modelId="{BD168A76-FE5E-4CB0-8417-6F86F4594ECE}" type="presOf" srcId="{085EAF3D-EA82-4A5E-B214-E05E84D0BAB1}" destId="{CAE99D7A-F748-4424-B9BC-A255E9802D0C}" srcOrd="0" destOrd="2" presId="urn:microsoft.com/office/officeart/2005/8/layout/hList2"/>
    <dgm:cxn modelId="{DCCBC325-7EF9-465B-86ED-B0937FF4BC5D}" type="presOf" srcId="{AD5850D5-64EC-4D8D-8EA2-8946ED70C8FE}" destId="{5EFE89B7-A88F-4B7E-9293-E65824848A87}" srcOrd="0" destOrd="2" presId="urn:microsoft.com/office/officeart/2005/8/layout/hList2"/>
    <dgm:cxn modelId="{921AF4FB-6F97-4E60-9822-D4C37D52B54E}" srcId="{080BADC3-D622-44BD-A790-8F66DAC89917}" destId="{E650CB88-2D98-445E-89F4-324812AD91D0}" srcOrd="0" destOrd="0" parTransId="{139A6818-A19D-4DF3-9C0B-1661951A4C6C}" sibTransId="{6777FF16-9149-4C43-A652-9DF564ECC7E6}"/>
    <dgm:cxn modelId="{1C5EFE1D-9498-4A82-AE71-6A0B573129E0}" srcId="{E650CB88-2D98-445E-89F4-324812AD91D0}" destId="{992139A3-5A2D-4871-8E61-C631B3C06FF5}" srcOrd="0" destOrd="0" parTransId="{44672F9A-6674-4E05-85EC-322FD006C664}" sibTransId="{58187FAE-7B2B-4998-9817-D7CE8F93AEC3}"/>
    <dgm:cxn modelId="{C6C43740-C135-4FD3-86D7-270E1F173D5D}" type="presOf" srcId="{7177B495-1E71-4749-81F4-BF1E2D8C0905}" destId="{5EFE89B7-A88F-4B7E-9293-E65824848A87}" srcOrd="0" destOrd="4" presId="urn:microsoft.com/office/officeart/2005/8/layout/hList2"/>
    <dgm:cxn modelId="{8B40BF7A-A634-4144-A16B-BAA6FC6698B0}" type="presParOf" srcId="{646D415D-2027-4D12-91EC-658FE62E9D03}" destId="{D60BD120-FCA5-46DE-800E-E83FEC052843}" srcOrd="0" destOrd="0" presId="urn:microsoft.com/office/officeart/2005/8/layout/hList2"/>
    <dgm:cxn modelId="{5566E8AA-BB44-4C4B-BE58-B4985C2A3EF2}" type="presParOf" srcId="{D60BD120-FCA5-46DE-800E-E83FEC052843}" destId="{7B90E808-AB8B-4E93-9086-BFEE3A745DF3}" srcOrd="0" destOrd="0" presId="urn:microsoft.com/office/officeart/2005/8/layout/hList2"/>
    <dgm:cxn modelId="{0BEBD337-9297-4953-9C52-08104F6B45BB}" type="presParOf" srcId="{D60BD120-FCA5-46DE-800E-E83FEC052843}" destId="{5EFE89B7-A88F-4B7E-9293-E65824848A87}" srcOrd="1" destOrd="0" presId="urn:microsoft.com/office/officeart/2005/8/layout/hList2"/>
    <dgm:cxn modelId="{4804FE20-E297-40D5-8357-7F75F0C08BC5}" type="presParOf" srcId="{D60BD120-FCA5-46DE-800E-E83FEC052843}" destId="{3A022047-4F4D-4607-8FE4-FD17338CE5E6}" srcOrd="2" destOrd="0" presId="urn:microsoft.com/office/officeart/2005/8/layout/hList2"/>
    <dgm:cxn modelId="{0F6478DB-8533-4A70-BAF3-7A7FBB80CB2F}" type="presParOf" srcId="{646D415D-2027-4D12-91EC-658FE62E9D03}" destId="{794ECF82-84F0-4562-B4F2-D3E8DAF44061}" srcOrd="1" destOrd="0" presId="urn:microsoft.com/office/officeart/2005/8/layout/hList2"/>
    <dgm:cxn modelId="{F8AA0CF5-F9AB-4607-81F3-789557BE4390}" type="presParOf" srcId="{646D415D-2027-4D12-91EC-658FE62E9D03}" destId="{7F3E8381-23A6-433B-856E-53C4413E8BC9}" srcOrd="2" destOrd="0" presId="urn:microsoft.com/office/officeart/2005/8/layout/hList2"/>
    <dgm:cxn modelId="{C09A5B2D-507E-4445-917F-F044D23B6555}" type="presParOf" srcId="{7F3E8381-23A6-433B-856E-53C4413E8BC9}" destId="{CD1D4863-FE3E-43E1-893B-586A2B6AA595}" srcOrd="0" destOrd="0" presId="urn:microsoft.com/office/officeart/2005/8/layout/hList2"/>
    <dgm:cxn modelId="{A6D25073-59D4-46F4-867E-E11B1986A81C}" type="presParOf" srcId="{7F3E8381-23A6-433B-856E-53C4413E8BC9}" destId="{CAE99D7A-F748-4424-B9BC-A255E9802D0C}" srcOrd="1" destOrd="0" presId="urn:microsoft.com/office/officeart/2005/8/layout/hList2"/>
    <dgm:cxn modelId="{3A010001-19AD-49DA-8F08-2B23B22D4120}" type="presParOf" srcId="{7F3E8381-23A6-433B-856E-53C4413E8BC9}" destId="{CE0DE2F2-D167-4FDB-A87B-3A6F3B8F7BF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C7D4D7-1D42-452C-890B-CD30338392E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3DB4C-49DE-487B-B505-30DA096579CB}">
      <dgm:prSet phldrT="[Текст]" custT="1"/>
      <dgm:spPr/>
      <dgm:t>
        <a:bodyPr/>
        <a:lstStyle/>
        <a:p>
          <a:r>
            <a:rPr lang="uk-UA" sz="2400" dirty="0" smtClean="0">
              <a:latin typeface="Segoe Script" panose="030B0504020000000003" pitchFamily="66" charset="0"/>
            </a:rPr>
            <a:t>античність</a:t>
          </a:r>
          <a:endParaRPr lang="ru-RU" sz="2400" dirty="0"/>
        </a:p>
      </dgm:t>
    </dgm:pt>
    <dgm:pt modelId="{7D525F42-D99D-4CBA-855F-48149883861A}" type="parTrans" cxnId="{D2CABDDD-D409-4653-AAE8-A65B6816DD0E}">
      <dgm:prSet/>
      <dgm:spPr/>
      <dgm:t>
        <a:bodyPr/>
        <a:lstStyle/>
        <a:p>
          <a:endParaRPr lang="ru-RU"/>
        </a:p>
      </dgm:t>
    </dgm:pt>
    <dgm:pt modelId="{754437EB-FA72-4BE7-BDD2-CCBC91C3F74E}" type="sibTrans" cxnId="{D2CABDDD-D409-4653-AAE8-A65B6816DD0E}">
      <dgm:prSet/>
      <dgm:spPr/>
      <dgm:t>
        <a:bodyPr/>
        <a:lstStyle/>
        <a:p>
          <a:endParaRPr lang="ru-RU"/>
        </a:p>
      </dgm:t>
    </dgm:pt>
    <dgm:pt modelId="{F2E2A4AE-2E5A-455A-9D22-21DE727404A0}">
      <dgm:prSet phldrT="[Текст]"/>
      <dgm:spPr/>
      <dgm:t>
        <a:bodyPr/>
        <a:lstStyle/>
        <a:p>
          <a:r>
            <a:rPr lang="uk-UA" dirty="0" smtClean="0">
              <a:latin typeface="Segoe Script" panose="030B0504020000000003" pitchFamily="66" charset="0"/>
            </a:rPr>
            <a:t>середньовіччя </a:t>
          </a:r>
          <a:endParaRPr lang="ru-RU" dirty="0"/>
        </a:p>
      </dgm:t>
    </dgm:pt>
    <dgm:pt modelId="{13C427FB-6C6F-4CC3-99E7-247DDFBA7B12}" type="parTrans" cxnId="{E9348C1E-CBD1-4A54-8081-CFFF182D33C9}">
      <dgm:prSet/>
      <dgm:spPr/>
      <dgm:t>
        <a:bodyPr/>
        <a:lstStyle/>
        <a:p>
          <a:endParaRPr lang="ru-RU"/>
        </a:p>
      </dgm:t>
    </dgm:pt>
    <dgm:pt modelId="{BE80E666-F327-4BC1-BCAD-4CC38B9ED240}" type="sibTrans" cxnId="{E9348C1E-CBD1-4A54-8081-CFFF182D33C9}">
      <dgm:prSet/>
      <dgm:spPr/>
      <dgm:t>
        <a:bodyPr/>
        <a:lstStyle/>
        <a:p>
          <a:endParaRPr lang="ru-RU"/>
        </a:p>
      </dgm:t>
    </dgm:pt>
    <dgm:pt modelId="{CE5C12F1-D906-4366-948C-91014BB7AC02}">
      <dgm:prSet phldrT="[Текст]"/>
      <dgm:spPr/>
      <dgm:t>
        <a:bodyPr/>
        <a:lstStyle/>
        <a:p>
          <a:r>
            <a:rPr lang="uk-UA" dirty="0" smtClean="0">
              <a:latin typeface="Segoe Script" panose="030B0504020000000003" pitchFamily="66" charset="0"/>
            </a:rPr>
            <a:t>Ренесанс</a:t>
          </a:r>
          <a:endParaRPr lang="ru-RU" dirty="0"/>
        </a:p>
      </dgm:t>
    </dgm:pt>
    <dgm:pt modelId="{52E72DA8-AEDF-4D2A-BF67-9EE05386444F}" type="parTrans" cxnId="{CCD78983-0EB5-4A79-BFD6-3D1D8924998C}">
      <dgm:prSet/>
      <dgm:spPr/>
      <dgm:t>
        <a:bodyPr/>
        <a:lstStyle/>
        <a:p>
          <a:endParaRPr lang="ru-RU"/>
        </a:p>
      </dgm:t>
    </dgm:pt>
    <dgm:pt modelId="{3B157BBC-A391-4352-A363-90F2DC418CFE}" type="sibTrans" cxnId="{CCD78983-0EB5-4A79-BFD6-3D1D8924998C}">
      <dgm:prSet/>
      <dgm:spPr/>
      <dgm:t>
        <a:bodyPr/>
        <a:lstStyle/>
        <a:p>
          <a:endParaRPr lang="ru-RU"/>
        </a:p>
      </dgm:t>
    </dgm:pt>
    <dgm:pt modelId="{A534E067-F7E6-4CB5-AE16-79279D4F30D8}">
      <dgm:prSet/>
      <dgm:spPr/>
      <dgm:t>
        <a:bodyPr/>
        <a:lstStyle/>
        <a:p>
          <a:r>
            <a:rPr lang="uk-UA" dirty="0" smtClean="0">
              <a:latin typeface="Segoe Script" panose="030B0504020000000003" pitchFamily="66" charset="0"/>
            </a:rPr>
            <a:t>класицизм та Просвітництво </a:t>
          </a:r>
          <a:endParaRPr lang="ru-RU" dirty="0"/>
        </a:p>
      </dgm:t>
    </dgm:pt>
    <dgm:pt modelId="{01355C4A-6887-4B0A-A4D3-557FDD71B376}" type="parTrans" cxnId="{61BA78F3-DD25-43FA-A7CC-D5A48F905893}">
      <dgm:prSet/>
      <dgm:spPr/>
      <dgm:t>
        <a:bodyPr/>
        <a:lstStyle/>
        <a:p>
          <a:endParaRPr lang="ru-RU"/>
        </a:p>
      </dgm:t>
    </dgm:pt>
    <dgm:pt modelId="{C66ED634-2556-499F-876B-ACAA5ECBD9A7}" type="sibTrans" cxnId="{61BA78F3-DD25-43FA-A7CC-D5A48F905893}">
      <dgm:prSet/>
      <dgm:spPr/>
      <dgm:t>
        <a:bodyPr/>
        <a:lstStyle/>
        <a:p>
          <a:endParaRPr lang="ru-RU"/>
        </a:p>
      </dgm:t>
    </dgm:pt>
    <dgm:pt modelId="{B5B7BCDC-B993-4B85-8D1C-92A514C9A21C}">
      <dgm:prSet/>
      <dgm:spPr/>
      <dgm:t>
        <a:bodyPr/>
        <a:lstStyle/>
        <a:p>
          <a:r>
            <a:rPr lang="uk-UA" dirty="0" smtClean="0">
              <a:latin typeface="Segoe Script" panose="030B0504020000000003" pitchFamily="66" charset="0"/>
            </a:rPr>
            <a:t>злам VІІІ–ХІХ </a:t>
          </a:r>
          <a:r>
            <a:rPr lang="uk-UA" dirty="0" err="1" smtClean="0">
              <a:latin typeface="Segoe Script" panose="030B0504020000000003" pitchFamily="66" charset="0"/>
            </a:rPr>
            <a:t>ст</a:t>
          </a:r>
          <a:endParaRPr lang="ru-RU" dirty="0"/>
        </a:p>
      </dgm:t>
    </dgm:pt>
    <dgm:pt modelId="{2709329A-2623-4B41-8DAA-D0B7B269D24A}" type="parTrans" cxnId="{F6907FA5-25E3-45EF-ADFB-87E90BBF4B17}">
      <dgm:prSet/>
      <dgm:spPr/>
      <dgm:t>
        <a:bodyPr/>
        <a:lstStyle/>
        <a:p>
          <a:endParaRPr lang="ru-RU"/>
        </a:p>
      </dgm:t>
    </dgm:pt>
    <dgm:pt modelId="{72C09AE9-37EE-46D9-AE13-8A849F35CAC6}" type="sibTrans" cxnId="{F6907FA5-25E3-45EF-ADFB-87E90BBF4B17}">
      <dgm:prSet/>
      <dgm:spPr/>
      <dgm:t>
        <a:bodyPr/>
        <a:lstStyle/>
        <a:p>
          <a:endParaRPr lang="ru-RU"/>
        </a:p>
      </dgm:t>
    </dgm:pt>
    <dgm:pt modelId="{E50808A8-8767-4197-B241-36868B8DE443}" type="pres">
      <dgm:prSet presAssocID="{D6C7D4D7-1D42-452C-890B-CD30338392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77B57-603E-4A30-ACB2-DF4535767130}" type="pres">
      <dgm:prSet presAssocID="{FEF3DB4C-49DE-487B-B505-30DA096579CB}" presName="comp" presStyleCnt="0"/>
      <dgm:spPr/>
    </dgm:pt>
    <dgm:pt modelId="{6D9A5DE2-164A-49E5-8D6D-14807C185A52}" type="pres">
      <dgm:prSet presAssocID="{FEF3DB4C-49DE-487B-B505-30DA096579CB}" presName="box" presStyleLbl="node1" presStyleIdx="0" presStyleCnt="5" custLinFactNeighborX="-5518" custLinFactNeighborY="-13577"/>
      <dgm:spPr/>
      <dgm:t>
        <a:bodyPr/>
        <a:lstStyle/>
        <a:p>
          <a:endParaRPr lang="ru-RU"/>
        </a:p>
      </dgm:t>
    </dgm:pt>
    <dgm:pt modelId="{E41BF596-5738-452C-9EF6-5455ACD74E95}" type="pres">
      <dgm:prSet presAssocID="{FEF3DB4C-49DE-487B-B505-30DA096579CB}" presName="img" presStyleLbl="fgImgPlace1" presStyleIdx="0" presStyleCnt="5" custScaleX="680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412E14-6C0F-4BD2-A332-447746A17A86}" type="pres">
      <dgm:prSet presAssocID="{FEF3DB4C-49DE-487B-B505-30DA096579C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946EA-67E1-432D-851E-3B3A55410D28}" type="pres">
      <dgm:prSet presAssocID="{754437EB-FA72-4BE7-BDD2-CCBC91C3F74E}" presName="spacer" presStyleCnt="0"/>
      <dgm:spPr/>
    </dgm:pt>
    <dgm:pt modelId="{A14F7FFD-4A76-494D-88D7-EE8A599DD672}" type="pres">
      <dgm:prSet presAssocID="{F2E2A4AE-2E5A-455A-9D22-21DE727404A0}" presName="comp" presStyleCnt="0"/>
      <dgm:spPr/>
    </dgm:pt>
    <dgm:pt modelId="{A38423F2-91D1-492B-981A-461743FF2FC4}" type="pres">
      <dgm:prSet presAssocID="{F2E2A4AE-2E5A-455A-9D22-21DE727404A0}" presName="box" presStyleLbl="node1" presStyleIdx="1" presStyleCnt="5"/>
      <dgm:spPr/>
      <dgm:t>
        <a:bodyPr/>
        <a:lstStyle/>
        <a:p>
          <a:endParaRPr lang="ru-RU"/>
        </a:p>
      </dgm:t>
    </dgm:pt>
    <dgm:pt modelId="{49C735D1-BF25-4DBC-ACC2-DE46FDC19E48}" type="pres">
      <dgm:prSet presAssocID="{F2E2A4AE-2E5A-455A-9D22-21DE727404A0}" presName="img" presStyleLbl="fgImgPlace1" presStyleIdx="1" presStyleCnt="5" custScaleX="711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540841-0A3A-4C31-9FBB-3CFB894369B3}" type="pres">
      <dgm:prSet presAssocID="{F2E2A4AE-2E5A-455A-9D22-21DE727404A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2A9B6-84E2-4FB6-BDF2-CCDF23030BA8}" type="pres">
      <dgm:prSet presAssocID="{BE80E666-F327-4BC1-BCAD-4CC38B9ED240}" presName="spacer" presStyleCnt="0"/>
      <dgm:spPr/>
    </dgm:pt>
    <dgm:pt modelId="{7C0739AC-113B-4018-B9A8-E76AA40BFEC0}" type="pres">
      <dgm:prSet presAssocID="{CE5C12F1-D906-4366-948C-91014BB7AC02}" presName="comp" presStyleCnt="0"/>
      <dgm:spPr/>
    </dgm:pt>
    <dgm:pt modelId="{3D3F5ED5-BD19-4435-B0E6-425DDBF30C92}" type="pres">
      <dgm:prSet presAssocID="{CE5C12F1-D906-4366-948C-91014BB7AC02}" presName="box" presStyleLbl="node1" presStyleIdx="2" presStyleCnt="5"/>
      <dgm:spPr/>
      <dgm:t>
        <a:bodyPr/>
        <a:lstStyle/>
        <a:p>
          <a:endParaRPr lang="ru-RU"/>
        </a:p>
      </dgm:t>
    </dgm:pt>
    <dgm:pt modelId="{3466B370-48B3-49FE-B3E8-B0C5E271A5F0}" type="pres">
      <dgm:prSet presAssocID="{CE5C12F1-D906-4366-948C-91014BB7AC02}" presName="img" presStyleLbl="fgImgPlace1" presStyleIdx="2" presStyleCnt="5" custScaleX="7119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FD248B-7DB1-4B85-AF58-04D32B932A4C}" type="pres">
      <dgm:prSet presAssocID="{CE5C12F1-D906-4366-948C-91014BB7AC0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04D69-5D93-4775-BA43-C763662AD9FE}" type="pres">
      <dgm:prSet presAssocID="{3B157BBC-A391-4352-A363-90F2DC418CFE}" presName="spacer" presStyleCnt="0"/>
      <dgm:spPr/>
    </dgm:pt>
    <dgm:pt modelId="{C2947E65-1976-4CA6-9D4E-345645BEB643}" type="pres">
      <dgm:prSet presAssocID="{A534E067-F7E6-4CB5-AE16-79279D4F30D8}" presName="comp" presStyleCnt="0"/>
      <dgm:spPr/>
    </dgm:pt>
    <dgm:pt modelId="{901CF213-1D23-4ABE-87EC-92E290480637}" type="pres">
      <dgm:prSet presAssocID="{A534E067-F7E6-4CB5-AE16-79279D4F30D8}" presName="box" presStyleLbl="node1" presStyleIdx="3" presStyleCnt="5" custLinFactNeighborX="-2143" custLinFactNeighborY="-2193"/>
      <dgm:spPr/>
      <dgm:t>
        <a:bodyPr/>
        <a:lstStyle/>
        <a:p>
          <a:endParaRPr lang="ru-RU"/>
        </a:p>
      </dgm:t>
    </dgm:pt>
    <dgm:pt modelId="{029DD5C9-CC0B-4629-B1A6-D71EFCF30AE1}" type="pres">
      <dgm:prSet presAssocID="{A534E067-F7E6-4CB5-AE16-79279D4F30D8}" presName="img" presStyleLbl="fgImgPlace1" presStyleIdx="3" presStyleCnt="5" custScaleX="788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5EB039-FD18-4C8B-90ED-E22477D81CA7}" type="pres">
      <dgm:prSet presAssocID="{A534E067-F7E6-4CB5-AE16-79279D4F30D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6A748-C5DC-48E3-B8F0-089347190661}" type="pres">
      <dgm:prSet presAssocID="{C66ED634-2556-499F-876B-ACAA5ECBD9A7}" presName="spacer" presStyleCnt="0"/>
      <dgm:spPr/>
    </dgm:pt>
    <dgm:pt modelId="{2C1A2B52-1D73-4125-8628-6112E82418B6}" type="pres">
      <dgm:prSet presAssocID="{B5B7BCDC-B993-4B85-8D1C-92A514C9A21C}" presName="comp" presStyleCnt="0"/>
      <dgm:spPr/>
    </dgm:pt>
    <dgm:pt modelId="{F3D67FE0-D811-472E-8AB8-32765B0D6BAF}" type="pres">
      <dgm:prSet presAssocID="{B5B7BCDC-B993-4B85-8D1C-92A514C9A21C}" presName="box" presStyleLbl="node1" presStyleIdx="4" presStyleCnt="5"/>
      <dgm:spPr/>
      <dgm:t>
        <a:bodyPr/>
        <a:lstStyle/>
        <a:p>
          <a:endParaRPr lang="ru-RU"/>
        </a:p>
      </dgm:t>
    </dgm:pt>
    <dgm:pt modelId="{84463CBE-3D13-47AB-882E-EF5C9AD5CF10}" type="pres">
      <dgm:prSet presAssocID="{B5B7BCDC-B993-4B85-8D1C-92A514C9A21C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67C1A0-173A-445B-9A16-D80D88CC9154}" type="pres">
      <dgm:prSet presAssocID="{B5B7BCDC-B993-4B85-8D1C-92A514C9A21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9FC3C-DC83-472D-8794-B090735384D1}" type="presOf" srcId="{D6C7D4D7-1D42-452C-890B-CD30338392EC}" destId="{E50808A8-8767-4197-B241-36868B8DE443}" srcOrd="0" destOrd="0" presId="urn:microsoft.com/office/officeart/2005/8/layout/vList4"/>
    <dgm:cxn modelId="{D2CABDDD-D409-4653-AAE8-A65B6816DD0E}" srcId="{D6C7D4D7-1D42-452C-890B-CD30338392EC}" destId="{FEF3DB4C-49DE-487B-B505-30DA096579CB}" srcOrd="0" destOrd="0" parTransId="{7D525F42-D99D-4CBA-855F-48149883861A}" sibTransId="{754437EB-FA72-4BE7-BDD2-CCBC91C3F74E}"/>
    <dgm:cxn modelId="{F5B65FBC-AC5D-487C-9312-BAF0D60994A4}" type="presOf" srcId="{F2E2A4AE-2E5A-455A-9D22-21DE727404A0}" destId="{A38423F2-91D1-492B-981A-461743FF2FC4}" srcOrd="0" destOrd="0" presId="urn:microsoft.com/office/officeart/2005/8/layout/vList4"/>
    <dgm:cxn modelId="{61BA78F3-DD25-43FA-A7CC-D5A48F905893}" srcId="{D6C7D4D7-1D42-452C-890B-CD30338392EC}" destId="{A534E067-F7E6-4CB5-AE16-79279D4F30D8}" srcOrd="3" destOrd="0" parTransId="{01355C4A-6887-4B0A-A4D3-557FDD71B376}" sibTransId="{C66ED634-2556-499F-876B-ACAA5ECBD9A7}"/>
    <dgm:cxn modelId="{BD360522-B6D4-4B5C-A462-D92145132977}" type="presOf" srcId="{FEF3DB4C-49DE-487B-B505-30DA096579CB}" destId="{08412E14-6C0F-4BD2-A332-447746A17A86}" srcOrd="1" destOrd="0" presId="urn:microsoft.com/office/officeart/2005/8/layout/vList4"/>
    <dgm:cxn modelId="{BDD74422-F2CB-4BD7-B9C9-CA23D0652A5A}" type="presOf" srcId="{CE5C12F1-D906-4366-948C-91014BB7AC02}" destId="{3D3F5ED5-BD19-4435-B0E6-425DDBF30C92}" srcOrd="0" destOrd="0" presId="urn:microsoft.com/office/officeart/2005/8/layout/vList4"/>
    <dgm:cxn modelId="{7275A99D-BB78-4F77-A213-871DAD8A17E8}" type="presOf" srcId="{B5B7BCDC-B993-4B85-8D1C-92A514C9A21C}" destId="{7367C1A0-173A-445B-9A16-D80D88CC9154}" srcOrd="1" destOrd="0" presId="urn:microsoft.com/office/officeart/2005/8/layout/vList4"/>
    <dgm:cxn modelId="{7E6FFFEC-0D87-4641-9FBC-DA1DE51D7885}" type="presOf" srcId="{F2E2A4AE-2E5A-455A-9D22-21DE727404A0}" destId="{71540841-0A3A-4C31-9FBB-3CFB894369B3}" srcOrd="1" destOrd="0" presId="urn:microsoft.com/office/officeart/2005/8/layout/vList4"/>
    <dgm:cxn modelId="{4D81E873-DE84-4095-A554-D068666E6261}" type="presOf" srcId="{B5B7BCDC-B993-4B85-8D1C-92A514C9A21C}" destId="{F3D67FE0-D811-472E-8AB8-32765B0D6BAF}" srcOrd="0" destOrd="0" presId="urn:microsoft.com/office/officeart/2005/8/layout/vList4"/>
    <dgm:cxn modelId="{F6907FA5-25E3-45EF-ADFB-87E90BBF4B17}" srcId="{D6C7D4D7-1D42-452C-890B-CD30338392EC}" destId="{B5B7BCDC-B993-4B85-8D1C-92A514C9A21C}" srcOrd="4" destOrd="0" parTransId="{2709329A-2623-4B41-8DAA-D0B7B269D24A}" sibTransId="{72C09AE9-37EE-46D9-AE13-8A849F35CAC6}"/>
    <dgm:cxn modelId="{E9348C1E-CBD1-4A54-8081-CFFF182D33C9}" srcId="{D6C7D4D7-1D42-452C-890B-CD30338392EC}" destId="{F2E2A4AE-2E5A-455A-9D22-21DE727404A0}" srcOrd="1" destOrd="0" parTransId="{13C427FB-6C6F-4CC3-99E7-247DDFBA7B12}" sibTransId="{BE80E666-F327-4BC1-BCAD-4CC38B9ED240}"/>
    <dgm:cxn modelId="{CCD78983-0EB5-4A79-BFD6-3D1D8924998C}" srcId="{D6C7D4D7-1D42-452C-890B-CD30338392EC}" destId="{CE5C12F1-D906-4366-948C-91014BB7AC02}" srcOrd="2" destOrd="0" parTransId="{52E72DA8-AEDF-4D2A-BF67-9EE05386444F}" sibTransId="{3B157BBC-A391-4352-A363-90F2DC418CFE}"/>
    <dgm:cxn modelId="{25615B52-5BC7-4771-A5FE-42354953BFCA}" type="presOf" srcId="{A534E067-F7E6-4CB5-AE16-79279D4F30D8}" destId="{C25EB039-FD18-4C8B-90ED-E22477D81CA7}" srcOrd="1" destOrd="0" presId="urn:microsoft.com/office/officeart/2005/8/layout/vList4"/>
    <dgm:cxn modelId="{CD995BAB-8EB3-468E-B29F-4A7A48A2F105}" type="presOf" srcId="{A534E067-F7E6-4CB5-AE16-79279D4F30D8}" destId="{901CF213-1D23-4ABE-87EC-92E290480637}" srcOrd="0" destOrd="0" presId="urn:microsoft.com/office/officeart/2005/8/layout/vList4"/>
    <dgm:cxn modelId="{C6316A85-135C-4B1C-9229-928B9D37019D}" type="presOf" srcId="{FEF3DB4C-49DE-487B-B505-30DA096579CB}" destId="{6D9A5DE2-164A-49E5-8D6D-14807C185A52}" srcOrd="0" destOrd="0" presId="urn:microsoft.com/office/officeart/2005/8/layout/vList4"/>
    <dgm:cxn modelId="{AEB0CB3A-F46B-4245-971E-77A34AA255BA}" type="presOf" srcId="{CE5C12F1-D906-4366-948C-91014BB7AC02}" destId="{35FD248B-7DB1-4B85-AF58-04D32B932A4C}" srcOrd="1" destOrd="0" presId="urn:microsoft.com/office/officeart/2005/8/layout/vList4"/>
    <dgm:cxn modelId="{BEBC31BC-FADE-49D7-B687-D283F2AE7398}" type="presParOf" srcId="{E50808A8-8767-4197-B241-36868B8DE443}" destId="{D9977B57-603E-4A30-ACB2-DF4535767130}" srcOrd="0" destOrd="0" presId="urn:microsoft.com/office/officeart/2005/8/layout/vList4"/>
    <dgm:cxn modelId="{63F58EB1-F703-4F1F-AC4F-B3F7B0BCBBBD}" type="presParOf" srcId="{D9977B57-603E-4A30-ACB2-DF4535767130}" destId="{6D9A5DE2-164A-49E5-8D6D-14807C185A52}" srcOrd="0" destOrd="0" presId="urn:microsoft.com/office/officeart/2005/8/layout/vList4"/>
    <dgm:cxn modelId="{F8CA5C55-27E6-47FD-BB97-4F37D6C449AF}" type="presParOf" srcId="{D9977B57-603E-4A30-ACB2-DF4535767130}" destId="{E41BF596-5738-452C-9EF6-5455ACD74E95}" srcOrd="1" destOrd="0" presId="urn:microsoft.com/office/officeart/2005/8/layout/vList4"/>
    <dgm:cxn modelId="{55FB338B-31FD-44E7-88AF-64CA01D4B7A4}" type="presParOf" srcId="{D9977B57-603E-4A30-ACB2-DF4535767130}" destId="{08412E14-6C0F-4BD2-A332-447746A17A86}" srcOrd="2" destOrd="0" presId="urn:microsoft.com/office/officeart/2005/8/layout/vList4"/>
    <dgm:cxn modelId="{C76306BA-3819-470B-9D46-92820BFA064D}" type="presParOf" srcId="{E50808A8-8767-4197-B241-36868B8DE443}" destId="{889946EA-67E1-432D-851E-3B3A55410D28}" srcOrd="1" destOrd="0" presId="urn:microsoft.com/office/officeart/2005/8/layout/vList4"/>
    <dgm:cxn modelId="{06E3EB59-3D69-47E3-B9BB-C222BD8A50FC}" type="presParOf" srcId="{E50808A8-8767-4197-B241-36868B8DE443}" destId="{A14F7FFD-4A76-494D-88D7-EE8A599DD672}" srcOrd="2" destOrd="0" presId="urn:microsoft.com/office/officeart/2005/8/layout/vList4"/>
    <dgm:cxn modelId="{E8EC2671-6845-401D-981D-8ADC57E0F19B}" type="presParOf" srcId="{A14F7FFD-4A76-494D-88D7-EE8A599DD672}" destId="{A38423F2-91D1-492B-981A-461743FF2FC4}" srcOrd="0" destOrd="0" presId="urn:microsoft.com/office/officeart/2005/8/layout/vList4"/>
    <dgm:cxn modelId="{928C5DF2-FBE1-4E57-B0A2-0BDAFBC935CC}" type="presParOf" srcId="{A14F7FFD-4A76-494D-88D7-EE8A599DD672}" destId="{49C735D1-BF25-4DBC-ACC2-DE46FDC19E48}" srcOrd="1" destOrd="0" presId="urn:microsoft.com/office/officeart/2005/8/layout/vList4"/>
    <dgm:cxn modelId="{24F0F99D-2B20-4FC7-9E0D-84FD1BD9AFFE}" type="presParOf" srcId="{A14F7FFD-4A76-494D-88D7-EE8A599DD672}" destId="{71540841-0A3A-4C31-9FBB-3CFB894369B3}" srcOrd="2" destOrd="0" presId="urn:microsoft.com/office/officeart/2005/8/layout/vList4"/>
    <dgm:cxn modelId="{891F3976-CB1C-436F-8616-E68C023CBF94}" type="presParOf" srcId="{E50808A8-8767-4197-B241-36868B8DE443}" destId="{1642A9B6-84E2-4FB6-BDF2-CCDF23030BA8}" srcOrd="3" destOrd="0" presId="urn:microsoft.com/office/officeart/2005/8/layout/vList4"/>
    <dgm:cxn modelId="{EC6B33AA-D70F-49FB-AC64-3CA4A0A96BDF}" type="presParOf" srcId="{E50808A8-8767-4197-B241-36868B8DE443}" destId="{7C0739AC-113B-4018-B9A8-E76AA40BFEC0}" srcOrd="4" destOrd="0" presId="urn:microsoft.com/office/officeart/2005/8/layout/vList4"/>
    <dgm:cxn modelId="{FF307AEB-2BF9-461D-9585-325EB10F6A87}" type="presParOf" srcId="{7C0739AC-113B-4018-B9A8-E76AA40BFEC0}" destId="{3D3F5ED5-BD19-4435-B0E6-425DDBF30C92}" srcOrd="0" destOrd="0" presId="urn:microsoft.com/office/officeart/2005/8/layout/vList4"/>
    <dgm:cxn modelId="{89BD7E01-3CF4-4EC0-8681-4D9A1EE5DEF1}" type="presParOf" srcId="{7C0739AC-113B-4018-B9A8-E76AA40BFEC0}" destId="{3466B370-48B3-49FE-B3E8-B0C5E271A5F0}" srcOrd="1" destOrd="0" presId="urn:microsoft.com/office/officeart/2005/8/layout/vList4"/>
    <dgm:cxn modelId="{EEF639CA-4640-425E-AE5E-BB766225836A}" type="presParOf" srcId="{7C0739AC-113B-4018-B9A8-E76AA40BFEC0}" destId="{35FD248B-7DB1-4B85-AF58-04D32B932A4C}" srcOrd="2" destOrd="0" presId="urn:microsoft.com/office/officeart/2005/8/layout/vList4"/>
    <dgm:cxn modelId="{C733CC07-CED0-4B91-9D13-731C05FB4DA1}" type="presParOf" srcId="{E50808A8-8767-4197-B241-36868B8DE443}" destId="{75104D69-5D93-4775-BA43-C763662AD9FE}" srcOrd="5" destOrd="0" presId="urn:microsoft.com/office/officeart/2005/8/layout/vList4"/>
    <dgm:cxn modelId="{D6C208E7-CE62-494B-AD82-A96C778DA85A}" type="presParOf" srcId="{E50808A8-8767-4197-B241-36868B8DE443}" destId="{C2947E65-1976-4CA6-9D4E-345645BEB643}" srcOrd="6" destOrd="0" presId="urn:microsoft.com/office/officeart/2005/8/layout/vList4"/>
    <dgm:cxn modelId="{6CAE57B1-6CF4-4E8E-B782-DEA382849C3F}" type="presParOf" srcId="{C2947E65-1976-4CA6-9D4E-345645BEB643}" destId="{901CF213-1D23-4ABE-87EC-92E290480637}" srcOrd="0" destOrd="0" presId="urn:microsoft.com/office/officeart/2005/8/layout/vList4"/>
    <dgm:cxn modelId="{459A8955-A1F9-4685-837D-B01223330756}" type="presParOf" srcId="{C2947E65-1976-4CA6-9D4E-345645BEB643}" destId="{029DD5C9-CC0B-4629-B1A6-D71EFCF30AE1}" srcOrd="1" destOrd="0" presId="urn:microsoft.com/office/officeart/2005/8/layout/vList4"/>
    <dgm:cxn modelId="{45329B50-CCD7-43B8-A9E6-CD0AA2FD5285}" type="presParOf" srcId="{C2947E65-1976-4CA6-9D4E-345645BEB643}" destId="{C25EB039-FD18-4C8B-90ED-E22477D81CA7}" srcOrd="2" destOrd="0" presId="urn:microsoft.com/office/officeart/2005/8/layout/vList4"/>
    <dgm:cxn modelId="{49725D64-96E6-42F8-8284-8F6A2BC9D4E3}" type="presParOf" srcId="{E50808A8-8767-4197-B241-36868B8DE443}" destId="{4DF6A748-C5DC-48E3-B8F0-089347190661}" srcOrd="7" destOrd="0" presId="urn:microsoft.com/office/officeart/2005/8/layout/vList4"/>
    <dgm:cxn modelId="{3A0C6BBA-C9F1-4053-9789-A1D589D41398}" type="presParOf" srcId="{E50808A8-8767-4197-B241-36868B8DE443}" destId="{2C1A2B52-1D73-4125-8628-6112E82418B6}" srcOrd="8" destOrd="0" presId="urn:microsoft.com/office/officeart/2005/8/layout/vList4"/>
    <dgm:cxn modelId="{3669EF23-E37B-4025-A3BA-D800FD61FB7C}" type="presParOf" srcId="{2C1A2B52-1D73-4125-8628-6112E82418B6}" destId="{F3D67FE0-D811-472E-8AB8-32765B0D6BAF}" srcOrd="0" destOrd="0" presId="urn:microsoft.com/office/officeart/2005/8/layout/vList4"/>
    <dgm:cxn modelId="{D0EAD9A7-C0EF-43AB-AC9F-C7FC7B21038A}" type="presParOf" srcId="{2C1A2B52-1D73-4125-8628-6112E82418B6}" destId="{84463CBE-3D13-47AB-882E-EF5C9AD5CF10}" srcOrd="1" destOrd="0" presId="urn:microsoft.com/office/officeart/2005/8/layout/vList4"/>
    <dgm:cxn modelId="{357F8A35-FB61-4EE2-A662-BD5D5993175A}" type="presParOf" srcId="{2C1A2B52-1D73-4125-8628-6112E82418B6}" destId="{7367C1A0-173A-445B-9A16-D80D88CC91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50FF4-0CC3-41FA-95E2-DB1857D1179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EB914D-4EC0-4A2F-B5AF-EE5A71096DD1}">
      <dgm:prSet phldrT="[Текст]"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ХІХ ст. </a:t>
          </a:r>
          <a:endParaRPr lang="uk-UA" sz="2000" dirty="0" smtClean="0"/>
        </a:p>
      </dgm:t>
    </dgm:pt>
    <dgm:pt modelId="{022EC3A3-9D64-4BA8-B2C9-04F0E4CCB9BB}" type="parTrans" cxnId="{9AD3287A-540E-4C86-B6D9-42C7DEF5DDB2}">
      <dgm:prSet/>
      <dgm:spPr/>
      <dgm:t>
        <a:bodyPr/>
        <a:lstStyle/>
        <a:p>
          <a:endParaRPr lang="ru-RU"/>
        </a:p>
      </dgm:t>
    </dgm:pt>
    <dgm:pt modelId="{A69FE7D9-0CBE-4C73-8352-20F5B6B88CAB}" type="sibTrans" cxnId="{9AD3287A-540E-4C86-B6D9-42C7DEF5DDB2}">
      <dgm:prSet/>
      <dgm:spPr/>
      <dgm:t>
        <a:bodyPr/>
        <a:lstStyle/>
        <a:p>
          <a:endParaRPr lang="ru-RU"/>
        </a:p>
      </dgm:t>
    </dgm:pt>
    <dgm:pt modelId="{00490DE4-2E03-4D8D-BBE3-A6EAFC496C5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Segoe Script" panose="030B0504020000000003" pitchFamily="66" charset="0"/>
            </a:rPr>
            <a:t>ХХ </a:t>
          </a:r>
          <a:r>
            <a:rPr lang="uk-UA" sz="2000" dirty="0" err="1" smtClean="0">
              <a:latin typeface="Segoe Script" panose="030B0504020000000003" pitchFamily="66" charset="0"/>
            </a:rPr>
            <a:t>ст</a:t>
          </a:r>
          <a:endParaRPr lang="ru-RU" sz="2000" dirty="0" smtClean="0"/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172CCEBD-5E66-4EDD-A1AC-499300DF7D06}" type="parTrans" cxnId="{E2F881A6-D286-41BC-A1CD-E846B6623AEB}">
      <dgm:prSet/>
      <dgm:spPr/>
      <dgm:t>
        <a:bodyPr/>
        <a:lstStyle/>
        <a:p>
          <a:endParaRPr lang="ru-RU"/>
        </a:p>
      </dgm:t>
    </dgm:pt>
    <dgm:pt modelId="{8AB2D727-38AC-4052-AEA1-1C3A9AD37660}" type="sibTrans" cxnId="{E2F881A6-D286-41BC-A1CD-E846B6623AEB}">
      <dgm:prSet/>
      <dgm:spPr/>
      <dgm:t>
        <a:bodyPr/>
        <a:lstStyle/>
        <a:p>
          <a:endParaRPr lang="ru-RU"/>
        </a:p>
      </dgm:t>
    </dgm:pt>
    <dgm:pt modelId="{D35D98F4-92B8-49E5-B12D-8DE60950FC3B}">
      <dgm:prSet phldrT="[Текст]"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п. ХХІ ст.</a:t>
          </a:r>
          <a:endParaRPr lang="ru-RU" sz="2000" dirty="0">
            <a:latin typeface="Segoe Script" panose="030B0504020000000003" pitchFamily="66" charset="0"/>
          </a:endParaRPr>
        </a:p>
      </dgm:t>
    </dgm:pt>
    <dgm:pt modelId="{F29C3A2F-05BB-407B-8F00-95143BBB4730}" type="parTrans" cxnId="{F99B3C36-E47D-450B-9FDA-3F612A878483}">
      <dgm:prSet/>
      <dgm:spPr/>
      <dgm:t>
        <a:bodyPr/>
        <a:lstStyle/>
        <a:p>
          <a:endParaRPr lang="ru-RU"/>
        </a:p>
      </dgm:t>
    </dgm:pt>
    <dgm:pt modelId="{B7514E53-33EB-4CA9-B3C4-3735BAD3AF8F}" type="sibTrans" cxnId="{F99B3C36-E47D-450B-9FDA-3F612A878483}">
      <dgm:prSet/>
      <dgm:spPr/>
      <dgm:t>
        <a:bodyPr/>
        <a:lstStyle/>
        <a:p>
          <a:endParaRPr lang="ru-RU"/>
        </a:p>
      </dgm:t>
    </dgm:pt>
    <dgm:pt modelId="{E27057A7-78D4-4AE1-8138-463435BBF017}">
      <dgm:prSet phldrT="[Текст]"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с. ХХІ </a:t>
          </a:r>
          <a:r>
            <a:rPr lang="uk-UA" sz="2000" dirty="0" err="1" smtClean="0">
              <a:latin typeface="Segoe Script" panose="030B0504020000000003" pitchFamily="66" charset="0"/>
            </a:rPr>
            <a:t>ст</a:t>
          </a:r>
          <a:endParaRPr lang="ru-RU" sz="2000" dirty="0">
            <a:latin typeface="Segoe Script" panose="030B0504020000000003" pitchFamily="66" charset="0"/>
          </a:endParaRPr>
        </a:p>
      </dgm:t>
    </dgm:pt>
    <dgm:pt modelId="{8EEA2D5E-86AF-46C2-B65C-E98B1B52FDC0}" type="parTrans" cxnId="{3A779C01-DA81-4CE4-84D1-312291576F25}">
      <dgm:prSet/>
      <dgm:spPr/>
      <dgm:t>
        <a:bodyPr/>
        <a:lstStyle/>
        <a:p>
          <a:endParaRPr lang="ru-RU"/>
        </a:p>
      </dgm:t>
    </dgm:pt>
    <dgm:pt modelId="{FF9366B9-1CE3-46F9-B0B4-317A6D42A5B7}" type="sibTrans" cxnId="{3A779C01-DA81-4CE4-84D1-312291576F25}">
      <dgm:prSet/>
      <dgm:spPr/>
      <dgm:t>
        <a:bodyPr/>
        <a:lstStyle/>
        <a:p>
          <a:endParaRPr lang="ru-RU"/>
        </a:p>
      </dgm:t>
    </dgm:pt>
    <dgm:pt modelId="{5B0C22D3-65CC-41C8-AA65-95DFC68DD554}">
      <dgm:prSet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к. ХХ ст</a:t>
          </a:r>
          <a:r>
            <a:rPr lang="uk-UA" sz="2000" dirty="0" smtClean="0"/>
            <a:t>. </a:t>
          </a:r>
          <a:endParaRPr lang="ru-RU" sz="2000" dirty="0"/>
        </a:p>
      </dgm:t>
    </dgm:pt>
    <dgm:pt modelId="{0550EAD4-E954-4F23-94AD-AED6726D1E36}" type="parTrans" cxnId="{C459071A-4EC2-4E52-A369-45512D3683C4}">
      <dgm:prSet/>
      <dgm:spPr/>
      <dgm:t>
        <a:bodyPr/>
        <a:lstStyle/>
        <a:p>
          <a:endParaRPr lang="ru-RU"/>
        </a:p>
      </dgm:t>
    </dgm:pt>
    <dgm:pt modelId="{393FCF94-3874-4523-965A-D7E47146C105}" type="sibTrans" cxnId="{C459071A-4EC2-4E52-A369-45512D3683C4}">
      <dgm:prSet/>
      <dgm:spPr/>
      <dgm:t>
        <a:bodyPr/>
        <a:lstStyle/>
        <a:p>
          <a:endParaRPr lang="ru-RU"/>
        </a:p>
      </dgm:t>
    </dgm:pt>
    <dgm:pt modelId="{22535E5E-2817-41E5-9A05-7FF18936E240}" type="pres">
      <dgm:prSet presAssocID="{F4950FF4-0CC3-41FA-95E2-DB1857D117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4FB3A-EB94-468E-95ED-3FB1E3C25158}" type="pres">
      <dgm:prSet presAssocID="{49EB914D-4EC0-4A2F-B5AF-EE5A71096DD1}" presName="comp" presStyleCnt="0"/>
      <dgm:spPr/>
    </dgm:pt>
    <dgm:pt modelId="{92D73738-73C8-4A91-A3E1-DD67752FA4E7}" type="pres">
      <dgm:prSet presAssocID="{49EB914D-4EC0-4A2F-B5AF-EE5A71096DD1}" presName="box" presStyleLbl="node1" presStyleIdx="0" presStyleCnt="5"/>
      <dgm:spPr/>
      <dgm:t>
        <a:bodyPr/>
        <a:lstStyle/>
        <a:p>
          <a:endParaRPr lang="ru-RU"/>
        </a:p>
      </dgm:t>
    </dgm:pt>
    <dgm:pt modelId="{70BA5BC2-E3D4-4AF4-9FC8-60BB554C2E8C}" type="pres">
      <dgm:prSet presAssocID="{49EB914D-4EC0-4A2F-B5AF-EE5A71096DD1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6FE674-257C-4D96-A169-B1841F258814}" type="pres">
      <dgm:prSet presAssocID="{49EB914D-4EC0-4A2F-B5AF-EE5A71096DD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AE6A4-CA2E-4E46-8ADF-AD37F2EE6E40}" type="pres">
      <dgm:prSet presAssocID="{A69FE7D9-0CBE-4C73-8352-20F5B6B88CAB}" presName="spacer" presStyleCnt="0"/>
      <dgm:spPr/>
    </dgm:pt>
    <dgm:pt modelId="{AA645E62-496D-4185-8635-F877FBBFE35C}" type="pres">
      <dgm:prSet presAssocID="{00490DE4-2E03-4D8D-BBE3-A6EAFC496C55}" presName="comp" presStyleCnt="0"/>
      <dgm:spPr/>
    </dgm:pt>
    <dgm:pt modelId="{C1C27F5C-2AC9-4615-A188-37FC3CBE721A}" type="pres">
      <dgm:prSet presAssocID="{00490DE4-2E03-4D8D-BBE3-A6EAFC496C55}" presName="box" presStyleLbl="node1" presStyleIdx="1" presStyleCnt="5"/>
      <dgm:spPr/>
      <dgm:t>
        <a:bodyPr/>
        <a:lstStyle/>
        <a:p>
          <a:endParaRPr lang="ru-RU"/>
        </a:p>
      </dgm:t>
    </dgm:pt>
    <dgm:pt modelId="{11B52601-D26F-4305-ADA3-330CFFF348D5}" type="pres">
      <dgm:prSet presAssocID="{00490DE4-2E03-4D8D-BBE3-A6EAFC496C55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03B256-767E-4084-A9EE-043ACC5FEFA3}" type="pres">
      <dgm:prSet presAssocID="{00490DE4-2E03-4D8D-BBE3-A6EAFC496C5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3FFAE-E6C7-4B9C-95BA-203047642170}" type="pres">
      <dgm:prSet presAssocID="{8AB2D727-38AC-4052-AEA1-1C3A9AD37660}" presName="spacer" presStyleCnt="0"/>
      <dgm:spPr/>
    </dgm:pt>
    <dgm:pt modelId="{B3A97685-0B37-473B-8B63-D1F479772F3B}" type="pres">
      <dgm:prSet presAssocID="{5B0C22D3-65CC-41C8-AA65-95DFC68DD554}" presName="comp" presStyleCnt="0"/>
      <dgm:spPr/>
    </dgm:pt>
    <dgm:pt modelId="{65A41C62-0D70-41DB-A6E2-788F5D057A27}" type="pres">
      <dgm:prSet presAssocID="{5B0C22D3-65CC-41C8-AA65-95DFC68DD554}" presName="box" presStyleLbl="node1" presStyleIdx="2" presStyleCnt="5"/>
      <dgm:spPr/>
      <dgm:t>
        <a:bodyPr/>
        <a:lstStyle/>
        <a:p>
          <a:endParaRPr lang="ru-RU"/>
        </a:p>
      </dgm:t>
    </dgm:pt>
    <dgm:pt modelId="{4FAA0ED4-E97B-4D69-8742-ADCDBF77E938}" type="pres">
      <dgm:prSet presAssocID="{5B0C22D3-65CC-41C8-AA65-95DFC68DD554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FBE33A-92EE-49C2-99D8-5D4F4B265911}" type="pres">
      <dgm:prSet presAssocID="{5B0C22D3-65CC-41C8-AA65-95DFC68DD55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7F4FB-782A-476F-8104-770D8A793BC8}" type="pres">
      <dgm:prSet presAssocID="{393FCF94-3874-4523-965A-D7E47146C105}" presName="spacer" presStyleCnt="0"/>
      <dgm:spPr/>
    </dgm:pt>
    <dgm:pt modelId="{98CA7808-4973-4CD1-ACF9-698600C8999E}" type="pres">
      <dgm:prSet presAssocID="{D35D98F4-92B8-49E5-B12D-8DE60950FC3B}" presName="comp" presStyleCnt="0"/>
      <dgm:spPr/>
    </dgm:pt>
    <dgm:pt modelId="{10DC0095-58F5-438B-848A-ED503143A111}" type="pres">
      <dgm:prSet presAssocID="{D35D98F4-92B8-49E5-B12D-8DE60950FC3B}" presName="box" presStyleLbl="node1" presStyleIdx="3" presStyleCnt="5"/>
      <dgm:spPr/>
      <dgm:t>
        <a:bodyPr/>
        <a:lstStyle/>
        <a:p>
          <a:endParaRPr lang="ru-RU"/>
        </a:p>
      </dgm:t>
    </dgm:pt>
    <dgm:pt modelId="{EEEBC596-31D5-4FC4-B65F-3A39763AFAC9}" type="pres">
      <dgm:prSet presAssocID="{D35D98F4-92B8-49E5-B12D-8DE60950FC3B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CAF0F0-DEBB-40EA-8262-C3F6DB0F2BAF}" type="pres">
      <dgm:prSet presAssocID="{D35D98F4-92B8-49E5-B12D-8DE60950FC3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8CE6D-2546-4EA6-8B19-5FC6C145B483}" type="pres">
      <dgm:prSet presAssocID="{B7514E53-33EB-4CA9-B3C4-3735BAD3AF8F}" presName="spacer" presStyleCnt="0"/>
      <dgm:spPr/>
    </dgm:pt>
    <dgm:pt modelId="{DB62CF89-67E4-47A1-94AA-5C298958D33A}" type="pres">
      <dgm:prSet presAssocID="{E27057A7-78D4-4AE1-8138-463435BBF017}" presName="comp" presStyleCnt="0"/>
      <dgm:spPr/>
    </dgm:pt>
    <dgm:pt modelId="{E3B0332F-A049-4B38-B7A7-506555EF38F9}" type="pres">
      <dgm:prSet presAssocID="{E27057A7-78D4-4AE1-8138-463435BBF017}" presName="box" presStyleLbl="node1" presStyleIdx="4" presStyleCnt="5"/>
      <dgm:spPr/>
      <dgm:t>
        <a:bodyPr/>
        <a:lstStyle/>
        <a:p>
          <a:endParaRPr lang="ru-RU"/>
        </a:p>
      </dgm:t>
    </dgm:pt>
    <dgm:pt modelId="{8E44E680-A64B-47DB-8C03-F9831625B61E}" type="pres">
      <dgm:prSet presAssocID="{E27057A7-78D4-4AE1-8138-463435BBF017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0A2384-519A-40F4-84BA-D9ACB708955C}" type="pres">
      <dgm:prSet presAssocID="{E27057A7-78D4-4AE1-8138-463435BBF01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B93B5-A53C-4263-A7DD-4B558C76EFA5}" type="presOf" srcId="{00490DE4-2E03-4D8D-BBE3-A6EAFC496C55}" destId="{C1C27F5C-2AC9-4615-A188-37FC3CBE721A}" srcOrd="0" destOrd="0" presId="urn:microsoft.com/office/officeart/2005/8/layout/vList4"/>
    <dgm:cxn modelId="{B7091A3F-A571-441A-8B75-261DE982F71C}" type="presOf" srcId="{E27057A7-78D4-4AE1-8138-463435BBF017}" destId="{E3B0332F-A049-4B38-B7A7-506555EF38F9}" srcOrd="0" destOrd="0" presId="urn:microsoft.com/office/officeart/2005/8/layout/vList4"/>
    <dgm:cxn modelId="{3A779C01-DA81-4CE4-84D1-312291576F25}" srcId="{F4950FF4-0CC3-41FA-95E2-DB1857D11799}" destId="{E27057A7-78D4-4AE1-8138-463435BBF017}" srcOrd="4" destOrd="0" parTransId="{8EEA2D5E-86AF-46C2-B65C-E98B1B52FDC0}" sibTransId="{FF9366B9-1CE3-46F9-B0B4-317A6D42A5B7}"/>
    <dgm:cxn modelId="{C459071A-4EC2-4E52-A369-45512D3683C4}" srcId="{F4950FF4-0CC3-41FA-95E2-DB1857D11799}" destId="{5B0C22D3-65CC-41C8-AA65-95DFC68DD554}" srcOrd="2" destOrd="0" parTransId="{0550EAD4-E954-4F23-94AD-AED6726D1E36}" sibTransId="{393FCF94-3874-4523-965A-D7E47146C105}"/>
    <dgm:cxn modelId="{06997799-075C-4AA2-85BE-9FCBC3872AFA}" type="presOf" srcId="{E27057A7-78D4-4AE1-8138-463435BBF017}" destId="{830A2384-519A-40F4-84BA-D9ACB708955C}" srcOrd="1" destOrd="0" presId="urn:microsoft.com/office/officeart/2005/8/layout/vList4"/>
    <dgm:cxn modelId="{5917F1FC-B9D0-4B28-BAB4-95FEF3D23217}" type="presOf" srcId="{D35D98F4-92B8-49E5-B12D-8DE60950FC3B}" destId="{49CAF0F0-DEBB-40EA-8262-C3F6DB0F2BAF}" srcOrd="1" destOrd="0" presId="urn:microsoft.com/office/officeart/2005/8/layout/vList4"/>
    <dgm:cxn modelId="{3364AF48-9549-42D2-BA5A-2C83FF2A7F3D}" type="presOf" srcId="{F4950FF4-0CC3-41FA-95E2-DB1857D11799}" destId="{22535E5E-2817-41E5-9A05-7FF18936E240}" srcOrd="0" destOrd="0" presId="urn:microsoft.com/office/officeart/2005/8/layout/vList4"/>
    <dgm:cxn modelId="{EEF872D3-EA47-4D22-AB66-CCF7409CD7D0}" type="presOf" srcId="{49EB914D-4EC0-4A2F-B5AF-EE5A71096DD1}" destId="{9C6FE674-257C-4D96-A169-B1841F258814}" srcOrd="1" destOrd="0" presId="urn:microsoft.com/office/officeart/2005/8/layout/vList4"/>
    <dgm:cxn modelId="{23BC10E0-C0D6-49EC-992A-D20FBFB07E7E}" type="presOf" srcId="{49EB914D-4EC0-4A2F-B5AF-EE5A71096DD1}" destId="{92D73738-73C8-4A91-A3E1-DD67752FA4E7}" srcOrd="0" destOrd="0" presId="urn:microsoft.com/office/officeart/2005/8/layout/vList4"/>
    <dgm:cxn modelId="{31E470C4-74E5-4360-A8F1-059AAC07B52F}" type="presOf" srcId="{5B0C22D3-65CC-41C8-AA65-95DFC68DD554}" destId="{BEFBE33A-92EE-49C2-99D8-5D4F4B265911}" srcOrd="1" destOrd="0" presId="urn:microsoft.com/office/officeart/2005/8/layout/vList4"/>
    <dgm:cxn modelId="{F99B3C36-E47D-450B-9FDA-3F612A878483}" srcId="{F4950FF4-0CC3-41FA-95E2-DB1857D11799}" destId="{D35D98F4-92B8-49E5-B12D-8DE60950FC3B}" srcOrd="3" destOrd="0" parTransId="{F29C3A2F-05BB-407B-8F00-95143BBB4730}" sibTransId="{B7514E53-33EB-4CA9-B3C4-3735BAD3AF8F}"/>
    <dgm:cxn modelId="{B8A2CCB6-828D-499D-9F32-02D2A700406F}" type="presOf" srcId="{D35D98F4-92B8-49E5-B12D-8DE60950FC3B}" destId="{10DC0095-58F5-438B-848A-ED503143A111}" srcOrd="0" destOrd="0" presId="urn:microsoft.com/office/officeart/2005/8/layout/vList4"/>
    <dgm:cxn modelId="{A95CCCAC-B73F-4209-9C13-A1200597A35D}" type="presOf" srcId="{5B0C22D3-65CC-41C8-AA65-95DFC68DD554}" destId="{65A41C62-0D70-41DB-A6E2-788F5D057A27}" srcOrd="0" destOrd="0" presId="urn:microsoft.com/office/officeart/2005/8/layout/vList4"/>
    <dgm:cxn modelId="{2407B70E-C408-4190-8C05-C887ECC53895}" type="presOf" srcId="{00490DE4-2E03-4D8D-BBE3-A6EAFC496C55}" destId="{A403B256-767E-4084-A9EE-043ACC5FEFA3}" srcOrd="1" destOrd="0" presId="urn:microsoft.com/office/officeart/2005/8/layout/vList4"/>
    <dgm:cxn modelId="{E2F881A6-D286-41BC-A1CD-E846B6623AEB}" srcId="{F4950FF4-0CC3-41FA-95E2-DB1857D11799}" destId="{00490DE4-2E03-4D8D-BBE3-A6EAFC496C55}" srcOrd="1" destOrd="0" parTransId="{172CCEBD-5E66-4EDD-A1AC-499300DF7D06}" sibTransId="{8AB2D727-38AC-4052-AEA1-1C3A9AD37660}"/>
    <dgm:cxn modelId="{9AD3287A-540E-4C86-B6D9-42C7DEF5DDB2}" srcId="{F4950FF4-0CC3-41FA-95E2-DB1857D11799}" destId="{49EB914D-4EC0-4A2F-B5AF-EE5A71096DD1}" srcOrd="0" destOrd="0" parTransId="{022EC3A3-9D64-4BA8-B2C9-04F0E4CCB9BB}" sibTransId="{A69FE7D9-0CBE-4C73-8352-20F5B6B88CAB}"/>
    <dgm:cxn modelId="{3903BA94-FC4F-470C-95B0-AD2C2DE9E6DA}" type="presParOf" srcId="{22535E5E-2817-41E5-9A05-7FF18936E240}" destId="{8164FB3A-EB94-468E-95ED-3FB1E3C25158}" srcOrd="0" destOrd="0" presId="urn:microsoft.com/office/officeart/2005/8/layout/vList4"/>
    <dgm:cxn modelId="{CF673F97-179E-435A-8A20-7CE5A63686A8}" type="presParOf" srcId="{8164FB3A-EB94-468E-95ED-3FB1E3C25158}" destId="{92D73738-73C8-4A91-A3E1-DD67752FA4E7}" srcOrd="0" destOrd="0" presId="urn:microsoft.com/office/officeart/2005/8/layout/vList4"/>
    <dgm:cxn modelId="{BABCFEE0-53BD-4C60-930B-9D3EC6D3F096}" type="presParOf" srcId="{8164FB3A-EB94-468E-95ED-3FB1E3C25158}" destId="{70BA5BC2-E3D4-4AF4-9FC8-60BB554C2E8C}" srcOrd="1" destOrd="0" presId="urn:microsoft.com/office/officeart/2005/8/layout/vList4"/>
    <dgm:cxn modelId="{5B674F5F-108C-49E7-99AB-B44863DCFBA7}" type="presParOf" srcId="{8164FB3A-EB94-468E-95ED-3FB1E3C25158}" destId="{9C6FE674-257C-4D96-A169-B1841F258814}" srcOrd="2" destOrd="0" presId="urn:microsoft.com/office/officeart/2005/8/layout/vList4"/>
    <dgm:cxn modelId="{39A8F989-4B01-4BCF-9260-13FA8BF2AB2A}" type="presParOf" srcId="{22535E5E-2817-41E5-9A05-7FF18936E240}" destId="{DF0AE6A4-CA2E-4E46-8ADF-AD37F2EE6E40}" srcOrd="1" destOrd="0" presId="urn:microsoft.com/office/officeart/2005/8/layout/vList4"/>
    <dgm:cxn modelId="{537BBC20-A63B-48ED-9949-E5B97209F4BD}" type="presParOf" srcId="{22535E5E-2817-41E5-9A05-7FF18936E240}" destId="{AA645E62-496D-4185-8635-F877FBBFE35C}" srcOrd="2" destOrd="0" presId="urn:microsoft.com/office/officeart/2005/8/layout/vList4"/>
    <dgm:cxn modelId="{FA05F084-287F-4A56-95FA-A5A77F60946F}" type="presParOf" srcId="{AA645E62-496D-4185-8635-F877FBBFE35C}" destId="{C1C27F5C-2AC9-4615-A188-37FC3CBE721A}" srcOrd="0" destOrd="0" presId="urn:microsoft.com/office/officeart/2005/8/layout/vList4"/>
    <dgm:cxn modelId="{86E91F40-F516-4966-A290-43EE07E93B2B}" type="presParOf" srcId="{AA645E62-496D-4185-8635-F877FBBFE35C}" destId="{11B52601-D26F-4305-ADA3-330CFFF348D5}" srcOrd="1" destOrd="0" presId="urn:microsoft.com/office/officeart/2005/8/layout/vList4"/>
    <dgm:cxn modelId="{FFBAC164-ECF2-4622-AD89-474439152B57}" type="presParOf" srcId="{AA645E62-496D-4185-8635-F877FBBFE35C}" destId="{A403B256-767E-4084-A9EE-043ACC5FEFA3}" srcOrd="2" destOrd="0" presId="urn:microsoft.com/office/officeart/2005/8/layout/vList4"/>
    <dgm:cxn modelId="{D1C87D01-B519-4623-8FE6-AA0EF805D56D}" type="presParOf" srcId="{22535E5E-2817-41E5-9A05-7FF18936E240}" destId="{DB93FFAE-E6C7-4B9C-95BA-203047642170}" srcOrd="3" destOrd="0" presId="urn:microsoft.com/office/officeart/2005/8/layout/vList4"/>
    <dgm:cxn modelId="{59938BB7-805A-49E9-BA74-C77291E485DD}" type="presParOf" srcId="{22535E5E-2817-41E5-9A05-7FF18936E240}" destId="{B3A97685-0B37-473B-8B63-D1F479772F3B}" srcOrd="4" destOrd="0" presId="urn:microsoft.com/office/officeart/2005/8/layout/vList4"/>
    <dgm:cxn modelId="{D9E1DD60-36D4-4056-BDF1-EF4A9FFD91D9}" type="presParOf" srcId="{B3A97685-0B37-473B-8B63-D1F479772F3B}" destId="{65A41C62-0D70-41DB-A6E2-788F5D057A27}" srcOrd="0" destOrd="0" presId="urn:microsoft.com/office/officeart/2005/8/layout/vList4"/>
    <dgm:cxn modelId="{5C27AA0A-A353-4ADE-A554-23CA8E1A1B75}" type="presParOf" srcId="{B3A97685-0B37-473B-8B63-D1F479772F3B}" destId="{4FAA0ED4-E97B-4D69-8742-ADCDBF77E938}" srcOrd="1" destOrd="0" presId="urn:microsoft.com/office/officeart/2005/8/layout/vList4"/>
    <dgm:cxn modelId="{1C9D39BE-6790-401A-A545-30C042EE9364}" type="presParOf" srcId="{B3A97685-0B37-473B-8B63-D1F479772F3B}" destId="{BEFBE33A-92EE-49C2-99D8-5D4F4B265911}" srcOrd="2" destOrd="0" presId="urn:microsoft.com/office/officeart/2005/8/layout/vList4"/>
    <dgm:cxn modelId="{D6378101-05A5-4E94-8C3D-7EE91CBF80A6}" type="presParOf" srcId="{22535E5E-2817-41E5-9A05-7FF18936E240}" destId="{ACB7F4FB-782A-476F-8104-770D8A793BC8}" srcOrd="5" destOrd="0" presId="urn:microsoft.com/office/officeart/2005/8/layout/vList4"/>
    <dgm:cxn modelId="{4CC56000-39C5-4E34-8B29-AD79AA8D2E1B}" type="presParOf" srcId="{22535E5E-2817-41E5-9A05-7FF18936E240}" destId="{98CA7808-4973-4CD1-ACF9-698600C8999E}" srcOrd="6" destOrd="0" presId="urn:microsoft.com/office/officeart/2005/8/layout/vList4"/>
    <dgm:cxn modelId="{0D952457-E58A-4428-A212-3F10537BA758}" type="presParOf" srcId="{98CA7808-4973-4CD1-ACF9-698600C8999E}" destId="{10DC0095-58F5-438B-848A-ED503143A111}" srcOrd="0" destOrd="0" presId="urn:microsoft.com/office/officeart/2005/8/layout/vList4"/>
    <dgm:cxn modelId="{941BB8B8-226C-4B9D-B88F-316668D44544}" type="presParOf" srcId="{98CA7808-4973-4CD1-ACF9-698600C8999E}" destId="{EEEBC596-31D5-4FC4-B65F-3A39763AFAC9}" srcOrd="1" destOrd="0" presId="urn:microsoft.com/office/officeart/2005/8/layout/vList4"/>
    <dgm:cxn modelId="{ABF554C0-1BA6-4B31-9644-1EFC631F81FF}" type="presParOf" srcId="{98CA7808-4973-4CD1-ACF9-698600C8999E}" destId="{49CAF0F0-DEBB-40EA-8262-C3F6DB0F2BAF}" srcOrd="2" destOrd="0" presId="urn:microsoft.com/office/officeart/2005/8/layout/vList4"/>
    <dgm:cxn modelId="{27C63A06-52AD-43DB-86B2-54D247829033}" type="presParOf" srcId="{22535E5E-2817-41E5-9A05-7FF18936E240}" destId="{40D8CE6D-2546-4EA6-8B19-5FC6C145B483}" srcOrd="7" destOrd="0" presId="urn:microsoft.com/office/officeart/2005/8/layout/vList4"/>
    <dgm:cxn modelId="{2A551880-DE8B-4557-968E-007E08BC3307}" type="presParOf" srcId="{22535E5E-2817-41E5-9A05-7FF18936E240}" destId="{DB62CF89-67E4-47A1-94AA-5C298958D33A}" srcOrd="8" destOrd="0" presId="urn:microsoft.com/office/officeart/2005/8/layout/vList4"/>
    <dgm:cxn modelId="{3422D4C9-EA53-4BA5-9B32-015DB1E97E02}" type="presParOf" srcId="{DB62CF89-67E4-47A1-94AA-5C298958D33A}" destId="{E3B0332F-A049-4B38-B7A7-506555EF38F9}" srcOrd="0" destOrd="0" presId="urn:microsoft.com/office/officeart/2005/8/layout/vList4"/>
    <dgm:cxn modelId="{FF70E35D-C993-46F8-AD75-9BBA9DC76728}" type="presParOf" srcId="{DB62CF89-67E4-47A1-94AA-5C298958D33A}" destId="{8E44E680-A64B-47DB-8C03-F9831625B61E}" srcOrd="1" destOrd="0" presId="urn:microsoft.com/office/officeart/2005/8/layout/vList4"/>
    <dgm:cxn modelId="{DD8FD96B-3873-438C-A7F4-7DCC69F50ED3}" type="presParOf" srcId="{DB62CF89-67E4-47A1-94AA-5C298958D33A}" destId="{830A2384-519A-40F4-84BA-D9ACB708955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0C3DD5-F9B0-4F62-AEBF-5D0F7964DE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60AE9-0FD8-4714-BB54-E79D2FA868FB}">
      <dgm:prSet phldrT="[Текст]" custT="1"/>
      <dgm:spPr/>
      <dgm:t>
        <a:bodyPr/>
        <a:lstStyle/>
        <a:p>
          <a:r>
            <a:rPr lang="uk-UA" sz="3200" b="1" dirty="0" smtClean="0">
              <a:latin typeface="Segoe Script" panose="030B0504020000000003" pitchFamily="66" charset="0"/>
            </a:rPr>
            <a:t>мистецтво</a:t>
          </a:r>
          <a:endParaRPr lang="ru-RU" sz="3200" b="1" dirty="0">
            <a:latin typeface="Segoe Script" panose="030B0504020000000003" pitchFamily="66" charset="0"/>
          </a:endParaRPr>
        </a:p>
      </dgm:t>
    </dgm:pt>
    <dgm:pt modelId="{F7A92D06-ABF4-45A4-9A97-A0B3B0CA3BAD}" type="parTrans" cxnId="{04281E74-8F7D-4A05-BEBA-2225F9DE8BE1}">
      <dgm:prSet/>
      <dgm:spPr/>
      <dgm:t>
        <a:bodyPr/>
        <a:lstStyle/>
        <a:p>
          <a:endParaRPr lang="ru-RU"/>
        </a:p>
      </dgm:t>
    </dgm:pt>
    <dgm:pt modelId="{499D02EB-1FB1-4B4F-8050-E1A3AB060D19}" type="sibTrans" cxnId="{04281E74-8F7D-4A05-BEBA-2225F9DE8BE1}">
      <dgm:prSet/>
      <dgm:spPr/>
      <dgm:t>
        <a:bodyPr/>
        <a:lstStyle/>
        <a:p>
          <a:endParaRPr lang="ru-RU"/>
        </a:p>
      </dgm:t>
    </dgm:pt>
    <dgm:pt modelId="{80FFBC35-76D5-4D94-9FDF-B9468ACA7263}">
      <dgm:prSet/>
      <dgm:spPr/>
      <dgm:t>
        <a:bodyPr/>
        <a:lstStyle/>
        <a:p>
          <a:r>
            <a:rPr lang="uk-UA" b="1" dirty="0" smtClean="0">
              <a:latin typeface="Segoe Script" panose="030B0504020000000003" pitchFamily="66" charset="0"/>
            </a:rPr>
            <a:t>зображувальні (предметні), до яких належить і </a:t>
          </a:r>
          <a:r>
            <a:rPr lang="uk-UA" b="1" dirty="0" smtClean="0">
              <a:solidFill>
                <a:srgbClr val="FF0000"/>
              </a:solidFill>
              <a:latin typeface="Segoe Script" panose="030B0504020000000003" pitchFamily="66" charset="0"/>
            </a:rPr>
            <a:t>література</a:t>
          </a:r>
          <a:endParaRPr lang="ru-RU" b="1" dirty="0">
            <a:solidFill>
              <a:srgbClr val="FF0000"/>
            </a:solidFill>
            <a:latin typeface="Segoe Script" panose="030B0504020000000003" pitchFamily="66" charset="0"/>
          </a:endParaRPr>
        </a:p>
      </dgm:t>
    </dgm:pt>
    <dgm:pt modelId="{B0CC0EEA-F438-4B4A-A7E5-84A4AF37739D}" type="parTrans" cxnId="{6B60AA8D-DEA2-4019-B270-E7221EE49BA1}">
      <dgm:prSet/>
      <dgm:spPr/>
      <dgm:t>
        <a:bodyPr/>
        <a:lstStyle/>
        <a:p>
          <a:endParaRPr lang="ru-RU"/>
        </a:p>
      </dgm:t>
    </dgm:pt>
    <dgm:pt modelId="{79E663AA-9843-4CE1-8D32-321028B40958}" type="sibTrans" cxnId="{6B60AA8D-DEA2-4019-B270-E7221EE49BA1}">
      <dgm:prSet/>
      <dgm:spPr/>
      <dgm:t>
        <a:bodyPr/>
        <a:lstStyle/>
        <a:p>
          <a:endParaRPr lang="ru-RU"/>
        </a:p>
      </dgm:t>
    </dgm:pt>
    <dgm:pt modelId="{78BAB856-9309-4772-B602-AD48BA781CD3}">
      <dgm:prSet/>
      <dgm:spPr/>
      <dgm:t>
        <a:bodyPr/>
        <a:lstStyle/>
        <a:p>
          <a:r>
            <a:rPr lang="uk-UA" b="1" dirty="0" smtClean="0">
              <a:latin typeface="Segoe Script" panose="030B0504020000000003" pitchFamily="66" charset="0"/>
            </a:rPr>
            <a:t>експресивні (непредметні): до неї відносять музику, танці, архітектуру</a:t>
          </a:r>
          <a:endParaRPr lang="ru-RU" b="1" dirty="0">
            <a:latin typeface="Segoe Script" panose="030B0504020000000003" pitchFamily="66" charset="0"/>
          </a:endParaRPr>
        </a:p>
      </dgm:t>
    </dgm:pt>
    <dgm:pt modelId="{CF60D3D2-35BB-4AA7-8414-7185BEC37F2F}" type="parTrans" cxnId="{EFCF906F-64C7-4324-A409-5559996E6D1C}">
      <dgm:prSet/>
      <dgm:spPr/>
      <dgm:t>
        <a:bodyPr/>
        <a:lstStyle/>
        <a:p>
          <a:endParaRPr lang="ru-RU"/>
        </a:p>
      </dgm:t>
    </dgm:pt>
    <dgm:pt modelId="{746E1BCB-3474-4F80-881B-B94746317B0D}" type="sibTrans" cxnId="{EFCF906F-64C7-4324-A409-5559996E6D1C}">
      <dgm:prSet/>
      <dgm:spPr/>
      <dgm:t>
        <a:bodyPr/>
        <a:lstStyle/>
        <a:p>
          <a:endParaRPr lang="ru-RU"/>
        </a:p>
      </dgm:t>
    </dgm:pt>
    <dgm:pt modelId="{2A7935BD-C273-485F-A543-ABA55E8859BC}" type="pres">
      <dgm:prSet presAssocID="{C30C3DD5-F9B0-4F62-AEBF-5D0F7964DE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B1232-9B6B-41D8-8400-75586038D732}" type="pres">
      <dgm:prSet presAssocID="{EB860AE9-0FD8-4714-BB54-E79D2FA868FB}" presName="hierRoot1" presStyleCnt="0"/>
      <dgm:spPr/>
    </dgm:pt>
    <dgm:pt modelId="{F6759811-7859-4374-AD2C-4B9FC3DB07BC}" type="pres">
      <dgm:prSet presAssocID="{EB860AE9-0FD8-4714-BB54-E79D2FA868FB}" presName="composite" presStyleCnt="0"/>
      <dgm:spPr/>
    </dgm:pt>
    <dgm:pt modelId="{CB1226EF-4197-4DD2-B7BA-8CFDCEB52191}" type="pres">
      <dgm:prSet presAssocID="{EB860AE9-0FD8-4714-BB54-E79D2FA868FB}" presName="background" presStyleLbl="node0" presStyleIdx="0" presStyleCnt="1"/>
      <dgm:spPr/>
    </dgm:pt>
    <dgm:pt modelId="{648E52A8-360A-4BBD-9D57-6A1D58E13992}" type="pres">
      <dgm:prSet presAssocID="{EB860AE9-0FD8-4714-BB54-E79D2FA868F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F22EB-0FFF-4BA2-BC24-60477B9BE670}" type="pres">
      <dgm:prSet presAssocID="{EB860AE9-0FD8-4714-BB54-E79D2FA868FB}" presName="hierChild2" presStyleCnt="0"/>
      <dgm:spPr/>
    </dgm:pt>
    <dgm:pt modelId="{8C8626AA-10C1-40F5-8A00-FC64F11A2EA1}" type="pres">
      <dgm:prSet presAssocID="{B0CC0EEA-F438-4B4A-A7E5-84A4AF37739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A9894B7-1E57-42AA-BEB7-04EF07A5769D}" type="pres">
      <dgm:prSet presAssocID="{80FFBC35-76D5-4D94-9FDF-B9468ACA7263}" presName="hierRoot2" presStyleCnt="0"/>
      <dgm:spPr/>
    </dgm:pt>
    <dgm:pt modelId="{406A38AB-E584-41C1-9E40-06990EA18D9D}" type="pres">
      <dgm:prSet presAssocID="{80FFBC35-76D5-4D94-9FDF-B9468ACA7263}" presName="composite2" presStyleCnt="0"/>
      <dgm:spPr/>
    </dgm:pt>
    <dgm:pt modelId="{7DF50F55-DB3A-4877-AB7B-96320A112381}" type="pres">
      <dgm:prSet presAssocID="{80FFBC35-76D5-4D94-9FDF-B9468ACA7263}" presName="background2" presStyleLbl="node2" presStyleIdx="0" presStyleCnt="2"/>
      <dgm:spPr/>
    </dgm:pt>
    <dgm:pt modelId="{989D8ABB-E293-4123-B9A4-C30D556AC3DA}" type="pres">
      <dgm:prSet presAssocID="{80FFBC35-76D5-4D94-9FDF-B9468ACA726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5250C-DD22-4EB8-9529-554FCA2DD014}" type="pres">
      <dgm:prSet presAssocID="{80FFBC35-76D5-4D94-9FDF-B9468ACA7263}" presName="hierChild3" presStyleCnt="0"/>
      <dgm:spPr/>
    </dgm:pt>
    <dgm:pt modelId="{A3689C4C-6305-421E-96BD-91C3BAA518AA}" type="pres">
      <dgm:prSet presAssocID="{CF60D3D2-35BB-4AA7-8414-7185BEC37F2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E36C2E8-A0FC-4EE6-A17B-A2C573091063}" type="pres">
      <dgm:prSet presAssocID="{78BAB856-9309-4772-B602-AD48BA781CD3}" presName="hierRoot2" presStyleCnt="0"/>
      <dgm:spPr/>
    </dgm:pt>
    <dgm:pt modelId="{6B5C75BC-FEF2-407E-993C-DEA907A0C879}" type="pres">
      <dgm:prSet presAssocID="{78BAB856-9309-4772-B602-AD48BA781CD3}" presName="composite2" presStyleCnt="0"/>
      <dgm:spPr/>
    </dgm:pt>
    <dgm:pt modelId="{3B0D84A0-5131-44D4-92A8-B2D23E5A7992}" type="pres">
      <dgm:prSet presAssocID="{78BAB856-9309-4772-B602-AD48BA781CD3}" presName="background2" presStyleLbl="node2" presStyleIdx="1" presStyleCnt="2"/>
      <dgm:spPr/>
    </dgm:pt>
    <dgm:pt modelId="{9460E36F-05EA-4017-9CAC-3929194B126D}" type="pres">
      <dgm:prSet presAssocID="{78BAB856-9309-4772-B602-AD48BA781CD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04E55-B48F-4492-A9C0-B6E1956329CC}" type="pres">
      <dgm:prSet presAssocID="{78BAB856-9309-4772-B602-AD48BA781CD3}" presName="hierChild3" presStyleCnt="0"/>
      <dgm:spPr/>
    </dgm:pt>
  </dgm:ptLst>
  <dgm:cxnLst>
    <dgm:cxn modelId="{04281E74-8F7D-4A05-BEBA-2225F9DE8BE1}" srcId="{C30C3DD5-F9B0-4F62-AEBF-5D0F7964DE08}" destId="{EB860AE9-0FD8-4714-BB54-E79D2FA868FB}" srcOrd="0" destOrd="0" parTransId="{F7A92D06-ABF4-45A4-9A97-A0B3B0CA3BAD}" sibTransId="{499D02EB-1FB1-4B4F-8050-E1A3AB060D19}"/>
    <dgm:cxn modelId="{60F04C5F-2DBB-4790-A229-13BD466BFD33}" type="presOf" srcId="{80FFBC35-76D5-4D94-9FDF-B9468ACA7263}" destId="{989D8ABB-E293-4123-B9A4-C30D556AC3DA}" srcOrd="0" destOrd="0" presId="urn:microsoft.com/office/officeart/2005/8/layout/hierarchy1"/>
    <dgm:cxn modelId="{2DDE649D-3D74-45EE-A609-2CAFE6EA189D}" type="presOf" srcId="{EB860AE9-0FD8-4714-BB54-E79D2FA868FB}" destId="{648E52A8-360A-4BBD-9D57-6A1D58E13992}" srcOrd="0" destOrd="0" presId="urn:microsoft.com/office/officeart/2005/8/layout/hierarchy1"/>
    <dgm:cxn modelId="{4A5B1492-C037-42B0-B432-BCB86E7400EB}" type="presOf" srcId="{B0CC0EEA-F438-4B4A-A7E5-84A4AF37739D}" destId="{8C8626AA-10C1-40F5-8A00-FC64F11A2EA1}" srcOrd="0" destOrd="0" presId="urn:microsoft.com/office/officeart/2005/8/layout/hierarchy1"/>
    <dgm:cxn modelId="{EFCF906F-64C7-4324-A409-5559996E6D1C}" srcId="{EB860AE9-0FD8-4714-BB54-E79D2FA868FB}" destId="{78BAB856-9309-4772-B602-AD48BA781CD3}" srcOrd="1" destOrd="0" parTransId="{CF60D3D2-35BB-4AA7-8414-7185BEC37F2F}" sibTransId="{746E1BCB-3474-4F80-881B-B94746317B0D}"/>
    <dgm:cxn modelId="{73340AC4-0665-4747-A80D-14A27457DFB6}" type="presOf" srcId="{C30C3DD5-F9B0-4F62-AEBF-5D0F7964DE08}" destId="{2A7935BD-C273-485F-A543-ABA55E8859BC}" srcOrd="0" destOrd="0" presId="urn:microsoft.com/office/officeart/2005/8/layout/hierarchy1"/>
    <dgm:cxn modelId="{6B60AA8D-DEA2-4019-B270-E7221EE49BA1}" srcId="{EB860AE9-0FD8-4714-BB54-E79D2FA868FB}" destId="{80FFBC35-76D5-4D94-9FDF-B9468ACA7263}" srcOrd="0" destOrd="0" parTransId="{B0CC0EEA-F438-4B4A-A7E5-84A4AF37739D}" sibTransId="{79E663AA-9843-4CE1-8D32-321028B40958}"/>
    <dgm:cxn modelId="{B19D6521-4D2A-4645-A1B5-F8FC366D5A4F}" type="presOf" srcId="{78BAB856-9309-4772-B602-AD48BA781CD3}" destId="{9460E36F-05EA-4017-9CAC-3929194B126D}" srcOrd="0" destOrd="0" presId="urn:microsoft.com/office/officeart/2005/8/layout/hierarchy1"/>
    <dgm:cxn modelId="{7E1D4E64-F62F-4CBB-992A-F1553CC47386}" type="presOf" srcId="{CF60D3D2-35BB-4AA7-8414-7185BEC37F2F}" destId="{A3689C4C-6305-421E-96BD-91C3BAA518AA}" srcOrd="0" destOrd="0" presId="urn:microsoft.com/office/officeart/2005/8/layout/hierarchy1"/>
    <dgm:cxn modelId="{D1E2AA56-D3DB-4978-9059-7D025004C5E9}" type="presParOf" srcId="{2A7935BD-C273-485F-A543-ABA55E8859BC}" destId="{AA3B1232-9B6B-41D8-8400-75586038D732}" srcOrd="0" destOrd="0" presId="urn:microsoft.com/office/officeart/2005/8/layout/hierarchy1"/>
    <dgm:cxn modelId="{9505B3C9-341C-4C02-AF27-DC610B5A118C}" type="presParOf" srcId="{AA3B1232-9B6B-41D8-8400-75586038D732}" destId="{F6759811-7859-4374-AD2C-4B9FC3DB07BC}" srcOrd="0" destOrd="0" presId="urn:microsoft.com/office/officeart/2005/8/layout/hierarchy1"/>
    <dgm:cxn modelId="{A87BC705-9B0A-4861-BED1-A0697F37809E}" type="presParOf" srcId="{F6759811-7859-4374-AD2C-4B9FC3DB07BC}" destId="{CB1226EF-4197-4DD2-B7BA-8CFDCEB52191}" srcOrd="0" destOrd="0" presId="urn:microsoft.com/office/officeart/2005/8/layout/hierarchy1"/>
    <dgm:cxn modelId="{BD7E55C0-55C3-4B02-A290-C495C262DACD}" type="presParOf" srcId="{F6759811-7859-4374-AD2C-4B9FC3DB07BC}" destId="{648E52A8-360A-4BBD-9D57-6A1D58E13992}" srcOrd="1" destOrd="0" presId="urn:microsoft.com/office/officeart/2005/8/layout/hierarchy1"/>
    <dgm:cxn modelId="{E1E40301-73C7-460E-9D73-297F1D70948C}" type="presParOf" srcId="{AA3B1232-9B6B-41D8-8400-75586038D732}" destId="{317F22EB-0FFF-4BA2-BC24-60477B9BE670}" srcOrd="1" destOrd="0" presId="urn:microsoft.com/office/officeart/2005/8/layout/hierarchy1"/>
    <dgm:cxn modelId="{B49804A9-DE89-4BC6-A866-16E48ADFBA96}" type="presParOf" srcId="{317F22EB-0FFF-4BA2-BC24-60477B9BE670}" destId="{8C8626AA-10C1-40F5-8A00-FC64F11A2EA1}" srcOrd="0" destOrd="0" presId="urn:microsoft.com/office/officeart/2005/8/layout/hierarchy1"/>
    <dgm:cxn modelId="{CB7802A2-D3AF-4A39-A525-69084E8D35EE}" type="presParOf" srcId="{317F22EB-0FFF-4BA2-BC24-60477B9BE670}" destId="{DA9894B7-1E57-42AA-BEB7-04EF07A5769D}" srcOrd="1" destOrd="0" presId="urn:microsoft.com/office/officeart/2005/8/layout/hierarchy1"/>
    <dgm:cxn modelId="{BF141278-3545-4538-A7C9-FA574C1A0EBA}" type="presParOf" srcId="{DA9894B7-1E57-42AA-BEB7-04EF07A5769D}" destId="{406A38AB-E584-41C1-9E40-06990EA18D9D}" srcOrd="0" destOrd="0" presId="urn:microsoft.com/office/officeart/2005/8/layout/hierarchy1"/>
    <dgm:cxn modelId="{A298CA12-6A76-4B90-AF32-35B3AA9B1D4B}" type="presParOf" srcId="{406A38AB-E584-41C1-9E40-06990EA18D9D}" destId="{7DF50F55-DB3A-4877-AB7B-96320A112381}" srcOrd="0" destOrd="0" presId="urn:microsoft.com/office/officeart/2005/8/layout/hierarchy1"/>
    <dgm:cxn modelId="{2A522C59-55AD-4891-9646-5F5577417A6C}" type="presParOf" srcId="{406A38AB-E584-41C1-9E40-06990EA18D9D}" destId="{989D8ABB-E293-4123-B9A4-C30D556AC3DA}" srcOrd="1" destOrd="0" presId="urn:microsoft.com/office/officeart/2005/8/layout/hierarchy1"/>
    <dgm:cxn modelId="{703A5C17-457B-4910-ACB0-0ECA8EF1D0F7}" type="presParOf" srcId="{DA9894B7-1E57-42AA-BEB7-04EF07A5769D}" destId="{B5B5250C-DD22-4EB8-9529-554FCA2DD014}" srcOrd="1" destOrd="0" presId="urn:microsoft.com/office/officeart/2005/8/layout/hierarchy1"/>
    <dgm:cxn modelId="{9280CB1E-B20F-4783-904B-88B9A8136FB4}" type="presParOf" srcId="{317F22EB-0FFF-4BA2-BC24-60477B9BE670}" destId="{A3689C4C-6305-421E-96BD-91C3BAA518AA}" srcOrd="2" destOrd="0" presId="urn:microsoft.com/office/officeart/2005/8/layout/hierarchy1"/>
    <dgm:cxn modelId="{3369E811-0F92-42C7-8146-3B1E24807AAF}" type="presParOf" srcId="{317F22EB-0FFF-4BA2-BC24-60477B9BE670}" destId="{AE36C2E8-A0FC-4EE6-A17B-A2C573091063}" srcOrd="3" destOrd="0" presId="urn:microsoft.com/office/officeart/2005/8/layout/hierarchy1"/>
    <dgm:cxn modelId="{16C5C2BA-5372-4043-8BAE-294E2096032F}" type="presParOf" srcId="{AE36C2E8-A0FC-4EE6-A17B-A2C573091063}" destId="{6B5C75BC-FEF2-407E-993C-DEA907A0C879}" srcOrd="0" destOrd="0" presId="urn:microsoft.com/office/officeart/2005/8/layout/hierarchy1"/>
    <dgm:cxn modelId="{A3D75747-AC70-459F-95AE-2D01C36FEB19}" type="presParOf" srcId="{6B5C75BC-FEF2-407E-993C-DEA907A0C879}" destId="{3B0D84A0-5131-44D4-92A8-B2D23E5A7992}" srcOrd="0" destOrd="0" presId="urn:microsoft.com/office/officeart/2005/8/layout/hierarchy1"/>
    <dgm:cxn modelId="{E73BF1D6-09F9-4BDC-A5D8-98C1D12D22E8}" type="presParOf" srcId="{6B5C75BC-FEF2-407E-993C-DEA907A0C879}" destId="{9460E36F-05EA-4017-9CAC-3929194B126D}" srcOrd="1" destOrd="0" presId="urn:microsoft.com/office/officeart/2005/8/layout/hierarchy1"/>
    <dgm:cxn modelId="{23410D5F-A9E5-447E-9A62-8614D06EF17E}" type="presParOf" srcId="{AE36C2E8-A0FC-4EE6-A17B-A2C573091063}" destId="{28E04E55-B48F-4492-A9C0-B6E1956329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AC819F-4F3C-4586-8B78-FCD4526849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54B924-C427-4205-9922-D08749EF9C8B}">
      <dgm:prSet phldrT="[Текст]" custT="1"/>
      <dgm:spPr/>
      <dgm:t>
        <a:bodyPr/>
        <a:lstStyle/>
        <a:p>
          <a:r>
            <a:rPr lang="uk-UA" sz="4400" b="1" dirty="0" smtClean="0">
              <a:latin typeface="Segoe Script" panose="030B0504020000000003" pitchFamily="66" charset="0"/>
            </a:rPr>
            <a:t>Види мистецтв</a:t>
          </a:r>
          <a:endParaRPr lang="ru-RU" sz="4400" b="1" dirty="0">
            <a:latin typeface="Segoe Script" panose="030B0504020000000003" pitchFamily="66" charset="0"/>
          </a:endParaRPr>
        </a:p>
      </dgm:t>
    </dgm:pt>
    <dgm:pt modelId="{53E70ACC-66BC-4744-8D05-B2369C2FCA48}" type="parTrans" cxnId="{425634DF-D618-468F-BD14-B27565155E85}">
      <dgm:prSet/>
      <dgm:spPr/>
      <dgm:t>
        <a:bodyPr/>
        <a:lstStyle/>
        <a:p>
          <a:endParaRPr lang="ru-RU"/>
        </a:p>
      </dgm:t>
    </dgm:pt>
    <dgm:pt modelId="{03297C53-F016-4BCC-8BE6-8EDE358D95B6}" type="sibTrans" cxnId="{425634DF-D618-468F-BD14-B27565155E85}">
      <dgm:prSet/>
      <dgm:spPr/>
      <dgm:t>
        <a:bodyPr/>
        <a:lstStyle/>
        <a:p>
          <a:endParaRPr lang="ru-RU"/>
        </a:p>
      </dgm:t>
    </dgm:pt>
    <dgm:pt modelId="{7C45060A-69FA-424B-B2EE-438DF72CBE71}">
      <dgm:prSet phldrT="[Текст]" custT="1"/>
      <dgm:spPr/>
      <dgm:t>
        <a:bodyPr/>
        <a:lstStyle/>
        <a:p>
          <a:r>
            <a:rPr lang="uk-UA" sz="2800" b="1" dirty="0" smtClean="0">
              <a:latin typeface="Segoe Script" panose="030B0504020000000003" pitchFamily="66" charset="0"/>
            </a:rPr>
            <a:t>слухові: музика і спів</a:t>
          </a:r>
          <a:endParaRPr lang="ru-RU" sz="2800" b="1" dirty="0">
            <a:latin typeface="Segoe Script" panose="030B0504020000000003" pitchFamily="66" charset="0"/>
          </a:endParaRPr>
        </a:p>
      </dgm:t>
    </dgm:pt>
    <dgm:pt modelId="{C8FABCBD-2252-410C-854A-2E512A17EE95}" type="parTrans" cxnId="{93B6C0FF-6F94-4CB8-BB21-A4AFC8E24D84}">
      <dgm:prSet/>
      <dgm:spPr/>
      <dgm:t>
        <a:bodyPr/>
        <a:lstStyle/>
        <a:p>
          <a:endParaRPr lang="ru-RU"/>
        </a:p>
      </dgm:t>
    </dgm:pt>
    <dgm:pt modelId="{7B751AA5-23F6-40DE-81BC-682979967698}" type="sibTrans" cxnId="{93B6C0FF-6F94-4CB8-BB21-A4AFC8E24D84}">
      <dgm:prSet/>
      <dgm:spPr/>
      <dgm:t>
        <a:bodyPr/>
        <a:lstStyle/>
        <a:p>
          <a:endParaRPr lang="ru-RU"/>
        </a:p>
      </dgm:t>
    </dgm:pt>
    <dgm:pt modelId="{E9D1B16E-342A-4BA4-8E93-345FD5632F89}">
      <dgm:prSet phldrT="[Текст]" custT="1"/>
      <dgm:spPr/>
      <dgm:t>
        <a:bodyPr/>
        <a:lstStyle/>
        <a:p>
          <a:pPr algn="just"/>
          <a:r>
            <a:rPr lang="uk-UA" sz="1800" b="1" dirty="0" err="1" smtClean="0">
              <a:latin typeface="Segoe Script" panose="030B0504020000000003" pitchFamily="66" charset="0"/>
            </a:rPr>
            <a:t>синтетині</a:t>
          </a:r>
          <a:r>
            <a:rPr lang="uk-UA" sz="1800" b="1" dirty="0" smtClean="0">
              <a:latin typeface="Segoe Script" panose="030B0504020000000003" pitchFamily="66" charset="0"/>
            </a:rPr>
            <a:t>: хореографія, театр, кіно, телемистецтво, цирк, дизайн, «промислове мистецтво</a:t>
          </a:r>
          <a:r>
            <a:rPr lang="uk-UA" sz="1800" b="1" dirty="0" smtClean="0">
              <a:latin typeface="Segoe Script" panose="030B0504020000000003" pitchFamily="66" charset="0"/>
            </a:rPr>
            <a:t>»</a:t>
          </a:r>
          <a:r>
            <a:rPr lang="uk-UA" sz="1800" b="1" dirty="0" smtClean="0">
              <a:solidFill>
                <a:srgbClr val="00B050"/>
              </a:solidFill>
              <a:latin typeface="Segoe Script" panose="030B0504020000000003" pitchFamily="66" charset="0"/>
            </a:rPr>
            <a:t>, </a:t>
          </a:r>
          <a:r>
            <a:rPr lang="uk-UA" sz="2000" b="1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Segoe Script" panose="030B0504020000000003" pitchFamily="66" charset="0"/>
            </a:rPr>
            <a:t>ЛІТЕРАТУРА</a:t>
          </a:r>
          <a:endParaRPr lang="ru-RU" sz="2000" b="1" dirty="0">
            <a:ln>
              <a:solidFill>
                <a:srgbClr val="FFC000"/>
              </a:solidFill>
            </a:ln>
            <a:solidFill>
              <a:srgbClr val="FFC000"/>
            </a:solidFill>
            <a:latin typeface="Segoe Script" panose="030B0504020000000003" pitchFamily="66" charset="0"/>
          </a:endParaRPr>
        </a:p>
      </dgm:t>
    </dgm:pt>
    <dgm:pt modelId="{93AABFD6-BFF4-4E28-BE2B-6B5B45F39AD0}" type="parTrans" cxnId="{560EF90F-49D1-49D5-A7F2-71F72238FF21}">
      <dgm:prSet/>
      <dgm:spPr/>
      <dgm:t>
        <a:bodyPr/>
        <a:lstStyle/>
        <a:p>
          <a:endParaRPr lang="ru-RU"/>
        </a:p>
      </dgm:t>
    </dgm:pt>
    <dgm:pt modelId="{C478C3D0-4442-4079-B4D0-C2C302918E43}" type="sibTrans" cxnId="{560EF90F-49D1-49D5-A7F2-71F72238FF21}">
      <dgm:prSet/>
      <dgm:spPr/>
      <dgm:t>
        <a:bodyPr/>
        <a:lstStyle/>
        <a:p>
          <a:endParaRPr lang="ru-RU"/>
        </a:p>
      </dgm:t>
    </dgm:pt>
    <dgm:pt modelId="{FDD1AC38-2081-4DEB-9C5B-DDF2EB1EEA48}">
      <dgm:prSet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зорові: скульптура, живопис, графіка, архітектура, художнє фото, декоративно-прикладне мистецтво</a:t>
          </a:r>
          <a:endParaRPr lang="ru-RU" sz="1800" b="1" dirty="0">
            <a:latin typeface="Segoe Script" panose="030B0504020000000003" pitchFamily="66" charset="0"/>
          </a:endParaRPr>
        </a:p>
      </dgm:t>
    </dgm:pt>
    <dgm:pt modelId="{74EDBA11-6234-4A12-A8A2-37D242C72FB7}" type="parTrans" cxnId="{E53189B5-629B-427A-B658-226A5BE6AAB7}">
      <dgm:prSet/>
      <dgm:spPr/>
      <dgm:t>
        <a:bodyPr/>
        <a:lstStyle/>
        <a:p>
          <a:endParaRPr lang="ru-RU"/>
        </a:p>
      </dgm:t>
    </dgm:pt>
    <dgm:pt modelId="{2F4CB746-94A3-4D92-A240-C9D089BC44AD}" type="sibTrans" cxnId="{E53189B5-629B-427A-B658-226A5BE6AAB7}">
      <dgm:prSet/>
      <dgm:spPr/>
      <dgm:t>
        <a:bodyPr/>
        <a:lstStyle/>
        <a:p>
          <a:endParaRPr lang="ru-RU"/>
        </a:p>
      </dgm:t>
    </dgm:pt>
    <dgm:pt modelId="{53FADCF4-0C65-471A-B426-3810FAD11CDA}" type="pres">
      <dgm:prSet presAssocID="{17AC819F-4F3C-4586-8B78-FCD4526849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931BD8-C20B-4998-A75F-CE0C4F065B1D}" type="pres">
      <dgm:prSet presAssocID="{9354B924-C427-4205-9922-D08749EF9C8B}" presName="root1" presStyleCnt="0"/>
      <dgm:spPr/>
    </dgm:pt>
    <dgm:pt modelId="{22A85D80-D8BB-41B6-9445-18D689107761}" type="pres">
      <dgm:prSet presAssocID="{9354B924-C427-4205-9922-D08749EF9C8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FB8B8-7542-4B9B-AB9A-C58789AA67BD}" type="pres">
      <dgm:prSet presAssocID="{9354B924-C427-4205-9922-D08749EF9C8B}" presName="level2hierChild" presStyleCnt="0"/>
      <dgm:spPr/>
    </dgm:pt>
    <dgm:pt modelId="{402534C8-B3BE-4991-B966-C4699D48BEFF}" type="pres">
      <dgm:prSet presAssocID="{C8FABCBD-2252-410C-854A-2E512A17EE9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E0F14B3-BB9B-4C8E-B611-D5C0C42C9E49}" type="pres">
      <dgm:prSet presAssocID="{C8FABCBD-2252-410C-854A-2E512A17EE9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FBE2CBF-A6DA-4CFC-9843-D4EF63E34163}" type="pres">
      <dgm:prSet presAssocID="{7C45060A-69FA-424B-B2EE-438DF72CBE71}" presName="root2" presStyleCnt="0"/>
      <dgm:spPr/>
    </dgm:pt>
    <dgm:pt modelId="{7533E405-B0A1-4A9C-BF5D-24545E24BFAF}" type="pres">
      <dgm:prSet presAssocID="{7C45060A-69FA-424B-B2EE-438DF72CBE71}" presName="LevelTwoTextNode" presStyleLbl="node2" presStyleIdx="0" presStyleCnt="3" custScaleX="160871" custLinFactNeighborX="-832" custLinFactNeighborY="4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43B793-D9ED-45BA-BCD7-6474DCA66518}" type="pres">
      <dgm:prSet presAssocID="{7C45060A-69FA-424B-B2EE-438DF72CBE71}" presName="level3hierChild" presStyleCnt="0"/>
      <dgm:spPr/>
    </dgm:pt>
    <dgm:pt modelId="{041C30D4-B7C4-498A-9A72-7653EF390766}" type="pres">
      <dgm:prSet presAssocID="{74EDBA11-6234-4A12-A8A2-37D242C72FB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E0A2579-2C5B-4146-B2A2-F9A94957176E}" type="pres">
      <dgm:prSet presAssocID="{74EDBA11-6234-4A12-A8A2-37D242C72FB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6113DE5-AB77-46B7-99D4-2A712D300013}" type="pres">
      <dgm:prSet presAssocID="{FDD1AC38-2081-4DEB-9C5B-DDF2EB1EEA48}" presName="root2" presStyleCnt="0"/>
      <dgm:spPr/>
    </dgm:pt>
    <dgm:pt modelId="{624F3F38-700D-4997-A930-AFD60F5B73B4}" type="pres">
      <dgm:prSet presAssocID="{FDD1AC38-2081-4DEB-9C5B-DDF2EB1EEA48}" presName="LevelTwoTextNode" presStyleLbl="node2" presStyleIdx="1" presStyleCnt="3" custScaleX="160871" custLinFactNeighborX="-1767" custLinFactNeighborY="7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A5AC9D-E6BD-4721-912D-45AFCE78B158}" type="pres">
      <dgm:prSet presAssocID="{FDD1AC38-2081-4DEB-9C5B-DDF2EB1EEA48}" presName="level3hierChild" presStyleCnt="0"/>
      <dgm:spPr/>
    </dgm:pt>
    <dgm:pt modelId="{A1BA0B22-0D00-4DA6-B894-72F78E680629}" type="pres">
      <dgm:prSet presAssocID="{93AABFD6-BFF4-4E28-BE2B-6B5B45F39AD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AB2DCFF-771F-4A04-A69B-E641064FB3F3}" type="pres">
      <dgm:prSet presAssocID="{93AABFD6-BFF4-4E28-BE2B-6B5B45F39AD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4F52E33-E9FD-4B10-8A25-FFDF12F42DA1}" type="pres">
      <dgm:prSet presAssocID="{E9D1B16E-342A-4BA4-8E93-345FD5632F89}" presName="root2" presStyleCnt="0"/>
      <dgm:spPr/>
    </dgm:pt>
    <dgm:pt modelId="{F5352AC3-6FBE-40E4-827D-BBC6E8FF10D6}" type="pres">
      <dgm:prSet presAssocID="{E9D1B16E-342A-4BA4-8E93-345FD5632F89}" presName="LevelTwoTextNode" presStyleLbl="node2" presStyleIdx="2" presStyleCnt="3" custScaleX="161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CBDD26-8C8E-4819-A6F9-E86310C10327}" type="pres">
      <dgm:prSet presAssocID="{E9D1B16E-342A-4BA4-8E93-345FD5632F89}" presName="level3hierChild" presStyleCnt="0"/>
      <dgm:spPr/>
    </dgm:pt>
  </dgm:ptLst>
  <dgm:cxnLst>
    <dgm:cxn modelId="{4E430C50-785D-4C72-8D70-099496B16683}" type="presOf" srcId="{FDD1AC38-2081-4DEB-9C5B-DDF2EB1EEA48}" destId="{624F3F38-700D-4997-A930-AFD60F5B73B4}" srcOrd="0" destOrd="0" presId="urn:microsoft.com/office/officeart/2008/layout/HorizontalMultiLevelHierarchy"/>
    <dgm:cxn modelId="{425634DF-D618-468F-BD14-B27565155E85}" srcId="{17AC819F-4F3C-4586-8B78-FCD4526849A1}" destId="{9354B924-C427-4205-9922-D08749EF9C8B}" srcOrd="0" destOrd="0" parTransId="{53E70ACC-66BC-4744-8D05-B2369C2FCA48}" sibTransId="{03297C53-F016-4BCC-8BE6-8EDE358D95B6}"/>
    <dgm:cxn modelId="{9E97125A-5B4C-4C37-8B94-37734E029553}" type="presOf" srcId="{C8FABCBD-2252-410C-854A-2E512A17EE95}" destId="{402534C8-B3BE-4991-B966-C4699D48BEFF}" srcOrd="0" destOrd="0" presId="urn:microsoft.com/office/officeart/2008/layout/HorizontalMultiLevelHierarchy"/>
    <dgm:cxn modelId="{E53189B5-629B-427A-B658-226A5BE6AAB7}" srcId="{9354B924-C427-4205-9922-D08749EF9C8B}" destId="{FDD1AC38-2081-4DEB-9C5B-DDF2EB1EEA48}" srcOrd="1" destOrd="0" parTransId="{74EDBA11-6234-4A12-A8A2-37D242C72FB7}" sibTransId="{2F4CB746-94A3-4D92-A240-C9D089BC44AD}"/>
    <dgm:cxn modelId="{CF2B2CAA-91D7-4A47-A926-5A2BC5A86EFF}" type="presOf" srcId="{93AABFD6-BFF4-4E28-BE2B-6B5B45F39AD0}" destId="{A1BA0B22-0D00-4DA6-B894-72F78E680629}" srcOrd="0" destOrd="0" presId="urn:microsoft.com/office/officeart/2008/layout/HorizontalMultiLevelHierarchy"/>
    <dgm:cxn modelId="{5D36A45C-039C-4CEE-8E95-F1685A23DAAB}" type="presOf" srcId="{C8FABCBD-2252-410C-854A-2E512A17EE95}" destId="{AE0F14B3-BB9B-4C8E-B611-D5C0C42C9E49}" srcOrd="1" destOrd="0" presId="urn:microsoft.com/office/officeart/2008/layout/HorizontalMultiLevelHierarchy"/>
    <dgm:cxn modelId="{58291732-88A5-4468-AFD4-0D09E5CB408F}" type="presOf" srcId="{E9D1B16E-342A-4BA4-8E93-345FD5632F89}" destId="{F5352AC3-6FBE-40E4-827D-BBC6E8FF10D6}" srcOrd="0" destOrd="0" presId="urn:microsoft.com/office/officeart/2008/layout/HorizontalMultiLevelHierarchy"/>
    <dgm:cxn modelId="{93B6C0FF-6F94-4CB8-BB21-A4AFC8E24D84}" srcId="{9354B924-C427-4205-9922-D08749EF9C8B}" destId="{7C45060A-69FA-424B-B2EE-438DF72CBE71}" srcOrd="0" destOrd="0" parTransId="{C8FABCBD-2252-410C-854A-2E512A17EE95}" sibTransId="{7B751AA5-23F6-40DE-81BC-682979967698}"/>
    <dgm:cxn modelId="{AA99A98A-4FA3-45C3-99A4-B0B761CA5460}" type="presOf" srcId="{17AC819F-4F3C-4586-8B78-FCD4526849A1}" destId="{53FADCF4-0C65-471A-B426-3810FAD11CDA}" srcOrd="0" destOrd="0" presId="urn:microsoft.com/office/officeart/2008/layout/HorizontalMultiLevelHierarchy"/>
    <dgm:cxn modelId="{5204FB98-96F8-4B3F-97F3-36CAE2D79235}" type="presOf" srcId="{74EDBA11-6234-4A12-A8A2-37D242C72FB7}" destId="{EE0A2579-2C5B-4146-B2A2-F9A94957176E}" srcOrd="1" destOrd="0" presId="urn:microsoft.com/office/officeart/2008/layout/HorizontalMultiLevelHierarchy"/>
    <dgm:cxn modelId="{560EF90F-49D1-49D5-A7F2-71F72238FF21}" srcId="{9354B924-C427-4205-9922-D08749EF9C8B}" destId="{E9D1B16E-342A-4BA4-8E93-345FD5632F89}" srcOrd="2" destOrd="0" parTransId="{93AABFD6-BFF4-4E28-BE2B-6B5B45F39AD0}" sibTransId="{C478C3D0-4442-4079-B4D0-C2C302918E43}"/>
    <dgm:cxn modelId="{FBE80F6B-4365-40C5-90BD-069DE491C00D}" type="presOf" srcId="{7C45060A-69FA-424B-B2EE-438DF72CBE71}" destId="{7533E405-B0A1-4A9C-BF5D-24545E24BFAF}" srcOrd="0" destOrd="0" presId="urn:microsoft.com/office/officeart/2008/layout/HorizontalMultiLevelHierarchy"/>
    <dgm:cxn modelId="{F39DE00E-EEC7-4D39-A7BA-439A70B3B728}" type="presOf" srcId="{9354B924-C427-4205-9922-D08749EF9C8B}" destId="{22A85D80-D8BB-41B6-9445-18D689107761}" srcOrd="0" destOrd="0" presId="urn:microsoft.com/office/officeart/2008/layout/HorizontalMultiLevelHierarchy"/>
    <dgm:cxn modelId="{4284264A-EA49-4BA9-A05B-6009F7A7DBF5}" type="presOf" srcId="{74EDBA11-6234-4A12-A8A2-37D242C72FB7}" destId="{041C30D4-B7C4-498A-9A72-7653EF390766}" srcOrd="0" destOrd="0" presId="urn:microsoft.com/office/officeart/2008/layout/HorizontalMultiLevelHierarchy"/>
    <dgm:cxn modelId="{34067E13-3FD0-4D3F-A615-B0F49F795BA1}" type="presOf" srcId="{93AABFD6-BFF4-4E28-BE2B-6B5B45F39AD0}" destId="{EAB2DCFF-771F-4A04-A69B-E641064FB3F3}" srcOrd="1" destOrd="0" presId="urn:microsoft.com/office/officeart/2008/layout/HorizontalMultiLevelHierarchy"/>
    <dgm:cxn modelId="{4EA25F5F-0783-4A9C-8B15-8BD8FD844B72}" type="presParOf" srcId="{53FADCF4-0C65-471A-B426-3810FAD11CDA}" destId="{2C931BD8-C20B-4998-A75F-CE0C4F065B1D}" srcOrd="0" destOrd="0" presId="urn:microsoft.com/office/officeart/2008/layout/HorizontalMultiLevelHierarchy"/>
    <dgm:cxn modelId="{BB323603-CF02-4406-83FE-323B6AFD2BEF}" type="presParOf" srcId="{2C931BD8-C20B-4998-A75F-CE0C4F065B1D}" destId="{22A85D80-D8BB-41B6-9445-18D689107761}" srcOrd="0" destOrd="0" presId="urn:microsoft.com/office/officeart/2008/layout/HorizontalMultiLevelHierarchy"/>
    <dgm:cxn modelId="{5CE0C02E-F809-447B-A345-997EB66F8C9E}" type="presParOf" srcId="{2C931BD8-C20B-4998-A75F-CE0C4F065B1D}" destId="{53EFB8B8-7542-4B9B-AB9A-C58789AA67BD}" srcOrd="1" destOrd="0" presId="urn:microsoft.com/office/officeart/2008/layout/HorizontalMultiLevelHierarchy"/>
    <dgm:cxn modelId="{83091BDB-10F0-49F9-BE70-A4DD9CFC5162}" type="presParOf" srcId="{53EFB8B8-7542-4B9B-AB9A-C58789AA67BD}" destId="{402534C8-B3BE-4991-B966-C4699D48BEFF}" srcOrd="0" destOrd="0" presId="urn:microsoft.com/office/officeart/2008/layout/HorizontalMultiLevelHierarchy"/>
    <dgm:cxn modelId="{92489E9B-297C-4F61-981D-23074BF2F461}" type="presParOf" srcId="{402534C8-B3BE-4991-B966-C4699D48BEFF}" destId="{AE0F14B3-BB9B-4C8E-B611-D5C0C42C9E49}" srcOrd="0" destOrd="0" presId="urn:microsoft.com/office/officeart/2008/layout/HorizontalMultiLevelHierarchy"/>
    <dgm:cxn modelId="{F9A1A41D-FE4C-4A99-8E9D-AB1FEA12B981}" type="presParOf" srcId="{53EFB8B8-7542-4B9B-AB9A-C58789AA67BD}" destId="{5FBE2CBF-A6DA-4CFC-9843-D4EF63E34163}" srcOrd="1" destOrd="0" presId="urn:microsoft.com/office/officeart/2008/layout/HorizontalMultiLevelHierarchy"/>
    <dgm:cxn modelId="{924D4697-9E64-4EF4-95AA-EDE781EAECD2}" type="presParOf" srcId="{5FBE2CBF-A6DA-4CFC-9843-D4EF63E34163}" destId="{7533E405-B0A1-4A9C-BF5D-24545E24BFAF}" srcOrd="0" destOrd="0" presId="urn:microsoft.com/office/officeart/2008/layout/HorizontalMultiLevelHierarchy"/>
    <dgm:cxn modelId="{DD91CEE9-37DD-48C3-A47F-06337BE74B31}" type="presParOf" srcId="{5FBE2CBF-A6DA-4CFC-9843-D4EF63E34163}" destId="{2543B793-D9ED-45BA-BCD7-6474DCA66518}" srcOrd="1" destOrd="0" presId="urn:microsoft.com/office/officeart/2008/layout/HorizontalMultiLevelHierarchy"/>
    <dgm:cxn modelId="{F0377334-4916-4797-ACA4-5CD69FB1C8B1}" type="presParOf" srcId="{53EFB8B8-7542-4B9B-AB9A-C58789AA67BD}" destId="{041C30D4-B7C4-498A-9A72-7653EF390766}" srcOrd="2" destOrd="0" presId="urn:microsoft.com/office/officeart/2008/layout/HorizontalMultiLevelHierarchy"/>
    <dgm:cxn modelId="{8A296FFB-9C96-4EF6-B461-DAAAD5D22E8F}" type="presParOf" srcId="{041C30D4-B7C4-498A-9A72-7653EF390766}" destId="{EE0A2579-2C5B-4146-B2A2-F9A94957176E}" srcOrd="0" destOrd="0" presId="urn:microsoft.com/office/officeart/2008/layout/HorizontalMultiLevelHierarchy"/>
    <dgm:cxn modelId="{726E82F4-A7D9-4E29-8102-9654F8AACDE2}" type="presParOf" srcId="{53EFB8B8-7542-4B9B-AB9A-C58789AA67BD}" destId="{B6113DE5-AB77-46B7-99D4-2A712D300013}" srcOrd="3" destOrd="0" presId="urn:microsoft.com/office/officeart/2008/layout/HorizontalMultiLevelHierarchy"/>
    <dgm:cxn modelId="{FC7A50CE-7738-47CE-99BC-504BCC79CE82}" type="presParOf" srcId="{B6113DE5-AB77-46B7-99D4-2A712D300013}" destId="{624F3F38-700D-4997-A930-AFD60F5B73B4}" srcOrd="0" destOrd="0" presId="urn:microsoft.com/office/officeart/2008/layout/HorizontalMultiLevelHierarchy"/>
    <dgm:cxn modelId="{7E920570-C6E8-4AFC-BC81-CBF8318E4E32}" type="presParOf" srcId="{B6113DE5-AB77-46B7-99D4-2A712D300013}" destId="{74A5AC9D-E6BD-4721-912D-45AFCE78B158}" srcOrd="1" destOrd="0" presId="urn:microsoft.com/office/officeart/2008/layout/HorizontalMultiLevelHierarchy"/>
    <dgm:cxn modelId="{76581A22-36A9-4ED1-941D-2A0A93984903}" type="presParOf" srcId="{53EFB8B8-7542-4B9B-AB9A-C58789AA67BD}" destId="{A1BA0B22-0D00-4DA6-B894-72F78E680629}" srcOrd="4" destOrd="0" presId="urn:microsoft.com/office/officeart/2008/layout/HorizontalMultiLevelHierarchy"/>
    <dgm:cxn modelId="{C2FF62BB-2C2C-4FDE-963A-E34EA4601BE7}" type="presParOf" srcId="{A1BA0B22-0D00-4DA6-B894-72F78E680629}" destId="{EAB2DCFF-771F-4A04-A69B-E641064FB3F3}" srcOrd="0" destOrd="0" presId="urn:microsoft.com/office/officeart/2008/layout/HorizontalMultiLevelHierarchy"/>
    <dgm:cxn modelId="{2DE46DE6-9986-4494-A0B8-EE2207F51BB2}" type="presParOf" srcId="{53EFB8B8-7542-4B9B-AB9A-C58789AA67BD}" destId="{14F52E33-E9FD-4B10-8A25-FFDF12F42DA1}" srcOrd="5" destOrd="0" presId="urn:microsoft.com/office/officeart/2008/layout/HorizontalMultiLevelHierarchy"/>
    <dgm:cxn modelId="{5330762C-155C-49D3-9303-36BC1F0CBD39}" type="presParOf" srcId="{14F52E33-E9FD-4B10-8A25-FFDF12F42DA1}" destId="{F5352AC3-6FBE-40E4-827D-BBC6E8FF10D6}" srcOrd="0" destOrd="0" presId="urn:microsoft.com/office/officeart/2008/layout/HorizontalMultiLevelHierarchy"/>
    <dgm:cxn modelId="{81BE8979-49A5-472F-991A-EC9B6F2592FC}" type="presParOf" srcId="{14F52E33-E9FD-4B10-8A25-FFDF12F42DA1}" destId="{E1CBDD26-8C8E-4819-A6F9-E86310C103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673F43-5F57-4395-8B94-89F4C767B34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6BC4EB-BC65-4E14-9757-5DEC3FDD623C}">
      <dgm:prSet phldrT="[Текст]"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просторові</a:t>
          </a:r>
          <a:endParaRPr lang="ru-RU" sz="2000" dirty="0">
            <a:latin typeface="Segoe Script" panose="030B0504020000000003" pitchFamily="66" charset="0"/>
          </a:endParaRPr>
        </a:p>
      </dgm:t>
    </dgm:pt>
    <dgm:pt modelId="{0D008B6A-1497-47C1-BD05-30B3CD4F7280}" type="parTrans" cxnId="{A25FF0A5-2A81-44BA-A567-72C71E2F2683}">
      <dgm:prSet/>
      <dgm:spPr/>
      <dgm:t>
        <a:bodyPr/>
        <a:lstStyle/>
        <a:p>
          <a:endParaRPr lang="ru-RU"/>
        </a:p>
      </dgm:t>
    </dgm:pt>
    <dgm:pt modelId="{8ED165C5-37EB-4D21-B4E1-D7A24977A8A2}" type="sibTrans" cxnId="{A25FF0A5-2A81-44BA-A567-72C71E2F2683}">
      <dgm:prSet/>
      <dgm:spPr/>
      <dgm:t>
        <a:bodyPr/>
        <a:lstStyle/>
        <a:p>
          <a:endParaRPr lang="ru-RU"/>
        </a:p>
      </dgm:t>
    </dgm:pt>
    <dgm:pt modelId="{0E576B13-8D29-4C33-BE48-08172F2A831D}">
      <dgm:prSet phldrT="[Текст]"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 скульптура, архітектура, живопис</a:t>
          </a:r>
          <a:endParaRPr lang="ru-RU" sz="2000" dirty="0">
            <a:latin typeface="Segoe Script" panose="030B0504020000000003" pitchFamily="66" charset="0"/>
          </a:endParaRPr>
        </a:p>
      </dgm:t>
    </dgm:pt>
    <dgm:pt modelId="{E5C9BA60-A7DD-4824-A16A-4ABFF91415C4}" type="parTrans" cxnId="{D22192C5-F43F-4A6D-BCB0-3C2FECB14FA6}">
      <dgm:prSet/>
      <dgm:spPr/>
      <dgm:t>
        <a:bodyPr/>
        <a:lstStyle/>
        <a:p>
          <a:endParaRPr lang="ru-RU"/>
        </a:p>
      </dgm:t>
    </dgm:pt>
    <dgm:pt modelId="{A7CF6E83-AB94-4F83-8DD9-F81CC3170BEA}" type="sibTrans" cxnId="{D22192C5-F43F-4A6D-BCB0-3C2FECB14FA6}">
      <dgm:prSet/>
      <dgm:spPr/>
      <dgm:t>
        <a:bodyPr/>
        <a:lstStyle/>
        <a:p>
          <a:endParaRPr lang="ru-RU"/>
        </a:p>
      </dgm:t>
    </dgm:pt>
    <dgm:pt modelId="{6C2F4AC3-CE36-4F38-B446-962CD9BE0065}">
      <dgm:prSet phldrT="[Текст]"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часові</a:t>
          </a:r>
          <a:endParaRPr lang="ru-RU" sz="2000" dirty="0">
            <a:latin typeface="Segoe Script" panose="030B0504020000000003" pitchFamily="66" charset="0"/>
          </a:endParaRPr>
        </a:p>
      </dgm:t>
    </dgm:pt>
    <dgm:pt modelId="{F0FF31AF-61D2-472C-ADEA-143E5A0FE908}" type="parTrans" cxnId="{F12AB35D-9128-4FE3-9335-D3C309063E09}">
      <dgm:prSet/>
      <dgm:spPr/>
      <dgm:t>
        <a:bodyPr/>
        <a:lstStyle/>
        <a:p>
          <a:endParaRPr lang="ru-RU"/>
        </a:p>
      </dgm:t>
    </dgm:pt>
    <dgm:pt modelId="{952EF0A3-F1FD-44AF-BC3E-1C30C91B6873}" type="sibTrans" cxnId="{F12AB35D-9128-4FE3-9335-D3C309063E09}">
      <dgm:prSet/>
      <dgm:spPr/>
      <dgm:t>
        <a:bodyPr/>
        <a:lstStyle/>
        <a:p>
          <a:endParaRPr lang="ru-RU"/>
        </a:p>
      </dgm:t>
    </dgm:pt>
    <dgm:pt modelId="{A8C0DEC1-39B0-4717-B080-8DFB12ECA767}">
      <dgm:prSet phldrT="[Текст]"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музику, танці, пантоміму</a:t>
          </a:r>
          <a:endParaRPr lang="ru-RU" sz="2000" dirty="0">
            <a:latin typeface="Segoe Script" panose="030B0504020000000003" pitchFamily="66" charset="0"/>
          </a:endParaRPr>
        </a:p>
      </dgm:t>
    </dgm:pt>
    <dgm:pt modelId="{E41D50FD-813A-4CF8-B500-DDF5B2C7F5B1}" type="parTrans" cxnId="{D5DA5953-D112-4FE8-904E-C8D0142DE166}">
      <dgm:prSet/>
      <dgm:spPr/>
      <dgm:t>
        <a:bodyPr/>
        <a:lstStyle/>
        <a:p>
          <a:endParaRPr lang="ru-RU"/>
        </a:p>
      </dgm:t>
    </dgm:pt>
    <dgm:pt modelId="{5881CE94-E0DE-434D-A3A1-808F63E54969}" type="sibTrans" cxnId="{D5DA5953-D112-4FE8-904E-C8D0142DE166}">
      <dgm:prSet/>
      <dgm:spPr/>
      <dgm:t>
        <a:bodyPr/>
        <a:lstStyle/>
        <a:p>
          <a:endParaRPr lang="ru-RU"/>
        </a:p>
      </dgm:t>
    </dgm:pt>
    <dgm:pt modelId="{EF38244D-962E-4B63-96B6-13D4E3F89F86}">
      <dgm:prSet phldrT="[Текст]" custT="1"/>
      <dgm:spPr/>
      <dgm:t>
        <a:bodyPr/>
        <a:lstStyle/>
        <a:p>
          <a:r>
            <a:rPr lang="uk-UA" sz="2000" dirty="0" smtClean="0">
              <a:latin typeface="Segoe Script" panose="030B0504020000000003" pitchFamily="66" charset="0"/>
            </a:rPr>
            <a:t>синтетичні</a:t>
          </a:r>
          <a:endParaRPr lang="ru-RU" sz="2000" dirty="0">
            <a:latin typeface="Segoe Script" panose="030B0504020000000003" pitchFamily="66" charset="0"/>
          </a:endParaRPr>
        </a:p>
      </dgm:t>
    </dgm:pt>
    <dgm:pt modelId="{B40D2A91-12D0-4B37-B52F-157D476BC341}" type="parTrans" cxnId="{2B6013C6-117B-47CE-AA93-24C02EF6F7FD}">
      <dgm:prSet/>
      <dgm:spPr/>
      <dgm:t>
        <a:bodyPr/>
        <a:lstStyle/>
        <a:p>
          <a:endParaRPr lang="ru-RU"/>
        </a:p>
      </dgm:t>
    </dgm:pt>
    <dgm:pt modelId="{F345FAE7-F9D3-4B14-98AB-CB3D7B70686F}" type="sibTrans" cxnId="{2B6013C6-117B-47CE-AA93-24C02EF6F7FD}">
      <dgm:prSet/>
      <dgm:spPr/>
      <dgm:t>
        <a:bodyPr/>
        <a:lstStyle/>
        <a:p>
          <a:endParaRPr lang="ru-RU"/>
        </a:p>
      </dgm:t>
    </dgm:pt>
    <dgm:pt modelId="{AAA69BBD-5A9C-43B4-A357-277988C325B0}">
      <dgm:prSet phldrT="[Текст]" custT="1"/>
      <dgm:spPr/>
      <dgm:t>
        <a:bodyPr/>
        <a:lstStyle/>
        <a:p>
          <a:pPr marL="0" indent="0">
            <a:tabLst>
              <a:tab pos="1524000" algn="l"/>
            </a:tabLst>
          </a:pPr>
          <a:r>
            <a:rPr lang="uk-UA" sz="2000" dirty="0" smtClean="0">
              <a:latin typeface="Segoe Script" panose="030B0504020000000003" pitchFamily="66" charset="0"/>
            </a:rPr>
            <a:t>театр, кінематограф, телебачення, </a:t>
          </a:r>
          <a:r>
            <a:rPr lang="uk-UA" sz="2000" dirty="0" smtClean="0">
              <a:solidFill>
                <a:srgbClr val="FF0000"/>
              </a:solidFill>
              <a:latin typeface="Segoe Script" panose="030B0504020000000003" pitchFamily="66" charset="0"/>
            </a:rPr>
            <a:t>літера-тура</a:t>
          </a:r>
          <a:endParaRPr lang="ru-RU" sz="2000" dirty="0">
            <a:solidFill>
              <a:srgbClr val="FF0000"/>
            </a:solidFill>
            <a:latin typeface="Segoe Script" panose="030B0504020000000003" pitchFamily="66" charset="0"/>
          </a:endParaRPr>
        </a:p>
      </dgm:t>
    </dgm:pt>
    <dgm:pt modelId="{D66CC517-88C1-4B5A-A956-EE8150C2D7E5}" type="parTrans" cxnId="{1B1C09F0-BAC3-46FD-B831-31EB57790522}">
      <dgm:prSet/>
      <dgm:spPr/>
      <dgm:t>
        <a:bodyPr/>
        <a:lstStyle/>
        <a:p>
          <a:endParaRPr lang="ru-RU"/>
        </a:p>
      </dgm:t>
    </dgm:pt>
    <dgm:pt modelId="{00D116C8-6E3C-4BB9-B35D-AD06213A8C4C}" type="sibTrans" cxnId="{1B1C09F0-BAC3-46FD-B831-31EB57790522}">
      <dgm:prSet/>
      <dgm:spPr/>
      <dgm:t>
        <a:bodyPr/>
        <a:lstStyle/>
        <a:p>
          <a:endParaRPr lang="ru-RU"/>
        </a:p>
      </dgm:t>
    </dgm:pt>
    <dgm:pt modelId="{B752F914-1113-4EB6-91CA-211337516FD7}" type="pres">
      <dgm:prSet presAssocID="{5D673F43-5F57-4395-8B94-89F4C767B34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668E3B-8749-41B2-8737-34736CBED0EE}" type="pres">
      <dgm:prSet presAssocID="{2F6BC4EB-BC65-4E14-9757-5DEC3FDD623C}" presName="compositeNode" presStyleCnt="0">
        <dgm:presLayoutVars>
          <dgm:bulletEnabled val="1"/>
        </dgm:presLayoutVars>
      </dgm:prSet>
      <dgm:spPr/>
    </dgm:pt>
    <dgm:pt modelId="{FFB2FC09-5FF6-47E4-936B-6B8FDC6F2034}" type="pres">
      <dgm:prSet presAssocID="{2F6BC4EB-BC65-4E14-9757-5DEC3FDD623C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8EA614-7453-4F3B-A2F4-BAAB4870A7FF}" type="pres">
      <dgm:prSet presAssocID="{2F6BC4EB-BC65-4E14-9757-5DEC3FDD623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E21A-A7F9-46AE-BA90-2AA58F7ABDD2}" type="pres">
      <dgm:prSet presAssocID="{2F6BC4EB-BC65-4E14-9757-5DEC3FDD623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9248F-B9D6-4F79-96E4-D08AEFCB3E1D}" type="pres">
      <dgm:prSet presAssocID="{8ED165C5-37EB-4D21-B4E1-D7A24977A8A2}" presName="sibTrans" presStyleCnt="0"/>
      <dgm:spPr/>
    </dgm:pt>
    <dgm:pt modelId="{8225FDE8-2CB5-424C-B2A1-E1BBDB52CE8B}" type="pres">
      <dgm:prSet presAssocID="{6C2F4AC3-CE36-4F38-B446-962CD9BE0065}" presName="compositeNode" presStyleCnt="0">
        <dgm:presLayoutVars>
          <dgm:bulletEnabled val="1"/>
        </dgm:presLayoutVars>
      </dgm:prSet>
      <dgm:spPr/>
    </dgm:pt>
    <dgm:pt modelId="{A78C0F84-090E-40A0-AF58-9C42D8740DF4}" type="pres">
      <dgm:prSet presAssocID="{6C2F4AC3-CE36-4F38-B446-962CD9BE0065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D1EB3-AC60-4A01-8509-80D888382935}" type="pres">
      <dgm:prSet presAssocID="{6C2F4AC3-CE36-4F38-B446-962CD9BE006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E8AD1-9D85-48AC-9CBA-13ED4C757073}" type="pres">
      <dgm:prSet presAssocID="{6C2F4AC3-CE36-4F38-B446-962CD9BE006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78722-CAB1-4343-B196-2A4E892B5854}" type="pres">
      <dgm:prSet presAssocID="{952EF0A3-F1FD-44AF-BC3E-1C30C91B6873}" presName="sibTrans" presStyleCnt="0"/>
      <dgm:spPr/>
    </dgm:pt>
    <dgm:pt modelId="{D127F03A-1DFC-4EAD-89F3-8278B6A790F9}" type="pres">
      <dgm:prSet presAssocID="{EF38244D-962E-4B63-96B6-13D4E3F89F86}" presName="compositeNode" presStyleCnt="0">
        <dgm:presLayoutVars>
          <dgm:bulletEnabled val="1"/>
        </dgm:presLayoutVars>
      </dgm:prSet>
      <dgm:spPr/>
    </dgm:pt>
    <dgm:pt modelId="{B5624AB8-F752-490A-8058-7C096882180F}" type="pres">
      <dgm:prSet presAssocID="{EF38244D-962E-4B63-96B6-13D4E3F89F86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9B149A-83B4-45E6-86B9-417AC0E5D9E7}" type="pres">
      <dgm:prSet presAssocID="{EF38244D-962E-4B63-96B6-13D4E3F89F8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1D6FA-0297-4636-8D9E-832596E518D8}" type="pres">
      <dgm:prSet presAssocID="{EF38244D-962E-4B63-96B6-13D4E3F89F8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F6865-F8D8-4625-9F0F-C1F6A977F353}" type="presOf" srcId="{2F6BC4EB-BC65-4E14-9757-5DEC3FDD623C}" destId="{8CD6E21A-A7F9-46AE-BA90-2AA58F7ABDD2}" srcOrd="0" destOrd="0" presId="urn:microsoft.com/office/officeart/2005/8/layout/hList2"/>
    <dgm:cxn modelId="{CE674BC5-1E6D-4EDF-9CB8-4804E9739B88}" type="presOf" srcId="{5D673F43-5F57-4395-8B94-89F4C767B34D}" destId="{B752F914-1113-4EB6-91CA-211337516FD7}" srcOrd="0" destOrd="0" presId="urn:microsoft.com/office/officeart/2005/8/layout/hList2"/>
    <dgm:cxn modelId="{3F3A780C-7B32-46C9-B1ED-F2D57AF34BF6}" type="presOf" srcId="{A8C0DEC1-39B0-4717-B080-8DFB12ECA767}" destId="{CE0D1EB3-AC60-4A01-8509-80D888382935}" srcOrd="0" destOrd="0" presId="urn:microsoft.com/office/officeart/2005/8/layout/hList2"/>
    <dgm:cxn modelId="{A25FF0A5-2A81-44BA-A567-72C71E2F2683}" srcId="{5D673F43-5F57-4395-8B94-89F4C767B34D}" destId="{2F6BC4EB-BC65-4E14-9757-5DEC3FDD623C}" srcOrd="0" destOrd="0" parTransId="{0D008B6A-1497-47C1-BD05-30B3CD4F7280}" sibTransId="{8ED165C5-37EB-4D21-B4E1-D7A24977A8A2}"/>
    <dgm:cxn modelId="{9BF073B6-EC66-49C6-AB41-F05DC75847CC}" type="presOf" srcId="{0E576B13-8D29-4C33-BE48-08172F2A831D}" destId="{7D8EA614-7453-4F3B-A2F4-BAAB4870A7FF}" srcOrd="0" destOrd="0" presId="urn:microsoft.com/office/officeart/2005/8/layout/hList2"/>
    <dgm:cxn modelId="{D5DA5953-D112-4FE8-904E-C8D0142DE166}" srcId="{6C2F4AC3-CE36-4F38-B446-962CD9BE0065}" destId="{A8C0DEC1-39B0-4717-B080-8DFB12ECA767}" srcOrd="0" destOrd="0" parTransId="{E41D50FD-813A-4CF8-B500-DDF5B2C7F5B1}" sibTransId="{5881CE94-E0DE-434D-A3A1-808F63E54969}"/>
    <dgm:cxn modelId="{65968ACB-9139-49E2-9EB1-E1B0588B3A53}" type="presOf" srcId="{EF38244D-962E-4B63-96B6-13D4E3F89F86}" destId="{C531D6FA-0297-4636-8D9E-832596E518D8}" srcOrd="0" destOrd="0" presId="urn:microsoft.com/office/officeart/2005/8/layout/hList2"/>
    <dgm:cxn modelId="{2B6013C6-117B-47CE-AA93-24C02EF6F7FD}" srcId="{5D673F43-5F57-4395-8B94-89F4C767B34D}" destId="{EF38244D-962E-4B63-96B6-13D4E3F89F86}" srcOrd="2" destOrd="0" parTransId="{B40D2A91-12D0-4B37-B52F-157D476BC341}" sibTransId="{F345FAE7-F9D3-4B14-98AB-CB3D7B70686F}"/>
    <dgm:cxn modelId="{1B1C09F0-BAC3-46FD-B831-31EB57790522}" srcId="{EF38244D-962E-4B63-96B6-13D4E3F89F86}" destId="{AAA69BBD-5A9C-43B4-A357-277988C325B0}" srcOrd="0" destOrd="0" parTransId="{D66CC517-88C1-4B5A-A956-EE8150C2D7E5}" sibTransId="{00D116C8-6E3C-4BB9-B35D-AD06213A8C4C}"/>
    <dgm:cxn modelId="{D22192C5-F43F-4A6D-BCB0-3C2FECB14FA6}" srcId="{2F6BC4EB-BC65-4E14-9757-5DEC3FDD623C}" destId="{0E576B13-8D29-4C33-BE48-08172F2A831D}" srcOrd="0" destOrd="0" parTransId="{E5C9BA60-A7DD-4824-A16A-4ABFF91415C4}" sibTransId="{A7CF6E83-AB94-4F83-8DD9-F81CC3170BEA}"/>
    <dgm:cxn modelId="{F12AB35D-9128-4FE3-9335-D3C309063E09}" srcId="{5D673F43-5F57-4395-8B94-89F4C767B34D}" destId="{6C2F4AC3-CE36-4F38-B446-962CD9BE0065}" srcOrd="1" destOrd="0" parTransId="{F0FF31AF-61D2-472C-ADEA-143E5A0FE908}" sibTransId="{952EF0A3-F1FD-44AF-BC3E-1C30C91B6873}"/>
    <dgm:cxn modelId="{29865B8F-6DB5-4A34-82DC-67C72C24B8F9}" type="presOf" srcId="{6C2F4AC3-CE36-4F38-B446-962CD9BE0065}" destId="{F9CE8AD1-9D85-48AC-9CBA-13ED4C757073}" srcOrd="0" destOrd="0" presId="urn:microsoft.com/office/officeart/2005/8/layout/hList2"/>
    <dgm:cxn modelId="{227E93BC-4067-411D-9C6D-0C42CAA0FFA9}" type="presOf" srcId="{AAA69BBD-5A9C-43B4-A357-277988C325B0}" destId="{5D9B149A-83B4-45E6-86B9-417AC0E5D9E7}" srcOrd="0" destOrd="0" presId="urn:microsoft.com/office/officeart/2005/8/layout/hList2"/>
    <dgm:cxn modelId="{6FEA9B30-A129-41EE-B1D5-DE4056BA7E87}" type="presParOf" srcId="{B752F914-1113-4EB6-91CA-211337516FD7}" destId="{59668E3B-8749-41B2-8737-34736CBED0EE}" srcOrd="0" destOrd="0" presId="urn:microsoft.com/office/officeart/2005/8/layout/hList2"/>
    <dgm:cxn modelId="{44FAE868-9680-4686-8A01-AB551D1338B9}" type="presParOf" srcId="{59668E3B-8749-41B2-8737-34736CBED0EE}" destId="{FFB2FC09-5FF6-47E4-936B-6B8FDC6F2034}" srcOrd="0" destOrd="0" presId="urn:microsoft.com/office/officeart/2005/8/layout/hList2"/>
    <dgm:cxn modelId="{57313151-2979-45C9-8A05-5D0A403F1C18}" type="presParOf" srcId="{59668E3B-8749-41B2-8737-34736CBED0EE}" destId="{7D8EA614-7453-4F3B-A2F4-BAAB4870A7FF}" srcOrd="1" destOrd="0" presId="urn:microsoft.com/office/officeart/2005/8/layout/hList2"/>
    <dgm:cxn modelId="{A8D8CFC2-7DA7-458A-B8B3-E78029D8FABA}" type="presParOf" srcId="{59668E3B-8749-41B2-8737-34736CBED0EE}" destId="{8CD6E21A-A7F9-46AE-BA90-2AA58F7ABDD2}" srcOrd="2" destOrd="0" presId="urn:microsoft.com/office/officeart/2005/8/layout/hList2"/>
    <dgm:cxn modelId="{78AA13F9-074A-4CC3-A765-75BAC49294A1}" type="presParOf" srcId="{B752F914-1113-4EB6-91CA-211337516FD7}" destId="{C499248F-B9D6-4F79-96E4-D08AEFCB3E1D}" srcOrd="1" destOrd="0" presId="urn:microsoft.com/office/officeart/2005/8/layout/hList2"/>
    <dgm:cxn modelId="{41EE4C15-EEF1-42F5-B626-BE522C0FE810}" type="presParOf" srcId="{B752F914-1113-4EB6-91CA-211337516FD7}" destId="{8225FDE8-2CB5-424C-B2A1-E1BBDB52CE8B}" srcOrd="2" destOrd="0" presId="urn:microsoft.com/office/officeart/2005/8/layout/hList2"/>
    <dgm:cxn modelId="{27145B55-CC53-4E44-A2CA-3CC3F1F08AFB}" type="presParOf" srcId="{8225FDE8-2CB5-424C-B2A1-E1BBDB52CE8B}" destId="{A78C0F84-090E-40A0-AF58-9C42D8740DF4}" srcOrd="0" destOrd="0" presId="urn:microsoft.com/office/officeart/2005/8/layout/hList2"/>
    <dgm:cxn modelId="{3AB2D176-4C88-4B73-BB3B-0DC8617CF436}" type="presParOf" srcId="{8225FDE8-2CB5-424C-B2A1-E1BBDB52CE8B}" destId="{CE0D1EB3-AC60-4A01-8509-80D888382935}" srcOrd="1" destOrd="0" presId="urn:microsoft.com/office/officeart/2005/8/layout/hList2"/>
    <dgm:cxn modelId="{A1514A84-3915-40BF-B151-EC3CCB9CFD0F}" type="presParOf" srcId="{8225FDE8-2CB5-424C-B2A1-E1BBDB52CE8B}" destId="{F9CE8AD1-9D85-48AC-9CBA-13ED4C757073}" srcOrd="2" destOrd="0" presId="urn:microsoft.com/office/officeart/2005/8/layout/hList2"/>
    <dgm:cxn modelId="{983096BD-0C76-44AF-9BB0-1EEE0797A077}" type="presParOf" srcId="{B752F914-1113-4EB6-91CA-211337516FD7}" destId="{D9678722-CAB1-4343-B196-2A4E892B5854}" srcOrd="3" destOrd="0" presId="urn:microsoft.com/office/officeart/2005/8/layout/hList2"/>
    <dgm:cxn modelId="{C419FF92-A05B-4E3E-9D20-4C2C669FEFD3}" type="presParOf" srcId="{B752F914-1113-4EB6-91CA-211337516FD7}" destId="{D127F03A-1DFC-4EAD-89F3-8278B6A790F9}" srcOrd="4" destOrd="0" presId="urn:microsoft.com/office/officeart/2005/8/layout/hList2"/>
    <dgm:cxn modelId="{4F8BC23A-8B89-4A5C-BC02-526E1597660E}" type="presParOf" srcId="{D127F03A-1DFC-4EAD-89F3-8278B6A790F9}" destId="{B5624AB8-F752-490A-8058-7C096882180F}" srcOrd="0" destOrd="0" presId="urn:microsoft.com/office/officeart/2005/8/layout/hList2"/>
    <dgm:cxn modelId="{767B2233-45AB-4FC6-AABE-0D14595B859D}" type="presParOf" srcId="{D127F03A-1DFC-4EAD-89F3-8278B6A790F9}" destId="{5D9B149A-83B4-45E6-86B9-417AC0E5D9E7}" srcOrd="1" destOrd="0" presId="urn:microsoft.com/office/officeart/2005/8/layout/hList2"/>
    <dgm:cxn modelId="{0B691E54-CD42-4709-B601-55EBCCFE1CE1}" type="presParOf" srcId="{D127F03A-1DFC-4EAD-89F3-8278B6A790F9}" destId="{C531D6FA-0297-4636-8D9E-832596E518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20A112-C0DB-4524-ACC6-DD2978CE6CE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EED27-5709-4895-AA7D-13FAF20157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Segoe Script" panose="030B0504020000000003" pitchFamily="66" charset="0"/>
            </a:rPr>
            <a:t>літератури</a:t>
          </a:r>
          <a:endParaRPr lang="ru-RU" sz="2800" b="1" dirty="0">
            <a:latin typeface="Segoe Script" panose="030B0504020000000003" pitchFamily="66" charset="0"/>
          </a:endParaRPr>
        </a:p>
      </dgm:t>
    </dgm:pt>
    <dgm:pt modelId="{02546C6C-B5A9-4B48-A001-FBC7091AB201}" type="parTrans" cxnId="{79E6C835-3726-4D14-AA22-0716A97B68F0}">
      <dgm:prSet/>
      <dgm:spPr/>
      <dgm:t>
        <a:bodyPr/>
        <a:lstStyle/>
        <a:p>
          <a:endParaRPr lang="ru-RU"/>
        </a:p>
      </dgm:t>
    </dgm:pt>
    <dgm:pt modelId="{FCFC5ABB-C477-4295-90ED-FB4F4905401A}" type="sibTrans" cxnId="{79E6C835-3726-4D14-AA22-0716A97B68F0}">
      <dgm:prSet/>
      <dgm:spPr/>
      <dgm:t>
        <a:bodyPr/>
        <a:lstStyle/>
        <a:p>
          <a:endParaRPr lang="ru-RU"/>
        </a:p>
      </dgm:t>
    </dgm:pt>
    <dgm:pt modelId="{ECA959E8-8B41-4F75-903B-DD688BAE6167}">
      <dgm:prSet phldrT="[Текст]" custT="1"/>
      <dgm:spPr/>
      <dgm:t>
        <a:bodyPr/>
        <a:lstStyle/>
        <a:p>
          <a:r>
            <a:rPr lang="uk-UA" sz="2800" b="1" dirty="0" smtClean="0">
              <a:latin typeface="Segoe Script" panose="030B0504020000000003" pitchFamily="66" charset="0"/>
            </a:rPr>
            <a:t>для читання</a:t>
          </a:r>
          <a:endParaRPr lang="ru-RU" sz="2800" b="1" dirty="0">
            <a:latin typeface="Segoe Script" panose="030B0504020000000003" pitchFamily="66" charset="0"/>
          </a:endParaRPr>
        </a:p>
      </dgm:t>
    </dgm:pt>
    <dgm:pt modelId="{A0D77432-F483-4E67-9753-D74858F3A707}" type="parTrans" cxnId="{33D05264-E757-47D1-8C61-A6BA0942D6A8}">
      <dgm:prSet/>
      <dgm:spPr/>
      <dgm:t>
        <a:bodyPr/>
        <a:lstStyle/>
        <a:p>
          <a:endParaRPr lang="ru-RU"/>
        </a:p>
      </dgm:t>
    </dgm:pt>
    <dgm:pt modelId="{C5457349-68DA-487B-B683-51293CD8F1C1}" type="sibTrans" cxnId="{33D05264-E757-47D1-8C61-A6BA0942D6A8}">
      <dgm:prSet/>
      <dgm:spPr/>
      <dgm:t>
        <a:bodyPr/>
        <a:lstStyle/>
        <a:p>
          <a:endParaRPr lang="ru-RU"/>
        </a:p>
      </dgm:t>
    </dgm:pt>
    <dgm:pt modelId="{F667F97C-BB86-4A3F-AB6E-CFE8F3647807}">
      <dgm:prSet phldrT="[Текст]"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тексти, що є складовими інших синтетичних видів мистецтв</a:t>
          </a:r>
          <a:endParaRPr lang="ru-RU" sz="1800" b="1" dirty="0">
            <a:latin typeface="Segoe Script" panose="030B0504020000000003" pitchFamily="66" charset="0"/>
          </a:endParaRPr>
        </a:p>
      </dgm:t>
    </dgm:pt>
    <dgm:pt modelId="{AFA8D868-D487-48C4-81CC-328C9A6125F6}" type="parTrans" cxnId="{D0A7F528-C917-4336-AD79-02A416BD13AD}">
      <dgm:prSet/>
      <dgm:spPr/>
      <dgm:t>
        <a:bodyPr/>
        <a:lstStyle/>
        <a:p>
          <a:endParaRPr lang="ru-RU"/>
        </a:p>
      </dgm:t>
    </dgm:pt>
    <dgm:pt modelId="{5C1E1832-CF34-4B04-911F-DC2657EF0EA7}" type="sibTrans" cxnId="{D0A7F528-C917-4336-AD79-02A416BD13AD}">
      <dgm:prSet/>
      <dgm:spPr/>
      <dgm:t>
        <a:bodyPr/>
        <a:lstStyle/>
        <a:p>
          <a:endParaRPr lang="ru-RU"/>
        </a:p>
      </dgm:t>
    </dgm:pt>
    <dgm:pt modelId="{3F2137E9-B2ED-4ED1-A573-B5A213A4F93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3600" b="1" dirty="0" smtClean="0">
              <a:solidFill>
                <a:schemeClr val="accent1"/>
              </a:solidFill>
              <a:latin typeface="Segoe Script" panose="030B0504020000000003" pitchFamily="66" charset="0"/>
            </a:rPr>
            <a:t>2 форми </a:t>
          </a:r>
          <a:endParaRPr lang="ru-RU" sz="3600" dirty="0">
            <a:solidFill>
              <a:schemeClr val="accent1"/>
            </a:solidFill>
          </a:endParaRPr>
        </a:p>
      </dgm:t>
    </dgm:pt>
    <dgm:pt modelId="{C2321132-2F1F-4784-B6F2-86D957BAA42F}" type="parTrans" cxnId="{25C95D54-C20A-4797-A2D8-0BB6B041D12F}">
      <dgm:prSet/>
      <dgm:spPr/>
      <dgm:t>
        <a:bodyPr/>
        <a:lstStyle/>
        <a:p>
          <a:endParaRPr lang="ru-RU"/>
        </a:p>
      </dgm:t>
    </dgm:pt>
    <dgm:pt modelId="{0B208ABC-1C98-489C-84EE-3D4BF3A3DE35}" type="sibTrans" cxnId="{25C95D54-C20A-4797-A2D8-0BB6B041D12F}">
      <dgm:prSet/>
      <dgm:spPr/>
      <dgm:t>
        <a:bodyPr/>
        <a:lstStyle/>
        <a:p>
          <a:endParaRPr lang="ru-RU"/>
        </a:p>
      </dgm:t>
    </dgm:pt>
    <dgm:pt modelId="{AF248FBB-BDAA-4C36-8434-8D77D7D45092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latin typeface="Segoe Script" panose="030B0504020000000003" pitchFamily="66" charset="0"/>
            </a:rPr>
            <a:t>література</a:t>
          </a:r>
          <a:endParaRPr lang="ru-RU" b="1" dirty="0">
            <a:solidFill>
              <a:schemeClr val="accent2"/>
            </a:solidFill>
            <a:latin typeface="Segoe Script" panose="030B0504020000000003" pitchFamily="66" charset="0"/>
          </a:endParaRPr>
        </a:p>
      </dgm:t>
    </dgm:pt>
    <dgm:pt modelId="{18D31B9E-3A91-4186-9732-A34AF8D5EEF8}" type="parTrans" cxnId="{F6EBDECD-0A3B-4633-8235-0A80CA6BD190}">
      <dgm:prSet/>
      <dgm:spPr/>
      <dgm:t>
        <a:bodyPr/>
        <a:lstStyle/>
        <a:p>
          <a:endParaRPr lang="ru-RU"/>
        </a:p>
      </dgm:t>
    </dgm:pt>
    <dgm:pt modelId="{C1113EA3-8021-4E2B-A377-FFA672E28A64}" type="sibTrans" cxnId="{F6EBDECD-0A3B-4633-8235-0A80CA6BD190}">
      <dgm:prSet/>
      <dgm:spPr/>
      <dgm:t>
        <a:bodyPr/>
        <a:lstStyle/>
        <a:p>
          <a:endParaRPr lang="ru-RU"/>
        </a:p>
      </dgm:t>
    </dgm:pt>
    <dgm:pt modelId="{A0E09546-124F-4D15-B87D-1BB50BB5D2C6}" type="pres">
      <dgm:prSet presAssocID="{C320A112-C0DB-4524-ACC6-DD2978CE6CE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46129-3BBC-45F2-85F6-DB0FFBD9B6A9}" type="pres">
      <dgm:prSet presAssocID="{C320A112-C0DB-4524-ACC6-DD2978CE6CE0}" presName="hierFlow" presStyleCnt="0"/>
      <dgm:spPr/>
    </dgm:pt>
    <dgm:pt modelId="{806F33E1-F135-4B27-AC4C-C8C15ACF9E9A}" type="pres">
      <dgm:prSet presAssocID="{C320A112-C0DB-4524-ACC6-DD2978CE6CE0}" presName="firstBuf" presStyleCnt="0"/>
      <dgm:spPr/>
    </dgm:pt>
    <dgm:pt modelId="{FC50D26C-B380-4541-A2D9-CEE6795FFEB4}" type="pres">
      <dgm:prSet presAssocID="{C320A112-C0DB-4524-ACC6-DD2978CE6CE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CC5A5B-F387-46D2-8B74-7CA0490C66BA}" type="pres">
      <dgm:prSet presAssocID="{9ACEED27-5709-4895-AA7D-13FAF2015771}" presName="Name14" presStyleCnt="0"/>
      <dgm:spPr/>
    </dgm:pt>
    <dgm:pt modelId="{A8EB5982-F6A4-4BEE-B069-D379ED704697}" type="pres">
      <dgm:prSet presAssocID="{9ACEED27-5709-4895-AA7D-13FAF2015771}" presName="level1Shape" presStyleLbl="node0" presStyleIdx="0" presStyleCnt="1" custScaleX="1426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873964-4E8B-42D8-9283-FB4243CE1B60}" type="pres">
      <dgm:prSet presAssocID="{9ACEED27-5709-4895-AA7D-13FAF2015771}" presName="hierChild2" presStyleCnt="0"/>
      <dgm:spPr/>
    </dgm:pt>
    <dgm:pt modelId="{2B5AF257-9EEF-4FF4-9F63-0FB0057891A0}" type="pres">
      <dgm:prSet presAssocID="{A0D77432-F483-4E67-9753-D74858F3A707}" presName="Name19" presStyleLbl="parChTrans1D2" presStyleIdx="0" presStyleCnt="2"/>
      <dgm:spPr/>
      <dgm:t>
        <a:bodyPr/>
        <a:lstStyle/>
        <a:p>
          <a:endParaRPr lang="ru-RU"/>
        </a:p>
      </dgm:t>
    </dgm:pt>
    <dgm:pt modelId="{1A31CA80-A99A-44AA-8202-441A417E3D99}" type="pres">
      <dgm:prSet presAssocID="{ECA959E8-8B41-4F75-903B-DD688BAE6167}" presName="Name21" presStyleCnt="0"/>
      <dgm:spPr/>
    </dgm:pt>
    <dgm:pt modelId="{29A959EA-C209-4135-A58E-EFE318C8BC94}" type="pres">
      <dgm:prSet presAssocID="{ECA959E8-8B41-4F75-903B-DD688BAE6167}" presName="level2Shape" presStyleLbl="node2" presStyleIdx="0" presStyleCnt="2"/>
      <dgm:spPr/>
      <dgm:t>
        <a:bodyPr/>
        <a:lstStyle/>
        <a:p>
          <a:endParaRPr lang="ru-RU"/>
        </a:p>
      </dgm:t>
    </dgm:pt>
    <dgm:pt modelId="{45265C88-D572-403C-92E9-D9A026E903FA}" type="pres">
      <dgm:prSet presAssocID="{ECA959E8-8B41-4F75-903B-DD688BAE6167}" presName="hierChild3" presStyleCnt="0"/>
      <dgm:spPr/>
    </dgm:pt>
    <dgm:pt modelId="{DEBD96E8-355E-4DD8-B4CA-25F9DE371405}" type="pres">
      <dgm:prSet presAssocID="{AFA8D868-D487-48C4-81CC-328C9A6125F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78E7E404-C574-42D2-BB01-5873DC687FD2}" type="pres">
      <dgm:prSet presAssocID="{F667F97C-BB86-4A3F-AB6E-CFE8F3647807}" presName="Name21" presStyleCnt="0"/>
      <dgm:spPr/>
    </dgm:pt>
    <dgm:pt modelId="{978CCBAC-2521-46FE-9B6D-4CF774B695C1}" type="pres">
      <dgm:prSet presAssocID="{F667F97C-BB86-4A3F-AB6E-CFE8F3647807}" presName="level2Shape" presStyleLbl="node2" presStyleIdx="1" presStyleCnt="2" custScaleX="140925"/>
      <dgm:spPr/>
      <dgm:t>
        <a:bodyPr/>
        <a:lstStyle/>
        <a:p>
          <a:endParaRPr lang="ru-RU"/>
        </a:p>
      </dgm:t>
    </dgm:pt>
    <dgm:pt modelId="{174D13BD-FB04-47E5-8124-A0840ACF0391}" type="pres">
      <dgm:prSet presAssocID="{F667F97C-BB86-4A3F-AB6E-CFE8F3647807}" presName="hierChild3" presStyleCnt="0"/>
      <dgm:spPr/>
    </dgm:pt>
    <dgm:pt modelId="{316F7010-4D8E-448A-B88B-A42BC1352FF6}" type="pres">
      <dgm:prSet presAssocID="{C320A112-C0DB-4524-ACC6-DD2978CE6CE0}" presName="bgShapesFlow" presStyleCnt="0"/>
      <dgm:spPr/>
    </dgm:pt>
    <dgm:pt modelId="{30323EE8-47CA-4D8B-87DF-6E8D6F329E20}" type="pres">
      <dgm:prSet presAssocID="{3F2137E9-B2ED-4ED1-A573-B5A213A4F93A}" presName="rectComp" presStyleCnt="0"/>
      <dgm:spPr/>
    </dgm:pt>
    <dgm:pt modelId="{B23FC41A-7F0E-4DE9-B3A6-43E46721E44B}" type="pres">
      <dgm:prSet presAssocID="{3F2137E9-B2ED-4ED1-A573-B5A213A4F93A}" presName="bgRect" presStyleLbl="bgShp" presStyleIdx="0" presStyleCnt="2"/>
      <dgm:spPr/>
      <dgm:t>
        <a:bodyPr/>
        <a:lstStyle/>
        <a:p>
          <a:endParaRPr lang="ru-RU"/>
        </a:p>
      </dgm:t>
    </dgm:pt>
    <dgm:pt modelId="{49CEEB67-98AF-4120-9F6B-EE160CFE9C41}" type="pres">
      <dgm:prSet presAssocID="{3F2137E9-B2ED-4ED1-A573-B5A213A4F93A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FF551-712A-4A76-94DC-86AC1832014C}" type="pres">
      <dgm:prSet presAssocID="{3F2137E9-B2ED-4ED1-A573-B5A213A4F93A}" presName="spComp" presStyleCnt="0"/>
      <dgm:spPr/>
    </dgm:pt>
    <dgm:pt modelId="{D4A22490-EC61-4E59-A864-6A6C66F307BE}" type="pres">
      <dgm:prSet presAssocID="{3F2137E9-B2ED-4ED1-A573-B5A213A4F93A}" presName="vSp" presStyleCnt="0"/>
      <dgm:spPr/>
    </dgm:pt>
    <dgm:pt modelId="{CF70EA69-07D3-4B6C-BC45-62031AE8BAA9}" type="pres">
      <dgm:prSet presAssocID="{AF248FBB-BDAA-4C36-8434-8D77D7D45092}" presName="rectComp" presStyleCnt="0"/>
      <dgm:spPr/>
    </dgm:pt>
    <dgm:pt modelId="{7452DF00-C614-4ABA-BD72-1F355A169A01}" type="pres">
      <dgm:prSet presAssocID="{AF248FBB-BDAA-4C36-8434-8D77D7D45092}" presName="bgRect" presStyleLbl="bgShp" presStyleIdx="1" presStyleCnt="2" custLinFactNeighborY="-1038"/>
      <dgm:spPr/>
      <dgm:t>
        <a:bodyPr/>
        <a:lstStyle/>
        <a:p>
          <a:endParaRPr lang="ru-RU"/>
        </a:p>
      </dgm:t>
    </dgm:pt>
    <dgm:pt modelId="{BCDFA8FC-F5FE-4290-91A8-E9FD471FB872}" type="pres">
      <dgm:prSet presAssocID="{AF248FBB-BDAA-4C36-8434-8D77D7D45092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406CB-C3F3-4B67-81B1-7E16C9191DB3}" type="presOf" srcId="{A0D77432-F483-4E67-9753-D74858F3A707}" destId="{2B5AF257-9EEF-4FF4-9F63-0FB0057891A0}" srcOrd="0" destOrd="0" presId="urn:microsoft.com/office/officeart/2005/8/layout/hierarchy6"/>
    <dgm:cxn modelId="{D0A7F528-C917-4336-AD79-02A416BD13AD}" srcId="{9ACEED27-5709-4895-AA7D-13FAF2015771}" destId="{F667F97C-BB86-4A3F-AB6E-CFE8F3647807}" srcOrd="1" destOrd="0" parTransId="{AFA8D868-D487-48C4-81CC-328C9A6125F6}" sibTransId="{5C1E1832-CF34-4B04-911F-DC2657EF0EA7}"/>
    <dgm:cxn modelId="{33D05264-E757-47D1-8C61-A6BA0942D6A8}" srcId="{9ACEED27-5709-4895-AA7D-13FAF2015771}" destId="{ECA959E8-8B41-4F75-903B-DD688BAE6167}" srcOrd="0" destOrd="0" parTransId="{A0D77432-F483-4E67-9753-D74858F3A707}" sibTransId="{C5457349-68DA-487B-B683-51293CD8F1C1}"/>
    <dgm:cxn modelId="{25C95D54-C20A-4797-A2D8-0BB6B041D12F}" srcId="{C320A112-C0DB-4524-ACC6-DD2978CE6CE0}" destId="{3F2137E9-B2ED-4ED1-A573-B5A213A4F93A}" srcOrd="1" destOrd="0" parTransId="{C2321132-2F1F-4784-B6F2-86D957BAA42F}" sibTransId="{0B208ABC-1C98-489C-84EE-3D4BF3A3DE35}"/>
    <dgm:cxn modelId="{FA8BEEDC-F5DC-4B25-8300-EEAE67B7AB68}" type="presOf" srcId="{ECA959E8-8B41-4F75-903B-DD688BAE6167}" destId="{29A959EA-C209-4135-A58E-EFE318C8BC94}" srcOrd="0" destOrd="0" presId="urn:microsoft.com/office/officeart/2005/8/layout/hierarchy6"/>
    <dgm:cxn modelId="{F6EBDECD-0A3B-4633-8235-0A80CA6BD190}" srcId="{C320A112-C0DB-4524-ACC6-DD2978CE6CE0}" destId="{AF248FBB-BDAA-4C36-8434-8D77D7D45092}" srcOrd="2" destOrd="0" parTransId="{18D31B9E-3A91-4186-9732-A34AF8D5EEF8}" sibTransId="{C1113EA3-8021-4E2B-A377-FFA672E28A64}"/>
    <dgm:cxn modelId="{E63ED515-4550-4943-944B-D25E45C569C9}" type="presOf" srcId="{F667F97C-BB86-4A3F-AB6E-CFE8F3647807}" destId="{978CCBAC-2521-46FE-9B6D-4CF774B695C1}" srcOrd="0" destOrd="0" presId="urn:microsoft.com/office/officeart/2005/8/layout/hierarchy6"/>
    <dgm:cxn modelId="{C954652B-29FD-4E80-A83A-B10FE5BAFF4A}" type="presOf" srcId="{3F2137E9-B2ED-4ED1-A573-B5A213A4F93A}" destId="{B23FC41A-7F0E-4DE9-B3A6-43E46721E44B}" srcOrd="0" destOrd="0" presId="urn:microsoft.com/office/officeart/2005/8/layout/hierarchy6"/>
    <dgm:cxn modelId="{48C0262D-97A7-4F2E-AC87-AB246DCE7A53}" type="presOf" srcId="{AFA8D868-D487-48C4-81CC-328C9A6125F6}" destId="{DEBD96E8-355E-4DD8-B4CA-25F9DE371405}" srcOrd="0" destOrd="0" presId="urn:microsoft.com/office/officeart/2005/8/layout/hierarchy6"/>
    <dgm:cxn modelId="{6D1DDA96-20FF-4D62-81B9-3A749F0A2E7E}" type="presOf" srcId="{AF248FBB-BDAA-4C36-8434-8D77D7D45092}" destId="{BCDFA8FC-F5FE-4290-91A8-E9FD471FB872}" srcOrd="1" destOrd="0" presId="urn:microsoft.com/office/officeart/2005/8/layout/hierarchy6"/>
    <dgm:cxn modelId="{79E6C835-3726-4D14-AA22-0716A97B68F0}" srcId="{C320A112-C0DB-4524-ACC6-DD2978CE6CE0}" destId="{9ACEED27-5709-4895-AA7D-13FAF2015771}" srcOrd="0" destOrd="0" parTransId="{02546C6C-B5A9-4B48-A001-FBC7091AB201}" sibTransId="{FCFC5ABB-C477-4295-90ED-FB4F4905401A}"/>
    <dgm:cxn modelId="{AD6A7820-B7A8-4015-BB75-E8DDA1AD746D}" type="presOf" srcId="{3F2137E9-B2ED-4ED1-A573-B5A213A4F93A}" destId="{49CEEB67-98AF-4120-9F6B-EE160CFE9C41}" srcOrd="1" destOrd="0" presId="urn:microsoft.com/office/officeart/2005/8/layout/hierarchy6"/>
    <dgm:cxn modelId="{12396CA9-FDF0-46A1-B159-4416DF9BFBF5}" type="presOf" srcId="{9ACEED27-5709-4895-AA7D-13FAF2015771}" destId="{A8EB5982-F6A4-4BEE-B069-D379ED704697}" srcOrd="0" destOrd="0" presId="urn:microsoft.com/office/officeart/2005/8/layout/hierarchy6"/>
    <dgm:cxn modelId="{2DDA97AE-CE69-4781-99EA-44CB3383DF71}" type="presOf" srcId="{C320A112-C0DB-4524-ACC6-DD2978CE6CE0}" destId="{A0E09546-124F-4D15-B87D-1BB50BB5D2C6}" srcOrd="0" destOrd="0" presId="urn:microsoft.com/office/officeart/2005/8/layout/hierarchy6"/>
    <dgm:cxn modelId="{FA042AAE-403B-48E6-88AD-DCD1814339D4}" type="presOf" srcId="{AF248FBB-BDAA-4C36-8434-8D77D7D45092}" destId="{7452DF00-C614-4ABA-BD72-1F355A169A01}" srcOrd="0" destOrd="0" presId="urn:microsoft.com/office/officeart/2005/8/layout/hierarchy6"/>
    <dgm:cxn modelId="{58F6F1BF-418A-4446-BF0B-DA003D3FA321}" type="presParOf" srcId="{A0E09546-124F-4D15-B87D-1BB50BB5D2C6}" destId="{CD146129-3BBC-45F2-85F6-DB0FFBD9B6A9}" srcOrd="0" destOrd="0" presId="urn:microsoft.com/office/officeart/2005/8/layout/hierarchy6"/>
    <dgm:cxn modelId="{5D339C5D-432A-4F71-810C-88ECDDE6C4AF}" type="presParOf" srcId="{CD146129-3BBC-45F2-85F6-DB0FFBD9B6A9}" destId="{806F33E1-F135-4B27-AC4C-C8C15ACF9E9A}" srcOrd="0" destOrd="0" presId="urn:microsoft.com/office/officeart/2005/8/layout/hierarchy6"/>
    <dgm:cxn modelId="{B47B095B-8714-425D-AAA0-611F1607E221}" type="presParOf" srcId="{CD146129-3BBC-45F2-85F6-DB0FFBD9B6A9}" destId="{FC50D26C-B380-4541-A2D9-CEE6795FFEB4}" srcOrd="1" destOrd="0" presId="urn:microsoft.com/office/officeart/2005/8/layout/hierarchy6"/>
    <dgm:cxn modelId="{8E5E1453-F8B2-4F14-AAAD-EB1D051E63B6}" type="presParOf" srcId="{FC50D26C-B380-4541-A2D9-CEE6795FFEB4}" destId="{87CC5A5B-F387-46D2-8B74-7CA0490C66BA}" srcOrd="0" destOrd="0" presId="urn:microsoft.com/office/officeart/2005/8/layout/hierarchy6"/>
    <dgm:cxn modelId="{40D1B589-6E2D-4145-B141-546A6982A737}" type="presParOf" srcId="{87CC5A5B-F387-46D2-8B74-7CA0490C66BA}" destId="{A8EB5982-F6A4-4BEE-B069-D379ED704697}" srcOrd="0" destOrd="0" presId="urn:microsoft.com/office/officeart/2005/8/layout/hierarchy6"/>
    <dgm:cxn modelId="{D9198E05-C2E6-421C-BE74-6F9A5FA0297F}" type="presParOf" srcId="{87CC5A5B-F387-46D2-8B74-7CA0490C66BA}" destId="{EA873964-4E8B-42D8-9283-FB4243CE1B60}" srcOrd="1" destOrd="0" presId="urn:microsoft.com/office/officeart/2005/8/layout/hierarchy6"/>
    <dgm:cxn modelId="{F6B71D74-D6E2-4B69-A129-EDD6A050B8D1}" type="presParOf" srcId="{EA873964-4E8B-42D8-9283-FB4243CE1B60}" destId="{2B5AF257-9EEF-4FF4-9F63-0FB0057891A0}" srcOrd="0" destOrd="0" presId="urn:microsoft.com/office/officeart/2005/8/layout/hierarchy6"/>
    <dgm:cxn modelId="{C8C2A8F8-2543-496E-BFAF-4E63154264DD}" type="presParOf" srcId="{EA873964-4E8B-42D8-9283-FB4243CE1B60}" destId="{1A31CA80-A99A-44AA-8202-441A417E3D99}" srcOrd="1" destOrd="0" presId="urn:microsoft.com/office/officeart/2005/8/layout/hierarchy6"/>
    <dgm:cxn modelId="{063C2D0C-7743-495C-B2C3-13EC3EC0B077}" type="presParOf" srcId="{1A31CA80-A99A-44AA-8202-441A417E3D99}" destId="{29A959EA-C209-4135-A58E-EFE318C8BC94}" srcOrd="0" destOrd="0" presId="urn:microsoft.com/office/officeart/2005/8/layout/hierarchy6"/>
    <dgm:cxn modelId="{0C08DF3E-616C-4BF9-A12B-DEAE51E72234}" type="presParOf" srcId="{1A31CA80-A99A-44AA-8202-441A417E3D99}" destId="{45265C88-D572-403C-92E9-D9A026E903FA}" srcOrd="1" destOrd="0" presId="urn:microsoft.com/office/officeart/2005/8/layout/hierarchy6"/>
    <dgm:cxn modelId="{DC38A699-A4EF-43B5-A1A4-EBA1A5635285}" type="presParOf" srcId="{EA873964-4E8B-42D8-9283-FB4243CE1B60}" destId="{DEBD96E8-355E-4DD8-B4CA-25F9DE371405}" srcOrd="2" destOrd="0" presId="urn:microsoft.com/office/officeart/2005/8/layout/hierarchy6"/>
    <dgm:cxn modelId="{FE348BBC-C730-4DF0-9483-B71BA435C749}" type="presParOf" srcId="{EA873964-4E8B-42D8-9283-FB4243CE1B60}" destId="{78E7E404-C574-42D2-BB01-5873DC687FD2}" srcOrd="3" destOrd="0" presId="urn:microsoft.com/office/officeart/2005/8/layout/hierarchy6"/>
    <dgm:cxn modelId="{77CE7464-2600-4D03-A202-9D906975FFFF}" type="presParOf" srcId="{78E7E404-C574-42D2-BB01-5873DC687FD2}" destId="{978CCBAC-2521-46FE-9B6D-4CF774B695C1}" srcOrd="0" destOrd="0" presId="urn:microsoft.com/office/officeart/2005/8/layout/hierarchy6"/>
    <dgm:cxn modelId="{A6292325-02B4-4A92-B472-685E3774939D}" type="presParOf" srcId="{78E7E404-C574-42D2-BB01-5873DC687FD2}" destId="{174D13BD-FB04-47E5-8124-A0840ACF0391}" srcOrd="1" destOrd="0" presId="urn:microsoft.com/office/officeart/2005/8/layout/hierarchy6"/>
    <dgm:cxn modelId="{034E2F46-CF4B-4D8A-A542-058589AE9CF1}" type="presParOf" srcId="{A0E09546-124F-4D15-B87D-1BB50BB5D2C6}" destId="{316F7010-4D8E-448A-B88B-A42BC1352FF6}" srcOrd="1" destOrd="0" presId="urn:microsoft.com/office/officeart/2005/8/layout/hierarchy6"/>
    <dgm:cxn modelId="{F1CC9503-8D4B-4DBF-8958-E16EA3B82E25}" type="presParOf" srcId="{316F7010-4D8E-448A-B88B-A42BC1352FF6}" destId="{30323EE8-47CA-4D8B-87DF-6E8D6F329E20}" srcOrd="0" destOrd="0" presId="urn:microsoft.com/office/officeart/2005/8/layout/hierarchy6"/>
    <dgm:cxn modelId="{35FA1B18-7631-4E2D-AE5F-9D2A701315D1}" type="presParOf" srcId="{30323EE8-47CA-4D8B-87DF-6E8D6F329E20}" destId="{B23FC41A-7F0E-4DE9-B3A6-43E46721E44B}" srcOrd="0" destOrd="0" presId="urn:microsoft.com/office/officeart/2005/8/layout/hierarchy6"/>
    <dgm:cxn modelId="{4089578A-53F7-43CC-94E2-5BDB7255EC8E}" type="presParOf" srcId="{30323EE8-47CA-4D8B-87DF-6E8D6F329E20}" destId="{49CEEB67-98AF-4120-9F6B-EE160CFE9C41}" srcOrd="1" destOrd="0" presId="urn:microsoft.com/office/officeart/2005/8/layout/hierarchy6"/>
    <dgm:cxn modelId="{B3A8294D-ED80-4552-B9FC-EAE3767E6F18}" type="presParOf" srcId="{316F7010-4D8E-448A-B88B-A42BC1352FF6}" destId="{223FF551-712A-4A76-94DC-86AC1832014C}" srcOrd="1" destOrd="0" presId="urn:microsoft.com/office/officeart/2005/8/layout/hierarchy6"/>
    <dgm:cxn modelId="{88FA1993-FEC8-484E-93C2-4F9DA998F83E}" type="presParOf" srcId="{223FF551-712A-4A76-94DC-86AC1832014C}" destId="{D4A22490-EC61-4E59-A864-6A6C66F307BE}" srcOrd="0" destOrd="0" presId="urn:microsoft.com/office/officeart/2005/8/layout/hierarchy6"/>
    <dgm:cxn modelId="{86EBCD5E-EEFA-42C9-A354-B828E60BCC88}" type="presParOf" srcId="{316F7010-4D8E-448A-B88B-A42BC1352FF6}" destId="{CF70EA69-07D3-4B6C-BC45-62031AE8BAA9}" srcOrd="2" destOrd="0" presId="urn:microsoft.com/office/officeart/2005/8/layout/hierarchy6"/>
    <dgm:cxn modelId="{F13CC070-3BCA-4799-83B1-8BC9F48AF28D}" type="presParOf" srcId="{CF70EA69-07D3-4B6C-BC45-62031AE8BAA9}" destId="{7452DF00-C614-4ABA-BD72-1F355A169A01}" srcOrd="0" destOrd="0" presId="urn:microsoft.com/office/officeart/2005/8/layout/hierarchy6"/>
    <dgm:cxn modelId="{E7CA8E76-0227-4D21-89B0-79D2DD8F2C0D}" type="presParOf" srcId="{CF70EA69-07D3-4B6C-BC45-62031AE8BAA9}" destId="{BCDFA8FC-F5FE-4290-91A8-E9FD471FB8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8FA312-2A0C-46D0-A2D4-DDD1BC6CBB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D18D6C-51AC-4601-BE99-B57CECEC1698}">
      <dgm:prSet phldrT="[Текст]" custT="1"/>
      <dgm:spPr/>
      <dgm:t>
        <a:bodyPr/>
        <a:lstStyle/>
        <a:p>
          <a:r>
            <a:rPr lang="ru-RU" sz="1800" b="1" dirty="0" smtClean="0">
              <a:latin typeface="Segoe Script" panose="030B0504020000000003" pitchFamily="66" charset="0"/>
            </a:rPr>
            <a:t>ПІЗНАВАЛЬНА</a:t>
          </a:r>
          <a:endParaRPr lang="ru-RU" sz="1800" b="1" dirty="0">
            <a:latin typeface="Segoe Script" panose="030B0504020000000003" pitchFamily="66" charset="0"/>
          </a:endParaRPr>
        </a:p>
      </dgm:t>
    </dgm:pt>
    <dgm:pt modelId="{97A850D3-72D0-4048-B6BA-60540102C9F1}" type="parTrans" cxnId="{C7F7266D-1C34-4DA2-B27B-10CD5730FF4C}">
      <dgm:prSet/>
      <dgm:spPr/>
      <dgm:t>
        <a:bodyPr/>
        <a:lstStyle/>
        <a:p>
          <a:endParaRPr lang="ru-RU"/>
        </a:p>
      </dgm:t>
    </dgm:pt>
    <dgm:pt modelId="{2311CFC0-0F18-4830-A473-5EE1C2AE807C}" type="sibTrans" cxnId="{C7F7266D-1C34-4DA2-B27B-10CD5730FF4C}">
      <dgm:prSet/>
      <dgm:spPr/>
      <dgm:t>
        <a:bodyPr/>
        <a:lstStyle/>
        <a:p>
          <a:endParaRPr lang="ru-RU"/>
        </a:p>
      </dgm:t>
    </dgm:pt>
    <dgm:pt modelId="{3B0428D5-EBC7-4B6F-AF03-8BAABC01B7E2}">
      <dgm:prSet phldrT="[Текст]"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ВИХОВНА</a:t>
          </a:r>
          <a:endParaRPr lang="ru-RU" sz="1800" b="1" dirty="0">
            <a:latin typeface="Segoe Script" panose="030B0504020000000003" pitchFamily="66" charset="0"/>
          </a:endParaRPr>
        </a:p>
      </dgm:t>
    </dgm:pt>
    <dgm:pt modelId="{E337F1F0-F7C6-47D5-B96C-BF15046FE7E5}" type="parTrans" cxnId="{0ADC2877-0615-4035-AAF7-1854E2FD3C63}">
      <dgm:prSet/>
      <dgm:spPr/>
      <dgm:t>
        <a:bodyPr/>
        <a:lstStyle/>
        <a:p>
          <a:endParaRPr lang="ru-RU"/>
        </a:p>
      </dgm:t>
    </dgm:pt>
    <dgm:pt modelId="{3901FB59-AA4E-4C6A-A92B-D3D974BACE1C}" type="sibTrans" cxnId="{0ADC2877-0615-4035-AAF7-1854E2FD3C63}">
      <dgm:prSet/>
      <dgm:spPr/>
      <dgm:t>
        <a:bodyPr/>
        <a:lstStyle/>
        <a:p>
          <a:endParaRPr lang="ru-RU"/>
        </a:p>
      </dgm:t>
    </dgm:pt>
    <dgm:pt modelId="{234B1FCA-7465-47CD-8613-77B57074A1A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dirty="0" smtClean="0">
            <a:latin typeface="Segoe Script" panose="030B0504020000000003" pitchFamily="66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latin typeface="Segoe Script" panose="030B0504020000000003" pitchFamily="66" charset="0"/>
            </a:rPr>
            <a:t>КОМУНІКАТИВН</a:t>
          </a:r>
          <a:r>
            <a:rPr lang="uk-UA" sz="1800" dirty="0" smtClean="0"/>
            <a:t>А</a:t>
          </a:r>
          <a:endParaRPr lang="ru-RU" sz="1800" dirty="0"/>
        </a:p>
      </dgm:t>
    </dgm:pt>
    <dgm:pt modelId="{DF90B520-63F6-4976-8CD7-DD3E5715F5C6}" type="parTrans" cxnId="{B91F760F-D8B1-45D2-BC61-D9D3349071AD}">
      <dgm:prSet/>
      <dgm:spPr/>
      <dgm:t>
        <a:bodyPr/>
        <a:lstStyle/>
        <a:p>
          <a:endParaRPr lang="ru-RU"/>
        </a:p>
      </dgm:t>
    </dgm:pt>
    <dgm:pt modelId="{1960EDE1-C7FF-4E74-8E5C-703A26F844A5}" type="sibTrans" cxnId="{B91F760F-D8B1-45D2-BC61-D9D3349071AD}">
      <dgm:prSet/>
      <dgm:spPr/>
      <dgm:t>
        <a:bodyPr/>
        <a:lstStyle/>
        <a:p>
          <a:endParaRPr lang="ru-RU"/>
        </a:p>
      </dgm:t>
    </dgm:pt>
    <dgm:pt modelId="{AD613EA4-DAB6-4A7E-A3B8-3D230B7A28A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dirty="0" smtClean="0">
            <a:latin typeface="Segoe Script" panose="030B0504020000000003" pitchFamily="66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latin typeface="Segoe Script" panose="030B0504020000000003" pitchFamily="66" charset="0"/>
            </a:rPr>
            <a:t>ГЕДОНІСТИЧНА</a:t>
          </a:r>
          <a:endParaRPr lang="ru-RU" sz="1800" b="1" dirty="0" smtClean="0">
            <a:latin typeface="Segoe Script" panose="030B0504020000000003" pitchFamily="66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202D7E80-D8D9-4369-BEBD-A62F6128C338}" type="parTrans" cxnId="{CF079C41-5C4C-4874-8A78-70D4F63454C7}">
      <dgm:prSet/>
      <dgm:spPr/>
      <dgm:t>
        <a:bodyPr/>
        <a:lstStyle/>
        <a:p>
          <a:endParaRPr lang="ru-RU"/>
        </a:p>
      </dgm:t>
    </dgm:pt>
    <dgm:pt modelId="{E66DC74A-5089-45FD-A48A-B251BC0153A2}" type="sibTrans" cxnId="{CF079C41-5C4C-4874-8A78-70D4F63454C7}">
      <dgm:prSet/>
      <dgm:spPr/>
      <dgm:t>
        <a:bodyPr/>
        <a:lstStyle/>
        <a:p>
          <a:endParaRPr lang="ru-RU"/>
        </a:p>
      </dgm:t>
    </dgm:pt>
    <dgm:pt modelId="{43F0CF9C-EE0B-4E24-BFE9-5278C962F8E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dirty="0" smtClean="0">
            <a:latin typeface="Segoe Script" panose="030B0504020000000003" pitchFamily="66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latin typeface="Segoe Script" panose="030B0504020000000003" pitchFamily="66" charset="0"/>
            </a:rPr>
            <a:t>ОЦІНОЧНА</a:t>
          </a:r>
          <a:endParaRPr lang="ru-RU" sz="1800" b="1" dirty="0" smtClean="0">
            <a:latin typeface="Segoe Script" panose="030B0504020000000003" pitchFamily="66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F4B19C42-F82C-429C-A902-2F231F1FA5ED}" type="parTrans" cxnId="{D26CF71F-C0B1-46B2-B8F4-605D2953C846}">
      <dgm:prSet/>
      <dgm:spPr/>
      <dgm:t>
        <a:bodyPr/>
        <a:lstStyle/>
        <a:p>
          <a:endParaRPr lang="ru-RU"/>
        </a:p>
      </dgm:t>
    </dgm:pt>
    <dgm:pt modelId="{2F342BD5-99B6-405D-A7AF-E604FDCB9838}" type="sibTrans" cxnId="{D26CF71F-C0B1-46B2-B8F4-605D2953C846}">
      <dgm:prSet/>
      <dgm:spPr/>
      <dgm:t>
        <a:bodyPr/>
        <a:lstStyle/>
        <a:p>
          <a:endParaRPr lang="ru-RU"/>
        </a:p>
      </dgm:t>
    </dgm:pt>
    <dgm:pt modelId="{005C9DC9-2059-46B2-B2F6-C8C0F2C764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dirty="0" smtClean="0">
            <a:latin typeface="Segoe Script" panose="030B0504020000000003" pitchFamily="66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latin typeface="Segoe Script" panose="030B0504020000000003" pitchFamily="66" charset="0"/>
            </a:rPr>
            <a:t>ЕСТЕТИЧНА</a:t>
          </a:r>
          <a:endParaRPr lang="ru-RU" sz="1800" b="1" dirty="0" smtClean="0">
            <a:latin typeface="Segoe Script" panose="030B0504020000000003" pitchFamily="66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Segoe Script" panose="030B0504020000000003" pitchFamily="66" charset="0"/>
          </a:endParaRPr>
        </a:p>
      </dgm:t>
    </dgm:pt>
    <dgm:pt modelId="{729535D4-A8DF-49D8-A779-82EB88A6D160}" type="parTrans" cxnId="{63F83693-FB85-4214-B3DB-1F9F840A2B23}">
      <dgm:prSet/>
      <dgm:spPr/>
      <dgm:t>
        <a:bodyPr/>
        <a:lstStyle/>
        <a:p>
          <a:endParaRPr lang="ru-RU"/>
        </a:p>
      </dgm:t>
    </dgm:pt>
    <dgm:pt modelId="{5B52F19E-847A-4CD2-A862-2A30581FF2E3}" type="sibTrans" cxnId="{63F83693-FB85-4214-B3DB-1F9F840A2B23}">
      <dgm:prSet/>
      <dgm:spPr/>
      <dgm:t>
        <a:bodyPr/>
        <a:lstStyle/>
        <a:p>
          <a:endParaRPr lang="ru-RU"/>
        </a:p>
      </dgm:t>
    </dgm:pt>
    <dgm:pt modelId="{D8C86A92-BE8E-4DC7-B8C4-E30CBFCE538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dirty="0" smtClean="0">
            <a:latin typeface="Segoe Script" panose="030B0504020000000003" pitchFamily="66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latin typeface="Segoe Script" panose="030B0504020000000003" pitchFamily="66" charset="0"/>
            </a:rPr>
            <a:t>КОМПЕНСАТОРНА</a:t>
          </a:r>
          <a:endParaRPr lang="ru-RU" sz="1800" b="1" dirty="0" smtClean="0">
            <a:latin typeface="Segoe Script" panose="030B0504020000000003" pitchFamily="66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>
            <a:latin typeface="Segoe Script" panose="030B0504020000000003" pitchFamily="66" charset="0"/>
          </a:endParaRPr>
        </a:p>
      </dgm:t>
    </dgm:pt>
    <dgm:pt modelId="{77076AE2-FB27-4D0A-8F54-3C19305BCA8A}" type="parTrans" cxnId="{BDDEFD76-E8D2-43CE-A7D8-15894A4FD430}">
      <dgm:prSet/>
      <dgm:spPr/>
    </dgm:pt>
    <dgm:pt modelId="{6961FB9D-209A-4012-96D4-6FD1AB4E6D0B}" type="sibTrans" cxnId="{BDDEFD76-E8D2-43CE-A7D8-15894A4FD430}">
      <dgm:prSet/>
      <dgm:spPr/>
    </dgm:pt>
    <dgm:pt modelId="{AE8A21A1-B2A7-4FA2-B002-AE9E88477489}" type="pres">
      <dgm:prSet presAssocID="{3B8FA312-2A0C-46D0-A2D4-DDD1BC6CBB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4094D-2A91-4CFC-A69C-C8A7AC0DADD9}" type="pres">
      <dgm:prSet presAssocID="{A5D18D6C-51AC-4601-BE99-B57CECEC1698}" presName="parentLin" presStyleCnt="0"/>
      <dgm:spPr/>
    </dgm:pt>
    <dgm:pt modelId="{58BF50DD-D1DD-4CCE-A920-22F520EF9FB9}" type="pres">
      <dgm:prSet presAssocID="{A5D18D6C-51AC-4601-BE99-B57CECEC169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7E42D5A-6574-4DA2-95D4-B8EACC5BC60C}" type="pres">
      <dgm:prSet presAssocID="{A5D18D6C-51AC-4601-BE99-B57CECEC169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EA7A0-74D6-4165-A292-E4C7F2FDB224}" type="pres">
      <dgm:prSet presAssocID="{A5D18D6C-51AC-4601-BE99-B57CECEC1698}" presName="negativeSpace" presStyleCnt="0"/>
      <dgm:spPr/>
    </dgm:pt>
    <dgm:pt modelId="{525F21F6-8EBD-4AB0-9FD7-841C128B2901}" type="pres">
      <dgm:prSet presAssocID="{A5D18D6C-51AC-4601-BE99-B57CECEC1698}" presName="childText" presStyleLbl="conFgAcc1" presStyleIdx="0" presStyleCnt="7">
        <dgm:presLayoutVars>
          <dgm:bulletEnabled val="1"/>
        </dgm:presLayoutVars>
      </dgm:prSet>
      <dgm:spPr/>
    </dgm:pt>
    <dgm:pt modelId="{288B3599-18C3-4CEB-858C-7481BF95D7A3}" type="pres">
      <dgm:prSet presAssocID="{2311CFC0-0F18-4830-A473-5EE1C2AE807C}" presName="spaceBetweenRectangles" presStyleCnt="0"/>
      <dgm:spPr/>
    </dgm:pt>
    <dgm:pt modelId="{1E0D2D18-8048-4938-94F2-A41C55F3FFD3}" type="pres">
      <dgm:prSet presAssocID="{3B0428D5-EBC7-4B6F-AF03-8BAABC01B7E2}" presName="parentLin" presStyleCnt="0"/>
      <dgm:spPr/>
    </dgm:pt>
    <dgm:pt modelId="{6A26C38E-74EB-44F4-85E7-61B60335EF3B}" type="pres">
      <dgm:prSet presAssocID="{3B0428D5-EBC7-4B6F-AF03-8BAABC01B7E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CD05C90-8CEC-49BC-A455-D0B9D048BF22}" type="pres">
      <dgm:prSet presAssocID="{3B0428D5-EBC7-4B6F-AF03-8BAABC01B7E2}" presName="parentText" presStyleLbl="node1" presStyleIdx="1" presStyleCnt="7" custLinFactNeighborX="-9091" custLinFactNeighborY="30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5D15B-8413-4054-91D9-46108EF2968F}" type="pres">
      <dgm:prSet presAssocID="{3B0428D5-EBC7-4B6F-AF03-8BAABC01B7E2}" presName="negativeSpace" presStyleCnt="0"/>
      <dgm:spPr/>
    </dgm:pt>
    <dgm:pt modelId="{1038793E-FD2F-4A07-B7F9-77754CB83421}" type="pres">
      <dgm:prSet presAssocID="{3B0428D5-EBC7-4B6F-AF03-8BAABC01B7E2}" presName="childText" presStyleLbl="conFgAcc1" presStyleIdx="1" presStyleCnt="7">
        <dgm:presLayoutVars>
          <dgm:bulletEnabled val="1"/>
        </dgm:presLayoutVars>
      </dgm:prSet>
      <dgm:spPr/>
    </dgm:pt>
    <dgm:pt modelId="{D4639AA8-7A8C-4A31-BA3B-F98951C97AB9}" type="pres">
      <dgm:prSet presAssocID="{3901FB59-AA4E-4C6A-A92B-D3D974BACE1C}" presName="spaceBetweenRectangles" presStyleCnt="0"/>
      <dgm:spPr/>
    </dgm:pt>
    <dgm:pt modelId="{796B30D8-3E4F-4546-96BF-70545AB95E12}" type="pres">
      <dgm:prSet presAssocID="{234B1FCA-7465-47CD-8613-77B57074A1AC}" presName="parentLin" presStyleCnt="0"/>
      <dgm:spPr/>
    </dgm:pt>
    <dgm:pt modelId="{E3D6086D-7775-455F-B03C-57554FD255F2}" type="pres">
      <dgm:prSet presAssocID="{234B1FCA-7465-47CD-8613-77B57074A1A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0E7F7E0-FF51-4204-82DD-1D7FF9CF0A16}" type="pres">
      <dgm:prSet presAssocID="{234B1FCA-7465-47CD-8613-77B57074A1A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AB059-0919-451F-B3C0-88171EC0EE28}" type="pres">
      <dgm:prSet presAssocID="{234B1FCA-7465-47CD-8613-77B57074A1AC}" presName="negativeSpace" presStyleCnt="0"/>
      <dgm:spPr/>
    </dgm:pt>
    <dgm:pt modelId="{8D06923D-BFF0-4573-AE96-205585B8E078}" type="pres">
      <dgm:prSet presAssocID="{234B1FCA-7465-47CD-8613-77B57074A1AC}" presName="childText" presStyleLbl="conFgAcc1" presStyleIdx="2" presStyleCnt="7">
        <dgm:presLayoutVars>
          <dgm:bulletEnabled val="1"/>
        </dgm:presLayoutVars>
      </dgm:prSet>
      <dgm:spPr/>
    </dgm:pt>
    <dgm:pt modelId="{E2ABF6A8-6A42-4169-B9DA-F495FEE04CDF}" type="pres">
      <dgm:prSet presAssocID="{1960EDE1-C7FF-4E74-8E5C-703A26F844A5}" presName="spaceBetweenRectangles" presStyleCnt="0"/>
      <dgm:spPr/>
    </dgm:pt>
    <dgm:pt modelId="{0CDBBEC6-9AC7-4CCB-B020-6AF6826054E9}" type="pres">
      <dgm:prSet presAssocID="{D8C86A92-BE8E-4DC7-B8C4-E30CBFCE5387}" presName="parentLin" presStyleCnt="0"/>
      <dgm:spPr/>
    </dgm:pt>
    <dgm:pt modelId="{314F9732-2A0A-4279-97A6-BCF97D21D1E5}" type="pres">
      <dgm:prSet presAssocID="{D8C86A92-BE8E-4DC7-B8C4-E30CBFCE538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5170DEA-0B73-4B32-9C8F-81E979632A89}" type="pres">
      <dgm:prSet presAssocID="{D8C86A92-BE8E-4DC7-B8C4-E30CBFCE538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C7981-861D-4BA3-8282-B5010BD64F5B}" type="pres">
      <dgm:prSet presAssocID="{D8C86A92-BE8E-4DC7-B8C4-E30CBFCE5387}" presName="negativeSpace" presStyleCnt="0"/>
      <dgm:spPr/>
    </dgm:pt>
    <dgm:pt modelId="{57EC8C56-EB79-40F9-8522-51FBA7D450C7}" type="pres">
      <dgm:prSet presAssocID="{D8C86A92-BE8E-4DC7-B8C4-E30CBFCE5387}" presName="childText" presStyleLbl="conFgAcc1" presStyleIdx="3" presStyleCnt="7">
        <dgm:presLayoutVars>
          <dgm:bulletEnabled val="1"/>
        </dgm:presLayoutVars>
      </dgm:prSet>
      <dgm:spPr/>
    </dgm:pt>
    <dgm:pt modelId="{8FBAA635-A854-44F2-BF50-ACA80D7A0A8E}" type="pres">
      <dgm:prSet presAssocID="{6961FB9D-209A-4012-96D4-6FD1AB4E6D0B}" presName="spaceBetweenRectangles" presStyleCnt="0"/>
      <dgm:spPr/>
    </dgm:pt>
    <dgm:pt modelId="{9C0B32AE-678D-4611-B03F-7CB058ABEA40}" type="pres">
      <dgm:prSet presAssocID="{AD613EA4-DAB6-4A7E-A3B8-3D230B7A28AF}" presName="parentLin" presStyleCnt="0"/>
      <dgm:spPr/>
    </dgm:pt>
    <dgm:pt modelId="{936B602E-4B5B-4B5E-B00A-A847115EC58C}" type="pres">
      <dgm:prSet presAssocID="{AD613EA4-DAB6-4A7E-A3B8-3D230B7A28A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DFB6292-EB73-4448-BCB5-50A7E5BB1D2F}" type="pres">
      <dgm:prSet presAssocID="{AD613EA4-DAB6-4A7E-A3B8-3D230B7A28A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82E4C-92C5-4080-9BF8-8A18F86BC4B1}" type="pres">
      <dgm:prSet presAssocID="{AD613EA4-DAB6-4A7E-A3B8-3D230B7A28AF}" presName="negativeSpace" presStyleCnt="0"/>
      <dgm:spPr/>
    </dgm:pt>
    <dgm:pt modelId="{A70BF784-4024-4B50-A36E-2EF6D79882F1}" type="pres">
      <dgm:prSet presAssocID="{AD613EA4-DAB6-4A7E-A3B8-3D230B7A28AF}" presName="childText" presStyleLbl="conFgAcc1" presStyleIdx="4" presStyleCnt="7">
        <dgm:presLayoutVars>
          <dgm:bulletEnabled val="1"/>
        </dgm:presLayoutVars>
      </dgm:prSet>
      <dgm:spPr/>
    </dgm:pt>
    <dgm:pt modelId="{F7560927-3FAF-43C3-9758-1FF886B1152E}" type="pres">
      <dgm:prSet presAssocID="{E66DC74A-5089-45FD-A48A-B251BC0153A2}" presName="spaceBetweenRectangles" presStyleCnt="0"/>
      <dgm:spPr/>
    </dgm:pt>
    <dgm:pt modelId="{011B4236-177F-4D95-9776-AF3BFC01063C}" type="pres">
      <dgm:prSet presAssocID="{43F0CF9C-EE0B-4E24-BFE9-5278C962F8EC}" presName="parentLin" presStyleCnt="0"/>
      <dgm:spPr/>
    </dgm:pt>
    <dgm:pt modelId="{CB5DB389-6306-475F-BC02-82FAA0EC2FE3}" type="pres">
      <dgm:prSet presAssocID="{43F0CF9C-EE0B-4E24-BFE9-5278C962F8E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361C6EF-AFF0-4B55-AD68-CCD3C0C605B0}" type="pres">
      <dgm:prSet presAssocID="{43F0CF9C-EE0B-4E24-BFE9-5278C962F8E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96945-290E-4A50-99FB-A6A292C16D02}" type="pres">
      <dgm:prSet presAssocID="{43F0CF9C-EE0B-4E24-BFE9-5278C962F8EC}" presName="negativeSpace" presStyleCnt="0"/>
      <dgm:spPr/>
    </dgm:pt>
    <dgm:pt modelId="{A9DA7DC2-41F5-45FE-ACC6-CF5FDA5017D1}" type="pres">
      <dgm:prSet presAssocID="{43F0CF9C-EE0B-4E24-BFE9-5278C962F8EC}" presName="childText" presStyleLbl="conFgAcc1" presStyleIdx="5" presStyleCnt="7">
        <dgm:presLayoutVars>
          <dgm:bulletEnabled val="1"/>
        </dgm:presLayoutVars>
      </dgm:prSet>
      <dgm:spPr/>
    </dgm:pt>
    <dgm:pt modelId="{81BD412E-8A43-49E3-93C1-F042D5809AB7}" type="pres">
      <dgm:prSet presAssocID="{2F342BD5-99B6-405D-A7AF-E604FDCB9838}" presName="spaceBetweenRectangles" presStyleCnt="0"/>
      <dgm:spPr/>
    </dgm:pt>
    <dgm:pt modelId="{1F068BC4-FC88-4BC1-B733-80CB292C6A51}" type="pres">
      <dgm:prSet presAssocID="{005C9DC9-2059-46B2-B2F6-C8C0F2C7641B}" presName="parentLin" presStyleCnt="0"/>
      <dgm:spPr/>
    </dgm:pt>
    <dgm:pt modelId="{F92ECB51-6442-4932-9397-492CE8B25450}" type="pres">
      <dgm:prSet presAssocID="{005C9DC9-2059-46B2-B2F6-C8C0F2C7641B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7C1E63E-10B1-4786-ABEA-6A2BFDD03657}" type="pres">
      <dgm:prSet presAssocID="{005C9DC9-2059-46B2-B2F6-C8C0F2C7641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E96A-57BE-4963-A920-575701A4FEAF}" type="pres">
      <dgm:prSet presAssocID="{005C9DC9-2059-46B2-B2F6-C8C0F2C7641B}" presName="negativeSpace" presStyleCnt="0"/>
      <dgm:spPr/>
    </dgm:pt>
    <dgm:pt modelId="{5CAF007E-87E3-4F28-A6C6-F006176F2C61}" type="pres">
      <dgm:prSet presAssocID="{005C9DC9-2059-46B2-B2F6-C8C0F2C7641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10907A3-4F1A-4D4D-9FF1-1D2B46FF2CB4}" type="presOf" srcId="{A5D18D6C-51AC-4601-BE99-B57CECEC1698}" destId="{F7E42D5A-6574-4DA2-95D4-B8EACC5BC60C}" srcOrd="1" destOrd="0" presId="urn:microsoft.com/office/officeart/2005/8/layout/list1"/>
    <dgm:cxn modelId="{BDDEFD76-E8D2-43CE-A7D8-15894A4FD430}" srcId="{3B8FA312-2A0C-46D0-A2D4-DDD1BC6CBB40}" destId="{D8C86A92-BE8E-4DC7-B8C4-E30CBFCE5387}" srcOrd="3" destOrd="0" parTransId="{77076AE2-FB27-4D0A-8F54-3C19305BCA8A}" sibTransId="{6961FB9D-209A-4012-96D4-6FD1AB4E6D0B}"/>
    <dgm:cxn modelId="{D26CF71F-C0B1-46B2-B8F4-605D2953C846}" srcId="{3B8FA312-2A0C-46D0-A2D4-DDD1BC6CBB40}" destId="{43F0CF9C-EE0B-4E24-BFE9-5278C962F8EC}" srcOrd="5" destOrd="0" parTransId="{F4B19C42-F82C-429C-A902-2F231F1FA5ED}" sibTransId="{2F342BD5-99B6-405D-A7AF-E604FDCB9838}"/>
    <dgm:cxn modelId="{2B1CC324-929D-4F6E-8547-50F1481EFE89}" type="presOf" srcId="{005C9DC9-2059-46B2-B2F6-C8C0F2C7641B}" destId="{F92ECB51-6442-4932-9397-492CE8B25450}" srcOrd="0" destOrd="0" presId="urn:microsoft.com/office/officeart/2005/8/layout/list1"/>
    <dgm:cxn modelId="{8233B062-2B3C-4206-9728-B3C75761BD80}" type="presOf" srcId="{3B8FA312-2A0C-46D0-A2D4-DDD1BC6CBB40}" destId="{AE8A21A1-B2A7-4FA2-B002-AE9E88477489}" srcOrd="0" destOrd="0" presId="urn:microsoft.com/office/officeart/2005/8/layout/list1"/>
    <dgm:cxn modelId="{85B407FC-7601-425B-9B9A-2A3197E68E19}" type="presOf" srcId="{43F0CF9C-EE0B-4E24-BFE9-5278C962F8EC}" destId="{4361C6EF-AFF0-4B55-AD68-CCD3C0C605B0}" srcOrd="1" destOrd="0" presId="urn:microsoft.com/office/officeart/2005/8/layout/list1"/>
    <dgm:cxn modelId="{C1F4BF2B-8FA5-461E-9743-B690168B7F22}" type="presOf" srcId="{3B0428D5-EBC7-4B6F-AF03-8BAABC01B7E2}" destId="{6A26C38E-74EB-44F4-85E7-61B60335EF3B}" srcOrd="0" destOrd="0" presId="urn:microsoft.com/office/officeart/2005/8/layout/list1"/>
    <dgm:cxn modelId="{CF079C41-5C4C-4874-8A78-70D4F63454C7}" srcId="{3B8FA312-2A0C-46D0-A2D4-DDD1BC6CBB40}" destId="{AD613EA4-DAB6-4A7E-A3B8-3D230B7A28AF}" srcOrd="4" destOrd="0" parTransId="{202D7E80-D8D9-4369-BEBD-A62F6128C338}" sibTransId="{E66DC74A-5089-45FD-A48A-B251BC0153A2}"/>
    <dgm:cxn modelId="{A5B4EF1A-5F05-43C9-96E4-2EB4077776CE}" type="presOf" srcId="{3B0428D5-EBC7-4B6F-AF03-8BAABC01B7E2}" destId="{4CD05C90-8CEC-49BC-A455-D0B9D048BF22}" srcOrd="1" destOrd="0" presId="urn:microsoft.com/office/officeart/2005/8/layout/list1"/>
    <dgm:cxn modelId="{94F403BE-9417-451F-A897-778720793DBE}" type="presOf" srcId="{AD613EA4-DAB6-4A7E-A3B8-3D230B7A28AF}" destId="{936B602E-4B5B-4B5E-B00A-A847115EC58C}" srcOrd="0" destOrd="0" presId="urn:microsoft.com/office/officeart/2005/8/layout/list1"/>
    <dgm:cxn modelId="{0A4E80E5-AA05-4508-82E3-50AA48A9AD9A}" type="presOf" srcId="{D8C86A92-BE8E-4DC7-B8C4-E30CBFCE5387}" destId="{25170DEA-0B73-4B32-9C8F-81E979632A89}" srcOrd="1" destOrd="0" presId="urn:microsoft.com/office/officeart/2005/8/layout/list1"/>
    <dgm:cxn modelId="{F86E4B3D-E1E7-4B2C-85EE-33547B8D7ADC}" type="presOf" srcId="{005C9DC9-2059-46B2-B2F6-C8C0F2C7641B}" destId="{A7C1E63E-10B1-4786-ABEA-6A2BFDD03657}" srcOrd="1" destOrd="0" presId="urn:microsoft.com/office/officeart/2005/8/layout/list1"/>
    <dgm:cxn modelId="{D01430FF-E629-4459-959D-65EC1A304550}" type="presOf" srcId="{234B1FCA-7465-47CD-8613-77B57074A1AC}" destId="{20E7F7E0-FF51-4204-82DD-1D7FF9CF0A16}" srcOrd="1" destOrd="0" presId="urn:microsoft.com/office/officeart/2005/8/layout/list1"/>
    <dgm:cxn modelId="{F2D2A513-9933-45F6-BAA0-4255CE3F8B07}" type="presOf" srcId="{AD613EA4-DAB6-4A7E-A3B8-3D230B7A28AF}" destId="{CDFB6292-EB73-4448-BCB5-50A7E5BB1D2F}" srcOrd="1" destOrd="0" presId="urn:microsoft.com/office/officeart/2005/8/layout/list1"/>
    <dgm:cxn modelId="{066EDDC5-6550-4560-801D-4C993EA22603}" type="presOf" srcId="{43F0CF9C-EE0B-4E24-BFE9-5278C962F8EC}" destId="{CB5DB389-6306-475F-BC02-82FAA0EC2FE3}" srcOrd="0" destOrd="0" presId="urn:microsoft.com/office/officeart/2005/8/layout/list1"/>
    <dgm:cxn modelId="{B91F760F-D8B1-45D2-BC61-D9D3349071AD}" srcId="{3B8FA312-2A0C-46D0-A2D4-DDD1BC6CBB40}" destId="{234B1FCA-7465-47CD-8613-77B57074A1AC}" srcOrd="2" destOrd="0" parTransId="{DF90B520-63F6-4976-8CD7-DD3E5715F5C6}" sibTransId="{1960EDE1-C7FF-4E74-8E5C-703A26F844A5}"/>
    <dgm:cxn modelId="{83888E60-88DE-427A-BF41-256B7C2AA12F}" type="presOf" srcId="{D8C86A92-BE8E-4DC7-B8C4-E30CBFCE5387}" destId="{314F9732-2A0A-4279-97A6-BCF97D21D1E5}" srcOrd="0" destOrd="0" presId="urn:microsoft.com/office/officeart/2005/8/layout/list1"/>
    <dgm:cxn modelId="{63F83693-FB85-4214-B3DB-1F9F840A2B23}" srcId="{3B8FA312-2A0C-46D0-A2D4-DDD1BC6CBB40}" destId="{005C9DC9-2059-46B2-B2F6-C8C0F2C7641B}" srcOrd="6" destOrd="0" parTransId="{729535D4-A8DF-49D8-A779-82EB88A6D160}" sibTransId="{5B52F19E-847A-4CD2-A862-2A30581FF2E3}"/>
    <dgm:cxn modelId="{C7F7266D-1C34-4DA2-B27B-10CD5730FF4C}" srcId="{3B8FA312-2A0C-46D0-A2D4-DDD1BC6CBB40}" destId="{A5D18D6C-51AC-4601-BE99-B57CECEC1698}" srcOrd="0" destOrd="0" parTransId="{97A850D3-72D0-4048-B6BA-60540102C9F1}" sibTransId="{2311CFC0-0F18-4830-A473-5EE1C2AE807C}"/>
    <dgm:cxn modelId="{0ADC2877-0615-4035-AAF7-1854E2FD3C63}" srcId="{3B8FA312-2A0C-46D0-A2D4-DDD1BC6CBB40}" destId="{3B0428D5-EBC7-4B6F-AF03-8BAABC01B7E2}" srcOrd="1" destOrd="0" parTransId="{E337F1F0-F7C6-47D5-B96C-BF15046FE7E5}" sibTransId="{3901FB59-AA4E-4C6A-A92B-D3D974BACE1C}"/>
    <dgm:cxn modelId="{A5DE036C-E840-445F-95DE-193BD4AB91C2}" type="presOf" srcId="{234B1FCA-7465-47CD-8613-77B57074A1AC}" destId="{E3D6086D-7775-455F-B03C-57554FD255F2}" srcOrd="0" destOrd="0" presId="urn:microsoft.com/office/officeart/2005/8/layout/list1"/>
    <dgm:cxn modelId="{6C7C64DD-419B-4A55-B915-486D31F86D4B}" type="presOf" srcId="{A5D18D6C-51AC-4601-BE99-B57CECEC1698}" destId="{58BF50DD-D1DD-4CCE-A920-22F520EF9FB9}" srcOrd="0" destOrd="0" presId="urn:microsoft.com/office/officeart/2005/8/layout/list1"/>
    <dgm:cxn modelId="{48A6BFE8-2F67-4049-AA8A-8EA8392CF70F}" type="presParOf" srcId="{AE8A21A1-B2A7-4FA2-B002-AE9E88477489}" destId="{BC54094D-2A91-4CFC-A69C-C8A7AC0DADD9}" srcOrd="0" destOrd="0" presId="urn:microsoft.com/office/officeart/2005/8/layout/list1"/>
    <dgm:cxn modelId="{46BED998-284C-427C-858E-8318F306930A}" type="presParOf" srcId="{BC54094D-2A91-4CFC-A69C-C8A7AC0DADD9}" destId="{58BF50DD-D1DD-4CCE-A920-22F520EF9FB9}" srcOrd="0" destOrd="0" presId="urn:microsoft.com/office/officeart/2005/8/layout/list1"/>
    <dgm:cxn modelId="{B1596C8B-199E-4536-97D4-3CFBDB1C62FD}" type="presParOf" srcId="{BC54094D-2A91-4CFC-A69C-C8A7AC0DADD9}" destId="{F7E42D5A-6574-4DA2-95D4-B8EACC5BC60C}" srcOrd="1" destOrd="0" presId="urn:microsoft.com/office/officeart/2005/8/layout/list1"/>
    <dgm:cxn modelId="{48A132F0-AD9E-408A-858A-B69BC6D8990A}" type="presParOf" srcId="{AE8A21A1-B2A7-4FA2-B002-AE9E88477489}" destId="{663EA7A0-74D6-4165-A292-E4C7F2FDB224}" srcOrd="1" destOrd="0" presId="urn:microsoft.com/office/officeart/2005/8/layout/list1"/>
    <dgm:cxn modelId="{079350E1-37E4-476F-91DC-AD2D81283C35}" type="presParOf" srcId="{AE8A21A1-B2A7-4FA2-B002-AE9E88477489}" destId="{525F21F6-8EBD-4AB0-9FD7-841C128B2901}" srcOrd="2" destOrd="0" presId="urn:microsoft.com/office/officeart/2005/8/layout/list1"/>
    <dgm:cxn modelId="{8A75068D-6515-4AD9-9752-7DCE4181F273}" type="presParOf" srcId="{AE8A21A1-B2A7-4FA2-B002-AE9E88477489}" destId="{288B3599-18C3-4CEB-858C-7481BF95D7A3}" srcOrd="3" destOrd="0" presId="urn:microsoft.com/office/officeart/2005/8/layout/list1"/>
    <dgm:cxn modelId="{8F5FCC3D-2199-4474-9D18-8AA57EA021DD}" type="presParOf" srcId="{AE8A21A1-B2A7-4FA2-B002-AE9E88477489}" destId="{1E0D2D18-8048-4938-94F2-A41C55F3FFD3}" srcOrd="4" destOrd="0" presId="urn:microsoft.com/office/officeart/2005/8/layout/list1"/>
    <dgm:cxn modelId="{BCC3170B-9A63-4C2C-8DF6-2F0ED7437720}" type="presParOf" srcId="{1E0D2D18-8048-4938-94F2-A41C55F3FFD3}" destId="{6A26C38E-74EB-44F4-85E7-61B60335EF3B}" srcOrd="0" destOrd="0" presId="urn:microsoft.com/office/officeart/2005/8/layout/list1"/>
    <dgm:cxn modelId="{4F0C4977-E228-480E-8057-A67F0C39C74A}" type="presParOf" srcId="{1E0D2D18-8048-4938-94F2-A41C55F3FFD3}" destId="{4CD05C90-8CEC-49BC-A455-D0B9D048BF22}" srcOrd="1" destOrd="0" presId="urn:microsoft.com/office/officeart/2005/8/layout/list1"/>
    <dgm:cxn modelId="{C36526CC-84C4-439B-AD76-7D899C46EDAD}" type="presParOf" srcId="{AE8A21A1-B2A7-4FA2-B002-AE9E88477489}" destId="{0815D15B-8413-4054-91D9-46108EF2968F}" srcOrd="5" destOrd="0" presId="urn:microsoft.com/office/officeart/2005/8/layout/list1"/>
    <dgm:cxn modelId="{C1EC49CC-E54F-49A8-82B1-CC7D5D02A845}" type="presParOf" srcId="{AE8A21A1-B2A7-4FA2-B002-AE9E88477489}" destId="{1038793E-FD2F-4A07-B7F9-77754CB83421}" srcOrd="6" destOrd="0" presId="urn:microsoft.com/office/officeart/2005/8/layout/list1"/>
    <dgm:cxn modelId="{9A002F27-64B2-4195-BA3F-52435FA398D7}" type="presParOf" srcId="{AE8A21A1-B2A7-4FA2-B002-AE9E88477489}" destId="{D4639AA8-7A8C-4A31-BA3B-F98951C97AB9}" srcOrd="7" destOrd="0" presId="urn:microsoft.com/office/officeart/2005/8/layout/list1"/>
    <dgm:cxn modelId="{9EE813FA-257A-44EE-8ABF-5372463D0A56}" type="presParOf" srcId="{AE8A21A1-B2A7-4FA2-B002-AE9E88477489}" destId="{796B30D8-3E4F-4546-96BF-70545AB95E12}" srcOrd="8" destOrd="0" presId="urn:microsoft.com/office/officeart/2005/8/layout/list1"/>
    <dgm:cxn modelId="{DE3F4FBF-1363-4201-AECD-1DBD0639E26F}" type="presParOf" srcId="{796B30D8-3E4F-4546-96BF-70545AB95E12}" destId="{E3D6086D-7775-455F-B03C-57554FD255F2}" srcOrd="0" destOrd="0" presId="urn:microsoft.com/office/officeart/2005/8/layout/list1"/>
    <dgm:cxn modelId="{E666DE48-B968-424D-896F-83B80BB97697}" type="presParOf" srcId="{796B30D8-3E4F-4546-96BF-70545AB95E12}" destId="{20E7F7E0-FF51-4204-82DD-1D7FF9CF0A16}" srcOrd="1" destOrd="0" presId="urn:microsoft.com/office/officeart/2005/8/layout/list1"/>
    <dgm:cxn modelId="{901AA636-D52D-4FD8-B8FF-825A3078E992}" type="presParOf" srcId="{AE8A21A1-B2A7-4FA2-B002-AE9E88477489}" destId="{E41AB059-0919-451F-B3C0-88171EC0EE28}" srcOrd="9" destOrd="0" presId="urn:microsoft.com/office/officeart/2005/8/layout/list1"/>
    <dgm:cxn modelId="{E41E67B4-4718-40FB-8185-12889778F01B}" type="presParOf" srcId="{AE8A21A1-B2A7-4FA2-B002-AE9E88477489}" destId="{8D06923D-BFF0-4573-AE96-205585B8E078}" srcOrd="10" destOrd="0" presId="urn:microsoft.com/office/officeart/2005/8/layout/list1"/>
    <dgm:cxn modelId="{FE97AE9B-80A2-4717-94C6-41C43309CA77}" type="presParOf" srcId="{AE8A21A1-B2A7-4FA2-B002-AE9E88477489}" destId="{E2ABF6A8-6A42-4169-B9DA-F495FEE04CDF}" srcOrd="11" destOrd="0" presId="urn:microsoft.com/office/officeart/2005/8/layout/list1"/>
    <dgm:cxn modelId="{27B143D3-6975-4C73-A496-33F1EDFD3C80}" type="presParOf" srcId="{AE8A21A1-B2A7-4FA2-B002-AE9E88477489}" destId="{0CDBBEC6-9AC7-4CCB-B020-6AF6826054E9}" srcOrd="12" destOrd="0" presId="urn:microsoft.com/office/officeart/2005/8/layout/list1"/>
    <dgm:cxn modelId="{01FDE2A0-7939-4C19-B296-4A0198E1436A}" type="presParOf" srcId="{0CDBBEC6-9AC7-4CCB-B020-6AF6826054E9}" destId="{314F9732-2A0A-4279-97A6-BCF97D21D1E5}" srcOrd="0" destOrd="0" presId="urn:microsoft.com/office/officeart/2005/8/layout/list1"/>
    <dgm:cxn modelId="{A6BF4176-6CF8-40AB-A22D-D6936B7AA983}" type="presParOf" srcId="{0CDBBEC6-9AC7-4CCB-B020-6AF6826054E9}" destId="{25170DEA-0B73-4B32-9C8F-81E979632A89}" srcOrd="1" destOrd="0" presId="urn:microsoft.com/office/officeart/2005/8/layout/list1"/>
    <dgm:cxn modelId="{BBCAD69C-6127-49AC-A50C-92F57C9803CD}" type="presParOf" srcId="{AE8A21A1-B2A7-4FA2-B002-AE9E88477489}" destId="{668C7981-861D-4BA3-8282-B5010BD64F5B}" srcOrd="13" destOrd="0" presId="urn:microsoft.com/office/officeart/2005/8/layout/list1"/>
    <dgm:cxn modelId="{EE8EBF08-D42F-4C0B-AAC6-A455FB55722F}" type="presParOf" srcId="{AE8A21A1-B2A7-4FA2-B002-AE9E88477489}" destId="{57EC8C56-EB79-40F9-8522-51FBA7D450C7}" srcOrd="14" destOrd="0" presId="urn:microsoft.com/office/officeart/2005/8/layout/list1"/>
    <dgm:cxn modelId="{0F671B04-2EA1-478D-BC4E-B9584E9B281A}" type="presParOf" srcId="{AE8A21A1-B2A7-4FA2-B002-AE9E88477489}" destId="{8FBAA635-A854-44F2-BF50-ACA80D7A0A8E}" srcOrd="15" destOrd="0" presId="urn:microsoft.com/office/officeart/2005/8/layout/list1"/>
    <dgm:cxn modelId="{1A47C4E1-CE4F-4844-961B-F48D2D668460}" type="presParOf" srcId="{AE8A21A1-B2A7-4FA2-B002-AE9E88477489}" destId="{9C0B32AE-678D-4611-B03F-7CB058ABEA40}" srcOrd="16" destOrd="0" presId="urn:microsoft.com/office/officeart/2005/8/layout/list1"/>
    <dgm:cxn modelId="{D803F683-832D-4E2D-8E8A-560DC83656A2}" type="presParOf" srcId="{9C0B32AE-678D-4611-B03F-7CB058ABEA40}" destId="{936B602E-4B5B-4B5E-B00A-A847115EC58C}" srcOrd="0" destOrd="0" presId="urn:microsoft.com/office/officeart/2005/8/layout/list1"/>
    <dgm:cxn modelId="{A24BDC91-D0F7-48D6-88F0-37CB40FA60B8}" type="presParOf" srcId="{9C0B32AE-678D-4611-B03F-7CB058ABEA40}" destId="{CDFB6292-EB73-4448-BCB5-50A7E5BB1D2F}" srcOrd="1" destOrd="0" presId="urn:microsoft.com/office/officeart/2005/8/layout/list1"/>
    <dgm:cxn modelId="{36B0A905-2384-4FFA-848A-8219A88C161B}" type="presParOf" srcId="{AE8A21A1-B2A7-4FA2-B002-AE9E88477489}" destId="{76282E4C-92C5-4080-9BF8-8A18F86BC4B1}" srcOrd="17" destOrd="0" presId="urn:microsoft.com/office/officeart/2005/8/layout/list1"/>
    <dgm:cxn modelId="{0506CB11-2376-4002-A3DC-869A63AC1113}" type="presParOf" srcId="{AE8A21A1-B2A7-4FA2-B002-AE9E88477489}" destId="{A70BF784-4024-4B50-A36E-2EF6D79882F1}" srcOrd="18" destOrd="0" presId="urn:microsoft.com/office/officeart/2005/8/layout/list1"/>
    <dgm:cxn modelId="{3CAFBDB7-DC1E-4D38-92B5-934DA47ADF07}" type="presParOf" srcId="{AE8A21A1-B2A7-4FA2-B002-AE9E88477489}" destId="{F7560927-3FAF-43C3-9758-1FF886B1152E}" srcOrd="19" destOrd="0" presId="urn:microsoft.com/office/officeart/2005/8/layout/list1"/>
    <dgm:cxn modelId="{9BD51917-A198-41E9-B172-5AA2FC79BD8C}" type="presParOf" srcId="{AE8A21A1-B2A7-4FA2-B002-AE9E88477489}" destId="{011B4236-177F-4D95-9776-AF3BFC01063C}" srcOrd="20" destOrd="0" presId="urn:microsoft.com/office/officeart/2005/8/layout/list1"/>
    <dgm:cxn modelId="{D382963A-08F9-49E1-86A4-87C0D83B9E30}" type="presParOf" srcId="{011B4236-177F-4D95-9776-AF3BFC01063C}" destId="{CB5DB389-6306-475F-BC02-82FAA0EC2FE3}" srcOrd="0" destOrd="0" presId="urn:microsoft.com/office/officeart/2005/8/layout/list1"/>
    <dgm:cxn modelId="{8B58EE9E-FB2A-4824-B3EA-C943FE025B02}" type="presParOf" srcId="{011B4236-177F-4D95-9776-AF3BFC01063C}" destId="{4361C6EF-AFF0-4B55-AD68-CCD3C0C605B0}" srcOrd="1" destOrd="0" presId="urn:microsoft.com/office/officeart/2005/8/layout/list1"/>
    <dgm:cxn modelId="{438D7D6C-3125-446A-8244-34AD0ABBAD30}" type="presParOf" srcId="{AE8A21A1-B2A7-4FA2-B002-AE9E88477489}" destId="{E8A96945-290E-4A50-99FB-A6A292C16D02}" srcOrd="21" destOrd="0" presId="urn:microsoft.com/office/officeart/2005/8/layout/list1"/>
    <dgm:cxn modelId="{F464C792-92C5-40EF-BF75-4E9F1EAB5F61}" type="presParOf" srcId="{AE8A21A1-B2A7-4FA2-B002-AE9E88477489}" destId="{A9DA7DC2-41F5-45FE-ACC6-CF5FDA5017D1}" srcOrd="22" destOrd="0" presId="urn:microsoft.com/office/officeart/2005/8/layout/list1"/>
    <dgm:cxn modelId="{5E20DA74-2453-426B-BC19-834E337B6692}" type="presParOf" srcId="{AE8A21A1-B2A7-4FA2-B002-AE9E88477489}" destId="{81BD412E-8A43-49E3-93C1-F042D5809AB7}" srcOrd="23" destOrd="0" presId="urn:microsoft.com/office/officeart/2005/8/layout/list1"/>
    <dgm:cxn modelId="{916E89F4-6479-4118-8C39-E18B2B7CC50D}" type="presParOf" srcId="{AE8A21A1-B2A7-4FA2-B002-AE9E88477489}" destId="{1F068BC4-FC88-4BC1-B733-80CB292C6A51}" srcOrd="24" destOrd="0" presId="urn:microsoft.com/office/officeart/2005/8/layout/list1"/>
    <dgm:cxn modelId="{DAC46B1E-FC72-459F-BF66-C34256D0E158}" type="presParOf" srcId="{1F068BC4-FC88-4BC1-B733-80CB292C6A51}" destId="{F92ECB51-6442-4932-9397-492CE8B25450}" srcOrd="0" destOrd="0" presId="urn:microsoft.com/office/officeart/2005/8/layout/list1"/>
    <dgm:cxn modelId="{3A872AFD-4989-421E-A866-8BBC5F287C02}" type="presParOf" srcId="{1F068BC4-FC88-4BC1-B733-80CB292C6A51}" destId="{A7C1E63E-10B1-4786-ABEA-6A2BFDD03657}" srcOrd="1" destOrd="0" presId="urn:microsoft.com/office/officeart/2005/8/layout/list1"/>
    <dgm:cxn modelId="{2950A98E-4E19-4FD9-8E8E-069ABC79B4E5}" type="presParOf" srcId="{AE8A21A1-B2A7-4FA2-B002-AE9E88477489}" destId="{C81AE96A-57BE-4963-A920-575701A4FEAF}" srcOrd="25" destOrd="0" presId="urn:microsoft.com/office/officeart/2005/8/layout/list1"/>
    <dgm:cxn modelId="{5BDD4075-2C97-4B8F-A0A1-88E9CD654FB7}" type="presParOf" srcId="{AE8A21A1-B2A7-4FA2-B002-AE9E88477489}" destId="{5CAF007E-87E3-4F28-A6C6-F006176F2C6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21A76E-839E-4EF7-B100-1A4631FE73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06C27-97F7-48BB-87A7-F2D5D6F31227}">
      <dgm:prSet phldrT="[Текст]"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ПОЛІТИЧНА</a:t>
          </a:r>
          <a:endParaRPr lang="ru-RU" sz="1800" b="1" dirty="0">
            <a:latin typeface="Segoe Script" panose="030B0504020000000003" pitchFamily="66" charset="0"/>
          </a:endParaRPr>
        </a:p>
      </dgm:t>
    </dgm:pt>
    <dgm:pt modelId="{D418F064-E666-4D10-8EB2-A18135D8BBE3}" type="parTrans" cxnId="{10B1D0FC-0B57-41BF-A338-E498E40D8309}">
      <dgm:prSet/>
      <dgm:spPr/>
      <dgm:t>
        <a:bodyPr/>
        <a:lstStyle/>
        <a:p>
          <a:endParaRPr lang="ru-RU"/>
        </a:p>
      </dgm:t>
    </dgm:pt>
    <dgm:pt modelId="{9CCA1DE1-2590-4D61-AFA7-8F64E9665713}" type="sibTrans" cxnId="{10B1D0FC-0B57-41BF-A338-E498E40D8309}">
      <dgm:prSet/>
      <dgm:spPr/>
      <dgm:t>
        <a:bodyPr/>
        <a:lstStyle/>
        <a:p>
          <a:endParaRPr lang="ru-RU"/>
        </a:p>
      </dgm:t>
    </dgm:pt>
    <dgm:pt modelId="{1CD9964A-D017-42F2-A0CA-1CA427503049}">
      <dgm:prSet phldrT="[Текст]"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СОЦІОАДАПТАЦІЙНА</a:t>
          </a:r>
          <a:endParaRPr lang="ru-RU" sz="1800" b="1" dirty="0">
            <a:latin typeface="Segoe Script" panose="030B0504020000000003" pitchFamily="66" charset="0"/>
          </a:endParaRPr>
        </a:p>
      </dgm:t>
    </dgm:pt>
    <dgm:pt modelId="{FADE93D6-5A55-42D5-9423-9BB007118129}" type="parTrans" cxnId="{AAD2F8EC-19FE-48FC-BE5B-7B8CB106BF55}">
      <dgm:prSet/>
      <dgm:spPr/>
      <dgm:t>
        <a:bodyPr/>
        <a:lstStyle/>
        <a:p>
          <a:endParaRPr lang="ru-RU"/>
        </a:p>
      </dgm:t>
    </dgm:pt>
    <dgm:pt modelId="{F026D579-4FF4-4B96-801F-CABD466D624E}" type="sibTrans" cxnId="{AAD2F8EC-19FE-48FC-BE5B-7B8CB106BF55}">
      <dgm:prSet/>
      <dgm:spPr/>
      <dgm:t>
        <a:bodyPr/>
        <a:lstStyle/>
        <a:p>
          <a:endParaRPr lang="ru-RU"/>
        </a:p>
      </dgm:t>
    </dgm:pt>
    <dgm:pt modelId="{1C2CE2A9-9FAD-493E-9236-EA2DDB0CC1F2}">
      <dgm:prSet phldrT="[Текст]"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ТЕРАПЕВТИЧНА</a:t>
          </a:r>
          <a:endParaRPr lang="ru-RU" sz="1800" b="1" dirty="0">
            <a:latin typeface="Segoe Script" panose="030B0504020000000003" pitchFamily="66" charset="0"/>
          </a:endParaRPr>
        </a:p>
      </dgm:t>
    </dgm:pt>
    <dgm:pt modelId="{B69D123C-69AA-49F1-A0FA-6274A0503D4D}" type="parTrans" cxnId="{3F1AF73B-6F13-4FD7-8825-096C4EA32B59}">
      <dgm:prSet/>
      <dgm:spPr/>
      <dgm:t>
        <a:bodyPr/>
        <a:lstStyle/>
        <a:p>
          <a:endParaRPr lang="ru-RU"/>
        </a:p>
      </dgm:t>
    </dgm:pt>
    <dgm:pt modelId="{D178C285-42E9-483A-B778-14BAE4092302}" type="sibTrans" cxnId="{3F1AF73B-6F13-4FD7-8825-096C4EA32B59}">
      <dgm:prSet/>
      <dgm:spPr/>
      <dgm:t>
        <a:bodyPr/>
        <a:lstStyle/>
        <a:p>
          <a:endParaRPr lang="ru-RU"/>
        </a:p>
      </dgm:t>
    </dgm:pt>
    <dgm:pt modelId="{DCA1EC1C-2DB4-45A8-B866-225D51D163E4}">
      <dgm:prSet phldrT="[Текст]"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ІДЕОЛОГІЧНА</a:t>
          </a:r>
          <a:endParaRPr lang="ru-RU" sz="1800" b="1" dirty="0">
            <a:latin typeface="Segoe Script" panose="030B0504020000000003" pitchFamily="66" charset="0"/>
          </a:endParaRPr>
        </a:p>
      </dgm:t>
    </dgm:pt>
    <dgm:pt modelId="{C3463060-0BB3-4E9F-BAF5-E07592B26784}" type="parTrans" cxnId="{621C57CA-CD23-47CD-B03A-7D02FDCE961F}">
      <dgm:prSet/>
      <dgm:spPr/>
      <dgm:t>
        <a:bodyPr/>
        <a:lstStyle/>
        <a:p>
          <a:endParaRPr lang="ru-RU"/>
        </a:p>
      </dgm:t>
    </dgm:pt>
    <dgm:pt modelId="{82259071-3D3B-4CF7-B67F-F23BBA01EC50}" type="sibTrans" cxnId="{621C57CA-CD23-47CD-B03A-7D02FDCE961F}">
      <dgm:prSet/>
      <dgm:spPr/>
      <dgm:t>
        <a:bodyPr/>
        <a:lstStyle/>
        <a:p>
          <a:endParaRPr lang="ru-RU"/>
        </a:p>
      </dgm:t>
    </dgm:pt>
    <dgm:pt modelId="{01EBA74D-E6EE-4B49-A67E-70D0FDE268BE}">
      <dgm:prSet phldrT="[Текст]"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ІГРОВА</a:t>
          </a:r>
          <a:endParaRPr lang="ru-RU" sz="1800" dirty="0"/>
        </a:p>
      </dgm:t>
    </dgm:pt>
    <dgm:pt modelId="{F2A74ABD-0B0E-49A7-8B57-6E49AF54D7A1}" type="parTrans" cxnId="{32AE553A-6028-49E6-9149-21A9BD326147}">
      <dgm:prSet/>
      <dgm:spPr/>
      <dgm:t>
        <a:bodyPr/>
        <a:lstStyle/>
        <a:p>
          <a:endParaRPr lang="ru-RU"/>
        </a:p>
      </dgm:t>
    </dgm:pt>
    <dgm:pt modelId="{D9C4AB83-8B1B-4E88-9684-A877521CE9AC}" type="sibTrans" cxnId="{32AE553A-6028-49E6-9149-21A9BD326147}">
      <dgm:prSet/>
      <dgm:spPr/>
      <dgm:t>
        <a:bodyPr/>
        <a:lstStyle/>
        <a:p>
          <a:endParaRPr lang="ru-RU"/>
        </a:p>
      </dgm:t>
    </dgm:pt>
    <dgm:pt modelId="{9426BA06-0C5E-46BF-9A19-C7772126767F}">
      <dgm:prSet phldrT="[Текст]" custT="1"/>
      <dgm:spPr/>
      <dgm:t>
        <a:bodyPr/>
        <a:lstStyle/>
        <a:p>
          <a:r>
            <a:rPr lang="uk-UA" sz="1800" b="1" dirty="0" smtClean="0">
              <a:latin typeface="Segoe Script" panose="030B0504020000000003" pitchFamily="66" charset="0"/>
            </a:rPr>
            <a:t>ФОРМУВАННЯ Й РОЗВИТКУ ЛІТЕРАТУРНОЇ МОВИ</a:t>
          </a:r>
          <a:endParaRPr lang="ru-RU" sz="1800" dirty="0"/>
        </a:p>
      </dgm:t>
    </dgm:pt>
    <dgm:pt modelId="{1DCC0B9B-334C-48A6-869F-9F2810974C07}" type="parTrans" cxnId="{34B16463-0EB8-4E07-8637-44725EC94ACB}">
      <dgm:prSet/>
      <dgm:spPr/>
      <dgm:t>
        <a:bodyPr/>
        <a:lstStyle/>
        <a:p>
          <a:endParaRPr lang="ru-RU"/>
        </a:p>
      </dgm:t>
    </dgm:pt>
    <dgm:pt modelId="{04A894D1-635C-4178-BD7B-F32FD8DB6BBC}" type="sibTrans" cxnId="{34B16463-0EB8-4E07-8637-44725EC94ACB}">
      <dgm:prSet/>
      <dgm:spPr/>
      <dgm:t>
        <a:bodyPr/>
        <a:lstStyle/>
        <a:p>
          <a:endParaRPr lang="ru-RU"/>
        </a:p>
      </dgm:t>
    </dgm:pt>
    <dgm:pt modelId="{4C024B7A-2F7D-4092-8372-8D94C5A739F1}">
      <dgm:prSet phldrT="[Текст]"/>
      <dgm:spPr/>
      <dgm:t>
        <a:bodyPr/>
        <a:lstStyle/>
        <a:p>
          <a:r>
            <a:rPr lang="uk-UA" b="1" dirty="0" smtClean="0">
              <a:latin typeface="Segoe Script" panose="030B0504020000000003" pitchFamily="66" charset="0"/>
            </a:rPr>
            <a:t>ІНТЕГРАТИВНА (НАЦІЄТВОРЧА</a:t>
          </a:r>
          <a:r>
            <a:rPr lang="uk-UA" dirty="0" smtClean="0">
              <a:latin typeface="Segoe Script" panose="030B0504020000000003" pitchFamily="66" charset="0"/>
            </a:rPr>
            <a:t>)</a:t>
          </a:r>
          <a:endParaRPr lang="ru-RU" dirty="0"/>
        </a:p>
      </dgm:t>
    </dgm:pt>
    <dgm:pt modelId="{0518B338-1EA3-4458-93F1-1E72A31750CE}" type="parTrans" cxnId="{F8339ECF-17EA-41D3-A92F-F5165F7954D2}">
      <dgm:prSet/>
      <dgm:spPr/>
      <dgm:t>
        <a:bodyPr/>
        <a:lstStyle/>
        <a:p>
          <a:endParaRPr lang="ru-RU"/>
        </a:p>
      </dgm:t>
    </dgm:pt>
    <dgm:pt modelId="{81E05507-8ADA-4F8B-A20C-6FDC46F5FE54}" type="sibTrans" cxnId="{F8339ECF-17EA-41D3-A92F-F5165F7954D2}">
      <dgm:prSet/>
      <dgm:spPr/>
      <dgm:t>
        <a:bodyPr/>
        <a:lstStyle/>
        <a:p>
          <a:endParaRPr lang="ru-RU"/>
        </a:p>
      </dgm:t>
    </dgm:pt>
    <dgm:pt modelId="{94D379E6-3733-4791-A5F8-97A9E9C6C762}" type="pres">
      <dgm:prSet presAssocID="{C221A76E-839E-4EF7-B100-1A4631FE73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481B25-86C4-4463-B0B5-DCB22E592611}" type="pres">
      <dgm:prSet presAssocID="{01EBA74D-E6EE-4B49-A67E-70D0FDE268BE}" presName="parentLin" presStyleCnt="0"/>
      <dgm:spPr/>
    </dgm:pt>
    <dgm:pt modelId="{DB510D57-ABAD-41EE-BFA2-4162493AEFED}" type="pres">
      <dgm:prSet presAssocID="{01EBA74D-E6EE-4B49-A67E-70D0FDE268B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FCF752E-78B1-4E25-A81B-64CC0343D58F}" type="pres">
      <dgm:prSet presAssocID="{01EBA74D-E6EE-4B49-A67E-70D0FDE268B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685DD-AF77-483F-98F4-FB5D153D7601}" type="pres">
      <dgm:prSet presAssocID="{01EBA74D-E6EE-4B49-A67E-70D0FDE268BE}" presName="negativeSpace" presStyleCnt="0"/>
      <dgm:spPr/>
    </dgm:pt>
    <dgm:pt modelId="{4CFE9963-6F7C-46AE-BA07-65E640C61E69}" type="pres">
      <dgm:prSet presAssocID="{01EBA74D-E6EE-4B49-A67E-70D0FDE268BE}" presName="childText" presStyleLbl="conFgAcc1" presStyleIdx="0" presStyleCnt="7">
        <dgm:presLayoutVars>
          <dgm:bulletEnabled val="1"/>
        </dgm:presLayoutVars>
      </dgm:prSet>
      <dgm:spPr/>
    </dgm:pt>
    <dgm:pt modelId="{24056D8C-C228-4856-BFB0-33FBECC002BF}" type="pres">
      <dgm:prSet presAssocID="{D9C4AB83-8B1B-4E88-9684-A877521CE9AC}" presName="spaceBetweenRectangles" presStyleCnt="0"/>
      <dgm:spPr/>
    </dgm:pt>
    <dgm:pt modelId="{ACED87F4-4D94-4EF3-92ED-A90EC604DDEF}" type="pres">
      <dgm:prSet presAssocID="{9426BA06-0C5E-46BF-9A19-C7772126767F}" presName="parentLin" presStyleCnt="0"/>
      <dgm:spPr/>
    </dgm:pt>
    <dgm:pt modelId="{C3024DCF-EE21-4C05-B1BD-B05CAACDDC64}" type="pres">
      <dgm:prSet presAssocID="{9426BA06-0C5E-46BF-9A19-C7772126767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5D94283-665F-4A5A-9424-D86387FEE57F}" type="pres">
      <dgm:prSet presAssocID="{9426BA06-0C5E-46BF-9A19-C7772126767F}" presName="parentText" presStyleLbl="node1" presStyleIdx="1" presStyleCnt="7" custScaleX="134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F96A-956B-4D6A-97D8-13DB4AC6CB49}" type="pres">
      <dgm:prSet presAssocID="{9426BA06-0C5E-46BF-9A19-C7772126767F}" presName="negativeSpace" presStyleCnt="0"/>
      <dgm:spPr/>
    </dgm:pt>
    <dgm:pt modelId="{15A33D7A-4B5C-44FD-B919-F03EFCD4C9DA}" type="pres">
      <dgm:prSet presAssocID="{9426BA06-0C5E-46BF-9A19-C7772126767F}" presName="childText" presStyleLbl="conFgAcc1" presStyleIdx="1" presStyleCnt="7">
        <dgm:presLayoutVars>
          <dgm:bulletEnabled val="1"/>
        </dgm:presLayoutVars>
      </dgm:prSet>
      <dgm:spPr/>
    </dgm:pt>
    <dgm:pt modelId="{5B97151B-72EF-4537-8D80-C4091EA874F0}" type="pres">
      <dgm:prSet presAssocID="{04A894D1-635C-4178-BD7B-F32FD8DB6BBC}" presName="spaceBetweenRectangles" presStyleCnt="0"/>
      <dgm:spPr/>
    </dgm:pt>
    <dgm:pt modelId="{F8CAB7C8-F4D0-4CA1-8236-563BCDF9EAD7}" type="pres">
      <dgm:prSet presAssocID="{4C024B7A-2F7D-4092-8372-8D94C5A739F1}" presName="parentLin" presStyleCnt="0"/>
      <dgm:spPr/>
    </dgm:pt>
    <dgm:pt modelId="{03EB965C-6111-401A-B995-2E4EF5095E4A}" type="pres">
      <dgm:prSet presAssocID="{4C024B7A-2F7D-4092-8372-8D94C5A739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7EEDD1C-2ABD-4DD3-86EA-729A0AE7FC3B}" type="pres">
      <dgm:prSet presAssocID="{4C024B7A-2F7D-4092-8372-8D94C5A739F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BADC3-FD2F-4A33-9590-7CD040B002A6}" type="pres">
      <dgm:prSet presAssocID="{4C024B7A-2F7D-4092-8372-8D94C5A739F1}" presName="negativeSpace" presStyleCnt="0"/>
      <dgm:spPr/>
    </dgm:pt>
    <dgm:pt modelId="{D16A7AAF-5914-45D3-B08D-54E1555CBC95}" type="pres">
      <dgm:prSet presAssocID="{4C024B7A-2F7D-4092-8372-8D94C5A739F1}" presName="childText" presStyleLbl="conFgAcc1" presStyleIdx="2" presStyleCnt="7">
        <dgm:presLayoutVars>
          <dgm:bulletEnabled val="1"/>
        </dgm:presLayoutVars>
      </dgm:prSet>
      <dgm:spPr/>
    </dgm:pt>
    <dgm:pt modelId="{E0D0A877-FCF7-4920-AFEF-166627926E90}" type="pres">
      <dgm:prSet presAssocID="{81E05507-8ADA-4F8B-A20C-6FDC46F5FE54}" presName="spaceBetweenRectangles" presStyleCnt="0"/>
      <dgm:spPr/>
    </dgm:pt>
    <dgm:pt modelId="{82D24E02-7C47-4283-BB1F-FF0EFAD31D29}" type="pres">
      <dgm:prSet presAssocID="{7B806C27-97F7-48BB-87A7-F2D5D6F31227}" presName="parentLin" presStyleCnt="0"/>
      <dgm:spPr/>
    </dgm:pt>
    <dgm:pt modelId="{CF91ADAC-BC1D-423C-8D6D-A29BDFA17426}" type="pres">
      <dgm:prSet presAssocID="{7B806C27-97F7-48BB-87A7-F2D5D6F3122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6B98A18A-DDD2-4013-9505-91CBDE041B55}" type="pres">
      <dgm:prSet presAssocID="{7B806C27-97F7-48BB-87A7-F2D5D6F3122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92F95-8827-472E-A253-D629DFACA967}" type="pres">
      <dgm:prSet presAssocID="{7B806C27-97F7-48BB-87A7-F2D5D6F31227}" presName="negativeSpace" presStyleCnt="0"/>
      <dgm:spPr/>
    </dgm:pt>
    <dgm:pt modelId="{9A560499-B8FC-460B-9EA4-6161B781FFCF}" type="pres">
      <dgm:prSet presAssocID="{7B806C27-97F7-48BB-87A7-F2D5D6F31227}" presName="childText" presStyleLbl="conFgAcc1" presStyleIdx="3" presStyleCnt="7">
        <dgm:presLayoutVars>
          <dgm:bulletEnabled val="1"/>
        </dgm:presLayoutVars>
      </dgm:prSet>
      <dgm:spPr/>
    </dgm:pt>
    <dgm:pt modelId="{684539C6-DB0C-4D11-8CFA-863321EE0234}" type="pres">
      <dgm:prSet presAssocID="{9CCA1DE1-2590-4D61-AFA7-8F64E9665713}" presName="spaceBetweenRectangles" presStyleCnt="0"/>
      <dgm:spPr/>
    </dgm:pt>
    <dgm:pt modelId="{34C40AD5-B30C-4AAA-AF1F-2F11FAAB2E0F}" type="pres">
      <dgm:prSet presAssocID="{1CD9964A-D017-42F2-A0CA-1CA427503049}" presName="parentLin" presStyleCnt="0"/>
      <dgm:spPr/>
    </dgm:pt>
    <dgm:pt modelId="{90364DE2-887A-4661-B80C-9C5357364793}" type="pres">
      <dgm:prSet presAssocID="{1CD9964A-D017-42F2-A0CA-1CA427503049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2157BBE7-244C-431D-A407-894869A02CD3}" type="pres">
      <dgm:prSet presAssocID="{1CD9964A-D017-42F2-A0CA-1CA42750304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7E862-754E-4D98-A73B-AF8A75CEA1D3}" type="pres">
      <dgm:prSet presAssocID="{1CD9964A-D017-42F2-A0CA-1CA427503049}" presName="negativeSpace" presStyleCnt="0"/>
      <dgm:spPr/>
    </dgm:pt>
    <dgm:pt modelId="{37E24ED7-FBC6-4B4B-8054-B4EC3DFD45F9}" type="pres">
      <dgm:prSet presAssocID="{1CD9964A-D017-42F2-A0CA-1CA427503049}" presName="childText" presStyleLbl="conFgAcc1" presStyleIdx="4" presStyleCnt="7">
        <dgm:presLayoutVars>
          <dgm:bulletEnabled val="1"/>
        </dgm:presLayoutVars>
      </dgm:prSet>
      <dgm:spPr/>
    </dgm:pt>
    <dgm:pt modelId="{878ED429-4272-4F3F-BD49-03E5AF3CB2BF}" type="pres">
      <dgm:prSet presAssocID="{F026D579-4FF4-4B96-801F-CABD466D624E}" presName="spaceBetweenRectangles" presStyleCnt="0"/>
      <dgm:spPr/>
    </dgm:pt>
    <dgm:pt modelId="{5199230C-655C-453E-AC4A-7F5FC8CBB0E5}" type="pres">
      <dgm:prSet presAssocID="{1C2CE2A9-9FAD-493E-9236-EA2DDB0CC1F2}" presName="parentLin" presStyleCnt="0"/>
      <dgm:spPr/>
    </dgm:pt>
    <dgm:pt modelId="{9069BB82-F827-4D24-A3B5-3499B528FF71}" type="pres">
      <dgm:prSet presAssocID="{1C2CE2A9-9FAD-493E-9236-EA2DDB0CC1F2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10F489B-8DBB-4A4E-8194-D12EA0CA081C}" type="pres">
      <dgm:prSet presAssocID="{1C2CE2A9-9FAD-493E-9236-EA2DDB0CC1F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6AC59-99CA-4F40-9A32-EDC4953D7749}" type="pres">
      <dgm:prSet presAssocID="{1C2CE2A9-9FAD-493E-9236-EA2DDB0CC1F2}" presName="negativeSpace" presStyleCnt="0"/>
      <dgm:spPr/>
    </dgm:pt>
    <dgm:pt modelId="{D6907D25-3A79-43F4-8AD8-5739DAFF93D4}" type="pres">
      <dgm:prSet presAssocID="{1C2CE2A9-9FAD-493E-9236-EA2DDB0CC1F2}" presName="childText" presStyleLbl="conFgAcc1" presStyleIdx="5" presStyleCnt="7">
        <dgm:presLayoutVars>
          <dgm:bulletEnabled val="1"/>
        </dgm:presLayoutVars>
      </dgm:prSet>
      <dgm:spPr/>
    </dgm:pt>
    <dgm:pt modelId="{57DB84ED-984D-4F52-A52C-83EC27F2898E}" type="pres">
      <dgm:prSet presAssocID="{D178C285-42E9-483A-B778-14BAE4092302}" presName="spaceBetweenRectangles" presStyleCnt="0"/>
      <dgm:spPr/>
    </dgm:pt>
    <dgm:pt modelId="{DFC5AABA-24C3-4007-993B-BB1C5A6ADD3F}" type="pres">
      <dgm:prSet presAssocID="{DCA1EC1C-2DB4-45A8-B866-225D51D163E4}" presName="parentLin" presStyleCnt="0"/>
      <dgm:spPr/>
    </dgm:pt>
    <dgm:pt modelId="{CD61E267-64B1-4D7A-BCA1-BA695A674C04}" type="pres">
      <dgm:prSet presAssocID="{DCA1EC1C-2DB4-45A8-B866-225D51D163E4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FAE957D-DB22-421C-8CA4-0939470BCC49}" type="pres">
      <dgm:prSet presAssocID="{DCA1EC1C-2DB4-45A8-B866-225D51D163E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33A16-F7BD-4CC6-B148-309CC41F1BD1}" type="pres">
      <dgm:prSet presAssocID="{DCA1EC1C-2DB4-45A8-B866-225D51D163E4}" presName="negativeSpace" presStyleCnt="0"/>
      <dgm:spPr/>
    </dgm:pt>
    <dgm:pt modelId="{272F48D8-E311-434E-8556-E65B6C3E7165}" type="pres">
      <dgm:prSet presAssocID="{DCA1EC1C-2DB4-45A8-B866-225D51D163E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13E128E-FF9B-4D68-B68F-87C906A8705D}" type="presOf" srcId="{4C024B7A-2F7D-4092-8372-8D94C5A739F1}" destId="{D7EEDD1C-2ABD-4DD3-86EA-729A0AE7FC3B}" srcOrd="1" destOrd="0" presId="urn:microsoft.com/office/officeart/2005/8/layout/list1"/>
    <dgm:cxn modelId="{10B1D0FC-0B57-41BF-A338-E498E40D8309}" srcId="{C221A76E-839E-4EF7-B100-1A4631FE73AA}" destId="{7B806C27-97F7-48BB-87A7-F2D5D6F31227}" srcOrd="3" destOrd="0" parTransId="{D418F064-E666-4D10-8EB2-A18135D8BBE3}" sibTransId="{9CCA1DE1-2590-4D61-AFA7-8F64E9665713}"/>
    <dgm:cxn modelId="{7DDE6FAA-9A69-4674-86CE-85EC32C6D05E}" type="presOf" srcId="{01EBA74D-E6EE-4B49-A67E-70D0FDE268BE}" destId="{DB510D57-ABAD-41EE-BFA2-4162493AEFED}" srcOrd="0" destOrd="0" presId="urn:microsoft.com/office/officeart/2005/8/layout/list1"/>
    <dgm:cxn modelId="{A34622F3-E07C-4BE7-8D1D-32541E3173D4}" type="presOf" srcId="{9426BA06-0C5E-46BF-9A19-C7772126767F}" destId="{65D94283-665F-4A5A-9424-D86387FEE57F}" srcOrd="1" destOrd="0" presId="urn:microsoft.com/office/officeart/2005/8/layout/list1"/>
    <dgm:cxn modelId="{21072FAD-FAB7-470C-9441-8717BE2A71CE}" type="presOf" srcId="{1CD9964A-D017-42F2-A0CA-1CA427503049}" destId="{2157BBE7-244C-431D-A407-894869A02CD3}" srcOrd="1" destOrd="0" presId="urn:microsoft.com/office/officeart/2005/8/layout/list1"/>
    <dgm:cxn modelId="{D4B1EEA8-99FE-46C9-A7C5-CBD99A328674}" type="presOf" srcId="{1C2CE2A9-9FAD-493E-9236-EA2DDB0CC1F2}" destId="{9069BB82-F827-4D24-A3B5-3499B528FF71}" srcOrd="0" destOrd="0" presId="urn:microsoft.com/office/officeart/2005/8/layout/list1"/>
    <dgm:cxn modelId="{3E1B674B-E9A3-474B-A34D-1EBCE8EF7D2E}" type="presOf" srcId="{9426BA06-0C5E-46BF-9A19-C7772126767F}" destId="{C3024DCF-EE21-4C05-B1BD-B05CAACDDC64}" srcOrd="0" destOrd="0" presId="urn:microsoft.com/office/officeart/2005/8/layout/list1"/>
    <dgm:cxn modelId="{AAD2F8EC-19FE-48FC-BE5B-7B8CB106BF55}" srcId="{C221A76E-839E-4EF7-B100-1A4631FE73AA}" destId="{1CD9964A-D017-42F2-A0CA-1CA427503049}" srcOrd="4" destOrd="0" parTransId="{FADE93D6-5A55-42D5-9423-9BB007118129}" sibTransId="{F026D579-4FF4-4B96-801F-CABD466D624E}"/>
    <dgm:cxn modelId="{5A27CDD4-18F6-48B4-9D1E-2B458209AD90}" type="presOf" srcId="{C221A76E-839E-4EF7-B100-1A4631FE73AA}" destId="{94D379E6-3733-4791-A5F8-97A9E9C6C762}" srcOrd="0" destOrd="0" presId="urn:microsoft.com/office/officeart/2005/8/layout/list1"/>
    <dgm:cxn modelId="{F8339ECF-17EA-41D3-A92F-F5165F7954D2}" srcId="{C221A76E-839E-4EF7-B100-1A4631FE73AA}" destId="{4C024B7A-2F7D-4092-8372-8D94C5A739F1}" srcOrd="2" destOrd="0" parTransId="{0518B338-1EA3-4458-93F1-1E72A31750CE}" sibTransId="{81E05507-8ADA-4F8B-A20C-6FDC46F5FE54}"/>
    <dgm:cxn modelId="{91595E57-9590-48A4-9140-2933B364A794}" type="presOf" srcId="{1CD9964A-D017-42F2-A0CA-1CA427503049}" destId="{90364DE2-887A-4661-B80C-9C5357364793}" srcOrd="0" destOrd="0" presId="urn:microsoft.com/office/officeart/2005/8/layout/list1"/>
    <dgm:cxn modelId="{463A9496-8874-4223-80A1-774A2C8210C6}" type="presOf" srcId="{01EBA74D-E6EE-4B49-A67E-70D0FDE268BE}" destId="{5FCF752E-78B1-4E25-A81B-64CC0343D58F}" srcOrd="1" destOrd="0" presId="urn:microsoft.com/office/officeart/2005/8/layout/list1"/>
    <dgm:cxn modelId="{DF9DF62D-0E77-4A9E-8C99-580A2572E375}" type="presOf" srcId="{DCA1EC1C-2DB4-45A8-B866-225D51D163E4}" destId="{CD61E267-64B1-4D7A-BCA1-BA695A674C04}" srcOrd="0" destOrd="0" presId="urn:microsoft.com/office/officeart/2005/8/layout/list1"/>
    <dgm:cxn modelId="{32AE553A-6028-49E6-9149-21A9BD326147}" srcId="{C221A76E-839E-4EF7-B100-1A4631FE73AA}" destId="{01EBA74D-E6EE-4B49-A67E-70D0FDE268BE}" srcOrd="0" destOrd="0" parTransId="{F2A74ABD-0B0E-49A7-8B57-6E49AF54D7A1}" sibTransId="{D9C4AB83-8B1B-4E88-9684-A877521CE9AC}"/>
    <dgm:cxn modelId="{83CE7850-363A-4DC0-8FDB-73693E1A7F61}" type="presOf" srcId="{1C2CE2A9-9FAD-493E-9236-EA2DDB0CC1F2}" destId="{510F489B-8DBB-4A4E-8194-D12EA0CA081C}" srcOrd="1" destOrd="0" presId="urn:microsoft.com/office/officeart/2005/8/layout/list1"/>
    <dgm:cxn modelId="{6B18C72D-B96F-4CDD-A864-C751A04824BA}" type="presOf" srcId="{DCA1EC1C-2DB4-45A8-B866-225D51D163E4}" destId="{9FAE957D-DB22-421C-8CA4-0939470BCC49}" srcOrd="1" destOrd="0" presId="urn:microsoft.com/office/officeart/2005/8/layout/list1"/>
    <dgm:cxn modelId="{CC77D9B3-30B6-4CBD-BCB8-4CCA9E3A9081}" type="presOf" srcId="{7B806C27-97F7-48BB-87A7-F2D5D6F31227}" destId="{CF91ADAC-BC1D-423C-8D6D-A29BDFA17426}" srcOrd="0" destOrd="0" presId="urn:microsoft.com/office/officeart/2005/8/layout/list1"/>
    <dgm:cxn modelId="{E63BC61A-5C2F-4916-A2A4-D82D20CF4099}" type="presOf" srcId="{4C024B7A-2F7D-4092-8372-8D94C5A739F1}" destId="{03EB965C-6111-401A-B995-2E4EF5095E4A}" srcOrd="0" destOrd="0" presId="urn:microsoft.com/office/officeart/2005/8/layout/list1"/>
    <dgm:cxn modelId="{621C57CA-CD23-47CD-B03A-7D02FDCE961F}" srcId="{C221A76E-839E-4EF7-B100-1A4631FE73AA}" destId="{DCA1EC1C-2DB4-45A8-B866-225D51D163E4}" srcOrd="6" destOrd="0" parTransId="{C3463060-0BB3-4E9F-BAF5-E07592B26784}" sibTransId="{82259071-3D3B-4CF7-B67F-F23BBA01EC50}"/>
    <dgm:cxn modelId="{46E73CB3-B2FC-4C9A-8009-A8270E831F2B}" type="presOf" srcId="{7B806C27-97F7-48BB-87A7-F2D5D6F31227}" destId="{6B98A18A-DDD2-4013-9505-91CBDE041B55}" srcOrd="1" destOrd="0" presId="urn:microsoft.com/office/officeart/2005/8/layout/list1"/>
    <dgm:cxn modelId="{34B16463-0EB8-4E07-8637-44725EC94ACB}" srcId="{C221A76E-839E-4EF7-B100-1A4631FE73AA}" destId="{9426BA06-0C5E-46BF-9A19-C7772126767F}" srcOrd="1" destOrd="0" parTransId="{1DCC0B9B-334C-48A6-869F-9F2810974C07}" sibTransId="{04A894D1-635C-4178-BD7B-F32FD8DB6BBC}"/>
    <dgm:cxn modelId="{3F1AF73B-6F13-4FD7-8825-096C4EA32B59}" srcId="{C221A76E-839E-4EF7-B100-1A4631FE73AA}" destId="{1C2CE2A9-9FAD-493E-9236-EA2DDB0CC1F2}" srcOrd="5" destOrd="0" parTransId="{B69D123C-69AA-49F1-A0FA-6274A0503D4D}" sibTransId="{D178C285-42E9-483A-B778-14BAE4092302}"/>
    <dgm:cxn modelId="{80565E8C-CB59-4024-9C46-61B0EF39B01D}" type="presParOf" srcId="{94D379E6-3733-4791-A5F8-97A9E9C6C762}" destId="{0E481B25-86C4-4463-B0B5-DCB22E592611}" srcOrd="0" destOrd="0" presId="urn:microsoft.com/office/officeart/2005/8/layout/list1"/>
    <dgm:cxn modelId="{13D064A9-75D5-46BE-B75C-3162B0D263B6}" type="presParOf" srcId="{0E481B25-86C4-4463-B0B5-DCB22E592611}" destId="{DB510D57-ABAD-41EE-BFA2-4162493AEFED}" srcOrd="0" destOrd="0" presId="urn:microsoft.com/office/officeart/2005/8/layout/list1"/>
    <dgm:cxn modelId="{DD9FA5B7-8248-4CA3-9B25-1514E7A8DFD8}" type="presParOf" srcId="{0E481B25-86C4-4463-B0B5-DCB22E592611}" destId="{5FCF752E-78B1-4E25-A81B-64CC0343D58F}" srcOrd="1" destOrd="0" presId="urn:microsoft.com/office/officeart/2005/8/layout/list1"/>
    <dgm:cxn modelId="{F3562D6F-2F56-45D5-A098-B611769FF987}" type="presParOf" srcId="{94D379E6-3733-4791-A5F8-97A9E9C6C762}" destId="{8B0685DD-AF77-483F-98F4-FB5D153D7601}" srcOrd="1" destOrd="0" presId="urn:microsoft.com/office/officeart/2005/8/layout/list1"/>
    <dgm:cxn modelId="{ACDDF7C2-0275-4208-8E0C-8D04031168C4}" type="presParOf" srcId="{94D379E6-3733-4791-A5F8-97A9E9C6C762}" destId="{4CFE9963-6F7C-46AE-BA07-65E640C61E69}" srcOrd="2" destOrd="0" presId="urn:microsoft.com/office/officeart/2005/8/layout/list1"/>
    <dgm:cxn modelId="{3146A2FD-F5C5-4A63-9746-3561189E2AE6}" type="presParOf" srcId="{94D379E6-3733-4791-A5F8-97A9E9C6C762}" destId="{24056D8C-C228-4856-BFB0-33FBECC002BF}" srcOrd="3" destOrd="0" presId="urn:microsoft.com/office/officeart/2005/8/layout/list1"/>
    <dgm:cxn modelId="{0E8A5901-7310-49E8-B13D-2CF16E3B45F1}" type="presParOf" srcId="{94D379E6-3733-4791-A5F8-97A9E9C6C762}" destId="{ACED87F4-4D94-4EF3-92ED-A90EC604DDEF}" srcOrd="4" destOrd="0" presId="urn:microsoft.com/office/officeart/2005/8/layout/list1"/>
    <dgm:cxn modelId="{171F6337-CFB0-4996-96DD-E4C9BC9C5AE0}" type="presParOf" srcId="{ACED87F4-4D94-4EF3-92ED-A90EC604DDEF}" destId="{C3024DCF-EE21-4C05-B1BD-B05CAACDDC64}" srcOrd="0" destOrd="0" presId="urn:microsoft.com/office/officeart/2005/8/layout/list1"/>
    <dgm:cxn modelId="{D98D96D7-8C0E-464A-A0D1-5AADFAEEDB8E}" type="presParOf" srcId="{ACED87F4-4D94-4EF3-92ED-A90EC604DDEF}" destId="{65D94283-665F-4A5A-9424-D86387FEE57F}" srcOrd="1" destOrd="0" presId="urn:microsoft.com/office/officeart/2005/8/layout/list1"/>
    <dgm:cxn modelId="{8AC8D9C4-A331-41A3-A5EB-D1CC31F9EC7F}" type="presParOf" srcId="{94D379E6-3733-4791-A5F8-97A9E9C6C762}" destId="{B092F96A-956B-4D6A-97D8-13DB4AC6CB49}" srcOrd="5" destOrd="0" presId="urn:microsoft.com/office/officeart/2005/8/layout/list1"/>
    <dgm:cxn modelId="{1C503074-994A-44C5-9A11-7CBC774433E1}" type="presParOf" srcId="{94D379E6-3733-4791-A5F8-97A9E9C6C762}" destId="{15A33D7A-4B5C-44FD-B919-F03EFCD4C9DA}" srcOrd="6" destOrd="0" presId="urn:microsoft.com/office/officeart/2005/8/layout/list1"/>
    <dgm:cxn modelId="{BB8C17F2-509D-4D50-8F4D-4122ED9A5AA0}" type="presParOf" srcId="{94D379E6-3733-4791-A5F8-97A9E9C6C762}" destId="{5B97151B-72EF-4537-8D80-C4091EA874F0}" srcOrd="7" destOrd="0" presId="urn:microsoft.com/office/officeart/2005/8/layout/list1"/>
    <dgm:cxn modelId="{C6DC60D4-B488-494B-B0B9-972A83C0EAC2}" type="presParOf" srcId="{94D379E6-3733-4791-A5F8-97A9E9C6C762}" destId="{F8CAB7C8-F4D0-4CA1-8236-563BCDF9EAD7}" srcOrd="8" destOrd="0" presId="urn:microsoft.com/office/officeart/2005/8/layout/list1"/>
    <dgm:cxn modelId="{2DEE0609-1516-4BBA-896A-110E3FFDF0B4}" type="presParOf" srcId="{F8CAB7C8-F4D0-4CA1-8236-563BCDF9EAD7}" destId="{03EB965C-6111-401A-B995-2E4EF5095E4A}" srcOrd="0" destOrd="0" presId="urn:microsoft.com/office/officeart/2005/8/layout/list1"/>
    <dgm:cxn modelId="{FABEFEF0-2CB8-4821-9320-C8C0769A58D5}" type="presParOf" srcId="{F8CAB7C8-F4D0-4CA1-8236-563BCDF9EAD7}" destId="{D7EEDD1C-2ABD-4DD3-86EA-729A0AE7FC3B}" srcOrd="1" destOrd="0" presId="urn:microsoft.com/office/officeart/2005/8/layout/list1"/>
    <dgm:cxn modelId="{1AA6139B-4061-4959-AFC0-5B92786503C5}" type="presParOf" srcId="{94D379E6-3733-4791-A5F8-97A9E9C6C762}" destId="{2B1BADC3-FD2F-4A33-9590-7CD040B002A6}" srcOrd="9" destOrd="0" presId="urn:microsoft.com/office/officeart/2005/8/layout/list1"/>
    <dgm:cxn modelId="{BB89681C-269A-4951-A1A4-07A0D4F03B6E}" type="presParOf" srcId="{94D379E6-3733-4791-A5F8-97A9E9C6C762}" destId="{D16A7AAF-5914-45D3-B08D-54E1555CBC95}" srcOrd="10" destOrd="0" presId="urn:microsoft.com/office/officeart/2005/8/layout/list1"/>
    <dgm:cxn modelId="{4F9D66DC-6313-467F-8254-6A6998F0B7C2}" type="presParOf" srcId="{94D379E6-3733-4791-A5F8-97A9E9C6C762}" destId="{E0D0A877-FCF7-4920-AFEF-166627926E90}" srcOrd="11" destOrd="0" presId="urn:microsoft.com/office/officeart/2005/8/layout/list1"/>
    <dgm:cxn modelId="{DCE6564E-93BD-4470-9E83-4C654910179E}" type="presParOf" srcId="{94D379E6-3733-4791-A5F8-97A9E9C6C762}" destId="{82D24E02-7C47-4283-BB1F-FF0EFAD31D29}" srcOrd="12" destOrd="0" presId="urn:microsoft.com/office/officeart/2005/8/layout/list1"/>
    <dgm:cxn modelId="{4959326B-FB19-49BD-9863-2A96B1260385}" type="presParOf" srcId="{82D24E02-7C47-4283-BB1F-FF0EFAD31D29}" destId="{CF91ADAC-BC1D-423C-8D6D-A29BDFA17426}" srcOrd="0" destOrd="0" presId="urn:microsoft.com/office/officeart/2005/8/layout/list1"/>
    <dgm:cxn modelId="{78AC62DE-E8A6-43CC-A214-248EBF352530}" type="presParOf" srcId="{82D24E02-7C47-4283-BB1F-FF0EFAD31D29}" destId="{6B98A18A-DDD2-4013-9505-91CBDE041B55}" srcOrd="1" destOrd="0" presId="urn:microsoft.com/office/officeart/2005/8/layout/list1"/>
    <dgm:cxn modelId="{B79B23C6-8F69-48C5-9F4B-640F5851B80B}" type="presParOf" srcId="{94D379E6-3733-4791-A5F8-97A9E9C6C762}" destId="{2D192F95-8827-472E-A253-D629DFACA967}" srcOrd="13" destOrd="0" presId="urn:microsoft.com/office/officeart/2005/8/layout/list1"/>
    <dgm:cxn modelId="{03CD4A75-E1CA-4BBF-86F6-824977FD9F83}" type="presParOf" srcId="{94D379E6-3733-4791-A5F8-97A9E9C6C762}" destId="{9A560499-B8FC-460B-9EA4-6161B781FFCF}" srcOrd="14" destOrd="0" presId="urn:microsoft.com/office/officeart/2005/8/layout/list1"/>
    <dgm:cxn modelId="{DF6BAF4F-52C0-4BB2-A303-740A492BD839}" type="presParOf" srcId="{94D379E6-3733-4791-A5F8-97A9E9C6C762}" destId="{684539C6-DB0C-4D11-8CFA-863321EE0234}" srcOrd="15" destOrd="0" presId="urn:microsoft.com/office/officeart/2005/8/layout/list1"/>
    <dgm:cxn modelId="{2C66B99E-F6D1-4933-81BA-CE14F102E490}" type="presParOf" srcId="{94D379E6-3733-4791-A5F8-97A9E9C6C762}" destId="{34C40AD5-B30C-4AAA-AF1F-2F11FAAB2E0F}" srcOrd="16" destOrd="0" presId="urn:microsoft.com/office/officeart/2005/8/layout/list1"/>
    <dgm:cxn modelId="{0FFCF8A0-E982-4768-9058-FD0FBB80E2BA}" type="presParOf" srcId="{34C40AD5-B30C-4AAA-AF1F-2F11FAAB2E0F}" destId="{90364DE2-887A-4661-B80C-9C5357364793}" srcOrd="0" destOrd="0" presId="urn:microsoft.com/office/officeart/2005/8/layout/list1"/>
    <dgm:cxn modelId="{DC8E81F1-7441-4670-B0AF-947FD7B3E037}" type="presParOf" srcId="{34C40AD5-B30C-4AAA-AF1F-2F11FAAB2E0F}" destId="{2157BBE7-244C-431D-A407-894869A02CD3}" srcOrd="1" destOrd="0" presId="urn:microsoft.com/office/officeart/2005/8/layout/list1"/>
    <dgm:cxn modelId="{40B06279-1B5E-4DE3-84D1-57E48FB45F85}" type="presParOf" srcId="{94D379E6-3733-4791-A5F8-97A9E9C6C762}" destId="{E417E862-754E-4D98-A73B-AF8A75CEA1D3}" srcOrd="17" destOrd="0" presId="urn:microsoft.com/office/officeart/2005/8/layout/list1"/>
    <dgm:cxn modelId="{1CC0174A-64C9-4650-86B8-075474106E82}" type="presParOf" srcId="{94D379E6-3733-4791-A5F8-97A9E9C6C762}" destId="{37E24ED7-FBC6-4B4B-8054-B4EC3DFD45F9}" srcOrd="18" destOrd="0" presId="urn:microsoft.com/office/officeart/2005/8/layout/list1"/>
    <dgm:cxn modelId="{9F3049AF-985B-41AB-8C8C-AEB66CD25B2F}" type="presParOf" srcId="{94D379E6-3733-4791-A5F8-97A9E9C6C762}" destId="{878ED429-4272-4F3F-BD49-03E5AF3CB2BF}" srcOrd="19" destOrd="0" presId="urn:microsoft.com/office/officeart/2005/8/layout/list1"/>
    <dgm:cxn modelId="{D220A2F3-E8B3-45BD-9B9E-4052DB4F02FE}" type="presParOf" srcId="{94D379E6-3733-4791-A5F8-97A9E9C6C762}" destId="{5199230C-655C-453E-AC4A-7F5FC8CBB0E5}" srcOrd="20" destOrd="0" presId="urn:microsoft.com/office/officeart/2005/8/layout/list1"/>
    <dgm:cxn modelId="{C765B029-06D1-4A5D-BDA0-80C12965BC8B}" type="presParOf" srcId="{5199230C-655C-453E-AC4A-7F5FC8CBB0E5}" destId="{9069BB82-F827-4D24-A3B5-3499B528FF71}" srcOrd="0" destOrd="0" presId="urn:microsoft.com/office/officeart/2005/8/layout/list1"/>
    <dgm:cxn modelId="{EF33015C-7CC4-40DE-9BFB-E9C7B050C8B9}" type="presParOf" srcId="{5199230C-655C-453E-AC4A-7F5FC8CBB0E5}" destId="{510F489B-8DBB-4A4E-8194-D12EA0CA081C}" srcOrd="1" destOrd="0" presId="urn:microsoft.com/office/officeart/2005/8/layout/list1"/>
    <dgm:cxn modelId="{D4F3AF7A-FF47-46C4-A361-79BC31CECFCB}" type="presParOf" srcId="{94D379E6-3733-4791-A5F8-97A9E9C6C762}" destId="{DE66AC59-99CA-4F40-9A32-EDC4953D7749}" srcOrd="21" destOrd="0" presId="urn:microsoft.com/office/officeart/2005/8/layout/list1"/>
    <dgm:cxn modelId="{CF2AAE30-D608-4ED9-9E58-F5FDA5A14AAB}" type="presParOf" srcId="{94D379E6-3733-4791-A5F8-97A9E9C6C762}" destId="{D6907D25-3A79-43F4-8AD8-5739DAFF93D4}" srcOrd="22" destOrd="0" presId="urn:microsoft.com/office/officeart/2005/8/layout/list1"/>
    <dgm:cxn modelId="{2E00D273-0146-4AA9-BFB6-ACFED52228FC}" type="presParOf" srcId="{94D379E6-3733-4791-A5F8-97A9E9C6C762}" destId="{57DB84ED-984D-4F52-A52C-83EC27F2898E}" srcOrd="23" destOrd="0" presId="urn:microsoft.com/office/officeart/2005/8/layout/list1"/>
    <dgm:cxn modelId="{D3E22A8E-9970-4176-A09B-0E1C54B1BF21}" type="presParOf" srcId="{94D379E6-3733-4791-A5F8-97A9E9C6C762}" destId="{DFC5AABA-24C3-4007-993B-BB1C5A6ADD3F}" srcOrd="24" destOrd="0" presId="urn:microsoft.com/office/officeart/2005/8/layout/list1"/>
    <dgm:cxn modelId="{8088845B-E9F9-4ECE-9F3F-86F5EC854BD5}" type="presParOf" srcId="{DFC5AABA-24C3-4007-993B-BB1C5A6ADD3F}" destId="{CD61E267-64B1-4D7A-BCA1-BA695A674C04}" srcOrd="0" destOrd="0" presId="urn:microsoft.com/office/officeart/2005/8/layout/list1"/>
    <dgm:cxn modelId="{EDDAFCA9-7A9E-4C3C-9945-F0E367643174}" type="presParOf" srcId="{DFC5AABA-24C3-4007-993B-BB1C5A6ADD3F}" destId="{9FAE957D-DB22-421C-8CA4-0939470BCC49}" srcOrd="1" destOrd="0" presId="urn:microsoft.com/office/officeart/2005/8/layout/list1"/>
    <dgm:cxn modelId="{9909BA1A-75A9-48A0-80F0-75CB72FD698C}" type="presParOf" srcId="{94D379E6-3733-4791-A5F8-97A9E9C6C762}" destId="{BD133A16-F7BD-4CC6-B148-309CC41F1BD1}" srcOrd="25" destOrd="0" presId="urn:microsoft.com/office/officeart/2005/8/layout/list1"/>
    <dgm:cxn modelId="{C82DF3A5-C3C7-41CF-ADB0-52EF47EB903A}" type="presParOf" srcId="{94D379E6-3733-4791-A5F8-97A9E9C6C762}" destId="{272F48D8-E311-434E-8556-E65B6C3E716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5040D-2E34-4A20-ABFF-66747C992123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rPr>
            <a:t>скульптура</a:t>
          </a:r>
          <a:endParaRPr lang="ru-RU" sz="2000" b="1" i="1" kern="1200" dirty="0">
            <a:ln>
              <a:solidFill>
                <a:schemeClr val="accent4">
                  <a:lumMod val="50000"/>
                </a:schemeClr>
              </a:solidFill>
            </a:ln>
            <a:solidFill>
              <a:schemeClr val="accent4">
                <a:lumMod val="75000"/>
              </a:schemeClr>
            </a:solidFill>
            <a:latin typeface="Segoe Script" panose="030B0504020000000003" pitchFamily="66" charset="0"/>
          </a:endParaRPr>
        </a:p>
      </dsp:txBody>
      <dsp:txXfrm>
        <a:off x="1421" y="1625600"/>
        <a:ext cx="1489769" cy="1625600"/>
      </dsp:txXfrm>
    </dsp:sp>
    <dsp:sp modelId="{B9688016-B5A8-43EC-A7E3-461B727BAA0F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3EC20-0B79-4CFB-8905-EF8DFE361623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rPr>
            <a:t>архітектура</a:t>
          </a:r>
          <a:endParaRPr lang="ru-RU" sz="2000" b="1" i="1" kern="12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75000"/>
              </a:schemeClr>
            </a:solidFill>
            <a:latin typeface="Segoe Script" panose="030B0504020000000003" pitchFamily="66" charset="0"/>
          </a:endParaRPr>
        </a:p>
      </dsp:txBody>
      <dsp:txXfrm>
        <a:off x="1535883" y="1625600"/>
        <a:ext cx="1489769" cy="1625600"/>
      </dsp:txXfrm>
    </dsp:sp>
    <dsp:sp modelId="{EB50A18A-EB24-44C2-8740-E01CC75FF220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84AE0-B997-4AD6-8E70-7454F30E400A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rPr>
            <a:t>поезія</a:t>
          </a:r>
          <a:endParaRPr lang="ru-RU" sz="2400" b="1" i="1" kern="12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75000"/>
              </a:schemeClr>
            </a:solidFill>
            <a:latin typeface="Segoe Script" panose="030B0504020000000003" pitchFamily="66" charset="0"/>
          </a:endParaRPr>
        </a:p>
      </dsp:txBody>
      <dsp:txXfrm>
        <a:off x="3070346" y="1625600"/>
        <a:ext cx="1489769" cy="1625600"/>
      </dsp:txXfrm>
    </dsp:sp>
    <dsp:sp modelId="{ABC8A228-59BA-4D02-92A6-467885FD3380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D7CD1-743C-476C-BF38-1D41CAE60B9F}">
      <dsp:nvSpPr>
        <dsp:cNvPr id="0" name=""/>
        <dsp:cNvSpPr/>
      </dsp:nvSpPr>
      <dsp:spPr>
        <a:xfrm>
          <a:off x="4604809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Script" panose="030B0504020000000003" pitchFamily="66" charset="0"/>
            </a:rPr>
            <a:t>музика</a:t>
          </a:r>
          <a:endParaRPr lang="ru-RU" sz="2000" b="1" i="1" kern="12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75000"/>
              </a:schemeClr>
            </a:solidFill>
            <a:latin typeface="Segoe Script" panose="030B0504020000000003" pitchFamily="66" charset="0"/>
          </a:endParaRPr>
        </a:p>
      </dsp:txBody>
      <dsp:txXfrm>
        <a:off x="4604809" y="1625600"/>
        <a:ext cx="1489769" cy="1625600"/>
      </dsp:txXfrm>
    </dsp:sp>
    <dsp:sp modelId="{81693BB5-E822-4F1C-BF33-FBFEFEF87B91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94CE6-A151-4E84-88F9-70E4C5429261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22047-4F4D-4607-8FE4-FD17338CE5E6}">
      <dsp:nvSpPr>
        <dsp:cNvPr id="0" name=""/>
        <dsp:cNvSpPr/>
      </dsp:nvSpPr>
      <dsp:spPr>
        <a:xfrm rot="16200000">
          <a:off x="-1287050" y="2565462"/>
          <a:ext cx="3775443" cy="58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9686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раціональний</a:t>
          </a:r>
          <a:endParaRPr lang="ru-RU" sz="3200" kern="1200" dirty="0"/>
        </a:p>
      </dsp:txBody>
      <dsp:txXfrm>
        <a:off x="-1287050" y="2565462"/>
        <a:ext cx="3775443" cy="589249"/>
      </dsp:txXfrm>
    </dsp:sp>
    <dsp:sp modelId="{5EFE89B7-A88F-4B7E-9293-E65824848A87}">
      <dsp:nvSpPr>
        <dsp:cNvPr id="0" name=""/>
        <dsp:cNvSpPr/>
      </dsp:nvSpPr>
      <dsp:spPr>
        <a:xfrm>
          <a:off x="895296" y="972365"/>
          <a:ext cx="2935088" cy="3775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19686" rIns="142240" bIns="14224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effectLst/>
              <a:latin typeface="Segoe Script" panose="030B0504020000000003" pitchFamily="66" charset="0"/>
              <a:ea typeface="Calibri"/>
            </a:rPr>
            <a:t>аполонійський</a:t>
          </a:r>
          <a:endParaRPr lang="ru-RU" sz="2000" b="1" kern="1200" dirty="0">
            <a:latin typeface="Segoe Script" panose="030B0504020000000003" pitchFamily="66" charset="0"/>
          </a:endParaRPr>
        </a:p>
      </dsp:txBody>
      <dsp:txXfrm>
        <a:off x="895296" y="972365"/>
        <a:ext cx="2935088" cy="3775443"/>
      </dsp:txXfrm>
    </dsp:sp>
    <dsp:sp modelId="{7B90E808-AB8B-4E93-9086-BFEE3A745DF3}">
      <dsp:nvSpPr>
        <dsp:cNvPr id="0" name=""/>
        <dsp:cNvSpPr/>
      </dsp:nvSpPr>
      <dsp:spPr>
        <a:xfrm>
          <a:off x="-20880" y="92503"/>
          <a:ext cx="1832354" cy="138260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DE2F2-D167-4FDB-A87B-3A6F3B8F7BFA}">
      <dsp:nvSpPr>
        <dsp:cNvPr id="0" name=""/>
        <dsp:cNvSpPr/>
      </dsp:nvSpPr>
      <dsp:spPr>
        <a:xfrm rot="16200000">
          <a:off x="3040349" y="2543712"/>
          <a:ext cx="3775443" cy="58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9686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ірраціональний</a:t>
          </a:r>
          <a:endParaRPr lang="ru-RU" sz="3200" kern="1200" dirty="0"/>
        </a:p>
      </dsp:txBody>
      <dsp:txXfrm>
        <a:off x="3040349" y="2543712"/>
        <a:ext cx="3775443" cy="589249"/>
      </dsp:txXfrm>
    </dsp:sp>
    <dsp:sp modelId="{CAE99D7A-F748-4424-B9BC-A255E9802D0C}">
      <dsp:nvSpPr>
        <dsp:cNvPr id="0" name=""/>
        <dsp:cNvSpPr/>
      </dsp:nvSpPr>
      <dsp:spPr>
        <a:xfrm>
          <a:off x="5222696" y="950616"/>
          <a:ext cx="2935088" cy="3775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19686" rIns="142240" bIns="14224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err="1" smtClean="0">
              <a:latin typeface="Segoe Script" panose="030B0504020000000003" pitchFamily="66" charset="0"/>
            </a:rPr>
            <a:t>діонісійський</a:t>
          </a:r>
          <a:endParaRPr lang="ru-RU" sz="2000" b="1" kern="1200" dirty="0">
            <a:latin typeface="Segoe Script" panose="030B0504020000000003" pitchFamily="66" charset="0"/>
          </a:endParaRPr>
        </a:p>
      </dsp:txBody>
      <dsp:txXfrm>
        <a:off x="5222696" y="950616"/>
        <a:ext cx="2935088" cy="3775443"/>
      </dsp:txXfrm>
    </dsp:sp>
    <dsp:sp modelId="{CD1D4863-FE3E-43E1-893B-586A2B6AA595}">
      <dsp:nvSpPr>
        <dsp:cNvPr id="0" name=""/>
        <dsp:cNvSpPr/>
      </dsp:nvSpPr>
      <dsp:spPr>
        <a:xfrm>
          <a:off x="4596152" y="118383"/>
          <a:ext cx="1278023" cy="133910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A5DE2-164A-49E5-8D6D-14807C185A52}">
      <dsp:nvSpPr>
        <dsp:cNvPr id="0" name=""/>
        <dsp:cNvSpPr/>
      </dsp:nvSpPr>
      <dsp:spPr>
        <a:xfrm>
          <a:off x="0" y="0"/>
          <a:ext cx="672040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Segoe Script" panose="030B0504020000000003" pitchFamily="66" charset="0"/>
            </a:rPr>
            <a:t>античність</a:t>
          </a:r>
          <a:endParaRPr lang="ru-RU" sz="2400" kern="1200" dirty="0"/>
        </a:p>
      </dsp:txBody>
      <dsp:txXfrm>
        <a:off x="1419289" y="0"/>
        <a:ext cx="5301118" cy="752078"/>
      </dsp:txXfrm>
    </dsp:sp>
    <dsp:sp modelId="{E41BF596-5738-452C-9EF6-5455ACD74E95}">
      <dsp:nvSpPr>
        <dsp:cNvPr id="0" name=""/>
        <dsp:cNvSpPr/>
      </dsp:nvSpPr>
      <dsp:spPr>
        <a:xfrm>
          <a:off x="289608" y="75207"/>
          <a:ext cx="915279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423F2-91D1-492B-981A-461743FF2FC4}">
      <dsp:nvSpPr>
        <dsp:cNvPr id="0" name=""/>
        <dsp:cNvSpPr/>
      </dsp:nvSpPr>
      <dsp:spPr>
        <a:xfrm>
          <a:off x="0" y="827285"/>
          <a:ext cx="672040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Segoe Script" panose="030B0504020000000003" pitchFamily="66" charset="0"/>
            </a:rPr>
            <a:t>середньовіччя </a:t>
          </a:r>
          <a:endParaRPr lang="ru-RU" sz="2200" kern="1200" dirty="0"/>
        </a:p>
      </dsp:txBody>
      <dsp:txXfrm>
        <a:off x="1419289" y="827285"/>
        <a:ext cx="5301118" cy="752078"/>
      </dsp:txXfrm>
    </dsp:sp>
    <dsp:sp modelId="{49C735D1-BF25-4DBC-ACC2-DE46FDC19E48}">
      <dsp:nvSpPr>
        <dsp:cNvPr id="0" name=""/>
        <dsp:cNvSpPr/>
      </dsp:nvSpPr>
      <dsp:spPr>
        <a:xfrm>
          <a:off x="268782" y="902493"/>
          <a:ext cx="956932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F5ED5-BD19-4435-B0E6-425DDBF30C92}">
      <dsp:nvSpPr>
        <dsp:cNvPr id="0" name=""/>
        <dsp:cNvSpPr/>
      </dsp:nvSpPr>
      <dsp:spPr>
        <a:xfrm>
          <a:off x="0" y="1654571"/>
          <a:ext cx="672040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Segoe Script" panose="030B0504020000000003" pitchFamily="66" charset="0"/>
            </a:rPr>
            <a:t>Ренесанс</a:t>
          </a:r>
          <a:endParaRPr lang="ru-RU" sz="2200" kern="1200" dirty="0"/>
        </a:p>
      </dsp:txBody>
      <dsp:txXfrm>
        <a:off x="1419289" y="1654571"/>
        <a:ext cx="5301118" cy="752078"/>
      </dsp:txXfrm>
    </dsp:sp>
    <dsp:sp modelId="{3466B370-48B3-49FE-B3E8-B0C5E271A5F0}">
      <dsp:nvSpPr>
        <dsp:cNvPr id="0" name=""/>
        <dsp:cNvSpPr/>
      </dsp:nvSpPr>
      <dsp:spPr>
        <a:xfrm>
          <a:off x="268782" y="1729779"/>
          <a:ext cx="956932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CF213-1D23-4ABE-87EC-92E290480637}">
      <dsp:nvSpPr>
        <dsp:cNvPr id="0" name=""/>
        <dsp:cNvSpPr/>
      </dsp:nvSpPr>
      <dsp:spPr>
        <a:xfrm>
          <a:off x="0" y="2465364"/>
          <a:ext cx="672040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Segoe Script" panose="030B0504020000000003" pitchFamily="66" charset="0"/>
            </a:rPr>
            <a:t>класицизм та Просвітництво </a:t>
          </a:r>
          <a:endParaRPr lang="ru-RU" sz="2200" kern="1200" dirty="0"/>
        </a:p>
      </dsp:txBody>
      <dsp:txXfrm>
        <a:off x="1419289" y="2465364"/>
        <a:ext cx="5301118" cy="752078"/>
      </dsp:txXfrm>
    </dsp:sp>
    <dsp:sp modelId="{029DD5C9-CC0B-4629-B1A6-D71EFCF30AE1}">
      <dsp:nvSpPr>
        <dsp:cNvPr id="0" name=""/>
        <dsp:cNvSpPr/>
      </dsp:nvSpPr>
      <dsp:spPr>
        <a:xfrm>
          <a:off x="217599" y="2557065"/>
          <a:ext cx="1059297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67FE0-D811-472E-8AB8-32765B0D6BAF}">
      <dsp:nvSpPr>
        <dsp:cNvPr id="0" name=""/>
        <dsp:cNvSpPr/>
      </dsp:nvSpPr>
      <dsp:spPr>
        <a:xfrm>
          <a:off x="0" y="3309143"/>
          <a:ext cx="6720408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Segoe Script" panose="030B0504020000000003" pitchFamily="66" charset="0"/>
            </a:rPr>
            <a:t>злам VІІІ–ХІХ </a:t>
          </a:r>
          <a:r>
            <a:rPr lang="uk-UA" sz="2200" kern="1200" dirty="0" err="1" smtClean="0">
              <a:latin typeface="Segoe Script" panose="030B0504020000000003" pitchFamily="66" charset="0"/>
            </a:rPr>
            <a:t>ст</a:t>
          </a:r>
          <a:endParaRPr lang="ru-RU" sz="2200" kern="1200" dirty="0"/>
        </a:p>
      </dsp:txBody>
      <dsp:txXfrm>
        <a:off x="1419289" y="3309143"/>
        <a:ext cx="5301118" cy="752078"/>
      </dsp:txXfrm>
    </dsp:sp>
    <dsp:sp modelId="{84463CBE-3D13-47AB-882E-EF5C9AD5CF10}">
      <dsp:nvSpPr>
        <dsp:cNvPr id="0" name=""/>
        <dsp:cNvSpPr/>
      </dsp:nvSpPr>
      <dsp:spPr>
        <a:xfrm>
          <a:off x="75207" y="3384351"/>
          <a:ext cx="1344081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73738-73C8-4A91-A3E1-DD67752FA4E7}">
      <dsp:nvSpPr>
        <dsp:cNvPr id="0" name=""/>
        <dsp:cNvSpPr/>
      </dsp:nvSpPr>
      <dsp:spPr>
        <a:xfrm>
          <a:off x="0" y="0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Segoe Script" panose="030B0504020000000003" pitchFamily="66" charset="0"/>
            </a:rPr>
            <a:t>ХІХ ст. </a:t>
          </a:r>
          <a:endParaRPr lang="uk-UA" sz="2000" kern="1200" dirty="0" smtClean="0"/>
        </a:p>
      </dsp:txBody>
      <dsp:txXfrm>
        <a:off x="1294407" y="0"/>
        <a:ext cx="4801592" cy="752078"/>
      </dsp:txXfrm>
    </dsp:sp>
    <dsp:sp modelId="{70BA5BC2-E3D4-4AF4-9FC8-60BB554C2E8C}">
      <dsp:nvSpPr>
        <dsp:cNvPr id="0" name=""/>
        <dsp:cNvSpPr/>
      </dsp:nvSpPr>
      <dsp:spPr>
        <a:xfrm>
          <a:off x="75207" y="75207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27F5C-2AC9-4615-A188-37FC3CBE721A}">
      <dsp:nvSpPr>
        <dsp:cNvPr id="0" name=""/>
        <dsp:cNvSpPr/>
      </dsp:nvSpPr>
      <dsp:spPr>
        <a:xfrm>
          <a:off x="0" y="827285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Segoe Script" panose="030B0504020000000003" pitchFamily="66" charset="0"/>
            </a:rPr>
            <a:t>ХХ </a:t>
          </a:r>
          <a:r>
            <a:rPr lang="uk-UA" sz="2000" kern="1200" dirty="0" err="1" smtClean="0">
              <a:latin typeface="Segoe Script" panose="030B0504020000000003" pitchFamily="66" charset="0"/>
            </a:rPr>
            <a:t>ст</a:t>
          </a:r>
          <a:endParaRPr lang="ru-RU" sz="20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294407" y="827285"/>
        <a:ext cx="4801592" cy="752078"/>
      </dsp:txXfrm>
    </dsp:sp>
    <dsp:sp modelId="{11B52601-D26F-4305-ADA3-330CFFF348D5}">
      <dsp:nvSpPr>
        <dsp:cNvPr id="0" name=""/>
        <dsp:cNvSpPr/>
      </dsp:nvSpPr>
      <dsp:spPr>
        <a:xfrm>
          <a:off x="75207" y="902493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41C62-0D70-41DB-A6E2-788F5D057A27}">
      <dsp:nvSpPr>
        <dsp:cNvPr id="0" name=""/>
        <dsp:cNvSpPr/>
      </dsp:nvSpPr>
      <dsp:spPr>
        <a:xfrm>
          <a:off x="0" y="1654571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Segoe Script" panose="030B0504020000000003" pitchFamily="66" charset="0"/>
            </a:rPr>
            <a:t>к. ХХ ст</a:t>
          </a:r>
          <a:r>
            <a:rPr lang="uk-UA" sz="2000" kern="1200" dirty="0" smtClean="0"/>
            <a:t>. </a:t>
          </a:r>
          <a:endParaRPr lang="ru-RU" sz="2000" kern="1200" dirty="0"/>
        </a:p>
      </dsp:txBody>
      <dsp:txXfrm>
        <a:off x="1294407" y="1654571"/>
        <a:ext cx="4801592" cy="752078"/>
      </dsp:txXfrm>
    </dsp:sp>
    <dsp:sp modelId="{4FAA0ED4-E97B-4D69-8742-ADCDBF77E938}">
      <dsp:nvSpPr>
        <dsp:cNvPr id="0" name=""/>
        <dsp:cNvSpPr/>
      </dsp:nvSpPr>
      <dsp:spPr>
        <a:xfrm>
          <a:off x="75207" y="1729779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C0095-58F5-438B-848A-ED503143A111}">
      <dsp:nvSpPr>
        <dsp:cNvPr id="0" name=""/>
        <dsp:cNvSpPr/>
      </dsp:nvSpPr>
      <dsp:spPr>
        <a:xfrm>
          <a:off x="0" y="2481857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Segoe Script" panose="030B0504020000000003" pitchFamily="66" charset="0"/>
            </a:rPr>
            <a:t>п. ХХІ ст.</a:t>
          </a:r>
          <a:endParaRPr lang="ru-RU" sz="2000" kern="1200" dirty="0">
            <a:latin typeface="Segoe Script" panose="030B0504020000000003" pitchFamily="66" charset="0"/>
          </a:endParaRPr>
        </a:p>
      </dsp:txBody>
      <dsp:txXfrm>
        <a:off x="1294407" y="2481857"/>
        <a:ext cx="4801592" cy="752078"/>
      </dsp:txXfrm>
    </dsp:sp>
    <dsp:sp modelId="{EEEBC596-31D5-4FC4-B65F-3A39763AFAC9}">
      <dsp:nvSpPr>
        <dsp:cNvPr id="0" name=""/>
        <dsp:cNvSpPr/>
      </dsp:nvSpPr>
      <dsp:spPr>
        <a:xfrm>
          <a:off x="75207" y="2557065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0332F-A049-4B38-B7A7-506555EF38F9}">
      <dsp:nvSpPr>
        <dsp:cNvPr id="0" name=""/>
        <dsp:cNvSpPr/>
      </dsp:nvSpPr>
      <dsp:spPr>
        <a:xfrm>
          <a:off x="0" y="3309143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Segoe Script" panose="030B0504020000000003" pitchFamily="66" charset="0"/>
            </a:rPr>
            <a:t>с. ХХІ </a:t>
          </a:r>
          <a:r>
            <a:rPr lang="uk-UA" sz="2000" kern="1200" dirty="0" err="1" smtClean="0">
              <a:latin typeface="Segoe Script" panose="030B0504020000000003" pitchFamily="66" charset="0"/>
            </a:rPr>
            <a:t>ст</a:t>
          </a:r>
          <a:endParaRPr lang="ru-RU" sz="2000" kern="1200" dirty="0">
            <a:latin typeface="Segoe Script" panose="030B0504020000000003" pitchFamily="66" charset="0"/>
          </a:endParaRPr>
        </a:p>
      </dsp:txBody>
      <dsp:txXfrm>
        <a:off x="1294407" y="3309143"/>
        <a:ext cx="4801592" cy="752078"/>
      </dsp:txXfrm>
    </dsp:sp>
    <dsp:sp modelId="{8E44E680-A64B-47DB-8C03-F9831625B61E}">
      <dsp:nvSpPr>
        <dsp:cNvPr id="0" name=""/>
        <dsp:cNvSpPr/>
      </dsp:nvSpPr>
      <dsp:spPr>
        <a:xfrm>
          <a:off x="75207" y="3384351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89C4C-6305-421E-96BD-91C3BAA518AA}">
      <dsp:nvSpPr>
        <dsp:cNvPr id="0" name=""/>
        <dsp:cNvSpPr/>
      </dsp:nvSpPr>
      <dsp:spPr>
        <a:xfrm>
          <a:off x="3771893" y="2351696"/>
          <a:ext cx="2074009" cy="98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639"/>
              </a:lnTo>
              <a:lnTo>
                <a:pt x="2074009" y="672639"/>
              </a:lnTo>
              <a:lnTo>
                <a:pt x="2074009" y="9870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626AA-10C1-40F5-8A00-FC64F11A2EA1}">
      <dsp:nvSpPr>
        <dsp:cNvPr id="0" name=""/>
        <dsp:cNvSpPr/>
      </dsp:nvSpPr>
      <dsp:spPr>
        <a:xfrm>
          <a:off x="1697883" y="2351696"/>
          <a:ext cx="2074009" cy="987040"/>
        </a:xfrm>
        <a:custGeom>
          <a:avLst/>
          <a:gdLst/>
          <a:ahLst/>
          <a:cxnLst/>
          <a:rect l="0" t="0" r="0" b="0"/>
          <a:pathLst>
            <a:path>
              <a:moveTo>
                <a:pt x="2074009" y="0"/>
              </a:moveTo>
              <a:lnTo>
                <a:pt x="2074009" y="672639"/>
              </a:lnTo>
              <a:lnTo>
                <a:pt x="0" y="672639"/>
              </a:lnTo>
              <a:lnTo>
                <a:pt x="0" y="9870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226EF-4197-4DD2-B7BA-8CFDCEB52191}">
      <dsp:nvSpPr>
        <dsp:cNvPr id="0" name=""/>
        <dsp:cNvSpPr/>
      </dsp:nvSpPr>
      <dsp:spPr>
        <a:xfrm>
          <a:off x="2074976" y="196612"/>
          <a:ext cx="3393834" cy="215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E52A8-360A-4BBD-9D57-6A1D58E13992}">
      <dsp:nvSpPr>
        <dsp:cNvPr id="0" name=""/>
        <dsp:cNvSpPr/>
      </dsp:nvSpPr>
      <dsp:spPr>
        <a:xfrm>
          <a:off x="2452069" y="554850"/>
          <a:ext cx="3393834" cy="215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Segoe Script" panose="030B0504020000000003" pitchFamily="66" charset="0"/>
            </a:rPr>
            <a:t>мистецтво</a:t>
          </a:r>
          <a:endParaRPr lang="ru-RU" sz="3200" b="1" kern="1200" dirty="0">
            <a:latin typeface="Segoe Script" panose="030B0504020000000003" pitchFamily="66" charset="0"/>
          </a:endParaRPr>
        </a:p>
      </dsp:txBody>
      <dsp:txXfrm>
        <a:off x="2515189" y="617970"/>
        <a:ext cx="3267594" cy="2028844"/>
      </dsp:txXfrm>
    </dsp:sp>
    <dsp:sp modelId="{7DF50F55-DB3A-4877-AB7B-96320A112381}">
      <dsp:nvSpPr>
        <dsp:cNvPr id="0" name=""/>
        <dsp:cNvSpPr/>
      </dsp:nvSpPr>
      <dsp:spPr>
        <a:xfrm>
          <a:off x="966" y="3338737"/>
          <a:ext cx="3393834" cy="215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D8ABB-E293-4123-B9A4-C30D556AC3DA}">
      <dsp:nvSpPr>
        <dsp:cNvPr id="0" name=""/>
        <dsp:cNvSpPr/>
      </dsp:nvSpPr>
      <dsp:spPr>
        <a:xfrm>
          <a:off x="378059" y="3696975"/>
          <a:ext cx="3393834" cy="215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Segoe Script" panose="030B0504020000000003" pitchFamily="66" charset="0"/>
            </a:rPr>
            <a:t>зображувальні (предметні), до яких належить і </a:t>
          </a:r>
          <a:r>
            <a:rPr lang="uk-UA" sz="2000" b="1" kern="1200" dirty="0" smtClean="0">
              <a:solidFill>
                <a:srgbClr val="FF0000"/>
              </a:solidFill>
              <a:latin typeface="Segoe Script" panose="030B0504020000000003" pitchFamily="66" charset="0"/>
            </a:rPr>
            <a:t>література</a:t>
          </a:r>
          <a:endParaRPr lang="ru-RU" sz="2000" b="1" kern="1200" dirty="0">
            <a:solidFill>
              <a:srgbClr val="FF0000"/>
            </a:solidFill>
            <a:latin typeface="Segoe Script" panose="030B0504020000000003" pitchFamily="66" charset="0"/>
          </a:endParaRPr>
        </a:p>
      </dsp:txBody>
      <dsp:txXfrm>
        <a:off x="441179" y="3760095"/>
        <a:ext cx="3267594" cy="2028844"/>
      </dsp:txXfrm>
    </dsp:sp>
    <dsp:sp modelId="{3B0D84A0-5131-44D4-92A8-B2D23E5A7992}">
      <dsp:nvSpPr>
        <dsp:cNvPr id="0" name=""/>
        <dsp:cNvSpPr/>
      </dsp:nvSpPr>
      <dsp:spPr>
        <a:xfrm>
          <a:off x="4148986" y="3338737"/>
          <a:ext cx="3393834" cy="215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0E36F-05EA-4017-9CAC-3929194B126D}">
      <dsp:nvSpPr>
        <dsp:cNvPr id="0" name=""/>
        <dsp:cNvSpPr/>
      </dsp:nvSpPr>
      <dsp:spPr>
        <a:xfrm>
          <a:off x="4526079" y="3696975"/>
          <a:ext cx="3393834" cy="215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Segoe Script" panose="030B0504020000000003" pitchFamily="66" charset="0"/>
            </a:rPr>
            <a:t>експресивні (непредметні): до неї відносять музику, танці, архітектуру</a:t>
          </a:r>
          <a:endParaRPr lang="ru-RU" sz="2000" b="1" kern="1200" dirty="0">
            <a:latin typeface="Segoe Script" panose="030B0504020000000003" pitchFamily="66" charset="0"/>
          </a:endParaRPr>
        </a:p>
      </dsp:txBody>
      <dsp:txXfrm>
        <a:off x="4589199" y="3760095"/>
        <a:ext cx="3267594" cy="2028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A0B22-0D00-4DA6-B894-72F78E680629}">
      <dsp:nvSpPr>
        <dsp:cNvPr id="0" name=""/>
        <dsp:cNvSpPr/>
      </dsp:nvSpPr>
      <dsp:spPr>
        <a:xfrm>
          <a:off x="1586002" y="2788084"/>
          <a:ext cx="693656" cy="1321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828" y="0"/>
              </a:lnTo>
              <a:lnTo>
                <a:pt x="346828" y="1321754"/>
              </a:lnTo>
              <a:lnTo>
                <a:pt x="693656" y="13217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95513" y="3411643"/>
        <a:ext cx="74635" cy="74635"/>
      </dsp:txXfrm>
    </dsp:sp>
    <dsp:sp modelId="{041C30D4-B7C4-498A-9A72-7653EF390766}">
      <dsp:nvSpPr>
        <dsp:cNvPr id="0" name=""/>
        <dsp:cNvSpPr/>
      </dsp:nvSpPr>
      <dsp:spPr>
        <a:xfrm>
          <a:off x="1586002" y="2742364"/>
          <a:ext cx="6323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6186" y="45720"/>
              </a:lnTo>
              <a:lnTo>
                <a:pt x="316186" y="129001"/>
              </a:lnTo>
              <a:lnTo>
                <a:pt x="632372" y="1290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86242" y="2772138"/>
        <a:ext cx="31891" cy="31891"/>
      </dsp:txXfrm>
    </dsp:sp>
    <dsp:sp modelId="{402534C8-B3BE-4991-B966-C4699D48BEFF}">
      <dsp:nvSpPr>
        <dsp:cNvPr id="0" name=""/>
        <dsp:cNvSpPr/>
      </dsp:nvSpPr>
      <dsp:spPr>
        <a:xfrm>
          <a:off x="1586002" y="1512453"/>
          <a:ext cx="664800" cy="1275630"/>
        </a:xfrm>
        <a:custGeom>
          <a:avLst/>
          <a:gdLst/>
          <a:ahLst/>
          <a:cxnLst/>
          <a:rect l="0" t="0" r="0" b="0"/>
          <a:pathLst>
            <a:path>
              <a:moveTo>
                <a:pt x="0" y="1275630"/>
              </a:moveTo>
              <a:lnTo>
                <a:pt x="332400" y="1275630"/>
              </a:lnTo>
              <a:lnTo>
                <a:pt x="332400" y="0"/>
              </a:lnTo>
              <a:lnTo>
                <a:pt x="66480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82441" y="2114306"/>
        <a:ext cx="71923" cy="71923"/>
      </dsp:txXfrm>
    </dsp:sp>
    <dsp:sp modelId="{22A85D80-D8BB-41B6-9445-18D689107761}">
      <dsp:nvSpPr>
        <dsp:cNvPr id="0" name=""/>
        <dsp:cNvSpPr/>
      </dsp:nvSpPr>
      <dsp:spPr>
        <a:xfrm rot="16200000">
          <a:off x="-1725340" y="2259382"/>
          <a:ext cx="5565282" cy="1057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latin typeface="Segoe Script" panose="030B0504020000000003" pitchFamily="66" charset="0"/>
            </a:rPr>
            <a:t>Види мистецтв</a:t>
          </a:r>
          <a:endParaRPr lang="ru-RU" sz="4400" b="1" kern="1200" dirty="0">
            <a:latin typeface="Segoe Script" panose="030B0504020000000003" pitchFamily="66" charset="0"/>
          </a:endParaRPr>
        </a:p>
      </dsp:txBody>
      <dsp:txXfrm>
        <a:off x="-1725340" y="2259382"/>
        <a:ext cx="5565282" cy="1057403"/>
      </dsp:txXfrm>
    </dsp:sp>
    <dsp:sp modelId="{7533E405-B0A1-4A9C-BF5D-24545E24BFAF}">
      <dsp:nvSpPr>
        <dsp:cNvPr id="0" name=""/>
        <dsp:cNvSpPr/>
      </dsp:nvSpPr>
      <dsp:spPr>
        <a:xfrm>
          <a:off x="2250803" y="983751"/>
          <a:ext cx="5579463" cy="1057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Segoe Script" panose="030B0504020000000003" pitchFamily="66" charset="0"/>
            </a:rPr>
            <a:t>слухові: музика і спів</a:t>
          </a:r>
          <a:endParaRPr lang="ru-RU" sz="2800" b="1" kern="1200" dirty="0">
            <a:latin typeface="Segoe Script" panose="030B0504020000000003" pitchFamily="66" charset="0"/>
          </a:endParaRPr>
        </a:p>
      </dsp:txBody>
      <dsp:txXfrm>
        <a:off x="2250803" y="983751"/>
        <a:ext cx="5579463" cy="1057403"/>
      </dsp:txXfrm>
    </dsp:sp>
    <dsp:sp modelId="{624F3F38-700D-4997-A930-AFD60F5B73B4}">
      <dsp:nvSpPr>
        <dsp:cNvPr id="0" name=""/>
        <dsp:cNvSpPr/>
      </dsp:nvSpPr>
      <dsp:spPr>
        <a:xfrm>
          <a:off x="2218374" y="2342663"/>
          <a:ext cx="5579463" cy="1057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зорові: скульптура, живопис, графіка, архітектура, художнє фото, декоративно-прикладне мистецтво</a:t>
          </a:r>
          <a:endParaRPr lang="ru-RU" sz="1800" b="1" kern="1200" dirty="0">
            <a:latin typeface="Segoe Script" panose="030B0504020000000003" pitchFamily="66" charset="0"/>
          </a:endParaRPr>
        </a:p>
      </dsp:txBody>
      <dsp:txXfrm>
        <a:off x="2218374" y="2342663"/>
        <a:ext cx="5579463" cy="1057403"/>
      </dsp:txXfrm>
    </dsp:sp>
    <dsp:sp modelId="{F5352AC3-6FBE-40E4-827D-BBC6E8FF10D6}">
      <dsp:nvSpPr>
        <dsp:cNvPr id="0" name=""/>
        <dsp:cNvSpPr/>
      </dsp:nvSpPr>
      <dsp:spPr>
        <a:xfrm>
          <a:off x="2279659" y="3581136"/>
          <a:ext cx="5616677" cy="1057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latin typeface="Segoe Script" panose="030B0504020000000003" pitchFamily="66" charset="0"/>
            </a:rPr>
            <a:t>синтетині</a:t>
          </a:r>
          <a:r>
            <a:rPr lang="uk-UA" sz="1800" b="1" kern="1200" dirty="0" smtClean="0">
              <a:latin typeface="Segoe Script" panose="030B0504020000000003" pitchFamily="66" charset="0"/>
            </a:rPr>
            <a:t>: хореографія, театр, кіно, телемистецтво, цирк, дизайн, «промислове мистецтво</a:t>
          </a:r>
          <a:r>
            <a:rPr lang="uk-UA" sz="1800" b="1" kern="1200" dirty="0" smtClean="0">
              <a:latin typeface="Segoe Script" panose="030B0504020000000003" pitchFamily="66" charset="0"/>
            </a:rPr>
            <a:t>»</a:t>
          </a:r>
          <a:r>
            <a:rPr lang="uk-UA" sz="1800" b="1" kern="1200" dirty="0" smtClean="0">
              <a:solidFill>
                <a:srgbClr val="00B050"/>
              </a:solidFill>
              <a:latin typeface="Segoe Script" panose="030B0504020000000003" pitchFamily="66" charset="0"/>
            </a:rPr>
            <a:t>, </a:t>
          </a:r>
          <a:r>
            <a:rPr lang="uk-UA" sz="2000" b="1" kern="12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Segoe Script" panose="030B0504020000000003" pitchFamily="66" charset="0"/>
            </a:rPr>
            <a:t>ЛІТЕРАТУРА</a:t>
          </a:r>
          <a:endParaRPr lang="ru-RU" sz="2000" b="1" kern="1200" dirty="0">
            <a:ln>
              <a:solidFill>
                <a:srgbClr val="FFC000"/>
              </a:solidFill>
            </a:ln>
            <a:solidFill>
              <a:srgbClr val="FFC000"/>
            </a:solidFill>
            <a:latin typeface="Segoe Script" panose="030B0504020000000003" pitchFamily="66" charset="0"/>
          </a:endParaRPr>
        </a:p>
      </dsp:txBody>
      <dsp:txXfrm>
        <a:off x="2279659" y="3581136"/>
        <a:ext cx="5616677" cy="10574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6E21A-A7F9-46AE-BA90-2AA58F7ABDD2}">
      <dsp:nvSpPr>
        <dsp:cNvPr id="0" name=""/>
        <dsp:cNvSpPr/>
      </dsp:nvSpPr>
      <dsp:spPr>
        <a:xfrm rot="16200000">
          <a:off x="-1699765" y="2544824"/>
          <a:ext cx="3875470" cy="378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751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Segoe Script" panose="030B0504020000000003" pitchFamily="66" charset="0"/>
            </a:rPr>
            <a:t>просторові</a:t>
          </a:r>
          <a:endParaRPr lang="ru-RU" sz="2000" kern="1200" dirty="0">
            <a:latin typeface="Segoe Script" panose="030B0504020000000003" pitchFamily="66" charset="0"/>
          </a:endParaRPr>
        </a:p>
      </dsp:txBody>
      <dsp:txXfrm>
        <a:off x="-1699765" y="2544824"/>
        <a:ext cx="3875470" cy="378426"/>
      </dsp:txXfrm>
    </dsp:sp>
    <dsp:sp modelId="{7D8EA614-7453-4F3B-A2F4-BAAB4870A7FF}">
      <dsp:nvSpPr>
        <dsp:cNvPr id="0" name=""/>
        <dsp:cNvSpPr/>
      </dsp:nvSpPr>
      <dsp:spPr>
        <a:xfrm>
          <a:off x="427183" y="796302"/>
          <a:ext cx="1884966" cy="387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375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Segoe Script" panose="030B0504020000000003" pitchFamily="66" charset="0"/>
            </a:rPr>
            <a:t> скульптура, архітектура, живопис</a:t>
          </a:r>
          <a:endParaRPr lang="ru-RU" sz="2000" kern="1200" dirty="0">
            <a:latin typeface="Segoe Script" panose="030B0504020000000003" pitchFamily="66" charset="0"/>
          </a:endParaRPr>
        </a:p>
      </dsp:txBody>
      <dsp:txXfrm>
        <a:off x="427183" y="796302"/>
        <a:ext cx="1884966" cy="3875470"/>
      </dsp:txXfrm>
    </dsp:sp>
    <dsp:sp modelId="{FFB2FC09-5FF6-47E4-936B-6B8FDC6F2034}">
      <dsp:nvSpPr>
        <dsp:cNvPr id="0" name=""/>
        <dsp:cNvSpPr/>
      </dsp:nvSpPr>
      <dsp:spPr>
        <a:xfrm>
          <a:off x="48756" y="296779"/>
          <a:ext cx="756853" cy="7568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E8AD1-9D85-48AC-9CBA-13ED4C757073}">
      <dsp:nvSpPr>
        <dsp:cNvPr id="0" name=""/>
        <dsp:cNvSpPr/>
      </dsp:nvSpPr>
      <dsp:spPr>
        <a:xfrm rot="16200000">
          <a:off x="1044217" y="2544824"/>
          <a:ext cx="3875470" cy="378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751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Segoe Script" panose="030B0504020000000003" pitchFamily="66" charset="0"/>
            </a:rPr>
            <a:t>часові</a:t>
          </a:r>
          <a:endParaRPr lang="ru-RU" sz="2000" kern="1200" dirty="0">
            <a:latin typeface="Segoe Script" panose="030B0504020000000003" pitchFamily="66" charset="0"/>
          </a:endParaRPr>
        </a:p>
      </dsp:txBody>
      <dsp:txXfrm>
        <a:off x="1044217" y="2544824"/>
        <a:ext cx="3875470" cy="378426"/>
      </dsp:txXfrm>
    </dsp:sp>
    <dsp:sp modelId="{CE0D1EB3-AC60-4A01-8509-80D888382935}">
      <dsp:nvSpPr>
        <dsp:cNvPr id="0" name=""/>
        <dsp:cNvSpPr/>
      </dsp:nvSpPr>
      <dsp:spPr>
        <a:xfrm>
          <a:off x="3171166" y="796302"/>
          <a:ext cx="1884966" cy="387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375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Segoe Script" panose="030B0504020000000003" pitchFamily="66" charset="0"/>
            </a:rPr>
            <a:t>музику, танці, пантоміму</a:t>
          </a:r>
          <a:endParaRPr lang="ru-RU" sz="2000" kern="1200" dirty="0">
            <a:latin typeface="Segoe Script" panose="030B0504020000000003" pitchFamily="66" charset="0"/>
          </a:endParaRPr>
        </a:p>
      </dsp:txBody>
      <dsp:txXfrm>
        <a:off x="3171166" y="796302"/>
        <a:ext cx="1884966" cy="3875470"/>
      </dsp:txXfrm>
    </dsp:sp>
    <dsp:sp modelId="{A78C0F84-090E-40A0-AF58-9C42D8740DF4}">
      <dsp:nvSpPr>
        <dsp:cNvPr id="0" name=""/>
        <dsp:cNvSpPr/>
      </dsp:nvSpPr>
      <dsp:spPr>
        <a:xfrm>
          <a:off x="2792739" y="296779"/>
          <a:ext cx="756853" cy="75685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1D6FA-0297-4636-8D9E-832596E518D8}">
      <dsp:nvSpPr>
        <dsp:cNvPr id="0" name=""/>
        <dsp:cNvSpPr/>
      </dsp:nvSpPr>
      <dsp:spPr>
        <a:xfrm rot="16200000">
          <a:off x="3788200" y="2544824"/>
          <a:ext cx="3875470" cy="378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751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Segoe Script" panose="030B0504020000000003" pitchFamily="66" charset="0"/>
            </a:rPr>
            <a:t>синтетичні</a:t>
          </a:r>
          <a:endParaRPr lang="ru-RU" sz="2000" kern="1200" dirty="0">
            <a:latin typeface="Segoe Script" panose="030B0504020000000003" pitchFamily="66" charset="0"/>
          </a:endParaRPr>
        </a:p>
      </dsp:txBody>
      <dsp:txXfrm>
        <a:off x="3788200" y="2544824"/>
        <a:ext cx="3875470" cy="378426"/>
      </dsp:txXfrm>
    </dsp:sp>
    <dsp:sp modelId="{5D9B149A-83B4-45E6-86B9-417AC0E5D9E7}">
      <dsp:nvSpPr>
        <dsp:cNvPr id="0" name=""/>
        <dsp:cNvSpPr/>
      </dsp:nvSpPr>
      <dsp:spPr>
        <a:xfrm>
          <a:off x="5915149" y="796302"/>
          <a:ext cx="1884966" cy="387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3751" rIns="14224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524000" algn="l"/>
            </a:tabLst>
          </a:pPr>
          <a:r>
            <a:rPr lang="uk-UA" sz="2000" kern="1200" dirty="0" smtClean="0">
              <a:latin typeface="Segoe Script" panose="030B0504020000000003" pitchFamily="66" charset="0"/>
            </a:rPr>
            <a:t>театр, кінематограф, телебачення, </a:t>
          </a:r>
          <a:r>
            <a:rPr lang="uk-UA" sz="2000" kern="1200" dirty="0" smtClean="0">
              <a:solidFill>
                <a:srgbClr val="FF0000"/>
              </a:solidFill>
              <a:latin typeface="Segoe Script" panose="030B0504020000000003" pitchFamily="66" charset="0"/>
            </a:rPr>
            <a:t>літера-тура</a:t>
          </a:r>
          <a:endParaRPr lang="ru-RU" sz="2000" kern="1200" dirty="0">
            <a:solidFill>
              <a:srgbClr val="FF0000"/>
            </a:solidFill>
            <a:latin typeface="Segoe Script" panose="030B0504020000000003" pitchFamily="66" charset="0"/>
          </a:endParaRPr>
        </a:p>
      </dsp:txBody>
      <dsp:txXfrm>
        <a:off x="5915149" y="796302"/>
        <a:ext cx="1884966" cy="3875470"/>
      </dsp:txXfrm>
    </dsp:sp>
    <dsp:sp modelId="{B5624AB8-F752-490A-8058-7C096882180F}">
      <dsp:nvSpPr>
        <dsp:cNvPr id="0" name=""/>
        <dsp:cNvSpPr/>
      </dsp:nvSpPr>
      <dsp:spPr>
        <a:xfrm>
          <a:off x="5536722" y="296779"/>
          <a:ext cx="756853" cy="75685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2DF00-C614-4ABA-BD72-1F355A169A01}">
      <dsp:nvSpPr>
        <dsp:cNvPr id="0" name=""/>
        <dsp:cNvSpPr/>
      </dsp:nvSpPr>
      <dsp:spPr>
        <a:xfrm>
          <a:off x="0" y="3218694"/>
          <a:ext cx="8352928" cy="16771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/>
              </a:solidFill>
              <a:latin typeface="Segoe Script" panose="030B0504020000000003" pitchFamily="66" charset="0"/>
            </a:rPr>
            <a:t>література</a:t>
          </a:r>
          <a:endParaRPr lang="ru-RU" sz="2400" b="1" kern="1200" dirty="0">
            <a:solidFill>
              <a:schemeClr val="accent2"/>
            </a:solidFill>
            <a:latin typeface="Segoe Script" panose="030B0504020000000003" pitchFamily="66" charset="0"/>
          </a:endParaRPr>
        </a:p>
      </dsp:txBody>
      <dsp:txXfrm>
        <a:off x="0" y="3218694"/>
        <a:ext cx="2505878" cy="1677111"/>
      </dsp:txXfrm>
    </dsp:sp>
    <dsp:sp modelId="{B23FC41A-7F0E-4DE9-B3A6-43E46721E44B}">
      <dsp:nvSpPr>
        <dsp:cNvPr id="0" name=""/>
        <dsp:cNvSpPr/>
      </dsp:nvSpPr>
      <dsp:spPr>
        <a:xfrm>
          <a:off x="0" y="1279473"/>
          <a:ext cx="8352928" cy="1677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accent1"/>
              </a:solidFill>
              <a:latin typeface="Segoe Script" panose="030B0504020000000003" pitchFamily="66" charset="0"/>
            </a:rPr>
            <a:t>2 форми </a:t>
          </a:r>
          <a:endParaRPr lang="ru-RU" sz="3600" kern="1200" dirty="0">
            <a:solidFill>
              <a:schemeClr val="accent1"/>
            </a:solidFill>
          </a:endParaRPr>
        </a:p>
      </dsp:txBody>
      <dsp:txXfrm>
        <a:off x="0" y="1279473"/>
        <a:ext cx="2505878" cy="1677111"/>
      </dsp:txXfrm>
    </dsp:sp>
    <dsp:sp modelId="{A8EB5982-F6A4-4BEE-B069-D379ED704697}">
      <dsp:nvSpPr>
        <dsp:cNvPr id="0" name=""/>
        <dsp:cNvSpPr/>
      </dsp:nvSpPr>
      <dsp:spPr>
        <a:xfrm>
          <a:off x="3850991" y="1419232"/>
          <a:ext cx="2989765" cy="1397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Segoe Script" panose="030B0504020000000003" pitchFamily="66" charset="0"/>
            </a:rPr>
            <a:t>літератури</a:t>
          </a:r>
          <a:endParaRPr lang="ru-RU" sz="2800" b="1" kern="1200" dirty="0">
            <a:latin typeface="Segoe Script" panose="030B0504020000000003" pitchFamily="66" charset="0"/>
          </a:endParaRPr>
        </a:p>
      </dsp:txBody>
      <dsp:txXfrm>
        <a:off x="3891925" y="1460166"/>
        <a:ext cx="2907897" cy="1315724"/>
      </dsp:txXfrm>
    </dsp:sp>
    <dsp:sp modelId="{2B5AF257-9EEF-4FF4-9F63-0FB0057891A0}">
      <dsp:nvSpPr>
        <dsp:cNvPr id="0" name=""/>
        <dsp:cNvSpPr/>
      </dsp:nvSpPr>
      <dsp:spPr>
        <a:xfrm>
          <a:off x="3554247" y="2816825"/>
          <a:ext cx="1791626" cy="559037"/>
        </a:xfrm>
        <a:custGeom>
          <a:avLst/>
          <a:gdLst/>
          <a:ahLst/>
          <a:cxnLst/>
          <a:rect l="0" t="0" r="0" b="0"/>
          <a:pathLst>
            <a:path>
              <a:moveTo>
                <a:pt x="1791626" y="0"/>
              </a:moveTo>
              <a:lnTo>
                <a:pt x="1791626" y="279518"/>
              </a:lnTo>
              <a:lnTo>
                <a:pt x="0" y="279518"/>
              </a:lnTo>
              <a:lnTo>
                <a:pt x="0" y="559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959EA-C209-4135-A58E-EFE318C8BC94}">
      <dsp:nvSpPr>
        <dsp:cNvPr id="0" name=""/>
        <dsp:cNvSpPr/>
      </dsp:nvSpPr>
      <dsp:spPr>
        <a:xfrm>
          <a:off x="2506052" y="3375862"/>
          <a:ext cx="2096389" cy="1397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Segoe Script" panose="030B0504020000000003" pitchFamily="66" charset="0"/>
            </a:rPr>
            <a:t>для читання</a:t>
          </a:r>
          <a:endParaRPr lang="ru-RU" sz="2800" b="1" kern="1200" dirty="0">
            <a:latin typeface="Segoe Script" panose="030B0504020000000003" pitchFamily="66" charset="0"/>
          </a:endParaRPr>
        </a:p>
      </dsp:txBody>
      <dsp:txXfrm>
        <a:off x="2546986" y="3416796"/>
        <a:ext cx="2014521" cy="1315724"/>
      </dsp:txXfrm>
    </dsp:sp>
    <dsp:sp modelId="{DEBD96E8-355E-4DD8-B4CA-25F9DE371405}">
      <dsp:nvSpPr>
        <dsp:cNvPr id="0" name=""/>
        <dsp:cNvSpPr/>
      </dsp:nvSpPr>
      <dsp:spPr>
        <a:xfrm>
          <a:off x="5345873" y="2816825"/>
          <a:ext cx="1362652" cy="55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18"/>
              </a:lnTo>
              <a:lnTo>
                <a:pt x="1362652" y="279518"/>
              </a:lnTo>
              <a:lnTo>
                <a:pt x="1362652" y="559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CCBAC-2521-46FE-9B6D-4CF774B695C1}">
      <dsp:nvSpPr>
        <dsp:cNvPr id="0" name=""/>
        <dsp:cNvSpPr/>
      </dsp:nvSpPr>
      <dsp:spPr>
        <a:xfrm>
          <a:off x="5231358" y="3375862"/>
          <a:ext cx="2954336" cy="1397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тексти, що є складовими інших синтетичних видів мистецтв</a:t>
          </a:r>
          <a:endParaRPr lang="ru-RU" sz="1800" b="1" kern="1200" dirty="0">
            <a:latin typeface="Segoe Script" panose="030B0504020000000003" pitchFamily="66" charset="0"/>
          </a:endParaRPr>
        </a:p>
      </dsp:txBody>
      <dsp:txXfrm>
        <a:off x="5272292" y="3416796"/>
        <a:ext cx="2872468" cy="1315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F21F6-8EBD-4AB0-9FD7-841C128B2901}">
      <dsp:nvSpPr>
        <dsp:cNvPr id="0" name=""/>
        <dsp:cNvSpPr/>
      </dsp:nvSpPr>
      <dsp:spPr>
        <a:xfrm>
          <a:off x="0" y="306347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42D5A-6574-4DA2-95D4-B8EACC5BC60C}">
      <dsp:nvSpPr>
        <dsp:cNvPr id="0" name=""/>
        <dsp:cNvSpPr/>
      </dsp:nvSpPr>
      <dsp:spPr>
        <a:xfrm>
          <a:off x="396044" y="11147"/>
          <a:ext cx="554461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Segoe Script" panose="030B0504020000000003" pitchFamily="66" charset="0"/>
            </a:rPr>
            <a:t>ПІЗНАВАЛЬНА</a:t>
          </a:r>
          <a:endParaRPr lang="ru-RU" sz="1800" b="1" kern="1200" dirty="0">
            <a:latin typeface="Segoe Script" panose="030B0504020000000003" pitchFamily="66" charset="0"/>
          </a:endParaRPr>
        </a:p>
      </dsp:txBody>
      <dsp:txXfrm>
        <a:off x="424865" y="39968"/>
        <a:ext cx="5486974" cy="532758"/>
      </dsp:txXfrm>
    </dsp:sp>
    <dsp:sp modelId="{1038793E-FD2F-4A07-B7F9-77754CB83421}">
      <dsp:nvSpPr>
        <dsp:cNvPr id="0" name=""/>
        <dsp:cNvSpPr/>
      </dsp:nvSpPr>
      <dsp:spPr>
        <a:xfrm>
          <a:off x="0" y="1213547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05C90-8CEC-49BC-A455-D0B9D048BF22}">
      <dsp:nvSpPr>
        <dsp:cNvPr id="0" name=""/>
        <dsp:cNvSpPr/>
      </dsp:nvSpPr>
      <dsp:spPr>
        <a:xfrm>
          <a:off x="360039" y="936101"/>
          <a:ext cx="554461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ВИХОВНА</a:t>
          </a:r>
          <a:endParaRPr lang="ru-RU" sz="1800" b="1" kern="1200" dirty="0">
            <a:latin typeface="Segoe Script" panose="030B0504020000000003" pitchFamily="66" charset="0"/>
          </a:endParaRPr>
        </a:p>
      </dsp:txBody>
      <dsp:txXfrm>
        <a:off x="388860" y="964922"/>
        <a:ext cx="5486974" cy="532758"/>
      </dsp:txXfrm>
    </dsp:sp>
    <dsp:sp modelId="{8D06923D-BFF0-4573-AE96-205585B8E078}">
      <dsp:nvSpPr>
        <dsp:cNvPr id="0" name=""/>
        <dsp:cNvSpPr/>
      </dsp:nvSpPr>
      <dsp:spPr>
        <a:xfrm>
          <a:off x="0" y="2120747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7F7E0-FF51-4204-82DD-1D7FF9CF0A16}">
      <dsp:nvSpPr>
        <dsp:cNvPr id="0" name=""/>
        <dsp:cNvSpPr/>
      </dsp:nvSpPr>
      <dsp:spPr>
        <a:xfrm>
          <a:off x="396044" y="1825547"/>
          <a:ext cx="554461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kern="1200" dirty="0" smtClean="0">
            <a:latin typeface="Segoe Script" panose="030B0504020000000003" pitchFamily="66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latin typeface="Segoe Script" panose="030B0504020000000003" pitchFamily="66" charset="0"/>
            </a:rPr>
            <a:t>КОМУНІКАТИВН</a:t>
          </a:r>
          <a:r>
            <a:rPr lang="uk-UA" sz="1800" kern="1200" dirty="0" smtClean="0"/>
            <a:t>А</a:t>
          </a:r>
          <a:endParaRPr lang="ru-RU" sz="1800" kern="1200" dirty="0"/>
        </a:p>
      </dsp:txBody>
      <dsp:txXfrm>
        <a:off x="424865" y="1854368"/>
        <a:ext cx="5486974" cy="532758"/>
      </dsp:txXfrm>
    </dsp:sp>
    <dsp:sp modelId="{57EC8C56-EB79-40F9-8522-51FBA7D450C7}">
      <dsp:nvSpPr>
        <dsp:cNvPr id="0" name=""/>
        <dsp:cNvSpPr/>
      </dsp:nvSpPr>
      <dsp:spPr>
        <a:xfrm>
          <a:off x="0" y="3027947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70DEA-0B73-4B32-9C8F-81E979632A89}">
      <dsp:nvSpPr>
        <dsp:cNvPr id="0" name=""/>
        <dsp:cNvSpPr/>
      </dsp:nvSpPr>
      <dsp:spPr>
        <a:xfrm>
          <a:off x="396044" y="2732747"/>
          <a:ext cx="554461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kern="1200" dirty="0" smtClean="0">
            <a:latin typeface="Segoe Script" panose="030B0504020000000003" pitchFamily="66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latin typeface="Segoe Script" panose="030B0504020000000003" pitchFamily="66" charset="0"/>
            </a:rPr>
            <a:t>КОМПЕНСАТОРНА</a:t>
          </a:r>
          <a:endParaRPr lang="ru-RU" sz="1800" b="1" kern="1200" dirty="0" smtClean="0">
            <a:latin typeface="Segoe Script" panose="030B0504020000000003" pitchFamily="66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>
            <a:latin typeface="Segoe Script" panose="030B0504020000000003" pitchFamily="66" charset="0"/>
          </a:endParaRPr>
        </a:p>
      </dsp:txBody>
      <dsp:txXfrm>
        <a:off x="424865" y="2761568"/>
        <a:ext cx="5486974" cy="532758"/>
      </dsp:txXfrm>
    </dsp:sp>
    <dsp:sp modelId="{A70BF784-4024-4B50-A36E-2EF6D79882F1}">
      <dsp:nvSpPr>
        <dsp:cNvPr id="0" name=""/>
        <dsp:cNvSpPr/>
      </dsp:nvSpPr>
      <dsp:spPr>
        <a:xfrm>
          <a:off x="0" y="3935148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B6292-EB73-4448-BCB5-50A7E5BB1D2F}">
      <dsp:nvSpPr>
        <dsp:cNvPr id="0" name=""/>
        <dsp:cNvSpPr/>
      </dsp:nvSpPr>
      <dsp:spPr>
        <a:xfrm>
          <a:off x="396044" y="3639947"/>
          <a:ext cx="554461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kern="1200" dirty="0" smtClean="0">
            <a:latin typeface="Segoe Script" panose="030B0504020000000003" pitchFamily="66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latin typeface="Segoe Script" panose="030B0504020000000003" pitchFamily="66" charset="0"/>
            </a:rPr>
            <a:t>ГЕДОНІСТИЧНА</a:t>
          </a:r>
          <a:endParaRPr lang="ru-RU" sz="1800" b="1" kern="1200" dirty="0" smtClean="0">
            <a:latin typeface="Segoe Script" panose="030B0504020000000003" pitchFamily="66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4865" y="3668768"/>
        <a:ext cx="5486974" cy="532758"/>
      </dsp:txXfrm>
    </dsp:sp>
    <dsp:sp modelId="{A9DA7DC2-41F5-45FE-ACC6-CF5FDA5017D1}">
      <dsp:nvSpPr>
        <dsp:cNvPr id="0" name=""/>
        <dsp:cNvSpPr/>
      </dsp:nvSpPr>
      <dsp:spPr>
        <a:xfrm>
          <a:off x="0" y="4842347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1C6EF-AFF0-4B55-AD68-CCD3C0C605B0}">
      <dsp:nvSpPr>
        <dsp:cNvPr id="0" name=""/>
        <dsp:cNvSpPr/>
      </dsp:nvSpPr>
      <dsp:spPr>
        <a:xfrm>
          <a:off x="396044" y="4547148"/>
          <a:ext cx="554461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kern="1200" dirty="0" smtClean="0">
            <a:latin typeface="Segoe Script" panose="030B0504020000000003" pitchFamily="66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latin typeface="Segoe Script" panose="030B0504020000000003" pitchFamily="66" charset="0"/>
            </a:rPr>
            <a:t>ОЦІНОЧНА</a:t>
          </a:r>
          <a:endParaRPr lang="ru-RU" sz="1800" b="1" kern="1200" dirty="0" smtClean="0">
            <a:latin typeface="Segoe Script" panose="030B0504020000000003" pitchFamily="66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4865" y="4575969"/>
        <a:ext cx="5486974" cy="532758"/>
      </dsp:txXfrm>
    </dsp:sp>
    <dsp:sp modelId="{5CAF007E-87E3-4F28-A6C6-F006176F2C61}">
      <dsp:nvSpPr>
        <dsp:cNvPr id="0" name=""/>
        <dsp:cNvSpPr/>
      </dsp:nvSpPr>
      <dsp:spPr>
        <a:xfrm>
          <a:off x="0" y="5749548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1E63E-10B1-4786-ABEA-6A2BFDD03657}">
      <dsp:nvSpPr>
        <dsp:cNvPr id="0" name=""/>
        <dsp:cNvSpPr/>
      </dsp:nvSpPr>
      <dsp:spPr>
        <a:xfrm>
          <a:off x="396044" y="5454347"/>
          <a:ext cx="554461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kern="1200" dirty="0" smtClean="0">
            <a:latin typeface="Segoe Script" panose="030B0504020000000003" pitchFamily="66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latin typeface="Segoe Script" panose="030B0504020000000003" pitchFamily="66" charset="0"/>
            </a:rPr>
            <a:t>ЕСТЕТИЧНА</a:t>
          </a:r>
          <a:endParaRPr lang="ru-RU" sz="1800" b="1" kern="1200" dirty="0" smtClean="0">
            <a:latin typeface="Segoe Script" panose="030B0504020000000003" pitchFamily="66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Segoe Script" panose="030B0504020000000003" pitchFamily="66" charset="0"/>
          </a:endParaRPr>
        </a:p>
      </dsp:txBody>
      <dsp:txXfrm>
        <a:off x="424865" y="5483168"/>
        <a:ext cx="5486974" cy="532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E9963-6F7C-46AE-BA07-65E640C61E69}">
      <dsp:nvSpPr>
        <dsp:cNvPr id="0" name=""/>
        <dsp:cNvSpPr/>
      </dsp:nvSpPr>
      <dsp:spPr>
        <a:xfrm>
          <a:off x="0" y="339635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F752E-78B1-4E25-A81B-64CC0343D58F}">
      <dsp:nvSpPr>
        <dsp:cNvPr id="0" name=""/>
        <dsp:cNvSpPr/>
      </dsp:nvSpPr>
      <dsp:spPr>
        <a:xfrm>
          <a:off x="385242" y="59195"/>
          <a:ext cx="53933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ІГРОВА</a:t>
          </a:r>
          <a:endParaRPr lang="ru-RU" sz="1800" kern="1200" dirty="0"/>
        </a:p>
      </dsp:txBody>
      <dsp:txXfrm>
        <a:off x="412622" y="86575"/>
        <a:ext cx="5338639" cy="506120"/>
      </dsp:txXfrm>
    </dsp:sp>
    <dsp:sp modelId="{15A33D7A-4B5C-44FD-B919-F03EFCD4C9DA}">
      <dsp:nvSpPr>
        <dsp:cNvPr id="0" name=""/>
        <dsp:cNvSpPr/>
      </dsp:nvSpPr>
      <dsp:spPr>
        <a:xfrm>
          <a:off x="0" y="1201476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94283-665F-4A5A-9424-D86387FEE57F}">
      <dsp:nvSpPr>
        <dsp:cNvPr id="0" name=""/>
        <dsp:cNvSpPr/>
      </dsp:nvSpPr>
      <dsp:spPr>
        <a:xfrm>
          <a:off x="385242" y="921035"/>
          <a:ext cx="722963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ФОРМУВАННЯ Й РОЗВИТКУ ЛІТЕРАТУРНОЇ МОВИ</a:t>
          </a:r>
          <a:endParaRPr lang="ru-RU" sz="1800" kern="1200" dirty="0"/>
        </a:p>
      </dsp:txBody>
      <dsp:txXfrm>
        <a:off x="412622" y="948415"/>
        <a:ext cx="7174875" cy="506120"/>
      </dsp:txXfrm>
    </dsp:sp>
    <dsp:sp modelId="{D16A7AAF-5914-45D3-B08D-54E1555CBC95}">
      <dsp:nvSpPr>
        <dsp:cNvPr id="0" name=""/>
        <dsp:cNvSpPr/>
      </dsp:nvSpPr>
      <dsp:spPr>
        <a:xfrm>
          <a:off x="0" y="2063316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EDD1C-2ABD-4DD3-86EA-729A0AE7FC3B}">
      <dsp:nvSpPr>
        <dsp:cNvPr id="0" name=""/>
        <dsp:cNvSpPr/>
      </dsp:nvSpPr>
      <dsp:spPr>
        <a:xfrm>
          <a:off x="385242" y="1782876"/>
          <a:ext cx="53933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Segoe Script" panose="030B0504020000000003" pitchFamily="66" charset="0"/>
            </a:rPr>
            <a:t>ІНТЕГРАТИВНА (НАЦІЄТВОРЧА</a:t>
          </a:r>
          <a:r>
            <a:rPr lang="uk-UA" sz="1900" kern="1200" dirty="0" smtClean="0">
              <a:latin typeface="Segoe Script" panose="030B0504020000000003" pitchFamily="66" charset="0"/>
            </a:rPr>
            <a:t>)</a:t>
          </a:r>
          <a:endParaRPr lang="ru-RU" sz="1900" kern="1200" dirty="0"/>
        </a:p>
      </dsp:txBody>
      <dsp:txXfrm>
        <a:off x="412622" y="1810256"/>
        <a:ext cx="5338639" cy="506120"/>
      </dsp:txXfrm>
    </dsp:sp>
    <dsp:sp modelId="{9A560499-B8FC-460B-9EA4-6161B781FFCF}">
      <dsp:nvSpPr>
        <dsp:cNvPr id="0" name=""/>
        <dsp:cNvSpPr/>
      </dsp:nvSpPr>
      <dsp:spPr>
        <a:xfrm>
          <a:off x="0" y="2925156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8A18A-DDD2-4013-9505-91CBDE041B55}">
      <dsp:nvSpPr>
        <dsp:cNvPr id="0" name=""/>
        <dsp:cNvSpPr/>
      </dsp:nvSpPr>
      <dsp:spPr>
        <a:xfrm>
          <a:off x="385242" y="2644716"/>
          <a:ext cx="53933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ПОЛІТИЧНА</a:t>
          </a:r>
          <a:endParaRPr lang="ru-RU" sz="1800" b="1" kern="1200" dirty="0">
            <a:latin typeface="Segoe Script" panose="030B0504020000000003" pitchFamily="66" charset="0"/>
          </a:endParaRPr>
        </a:p>
      </dsp:txBody>
      <dsp:txXfrm>
        <a:off x="412622" y="2672096"/>
        <a:ext cx="5338639" cy="506120"/>
      </dsp:txXfrm>
    </dsp:sp>
    <dsp:sp modelId="{37E24ED7-FBC6-4B4B-8054-B4EC3DFD45F9}">
      <dsp:nvSpPr>
        <dsp:cNvPr id="0" name=""/>
        <dsp:cNvSpPr/>
      </dsp:nvSpPr>
      <dsp:spPr>
        <a:xfrm>
          <a:off x="0" y="3786995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7BBE7-244C-431D-A407-894869A02CD3}">
      <dsp:nvSpPr>
        <dsp:cNvPr id="0" name=""/>
        <dsp:cNvSpPr/>
      </dsp:nvSpPr>
      <dsp:spPr>
        <a:xfrm>
          <a:off x="385242" y="3506556"/>
          <a:ext cx="53933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СОЦІОАДАПТАЦІЙНА</a:t>
          </a:r>
          <a:endParaRPr lang="ru-RU" sz="1800" b="1" kern="1200" dirty="0">
            <a:latin typeface="Segoe Script" panose="030B0504020000000003" pitchFamily="66" charset="0"/>
          </a:endParaRPr>
        </a:p>
      </dsp:txBody>
      <dsp:txXfrm>
        <a:off x="412622" y="3533936"/>
        <a:ext cx="5338639" cy="506120"/>
      </dsp:txXfrm>
    </dsp:sp>
    <dsp:sp modelId="{D6907D25-3A79-43F4-8AD8-5739DAFF93D4}">
      <dsp:nvSpPr>
        <dsp:cNvPr id="0" name=""/>
        <dsp:cNvSpPr/>
      </dsp:nvSpPr>
      <dsp:spPr>
        <a:xfrm>
          <a:off x="0" y="4648835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F489B-8DBB-4A4E-8194-D12EA0CA081C}">
      <dsp:nvSpPr>
        <dsp:cNvPr id="0" name=""/>
        <dsp:cNvSpPr/>
      </dsp:nvSpPr>
      <dsp:spPr>
        <a:xfrm>
          <a:off x="385242" y="4368395"/>
          <a:ext cx="53933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ТЕРАПЕВТИЧНА</a:t>
          </a:r>
          <a:endParaRPr lang="ru-RU" sz="1800" b="1" kern="1200" dirty="0">
            <a:latin typeface="Segoe Script" panose="030B0504020000000003" pitchFamily="66" charset="0"/>
          </a:endParaRPr>
        </a:p>
      </dsp:txBody>
      <dsp:txXfrm>
        <a:off x="412622" y="4395775"/>
        <a:ext cx="5338639" cy="506120"/>
      </dsp:txXfrm>
    </dsp:sp>
    <dsp:sp modelId="{272F48D8-E311-434E-8556-E65B6C3E7165}">
      <dsp:nvSpPr>
        <dsp:cNvPr id="0" name=""/>
        <dsp:cNvSpPr/>
      </dsp:nvSpPr>
      <dsp:spPr>
        <a:xfrm>
          <a:off x="0" y="5510676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E957D-DB22-421C-8CA4-0939470BCC49}">
      <dsp:nvSpPr>
        <dsp:cNvPr id="0" name=""/>
        <dsp:cNvSpPr/>
      </dsp:nvSpPr>
      <dsp:spPr>
        <a:xfrm>
          <a:off x="385242" y="5230235"/>
          <a:ext cx="53933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Segoe Script" panose="030B0504020000000003" pitchFamily="66" charset="0"/>
            </a:rPr>
            <a:t>ІДЕОЛОГІЧНА</a:t>
          </a:r>
          <a:endParaRPr lang="ru-RU" sz="1800" b="1" kern="1200" dirty="0">
            <a:latin typeface="Segoe Script" panose="030B0504020000000003" pitchFamily="66" charset="0"/>
          </a:endParaRPr>
        </a:p>
      </dsp:txBody>
      <dsp:txXfrm>
        <a:off x="412622" y="5257615"/>
        <a:ext cx="533863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book/show/6695577-texte-zur-philosophie-der-kunst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Вал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45830"/>
            <a:ext cx="5255259" cy="29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latin typeface="Segoe Script" panose="030B0504020000000003" pitchFamily="66" charset="0"/>
              </a:rPr>
              <a:t>СПЕЦИФІКА ХУДОЖНЬОЇ ЛІТЕРАТУРИ </a:t>
            </a:r>
            <a:endParaRPr lang="ru-RU" sz="60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Старый стол\Дисципліни\Втуп питання тести\вступ, до лекції\3 гегель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89" y="404664"/>
            <a:ext cx="1903095" cy="2410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Segoe Script" panose="030B0504020000000003" pitchFamily="66" charset="0"/>
              </a:rPr>
              <a:t>Гегель порушує цю традицію, вводячи терміни «ідеал» і «образ».</a:t>
            </a:r>
            <a:endParaRPr lang="ru-RU" sz="2400" dirty="0"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4233" y="2905864"/>
            <a:ext cx="102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>
                <a:latin typeface="Segoe Script" panose="030B0504020000000003" pitchFamily="66" charset="0"/>
              </a:rPr>
              <a:t>Гегель</a:t>
            </a:r>
            <a:endParaRPr lang="ru-RU" sz="2000" dirty="0"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429000"/>
            <a:ext cx="80003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Segoe Script" panose="030B0504020000000003" pitchFamily="66" charset="0"/>
              </a:rPr>
              <a:t>Наука </a:t>
            </a:r>
            <a:r>
              <a:rPr lang="uk-UA" sz="2200" dirty="0" smtClean="0">
                <a:latin typeface="Segoe Script" panose="030B0504020000000003" pitchFamily="66" charset="0"/>
              </a:rPr>
              <a:t>= об’єктивне </a:t>
            </a:r>
            <a:r>
              <a:rPr lang="uk-UA" sz="2200" dirty="0">
                <a:latin typeface="Segoe Script" panose="030B0504020000000003" pitchFamily="66" charset="0"/>
              </a:rPr>
              <a:t>дослідження законів буття, розвитку природи, </a:t>
            </a:r>
            <a:r>
              <a:rPr lang="uk-UA" sz="2200" dirty="0" smtClean="0">
                <a:latin typeface="Segoe Script" panose="030B0504020000000003" pitchFamily="66" charset="0"/>
              </a:rPr>
              <a:t>суспільства</a:t>
            </a:r>
          </a:p>
          <a:p>
            <a:pPr algn="just"/>
            <a:r>
              <a:rPr lang="uk-UA" sz="2200" dirty="0" smtClean="0">
                <a:latin typeface="Segoe Script" panose="030B0504020000000003" pitchFamily="66" charset="0"/>
              </a:rPr>
              <a:t>мистецтво = витворює </a:t>
            </a:r>
            <a:r>
              <a:rPr lang="uk-UA" sz="2200" dirty="0">
                <a:latin typeface="Segoe Script" panose="030B0504020000000003" pitchFamily="66" charset="0"/>
              </a:rPr>
              <a:t>образ, міф, діє на людську психіку, йде від окремого до загального. </a:t>
            </a:r>
            <a:endParaRPr lang="uk-UA" sz="2200" dirty="0" smtClean="0">
              <a:latin typeface="Segoe Script" panose="030B0504020000000003" pitchFamily="66" charset="0"/>
            </a:endParaRPr>
          </a:p>
          <a:p>
            <a:pPr algn="just"/>
            <a:endParaRPr lang="uk-UA" sz="2200" dirty="0">
              <a:latin typeface="Segoe Script" panose="030B0504020000000003" pitchFamily="66" charset="0"/>
            </a:endParaRPr>
          </a:p>
          <a:p>
            <a:pPr algn="just"/>
            <a:r>
              <a:rPr lang="uk-UA" sz="2200" dirty="0" smtClean="0">
                <a:latin typeface="Segoe Script" panose="030B0504020000000003" pitchFamily="66" charset="0"/>
              </a:rPr>
              <a:t>Художнє пізнання = </a:t>
            </a:r>
            <a:r>
              <a:rPr lang="uk-UA" sz="2200" dirty="0">
                <a:latin typeface="Segoe Script" panose="030B0504020000000003" pitchFamily="66" charset="0"/>
              </a:rPr>
              <a:t>наукове </a:t>
            </a:r>
            <a:r>
              <a:rPr lang="uk-UA" sz="2200" dirty="0" smtClean="0">
                <a:latin typeface="Segoe Script" panose="030B0504020000000003" pitchFamily="66" charset="0"/>
              </a:rPr>
              <a:t>пізнання</a:t>
            </a:r>
            <a:endParaRPr lang="ru-RU" sz="22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5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dirty="0">
                <a:latin typeface="Segoe Script" panose="030B0504020000000003" pitchFamily="66" charset="0"/>
              </a:rPr>
              <a:t>Літературні образи створюються за допомогою мови. </a:t>
            </a:r>
            <a:endParaRPr lang="ru-RU" sz="2000" dirty="0">
              <a:latin typeface="Segoe Script" panose="030B0504020000000003" pitchFamily="66" charset="0"/>
            </a:endParaRPr>
          </a:p>
          <a:p>
            <a:pPr algn="just"/>
            <a:r>
              <a:rPr lang="uk-UA" sz="2000" dirty="0">
                <a:latin typeface="Segoe Script" panose="030B0504020000000003" pitchFamily="66" charset="0"/>
              </a:rPr>
              <a:t> </a:t>
            </a:r>
            <a:endParaRPr lang="ru-RU" sz="2000" dirty="0">
              <a:latin typeface="Segoe Script" panose="030B0504020000000003" pitchFamily="66" charset="0"/>
            </a:endParaRPr>
          </a:p>
          <a:p>
            <a:pPr algn="just"/>
            <a:r>
              <a:rPr lang="uk-UA" sz="2000" dirty="0">
                <a:latin typeface="Segoe Script" panose="030B0504020000000003" pitchFamily="66" charset="0"/>
              </a:rPr>
              <a:t>Образ пов’язує текст в органічне ціле. </a:t>
            </a:r>
            <a:endParaRPr lang="ru-RU" sz="2000" dirty="0">
              <a:latin typeface="Segoe Script" panose="030B0504020000000003" pitchFamily="66" charset="0"/>
            </a:endParaRPr>
          </a:p>
          <a:p>
            <a:pPr algn="just"/>
            <a:r>
              <a:rPr lang="uk-UA" sz="2000" dirty="0">
                <a:latin typeface="Segoe Script" panose="030B0504020000000003" pitchFamily="66" charset="0"/>
              </a:rPr>
              <a:t> </a:t>
            </a:r>
            <a:endParaRPr lang="ru-RU" sz="2000" dirty="0">
              <a:latin typeface="Segoe Script" panose="030B0504020000000003" pitchFamily="66" charset="0"/>
            </a:endParaRPr>
          </a:p>
          <a:p>
            <a:pPr algn="just"/>
            <a:r>
              <a:rPr lang="uk-UA" sz="2000" dirty="0">
                <a:latin typeface="Segoe Script" panose="030B0504020000000003" pitchFamily="66" charset="0"/>
              </a:rPr>
              <a:t>Образ формує твір у свідомості читача. </a:t>
            </a:r>
            <a:endParaRPr lang="ru-RU" sz="2000" dirty="0">
              <a:latin typeface="Segoe Script" panose="030B0504020000000003" pitchFamily="66" charset="0"/>
            </a:endParaRPr>
          </a:p>
          <a:p>
            <a:pPr algn="just"/>
            <a:r>
              <a:rPr lang="uk-UA" sz="2000" dirty="0">
                <a:latin typeface="Segoe Script" panose="030B0504020000000003" pitchFamily="66" charset="0"/>
              </a:rPr>
              <a:t> </a:t>
            </a:r>
            <a:endParaRPr lang="ru-RU" sz="2000" dirty="0">
              <a:latin typeface="Segoe Script" panose="030B0504020000000003" pitchFamily="66" charset="0"/>
            </a:endParaRPr>
          </a:p>
          <a:p>
            <a:pPr algn="just"/>
            <a:r>
              <a:rPr lang="uk-UA" sz="2000" dirty="0">
                <a:latin typeface="Segoe Script" panose="030B0504020000000003" pitchFamily="66" charset="0"/>
              </a:rPr>
              <a:t>Термін «образ» у широкому розумінні означає відображення зовнішнього світу у свідомості людини або конкретно-чуттєве уявлення про щось. </a:t>
            </a:r>
            <a:endParaRPr lang="ru-RU" sz="2000" dirty="0">
              <a:latin typeface="Segoe Script" panose="030B0504020000000003" pitchFamily="66" charset="0"/>
            </a:endParaRPr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026" name="Picture 2" descr="D:\Users\Валя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4297892" cy="21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4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Segoe Script" panose="030B0504020000000003" pitchFamily="66" charset="0"/>
              </a:rPr>
              <a:t>Художній образ </a:t>
            </a:r>
            <a:r>
              <a:rPr lang="uk-UA" sz="2400" dirty="0">
                <a:latin typeface="Segoe Script" panose="030B0504020000000003" pitchFamily="66" charset="0"/>
              </a:rPr>
              <a:t>– одна з форм створення художньої дійсності з позицій певного естетичного ідеалу в конкретній </a:t>
            </a:r>
            <a:r>
              <a:rPr lang="uk-UA" sz="2400" dirty="0" err="1">
                <a:latin typeface="Segoe Script" panose="030B0504020000000003" pitchFamily="66" charset="0"/>
              </a:rPr>
              <a:t>емоційно</a:t>
            </a:r>
            <a:r>
              <a:rPr lang="uk-UA" sz="2400" dirty="0">
                <a:latin typeface="Segoe Script" panose="030B0504020000000003" pitchFamily="66" charset="0"/>
              </a:rPr>
              <a:t> наснаженій формі. 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 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Пізнавальний образ від художнього відрізняється 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а) наявністю </a:t>
            </a:r>
            <a:endParaRPr lang="en-US" sz="24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400" dirty="0" smtClean="0">
                <a:latin typeface="Segoe Script" panose="030B0504020000000003" pitchFamily="66" charset="0"/>
              </a:rPr>
              <a:t>узагальнення</a:t>
            </a:r>
            <a:r>
              <a:rPr lang="uk-UA" sz="2400" dirty="0">
                <a:latin typeface="Segoe Script" panose="030B0504020000000003" pitchFamily="66" charset="0"/>
              </a:rPr>
              <a:t>;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б) властивою </a:t>
            </a:r>
            <a:endParaRPr lang="en-US" sz="24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400" dirty="0" smtClean="0">
                <a:latin typeface="Segoe Script" panose="030B0504020000000003" pitchFamily="66" charset="0"/>
              </a:rPr>
              <a:t>йому </a:t>
            </a:r>
            <a:endParaRPr lang="en-US" sz="24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400" dirty="0" err="1" smtClean="0">
                <a:latin typeface="Segoe Script" panose="030B0504020000000003" pitchFamily="66" charset="0"/>
              </a:rPr>
              <a:t>емоційно</a:t>
            </a:r>
            <a:r>
              <a:rPr lang="uk-UA" sz="2400" dirty="0" smtClean="0">
                <a:latin typeface="Segoe Script" panose="030B0504020000000003" pitchFamily="66" charset="0"/>
              </a:rPr>
              <a:t>-есте</a:t>
            </a:r>
            <a:r>
              <a:rPr lang="en-US" sz="2400" dirty="0" smtClean="0">
                <a:latin typeface="Segoe Script" panose="030B0504020000000003" pitchFamily="66" charset="0"/>
              </a:rPr>
              <a:t>-</a:t>
            </a:r>
          </a:p>
          <a:p>
            <a:pPr algn="just"/>
            <a:r>
              <a:rPr lang="uk-UA" sz="2400" dirty="0" err="1" smtClean="0">
                <a:latin typeface="Segoe Script" panose="030B0504020000000003" pitchFamily="66" charset="0"/>
              </a:rPr>
              <a:t>тичною</a:t>
            </a:r>
            <a:r>
              <a:rPr lang="uk-UA" sz="2400" dirty="0" smtClean="0">
                <a:latin typeface="Segoe Script" panose="030B0504020000000003" pitchFamily="66" charset="0"/>
              </a:rPr>
              <a:t> оцінкою</a:t>
            </a:r>
            <a:endParaRPr lang="en-US" sz="24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400" dirty="0" smtClean="0">
                <a:latin typeface="Segoe Script" panose="030B0504020000000003" pitchFamily="66" charset="0"/>
              </a:rPr>
              <a:t> </a:t>
            </a:r>
            <a:r>
              <a:rPr lang="uk-UA" sz="2400" dirty="0">
                <a:latin typeface="Segoe Script" panose="030B0504020000000003" pitchFamily="66" charset="0"/>
              </a:rPr>
              <a:t>митця, його естетичним ідеалом і смаком. </a:t>
            </a:r>
            <a:endParaRPr lang="ru-RU" sz="2400" dirty="0">
              <a:latin typeface="Segoe Script" panose="030B0504020000000003" pitchFamily="66" charset="0"/>
            </a:endParaRPr>
          </a:p>
        </p:txBody>
      </p:sp>
      <p:pic>
        <p:nvPicPr>
          <p:cNvPr id="2050" name="Picture 2" descr="D:\Users\Валя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14" y="3196972"/>
            <a:ext cx="50405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4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Валя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78179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Валя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824536" cy="22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Валя\Desktop\istockphoto-1329408815-612x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6636"/>
            <a:ext cx="3600400" cy="29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3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Старый стол\Дисципліни\Втуп питання тести\вступ, до лекції\4 башля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55270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61579" y="3896147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Segoe Script" panose="030B0504020000000003" pitchFamily="66" charset="0"/>
              </a:rPr>
              <a:t>Гастон</a:t>
            </a:r>
            <a:r>
              <a:rPr lang="uk-UA" dirty="0">
                <a:latin typeface="Segoe Script" panose="030B0504020000000003" pitchFamily="66" charset="0"/>
              </a:rPr>
              <a:t> </a:t>
            </a:r>
            <a:r>
              <a:rPr lang="uk-UA" dirty="0" err="1">
                <a:latin typeface="Segoe Script" panose="030B0504020000000003" pitchFamily="66" charset="0"/>
              </a:rPr>
              <a:t>Башляр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07534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Segoe Script" panose="030B0504020000000003" pitchFamily="66" charset="0"/>
              </a:rPr>
              <a:t>Підґрунтя художнього </a:t>
            </a:r>
            <a:r>
              <a:rPr lang="uk-UA" sz="2400" dirty="0" smtClean="0">
                <a:latin typeface="Segoe Script" panose="030B0504020000000003" pitchFamily="66" charset="0"/>
              </a:rPr>
              <a:t>образу </a:t>
            </a:r>
            <a:r>
              <a:rPr lang="uk-UA" sz="2400" dirty="0">
                <a:latin typeface="Segoe Script" panose="030B0504020000000003" pitchFamily="66" charset="0"/>
              </a:rPr>
              <a:t>– уява. </a:t>
            </a:r>
            <a:endParaRPr lang="ru-RU" sz="2400" dirty="0"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412776"/>
            <a:ext cx="51125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err="1">
                <a:latin typeface="Segoe Script" panose="030B0504020000000003" pitchFamily="66" charset="0"/>
              </a:rPr>
              <a:t>Гастон</a:t>
            </a:r>
            <a:r>
              <a:rPr lang="uk-UA" sz="2200" dirty="0">
                <a:latin typeface="Segoe Script" panose="030B0504020000000003" pitchFamily="66" charset="0"/>
              </a:rPr>
              <a:t> </a:t>
            </a:r>
            <a:r>
              <a:rPr lang="uk-UA" sz="2200" dirty="0" err="1" smtClean="0">
                <a:latin typeface="Segoe Script" panose="030B0504020000000003" pitchFamily="66" charset="0"/>
              </a:rPr>
              <a:t>Башляр</a:t>
            </a:r>
            <a:r>
              <a:rPr lang="uk-UA" sz="2200" dirty="0" smtClean="0">
                <a:latin typeface="Segoe Script" panose="030B0504020000000003" pitchFamily="66" charset="0"/>
              </a:rPr>
              <a:t>: уява  - «основна сила </a:t>
            </a:r>
            <a:r>
              <a:rPr lang="uk-UA" sz="2200" dirty="0">
                <a:latin typeface="Segoe Script" panose="030B0504020000000003" pitchFamily="66" charset="0"/>
              </a:rPr>
              <a:t>людської природи».</a:t>
            </a:r>
            <a:endParaRPr lang="ru-RU" sz="2200" dirty="0">
              <a:latin typeface="Segoe Script" panose="030B0504020000000003" pitchFamily="66" charset="0"/>
            </a:endParaRPr>
          </a:p>
          <a:p>
            <a:pPr algn="just"/>
            <a:r>
              <a:rPr lang="uk-UA" sz="2200" dirty="0">
                <a:latin typeface="Segoe Script" panose="030B0504020000000003" pitchFamily="66" charset="0"/>
              </a:rPr>
              <a:t> </a:t>
            </a:r>
            <a:endParaRPr lang="ru-RU" sz="2200" dirty="0">
              <a:latin typeface="Segoe Script" panose="030B0504020000000003" pitchFamily="66" charset="0"/>
            </a:endParaRPr>
          </a:p>
          <a:p>
            <a:pPr algn="just"/>
            <a:r>
              <a:rPr lang="uk-UA" sz="2200" dirty="0">
                <a:latin typeface="Segoe Script" panose="030B0504020000000003" pitchFamily="66" charset="0"/>
              </a:rPr>
              <a:t> У художніх образах </a:t>
            </a:r>
            <a:r>
              <a:rPr lang="uk-UA" sz="2200" dirty="0" smtClean="0">
                <a:latin typeface="Segoe Script" panose="030B0504020000000003" pitchFamily="66" charset="0"/>
              </a:rPr>
              <a:t>відбиваються</a:t>
            </a:r>
            <a:r>
              <a:rPr lang="uk-UA" sz="2200" dirty="0">
                <a:latin typeface="Segoe Script" panose="030B0504020000000003" pitchFamily="66" charset="0"/>
              </a:rPr>
              <a:t>, відтворюються типові явища життя в світлі певних суспільних інтересів й ідеалів. </a:t>
            </a:r>
            <a:endParaRPr lang="ru-RU" sz="2200" dirty="0">
              <a:latin typeface="Segoe Script" panose="030B0504020000000003" pitchFamily="66" charset="0"/>
            </a:endParaRPr>
          </a:p>
          <a:p>
            <a:r>
              <a:rPr lang="uk-UA" sz="2200" dirty="0">
                <a:latin typeface="Segoe Script" panose="030B0504020000000003" pitchFamily="66" charset="0"/>
              </a:rPr>
              <a:t> </a:t>
            </a:r>
            <a:endParaRPr lang="ru-RU" sz="2200" dirty="0">
              <a:latin typeface="Segoe Script" panose="030B0504020000000003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034" y="4725144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latin typeface="Segoe Script" panose="030B0504020000000003" pitchFamily="66" charset="0"/>
              </a:rPr>
              <a:t>Мистецтво </a:t>
            </a:r>
            <a:r>
              <a:rPr lang="uk-UA" sz="2200" dirty="0">
                <a:latin typeface="Segoe Script" panose="030B0504020000000003" pitchFamily="66" charset="0"/>
              </a:rPr>
              <a:t>творчо типізує життя.</a:t>
            </a:r>
            <a:endParaRPr lang="ru-RU" sz="2200" dirty="0">
              <a:latin typeface="Segoe Script" panose="030B0504020000000003" pitchFamily="66" charset="0"/>
            </a:endParaRPr>
          </a:p>
          <a:p>
            <a:r>
              <a:rPr lang="uk-UA" sz="2200" dirty="0">
                <a:latin typeface="Segoe Script" panose="030B0504020000000003" pitchFamily="66" charset="0"/>
              </a:rPr>
              <a:t> </a:t>
            </a:r>
            <a:endParaRPr lang="ru-RU" sz="2200" dirty="0">
              <a:latin typeface="Segoe Script" panose="030B0504020000000003" pitchFamily="66" charset="0"/>
            </a:endParaRPr>
          </a:p>
          <a:p>
            <a:pPr algn="just"/>
            <a:r>
              <a:rPr lang="uk-UA" sz="2200" dirty="0">
                <a:latin typeface="Segoe Script" panose="030B0504020000000003" pitchFamily="66" charset="0"/>
              </a:rPr>
              <a:t> Зображення типового </a:t>
            </a:r>
            <a:r>
              <a:rPr lang="uk-UA" sz="2200" b="1" dirty="0" smtClean="0">
                <a:latin typeface="Segoe Script" panose="030B0504020000000003" pitchFamily="66" charset="0"/>
              </a:rPr>
              <a:t>ДЛЯ МИСТЕЦТВА ГОЛОВНЕ </a:t>
            </a:r>
            <a:r>
              <a:rPr lang="uk-UA" sz="2200" dirty="0" smtClean="0">
                <a:latin typeface="Segoe Script" panose="030B0504020000000003" pitchFamily="66" charset="0"/>
              </a:rPr>
              <a:t>завдання, </a:t>
            </a:r>
            <a:r>
              <a:rPr lang="uk-UA" sz="2200" b="1" dirty="0" smtClean="0">
                <a:latin typeface="Segoe Script" panose="030B0504020000000003" pitchFamily="66" charset="0"/>
              </a:rPr>
              <a:t>ДЛЯ НАУКИ – СЛУЖБОВЕ І ДОПОМІЖНЕ</a:t>
            </a:r>
            <a:endParaRPr lang="ru-RU" sz="22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66678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Segoe Script" panose="030B0504020000000003" pitchFamily="66" charset="0"/>
              </a:rPr>
              <a:t>Типізація</a:t>
            </a:r>
            <a:r>
              <a:rPr lang="uk-UA" sz="2400" dirty="0">
                <a:latin typeface="Segoe Script" panose="030B0504020000000003" pitchFamily="66" charset="0"/>
              </a:rPr>
              <a:t> – це таке відтворення життя, у процесі якого суттєві властивості його явищ набувають гіперболічного вияву в їх нових, вигаданих індивідуальних рисах. </a:t>
            </a:r>
            <a:endParaRPr lang="uk-UA" sz="2400" dirty="0" smtClean="0">
              <a:latin typeface="Segoe Script" panose="030B0504020000000003" pitchFamily="66" charset="0"/>
            </a:endParaRPr>
          </a:p>
          <a:p>
            <a:endParaRPr lang="uk-UA" sz="2400" dirty="0">
              <a:latin typeface="Segoe Script" panose="030B0504020000000003" pitchFamily="66" charset="0"/>
            </a:endParaRPr>
          </a:p>
          <a:p>
            <a:endParaRPr lang="uk-UA" sz="2400" dirty="0" smtClean="0">
              <a:latin typeface="Segoe Script" panose="030B0504020000000003" pitchFamily="66" charset="0"/>
            </a:endParaRPr>
          </a:p>
          <a:p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Типізація життя </a:t>
            </a:r>
            <a:r>
              <a:rPr lang="uk-UA" sz="2400" dirty="0" smtClean="0">
                <a:latin typeface="Segoe Script" panose="030B0504020000000003" pitchFamily="66" charset="0"/>
              </a:rPr>
              <a:t>передається </a:t>
            </a:r>
            <a:r>
              <a:rPr lang="uk-UA" sz="2400" dirty="0">
                <a:latin typeface="Segoe Script" panose="030B0504020000000003" pitchFamily="66" charset="0"/>
              </a:rPr>
              <a:t>лише через зображення його особливостей </a:t>
            </a:r>
            <a:r>
              <a:rPr lang="uk-UA" sz="2400" dirty="0" smtClean="0">
                <a:latin typeface="Segoe Script" panose="030B0504020000000003" pitchFamily="66" charset="0"/>
              </a:rPr>
              <a:t>і лише </a:t>
            </a:r>
            <a:r>
              <a:rPr lang="uk-UA" sz="2400" dirty="0">
                <a:latin typeface="Segoe Script" panose="030B0504020000000003" pitchFamily="66" charset="0"/>
              </a:rPr>
              <a:t>в образах, а не почуттях. </a:t>
            </a:r>
            <a:endParaRPr lang="ru-RU" sz="2400" dirty="0">
              <a:latin typeface="Segoe Script" panose="030B0504020000000003" pitchFamily="66" charset="0"/>
            </a:endParaRPr>
          </a:p>
          <a:p>
            <a:r>
              <a:rPr lang="uk-UA" sz="2400" dirty="0">
                <a:latin typeface="Segoe Script" panose="030B0504020000000003" pitchFamily="66" charset="0"/>
              </a:rPr>
              <a:t> </a:t>
            </a:r>
            <a:endParaRPr lang="ru-RU" sz="2400" dirty="0">
              <a:latin typeface="Segoe Script" panose="030B0504020000000003" pitchFamily="66" charset="0"/>
            </a:endParaRPr>
          </a:p>
        </p:txBody>
      </p:sp>
      <p:pic>
        <p:nvPicPr>
          <p:cNvPr id="3074" name="Picture 2" descr="Протоколы в Python утиная типизация по-ново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4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Старый стол\Дисципліни\Втуп питання тести\вступ, до лекції\5 лессинг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6" y="2996952"/>
            <a:ext cx="302433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704856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Segoe Script" panose="030B0504020000000003" pitchFamily="66" charset="0"/>
                <a:ea typeface="Calibri"/>
                <a:cs typeface="Times New Roman"/>
              </a:rPr>
              <a:t>Розмежування видів мистецтва відбувається на основі зовнішніх рис творів. </a:t>
            </a:r>
            <a:endParaRPr lang="uk-UA" sz="2400" dirty="0" smtClean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Segoe Script" panose="030B0504020000000003" pitchFamily="66" charset="0"/>
                <a:ea typeface="Calibri"/>
                <a:cs typeface="Times New Roman"/>
              </a:rPr>
              <a:t>Аристотель</a:t>
            </a:r>
            <a:r>
              <a:rPr lang="uk-UA" sz="2400" dirty="0">
                <a:latin typeface="Segoe Script" panose="030B0504020000000003" pitchFamily="66" charset="0"/>
                <a:ea typeface="Calibri"/>
                <a:cs typeface="Times New Roman"/>
              </a:rPr>
              <a:t>: види мистецтва розрізняються засобами наслідування («Поетика», ч. 1.).</a:t>
            </a:r>
            <a:endParaRPr lang="ru-RU" sz="2400" dirty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45339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Segoe Script" panose="030B0504020000000003" pitchFamily="66" charset="0"/>
                <a:ea typeface="Calibri"/>
                <a:cs typeface="Times New Roman"/>
              </a:rPr>
              <a:t> </a:t>
            </a:r>
            <a:endParaRPr lang="ru-RU" sz="2400" dirty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453390" algn="just">
              <a:lnSpc>
                <a:spcPct val="115000"/>
              </a:lnSpc>
              <a:spcAft>
                <a:spcPts val="0"/>
              </a:spcAft>
            </a:pPr>
            <a:endParaRPr lang="uk-UA" sz="2000" dirty="0" smtClean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3143250" indent="-3051175" algn="just">
              <a:lnSpc>
                <a:spcPct val="115000"/>
              </a:lnSpc>
              <a:spcAft>
                <a:spcPts val="0"/>
              </a:spcAft>
              <a:tabLst>
                <a:tab pos="3143250" algn="l"/>
              </a:tabLst>
            </a:pPr>
            <a:r>
              <a:rPr lang="uk-UA" sz="2000" dirty="0" smtClean="0">
                <a:latin typeface="Segoe Script" panose="030B0504020000000003" pitchFamily="66" charset="0"/>
                <a:ea typeface="Calibri"/>
                <a:cs typeface="Times New Roman"/>
              </a:rPr>
              <a:t>                               </a:t>
            </a:r>
            <a:r>
              <a:rPr lang="uk-UA" sz="2800" dirty="0" smtClean="0">
                <a:latin typeface="Segoe Script" panose="030B0504020000000003" pitchFamily="66" charset="0"/>
                <a:ea typeface="Calibri"/>
                <a:cs typeface="Times New Roman"/>
              </a:rPr>
              <a:t>Лессінг </a:t>
            </a:r>
            <a:r>
              <a:rPr lang="uk-UA" sz="2800" dirty="0">
                <a:latin typeface="Segoe Script" panose="030B0504020000000003" pitchFamily="66" charset="0"/>
                <a:ea typeface="Calibri"/>
                <a:cs typeface="Times New Roman"/>
              </a:rPr>
              <a:t>і Гегель </a:t>
            </a:r>
            <a:r>
              <a:rPr lang="uk-UA" sz="2800" dirty="0" smtClean="0">
                <a:latin typeface="Segoe Script" panose="030B0504020000000003" pitchFamily="66" charset="0"/>
                <a:ea typeface="Calibri"/>
                <a:cs typeface="Times New Roman"/>
              </a:rPr>
              <a:t>                           дотримувалися </a:t>
            </a:r>
            <a:r>
              <a:rPr lang="uk-UA" sz="2800" dirty="0">
                <a:latin typeface="Segoe Script" panose="030B0504020000000003" pitchFamily="66" charset="0"/>
                <a:ea typeface="Calibri"/>
                <a:cs typeface="Times New Roman"/>
              </a:rPr>
              <a:t>подібної точки зору</a:t>
            </a:r>
            <a:endParaRPr lang="ru-RU" sz="2800" dirty="0">
              <a:effectLst/>
              <a:latin typeface="Segoe Script" panose="030B0504020000000003" pitchFamily="66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608564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>
                <a:latin typeface="Segoe Script" panose="030B0504020000000003" pitchFamily="66" charset="0"/>
              </a:rPr>
              <a:t>Лессінг</a:t>
            </a:r>
            <a:endParaRPr lang="ru-RU" sz="2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0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Segoe Script" panose="030B0504020000000003" pitchFamily="66" charset="0"/>
              </a:rPr>
              <a:t>Гегель виділив і охарактеризував 5 великих мистецтв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84308604"/>
              </p:ext>
            </p:extLst>
          </p:nvPr>
        </p:nvGraphicFramePr>
        <p:xfrm>
          <a:off x="56359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660232" y="1803400"/>
            <a:ext cx="1489769" cy="4064000"/>
            <a:chOff x="4604809" y="0"/>
            <a:chExt cx="1489769" cy="4064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604809" y="0"/>
              <a:ext cx="1489769" cy="40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04809" y="1625600"/>
              <a:ext cx="1489769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i="1" kern="1200" dirty="0" smtClean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egoe Script" panose="030B0504020000000003" pitchFamily="66" charset="0"/>
                </a:rPr>
                <a:t>живопис</a:t>
              </a:r>
              <a:endParaRPr lang="ru-RU" b="1" i="1" kern="1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</a:endParaRPr>
            </a:p>
          </p:txBody>
        </p:sp>
      </p:grpSp>
      <p:sp>
        <p:nvSpPr>
          <p:cNvPr id="8" name="AutoShape 2" descr="⬇ Скачать картинки Поэзия, стоковые фото Поэзия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26154" y="2067696"/>
            <a:ext cx="1353312" cy="135331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AutoShape 4" descr="⬇ Скачать картинки Поэзия, стоковые фото Поэзия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⬇ Скачать картинки Поэзия, стоковые фото Поэзия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4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5727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latin typeface="Segoe Script" panose="030B0504020000000003" pitchFamily="66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Епоха і мистецтво</a:t>
            </a:r>
            <a:endParaRPr lang="ru-RU" sz="7200" b="1" dirty="0">
              <a:latin typeface="Segoe Script" panose="030B0504020000000003" pitchFamily="66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79912" y="3645024"/>
            <a:ext cx="136815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04075191"/>
              </p:ext>
            </p:extLst>
          </p:nvPr>
        </p:nvGraphicFramePr>
        <p:xfrm>
          <a:off x="1547664" y="908720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0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Segoe Script" panose="030B0504020000000003" pitchFamily="66" charset="0"/>
              </a:rPr>
              <a:t>План</a:t>
            </a:r>
            <a:endParaRPr lang="ru-RU" sz="3600" b="1" dirty="0">
              <a:latin typeface="Segoe Script" panose="030B0504020000000003" pitchFamily="66" charset="0"/>
            </a:endParaRPr>
          </a:p>
          <a:p>
            <a:pPr algn="just"/>
            <a:r>
              <a:rPr lang="uk-UA" sz="3200" b="1" dirty="0">
                <a:latin typeface="Segoe Script" panose="030B0504020000000003" pitchFamily="66" charset="0"/>
              </a:rPr>
              <a:t>1. Мистецтво як особлива форма свідомості </a:t>
            </a:r>
            <a:r>
              <a:rPr lang="uk-UA" sz="3200" b="1" dirty="0" smtClean="0">
                <a:latin typeface="Segoe Script" panose="030B0504020000000003" pitchFamily="66" charset="0"/>
              </a:rPr>
              <a:t>й </a:t>
            </a:r>
            <a:r>
              <a:rPr lang="uk-UA" sz="3200" b="1" dirty="0">
                <a:latin typeface="Segoe Script" panose="030B0504020000000003" pitchFamily="66" charset="0"/>
              </a:rPr>
              <a:t>духовної культури людства. </a:t>
            </a:r>
            <a:endParaRPr lang="ru-RU" sz="3200" b="1" dirty="0">
              <a:latin typeface="Segoe Script" panose="030B0504020000000003" pitchFamily="66" charset="0"/>
            </a:endParaRPr>
          </a:p>
          <a:p>
            <a:pPr algn="just"/>
            <a:r>
              <a:rPr lang="uk-UA" sz="3200" b="1" dirty="0">
                <a:latin typeface="Segoe Script" panose="030B0504020000000003" pitchFamily="66" charset="0"/>
              </a:rPr>
              <a:t>2. Художнє і наукове пізнання. </a:t>
            </a:r>
            <a:endParaRPr lang="ru-RU" sz="3200" b="1" dirty="0">
              <a:latin typeface="Segoe Script" panose="030B0504020000000003" pitchFamily="66" charset="0"/>
            </a:endParaRPr>
          </a:p>
          <a:p>
            <a:pPr algn="just"/>
            <a:r>
              <a:rPr lang="uk-UA" sz="3200" b="1" dirty="0">
                <a:latin typeface="Segoe Script" panose="030B0504020000000003" pitchFamily="66" charset="0"/>
              </a:rPr>
              <a:t>3. Образ і художня типізація. </a:t>
            </a:r>
            <a:endParaRPr lang="ru-RU" sz="3200" b="1" dirty="0">
              <a:latin typeface="Segoe Script" panose="030B0504020000000003" pitchFamily="66" charset="0"/>
            </a:endParaRPr>
          </a:p>
          <a:p>
            <a:pPr algn="just"/>
            <a:r>
              <a:rPr lang="uk-UA" sz="3200" b="1" dirty="0">
                <a:latin typeface="Segoe Script" panose="030B0504020000000003" pitchFamily="66" charset="0"/>
              </a:rPr>
              <a:t>4. Види мистецтва. Література і мистецтво слова. </a:t>
            </a:r>
            <a:endParaRPr lang="ru-RU" sz="3200" b="1" dirty="0">
              <a:latin typeface="Segoe Script" panose="030B0504020000000003" pitchFamily="66" charset="0"/>
            </a:endParaRPr>
          </a:p>
          <a:p>
            <a:pPr algn="just">
              <a:tabLst>
                <a:tab pos="536575" algn="l"/>
              </a:tabLst>
            </a:pPr>
            <a:r>
              <a:rPr lang="uk-UA" sz="3200" b="1" dirty="0" smtClean="0">
                <a:latin typeface="Segoe Script" panose="030B0504020000000003" pitchFamily="66" charset="0"/>
              </a:rPr>
              <a:t>5. Функції </a:t>
            </a:r>
            <a:r>
              <a:rPr lang="uk-UA" sz="3200" b="1" dirty="0">
                <a:latin typeface="Segoe Script" panose="030B0504020000000003" pitchFamily="66" charset="0"/>
              </a:rPr>
              <a:t>мистецтва, літератури. </a:t>
            </a:r>
            <a:endParaRPr lang="ru-RU" sz="3200" b="1" dirty="0">
              <a:latin typeface="Segoe Script" panose="030B0504020000000003" pitchFamily="66" charset="0"/>
            </a:endParaRPr>
          </a:p>
          <a:p>
            <a:pPr algn="just"/>
            <a:r>
              <a:rPr lang="uk-UA" sz="3200" b="1" dirty="0">
                <a:latin typeface="Segoe Script" panose="030B0504020000000003" pitchFamily="66" charset="0"/>
              </a:rPr>
              <a:t>6. Світогляд і </a:t>
            </a:r>
            <a:r>
              <a:rPr lang="uk-UA" sz="3200" b="1" dirty="0" smtClean="0">
                <a:latin typeface="Segoe Script" panose="030B0504020000000003" pitchFamily="66" charset="0"/>
              </a:rPr>
              <a:t>творчість.</a:t>
            </a:r>
            <a:endParaRPr lang="ru-RU" sz="32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59063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7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404664"/>
            <a:ext cx="8080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Segoe Script" panose="030B0504020000000003" pitchFamily="66" charset="0"/>
              </a:rPr>
              <a:t> </a:t>
            </a:r>
            <a:endParaRPr lang="ru-RU" sz="2400" dirty="0">
              <a:latin typeface="Segoe Script" panose="030B0504020000000003" pitchFamily="66" charset="0"/>
            </a:endParaRPr>
          </a:p>
        </p:txBody>
      </p:sp>
      <p:sp>
        <p:nvSpPr>
          <p:cNvPr id="3" name="AutoShape 2" descr="Поезія – це сповідь і молитва… - Бібліотека Уманського Н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Поезія – це сповідь і молитва… - Бібліотека Уманського НУ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оезія – це сповідь і молитва… - Бібліотека Уманського НУ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оезія – це сповідь і молитва… - Бібліотека Уманського НУС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Поезія – це сповідь і молитва… - Бібліотека Уманського НУС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Поезія – це сповідь і молитва… - Бібліотека Уманського НУС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2610" y="404664"/>
            <a:ext cx="80636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Segoe Script" panose="030B0504020000000003" pitchFamily="66" charset="0"/>
              </a:rPr>
              <a:t>Класифікації:</a:t>
            </a:r>
          </a:p>
          <a:p>
            <a:endParaRPr lang="uk-UA" sz="3200" dirty="0" smtClean="0">
              <a:latin typeface="Segoe Script" panose="030B0504020000000003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Segoe Script" panose="030B0504020000000003" pitchFamily="66" charset="0"/>
              </a:rPr>
              <a:t>Авторитетний поділ (Аристотель</a:t>
            </a:r>
            <a:r>
              <a:rPr lang="uk-UA" sz="3200" dirty="0">
                <a:latin typeface="Segoe Script" panose="030B0504020000000003" pitchFamily="66" charset="0"/>
              </a:rPr>
              <a:t>, Гегель)</a:t>
            </a:r>
            <a:endParaRPr lang="ru-RU" sz="3200" dirty="0">
              <a:latin typeface="Segoe Script" panose="030B0504020000000003" pitchFamily="66" charset="0"/>
            </a:endParaRPr>
          </a:p>
          <a:p>
            <a:pPr algn="just"/>
            <a:r>
              <a:rPr lang="uk-UA" sz="3200" dirty="0">
                <a:latin typeface="Segoe Script" panose="030B0504020000000003" pitchFamily="66" charset="0"/>
              </a:rPr>
              <a:t> </a:t>
            </a:r>
            <a:endParaRPr lang="ru-RU" sz="3200" dirty="0">
              <a:latin typeface="Segoe Script" panose="030B0504020000000003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>
                <a:latin typeface="Segoe Script" panose="030B0504020000000003" pitchFamily="66" charset="0"/>
              </a:rPr>
              <a:t>«Категоріальне» трактування: на перший план виходять такі категорії як «поетичність», «музичність», «живописність». </a:t>
            </a:r>
            <a:endParaRPr lang="ru-RU" sz="32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1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4498293"/>
              </p:ext>
            </p:extLst>
          </p:nvPr>
        </p:nvGraphicFramePr>
        <p:xfrm>
          <a:off x="611560" y="404664"/>
          <a:ext cx="79208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94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458" y="260648"/>
            <a:ext cx="828200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i="1" dirty="0" err="1" smtClean="0">
                <a:latin typeface="Segoe Script" panose="030B0504020000000003" pitchFamily="66" charset="0"/>
              </a:rPr>
              <a:t>Класифікація</a:t>
            </a:r>
            <a:r>
              <a:rPr lang="ru-RU" sz="2800" b="1" i="1" dirty="0" smtClean="0">
                <a:latin typeface="Segoe Script" panose="030B0504020000000003" pitchFamily="66" charset="0"/>
              </a:rPr>
              <a:t> </a:t>
            </a:r>
            <a:r>
              <a:rPr lang="ru-RU" sz="2800" b="1" i="1" dirty="0" err="1">
                <a:latin typeface="Segoe Script" panose="030B0504020000000003" pitchFamily="66" charset="0"/>
              </a:rPr>
              <a:t>видів</a:t>
            </a:r>
            <a:r>
              <a:rPr lang="ru-RU" sz="2800" b="1" i="1" dirty="0">
                <a:latin typeface="Segoe Script" panose="030B0504020000000003" pitchFamily="66" charset="0"/>
              </a:rPr>
              <a:t> </a:t>
            </a:r>
            <a:r>
              <a:rPr lang="ru-RU" sz="2800" b="1" i="1" dirty="0" err="1" smtClean="0">
                <a:latin typeface="Segoe Script" panose="030B0504020000000003" pitchFamily="66" charset="0"/>
              </a:rPr>
              <a:t>мистецтва</a:t>
            </a:r>
            <a:r>
              <a:rPr lang="ru-RU" sz="2800" dirty="0" smtClean="0">
                <a:latin typeface="Segoe Script" panose="030B0504020000000003" pitchFamily="66" charset="0"/>
              </a:rPr>
              <a:t> на </a:t>
            </a:r>
            <a:r>
              <a:rPr lang="ru-RU" sz="2800" b="1" i="1" dirty="0" err="1" smtClean="0">
                <a:latin typeface="Segoe Script" panose="030B0504020000000003" pitchFamily="66" charset="0"/>
              </a:rPr>
              <a:t>основі</a:t>
            </a:r>
            <a:r>
              <a:rPr lang="ru-RU" sz="2800" b="1" i="1" dirty="0" smtClean="0">
                <a:latin typeface="Segoe Script" panose="030B0504020000000003" pitchFamily="66" charset="0"/>
              </a:rPr>
              <a:t> </a:t>
            </a:r>
            <a:r>
              <a:rPr lang="ru-RU" sz="2800" b="1" i="1" dirty="0" err="1" smtClean="0">
                <a:latin typeface="Segoe Script" panose="030B0504020000000003" pitchFamily="66" charset="0"/>
              </a:rPr>
              <a:t>художніх</a:t>
            </a:r>
            <a:r>
              <a:rPr lang="ru-RU" sz="2800" b="1" i="1" dirty="0" smtClean="0">
                <a:latin typeface="Segoe Script" panose="030B0504020000000003" pitchFamily="66" charset="0"/>
              </a:rPr>
              <a:t>  </a:t>
            </a:r>
            <a:r>
              <a:rPr lang="ru-RU" sz="2800" b="1" i="1" dirty="0" err="1" smtClean="0">
                <a:latin typeface="Segoe Script" panose="030B0504020000000003" pitchFamily="66" charset="0"/>
              </a:rPr>
              <a:t>засобів</a:t>
            </a:r>
            <a:r>
              <a:rPr lang="ru-RU" sz="2800" b="1" i="1" dirty="0" smtClean="0">
                <a:latin typeface="Segoe Script" panose="030B0504020000000003" pitchFamily="66" charset="0"/>
              </a:rPr>
              <a:t> </a:t>
            </a:r>
            <a:r>
              <a:rPr lang="ru-RU" sz="2800" b="1" i="1" dirty="0" err="1" smtClean="0">
                <a:latin typeface="Segoe Script" panose="030B0504020000000003" pitchFamily="66" charset="0"/>
              </a:rPr>
              <a:t>виразності</a:t>
            </a:r>
            <a:r>
              <a:rPr lang="ru-RU" sz="2800" b="1" i="1" dirty="0">
                <a:latin typeface="Segoe Script" panose="030B0504020000000003" pitchFamily="66" charset="0"/>
              </a:rPr>
              <a:t>:</a:t>
            </a:r>
            <a:endParaRPr lang="ru-RU" sz="2800" dirty="0">
              <a:latin typeface="Segoe Script" panose="030B0504020000000003" pitchFamily="66" charset="0"/>
            </a:endParaRPr>
          </a:p>
          <a:p>
            <a:pPr marL="720725" lvl="3" indent="-366713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2200" i="1" dirty="0" err="1">
                <a:solidFill>
                  <a:srgbClr val="FF0000"/>
                </a:solidFill>
                <a:latin typeface="Segoe Script" panose="030B0504020000000003" pitchFamily="66" charset="0"/>
              </a:rPr>
              <a:t>Художня</a:t>
            </a:r>
            <a:r>
              <a:rPr lang="ru-RU" sz="2200" i="1" dirty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latin typeface="Segoe Script" panose="030B0504020000000003" pitchFamily="66" charset="0"/>
              </a:rPr>
              <a:t>література</a:t>
            </a:r>
            <a:r>
              <a:rPr lang="ru-RU" sz="2200" i="1" dirty="0">
                <a:latin typeface="Segoe Script" panose="030B0504020000000003" pitchFamily="66" charset="0"/>
              </a:rPr>
              <a:t>.</a:t>
            </a:r>
          </a:p>
          <a:p>
            <a:pPr marL="720725" lvl="3" indent="-366713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2200" i="1" dirty="0" err="1">
                <a:latin typeface="Segoe Script" panose="030B0504020000000003" pitchFamily="66" charset="0"/>
              </a:rPr>
              <a:t>Тонічне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або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звукове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мистецтво</a:t>
            </a:r>
            <a:r>
              <a:rPr lang="ru-RU" sz="2200" i="1" dirty="0">
                <a:latin typeface="Segoe Script" panose="030B0504020000000003" pitchFamily="66" charset="0"/>
              </a:rPr>
              <a:t> (</a:t>
            </a:r>
            <a:r>
              <a:rPr lang="ru-RU" sz="2200" i="1" dirty="0" err="1">
                <a:latin typeface="Segoe Script" panose="030B0504020000000003" pitchFamily="66" charset="0"/>
              </a:rPr>
              <a:t>музика</a:t>
            </a:r>
            <a:r>
              <a:rPr lang="ru-RU" sz="2200" i="1" dirty="0">
                <a:latin typeface="Segoe Script" panose="030B0504020000000003" pitchFamily="66" charset="0"/>
              </a:rPr>
              <a:t>, </a:t>
            </a:r>
            <a:r>
              <a:rPr lang="ru-RU" sz="2200" i="1" dirty="0" err="1">
                <a:solidFill>
                  <a:srgbClr val="FF0000"/>
                </a:solidFill>
                <a:latin typeface="Segoe Script" panose="030B0504020000000003" pitchFamily="66" charset="0"/>
              </a:rPr>
              <a:t>поезія</a:t>
            </a:r>
            <a:r>
              <a:rPr lang="ru-RU" sz="2200" i="1" dirty="0">
                <a:latin typeface="Segoe Script" panose="030B0504020000000003" pitchFamily="66" charset="0"/>
              </a:rPr>
              <a:t>).</a:t>
            </a:r>
          </a:p>
          <a:p>
            <a:pPr marL="720725" lvl="3" indent="-366713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2200" i="1" dirty="0" err="1">
                <a:latin typeface="Segoe Script" panose="030B0504020000000003" pitchFamily="66" charset="0"/>
              </a:rPr>
              <a:t>Образотворче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мистецтво</a:t>
            </a:r>
            <a:r>
              <a:rPr lang="ru-RU" sz="2200" i="1" dirty="0">
                <a:latin typeface="Segoe Script" panose="030B0504020000000003" pitchFamily="66" charset="0"/>
              </a:rPr>
              <a:t> (</a:t>
            </a:r>
            <a:r>
              <a:rPr lang="ru-RU" sz="2200" i="1" dirty="0" err="1">
                <a:latin typeface="Segoe Script" panose="030B0504020000000003" pitchFamily="66" charset="0"/>
              </a:rPr>
              <a:t>живопис</a:t>
            </a:r>
            <a:r>
              <a:rPr lang="ru-RU" sz="2200" i="1" dirty="0">
                <a:latin typeface="Segoe Script" panose="030B0504020000000003" pitchFamily="66" charset="0"/>
              </a:rPr>
              <a:t>, </a:t>
            </a:r>
            <a:r>
              <a:rPr lang="ru-RU" sz="2200" i="1" dirty="0" err="1">
                <a:latin typeface="Segoe Script" panose="030B0504020000000003" pitchFamily="66" charset="0"/>
              </a:rPr>
              <a:t>графіка</a:t>
            </a:r>
            <a:r>
              <a:rPr lang="ru-RU" sz="2200" i="1" dirty="0">
                <a:latin typeface="Segoe Script" panose="030B0504020000000003" pitchFamily="66" charset="0"/>
              </a:rPr>
              <a:t>, скульптура).</a:t>
            </a:r>
          </a:p>
          <a:p>
            <a:pPr marL="720725" lvl="3" indent="-366713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2200" i="1" dirty="0" err="1">
                <a:latin typeface="Segoe Script" panose="030B0504020000000003" pitchFamily="66" charset="0"/>
              </a:rPr>
              <a:t>Просторово-пластичне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мистецтво</a:t>
            </a:r>
            <a:r>
              <a:rPr lang="ru-RU" sz="2200" i="1" dirty="0">
                <a:latin typeface="Segoe Script" panose="030B0504020000000003" pitchFamily="66" charset="0"/>
              </a:rPr>
              <a:t> (</a:t>
            </a:r>
            <a:r>
              <a:rPr lang="ru-RU" sz="2200" i="1" dirty="0" err="1">
                <a:latin typeface="Segoe Script" panose="030B0504020000000003" pitchFamily="66" charset="0"/>
              </a:rPr>
              <a:t>всі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види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образотворчого</a:t>
            </a:r>
            <a:r>
              <a:rPr lang="ru-RU" sz="2200" i="1" dirty="0">
                <a:latin typeface="Segoe Script" panose="030B0504020000000003" pitchFamily="66" charset="0"/>
              </a:rPr>
              <a:t> та </a:t>
            </a:r>
            <a:r>
              <a:rPr lang="ru-RU" sz="2200" i="1" dirty="0" err="1">
                <a:latin typeface="Segoe Script" panose="030B0504020000000003" pitchFamily="66" charset="0"/>
              </a:rPr>
              <a:t>архітектура</a:t>
            </a:r>
            <a:r>
              <a:rPr lang="ru-RU" sz="2200" i="1" dirty="0">
                <a:latin typeface="Segoe Script" panose="030B0504020000000003" pitchFamily="66" charset="0"/>
              </a:rPr>
              <a:t>).</a:t>
            </a:r>
          </a:p>
          <a:p>
            <a:pPr marL="720725" lvl="3" indent="-366713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2200" i="1" dirty="0">
                <a:latin typeface="Segoe Script" panose="030B0504020000000003" pitchFamily="66" charset="0"/>
              </a:rPr>
              <a:t>Декоративно-</a:t>
            </a:r>
            <a:r>
              <a:rPr lang="ru-RU" sz="2200" i="1" dirty="0" err="1">
                <a:latin typeface="Segoe Script" panose="030B0504020000000003" pitchFamily="66" charset="0"/>
              </a:rPr>
              <a:t>ужиткове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мистецтво</a:t>
            </a:r>
            <a:r>
              <a:rPr lang="ru-RU" sz="2200" i="1" dirty="0">
                <a:latin typeface="Segoe Script" panose="030B0504020000000003" pitchFamily="66" charset="0"/>
              </a:rPr>
              <a:t> (</a:t>
            </a:r>
            <a:r>
              <a:rPr lang="ru-RU" sz="2200" i="1" dirty="0" err="1">
                <a:latin typeface="Segoe Script" panose="030B0504020000000003" pitchFamily="66" charset="0"/>
              </a:rPr>
              <a:t>вишивка</a:t>
            </a:r>
            <a:r>
              <a:rPr lang="ru-RU" sz="2200" i="1" dirty="0">
                <a:latin typeface="Segoe Script" panose="030B0504020000000003" pitchFamily="66" charset="0"/>
              </a:rPr>
              <a:t>, гончарство, </a:t>
            </a:r>
            <a:r>
              <a:rPr lang="ru-RU" sz="2200" i="1" dirty="0" err="1">
                <a:latin typeface="Segoe Script" panose="030B0504020000000003" pitchFamily="66" charset="0"/>
              </a:rPr>
              <a:t>килимарство</a:t>
            </a:r>
            <a:r>
              <a:rPr lang="ru-RU" sz="2200" i="1" dirty="0">
                <a:latin typeface="Segoe Script" panose="030B0504020000000003" pitchFamily="66" charset="0"/>
              </a:rPr>
              <a:t>, </a:t>
            </a:r>
            <a:r>
              <a:rPr lang="ru-RU" sz="2200" i="1" dirty="0" err="1">
                <a:latin typeface="Segoe Script" panose="030B0504020000000003" pitchFamily="66" charset="0"/>
              </a:rPr>
              <a:t>художнє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скло</a:t>
            </a:r>
            <a:r>
              <a:rPr lang="ru-RU" sz="2200" i="1" dirty="0">
                <a:latin typeface="Segoe Script" panose="030B0504020000000003" pitchFamily="66" charset="0"/>
              </a:rPr>
              <a:t>, </a:t>
            </a:r>
            <a:r>
              <a:rPr lang="ru-RU" sz="2200" i="1" dirty="0" err="1">
                <a:latin typeface="Segoe Script" panose="030B0504020000000003" pitchFamily="66" charset="0"/>
              </a:rPr>
              <a:t>художній</a:t>
            </a:r>
            <a:r>
              <a:rPr lang="ru-RU" sz="2200" i="1" dirty="0">
                <a:latin typeface="Segoe Script" panose="030B0504020000000003" pitchFamily="66" charset="0"/>
              </a:rPr>
              <a:t> метал, </a:t>
            </a:r>
            <a:r>
              <a:rPr lang="ru-RU" sz="2200" i="1" dirty="0" err="1">
                <a:latin typeface="Segoe Script" panose="030B0504020000000003" pitchFamily="66" charset="0"/>
              </a:rPr>
              <a:t>ювелірне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мистецтво</a:t>
            </a:r>
            <a:r>
              <a:rPr lang="ru-RU" sz="2200" i="1" dirty="0">
                <a:latin typeface="Segoe Script" panose="030B0504020000000003" pitchFamily="66" charset="0"/>
              </a:rPr>
              <a:t> та </a:t>
            </a:r>
            <a:r>
              <a:rPr lang="ru-RU" sz="2200" i="1" dirty="0" err="1">
                <a:latin typeface="Segoe Script" panose="030B0504020000000003" pitchFamily="66" charset="0"/>
              </a:rPr>
              <a:t>ін</a:t>
            </a:r>
            <a:r>
              <a:rPr lang="ru-RU" sz="2200" i="1" dirty="0">
                <a:latin typeface="Segoe Script" panose="030B0504020000000003" pitchFamily="66" charset="0"/>
              </a:rPr>
              <a:t>.).</a:t>
            </a:r>
          </a:p>
          <a:p>
            <a:pPr marL="720725" lvl="3" indent="-366713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2200" i="1" dirty="0" err="1">
                <a:latin typeface="Segoe Script" panose="030B0504020000000003" pitchFamily="66" charset="0"/>
              </a:rPr>
              <a:t>Синтетичне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мистецтво</a:t>
            </a:r>
            <a:r>
              <a:rPr lang="ru-RU" sz="2200" i="1" dirty="0">
                <a:latin typeface="Segoe Script" panose="030B0504020000000003" pitchFamily="66" charset="0"/>
              </a:rPr>
              <a:t> (</a:t>
            </a:r>
            <a:r>
              <a:rPr lang="ru-RU" sz="2200" i="1" dirty="0" err="1">
                <a:latin typeface="Segoe Script" panose="030B0504020000000003" pitchFamily="66" charset="0"/>
              </a:rPr>
              <a:t>кіно</a:t>
            </a:r>
            <a:r>
              <a:rPr lang="ru-RU" sz="2200" i="1" dirty="0">
                <a:latin typeface="Segoe Script" panose="030B0504020000000003" pitchFamily="66" charset="0"/>
              </a:rPr>
              <a:t>, театр, </a:t>
            </a:r>
            <a:r>
              <a:rPr lang="ru-RU" sz="2200" i="1" dirty="0" err="1">
                <a:latin typeface="Segoe Script" panose="030B0504020000000003" pitchFamily="66" charset="0"/>
              </a:rPr>
              <a:t>телебачення</a:t>
            </a:r>
            <a:r>
              <a:rPr lang="ru-RU" sz="2200" i="1" dirty="0">
                <a:latin typeface="Segoe Script" panose="030B0504020000000003" pitchFamily="66" charset="0"/>
              </a:rPr>
              <a:t>, </a:t>
            </a:r>
            <a:r>
              <a:rPr lang="ru-RU" sz="2200" i="1" dirty="0" err="1">
                <a:latin typeface="Segoe Script" panose="030B0504020000000003" pitchFamily="66" charset="0"/>
              </a:rPr>
              <a:t>радіомовлення</a:t>
            </a:r>
            <a:r>
              <a:rPr lang="ru-RU" sz="2200" i="1" dirty="0">
                <a:latin typeface="Segoe Script" panose="030B0504020000000003" pitchFamily="66" charset="0"/>
              </a:rPr>
              <a:t>, </a:t>
            </a:r>
            <a:r>
              <a:rPr lang="ru-RU" sz="2200" i="1" dirty="0" err="1">
                <a:latin typeface="Segoe Script" panose="030B0504020000000003" pitchFamily="66" charset="0"/>
              </a:rPr>
              <a:t>відео</a:t>
            </a:r>
            <a:r>
              <a:rPr lang="ru-RU" sz="2200" i="1" dirty="0">
                <a:latin typeface="Segoe Script" panose="030B0504020000000003" pitchFamily="66" charset="0"/>
              </a:rPr>
              <a:t>, </a:t>
            </a:r>
            <a:r>
              <a:rPr lang="ru-RU" sz="2200" i="1" dirty="0" err="1">
                <a:latin typeface="Segoe Script" panose="030B0504020000000003" pitchFamily="66" charset="0"/>
              </a:rPr>
              <a:t>анімація</a:t>
            </a:r>
            <a:r>
              <a:rPr lang="ru-RU" sz="2200" i="1" dirty="0">
                <a:latin typeface="Segoe Script" panose="030B0504020000000003" pitchFamily="66" charset="0"/>
              </a:rPr>
              <a:t>).</a:t>
            </a:r>
          </a:p>
          <a:p>
            <a:pPr marL="720725" lvl="3" indent="-366713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2200" i="1" dirty="0" err="1">
                <a:latin typeface="Segoe Script" panose="030B0504020000000003" pitchFamily="66" charset="0"/>
              </a:rPr>
              <a:t>Хореографічне</a:t>
            </a:r>
            <a:r>
              <a:rPr lang="ru-RU" sz="2200" i="1" dirty="0">
                <a:latin typeface="Segoe Script" panose="030B0504020000000003" pitchFamily="66" charset="0"/>
              </a:rPr>
              <a:t> </a:t>
            </a:r>
            <a:r>
              <a:rPr lang="ru-RU" sz="2200" i="1" dirty="0" err="1">
                <a:latin typeface="Segoe Script" panose="030B0504020000000003" pitchFamily="66" charset="0"/>
              </a:rPr>
              <a:t>мистецтво</a:t>
            </a:r>
            <a:r>
              <a:rPr lang="ru-RU" sz="2200" i="1" dirty="0">
                <a:latin typeface="Segoe Script" panose="030B0504020000000003" pitchFamily="66" charset="0"/>
              </a:rPr>
              <a:t> (</a:t>
            </a:r>
            <a:r>
              <a:rPr lang="ru-RU" sz="2200" i="1" dirty="0" err="1">
                <a:latin typeface="Segoe Script" panose="030B0504020000000003" pitchFamily="66" charset="0"/>
              </a:rPr>
              <a:t>танець</a:t>
            </a:r>
            <a:r>
              <a:rPr lang="ru-RU" sz="2200" i="1" dirty="0">
                <a:latin typeface="Segoe Script" panose="030B0504020000000003" pitchFamily="66" charset="0"/>
              </a:rPr>
              <a:t>, </a:t>
            </a:r>
            <a:r>
              <a:rPr lang="ru-RU" sz="2200" i="1" dirty="0" err="1">
                <a:latin typeface="Segoe Script" panose="030B0504020000000003" pitchFamily="66" charset="0"/>
              </a:rPr>
              <a:t>пантоміма</a:t>
            </a:r>
            <a:r>
              <a:rPr lang="ru-RU" sz="2200" i="1" dirty="0">
                <a:latin typeface="Segoe Script" panose="030B0504020000000003" pitchFamily="66" charset="0"/>
              </a:rPr>
              <a:t>).</a:t>
            </a:r>
          </a:p>
          <a:p>
            <a:pPr>
              <a:tabLst>
                <a:tab pos="811213" algn="l"/>
              </a:tabLst>
            </a:pPr>
            <a:r>
              <a:rPr lang="uk-UA" sz="2000" i="1" dirty="0">
                <a:latin typeface="Segoe Script" panose="030B0504020000000003" pitchFamily="66" charset="0"/>
              </a:rPr>
              <a:t> </a:t>
            </a:r>
            <a:endParaRPr lang="ru-RU" sz="2000" i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29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Segoe Script" panose="030B0504020000000003" pitchFamily="66" charset="0"/>
              </a:rPr>
              <a:t>Рецепторна </a:t>
            </a:r>
            <a:r>
              <a:rPr lang="uk-UA" sz="3200" b="1" dirty="0" smtClean="0">
                <a:latin typeface="Segoe Script" panose="030B0504020000000003" pitchFamily="66" charset="0"/>
              </a:rPr>
              <a:t>класифікація</a:t>
            </a:r>
            <a:endParaRPr lang="ru-RU" sz="3200" b="1" dirty="0">
              <a:latin typeface="Segoe Script" panose="030B0504020000000003" pitchFamily="66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79830841"/>
              </p:ext>
            </p:extLst>
          </p:nvPr>
        </p:nvGraphicFramePr>
        <p:xfrm>
          <a:off x="467544" y="1274617"/>
          <a:ext cx="8424936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534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6521" y="505850"/>
            <a:ext cx="611917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6175" indent="-2416175" algn="just"/>
            <a:r>
              <a:rPr lang="uk-UA" sz="4800" b="1" i="1" dirty="0">
                <a:latin typeface="Segoe Script" panose="030B0504020000000003" pitchFamily="66" charset="0"/>
              </a:rPr>
              <a:t>Додаткове завдання</a:t>
            </a:r>
            <a:r>
              <a:rPr lang="uk-UA" sz="4800" dirty="0"/>
              <a:t>: </a:t>
            </a:r>
            <a:endParaRPr lang="uk-UA" sz="4800" dirty="0" smtClean="0"/>
          </a:p>
          <a:p>
            <a:pPr algn="just"/>
            <a:r>
              <a:rPr lang="uk-UA" sz="4000" b="1" i="1" dirty="0" smtClean="0">
                <a:latin typeface="Segoe Script" panose="030B0504020000000003" pitchFamily="66" charset="0"/>
              </a:rPr>
              <a:t>з’ясувати</a:t>
            </a:r>
            <a:r>
              <a:rPr lang="uk-UA" sz="4000" b="1" i="1" dirty="0">
                <a:latin typeface="Segoe Script" panose="030B0504020000000003" pitchFamily="66" charset="0"/>
              </a:rPr>
              <a:t>, до </a:t>
            </a:r>
            <a:r>
              <a:rPr lang="uk-UA" sz="4000" b="1" i="1" dirty="0" smtClean="0">
                <a:latin typeface="Segoe Script" panose="030B0504020000000003" pitchFamily="66" charset="0"/>
              </a:rPr>
              <a:t>якої категорії мистецтв належить література (за </a:t>
            </a:r>
            <a:r>
              <a:rPr lang="uk-UA" sz="4000" b="1" i="1" dirty="0" smtClean="0">
                <a:latin typeface="Segoe Script" panose="030B0504020000000003" pitchFamily="66" charset="0"/>
              </a:rPr>
              <a:t>рецептор</a:t>
            </a:r>
            <a:r>
              <a:rPr lang="uk-UA" sz="4000" b="1" i="1" dirty="0" smtClean="0">
                <a:latin typeface="Segoe Script" panose="030B0504020000000003" pitchFamily="66" charset="0"/>
              </a:rPr>
              <a:t>ною </a:t>
            </a:r>
            <a:r>
              <a:rPr lang="uk-UA" sz="4000" b="1" i="1" dirty="0" smtClean="0">
                <a:latin typeface="Segoe Script" panose="030B0504020000000003" pitchFamily="66" charset="0"/>
              </a:rPr>
              <a:t>класифікацією)</a:t>
            </a:r>
            <a:endParaRPr lang="ru-RU" sz="4000" b="1" i="1" dirty="0">
              <a:latin typeface="Segoe Script" panose="030B0504020000000003" pitchFamily="66" charset="0"/>
            </a:endParaRPr>
          </a:p>
        </p:txBody>
      </p:sp>
      <p:pic>
        <p:nvPicPr>
          <p:cNvPr id="2050" name="Picture 2" descr="D:\Users\Валя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058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429000"/>
            <a:ext cx="2088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>
                <a:latin typeface="Segoe Script" panose="030B0504020000000003" pitchFamily="66" charset="0"/>
              </a:rPr>
              <a:t>+2 </a:t>
            </a:r>
            <a:r>
              <a:rPr lang="uk-UA" sz="4800" b="1" i="1" dirty="0" smtClean="0">
                <a:latin typeface="Segoe Script" panose="030B0504020000000003" pitchFamily="66" charset="0"/>
              </a:rPr>
              <a:t>бали!</a:t>
            </a:r>
            <a:endParaRPr lang="ru-RU" sz="4800" b="1" i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8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36063"/>
              </p:ext>
            </p:extLst>
          </p:nvPr>
        </p:nvGraphicFramePr>
        <p:xfrm>
          <a:off x="467544" y="548680"/>
          <a:ext cx="8208912" cy="577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0557"/>
                <a:gridCol w="2736304"/>
                <a:gridCol w="2722051"/>
              </a:tblGrid>
              <a:tr h="104839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ПРОСТОРОВІ (СТАТИЧНІ)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Прикладні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Архітектура</a:t>
                      </a:r>
                      <a:endParaRPr lang="ru-RU" sz="1600" b="1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309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Декоративно-ужиткове</a:t>
                      </a:r>
                      <a:endParaRPr lang="ru-RU" sz="1600" b="1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498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Образотворчі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Живопис. Графіка. Скульптура</a:t>
                      </a:r>
                      <a:endParaRPr lang="ru-RU" sz="1600" b="1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309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Художнє фото</a:t>
                      </a:r>
                      <a:endParaRPr lang="ru-RU" sz="1600" b="1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3090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ЧАСОВІ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(ДИНАМІЧНІ)</a:t>
                      </a:r>
                      <a:endParaRPr lang="ru-RU" sz="1600" b="1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Мистецтво</a:t>
                      </a: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 слова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Segoe Script" panose="030B0504020000000003" pitchFamily="66" charset="0"/>
                        </a:rPr>
                        <a:t>Література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309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Мистецтво</a:t>
                      </a: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 звуку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Музика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309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Мистецтво жесту</a:t>
                      </a:r>
                      <a:endParaRPr lang="ru-RU" sz="1600" b="1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Хореографія</a:t>
                      </a: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 (</a:t>
                      </a: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танець</a:t>
                      </a: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)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6872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ПРОСТОРОВО-ЧАСОВІ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Segoe Script" panose="030B0504020000000003" pitchFamily="66" charset="0"/>
                        </a:rPr>
                        <a:t>(СИНТЕТИЧНІ)</a:t>
                      </a:r>
                      <a:endParaRPr lang="ru-RU" sz="1600" b="1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effectLst/>
                        <a:latin typeface="Segoe Script" panose="030B0504020000000003" pitchFamily="66" charset="0"/>
                        <a:cs typeface="Times New Roman"/>
                      </a:endParaRPr>
                    </a:p>
                  </a:txBody>
                  <a:tcPr marL="59955" marR="59955" marT="59955" marB="59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Театр. </a:t>
                      </a: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Кіно</a:t>
                      </a: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. </a:t>
                      </a: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Телебачення</a:t>
                      </a: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. </a:t>
                      </a: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Радіо</a:t>
                      </a: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Відео</a:t>
                      </a: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. </a:t>
                      </a: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Анімація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309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Segoe Script" panose="030B0504020000000003" pitchFamily="66" charset="0"/>
                        </a:rPr>
                        <a:t>Естрада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  <a:tr h="309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Script" panose="030B0504020000000003" pitchFamily="66" charset="0"/>
                        </a:rPr>
                        <a:t>Цирк</a:t>
                      </a:r>
                      <a:endParaRPr lang="ru-RU" sz="1600" b="1" dirty="0">
                        <a:effectLst/>
                        <a:latin typeface="Segoe Script" panose="030B0504020000000003" pitchFamily="66" charset="0"/>
                        <a:ea typeface="Calibri"/>
                        <a:cs typeface="Times New Roman"/>
                      </a:endParaRPr>
                    </a:p>
                  </a:txBody>
                  <a:tcPr marL="59955" marR="59955" marT="59955" marB="599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026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>
                <a:latin typeface="Segoe Script" panose="030B0504020000000003" pitchFamily="66" charset="0"/>
                <a:ea typeface="Calibri"/>
              </a:rPr>
              <a:t>Найоб᾽єктивніша</a:t>
            </a:r>
            <a:r>
              <a:rPr lang="uk-UA" sz="3200" b="1" dirty="0">
                <a:latin typeface="Segoe Script" panose="030B0504020000000003" pitchFamily="66" charset="0"/>
                <a:ea typeface="Calibri"/>
              </a:rPr>
              <a:t> класифікація</a:t>
            </a:r>
            <a:endParaRPr lang="ru-RU" sz="3200" b="1" dirty="0">
              <a:latin typeface="Segoe Script" panose="030B0504020000000003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8020074"/>
              </p:ext>
            </p:extLst>
          </p:nvPr>
        </p:nvGraphicFramePr>
        <p:xfrm>
          <a:off x="683568" y="1052736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087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Segoe Script" panose="030B0504020000000003" pitchFamily="66" charset="0"/>
              </a:rPr>
              <a:t>Кожен із видів мистецтва має власні засоби </a:t>
            </a:r>
            <a:r>
              <a:rPr lang="uk-UA" sz="2800" dirty="0" err="1" smtClean="0">
                <a:latin typeface="Segoe Script" panose="030B0504020000000003" pitchFamily="66" charset="0"/>
              </a:rPr>
              <a:t>образотворення</a:t>
            </a:r>
            <a:r>
              <a:rPr lang="uk-UA" sz="2800" dirty="0" smtClean="0">
                <a:latin typeface="Segoe Script" panose="030B0504020000000003" pitchFamily="66" charset="0"/>
              </a:rPr>
              <a:t> </a:t>
            </a:r>
            <a:r>
              <a:rPr lang="uk-UA" sz="2800" dirty="0">
                <a:latin typeface="Segoe Script" panose="030B0504020000000003" pitchFamily="66" charset="0"/>
              </a:rPr>
              <a:t>(музика – мелодія, ритм; малярство – барви, світлотіні тощо</a:t>
            </a:r>
            <a:r>
              <a:rPr lang="uk-UA" sz="2800" dirty="0" smtClean="0">
                <a:latin typeface="Segoe Script" panose="030B0504020000000003" pitchFamily="66" charset="0"/>
              </a:rPr>
              <a:t>).</a:t>
            </a:r>
          </a:p>
          <a:p>
            <a:pPr algn="just"/>
            <a:endParaRPr lang="uk-UA" sz="2800" dirty="0">
              <a:latin typeface="Segoe Script" panose="030B0504020000000003" pitchFamily="66" charset="0"/>
            </a:endParaRPr>
          </a:p>
          <a:p>
            <a:pPr algn="just"/>
            <a:r>
              <a:rPr lang="uk-UA" sz="2800" dirty="0">
                <a:latin typeface="Segoe Script" panose="030B0504020000000003" pitchFamily="66" charset="0"/>
              </a:rPr>
              <a:t>Література належать до образотворчих мистецтв (відтворює обличчя, події, речі, природні явища, настрої, імпульси, бажання</a:t>
            </a:r>
            <a:r>
              <a:rPr lang="uk-UA" sz="2800" dirty="0" smtClean="0">
                <a:latin typeface="Segoe Script" panose="030B0504020000000003" pitchFamily="66" charset="0"/>
              </a:rPr>
              <a:t>).</a:t>
            </a:r>
          </a:p>
          <a:p>
            <a:pPr algn="just"/>
            <a:r>
              <a:rPr lang="uk-UA" sz="2800" dirty="0" smtClean="0">
                <a:latin typeface="Segoe Script" panose="030B0504020000000003" pitchFamily="66" charset="0"/>
              </a:rPr>
              <a:t> </a:t>
            </a:r>
            <a:endParaRPr lang="ru-RU" sz="2800" dirty="0">
              <a:latin typeface="Segoe Script" panose="030B0504020000000003" pitchFamily="66" charset="0"/>
            </a:endParaRPr>
          </a:p>
          <a:p>
            <a:pPr algn="just"/>
            <a:r>
              <a:rPr lang="uk-UA" sz="2800" dirty="0">
                <a:latin typeface="Segoe Script" panose="030B0504020000000003" pitchFamily="66" charset="0"/>
              </a:rPr>
              <a:t>В ній використовуються слова як в прямому, так і в переносному значеннях. </a:t>
            </a:r>
            <a:endParaRPr lang="ru-RU" sz="2800" dirty="0">
              <a:latin typeface="Segoe Script" panose="030B0504020000000003" pitchFamily="66" charset="0"/>
            </a:endParaRPr>
          </a:p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33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pPr algn="just"/>
            <a:r>
              <a:rPr lang="uk-UA" sz="2800" dirty="0">
                <a:latin typeface="Segoe Script" panose="030B0504020000000003" pitchFamily="66" charset="0"/>
              </a:rPr>
              <a:t>Важливу роль у художній літературі відіграють метафори, які, на </a:t>
            </a:r>
            <a:r>
              <a:rPr lang="uk-UA" sz="2800" dirty="0" smtClean="0">
                <a:latin typeface="Segoe Script" panose="030B0504020000000003" pitchFamily="66" charset="0"/>
              </a:rPr>
              <a:t>думку</a:t>
            </a:r>
          </a:p>
          <a:p>
            <a:pPr algn="just"/>
            <a:r>
              <a:rPr lang="uk-UA" sz="2800" dirty="0" smtClean="0">
                <a:latin typeface="Segoe Script" panose="030B0504020000000003" pitchFamily="66" charset="0"/>
              </a:rPr>
              <a:t> </a:t>
            </a:r>
            <a:r>
              <a:rPr lang="uk-UA" sz="2800" dirty="0">
                <a:latin typeface="Segoe Script" panose="030B0504020000000003" pitchFamily="66" charset="0"/>
              </a:rPr>
              <a:t>П. </a:t>
            </a:r>
            <a:r>
              <a:rPr lang="uk-UA" sz="2800" dirty="0" err="1">
                <a:latin typeface="Segoe Script" panose="030B0504020000000003" pitchFamily="66" charset="0"/>
              </a:rPr>
              <a:t>Рікера</a:t>
            </a:r>
            <a:r>
              <a:rPr lang="uk-UA" sz="2800" dirty="0">
                <a:latin typeface="Segoe Script" panose="030B0504020000000003" pitchFamily="66" charset="0"/>
              </a:rPr>
              <a:t>, роблять знак образотворчим</a:t>
            </a:r>
            <a:r>
              <a:rPr lang="uk-UA" sz="2800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                                                                                                                      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                             </a:t>
            </a:r>
            <a:r>
              <a:rPr lang="uk-UA" sz="2400" i="1" dirty="0"/>
              <a:t>Поль </a:t>
            </a:r>
            <a:r>
              <a:rPr lang="uk-UA" sz="2400" i="1" dirty="0" err="1"/>
              <a:t>Рікер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" name="Рисунок 2" descr="D:\Users\Валя\Desktop\Старый стол\Дисципліни\Втуп питання тести\вступ, до лекції\6 ріке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5832648" cy="295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89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208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Segoe Script" panose="030B0504020000000003" pitchFamily="66" charset="0"/>
              </a:rPr>
              <a:t>ЛІТЕРАТУРА </a:t>
            </a:r>
            <a:endParaRPr lang="ru-RU" sz="2200" dirty="0" smtClean="0">
              <a:latin typeface="Segoe Script" panose="030B0504020000000003" pitchFamily="66" charset="0"/>
            </a:endParaRPr>
          </a:p>
          <a:p>
            <a:r>
              <a:rPr lang="uk-UA" sz="2200" dirty="0" smtClean="0">
                <a:latin typeface="Segoe Script" panose="030B0504020000000003" pitchFamily="66" charset="0"/>
              </a:rPr>
              <a:t>Основна: </a:t>
            </a:r>
            <a:endParaRPr lang="ru-RU" sz="22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200" dirty="0" smtClean="0">
                <a:latin typeface="Segoe Script" panose="030B0504020000000003" pitchFamily="66" charset="0"/>
              </a:rPr>
              <a:t>1. Ткаченко А. Мистецтво слова (Вступ до літературознавства) : </a:t>
            </a:r>
            <a:r>
              <a:rPr lang="uk-UA" sz="2200" dirty="0" err="1" smtClean="0">
                <a:latin typeface="Segoe Script" panose="030B0504020000000003" pitchFamily="66" charset="0"/>
              </a:rPr>
              <a:t>підруч</a:t>
            </a:r>
            <a:r>
              <a:rPr lang="uk-UA" sz="2200" dirty="0" smtClean="0">
                <a:latin typeface="Segoe Script" panose="030B0504020000000003" pitchFamily="66" charset="0"/>
              </a:rPr>
              <a:t>. для гуманітаріїв. Київ : Правда Ярославичів, 1997. С. 15–33. </a:t>
            </a:r>
            <a:endParaRPr lang="ru-RU" sz="22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200" dirty="0" smtClean="0">
                <a:latin typeface="Segoe Script" panose="030B0504020000000003" pitchFamily="66" charset="0"/>
              </a:rPr>
              <a:t>2. Галич О. Вступ до літературознавства : </a:t>
            </a:r>
            <a:r>
              <a:rPr lang="uk-UA" sz="2200" dirty="0" err="1" smtClean="0">
                <a:latin typeface="Segoe Script" panose="030B0504020000000003" pitchFamily="66" charset="0"/>
              </a:rPr>
              <a:t>підруч</a:t>
            </a:r>
            <a:r>
              <a:rPr lang="uk-UA" sz="2200" dirty="0" smtClean="0">
                <a:latin typeface="Segoe Script" panose="030B0504020000000003" pitchFamily="66" charset="0"/>
              </a:rPr>
              <a:t>. Луганськ : ДЗ «ЛНУ імені Тараса Шевченка», 2010. С. 30–44. </a:t>
            </a:r>
            <a:endParaRPr lang="ru-RU" sz="22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200" dirty="0" smtClean="0">
                <a:latin typeface="Segoe Script" panose="030B0504020000000003" pitchFamily="66" charset="0"/>
              </a:rPr>
              <a:t>3. </a:t>
            </a:r>
            <a:r>
              <a:rPr lang="uk-UA" sz="2200" dirty="0" err="1" smtClean="0">
                <a:latin typeface="Segoe Script" panose="030B0504020000000003" pitchFamily="66" charset="0"/>
              </a:rPr>
              <a:t>Пахаренко</a:t>
            </a:r>
            <a:r>
              <a:rPr lang="uk-UA" sz="2200" dirty="0" smtClean="0">
                <a:latin typeface="Segoe Script" panose="030B0504020000000003" pitchFamily="66" charset="0"/>
              </a:rPr>
              <a:t> В. Основи теорії літератури : </a:t>
            </a:r>
            <a:r>
              <a:rPr lang="uk-UA" sz="2200" dirty="0" err="1" smtClean="0">
                <a:latin typeface="Segoe Script" panose="030B0504020000000003" pitchFamily="66" charset="0"/>
              </a:rPr>
              <a:t>навч</a:t>
            </a:r>
            <a:r>
              <a:rPr lang="uk-UA" sz="2200" dirty="0" smtClean="0">
                <a:latin typeface="Segoe Script" panose="030B0504020000000003" pitchFamily="66" charset="0"/>
              </a:rPr>
              <a:t>.-метод. </a:t>
            </a:r>
            <a:r>
              <a:rPr lang="uk-UA" sz="2200" dirty="0" err="1" smtClean="0">
                <a:latin typeface="Segoe Script" panose="030B0504020000000003" pitchFamily="66" charset="0"/>
              </a:rPr>
              <a:t>посіб</a:t>
            </a:r>
            <a:r>
              <a:rPr lang="uk-UA" sz="2200" dirty="0" smtClean="0">
                <a:latin typeface="Segoe Script" panose="030B0504020000000003" pitchFamily="66" charset="0"/>
              </a:rPr>
              <a:t>. Київ : </a:t>
            </a:r>
            <a:r>
              <a:rPr lang="uk-UA" sz="2200" dirty="0" err="1" smtClean="0">
                <a:latin typeface="Segoe Script" panose="030B0504020000000003" pitchFamily="66" charset="0"/>
              </a:rPr>
              <a:t>Генеза</a:t>
            </a:r>
            <a:r>
              <a:rPr lang="uk-UA" sz="2200" dirty="0" smtClean="0">
                <a:latin typeface="Segoe Script" panose="030B0504020000000003" pitchFamily="66" charset="0"/>
              </a:rPr>
              <a:t>, 2009. С. 27–32. </a:t>
            </a:r>
            <a:endParaRPr lang="ru-RU" sz="22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200" dirty="0" smtClean="0">
                <a:latin typeface="Segoe Script" panose="030B0504020000000003" pitchFamily="66" charset="0"/>
              </a:rPr>
              <a:t>4. Ференц. Н. Основи літературознавства : </a:t>
            </a:r>
            <a:r>
              <a:rPr lang="uk-UA" sz="2200" dirty="0" err="1" smtClean="0">
                <a:latin typeface="Segoe Script" panose="030B0504020000000003" pitchFamily="66" charset="0"/>
              </a:rPr>
              <a:t>підруч</a:t>
            </a:r>
            <a:r>
              <a:rPr lang="uk-UA" sz="2200" dirty="0" smtClean="0">
                <a:latin typeface="Segoe Script" panose="030B0504020000000003" pitchFamily="66" charset="0"/>
              </a:rPr>
              <a:t>. Київ : Знання, 2011. С. 74–113. </a:t>
            </a:r>
            <a:endParaRPr lang="ru-RU" sz="22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200" dirty="0" smtClean="0">
                <a:latin typeface="Segoe Script" panose="030B0504020000000003" pitchFamily="66" charset="0"/>
              </a:rPr>
              <a:t>5. Іванишин В. Нариси теорії літератури : </a:t>
            </a:r>
            <a:r>
              <a:rPr lang="uk-UA" sz="2200" dirty="0" err="1" smtClean="0">
                <a:latin typeface="Segoe Script" panose="030B0504020000000003" pitchFamily="66" charset="0"/>
              </a:rPr>
              <a:t>навч</a:t>
            </a:r>
            <a:r>
              <a:rPr lang="uk-UA" sz="2200" dirty="0" smtClean="0">
                <a:latin typeface="Segoe Script" panose="030B0504020000000003" pitchFamily="66" charset="0"/>
              </a:rPr>
              <a:t>. </a:t>
            </a:r>
            <a:r>
              <a:rPr lang="uk-UA" sz="2200" dirty="0" err="1" smtClean="0">
                <a:latin typeface="Segoe Script" panose="030B0504020000000003" pitchFamily="66" charset="0"/>
              </a:rPr>
              <a:t>посіб</a:t>
            </a:r>
            <a:r>
              <a:rPr lang="uk-UA" sz="2200" dirty="0" smtClean="0">
                <a:latin typeface="Segoe Script" panose="030B0504020000000003" pitchFamily="66" charset="0"/>
              </a:rPr>
              <a:t>. / </a:t>
            </a:r>
            <a:r>
              <a:rPr lang="uk-UA" sz="2200" dirty="0" err="1" smtClean="0">
                <a:latin typeface="Segoe Script" panose="030B0504020000000003" pitchFamily="66" charset="0"/>
              </a:rPr>
              <a:t>упоряд</a:t>
            </a:r>
            <a:r>
              <a:rPr lang="uk-UA" sz="2200" dirty="0" smtClean="0">
                <a:latin typeface="Segoe Script" panose="030B0504020000000003" pitchFamily="66" charset="0"/>
              </a:rPr>
              <a:t>. П. Іванишин. Київ : ВЦ «Академія», 2010. С. 71–137. </a:t>
            </a:r>
            <a:endParaRPr lang="ru-RU" sz="22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200" dirty="0" smtClean="0">
                <a:latin typeface="Segoe Script" panose="030B0504020000000003" pitchFamily="66" charset="0"/>
              </a:rPr>
              <a:t>6. Білоус П. Вступ до літературознавства : </a:t>
            </a:r>
            <a:r>
              <a:rPr lang="uk-UA" sz="2200" dirty="0" err="1" smtClean="0">
                <a:latin typeface="Segoe Script" panose="030B0504020000000003" pitchFamily="66" charset="0"/>
              </a:rPr>
              <a:t>навч</a:t>
            </a:r>
            <a:r>
              <a:rPr lang="uk-UA" sz="2200" dirty="0" smtClean="0">
                <a:latin typeface="Segoe Script" panose="030B0504020000000003" pitchFamily="66" charset="0"/>
              </a:rPr>
              <a:t>. </a:t>
            </a:r>
            <a:r>
              <a:rPr lang="uk-UA" sz="2200" dirty="0" err="1" smtClean="0">
                <a:latin typeface="Segoe Script" panose="030B0504020000000003" pitchFamily="66" charset="0"/>
              </a:rPr>
              <a:t>посіб</a:t>
            </a:r>
            <a:r>
              <a:rPr lang="uk-UA" sz="2200" dirty="0" smtClean="0">
                <a:latin typeface="Segoe Script" panose="030B0504020000000003" pitchFamily="66" charset="0"/>
              </a:rPr>
              <a:t>. Київ : ВЦ «Академія», 2010. – С. 58–106. </a:t>
            </a:r>
            <a:endParaRPr lang="ru-RU" sz="22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6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5365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latin typeface="Segoe Script" panose="030B0504020000000003" pitchFamily="66" charset="0"/>
              </a:rPr>
              <a:t>Письменники апелюють до читацької уяви</a:t>
            </a:r>
            <a:r>
              <a:rPr lang="uk-UA" sz="3200" dirty="0" smtClean="0">
                <a:latin typeface="Segoe Script" panose="030B0504020000000003" pitchFamily="66" charset="0"/>
              </a:rPr>
              <a:t>.</a:t>
            </a:r>
          </a:p>
          <a:p>
            <a:pPr algn="just"/>
            <a:r>
              <a:rPr lang="uk-UA" sz="3200" dirty="0">
                <a:latin typeface="Segoe Script" panose="030B0504020000000003" pitchFamily="66" charset="0"/>
              </a:rPr>
              <a:t> </a:t>
            </a:r>
            <a:endParaRPr lang="ru-RU" sz="3200" dirty="0">
              <a:latin typeface="Segoe Script" panose="030B0504020000000003" pitchFamily="66" charset="0"/>
            </a:endParaRPr>
          </a:p>
          <a:p>
            <a:pPr algn="just"/>
            <a:r>
              <a:rPr lang="uk-UA" sz="3200" i="1" dirty="0">
                <a:latin typeface="Segoe Script" panose="030B0504020000000003" pitchFamily="66" charset="0"/>
              </a:rPr>
              <a:t> </a:t>
            </a:r>
            <a:r>
              <a:rPr lang="uk-UA" sz="3200" dirty="0">
                <a:latin typeface="Segoe Script" panose="030B0504020000000003" pitchFamily="66" charset="0"/>
              </a:rPr>
              <a:t>«Будь-яка поезія від свого виникнення створюється для сприйняття слухом», – зазначав </a:t>
            </a:r>
            <a:r>
              <a:rPr lang="uk-UA" sz="3200" dirty="0" err="1">
                <a:latin typeface="Segoe Script" panose="030B0504020000000003" pitchFamily="66" charset="0"/>
              </a:rPr>
              <a:t>Шеллінг</a:t>
            </a:r>
            <a:r>
              <a:rPr lang="uk-UA" sz="3200" i="1" dirty="0">
                <a:latin typeface="Segoe Script" panose="030B0504020000000003" pitchFamily="66" charset="0"/>
              </a:rPr>
              <a:t> </a:t>
            </a:r>
            <a:endParaRPr lang="uk-UA" sz="3200" i="1" dirty="0" smtClean="0">
              <a:latin typeface="Segoe Script" panose="030B0504020000000003" pitchFamily="66" charset="0"/>
            </a:endParaRPr>
          </a:p>
          <a:p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3" name="Рисунок 2" descr="D:\Users\Валя\Desktop\Старый стол\Дисципліни\Втуп питання тести\вступ, до лекції\7 шеллінг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209"/>
            <a:ext cx="345638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157192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/>
              <a:t>Фрідріх Вільгельм </a:t>
            </a:r>
            <a:endParaRPr lang="uk-UA" sz="2400" i="1" dirty="0" smtClean="0"/>
          </a:p>
          <a:p>
            <a:r>
              <a:rPr lang="uk-UA" sz="2400" i="1" dirty="0" smtClean="0"/>
              <a:t> </a:t>
            </a:r>
            <a:r>
              <a:rPr lang="uk-UA" sz="2400" i="1" dirty="0" err="1"/>
              <a:t>Шеллінг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80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4907044"/>
              </p:ext>
            </p:extLst>
          </p:nvPr>
        </p:nvGraphicFramePr>
        <p:xfrm>
          <a:off x="395536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073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Старый стол\Дисципліни\Втуп питання тести\вступ, до лекції\8 потебн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67240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632578"/>
            <a:ext cx="3960440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Segoe Script" panose="030B0504020000000003" pitchFamily="66" charset="0"/>
                <a:ea typeface="Calibri"/>
                <a:cs typeface="Times New Roman"/>
              </a:rPr>
              <a:t>О. Потебня: слово має «зовнішню форму» (звукове оформлення, яке на письмі позначається буквами), «внутрішню форму» (первинне значення) і значення (нинішнє значення слова). Втративши своє первинне значення воно набуває додаткових. Будь-яке слово, вважав учений, є образом-міфом</a:t>
            </a:r>
            <a:r>
              <a:rPr lang="uk-UA" sz="20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68199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5304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Старый стол\Дисципліни\Втуп питання тести\вступ, до лекції\9 франк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920880" cy="3312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Segoe Script" panose="030B0504020000000003" pitchFamily="66" charset="0"/>
              </a:rPr>
              <a:t>І. Франко: трактат «Із секретів поетичної творчості»: процесу функціонування поетичної фантазії сприяє підсвідомість, яка зберігає враження, розуми, почуття, які «видобуваються» на поверхню під дією сильного збудження, натхнення. </a:t>
            </a:r>
            <a:endParaRPr lang="ru-RU" sz="2400" b="1" dirty="0">
              <a:latin typeface="Segoe Script" panose="030B0504020000000003" pitchFamily="66" charset="0"/>
            </a:endParaRPr>
          </a:p>
          <a:p>
            <a:pPr algn="just"/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145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Старый стол\Дисципліни\Втуп питання тести\вступ, до лекції\10 маланю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852125" cy="4701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58966" y="5834881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latin typeface="Segoe Script" panose="030B0504020000000003" pitchFamily="66" charset="0"/>
              </a:rPr>
              <a:t>Євген Маланюк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5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</a:t>
            </a:r>
            <a:r>
              <a:rPr lang="uk-UA" sz="2400" dirty="0" smtClean="0">
                <a:latin typeface="Segoe Script" panose="030B0504020000000003" pitchFamily="66" charset="0"/>
              </a:rPr>
              <a:t>Є. Маланюк</a:t>
            </a:r>
            <a:r>
              <a:rPr lang="uk-UA" sz="2400" dirty="0">
                <a:latin typeface="Segoe Script" panose="030B0504020000000003" pitchFamily="66" charset="0"/>
              </a:rPr>
              <a:t>: стаття «Думки про мистецтво» </a:t>
            </a:r>
            <a:r>
              <a:rPr lang="uk-UA" sz="2400" dirty="0" smtClean="0">
                <a:latin typeface="Segoe Script" panose="030B0504020000000003" pitchFamily="66" charset="0"/>
              </a:rPr>
              <a:t>– про </a:t>
            </a:r>
            <a:r>
              <a:rPr lang="uk-UA" sz="2400" dirty="0">
                <a:latin typeface="Segoe Script" panose="030B0504020000000003" pitchFamily="66" charset="0"/>
              </a:rPr>
              <a:t>роль Генія в народженні художнього твору. Генієві властиві: ірраціональність, стихійність, таємничість. 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endParaRPr lang="uk-UA" sz="24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400" dirty="0" smtClean="0">
                <a:latin typeface="Segoe Script" panose="030B0504020000000003" pitchFamily="66" charset="0"/>
              </a:rPr>
              <a:t>Наголошував </a:t>
            </a:r>
            <a:r>
              <a:rPr lang="uk-UA" sz="2400" dirty="0">
                <a:latin typeface="Segoe Script" panose="030B0504020000000003" pitchFamily="66" charset="0"/>
              </a:rPr>
              <a:t>на необхідності «механічного» перекладу </a:t>
            </a:r>
            <a:r>
              <a:rPr lang="uk-UA" sz="2400" dirty="0" err="1">
                <a:latin typeface="Segoe Script" panose="030B0504020000000003" pitchFamily="66" charset="0"/>
              </a:rPr>
              <a:t>позарозумових</a:t>
            </a:r>
            <a:r>
              <a:rPr lang="uk-UA" sz="2400" dirty="0">
                <a:latin typeface="Segoe Script" panose="030B0504020000000003" pitchFamily="66" charset="0"/>
              </a:rPr>
              <a:t> прозрінь мовою образів» </a:t>
            </a:r>
            <a:endParaRPr lang="uk-UA" sz="2400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 </a:t>
            </a:r>
            <a:r>
              <a:rPr lang="uk-UA" sz="2400" dirty="0" smtClean="0">
                <a:latin typeface="Segoe Script" panose="030B0504020000000003" pitchFamily="66" charset="0"/>
              </a:rPr>
              <a:t>                    </a:t>
            </a: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 </a:t>
            </a:r>
            <a:r>
              <a:rPr lang="uk-UA" sz="2400" dirty="0" smtClean="0">
                <a:latin typeface="Segoe Script" panose="030B0504020000000003" pitchFamily="66" charset="0"/>
              </a:rPr>
              <a:t>                   (</a:t>
            </a:r>
            <a:r>
              <a:rPr lang="uk-UA" sz="2400" dirty="0">
                <a:latin typeface="Segoe Script" panose="030B0504020000000003" pitchFamily="66" charset="0"/>
              </a:rPr>
              <a:t>А. Ткаченко</a:t>
            </a:r>
            <a:r>
              <a:rPr lang="uk-UA" dirty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099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Старый стол\Дисципліни\Втуп питання тести\вступ, до лекції\10 бахті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99284"/>
            <a:ext cx="2952328" cy="3905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52120" y="6025822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latin typeface="Segoe Script" panose="030B0504020000000003" pitchFamily="66" charset="0"/>
              </a:rPr>
              <a:t>Михайло </a:t>
            </a:r>
            <a:r>
              <a:rPr lang="uk-UA" sz="2400" b="1" i="1" dirty="0" err="1">
                <a:latin typeface="Segoe Script" panose="030B0504020000000003" pitchFamily="66" charset="0"/>
              </a:rPr>
              <a:t>Бахтін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Segoe Script" panose="030B0504020000000003" pitchFamily="66" charset="0"/>
              </a:rPr>
              <a:t>Художній світ має </a:t>
            </a:r>
            <a:r>
              <a:rPr lang="uk-UA" sz="2400" b="1" dirty="0" err="1" smtClean="0">
                <a:latin typeface="Segoe Script" panose="030B0504020000000003" pitchFamily="66" charset="0"/>
              </a:rPr>
              <a:t>часопросторові</a:t>
            </a:r>
            <a:r>
              <a:rPr lang="uk-UA" sz="2400" b="1" dirty="0" smtClean="0">
                <a:latin typeface="Segoe Script" panose="030B0504020000000003" pitchFamily="66" charset="0"/>
              </a:rPr>
              <a:t> параметри – реальні чи вигадані –</a:t>
            </a:r>
            <a:r>
              <a:rPr lang="uk-UA" sz="2400" b="1" dirty="0" err="1" smtClean="0">
                <a:latin typeface="Segoe Script" panose="030B0504020000000003" pitchFamily="66" charset="0"/>
              </a:rPr>
              <a:t>хронотоп</a:t>
            </a:r>
            <a:r>
              <a:rPr lang="uk-UA" sz="2400" b="1" dirty="0" smtClean="0">
                <a:latin typeface="Segoe Script" panose="030B0504020000000003" pitchFamily="66" charset="0"/>
              </a:rPr>
              <a:t> (М. </a:t>
            </a:r>
            <a:r>
              <a:rPr lang="uk-UA" sz="2400" b="1" dirty="0" err="1" smtClean="0">
                <a:latin typeface="Segoe Script" panose="030B0504020000000003" pitchFamily="66" charset="0"/>
              </a:rPr>
              <a:t>Бахтін</a:t>
            </a:r>
            <a:r>
              <a:rPr lang="uk-UA" sz="2400" b="1" dirty="0" smtClean="0">
                <a:latin typeface="Segoe Script" panose="030B0504020000000003" pitchFamily="66" charset="0"/>
              </a:rPr>
              <a:t>)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Segoe Script" panose="030B0504020000000003" pitchFamily="66" charset="0"/>
              </a:rPr>
              <a:t>У художньому </a:t>
            </a:r>
            <a:r>
              <a:rPr lang="uk-UA" sz="2400" b="1" dirty="0">
                <a:latin typeface="Segoe Script" panose="030B0504020000000003" pitchFamily="66" charset="0"/>
              </a:rPr>
              <a:t>світі два плани – автора і героя. </a:t>
            </a:r>
            <a:endParaRPr lang="ru-RU" sz="2400" b="1" dirty="0">
              <a:latin typeface="Segoe Script" panose="030B0504020000000003" pitchFamily="66" charset="0"/>
            </a:endParaRPr>
          </a:p>
          <a:p>
            <a:pPr algn="just"/>
            <a:r>
              <a:rPr lang="uk-UA" sz="2400" b="1" dirty="0">
                <a:latin typeface="Segoe Script" panose="030B0504020000000003" pitchFamily="66" charset="0"/>
              </a:rPr>
              <a:t>Об’єктивності авторської позиції, стосовно зображених у творі подій, явищ, персонажів сприяє роздвоєння авторська свідомості на «власну» і «чужу». 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50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Segoe Script" panose="030B0504020000000003" pitchFamily="66" charset="0"/>
              </a:rPr>
              <a:t>Терміни на позначення персонажів: образ, герой, дійова особа, персонаж, </a:t>
            </a:r>
            <a:r>
              <a:rPr lang="uk-UA" sz="2400" b="1" dirty="0" err="1">
                <a:latin typeface="Segoe Script" panose="030B0504020000000003" pitchFamily="66" charset="0"/>
              </a:rPr>
              <a:t>актант</a:t>
            </a:r>
            <a:r>
              <a:rPr lang="uk-UA" sz="2400" b="1" dirty="0">
                <a:latin typeface="Segoe Script" panose="030B0504020000000003" pitchFamily="66" charset="0"/>
              </a:rPr>
              <a:t>. Найзагальнішим серед них є – образ, образ-персонаж. </a:t>
            </a:r>
            <a:endParaRPr lang="ru-RU" sz="2400" b="1" dirty="0">
              <a:latin typeface="Segoe Script" panose="030B0504020000000003" pitchFamily="66" charset="0"/>
            </a:endParaRPr>
          </a:p>
          <a:p>
            <a:pPr algn="just"/>
            <a:r>
              <a:rPr lang="uk-UA" sz="2400" b="1" dirty="0">
                <a:latin typeface="Segoe Script" panose="030B0504020000000003" pitchFamily="66" charset="0"/>
              </a:rPr>
              <a:t> </a:t>
            </a:r>
            <a:endParaRPr lang="ru-RU" sz="2400" b="1" dirty="0">
              <a:latin typeface="Segoe Script" panose="030B0504020000000003" pitchFamily="66" charset="0"/>
            </a:endParaRPr>
          </a:p>
          <a:p>
            <a:pPr algn="just"/>
            <a:r>
              <a:rPr lang="uk-UA" sz="2400" b="1" dirty="0">
                <a:latin typeface="Segoe Script" panose="030B0504020000000003" pitchFamily="66" charset="0"/>
              </a:rPr>
              <a:t>У художньому світі має місце образ реципієнта (читача). Це такий образ, який відповідає авторському уявленню про того, до кого він звертається.</a:t>
            </a:r>
            <a:endParaRPr lang="ru-RU" sz="2400" b="1" dirty="0">
              <a:latin typeface="Segoe Script" panose="030B0504020000000003" pitchFamily="66" charset="0"/>
            </a:endParaRPr>
          </a:p>
          <a:p>
            <a:pPr algn="just"/>
            <a:r>
              <a:rPr lang="uk-UA" sz="2400" b="1" dirty="0">
                <a:latin typeface="Segoe Script" panose="030B0504020000000003" pitchFamily="66" charset="0"/>
              </a:rPr>
              <a:t> 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  <p:pic>
        <p:nvPicPr>
          <p:cNvPr id="2050" name="Picture 2" descr="Барбара Космовська. Буба. Художній світ Космовської. Батьки - діти, діди -  онуки. Сімейні цінності у творі | Конспект. Зарубіжна літ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4" y="4005064"/>
            <a:ext cx="7776864" cy="24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3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7397538"/>
              </p:ext>
            </p:extLst>
          </p:nvPr>
        </p:nvGraphicFramePr>
        <p:xfrm>
          <a:off x="539552" y="188640"/>
          <a:ext cx="7920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02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77605734"/>
              </p:ext>
            </p:extLst>
          </p:nvPr>
        </p:nvGraphicFramePr>
        <p:xfrm>
          <a:off x="611560" y="404664"/>
          <a:ext cx="77048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623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Segoe Script" panose="030B0504020000000003" pitchFamily="66" charset="0"/>
              </a:rPr>
              <a:t>ПИСЬМЕННИКИ - ДУХОВНІ ЛІДЕРИ, ПРОРОКИ НАЦІЙ</a:t>
            </a:r>
          </a:p>
          <a:p>
            <a:pPr algn="ctr"/>
            <a:endParaRPr lang="uk-UA" sz="2800" b="1" dirty="0">
              <a:latin typeface="Segoe Script" panose="030B0504020000000003" pitchFamily="66" charset="0"/>
            </a:endParaRPr>
          </a:p>
          <a:p>
            <a:pPr algn="ctr"/>
            <a:endParaRPr lang="uk-UA" sz="2800" b="1" dirty="0" smtClean="0">
              <a:latin typeface="Segoe Script" panose="030B0504020000000003" pitchFamily="66" charset="0"/>
            </a:endParaRPr>
          </a:p>
        </p:txBody>
      </p:sp>
      <p:pic>
        <p:nvPicPr>
          <p:cNvPr id="4" name="Рисунок 3" descr="D:\Users\Валя\Desktop\шевченк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84" y="1600230"/>
            <a:ext cx="763284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507868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1</a:t>
            </a:r>
            <a:endParaRPr lang="ru-RU" sz="28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2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Валя\Desktop\480fc1620d16021041e6a437fd37fa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52" y="1700808"/>
            <a:ext cx="2790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Валя\Desktop\1266199847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265687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6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франк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984776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680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2</a:t>
            </a:r>
            <a:endParaRPr lang="ru-RU" sz="20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45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лес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88831" cy="5760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9" y="476672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3</a:t>
            </a:r>
            <a:endParaRPr lang="ru-RU" sz="28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1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винниченк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34998"/>
            <a:ext cx="698477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73388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4</a:t>
            </a:r>
            <a:endParaRPr lang="ru-RU" sz="28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57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гюг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51" y="548680"/>
            <a:ext cx="7554173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5</a:t>
            </a:r>
            <a:endParaRPr lang="ru-RU" sz="28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3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байро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8883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6</a:t>
            </a:r>
            <a:endParaRPr lang="ru-RU" sz="28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65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гейн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41682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6010" y="491530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7</a:t>
            </a:r>
            <a:endParaRPr lang="ru-RU" sz="28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03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Валя\Desktop\міцкевич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32848" cy="56886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81380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8</a:t>
            </a:r>
            <a:endParaRPr lang="ru-RU" sz="28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62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Валя\Desktop\ст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20687"/>
            <a:ext cx="6912768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404664"/>
            <a:ext cx="648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9</a:t>
            </a:r>
            <a:endParaRPr lang="ru-RU" sz="24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20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420" y="764704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err="1" smtClean="0">
                <a:latin typeface="Segoe Script" panose="030B0504020000000003" pitchFamily="66" charset="0"/>
              </a:rPr>
              <a:t>Т.Шевченко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smtClean="0">
                <a:latin typeface="Segoe Script" panose="030B0504020000000003" pitchFamily="66" charset="0"/>
              </a:rPr>
              <a:t> </a:t>
            </a:r>
            <a:r>
              <a:rPr lang="uk-UA" sz="3600" b="1" dirty="0">
                <a:latin typeface="Segoe Script" panose="030B0504020000000003" pitchFamily="66" charset="0"/>
              </a:rPr>
              <a:t>І. Франко,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smtClean="0">
                <a:latin typeface="Segoe Script" panose="030B0504020000000003" pitchFamily="66" charset="0"/>
              </a:rPr>
              <a:t>Леся </a:t>
            </a:r>
            <a:r>
              <a:rPr lang="uk-UA" sz="3600" b="1" dirty="0">
                <a:latin typeface="Segoe Script" panose="030B0504020000000003" pitchFamily="66" charset="0"/>
              </a:rPr>
              <a:t>Українка,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smtClean="0">
                <a:latin typeface="Segoe Script" panose="030B0504020000000003" pitchFamily="66" charset="0"/>
              </a:rPr>
              <a:t>В</a:t>
            </a:r>
            <a:r>
              <a:rPr lang="uk-UA" sz="3600" b="1" dirty="0">
                <a:latin typeface="Segoe Script" panose="030B0504020000000003" pitchFamily="66" charset="0"/>
              </a:rPr>
              <a:t>. Винниченко;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smtClean="0">
                <a:latin typeface="Segoe Script" panose="030B0504020000000003" pitchFamily="66" charset="0"/>
              </a:rPr>
              <a:t>В</a:t>
            </a:r>
            <a:r>
              <a:rPr lang="uk-UA" sz="3600" b="1" dirty="0">
                <a:latin typeface="Segoe Script" panose="030B0504020000000003" pitchFamily="66" charset="0"/>
              </a:rPr>
              <a:t>. Гюго (Франція),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err="1" smtClean="0">
                <a:latin typeface="Segoe Script" panose="030B0504020000000003" pitchFamily="66" charset="0"/>
              </a:rPr>
              <a:t>Дж</a:t>
            </a:r>
            <a:r>
              <a:rPr lang="uk-UA" sz="3600" b="1" dirty="0">
                <a:latin typeface="Segoe Script" panose="030B0504020000000003" pitchFamily="66" charset="0"/>
              </a:rPr>
              <a:t>. Байрон (Англія),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smtClean="0">
                <a:latin typeface="Segoe Script" panose="030B0504020000000003" pitchFamily="66" charset="0"/>
              </a:rPr>
              <a:t>Г</a:t>
            </a:r>
            <a:r>
              <a:rPr lang="uk-UA" sz="3600" b="1" dirty="0">
                <a:latin typeface="Segoe Script" panose="030B0504020000000003" pitchFamily="66" charset="0"/>
              </a:rPr>
              <a:t>. Гейне (Німеччина),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smtClean="0">
                <a:latin typeface="Segoe Script" panose="030B0504020000000003" pitchFamily="66" charset="0"/>
              </a:rPr>
              <a:t>А</a:t>
            </a:r>
            <a:r>
              <a:rPr lang="uk-UA" sz="3600" b="1" dirty="0">
                <a:latin typeface="Segoe Script" panose="030B0504020000000003" pitchFamily="66" charset="0"/>
              </a:rPr>
              <a:t>. Міцкевич (Польща),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b="1" dirty="0" smtClean="0">
                <a:latin typeface="Segoe Script" panose="030B0504020000000003" pitchFamily="66" charset="0"/>
              </a:rPr>
              <a:t>В</a:t>
            </a:r>
            <a:r>
              <a:rPr lang="uk-UA" sz="3600" b="1" dirty="0">
                <a:latin typeface="Segoe Script" panose="030B0504020000000003" pitchFamily="66" charset="0"/>
              </a:rPr>
              <a:t>. Стус </a:t>
            </a:r>
            <a:endParaRPr lang="ru-RU" sz="36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62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earningapps.org/qrcode.php?id=pg8816et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9875"/>
            <a:ext cx="4896000" cy="48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265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prstClr val="white"/>
                </a:solidFill>
                <a:latin typeface="Segoe Script" panose="030B0504020000000003" pitchFamily="66" charset="0"/>
              </a:rPr>
              <a:t>Кросворд «Функції мистецтва </a:t>
            </a:r>
            <a:endParaRPr lang="en-US" sz="3200" b="1" dirty="0" smtClean="0">
              <a:solidFill>
                <a:prstClr val="white"/>
              </a:solidFill>
              <a:latin typeface="Segoe Script" panose="030B0504020000000003" pitchFamily="66" charset="0"/>
            </a:endParaRPr>
          </a:p>
          <a:p>
            <a:r>
              <a:rPr lang="uk-UA" sz="3200" b="1" dirty="0" smtClean="0">
                <a:solidFill>
                  <a:prstClr val="white"/>
                </a:solidFill>
                <a:latin typeface="Segoe Script" panose="030B0504020000000003" pitchFamily="66" charset="0"/>
              </a:rPr>
              <a:t>і </a:t>
            </a:r>
            <a:r>
              <a:rPr lang="uk-UA" sz="3200" b="1" dirty="0">
                <a:solidFill>
                  <a:prstClr val="white"/>
                </a:solidFill>
                <a:latin typeface="Segoe Script" panose="030B0504020000000003" pitchFamily="66" charset="0"/>
              </a:rPr>
              <a:t>літератури»</a:t>
            </a:r>
            <a:endParaRPr lang="ru-RU" sz="32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4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Segoe Script" panose="030B0504020000000003" pitchFamily="66" charset="0"/>
              </a:rPr>
              <a:t>Додаткова: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1. </a:t>
            </a:r>
            <a:r>
              <a:rPr lang="uk-UA" sz="2400" dirty="0" smtClean="0">
                <a:latin typeface="Segoe Script" panose="030B0504020000000003" pitchFamily="66" charset="0"/>
              </a:rPr>
              <a:t>Гегель. Лекції з </a:t>
            </a:r>
            <a:r>
              <a:rPr lang="uk-UA" sz="2400" dirty="0" smtClean="0">
                <a:latin typeface="Segoe Script" panose="030B0504020000000003" pitchFamily="66" charset="0"/>
              </a:rPr>
              <a:t>естетики</a:t>
            </a:r>
            <a:r>
              <a:rPr lang="en-US" sz="2400" dirty="0" smtClean="0">
                <a:latin typeface="Segoe Script" panose="030B0504020000000003" pitchFamily="66" charset="0"/>
              </a:rPr>
              <a:t> </a:t>
            </a:r>
            <a:r>
              <a:rPr lang="uk-UA" sz="2400" dirty="0" smtClean="0">
                <a:latin typeface="Segoe Script" panose="030B0504020000000003" pitchFamily="66" charset="0"/>
              </a:rPr>
              <a:t>: </a:t>
            </a:r>
            <a:r>
              <a:rPr lang="uk-UA" sz="2400" dirty="0">
                <a:latin typeface="Segoe Script" panose="030B0504020000000003" pitchFamily="66" charset="0"/>
              </a:rPr>
              <a:t>в 2</a:t>
            </a:r>
            <a:r>
              <a:rPr lang="uk-UA" sz="2400" dirty="0" smtClean="0">
                <a:latin typeface="Segoe Script" panose="030B0504020000000003" pitchFamily="66" charset="0"/>
              </a:rPr>
              <a:t> </a:t>
            </a:r>
            <a:r>
              <a:rPr lang="uk-UA" sz="2400" dirty="0">
                <a:latin typeface="Segoe Script" panose="030B0504020000000003" pitchFamily="66" charset="0"/>
              </a:rPr>
              <a:t>т. </a:t>
            </a:r>
            <a:r>
              <a:rPr lang="uk-UA" sz="2400" dirty="0" smtClean="0">
                <a:latin typeface="Segoe Script" panose="030B0504020000000003" pitchFamily="66" charset="0"/>
              </a:rPr>
              <a:t>Київ </a:t>
            </a:r>
            <a:r>
              <a:rPr lang="uk-UA" sz="2400" dirty="0">
                <a:latin typeface="Segoe Script" panose="030B0504020000000003" pitchFamily="66" charset="0"/>
              </a:rPr>
              <a:t>: </a:t>
            </a:r>
            <a:r>
              <a:rPr lang="uk-UA" sz="2400" dirty="0" smtClean="0">
                <a:latin typeface="Segoe Script" panose="030B0504020000000003" pitchFamily="66" charset="0"/>
              </a:rPr>
              <a:t>Наука, 2018. </a:t>
            </a:r>
            <a:r>
              <a:rPr lang="uk-UA" sz="2400" dirty="0">
                <a:latin typeface="Segoe Script" panose="030B0504020000000003" pitchFamily="66" charset="0"/>
              </a:rPr>
              <a:t>Т. </a:t>
            </a:r>
            <a:r>
              <a:rPr lang="uk-UA" sz="2400" dirty="0" smtClean="0">
                <a:latin typeface="Segoe Script" panose="030B0504020000000003" pitchFamily="66" charset="0"/>
              </a:rPr>
              <a:t>1. </a:t>
            </a:r>
            <a:r>
              <a:rPr lang="uk-UA" sz="2400" dirty="0">
                <a:latin typeface="Segoe Script" panose="030B0504020000000003" pitchFamily="66" charset="0"/>
              </a:rPr>
              <a:t>С. 247–268. </a:t>
            </a:r>
            <a:endParaRPr lang="ru-RU" sz="2400" dirty="0">
              <a:latin typeface="Segoe Script" panose="030B0504020000000003" pitchFamily="66" charset="0"/>
            </a:endParaRPr>
          </a:p>
          <a:p>
            <a:r>
              <a:rPr lang="uk-UA" sz="2400" dirty="0" smtClean="0">
                <a:latin typeface="Segoe Script" panose="030B0504020000000003" pitchFamily="66" charset="0"/>
              </a:rPr>
              <a:t>2. </a:t>
            </a:r>
            <a:r>
              <a:rPr lang="en-US" sz="2400" i="1" dirty="0" err="1">
                <a:latin typeface="Segoe Script" panose="030B0504020000000003" pitchFamily="66" charset="0"/>
              </a:rPr>
              <a:t>Bachelard</a:t>
            </a:r>
            <a:r>
              <a:rPr lang="en-US" sz="2400" i="1" dirty="0">
                <a:latin typeface="Segoe Script" panose="030B0504020000000003" pitchFamily="66" charset="0"/>
              </a:rPr>
              <a:t> G. </a:t>
            </a:r>
            <a:r>
              <a:rPr lang="fr-FR" sz="2400" dirty="0" smtClean="0">
                <a:latin typeface="Segoe Script" panose="030B0504020000000003" pitchFamily="66" charset="0"/>
              </a:rPr>
              <a:t>La </a:t>
            </a:r>
            <a:r>
              <a:rPr lang="fr-FR" sz="2400" dirty="0">
                <a:latin typeface="Segoe Script" panose="030B0504020000000003" pitchFamily="66" charset="0"/>
              </a:rPr>
              <a:t>Poétique de l'espace. Paris : Presses Universitaires de France, 1957. 214 p</a:t>
            </a:r>
            <a:r>
              <a:rPr lang="fr-FR" sz="2400" dirty="0" smtClean="0">
                <a:latin typeface="Segoe Script" panose="030B0504020000000003" pitchFamily="66" charset="0"/>
              </a:rPr>
              <a:t>.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en-US" sz="2400" dirty="0" smtClean="0">
                <a:latin typeface="Segoe Script" panose="030B0504020000000003" pitchFamily="66" charset="0"/>
              </a:rPr>
              <a:t>3</a:t>
            </a:r>
            <a:r>
              <a:rPr lang="uk-UA" sz="2400" dirty="0" smtClean="0">
                <a:latin typeface="Segoe Script" panose="030B0504020000000003" pitchFamily="66" charset="0"/>
              </a:rPr>
              <a:t>. </a:t>
            </a:r>
            <a:r>
              <a:rPr lang="en-US" sz="2400" dirty="0" err="1">
                <a:latin typeface="Segoe Script" panose="030B0504020000000003" pitchFamily="66" charset="0"/>
              </a:rPr>
              <a:t>Ricoeur</a:t>
            </a:r>
            <a:r>
              <a:rPr lang="en-US" sz="2400" dirty="0">
                <a:latin typeface="Segoe Script" panose="030B0504020000000003" pitchFamily="66" charset="0"/>
              </a:rPr>
              <a:t> P</a:t>
            </a:r>
            <a:r>
              <a:rPr lang="uk-UA" sz="2400" dirty="0">
                <a:latin typeface="Segoe Script" panose="030B0504020000000003" pitchFamily="66" charset="0"/>
              </a:rPr>
              <a:t>. </a:t>
            </a:r>
            <a:r>
              <a:rPr lang="uk-UA" sz="2400" dirty="0" err="1">
                <a:latin typeface="Segoe Script" panose="030B0504020000000003" pitchFamily="66" charset="0"/>
              </a:rPr>
              <a:t>la</a:t>
            </a:r>
            <a:r>
              <a:rPr lang="uk-UA" sz="2400" dirty="0">
                <a:latin typeface="Segoe Script" panose="030B0504020000000003" pitchFamily="66" charset="0"/>
              </a:rPr>
              <a:t> </a:t>
            </a:r>
            <a:r>
              <a:rPr lang="uk-UA" sz="2400" dirty="0" err="1">
                <a:latin typeface="Segoe Script" panose="030B0504020000000003" pitchFamily="66" charset="0"/>
              </a:rPr>
              <a:t>métaphore</a:t>
            </a:r>
            <a:r>
              <a:rPr lang="uk-UA" sz="2400" dirty="0">
                <a:latin typeface="Segoe Script" panose="030B0504020000000003" pitchFamily="66" charset="0"/>
              </a:rPr>
              <a:t> </a:t>
            </a:r>
            <a:r>
              <a:rPr lang="uk-UA" sz="2400" dirty="0" err="1">
                <a:latin typeface="Segoe Script" panose="030B0504020000000003" pitchFamily="66" charset="0"/>
              </a:rPr>
              <a:t>vive</a:t>
            </a:r>
            <a:r>
              <a:rPr lang="en-US" sz="2400" dirty="0">
                <a:latin typeface="Segoe Script" panose="030B0504020000000003" pitchFamily="66" charset="0"/>
              </a:rPr>
              <a:t>. Paris </a:t>
            </a:r>
            <a:r>
              <a:rPr lang="uk-UA" sz="2400" dirty="0">
                <a:latin typeface="Segoe Script" panose="030B0504020000000003" pitchFamily="66" charset="0"/>
              </a:rPr>
              <a:t>: </a:t>
            </a:r>
            <a:r>
              <a:rPr lang="uk-UA" sz="2400" dirty="0" err="1">
                <a:latin typeface="Segoe Script" panose="030B0504020000000003" pitchFamily="66" charset="0"/>
              </a:rPr>
              <a:t>Éditions</a:t>
            </a:r>
            <a:r>
              <a:rPr lang="uk-UA" sz="2400" dirty="0">
                <a:latin typeface="Segoe Script" panose="030B0504020000000003" pitchFamily="66" charset="0"/>
              </a:rPr>
              <a:t> </a:t>
            </a:r>
            <a:r>
              <a:rPr lang="uk-UA" sz="2400" dirty="0" err="1">
                <a:latin typeface="Segoe Script" panose="030B0504020000000003" pitchFamily="66" charset="0"/>
              </a:rPr>
              <a:t>du</a:t>
            </a:r>
            <a:r>
              <a:rPr lang="uk-UA" sz="2400" dirty="0">
                <a:latin typeface="Segoe Script" panose="030B0504020000000003" pitchFamily="66" charset="0"/>
              </a:rPr>
              <a:t> </a:t>
            </a:r>
            <a:r>
              <a:rPr lang="uk-UA" sz="2400" dirty="0" err="1">
                <a:latin typeface="Segoe Script" panose="030B0504020000000003" pitchFamily="66" charset="0"/>
              </a:rPr>
              <a:t>Seuil</a:t>
            </a:r>
            <a:r>
              <a:rPr lang="uk-UA" sz="2400" dirty="0">
                <a:latin typeface="Segoe Script" panose="030B0504020000000003" pitchFamily="66" charset="0"/>
              </a:rPr>
              <a:t>, 1975. </a:t>
            </a:r>
            <a:r>
              <a:rPr lang="en-US" sz="2400" dirty="0">
                <a:latin typeface="Segoe Script" panose="030B0504020000000003" pitchFamily="66" charset="0"/>
              </a:rPr>
              <a:t>415 p</a:t>
            </a:r>
            <a:r>
              <a:rPr lang="uk-UA" sz="2400" dirty="0">
                <a:latin typeface="Segoe Script" panose="030B0504020000000003" pitchFamily="66" charset="0"/>
              </a:rPr>
              <a:t>. </a:t>
            </a:r>
            <a:r>
              <a:rPr lang="uk-UA" sz="2400" dirty="0" smtClean="0">
                <a:latin typeface="Segoe Script" panose="030B0504020000000003" pitchFamily="66" charset="0"/>
              </a:rPr>
              <a:t>. 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5</a:t>
            </a:r>
            <a:r>
              <a:rPr lang="uk-UA" sz="2400" dirty="0" smtClean="0">
                <a:latin typeface="Segoe Script" panose="030B0504020000000003" pitchFamily="66" charset="0"/>
              </a:rPr>
              <a:t>. </a:t>
            </a:r>
            <a:r>
              <a:rPr lang="en-US" sz="2400" dirty="0">
                <a:latin typeface="Segoe Script" panose="030B0504020000000003" pitchFamily="66" charset="0"/>
              </a:rPr>
              <a:t>Schelling F. W. J</a:t>
            </a:r>
            <a:r>
              <a:rPr lang="uk-UA" sz="2400" dirty="0">
                <a:latin typeface="Segoe Script" panose="030B0504020000000003" pitchFamily="66" charset="0"/>
              </a:rPr>
              <a:t>. </a:t>
            </a:r>
            <a:r>
              <a:rPr lang="en-US" sz="2400" dirty="0" err="1">
                <a:latin typeface="Segoe Script" panose="030B0504020000000003" pitchFamily="66" charset="0"/>
              </a:rPr>
              <a:t>Texte</a:t>
            </a:r>
            <a:r>
              <a:rPr lang="en-US" sz="2400" dirty="0">
                <a:latin typeface="Segoe Script" panose="030B0504020000000003" pitchFamily="66" charset="0"/>
              </a:rPr>
              <a:t> </a:t>
            </a:r>
            <a:r>
              <a:rPr lang="en-US" sz="2400" dirty="0" err="1">
                <a:latin typeface="Segoe Script" panose="030B0504020000000003" pitchFamily="66" charset="0"/>
              </a:rPr>
              <a:t>zur</a:t>
            </a:r>
            <a:r>
              <a:rPr lang="en-US" sz="2400" dirty="0">
                <a:latin typeface="Segoe Script" panose="030B0504020000000003" pitchFamily="66" charset="0"/>
              </a:rPr>
              <a:t> </a:t>
            </a:r>
            <a:r>
              <a:rPr lang="en-US" sz="2400" dirty="0" err="1">
                <a:latin typeface="Segoe Script" panose="030B0504020000000003" pitchFamily="66" charset="0"/>
              </a:rPr>
              <a:t>Philosophie</a:t>
            </a:r>
            <a:r>
              <a:rPr lang="en-US" sz="2400" dirty="0">
                <a:latin typeface="Segoe Script" panose="030B0504020000000003" pitchFamily="66" charset="0"/>
              </a:rPr>
              <a:t> der </a:t>
            </a:r>
            <a:r>
              <a:rPr lang="en-US" sz="2400" dirty="0" err="1">
                <a:latin typeface="Segoe Script" panose="030B0504020000000003" pitchFamily="66" charset="0"/>
              </a:rPr>
              <a:t>Kunst</a:t>
            </a:r>
            <a:r>
              <a:rPr lang="en-US" sz="2400" dirty="0">
                <a:latin typeface="Segoe Script" panose="030B0504020000000003" pitchFamily="66" charset="0"/>
              </a:rPr>
              <a:t>. URL: </a:t>
            </a:r>
            <a:r>
              <a:rPr lang="uk-UA" sz="2400" u="sng" dirty="0">
                <a:latin typeface="Segoe Script" panose="030B0504020000000003" pitchFamily="66" charset="0"/>
                <a:hlinkClick r:id="rId2"/>
              </a:rPr>
              <a:t>https://www.goodreads.com/book/show/6695577-texte-zur-philosophie-der-kunst </a:t>
            </a:r>
            <a:endParaRPr lang="en-US" sz="2400" u="sng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2400" dirty="0" smtClean="0">
                <a:latin typeface="Segoe Script" panose="030B0504020000000003" pitchFamily="66" charset="0"/>
              </a:rPr>
              <a:t>6. </a:t>
            </a:r>
            <a:r>
              <a:rPr lang="uk-UA" sz="2400" dirty="0" err="1" smtClean="0">
                <a:latin typeface="Segoe Script" panose="030B0504020000000003" pitchFamily="66" charset="0"/>
              </a:rPr>
              <a:t>Бахтин</a:t>
            </a:r>
            <a:r>
              <a:rPr lang="uk-UA" sz="2400" dirty="0" smtClean="0">
                <a:latin typeface="Segoe Script" panose="030B0504020000000003" pitchFamily="66" charset="0"/>
              </a:rPr>
              <a:t> </a:t>
            </a:r>
            <a:r>
              <a:rPr lang="uk-UA" sz="2400" dirty="0">
                <a:latin typeface="Segoe Script" panose="030B0504020000000003" pitchFamily="66" charset="0"/>
              </a:rPr>
              <a:t>М. Автор и герой в </a:t>
            </a:r>
            <a:r>
              <a:rPr lang="uk-UA" sz="2400" dirty="0" err="1">
                <a:latin typeface="Segoe Script" panose="030B0504020000000003" pitchFamily="66" charset="0"/>
              </a:rPr>
              <a:t>эстетической</a:t>
            </a:r>
            <a:r>
              <a:rPr lang="uk-UA" sz="2400" dirty="0">
                <a:latin typeface="Segoe Script" panose="030B0504020000000003" pitchFamily="66" charset="0"/>
              </a:rPr>
              <a:t> </a:t>
            </a:r>
            <a:r>
              <a:rPr lang="uk-UA" sz="2400" dirty="0" err="1">
                <a:latin typeface="Segoe Script" panose="030B0504020000000003" pitchFamily="66" charset="0"/>
              </a:rPr>
              <a:t>деятельности</a:t>
            </a:r>
            <a:r>
              <a:rPr lang="uk-UA" sz="2400" dirty="0">
                <a:latin typeface="Segoe Script" panose="030B0504020000000003" pitchFamily="66" charset="0"/>
              </a:rPr>
              <a:t>. </a:t>
            </a:r>
            <a:r>
              <a:rPr lang="uk-UA" sz="2400" i="1" dirty="0" err="1">
                <a:latin typeface="Segoe Script" panose="030B0504020000000003" pitchFamily="66" charset="0"/>
              </a:rPr>
              <a:t>Бахтин</a:t>
            </a:r>
            <a:r>
              <a:rPr lang="uk-UA" sz="2400" i="1" dirty="0">
                <a:latin typeface="Segoe Script" panose="030B0504020000000003" pitchFamily="66" charset="0"/>
              </a:rPr>
              <a:t> М. </a:t>
            </a:r>
            <a:r>
              <a:rPr lang="uk-UA" sz="2400" i="1" dirty="0" err="1">
                <a:latin typeface="Segoe Script" panose="030B0504020000000003" pitchFamily="66" charset="0"/>
              </a:rPr>
              <a:t>Эстетика</a:t>
            </a:r>
            <a:r>
              <a:rPr lang="uk-UA" sz="2400" i="1" dirty="0">
                <a:latin typeface="Segoe Script" panose="030B0504020000000003" pitchFamily="66" charset="0"/>
              </a:rPr>
              <a:t> словесного </a:t>
            </a:r>
            <a:r>
              <a:rPr lang="uk-UA" sz="2400" i="1" dirty="0" err="1">
                <a:latin typeface="Segoe Script" panose="030B0504020000000003" pitchFamily="66" charset="0"/>
              </a:rPr>
              <a:t>творчества</a:t>
            </a:r>
            <a:r>
              <a:rPr lang="uk-UA" sz="2400" i="1" dirty="0">
                <a:latin typeface="Segoe Script" panose="030B0504020000000003" pitchFamily="66" charset="0"/>
              </a:rPr>
              <a:t>.</a:t>
            </a:r>
            <a:r>
              <a:rPr lang="uk-UA" sz="2400" dirty="0">
                <a:latin typeface="Segoe Script" panose="030B0504020000000003" pitchFamily="66" charset="0"/>
              </a:rPr>
              <a:t> М. : </a:t>
            </a:r>
            <a:r>
              <a:rPr lang="uk-UA" sz="2400" dirty="0" err="1">
                <a:latin typeface="Segoe Script" panose="030B0504020000000003" pitchFamily="66" charset="0"/>
              </a:rPr>
              <a:t>Мысль</a:t>
            </a:r>
            <a:r>
              <a:rPr lang="uk-UA" sz="2400" dirty="0">
                <a:latin typeface="Segoe Script" panose="030B0504020000000003" pitchFamily="66" charset="0"/>
              </a:rPr>
              <a:t>, 1979. С. 7–21.</a:t>
            </a:r>
            <a:endParaRPr lang="ru-RU" sz="2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2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20891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dirty="0">
                <a:latin typeface="Segoe Script" panose="030B0504020000000003" pitchFamily="66" charset="0"/>
              </a:rPr>
              <a:t>Світогляд – система найзагальніших поглядів на світ та місце людини в ньому.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algn="just"/>
            <a:endParaRPr lang="uk-UA" sz="3600" b="1" dirty="0">
              <a:latin typeface="Segoe Script" panose="030B0504020000000003" pitchFamily="66" charset="0"/>
            </a:endParaRPr>
          </a:p>
          <a:p>
            <a:pPr algn="just"/>
            <a:r>
              <a:rPr lang="uk-UA" sz="3600" b="1" dirty="0" smtClean="0">
                <a:latin typeface="Segoe Script" panose="030B0504020000000003" pitchFamily="66" charset="0"/>
              </a:rPr>
              <a:t>Ідеологія</a:t>
            </a:r>
            <a:r>
              <a:rPr lang="uk-UA" sz="3600" b="1" dirty="0">
                <a:latin typeface="Segoe Script" panose="030B0504020000000003" pitchFamily="66" charset="0"/>
              </a:rPr>
              <a:t> – </a:t>
            </a:r>
            <a:r>
              <a:rPr lang="uk-UA" sz="3600" b="1" dirty="0" smtClean="0">
                <a:latin typeface="Segoe Script" panose="030B0504020000000003" pitchFamily="66" charset="0"/>
              </a:rPr>
              <a:t>суспільний </a:t>
            </a:r>
            <a:r>
              <a:rPr lang="uk-UA" sz="3600" b="1" dirty="0" err="1" smtClean="0">
                <a:latin typeface="Segoe Script" panose="030B0504020000000003" pitchFamily="66" charset="0"/>
              </a:rPr>
              <a:t>світоглядм</a:t>
            </a:r>
            <a:r>
              <a:rPr lang="uk-UA" sz="3600" b="1" dirty="0">
                <a:latin typeface="Segoe Script" panose="030B0504020000000003" pitchFamily="66" charset="0"/>
              </a:rPr>
              <a:t>.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algn="just"/>
            <a:endParaRPr lang="uk-UA" sz="3600" b="1" dirty="0" smtClean="0">
              <a:latin typeface="Segoe Script" panose="030B0504020000000003" pitchFamily="66" charset="0"/>
            </a:endParaRPr>
          </a:p>
          <a:p>
            <a:pPr algn="just"/>
            <a:r>
              <a:rPr lang="uk-UA" sz="3600" b="1" dirty="0" smtClean="0">
                <a:latin typeface="Segoe Script" panose="030B0504020000000003" pitchFamily="66" charset="0"/>
              </a:rPr>
              <a:t>У </a:t>
            </a:r>
            <a:r>
              <a:rPr lang="uk-UA" sz="3600" b="1" dirty="0">
                <a:latin typeface="Segoe Script" panose="030B0504020000000003" pitchFamily="66" charset="0"/>
              </a:rPr>
              <a:t>літературних творах відбиваються історичні виміри світогляду. </a:t>
            </a:r>
            <a:endParaRPr lang="uk-UA" sz="3600" b="1" dirty="0" smtClean="0">
              <a:latin typeface="Segoe Script" panose="030B0504020000000003" pitchFamily="66" charset="0"/>
            </a:endParaRPr>
          </a:p>
          <a:p>
            <a:pPr algn="just"/>
            <a:endParaRPr lang="uk-UA" sz="3600" b="1" dirty="0">
              <a:latin typeface="Segoe Script" panose="030B0504020000000003" pitchFamily="66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829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50944"/>
              </p:ext>
            </p:extLst>
          </p:nvPr>
        </p:nvGraphicFramePr>
        <p:xfrm>
          <a:off x="683568" y="1397000"/>
          <a:ext cx="813690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115616" y="404665"/>
            <a:ext cx="6552728" cy="792088"/>
            <a:chOff x="4299313" y="641217"/>
            <a:chExt cx="294208" cy="3169919"/>
          </a:xfrm>
        </p:grpSpPr>
        <p:sp>
          <p:nvSpPr>
            <p:cNvPr id="4" name="Прямоугольник 3"/>
            <p:cNvSpPr/>
            <p:nvPr/>
          </p:nvSpPr>
          <p:spPr>
            <a:xfrm rot="16200000">
              <a:off x="2861457" y="2079073"/>
              <a:ext cx="3169919" cy="2942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 4"/>
            <p:cNvSpPr/>
            <p:nvPr/>
          </p:nvSpPr>
          <p:spPr>
            <a:xfrm rot="16200000">
              <a:off x="2861457" y="2079073"/>
              <a:ext cx="3169919" cy="294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59475" bIns="0" numCol="1" spcCol="1270" anchor="t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55576" y="40466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Segoe Script" panose="030B0504020000000003" pitchFamily="66" charset="0"/>
                <a:ea typeface="Calibri"/>
              </a:rPr>
              <a:t>ТИПИ ТВОРЧОСТІ </a:t>
            </a:r>
            <a:endParaRPr lang="ru-RU" sz="4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59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92888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Світогляд </a:t>
            </a:r>
            <a:r>
              <a:rPr lang="uk-UA" sz="3200" b="1" dirty="0">
                <a:latin typeface="Segoe Script" panose="030B0504020000000003" pitchFamily="66" charset="0"/>
                <a:ea typeface="Calibri"/>
                <a:cs typeface="Times New Roman"/>
              </a:rPr>
              <a:t>проявляється на </a:t>
            </a: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рівні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41338" algn="l"/>
              </a:tabLst>
            </a:pP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  авторського </a:t>
            </a:r>
            <a:r>
              <a:rPr lang="uk-UA" sz="3200" b="1" dirty="0">
                <a:latin typeface="Segoe Script" panose="030B0504020000000003" pitchFamily="66" charset="0"/>
                <a:ea typeface="Calibri"/>
                <a:cs typeface="Times New Roman"/>
              </a:rPr>
              <a:t>задуму, </a:t>
            </a:r>
            <a:endParaRPr lang="uk-UA" sz="3200" b="1" dirty="0" smtClean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вибору </a:t>
            </a:r>
            <a:r>
              <a:rPr lang="uk-UA" sz="3200" b="1" dirty="0">
                <a:latin typeface="Segoe Script" panose="030B0504020000000003" pitchFamily="66" charset="0"/>
                <a:ea typeface="Calibri"/>
                <a:cs typeface="Times New Roman"/>
              </a:rPr>
              <a:t>теми, </a:t>
            </a:r>
            <a:endParaRPr lang="uk-UA" sz="3200" b="1" dirty="0" smtClean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добору </a:t>
            </a:r>
            <a:r>
              <a:rPr lang="uk-UA" sz="3200" b="1" dirty="0" err="1">
                <a:latin typeface="Segoe Script" panose="030B0504020000000003" pitchFamily="66" charset="0"/>
                <a:ea typeface="Calibri"/>
                <a:cs typeface="Times New Roman"/>
              </a:rPr>
              <a:t>змістово-фактуалього</a:t>
            </a:r>
            <a:r>
              <a:rPr lang="uk-UA" sz="3200" b="1" dirty="0">
                <a:latin typeface="Segoe Script" panose="030B0504020000000003" pitchFamily="66" charset="0"/>
                <a:ea typeface="Calibri"/>
                <a:cs typeface="Times New Roman"/>
              </a:rPr>
              <a:t> матеріалу, </a:t>
            </a:r>
            <a:endParaRPr lang="uk-UA" sz="3200" b="1" dirty="0" smtClean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словесно-художньою </a:t>
            </a:r>
            <a:r>
              <a:rPr lang="uk-UA" sz="3200" b="1" dirty="0">
                <a:latin typeface="Segoe Script" panose="030B0504020000000003" pitchFamily="66" charset="0"/>
                <a:ea typeface="Calibri"/>
                <a:cs typeface="Times New Roman"/>
              </a:rPr>
              <a:t>тканини твору. </a:t>
            </a:r>
            <a:endParaRPr lang="ru-RU" sz="3200" b="1" dirty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589280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Segoe Script" panose="030B0504020000000003" pitchFamily="66" charset="0"/>
                <a:ea typeface="Calibri"/>
                <a:cs typeface="Times New Roman"/>
              </a:rPr>
              <a:t> </a:t>
            </a:r>
            <a:endParaRPr lang="ru-RU" sz="2800" b="1" dirty="0">
              <a:latin typeface="Segoe Script" panose="030B0504020000000003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656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20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latin typeface="Segoe Script" panose="030B0504020000000003" pitchFamily="66" charset="0"/>
                <a:ea typeface="Calibri"/>
                <a:cs typeface="Times New Roman"/>
              </a:rPr>
              <a:t>Світогляд </a:t>
            </a: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передусім </a:t>
            </a:r>
            <a:r>
              <a:rPr lang="uk-UA" sz="3200" b="1" dirty="0">
                <a:latin typeface="Segoe Script" panose="030B0504020000000003" pitchFamily="66" charset="0"/>
                <a:ea typeface="Calibri"/>
                <a:cs typeface="Times New Roman"/>
              </a:rPr>
              <a:t>формує соціально-духовне середовище</a:t>
            </a: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200" b="1" dirty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Світогляд зумовлюється </a:t>
            </a:r>
            <a:r>
              <a:rPr lang="uk-UA" sz="3200" b="1" dirty="0">
                <a:latin typeface="Segoe Script" panose="030B0504020000000003" pitchFamily="66" charset="0"/>
                <a:ea typeface="Calibri"/>
                <a:cs typeface="Times New Roman"/>
              </a:rPr>
              <a:t>літературним процесом</a:t>
            </a:r>
            <a:r>
              <a:rPr lang="uk-UA" sz="3200" b="1" dirty="0" smtClean="0">
                <a:latin typeface="Segoe Script" panose="030B0504020000000003" pitchFamily="66" charset="0"/>
                <a:ea typeface="Calibri"/>
                <a:cs typeface="Times New Roman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200" b="1" dirty="0">
              <a:latin typeface="Segoe Script" panose="030B0504020000000003" pitchFamily="66" charset="0"/>
              <a:ea typeface="Calibri"/>
              <a:cs typeface="Times New Roman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b="1" dirty="0">
                <a:latin typeface="Segoe Script" panose="030B0504020000000003" pitchFamily="66" charset="0"/>
                <a:ea typeface="Calibri"/>
              </a:rPr>
              <a:t>Важливу роль відіграє </a:t>
            </a:r>
            <a:r>
              <a:rPr lang="uk-UA" sz="3200" b="1" dirty="0" smtClean="0">
                <a:latin typeface="Segoe Script" panose="030B0504020000000003" pitchFamily="66" charset="0"/>
                <a:ea typeface="Calibri"/>
              </a:rPr>
              <a:t>психічна </a:t>
            </a:r>
            <a:r>
              <a:rPr lang="uk-UA" sz="3200" b="1" dirty="0">
                <a:latin typeface="Segoe Script" panose="030B0504020000000003" pitchFamily="66" charset="0"/>
                <a:ea typeface="Calibri"/>
              </a:rPr>
              <a:t>конституція митця, що також виражається в художньому творі</a:t>
            </a:r>
            <a:endParaRPr lang="ru-RU" sz="32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Валя\Desktop\завантаженн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1" y="3645024"/>
            <a:ext cx="32458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404664"/>
            <a:ext cx="4896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>
                <a:latin typeface="Segoe Script" panose="030B0504020000000003" pitchFamily="66" charset="0"/>
              </a:rPr>
              <a:t>Не існує єдиного визначення культури та мистецтва.</a:t>
            </a:r>
            <a:endParaRPr lang="ru-RU" sz="2800" dirty="0">
              <a:latin typeface="Segoe Script" panose="030B0504020000000003" pitchFamily="66" charset="0"/>
            </a:endParaRPr>
          </a:p>
          <a:p>
            <a:r>
              <a:rPr lang="uk-UA" sz="2800" dirty="0">
                <a:latin typeface="Segoe Script" panose="030B0504020000000003" pitchFamily="66" charset="0"/>
              </a:rPr>
              <a:t> </a:t>
            </a:r>
            <a:endParaRPr lang="ru-RU" sz="2800" dirty="0">
              <a:latin typeface="Segoe Script" panose="030B0504020000000003" pitchFamily="66" charset="0"/>
            </a:endParaRPr>
          </a:p>
          <a:p>
            <a:r>
              <a:rPr lang="uk-UA" sz="2800" dirty="0">
                <a:latin typeface="Segoe Script" panose="030B0504020000000003" pitchFamily="66" charset="0"/>
              </a:rPr>
              <a:t>Мистецтво </a:t>
            </a:r>
            <a:endParaRPr lang="ru-RU" sz="2800" dirty="0">
              <a:latin typeface="Segoe Script" panose="030B0504020000000003" pitchFamily="66" charset="0"/>
            </a:endParaRPr>
          </a:p>
          <a:p>
            <a:r>
              <a:rPr lang="uk-UA" sz="2800" dirty="0">
                <a:latin typeface="Segoe Script" panose="030B0504020000000003" pitchFamily="66" charset="0"/>
              </a:rPr>
              <a:t>а) потребує постійного </a:t>
            </a:r>
            <a:r>
              <a:rPr lang="uk-UA" sz="2800" dirty="0" smtClean="0">
                <a:latin typeface="Segoe Script" panose="030B0504020000000003" pitchFamily="66" charset="0"/>
              </a:rPr>
              <a:t>оновлення;</a:t>
            </a:r>
          </a:p>
          <a:p>
            <a:endParaRPr lang="ru-RU" sz="2800" dirty="0">
              <a:latin typeface="Segoe Script" panose="030B0504020000000003" pitchFamily="66" charset="0"/>
            </a:endParaRPr>
          </a:p>
          <a:p>
            <a:r>
              <a:rPr lang="uk-UA" sz="2800" dirty="0">
                <a:latin typeface="Segoe Script" panose="030B0504020000000003" pitchFamily="66" charset="0"/>
              </a:rPr>
              <a:t>б) для його динаміки характерна спрямованість углиб буття рівноцінними шляхами.</a:t>
            </a:r>
            <a:endParaRPr lang="ru-RU" sz="28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0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5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Segoe Script" panose="030B0504020000000003" pitchFamily="66" charset="0"/>
              </a:rPr>
              <a:t>Мистецтво це: </a:t>
            </a:r>
            <a:endParaRPr lang="ru-RU" sz="2400" dirty="0">
              <a:latin typeface="Segoe Script" panose="030B0504020000000003" pitchFamily="66" charset="0"/>
            </a:endParaRPr>
          </a:p>
          <a:p>
            <a:r>
              <a:rPr lang="uk-UA" sz="2400" dirty="0">
                <a:latin typeface="Segoe Script" panose="030B0504020000000003" pitchFamily="66" charset="0"/>
              </a:rPr>
              <a:t>1. Будь-яка майстерність. </a:t>
            </a:r>
            <a:endParaRPr lang="ru-RU" sz="2400" dirty="0">
              <a:latin typeface="Segoe Script" panose="030B0504020000000003" pitchFamily="66" charset="0"/>
            </a:endParaRPr>
          </a:p>
          <a:p>
            <a:r>
              <a:rPr lang="uk-UA" sz="2400" dirty="0">
                <a:latin typeface="Segoe Script" panose="030B0504020000000003" pitchFamily="66" charset="0"/>
              </a:rPr>
              <a:t>2. Вміння творити красиві </a:t>
            </a:r>
            <a:endParaRPr lang="uk-UA" sz="2400" dirty="0" smtClean="0">
              <a:latin typeface="Segoe Script" panose="030B0504020000000003" pitchFamily="66" charset="0"/>
            </a:endParaRPr>
          </a:p>
          <a:p>
            <a:pPr marL="452438">
              <a:tabLst>
                <a:tab pos="452438" algn="l"/>
              </a:tabLst>
            </a:pPr>
            <a:r>
              <a:rPr lang="uk-UA" sz="2400" dirty="0" smtClean="0">
                <a:latin typeface="Segoe Script" panose="030B0504020000000003" pitchFamily="66" charset="0"/>
              </a:rPr>
              <a:t>речі</a:t>
            </a:r>
            <a:r>
              <a:rPr lang="uk-UA" sz="2400" dirty="0">
                <a:latin typeface="Segoe Script" panose="030B0504020000000003" pitchFamily="66" charset="0"/>
              </a:rPr>
              <a:t>. </a:t>
            </a:r>
            <a:endParaRPr lang="ru-RU" sz="2400" dirty="0">
              <a:latin typeface="Segoe Script" panose="030B0504020000000003" pitchFamily="66" charset="0"/>
            </a:endParaRPr>
          </a:p>
          <a:p>
            <a:pPr marL="452438" indent="-452438">
              <a:tabLst>
                <a:tab pos="452438" algn="l"/>
              </a:tabLst>
            </a:pPr>
            <a:r>
              <a:rPr lang="uk-UA" sz="2400" dirty="0">
                <a:latin typeface="Segoe Script" panose="030B0504020000000003" pitchFamily="66" charset="0"/>
              </a:rPr>
              <a:t>3. Гармонія змісту і форми </a:t>
            </a:r>
            <a:endParaRPr lang="uk-UA" sz="2400" dirty="0" smtClean="0">
              <a:latin typeface="Segoe Script" panose="030B0504020000000003" pitchFamily="66" charset="0"/>
            </a:endParaRPr>
          </a:p>
          <a:p>
            <a:pPr marL="452438">
              <a:tabLst>
                <a:tab pos="452438" algn="l"/>
              </a:tabLst>
            </a:pPr>
            <a:r>
              <a:rPr lang="uk-UA" sz="2400" dirty="0" smtClean="0">
                <a:latin typeface="Segoe Script" panose="030B0504020000000003" pitchFamily="66" charset="0"/>
              </a:rPr>
              <a:t>в </a:t>
            </a:r>
            <a:r>
              <a:rPr lang="uk-UA" sz="2400" dirty="0">
                <a:latin typeface="Segoe Script" panose="030B0504020000000003" pitchFamily="66" charset="0"/>
              </a:rPr>
              <a:t>художній творчості, яка </a:t>
            </a:r>
            <a:endParaRPr lang="uk-UA" sz="2400" dirty="0" smtClean="0">
              <a:latin typeface="Segoe Script" panose="030B0504020000000003" pitchFamily="66" charset="0"/>
            </a:endParaRPr>
          </a:p>
          <a:p>
            <a:pPr marL="452438">
              <a:tabLst>
                <a:tab pos="452438" algn="l"/>
              </a:tabLst>
            </a:pPr>
            <a:r>
              <a:rPr lang="uk-UA" sz="2400" dirty="0" smtClean="0">
                <a:latin typeface="Segoe Script" panose="030B0504020000000003" pitchFamily="66" charset="0"/>
              </a:rPr>
              <a:t>виникає </a:t>
            </a:r>
            <a:r>
              <a:rPr lang="uk-UA" sz="2400" dirty="0">
                <a:latin typeface="Segoe Script" panose="030B0504020000000003" pitchFamily="66" charset="0"/>
              </a:rPr>
              <a:t>з естетичних </a:t>
            </a:r>
            <a:endParaRPr lang="uk-UA" sz="2400" dirty="0" smtClean="0">
              <a:latin typeface="Segoe Script" panose="030B0504020000000003" pitchFamily="66" charset="0"/>
            </a:endParaRPr>
          </a:p>
          <a:p>
            <a:pPr marL="452438">
              <a:tabLst>
                <a:tab pos="452438" algn="l"/>
              </a:tabLst>
            </a:pPr>
            <a:r>
              <a:rPr lang="uk-UA" sz="2400" dirty="0" smtClean="0">
                <a:latin typeface="Segoe Script" panose="030B0504020000000003" pitchFamily="66" charset="0"/>
              </a:rPr>
              <a:t>потреб</a:t>
            </a:r>
            <a:r>
              <a:rPr lang="uk-UA" sz="2400" dirty="0">
                <a:latin typeface="Segoe Script" panose="030B0504020000000003" pitchFamily="66" charset="0"/>
              </a:rPr>
              <a:t>. </a:t>
            </a:r>
            <a:endParaRPr lang="ru-RU" sz="2400" dirty="0">
              <a:latin typeface="Segoe Script" panose="030B0504020000000003" pitchFamily="66" charset="0"/>
            </a:endParaRPr>
          </a:p>
          <a:p>
            <a:pPr marL="452438" indent="-452438">
              <a:tabLst>
                <a:tab pos="452438" algn="l"/>
              </a:tabLst>
            </a:pPr>
            <a:r>
              <a:rPr lang="uk-UA" sz="2400" dirty="0" smtClean="0">
                <a:latin typeface="Segoe Script" panose="030B0504020000000003" pitchFamily="66" charset="0"/>
              </a:rPr>
              <a:t>4</a:t>
            </a:r>
            <a:r>
              <a:rPr lang="uk-UA" sz="2400" dirty="0">
                <a:latin typeface="Segoe Script" panose="030B0504020000000003" pitchFamily="66" charset="0"/>
              </a:rPr>
              <a:t>. Скульптура, </a:t>
            </a:r>
            <a:r>
              <a:rPr lang="uk-UA" sz="2400" dirty="0" smtClean="0">
                <a:latin typeface="Segoe Script" panose="030B0504020000000003" pitchFamily="66" charset="0"/>
              </a:rPr>
              <a:t>архітектура,</a:t>
            </a:r>
          </a:p>
          <a:p>
            <a:pPr marL="452438" indent="-452438">
              <a:tabLst>
                <a:tab pos="452438" algn="l"/>
              </a:tabLst>
            </a:pPr>
            <a:r>
              <a:rPr lang="uk-UA" sz="2400" dirty="0">
                <a:latin typeface="Segoe Script" panose="030B0504020000000003" pitchFamily="66" charset="0"/>
              </a:rPr>
              <a:t> </a:t>
            </a:r>
            <a:r>
              <a:rPr lang="uk-UA" sz="2400" dirty="0" smtClean="0">
                <a:latin typeface="Segoe Script" panose="030B0504020000000003" pitchFamily="66" charset="0"/>
              </a:rPr>
              <a:t>   живопис</a:t>
            </a:r>
            <a:r>
              <a:rPr lang="uk-UA" sz="2400" dirty="0">
                <a:latin typeface="Segoe Script" panose="030B0504020000000003" pitchFamily="66" charset="0"/>
              </a:rPr>
              <a:t>, </a:t>
            </a:r>
            <a:r>
              <a:rPr lang="uk-UA" sz="2400" dirty="0" smtClean="0">
                <a:latin typeface="Segoe Script" panose="030B0504020000000003" pitchFamily="66" charset="0"/>
              </a:rPr>
              <a:t>музика…</a:t>
            </a:r>
            <a:endParaRPr lang="ru-RU" sz="2400" dirty="0">
              <a:latin typeface="Segoe Script" panose="030B0504020000000003" pitchFamily="66" charset="0"/>
            </a:endParaRPr>
          </a:p>
          <a:p>
            <a:r>
              <a:rPr lang="uk-UA" sz="2400" dirty="0">
                <a:latin typeface="Segoe Script" panose="030B0504020000000003" pitchFamily="66" charset="0"/>
              </a:rPr>
              <a:t> 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Мистецтво постає </a:t>
            </a:r>
            <a:r>
              <a:rPr lang="uk-UA" sz="2400" dirty="0" smtClean="0">
                <a:latin typeface="Segoe Script" panose="030B0504020000000003" pitchFamily="66" charset="0"/>
              </a:rPr>
              <a:t>в чуттєво-вираженій </a:t>
            </a:r>
            <a:r>
              <a:rPr lang="uk-UA" sz="2400" dirty="0">
                <a:latin typeface="Segoe Script" panose="030B0504020000000003" pitchFamily="66" charset="0"/>
              </a:rPr>
              <a:t>формі. 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 </a:t>
            </a:r>
            <a:endParaRPr lang="ru-RU" sz="2400" dirty="0">
              <a:latin typeface="Segoe Script" panose="030B0504020000000003" pitchFamily="66" charset="0"/>
            </a:endParaRPr>
          </a:p>
          <a:p>
            <a:pPr algn="just"/>
            <a:r>
              <a:rPr lang="uk-UA" sz="2400" dirty="0">
                <a:latin typeface="Segoe Script" panose="030B0504020000000003" pitchFamily="66" charset="0"/>
              </a:rPr>
              <a:t>Мистецтво – естетичне освоєння дійсності, її конкретне відтворення через художній образ.</a:t>
            </a:r>
            <a:endParaRPr lang="ru-RU" sz="2400" dirty="0">
              <a:latin typeface="Segoe Script" panose="030B0504020000000003" pitchFamily="66" charset="0"/>
            </a:endParaRPr>
          </a:p>
        </p:txBody>
      </p:sp>
      <p:pic>
        <p:nvPicPr>
          <p:cNvPr id="4098" name="Picture 2" descr="D:\Users\Валя\Desktop\завантаженн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33" y="441844"/>
            <a:ext cx="2595323" cy="334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0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404664"/>
            <a:ext cx="79645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>
                <a:latin typeface="Segoe Script" panose="030B0504020000000003" pitchFamily="66" charset="0"/>
              </a:rPr>
              <a:t>Мистецтво й наука </a:t>
            </a:r>
            <a:endParaRPr lang="uk-UA" sz="3200" dirty="0" smtClean="0">
              <a:latin typeface="Segoe Script" panose="030B0504020000000003" pitchFamily="66" charset="0"/>
            </a:endParaRPr>
          </a:p>
          <a:p>
            <a:pPr lvl="0"/>
            <a:r>
              <a:rPr lang="uk-UA" sz="3200" dirty="0" smtClean="0">
                <a:latin typeface="Segoe Script" panose="030B0504020000000003" pitchFamily="66" charset="0"/>
              </a:rPr>
              <a:t>– засоби </a:t>
            </a:r>
          </a:p>
          <a:p>
            <a:pPr lvl="0"/>
            <a:r>
              <a:rPr lang="uk-UA" sz="3200" dirty="0" smtClean="0">
                <a:latin typeface="Segoe Script" panose="030B0504020000000003" pitchFamily="66" charset="0"/>
              </a:rPr>
              <a:t>пізнання життя</a:t>
            </a:r>
            <a:r>
              <a:rPr lang="uk-UA" sz="3200" dirty="0">
                <a:latin typeface="Segoe Script" panose="030B0504020000000003" pitchFamily="66" charset="0"/>
              </a:rPr>
              <a:t>. </a:t>
            </a:r>
            <a:endParaRPr lang="uk-UA" sz="3200" dirty="0" smtClean="0">
              <a:latin typeface="Segoe Script" panose="030B0504020000000003" pitchFamily="66" charset="0"/>
            </a:endParaRPr>
          </a:p>
          <a:p>
            <a:pPr lvl="0"/>
            <a:endParaRPr lang="uk-UA" sz="3200" dirty="0" smtClean="0">
              <a:latin typeface="Segoe Script" panose="030B0504020000000003" pitchFamily="66" charset="0"/>
            </a:endParaRPr>
          </a:p>
          <a:p>
            <a:pPr lvl="0"/>
            <a:endParaRPr lang="ru-RU" sz="3200" dirty="0">
              <a:latin typeface="Segoe Script" panose="030B0504020000000003" pitchFamily="66" charset="0"/>
            </a:endParaRPr>
          </a:p>
          <a:p>
            <a:r>
              <a:rPr lang="uk-UA" sz="3200" dirty="0">
                <a:latin typeface="Segoe Script" panose="030B0504020000000003" pitchFamily="66" charset="0"/>
              </a:rPr>
              <a:t>Різниця </a:t>
            </a:r>
            <a:r>
              <a:rPr lang="uk-UA" sz="3200" dirty="0" smtClean="0">
                <a:latin typeface="Segoe Script" panose="030B0504020000000003" pitchFamily="66" charset="0"/>
              </a:rPr>
              <a:t>в </a:t>
            </a:r>
          </a:p>
          <a:p>
            <a:r>
              <a:rPr lang="uk-UA" sz="3200" dirty="0" smtClean="0">
                <a:latin typeface="Segoe Script" panose="030B0504020000000003" pitchFamily="66" charset="0"/>
              </a:rPr>
              <a:t>засобах </a:t>
            </a:r>
            <a:r>
              <a:rPr lang="uk-UA" sz="3200" dirty="0">
                <a:latin typeface="Segoe Script" panose="030B0504020000000003" pitchFamily="66" charset="0"/>
              </a:rPr>
              <a:t>вираження </a:t>
            </a:r>
            <a:endParaRPr lang="uk-UA" sz="3200" dirty="0" smtClean="0">
              <a:latin typeface="Segoe Script" panose="030B0504020000000003" pitchFamily="66" charset="0"/>
            </a:endParaRPr>
          </a:p>
          <a:p>
            <a:r>
              <a:rPr lang="uk-UA" sz="3200" dirty="0" smtClean="0">
                <a:latin typeface="Segoe Script" panose="030B0504020000000003" pitchFamily="66" charset="0"/>
              </a:rPr>
              <a:t>їх змісту</a:t>
            </a:r>
            <a:r>
              <a:rPr lang="uk-UA" sz="3200" dirty="0">
                <a:latin typeface="Segoe Script" panose="030B0504020000000003" pitchFamily="66" charset="0"/>
              </a:rPr>
              <a:t>. </a:t>
            </a:r>
            <a:endParaRPr lang="uk-UA" sz="3200" dirty="0" smtClean="0">
              <a:latin typeface="Segoe Script" panose="030B0504020000000003" pitchFamily="66" charset="0"/>
            </a:endParaRPr>
          </a:p>
          <a:p>
            <a:endParaRPr lang="uk-UA" sz="3200" dirty="0" smtClean="0">
              <a:latin typeface="Segoe Script" panose="030B0504020000000003" pitchFamily="66" charset="0"/>
            </a:endParaRPr>
          </a:p>
          <a:p>
            <a:endParaRPr lang="ru-RU" sz="3200" dirty="0">
              <a:latin typeface="Segoe Script" panose="030B0504020000000003" pitchFamily="66" charset="0"/>
            </a:endParaRPr>
          </a:p>
          <a:p>
            <a:pPr algn="just"/>
            <a:r>
              <a:rPr lang="uk-UA" sz="3200" dirty="0" smtClean="0">
                <a:latin typeface="Segoe Script" panose="030B0504020000000003" pitchFamily="66" charset="0"/>
              </a:rPr>
              <a:t>Наука</a:t>
            </a:r>
            <a:r>
              <a:rPr lang="en-US" sz="3200" dirty="0" smtClean="0">
                <a:latin typeface="Segoe Script" panose="030B0504020000000003" pitchFamily="66" charset="0"/>
              </a:rPr>
              <a:t> </a:t>
            </a:r>
            <a:r>
              <a:rPr lang="uk-UA" sz="3200" dirty="0" smtClean="0">
                <a:latin typeface="Segoe Script" panose="030B0504020000000003" pitchFamily="66" charset="0"/>
              </a:rPr>
              <a:t>  </a:t>
            </a:r>
            <a:r>
              <a:rPr lang="uk-UA" sz="3200" dirty="0" smtClean="0">
                <a:latin typeface="Segoe Script" panose="030B0504020000000003" pitchFamily="66" charset="0"/>
              </a:rPr>
              <a:t>абстрактні поняття Мистецтво   образи</a:t>
            </a:r>
            <a:r>
              <a:rPr lang="uk-UA" sz="3200" dirty="0">
                <a:latin typeface="Segoe Script" panose="030B0504020000000003" pitchFamily="66" charset="0"/>
              </a:rPr>
              <a:t>. </a:t>
            </a:r>
            <a:endParaRPr lang="ru-RU" sz="3200" dirty="0">
              <a:latin typeface="Segoe Script" panose="030B0504020000000003" pitchFamily="66" charset="0"/>
            </a:endParaRPr>
          </a:p>
          <a:p>
            <a:r>
              <a:rPr lang="uk-UA" sz="2400" dirty="0">
                <a:latin typeface="Segoe Script" panose="030B0504020000000003" pitchFamily="66" charset="0"/>
              </a:rPr>
              <a:t> </a:t>
            </a:r>
            <a:endParaRPr lang="ru-RU" sz="2400" dirty="0">
              <a:latin typeface="Segoe Script" panose="030B0504020000000003" pitchFamily="66" charset="0"/>
            </a:endParaRPr>
          </a:p>
        </p:txBody>
      </p:sp>
      <p:pic>
        <p:nvPicPr>
          <p:cNvPr id="5122" name="Picture 2" descr="D:\Users\Валя\Desktop\завантажен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682"/>
            <a:ext cx="2923971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555776" y="5495894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73999" y="6021288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2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82013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Segoe Script" panose="030B0504020000000003" pitchFamily="66" charset="0"/>
              </a:rPr>
              <a:t>Платон і Аристотель називали мистецтво «наслідуванням природі», де природа – реальне життя, а «наслідування» – властивість мистецтва відтворювати реальне життя в образах літературних, живописних, скульптурних. </a:t>
            </a:r>
            <a:endParaRPr lang="ru-RU" sz="2200" dirty="0">
              <a:latin typeface="Segoe Script" panose="030B0504020000000003" pitchFamily="66" charset="0"/>
            </a:endParaRPr>
          </a:p>
        </p:txBody>
      </p:sp>
      <p:pic>
        <p:nvPicPr>
          <p:cNvPr id="8" name="Рисунок 7" descr="D:\Users\Валя\Desktop\Старый стол\Дисципліни\Втуп питання тести\вступ, до лекції\1 плато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6106"/>
            <a:ext cx="2448272" cy="31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Users\Валя\Desktop\Старый стол\Дисципліни\Втуп питання тести\вступ, до лекції\2 аристоель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66" y="2531078"/>
            <a:ext cx="2391658" cy="30770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03678" y="560810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Платон                                                          Аристотель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96397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Segoe Script" panose="030B0504020000000003" pitchFamily="66" charset="0"/>
              </a:rPr>
              <a:t>Термінологія Платона </a:t>
            </a:r>
            <a:r>
              <a:rPr lang="uk-UA" dirty="0">
                <a:latin typeface="Segoe Script" panose="030B0504020000000003" pitchFamily="66" charset="0"/>
              </a:rPr>
              <a:t>і Аристотеля </a:t>
            </a:r>
            <a:r>
              <a:rPr lang="uk-UA" dirty="0" smtClean="0">
                <a:latin typeface="Segoe Script" panose="030B0504020000000003" pitchFamily="66" charset="0"/>
              </a:rPr>
              <a:t>активно вживана до </a:t>
            </a:r>
            <a:r>
              <a:rPr lang="uk-UA" dirty="0">
                <a:latin typeface="Segoe Script" panose="030B0504020000000003" pitchFamily="66" charset="0"/>
              </a:rPr>
              <a:t>ХVІІІ ст. </a:t>
            </a:r>
            <a:endParaRPr lang="ru-RU" dirty="0">
              <a:latin typeface="Segoe Script" panose="030B0504020000000003" pitchFamily="66" charset="0"/>
            </a:endParaRPr>
          </a:p>
          <a:p>
            <a:pPr algn="just"/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354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1101</TotalTime>
  <Words>1225</Words>
  <Application>Microsoft Office PowerPoint</Application>
  <PresentationFormat>Экран (4:3)</PresentationFormat>
  <Paragraphs>292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Валя</cp:lastModifiedBy>
  <cp:revision>49</cp:revision>
  <dcterms:created xsi:type="dcterms:W3CDTF">2022-09-21T06:46:26Z</dcterms:created>
  <dcterms:modified xsi:type="dcterms:W3CDTF">2022-10-03T20:29:11Z</dcterms:modified>
</cp:coreProperties>
</file>