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BF0BFFD-6362-444E-8D99-686121DCAB8C}" type="datetimeFigureOut">
              <a:rPr lang="uk-UA" smtClean="0"/>
              <a:t>23.02.2021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C837168-657C-4AE6-8F31-2789F9D75AE6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Корпорації на фінансовому ринку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03092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Мета дисципліни</a:t>
            </a:r>
            <a:endParaRPr lang="uk-UA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uk-UA" dirty="0"/>
              <a:t>сформувати у студентів базові системні знання з корпоративних утворень та їх ролі у національній економіці українських підприємств на фінансовому ринку, визначити можливі напрями їх подальшого розвитку.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79268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Завдання вивчення дисципліни</a:t>
            </a:r>
            <a:endParaRPr lang="uk-UA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uk-UA" dirty="0"/>
              <a:t>У результаті вивчення дисципліни </a:t>
            </a:r>
            <a:r>
              <a:rPr lang="uk-UA" dirty="0" err="1"/>
              <a:t>„Корпорації</a:t>
            </a:r>
            <a:r>
              <a:rPr lang="uk-UA" dirty="0"/>
              <a:t> на фінансовому ринку” студенти повинні:</a:t>
            </a:r>
          </a:p>
          <a:p>
            <a:r>
              <a:rPr lang="uk-UA" dirty="0"/>
              <a:t>· засвоїти теоретичні основи сутності та функціонального призначення корпоративних утворень на фінансовому ринку;</a:t>
            </a:r>
          </a:p>
          <a:p>
            <a:r>
              <a:rPr lang="uk-UA" dirty="0"/>
              <a:t>· розуміти структуру фінансового та фондового ринків, функції та фінансову політику корпорації;</a:t>
            </a:r>
          </a:p>
          <a:p>
            <a:r>
              <a:rPr lang="uk-UA" dirty="0"/>
              <a:t>· засвоїти основи управління структурою капіталу корпорації, грошовими потоками й активами корпорації;</a:t>
            </a:r>
          </a:p>
          <a:p>
            <a:r>
              <a:rPr lang="uk-UA" dirty="0"/>
              <a:t>· вивчити основи корпоративних прав та їх вплив на статутний капітал, дію фінансових попередників на ринку цінних паперів;</a:t>
            </a:r>
          </a:p>
          <a:p>
            <a:r>
              <a:rPr lang="uk-UA" dirty="0"/>
              <a:t>· оволодіти знаннями щодо порядку управління операційним прибутком, емісії акцій та дивідендної політики корпорації;</a:t>
            </a:r>
          </a:p>
          <a:p>
            <a:r>
              <a:rPr lang="uk-UA" dirty="0"/>
              <a:t>· набути навичок практичної фінансової роботи на підприємстві за такими напрямками:</a:t>
            </a:r>
          </a:p>
          <a:p>
            <a:r>
              <a:rPr lang="uk-UA" dirty="0"/>
              <a:t>Фінансові аспекти реорганізації корпорації, резерви корпорації та захисні функції власного капіталу, фінансові інвестиції корпорації.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85690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Компетентності</a:t>
            </a:r>
            <a:r>
              <a:rPr lang="uk-UA" b="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  <a:endParaRPr lang="uk-UA" b="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/>
              <a:t>- Здатний ефективно формувати цілі реалізації концепції корпоративної відповідальності;</a:t>
            </a:r>
          </a:p>
          <a:p>
            <a:r>
              <a:rPr lang="uk-UA" dirty="0"/>
              <a:t>- Здатний використати методики оцінки вартості грошей у часі для прийняття управлінських рішень;</a:t>
            </a:r>
          </a:p>
          <a:p>
            <a:r>
              <a:rPr lang="uk-UA" dirty="0"/>
              <a:t>- Здатний аналізувати загрози та можливі ризики зниження вартості корпорації;</a:t>
            </a:r>
          </a:p>
          <a:p>
            <a:r>
              <a:rPr lang="uk-UA" dirty="0"/>
              <a:t>- Здатний обґрунтовувати та забезпечувати прийняття управлінських рішень на основі рекомендацій, сформульованих в результаті читання фінансової звітності</a:t>
            </a:r>
            <a:r>
              <a:rPr lang="uk-UA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31482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</TotalTime>
  <Words>213</Words>
  <Application>Microsoft Office PowerPoint</Application>
  <PresentationFormat>Экран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Изящная</vt:lpstr>
      <vt:lpstr>Корпорації на фінансовому ринку</vt:lpstr>
      <vt:lpstr>Мета дисципліни</vt:lpstr>
      <vt:lpstr>Завдання вивчення дисципліни</vt:lpstr>
      <vt:lpstr>Компетентності: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Корпорації на фінансовому ринку</dc:title>
  <dc:creator>SYSTEM_2</dc:creator>
  <cp:lastModifiedBy>SYSTEM_2</cp:lastModifiedBy>
  <cp:revision>1</cp:revision>
  <dcterms:created xsi:type="dcterms:W3CDTF">2021-02-23T17:35:05Z</dcterms:created>
  <dcterms:modified xsi:type="dcterms:W3CDTF">2021-02-23T17:41:18Z</dcterms:modified>
</cp:coreProperties>
</file>