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821953"/>
          </a:xfrm>
        </p:spPr>
        <p:txBody>
          <a:bodyPr>
            <a:noAutofit/>
          </a:bodyPr>
          <a:lstStyle/>
          <a:p>
            <a:pPr algn="ctr"/>
            <a:r>
              <a:rPr lang="uk-UA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СУЧАСНІ МЕТОДИ ОБ'ЄКТИВНОГО РОЗСЛІДУВАННЯ НЕЩАСНИХ ВИПАДКІВ</a:t>
            </a:r>
            <a:r>
              <a:rPr lang="uk-UA" sz="2400" dirty="0"/>
              <a:t> </a:t>
            </a: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700809"/>
            <a:ext cx="8363272" cy="4424878"/>
          </a:xfrm>
        </p:spPr>
        <p:txBody>
          <a:bodyPr>
            <a:noAutofit/>
          </a:bodyPr>
          <a:lstStyle/>
          <a:p>
            <a:pPr indent="450215" algn="just"/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Відповідно до Кодексу законів про працю України та Закону України «Про охорону праці»  відповідальність за правильну організацію розслідування та обліку нещасних випадків, професійних захворювань і аварій на виробництві покладається на роботодавця.</a:t>
            </a:r>
          </a:p>
          <a:p>
            <a:pPr indent="450215" algn="just"/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разі настання нещасних випадків, які завдали шкоди робітникам або іншим людям, роботодавець зобов’язаний вжити всіх зусиль для організації неупередженої та повної перевірки обставин таких подій.</a:t>
            </a:r>
          </a:p>
          <a:p>
            <a:pPr indent="450215"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результаті навчання здобувач зможе: 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класифікувати нещасні випадки, організовувати та проводити розслідування  нещасних випадків з урахуванням воєнного часу, отримає практичні навички розслідування нещасних випадків на виробництві, документально оформлювати розслідування нещасних випадків на виробництві.</a:t>
            </a:r>
          </a:p>
          <a:p>
            <a:pPr indent="450215" algn="just"/>
            <a:endParaRPr lang="uk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519" y="44808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161</Words>
  <Application>Microsoft Office PowerPoint</Application>
  <PresentationFormat>Екран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Candara</vt:lpstr>
      <vt:lpstr>Symbol</vt:lpstr>
      <vt:lpstr>Times New Roman</vt:lpstr>
      <vt:lpstr>Волна</vt:lpstr>
      <vt:lpstr>СУЧАСНІ МЕТОДИ ОБ'ЄКТИВНОГО РОЗСЛІДУВАННЯ НЕЩАСНИХ ВИПАДКІВ </vt:lpstr>
      <vt:lpstr>Презентація PowerPoint</vt:lpstr>
      <vt:lpstr>ЧОМУ НЕОБХІДНО ВИВЧАТИ ДИСЦИПЛІНУ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15</cp:revision>
  <dcterms:created xsi:type="dcterms:W3CDTF">2020-09-02T17:48:05Z</dcterms:created>
  <dcterms:modified xsi:type="dcterms:W3CDTF">2023-11-28T18:54:50Z</dcterms:modified>
</cp:coreProperties>
</file>