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E93FE8-38A1-46D2-831A-E274EE80CCB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3C47480-1475-4984-A15B-D04A625E8DBC}">
      <dgm:prSet phldrT="[Текст]"/>
      <dgm:spPr/>
      <dgm:t>
        <a:bodyPr/>
        <a:lstStyle/>
        <a:p>
          <a:r>
            <a:rPr lang="uk-UA" dirty="0" smtClean="0"/>
            <a:t>вивчити психологічні феномени, </a:t>
          </a:r>
          <a:endParaRPr lang="ru-RU" dirty="0"/>
        </a:p>
      </dgm:t>
    </dgm:pt>
    <dgm:pt modelId="{5BB1F848-C634-4ECE-8B1A-9F65FEB91A10}" type="parTrans" cxnId="{7C17C4C9-FEF7-4A48-B559-66FEC37861BC}">
      <dgm:prSet/>
      <dgm:spPr/>
      <dgm:t>
        <a:bodyPr/>
        <a:lstStyle/>
        <a:p>
          <a:endParaRPr lang="ru-RU"/>
        </a:p>
      </dgm:t>
    </dgm:pt>
    <dgm:pt modelId="{C57F2042-20ED-402C-BF3C-7E962023EECA}" type="sibTrans" cxnId="{7C17C4C9-FEF7-4A48-B559-66FEC37861BC}">
      <dgm:prSet/>
      <dgm:spPr/>
      <dgm:t>
        <a:bodyPr/>
        <a:lstStyle/>
        <a:p>
          <a:endParaRPr lang="ru-RU"/>
        </a:p>
      </dgm:t>
    </dgm:pt>
    <dgm:pt modelId="{34E47EF8-8026-467F-B1CC-5CD48AA3551B}">
      <dgm:prSet/>
      <dgm:spPr/>
      <dgm:t>
        <a:bodyPr/>
        <a:lstStyle/>
        <a:p>
          <a:r>
            <a:rPr lang="uk-UA" smtClean="0"/>
            <a:t>засвоїти механізм функціонування психологічних феноменів, процесів;</a:t>
          </a:r>
          <a:endParaRPr lang="ru-RU"/>
        </a:p>
      </dgm:t>
    </dgm:pt>
    <dgm:pt modelId="{926F25F2-A867-4807-BECC-62FE43011F68}" type="parTrans" cxnId="{E1128350-0855-49BD-A916-7C61329F76A4}">
      <dgm:prSet/>
      <dgm:spPr/>
      <dgm:t>
        <a:bodyPr/>
        <a:lstStyle/>
        <a:p>
          <a:endParaRPr lang="ru-RU"/>
        </a:p>
      </dgm:t>
    </dgm:pt>
    <dgm:pt modelId="{AC37D3B2-734B-455B-804F-B159DBB74770}" type="sibTrans" cxnId="{E1128350-0855-49BD-A916-7C61329F76A4}">
      <dgm:prSet/>
      <dgm:spPr/>
      <dgm:t>
        <a:bodyPr/>
        <a:lstStyle/>
        <a:p>
          <a:endParaRPr lang="ru-RU"/>
        </a:p>
      </dgm:t>
    </dgm:pt>
    <dgm:pt modelId="{0A90A269-197E-4838-B6EC-DA0B055C09EA}">
      <dgm:prSet/>
      <dgm:spPr/>
      <dgm:t>
        <a:bodyPr/>
        <a:lstStyle/>
        <a:p>
          <a:r>
            <a:rPr lang="uk-UA" smtClean="0"/>
            <a:t>проаналізувати конкретні психологічні явища</a:t>
          </a:r>
          <a:endParaRPr lang="ru-RU"/>
        </a:p>
      </dgm:t>
    </dgm:pt>
    <dgm:pt modelId="{D06F94C1-E77C-4C5B-B9A8-8DE411F74000}" type="parTrans" cxnId="{C7963800-1E99-4C62-9257-22FF23F0BE28}">
      <dgm:prSet/>
      <dgm:spPr/>
      <dgm:t>
        <a:bodyPr/>
        <a:lstStyle/>
        <a:p>
          <a:endParaRPr lang="ru-RU"/>
        </a:p>
      </dgm:t>
    </dgm:pt>
    <dgm:pt modelId="{3530D562-EF28-4E0E-8576-0812349B8AB9}" type="sibTrans" cxnId="{C7963800-1E99-4C62-9257-22FF23F0BE28}">
      <dgm:prSet/>
      <dgm:spPr/>
      <dgm:t>
        <a:bodyPr/>
        <a:lstStyle/>
        <a:p>
          <a:endParaRPr lang="ru-RU"/>
        </a:p>
      </dgm:t>
    </dgm:pt>
    <dgm:pt modelId="{588D90E3-C4B8-407F-97E1-5821C1427619}">
      <dgm:prSet/>
      <dgm:spPr/>
      <dgm:t>
        <a:bodyPr/>
        <a:lstStyle/>
        <a:p>
          <a:r>
            <a:rPr lang="uk-UA" smtClean="0"/>
            <a:t>підібрати технології та алгоритми роботи, розробити програми</a:t>
          </a:r>
          <a:endParaRPr lang="ru-RU"/>
        </a:p>
      </dgm:t>
    </dgm:pt>
    <dgm:pt modelId="{32A36BA0-5C06-4F57-BFC5-1CC8671F92E6}" type="parTrans" cxnId="{1DCFC404-70F4-48FC-9BBA-FAF9233DC9DE}">
      <dgm:prSet/>
      <dgm:spPr/>
      <dgm:t>
        <a:bodyPr/>
        <a:lstStyle/>
        <a:p>
          <a:endParaRPr lang="ru-RU"/>
        </a:p>
      </dgm:t>
    </dgm:pt>
    <dgm:pt modelId="{21D9E582-3A0A-4555-9DB5-00B09816F9E4}" type="sibTrans" cxnId="{1DCFC404-70F4-48FC-9BBA-FAF9233DC9DE}">
      <dgm:prSet/>
      <dgm:spPr/>
      <dgm:t>
        <a:bodyPr/>
        <a:lstStyle/>
        <a:p>
          <a:endParaRPr lang="ru-RU"/>
        </a:p>
      </dgm:t>
    </dgm:pt>
    <dgm:pt modelId="{A63B0B23-676D-42C2-8E9C-FF6890149340}" type="pres">
      <dgm:prSet presAssocID="{9EE93FE8-38A1-46D2-831A-E274EE80CCB7}" presName="linear" presStyleCnt="0">
        <dgm:presLayoutVars>
          <dgm:dir/>
          <dgm:animLvl val="lvl"/>
          <dgm:resizeHandles val="exact"/>
        </dgm:presLayoutVars>
      </dgm:prSet>
      <dgm:spPr/>
    </dgm:pt>
    <dgm:pt modelId="{31ED8B83-BA19-4792-B6E8-105C0D494493}" type="pres">
      <dgm:prSet presAssocID="{23C47480-1475-4984-A15B-D04A625E8DBC}" presName="parentLin" presStyleCnt="0"/>
      <dgm:spPr/>
    </dgm:pt>
    <dgm:pt modelId="{13BB1A60-9C40-4328-8E88-DDB7B5E17C00}" type="pres">
      <dgm:prSet presAssocID="{23C47480-1475-4984-A15B-D04A625E8DBC}" presName="parentLeftMargin" presStyleLbl="node1" presStyleIdx="0" presStyleCnt="4"/>
      <dgm:spPr/>
    </dgm:pt>
    <dgm:pt modelId="{45F661B1-B8AA-4733-B0D6-4E3DC59CCEF8}" type="pres">
      <dgm:prSet presAssocID="{23C47480-1475-4984-A15B-D04A625E8DB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7A89CA-A60A-459F-B811-1D2B9C2AB180}" type="pres">
      <dgm:prSet presAssocID="{23C47480-1475-4984-A15B-D04A625E8DBC}" presName="negativeSpace" presStyleCnt="0"/>
      <dgm:spPr/>
    </dgm:pt>
    <dgm:pt modelId="{F3D03AFC-9785-4155-9EDA-8BBE14298745}" type="pres">
      <dgm:prSet presAssocID="{23C47480-1475-4984-A15B-D04A625E8DBC}" presName="childText" presStyleLbl="conFgAcc1" presStyleIdx="0" presStyleCnt="4">
        <dgm:presLayoutVars>
          <dgm:bulletEnabled val="1"/>
        </dgm:presLayoutVars>
      </dgm:prSet>
      <dgm:spPr/>
    </dgm:pt>
    <dgm:pt modelId="{3A9C732F-457B-4271-BEDD-8C5544F7FA2D}" type="pres">
      <dgm:prSet presAssocID="{C57F2042-20ED-402C-BF3C-7E962023EECA}" presName="spaceBetweenRectangles" presStyleCnt="0"/>
      <dgm:spPr/>
    </dgm:pt>
    <dgm:pt modelId="{000F97D4-7345-403D-B139-CA68DA9185B2}" type="pres">
      <dgm:prSet presAssocID="{34E47EF8-8026-467F-B1CC-5CD48AA3551B}" presName="parentLin" presStyleCnt="0"/>
      <dgm:spPr/>
    </dgm:pt>
    <dgm:pt modelId="{83228E71-CACD-4642-90EC-459CB66C4725}" type="pres">
      <dgm:prSet presAssocID="{34E47EF8-8026-467F-B1CC-5CD48AA3551B}" presName="parentLeftMargin" presStyleLbl="node1" presStyleIdx="0" presStyleCnt="4"/>
      <dgm:spPr/>
    </dgm:pt>
    <dgm:pt modelId="{5C20EE12-4649-4C15-A64A-3902892289F5}" type="pres">
      <dgm:prSet presAssocID="{34E47EF8-8026-467F-B1CC-5CD48AA3551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D2C9F0F-F0C0-496A-AEF7-AF99ECE13A6C}" type="pres">
      <dgm:prSet presAssocID="{34E47EF8-8026-467F-B1CC-5CD48AA3551B}" presName="negativeSpace" presStyleCnt="0"/>
      <dgm:spPr/>
    </dgm:pt>
    <dgm:pt modelId="{38FD2A33-FB33-4B89-90F8-105D41AC4748}" type="pres">
      <dgm:prSet presAssocID="{34E47EF8-8026-467F-B1CC-5CD48AA3551B}" presName="childText" presStyleLbl="conFgAcc1" presStyleIdx="1" presStyleCnt="4">
        <dgm:presLayoutVars>
          <dgm:bulletEnabled val="1"/>
        </dgm:presLayoutVars>
      </dgm:prSet>
      <dgm:spPr/>
    </dgm:pt>
    <dgm:pt modelId="{5D20162D-3D9A-4963-81C5-DE618E2E728B}" type="pres">
      <dgm:prSet presAssocID="{AC37D3B2-734B-455B-804F-B159DBB74770}" presName="spaceBetweenRectangles" presStyleCnt="0"/>
      <dgm:spPr/>
    </dgm:pt>
    <dgm:pt modelId="{10062A66-3614-45F3-8F5F-714A0B5EA672}" type="pres">
      <dgm:prSet presAssocID="{0A90A269-197E-4838-B6EC-DA0B055C09EA}" presName="parentLin" presStyleCnt="0"/>
      <dgm:spPr/>
    </dgm:pt>
    <dgm:pt modelId="{DB97C32C-0C92-4997-AF3D-CF3D17885B36}" type="pres">
      <dgm:prSet presAssocID="{0A90A269-197E-4838-B6EC-DA0B055C09EA}" presName="parentLeftMargin" presStyleLbl="node1" presStyleIdx="1" presStyleCnt="4"/>
      <dgm:spPr/>
    </dgm:pt>
    <dgm:pt modelId="{EF5A79AF-0B4B-4DAA-9767-E7D76CC3FBDD}" type="pres">
      <dgm:prSet presAssocID="{0A90A269-197E-4838-B6EC-DA0B055C09E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2D1797B-700F-4E46-BD2F-53D8CF5F56EA}" type="pres">
      <dgm:prSet presAssocID="{0A90A269-197E-4838-B6EC-DA0B055C09EA}" presName="negativeSpace" presStyleCnt="0"/>
      <dgm:spPr/>
    </dgm:pt>
    <dgm:pt modelId="{B2A8109C-B1B0-402F-8D88-DCE8FCEEEAF7}" type="pres">
      <dgm:prSet presAssocID="{0A90A269-197E-4838-B6EC-DA0B055C09EA}" presName="childText" presStyleLbl="conFgAcc1" presStyleIdx="2" presStyleCnt="4">
        <dgm:presLayoutVars>
          <dgm:bulletEnabled val="1"/>
        </dgm:presLayoutVars>
      </dgm:prSet>
      <dgm:spPr/>
    </dgm:pt>
    <dgm:pt modelId="{5214A9E9-D165-41CB-B822-13710D1DD4D4}" type="pres">
      <dgm:prSet presAssocID="{3530D562-EF28-4E0E-8576-0812349B8AB9}" presName="spaceBetweenRectangles" presStyleCnt="0"/>
      <dgm:spPr/>
    </dgm:pt>
    <dgm:pt modelId="{1B2CDB93-DC1A-41CF-B607-27D870D3C47D}" type="pres">
      <dgm:prSet presAssocID="{588D90E3-C4B8-407F-97E1-5821C1427619}" presName="parentLin" presStyleCnt="0"/>
      <dgm:spPr/>
    </dgm:pt>
    <dgm:pt modelId="{169D412D-9C0D-4B3C-9905-600B1A5C1FDC}" type="pres">
      <dgm:prSet presAssocID="{588D90E3-C4B8-407F-97E1-5821C1427619}" presName="parentLeftMargin" presStyleLbl="node1" presStyleIdx="2" presStyleCnt="4"/>
      <dgm:spPr/>
    </dgm:pt>
    <dgm:pt modelId="{991F45CF-7C13-46F2-A7F2-7F3322D34FDD}" type="pres">
      <dgm:prSet presAssocID="{588D90E3-C4B8-407F-97E1-5821C1427619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59341673-A233-4D04-8F30-60FF63AFB720}" type="pres">
      <dgm:prSet presAssocID="{588D90E3-C4B8-407F-97E1-5821C1427619}" presName="negativeSpace" presStyleCnt="0"/>
      <dgm:spPr/>
    </dgm:pt>
    <dgm:pt modelId="{8B220B01-F1EB-4389-ABB1-5E775DC24378}" type="pres">
      <dgm:prSet presAssocID="{588D90E3-C4B8-407F-97E1-5821C142761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2B4D22EE-1BD8-4939-8D9F-36D72D4883EA}" type="presOf" srcId="{588D90E3-C4B8-407F-97E1-5821C1427619}" destId="{991F45CF-7C13-46F2-A7F2-7F3322D34FDD}" srcOrd="1" destOrd="0" presId="urn:microsoft.com/office/officeart/2005/8/layout/list1"/>
    <dgm:cxn modelId="{32205927-B78C-4CA3-983B-D0768A1230DE}" type="presOf" srcId="{0A90A269-197E-4838-B6EC-DA0B055C09EA}" destId="{DB97C32C-0C92-4997-AF3D-CF3D17885B36}" srcOrd="0" destOrd="0" presId="urn:microsoft.com/office/officeart/2005/8/layout/list1"/>
    <dgm:cxn modelId="{BEBEBAD7-AE29-42AE-920E-44BD4EFC870D}" type="presOf" srcId="{34E47EF8-8026-467F-B1CC-5CD48AA3551B}" destId="{83228E71-CACD-4642-90EC-459CB66C4725}" srcOrd="0" destOrd="0" presId="urn:microsoft.com/office/officeart/2005/8/layout/list1"/>
    <dgm:cxn modelId="{1E4681D1-4CC0-4B82-9F42-9602BE06384E}" type="presOf" srcId="{23C47480-1475-4984-A15B-D04A625E8DBC}" destId="{13BB1A60-9C40-4328-8E88-DDB7B5E17C00}" srcOrd="0" destOrd="0" presId="urn:microsoft.com/office/officeart/2005/8/layout/list1"/>
    <dgm:cxn modelId="{D33A67A9-660A-460D-AF70-31AA83C22C12}" type="presOf" srcId="{23C47480-1475-4984-A15B-D04A625E8DBC}" destId="{45F661B1-B8AA-4733-B0D6-4E3DC59CCEF8}" srcOrd="1" destOrd="0" presId="urn:microsoft.com/office/officeart/2005/8/layout/list1"/>
    <dgm:cxn modelId="{1DCFC404-70F4-48FC-9BBA-FAF9233DC9DE}" srcId="{9EE93FE8-38A1-46D2-831A-E274EE80CCB7}" destId="{588D90E3-C4B8-407F-97E1-5821C1427619}" srcOrd="3" destOrd="0" parTransId="{32A36BA0-5C06-4F57-BFC5-1CC8671F92E6}" sibTransId="{21D9E582-3A0A-4555-9DB5-00B09816F9E4}"/>
    <dgm:cxn modelId="{B0D7C583-639D-44E2-8EEE-59D105C86D94}" type="presOf" srcId="{0A90A269-197E-4838-B6EC-DA0B055C09EA}" destId="{EF5A79AF-0B4B-4DAA-9767-E7D76CC3FBDD}" srcOrd="1" destOrd="0" presId="urn:microsoft.com/office/officeart/2005/8/layout/list1"/>
    <dgm:cxn modelId="{F2321E0B-81FA-4B40-A89D-43DCFB9FA098}" type="presOf" srcId="{588D90E3-C4B8-407F-97E1-5821C1427619}" destId="{169D412D-9C0D-4B3C-9905-600B1A5C1FDC}" srcOrd="0" destOrd="0" presId="urn:microsoft.com/office/officeart/2005/8/layout/list1"/>
    <dgm:cxn modelId="{3D7C3D47-9CD5-4B48-8E78-6D9BA8EAFFB4}" type="presOf" srcId="{9EE93FE8-38A1-46D2-831A-E274EE80CCB7}" destId="{A63B0B23-676D-42C2-8E9C-FF6890149340}" srcOrd="0" destOrd="0" presId="urn:microsoft.com/office/officeart/2005/8/layout/list1"/>
    <dgm:cxn modelId="{7C17C4C9-FEF7-4A48-B559-66FEC37861BC}" srcId="{9EE93FE8-38A1-46D2-831A-E274EE80CCB7}" destId="{23C47480-1475-4984-A15B-D04A625E8DBC}" srcOrd="0" destOrd="0" parTransId="{5BB1F848-C634-4ECE-8B1A-9F65FEB91A10}" sibTransId="{C57F2042-20ED-402C-BF3C-7E962023EECA}"/>
    <dgm:cxn modelId="{E1128350-0855-49BD-A916-7C61329F76A4}" srcId="{9EE93FE8-38A1-46D2-831A-E274EE80CCB7}" destId="{34E47EF8-8026-467F-B1CC-5CD48AA3551B}" srcOrd="1" destOrd="0" parTransId="{926F25F2-A867-4807-BECC-62FE43011F68}" sibTransId="{AC37D3B2-734B-455B-804F-B159DBB74770}"/>
    <dgm:cxn modelId="{C7963800-1E99-4C62-9257-22FF23F0BE28}" srcId="{9EE93FE8-38A1-46D2-831A-E274EE80CCB7}" destId="{0A90A269-197E-4838-B6EC-DA0B055C09EA}" srcOrd="2" destOrd="0" parTransId="{D06F94C1-E77C-4C5B-B9A8-8DE411F74000}" sibTransId="{3530D562-EF28-4E0E-8576-0812349B8AB9}"/>
    <dgm:cxn modelId="{A46EFB4E-99AD-469D-B1CA-7DB71F89BAD1}" type="presOf" srcId="{34E47EF8-8026-467F-B1CC-5CD48AA3551B}" destId="{5C20EE12-4649-4C15-A64A-3902892289F5}" srcOrd="1" destOrd="0" presId="urn:microsoft.com/office/officeart/2005/8/layout/list1"/>
    <dgm:cxn modelId="{EEDA39BC-9CAD-4A5E-93EF-6A086DDF7DAC}" type="presParOf" srcId="{A63B0B23-676D-42C2-8E9C-FF6890149340}" destId="{31ED8B83-BA19-4792-B6E8-105C0D494493}" srcOrd="0" destOrd="0" presId="urn:microsoft.com/office/officeart/2005/8/layout/list1"/>
    <dgm:cxn modelId="{4612A66F-5B90-42AF-AEF0-E527D48FC89C}" type="presParOf" srcId="{31ED8B83-BA19-4792-B6E8-105C0D494493}" destId="{13BB1A60-9C40-4328-8E88-DDB7B5E17C00}" srcOrd="0" destOrd="0" presId="urn:microsoft.com/office/officeart/2005/8/layout/list1"/>
    <dgm:cxn modelId="{870F1836-C291-4D87-BDF3-8B895038B655}" type="presParOf" srcId="{31ED8B83-BA19-4792-B6E8-105C0D494493}" destId="{45F661B1-B8AA-4733-B0D6-4E3DC59CCEF8}" srcOrd="1" destOrd="0" presId="urn:microsoft.com/office/officeart/2005/8/layout/list1"/>
    <dgm:cxn modelId="{8E953D49-B94B-43EA-A712-F9EF4800ABF2}" type="presParOf" srcId="{A63B0B23-676D-42C2-8E9C-FF6890149340}" destId="{BA7A89CA-A60A-459F-B811-1D2B9C2AB180}" srcOrd="1" destOrd="0" presId="urn:microsoft.com/office/officeart/2005/8/layout/list1"/>
    <dgm:cxn modelId="{5EF9AA59-7E4A-4B76-B675-36EEF3FF2397}" type="presParOf" srcId="{A63B0B23-676D-42C2-8E9C-FF6890149340}" destId="{F3D03AFC-9785-4155-9EDA-8BBE14298745}" srcOrd="2" destOrd="0" presId="urn:microsoft.com/office/officeart/2005/8/layout/list1"/>
    <dgm:cxn modelId="{3CC34646-9611-43B7-A2AC-81F362FA9185}" type="presParOf" srcId="{A63B0B23-676D-42C2-8E9C-FF6890149340}" destId="{3A9C732F-457B-4271-BEDD-8C5544F7FA2D}" srcOrd="3" destOrd="0" presId="urn:microsoft.com/office/officeart/2005/8/layout/list1"/>
    <dgm:cxn modelId="{23575E77-0BE6-4ED7-9128-913F98ACBFBD}" type="presParOf" srcId="{A63B0B23-676D-42C2-8E9C-FF6890149340}" destId="{000F97D4-7345-403D-B139-CA68DA9185B2}" srcOrd="4" destOrd="0" presId="urn:microsoft.com/office/officeart/2005/8/layout/list1"/>
    <dgm:cxn modelId="{419D577F-F32C-4435-B2E6-4B714281A69F}" type="presParOf" srcId="{000F97D4-7345-403D-B139-CA68DA9185B2}" destId="{83228E71-CACD-4642-90EC-459CB66C4725}" srcOrd="0" destOrd="0" presId="urn:microsoft.com/office/officeart/2005/8/layout/list1"/>
    <dgm:cxn modelId="{BA665735-4F61-458A-9666-E667373AAACC}" type="presParOf" srcId="{000F97D4-7345-403D-B139-CA68DA9185B2}" destId="{5C20EE12-4649-4C15-A64A-3902892289F5}" srcOrd="1" destOrd="0" presId="urn:microsoft.com/office/officeart/2005/8/layout/list1"/>
    <dgm:cxn modelId="{1E0A2158-9C43-4ABD-8083-37F47655D112}" type="presParOf" srcId="{A63B0B23-676D-42C2-8E9C-FF6890149340}" destId="{4D2C9F0F-F0C0-496A-AEF7-AF99ECE13A6C}" srcOrd="5" destOrd="0" presId="urn:microsoft.com/office/officeart/2005/8/layout/list1"/>
    <dgm:cxn modelId="{F7B1B027-F505-4844-85A8-CABF35255A82}" type="presParOf" srcId="{A63B0B23-676D-42C2-8E9C-FF6890149340}" destId="{38FD2A33-FB33-4B89-90F8-105D41AC4748}" srcOrd="6" destOrd="0" presId="urn:microsoft.com/office/officeart/2005/8/layout/list1"/>
    <dgm:cxn modelId="{A2078C7C-6EA2-4455-A2E1-ED8C465DEE21}" type="presParOf" srcId="{A63B0B23-676D-42C2-8E9C-FF6890149340}" destId="{5D20162D-3D9A-4963-81C5-DE618E2E728B}" srcOrd="7" destOrd="0" presId="urn:microsoft.com/office/officeart/2005/8/layout/list1"/>
    <dgm:cxn modelId="{3DA5DBFF-63FD-49DC-BDED-8F5F8E6D9FBD}" type="presParOf" srcId="{A63B0B23-676D-42C2-8E9C-FF6890149340}" destId="{10062A66-3614-45F3-8F5F-714A0B5EA672}" srcOrd="8" destOrd="0" presId="urn:microsoft.com/office/officeart/2005/8/layout/list1"/>
    <dgm:cxn modelId="{CDC9639B-F685-4155-A8E8-E5018C35A723}" type="presParOf" srcId="{10062A66-3614-45F3-8F5F-714A0B5EA672}" destId="{DB97C32C-0C92-4997-AF3D-CF3D17885B36}" srcOrd="0" destOrd="0" presId="urn:microsoft.com/office/officeart/2005/8/layout/list1"/>
    <dgm:cxn modelId="{CF9B7F03-4DBA-4D80-AF99-91BC3CAD8E81}" type="presParOf" srcId="{10062A66-3614-45F3-8F5F-714A0B5EA672}" destId="{EF5A79AF-0B4B-4DAA-9767-E7D76CC3FBDD}" srcOrd="1" destOrd="0" presId="urn:microsoft.com/office/officeart/2005/8/layout/list1"/>
    <dgm:cxn modelId="{9DC38BFF-DAE6-4553-A9F0-C852E265B764}" type="presParOf" srcId="{A63B0B23-676D-42C2-8E9C-FF6890149340}" destId="{72D1797B-700F-4E46-BD2F-53D8CF5F56EA}" srcOrd="9" destOrd="0" presId="urn:microsoft.com/office/officeart/2005/8/layout/list1"/>
    <dgm:cxn modelId="{0D83DF6F-BEB0-42A6-A68A-66268770D99D}" type="presParOf" srcId="{A63B0B23-676D-42C2-8E9C-FF6890149340}" destId="{B2A8109C-B1B0-402F-8D88-DCE8FCEEEAF7}" srcOrd="10" destOrd="0" presId="urn:microsoft.com/office/officeart/2005/8/layout/list1"/>
    <dgm:cxn modelId="{D0A70F96-F686-48AE-BE67-B8C96A25064C}" type="presParOf" srcId="{A63B0B23-676D-42C2-8E9C-FF6890149340}" destId="{5214A9E9-D165-41CB-B822-13710D1DD4D4}" srcOrd="11" destOrd="0" presId="urn:microsoft.com/office/officeart/2005/8/layout/list1"/>
    <dgm:cxn modelId="{4EE9E043-E0FC-42B8-BC11-D8388CD191BA}" type="presParOf" srcId="{A63B0B23-676D-42C2-8E9C-FF6890149340}" destId="{1B2CDB93-DC1A-41CF-B607-27D870D3C47D}" srcOrd="12" destOrd="0" presId="urn:microsoft.com/office/officeart/2005/8/layout/list1"/>
    <dgm:cxn modelId="{3A993EAF-0C0F-4994-8BE5-1669B39D2174}" type="presParOf" srcId="{1B2CDB93-DC1A-41CF-B607-27D870D3C47D}" destId="{169D412D-9C0D-4B3C-9905-600B1A5C1FDC}" srcOrd="0" destOrd="0" presId="urn:microsoft.com/office/officeart/2005/8/layout/list1"/>
    <dgm:cxn modelId="{8B79A194-F9E9-462D-9F2C-47EB58ED517F}" type="presParOf" srcId="{1B2CDB93-DC1A-41CF-B607-27D870D3C47D}" destId="{991F45CF-7C13-46F2-A7F2-7F3322D34FDD}" srcOrd="1" destOrd="0" presId="urn:microsoft.com/office/officeart/2005/8/layout/list1"/>
    <dgm:cxn modelId="{0EA9CC96-90B0-4183-8678-6B546991DED3}" type="presParOf" srcId="{A63B0B23-676D-42C2-8E9C-FF6890149340}" destId="{59341673-A233-4D04-8F30-60FF63AFB720}" srcOrd="13" destOrd="0" presId="urn:microsoft.com/office/officeart/2005/8/layout/list1"/>
    <dgm:cxn modelId="{FE2A1D07-89A1-44DB-A80A-7B36E37388BA}" type="presParOf" srcId="{A63B0B23-676D-42C2-8E9C-FF6890149340}" destId="{8B220B01-F1EB-4389-ABB1-5E775DC2437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FD62BF-6D0D-4448-96F7-0E286EB45E3E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0D67115-BB68-48C7-AC0C-CEC0A55FCE7B}">
      <dgm:prSet phldrT="[Текст]"/>
      <dgm:spPr/>
      <dgm:t>
        <a:bodyPr/>
        <a:lstStyle/>
        <a:p>
          <a:r>
            <a:rPr lang="uk-UA" dirty="0" smtClean="0"/>
            <a:t>основні сучасні соціально-психологічні концепції;</a:t>
          </a:r>
          <a:endParaRPr lang="ru-RU" dirty="0"/>
        </a:p>
      </dgm:t>
    </dgm:pt>
    <dgm:pt modelId="{5DD63248-5F19-4513-A111-20CA36D79A86}" type="parTrans" cxnId="{D45EAD2A-87E7-49F1-AFF5-D94F9E218996}">
      <dgm:prSet/>
      <dgm:spPr/>
      <dgm:t>
        <a:bodyPr/>
        <a:lstStyle/>
        <a:p>
          <a:endParaRPr lang="ru-RU"/>
        </a:p>
      </dgm:t>
    </dgm:pt>
    <dgm:pt modelId="{B40C7C47-8776-47A7-9F99-28914A8F8130}" type="sibTrans" cxnId="{D45EAD2A-87E7-49F1-AFF5-D94F9E218996}">
      <dgm:prSet/>
      <dgm:spPr/>
      <dgm:t>
        <a:bodyPr/>
        <a:lstStyle/>
        <a:p>
          <a:endParaRPr lang="ru-RU"/>
        </a:p>
      </dgm:t>
    </dgm:pt>
    <dgm:pt modelId="{8CFE38AD-E74B-4B3B-B2B5-96016FF070AE}">
      <dgm:prSet/>
      <dgm:spPr/>
      <dgm:t>
        <a:bodyPr/>
        <a:lstStyle/>
        <a:p>
          <a:r>
            <a:rPr lang="uk-UA" smtClean="0"/>
            <a:t>найважливіші закономірності психологічних феноменів й основні їх соціально-психологічні характеристики.</a:t>
          </a:r>
          <a:endParaRPr lang="ru-RU"/>
        </a:p>
      </dgm:t>
    </dgm:pt>
    <dgm:pt modelId="{E5A7C09A-8336-4BD9-94E8-24D364FAD309}" type="parTrans" cxnId="{3A31CDE2-E11E-44F9-AF6D-0D6BF0EC2310}">
      <dgm:prSet/>
      <dgm:spPr/>
      <dgm:t>
        <a:bodyPr/>
        <a:lstStyle/>
        <a:p>
          <a:endParaRPr lang="ru-RU"/>
        </a:p>
      </dgm:t>
    </dgm:pt>
    <dgm:pt modelId="{0AF332B3-62AF-450F-87F1-95369363A57D}" type="sibTrans" cxnId="{3A31CDE2-E11E-44F9-AF6D-0D6BF0EC2310}">
      <dgm:prSet/>
      <dgm:spPr/>
      <dgm:t>
        <a:bodyPr/>
        <a:lstStyle/>
        <a:p>
          <a:endParaRPr lang="ru-RU"/>
        </a:p>
      </dgm:t>
    </dgm:pt>
    <dgm:pt modelId="{889D3CD1-70A6-439D-98AA-B948010CEF04}">
      <dgm:prSet/>
      <dgm:spPr/>
      <dgm:t>
        <a:bodyPr/>
        <a:lstStyle/>
        <a:p>
          <a:r>
            <a:rPr lang="uk-UA" dirty="0" smtClean="0"/>
            <a:t>Основні принципи роботи психолога</a:t>
          </a:r>
          <a:endParaRPr lang="ru-RU" dirty="0"/>
        </a:p>
      </dgm:t>
    </dgm:pt>
    <dgm:pt modelId="{3A19EDDE-49AA-4F69-BD7F-2E259C432BC1}" type="parTrans" cxnId="{7566F854-7620-4C64-B3DC-F17DC92DEE64}">
      <dgm:prSet/>
      <dgm:spPr/>
      <dgm:t>
        <a:bodyPr/>
        <a:lstStyle/>
        <a:p>
          <a:endParaRPr lang="ru-RU"/>
        </a:p>
      </dgm:t>
    </dgm:pt>
    <dgm:pt modelId="{2EF42335-279E-4BC5-97F5-5EECD399724F}" type="sibTrans" cxnId="{7566F854-7620-4C64-B3DC-F17DC92DEE64}">
      <dgm:prSet/>
      <dgm:spPr/>
      <dgm:t>
        <a:bodyPr/>
        <a:lstStyle/>
        <a:p>
          <a:endParaRPr lang="ru-RU"/>
        </a:p>
      </dgm:t>
    </dgm:pt>
    <dgm:pt modelId="{7C2467D7-0C47-42C5-B106-56AFD521BFAE}" type="pres">
      <dgm:prSet presAssocID="{D6FD62BF-6D0D-4448-96F7-0E286EB45E3E}" presName="outerComposite" presStyleCnt="0">
        <dgm:presLayoutVars>
          <dgm:chMax val="5"/>
          <dgm:dir/>
          <dgm:resizeHandles val="exact"/>
        </dgm:presLayoutVars>
      </dgm:prSet>
      <dgm:spPr/>
    </dgm:pt>
    <dgm:pt modelId="{109C508B-1317-4B10-93BD-D05F8371FEC8}" type="pres">
      <dgm:prSet presAssocID="{D6FD62BF-6D0D-4448-96F7-0E286EB45E3E}" presName="dummyMaxCanvas" presStyleCnt="0">
        <dgm:presLayoutVars/>
      </dgm:prSet>
      <dgm:spPr/>
    </dgm:pt>
    <dgm:pt modelId="{D6C87868-8EB8-4811-9DCE-F149D0D5E89D}" type="pres">
      <dgm:prSet presAssocID="{D6FD62BF-6D0D-4448-96F7-0E286EB45E3E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ABB778-F263-4170-9EF1-30B9A4B29892}" type="pres">
      <dgm:prSet presAssocID="{D6FD62BF-6D0D-4448-96F7-0E286EB45E3E}" presName="ThreeNodes_2" presStyleLbl="node1" presStyleIdx="1" presStyleCnt="3">
        <dgm:presLayoutVars>
          <dgm:bulletEnabled val="1"/>
        </dgm:presLayoutVars>
      </dgm:prSet>
      <dgm:spPr/>
    </dgm:pt>
    <dgm:pt modelId="{C3CC6D5B-A921-4ACF-BD24-B82FF1D73B5E}" type="pres">
      <dgm:prSet presAssocID="{D6FD62BF-6D0D-4448-96F7-0E286EB45E3E}" presName="ThreeNodes_3" presStyleLbl="node1" presStyleIdx="2" presStyleCnt="3">
        <dgm:presLayoutVars>
          <dgm:bulletEnabled val="1"/>
        </dgm:presLayoutVars>
      </dgm:prSet>
      <dgm:spPr/>
    </dgm:pt>
    <dgm:pt modelId="{70A59F1F-7C9F-4090-B5D8-A0663FC189CA}" type="pres">
      <dgm:prSet presAssocID="{D6FD62BF-6D0D-4448-96F7-0E286EB45E3E}" presName="ThreeConn_1-2" presStyleLbl="fgAccFollowNode1" presStyleIdx="0" presStyleCnt="2">
        <dgm:presLayoutVars>
          <dgm:bulletEnabled val="1"/>
        </dgm:presLayoutVars>
      </dgm:prSet>
      <dgm:spPr/>
    </dgm:pt>
    <dgm:pt modelId="{C57F1B61-E9EA-4D9F-8D51-9F939F4E5483}" type="pres">
      <dgm:prSet presAssocID="{D6FD62BF-6D0D-4448-96F7-0E286EB45E3E}" presName="ThreeConn_2-3" presStyleLbl="fgAccFollowNode1" presStyleIdx="1" presStyleCnt="2">
        <dgm:presLayoutVars>
          <dgm:bulletEnabled val="1"/>
        </dgm:presLayoutVars>
      </dgm:prSet>
      <dgm:spPr/>
    </dgm:pt>
    <dgm:pt modelId="{17BE5D32-3430-4129-AACD-E6049E559138}" type="pres">
      <dgm:prSet presAssocID="{D6FD62BF-6D0D-4448-96F7-0E286EB45E3E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3BD61F-9ACF-4D58-A4D7-0F03B1BFCBB2}" type="pres">
      <dgm:prSet presAssocID="{D6FD62BF-6D0D-4448-96F7-0E286EB45E3E}" presName="ThreeNodes_2_text" presStyleLbl="node1" presStyleIdx="2" presStyleCnt="3">
        <dgm:presLayoutVars>
          <dgm:bulletEnabled val="1"/>
        </dgm:presLayoutVars>
      </dgm:prSet>
      <dgm:spPr/>
    </dgm:pt>
    <dgm:pt modelId="{6AB424B1-40EA-480A-9FFD-390CE7CB943D}" type="pres">
      <dgm:prSet presAssocID="{D6FD62BF-6D0D-4448-96F7-0E286EB45E3E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257984C4-1587-409B-8814-D32DB843031B}" type="presOf" srcId="{0AF332B3-62AF-450F-87F1-95369363A57D}" destId="{C57F1B61-E9EA-4D9F-8D51-9F939F4E5483}" srcOrd="0" destOrd="0" presId="urn:microsoft.com/office/officeart/2005/8/layout/vProcess5"/>
    <dgm:cxn modelId="{CA0753CB-8358-4522-9D15-39864D8B8B60}" type="presOf" srcId="{8CFE38AD-E74B-4B3B-B2B5-96016FF070AE}" destId="{41ABB778-F263-4170-9EF1-30B9A4B29892}" srcOrd="0" destOrd="0" presId="urn:microsoft.com/office/officeart/2005/8/layout/vProcess5"/>
    <dgm:cxn modelId="{3A31CDE2-E11E-44F9-AF6D-0D6BF0EC2310}" srcId="{D6FD62BF-6D0D-4448-96F7-0E286EB45E3E}" destId="{8CFE38AD-E74B-4B3B-B2B5-96016FF070AE}" srcOrd="1" destOrd="0" parTransId="{E5A7C09A-8336-4BD9-94E8-24D364FAD309}" sibTransId="{0AF332B3-62AF-450F-87F1-95369363A57D}"/>
    <dgm:cxn modelId="{42B6CFD6-DEF7-461B-B971-139EE94946BC}" type="presOf" srcId="{889D3CD1-70A6-439D-98AA-B948010CEF04}" destId="{C3CC6D5B-A921-4ACF-BD24-B82FF1D73B5E}" srcOrd="0" destOrd="0" presId="urn:microsoft.com/office/officeart/2005/8/layout/vProcess5"/>
    <dgm:cxn modelId="{D45EAD2A-87E7-49F1-AFF5-D94F9E218996}" srcId="{D6FD62BF-6D0D-4448-96F7-0E286EB45E3E}" destId="{C0D67115-BB68-48C7-AC0C-CEC0A55FCE7B}" srcOrd="0" destOrd="0" parTransId="{5DD63248-5F19-4513-A111-20CA36D79A86}" sibTransId="{B40C7C47-8776-47A7-9F99-28914A8F8130}"/>
    <dgm:cxn modelId="{8C60F9EE-4007-4DB9-BC5B-111C7421FD6E}" type="presOf" srcId="{B40C7C47-8776-47A7-9F99-28914A8F8130}" destId="{70A59F1F-7C9F-4090-B5D8-A0663FC189CA}" srcOrd="0" destOrd="0" presId="urn:microsoft.com/office/officeart/2005/8/layout/vProcess5"/>
    <dgm:cxn modelId="{A67C2C95-7EC8-4ABC-8D2D-F3A4384E82AA}" type="presOf" srcId="{889D3CD1-70A6-439D-98AA-B948010CEF04}" destId="{6AB424B1-40EA-480A-9FFD-390CE7CB943D}" srcOrd="1" destOrd="0" presId="urn:microsoft.com/office/officeart/2005/8/layout/vProcess5"/>
    <dgm:cxn modelId="{46C5D5B7-BAFF-47CF-AF1B-72B36CF49651}" type="presOf" srcId="{D6FD62BF-6D0D-4448-96F7-0E286EB45E3E}" destId="{7C2467D7-0C47-42C5-B106-56AFD521BFAE}" srcOrd="0" destOrd="0" presId="urn:microsoft.com/office/officeart/2005/8/layout/vProcess5"/>
    <dgm:cxn modelId="{7566F854-7620-4C64-B3DC-F17DC92DEE64}" srcId="{D6FD62BF-6D0D-4448-96F7-0E286EB45E3E}" destId="{889D3CD1-70A6-439D-98AA-B948010CEF04}" srcOrd="2" destOrd="0" parTransId="{3A19EDDE-49AA-4F69-BD7F-2E259C432BC1}" sibTransId="{2EF42335-279E-4BC5-97F5-5EECD399724F}"/>
    <dgm:cxn modelId="{960F0BED-3723-4052-B4F8-B64C7E9A577E}" type="presOf" srcId="{8CFE38AD-E74B-4B3B-B2B5-96016FF070AE}" destId="{143BD61F-9ACF-4D58-A4D7-0F03B1BFCBB2}" srcOrd="1" destOrd="0" presId="urn:microsoft.com/office/officeart/2005/8/layout/vProcess5"/>
    <dgm:cxn modelId="{3DD27DC6-0471-4A6A-8B10-F97C93D3DEA0}" type="presOf" srcId="{C0D67115-BB68-48C7-AC0C-CEC0A55FCE7B}" destId="{D6C87868-8EB8-4811-9DCE-F149D0D5E89D}" srcOrd="0" destOrd="0" presId="urn:microsoft.com/office/officeart/2005/8/layout/vProcess5"/>
    <dgm:cxn modelId="{E4A3540F-012B-4244-AFC1-609F93021899}" type="presOf" srcId="{C0D67115-BB68-48C7-AC0C-CEC0A55FCE7B}" destId="{17BE5D32-3430-4129-AACD-E6049E559138}" srcOrd="1" destOrd="0" presId="urn:microsoft.com/office/officeart/2005/8/layout/vProcess5"/>
    <dgm:cxn modelId="{51E07EAD-BA8D-4BB0-A64E-976E81CB1332}" type="presParOf" srcId="{7C2467D7-0C47-42C5-B106-56AFD521BFAE}" destId="{109C508B-1317-4B10-93BD-D05F8371FEC8}" srcOrd="0" destOrd="0" presId="urn:microsoft.com/office/officeart/2005/8/layout/vProcess5"/>
    <dgm:cxn modelId="{AFA5B6EA-2DEF-4C4C-AF9E-6B4965AAC198}" type="presParOf" srcId="{7C2467D7-0C47-42C5-B106-56AFD521BFAE}" destId="{D6C87868-8EB8-4811-9DCE-F149D0D5E89D}" srcOrd="1" destOrd="0" presId="urn:microsoft.com/office/officeart/2005/8/layout/vProcess5"/>
    <dgm:cxn modelId="{CC85B059-F3EC-45BA-90DF-D93B6A19822F}" type="presParOf" srcId="{7C2467D7-0C47-42C5-B106-56AFD521BFAE}" destId="{41ABB778-F263-4170-9EF1-30B9A4B29892}" srcOrd="2" destOrd="0" presId="urn:microsoft.com/office/officeart/2005/8/layout/vProcess5"/>
    <dgm:cxn modelId="{B6FD8FB0-6FAD-4E98-B90D-939FF3BC45AE}" type="presParOf" srcId="{7C2467D7-0C47-42C5-B106-56AFD521BFAE}" destId="{C3CC6D5B-A921-4ACF-BD24-B82FF1D73B5E}" srcOrd="3" destOrd="0" presId="urn:microsoft.com/office/officeart/2005/8/layout/vProcess5"/>
    <dgm:cxn modelId="{2132873B-4F55-4EA6-B04A-7B7BE86BCF74}" type="presParOf" srcId="{7C2467D7-0C47-42C5-B106-56AFD521BFAE}" destId="{70A59F1F-7C9F-4090-B5D8-A0663FC189CA}" srcOrd="4" destOrd="0" presId="urn:microsoft.com/office/officeart/2005/8/layout/vProcess5"/>
    <dgm:cxn modelId="{DE53C6A1-1AAE-4ED3-835F-62EBC0B6B3CF}" type="presParOf" srcId="{7C2467D7-0C47-42C5-B106-56AFD521BFAE}" destId="{C57F1B61-E9EA-4D9F-8D51-9F939F4E5483}" srcOrd="5" destOrd="0" presId="urn:microsoft.com/office/officeart/2005/8/layout/vProcess5"/>
    <dgm:cxn modelId="{AAC1AA70-E3E3-4294-8FE9-235AA59278C4}" type="presParOf" srcId="{7C2467D7-0C47-42C5-B106-56AFD521BFAE}" destId="{17BE5D32-3430-4129-AACD-E6049E559138}" srcOrd="6" destOrd="0" presId="urn:microsoft.com/office/officeart/2005/8/layout/vProcess5"/>
    <dgm:cxn modelId="{0E359951-3408-43D0-AE70-36F602098033}" type="presParOf" srcId="{7C2467D7-0C47-42C5-B106-56AFD521BFAE}" destId="{143BD61F-9ACF-4D58-A4D7-0F03B1BFCBB2}" srcOrd="7" destOrd="0" presId="urn:microsoft.com/office/officeart/2005/8/layout/vProcess5"/>
    <dgm:cxn modelId="{25F542FD-DFC0-4226-9754-FE4A818EA1B2}" type="presParOf" srcId="{7C2467D7-0C47-42C5-B106-56AFD521BFAE}" destId="{6AB424B1-40EA-480A-9FFD-390CE7CB943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1734B5B-EADB-453B-94E6-6BBDC00451B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137E4A-AABB-43FE-9B64-815B5C0ECBE9}">
      <dgm:prSet phldrT="[Текст]" custT="1"/>
      <dgm:spPr/>
      <dgm:t>
        <a:bodyPr/>
        <a:lstStyle/>
        <a:p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використовувати на практиці одержані знання з психології,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376B9107-3910-4EEC-BE55-B456C11BF879}" type="parTrans" cxnId="{F1E7934B-6EFC-4DDE-9C73-2B6CBEA589D0}">
      <dgm:prSet/>
      <dgm:spPr/>
      <dgm:t>
        <a:bodyPr/>
        <a:lstStyle/>
        <a:p>
          <a:endParaRPr lang="ru-RU"/>
        </a:p>
      </dgm:t>
    </dgm:pt>
    <dgm:pt modelId="{D503CAB1-3117-44E2-80AC-C129706419AA}" type="sibTrans" cxnId="{F1E7934B-6EFC-4DDE-9C73-2B6CBEA589D0}">
      <dgm:prSet/>
      <dgm:spPr/>
      <dgm:t>
        <a:bodyPr/>
        <a:lstStyle/>
        <a:p>
          <a:endParaRPr lang="ru-RU"/>
        </a:p>
      </dgm:t>
    </dgm:pt>
    <dgm:pt modelId="{20A6AA96-5C5A-44DC-8B43-1F6509A58AE4}">
      <dgm:prSet custT="1"/>
      <dgm:spPr/>
      <dgm:t>
        <a:bodyPr/>
        <a:lstStyle/>
        <a:p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застосовуючи вивчені алгоритми до вирішення соціально-психологічних проблем;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6CFC5B13-11B4-45A1-BF75-0911EABCC65C}" type="parTrans" cxnId="{9D25457E-0299-4426-AE82-4126F1A4D4FF}">
      <dgm:prSet/>
      <dgm:spPr/>
      <dgm:t>
        <a:bodyPr/>
        <a:lstStyle/>
        <a:p>
          <a:endParaRPr lang="ru-RU"/>
        </a:p>
      </dgm:t>
    </dgm:pt>
    <dgm:pt modelId="{3B7910BA-9AC0-4F52-BED7-611836314C8C}" type="sibTrans" cxnId="{9D25457E-0299-4426-AE82-4126F1A4D4FF}">
      <dgm:prSet/>
      <dgm:spPr/>
      <dgm:t>
        <a:bodyPr/>
        <a:lstStyle/>
        <a:p>
          <a:endParaRPr lang="ru-RU"/>
        </a:p>
      </dgm:t>
    </dgm:pt>
    <dgm:pt modelId="{AC174702-8D8C-42C9-A925-70138F5FAFEE}">
      <dgm:prSet custT="1"/>
      <dgm:spPr/>
      <dgm:t>
        <a:bodyPr/>
        <a:lstStyle/>
        <a:p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вміти аналізувати, знаходити глибинні зв’язки психологічних явищ, професійно будувати стратегію роботи та впливу на них.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1C299C2E-22A3-4C8B-A619-20E6B8FAA974}" type="parTrans" cxnId="{C29BF094-74E1-40A7-BD42-BD442558179F}">
      <dgm:prSet/>
      <dgm:spPr/>
      <dgm:t>
        <a:bodyPr/>
        <a:lstStyle/>
        <a:p>
          <a:endParaRPr lang="ru-RU"/>
        </a:p>
      </dgm:t>
    </dgm:pt>
    <dgm:pt modelId="{15459C15-093C-4AF9-9F81-E658004EAC82}" type="sibTrans" cxnId="{C29BF094-74E1-40A7-BD42-BD442558179F}">
      <dgm:prSet/>
      <dgm:spPr/>
      <dgm:t>
        <a:bodyPr/>
        <a:lstStyle/>
        <a:p>
          <a:endParaRPr lang="ru-RU"/>
        </a:p>
      </dgm:t>
    </dgm:pt>
    <dgm:pt modelId="{B6D61FB7-9FCE-41A8-AB94-DCBA70F3FA4D}">
      <dgm:prSet custT="1"/>
      <dgm:spPr/>
      <dgm:t>
        <a:bodyPr/>
        <a:lstStyle/>
        <a:p>
          <a:r>
            <a:rPr lang="uk-UA" sz="2000" dirty="0" smtClean="0">
              <a:latin typeface="Times New Roman" pitchFamily="18" charset="0"/>
              <a:cs typeface="Times New Roman" pitchFamily="18" charset="0"/>
            </a:rPr>
            <a:t>здійснювати психологічну допомогу відповідно до практичної етики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A15243B2-9CB1-435A-A46E-DDB9B711BBE4}" type="parTrans" cxnId="{CFF3C357-B297-4445-96F3-152B31E1162B}">
      <dgm:prSet/>
      <dgm:spPr/>
      <dgm:t>
        <a:bodyPr/>
        <a:lstStyle/>
        <a:p>
          <a:endParaRPr lang="ru-RU"/>
        </a:p>
      </dgm:t>
    </dgm:pt>
    <dgm:pt modelId="{96479730-19C3-4815-A63D-4E313C0D5E0D}" type="sibTrans" cxnId="{CFF3C357-B297-4445-96F3-152B31E1162B}">
      <dgm:prSet/>
      <dgm:spPr/>
      <dgm:t>
        <a:bodyPr/>
        <a:lstStyle/>
        <a:p>
          <a:endParaRPr lang="ru-RU"/>
        </a:p>
      </dgm:t>
    </dgm:pt>
    <dgm:pt modelId="{30076D2F-1409-497F-9E68-03BDE0EB5C39}" type="pres">
      <dgm:prSet presAssocID="{81734B5B-EADB-453B-94E6-6BBDC00451BB}" presName="linear" presStyleCnt="0">
        <dgm:presLayoutVars>
          <dgm:dir/>
          <dgm:animLvl val="lvl"/>
          <dgm:resizeHandles val="exact"/>
        </dgm:presLayoutVars>
      </dgm:prSet>
      <dgm:spPr/>
    </dgm:pt>
    <dgm:pt modelId="{29870F72-40E9-4816-A76B-BB91EFA957E6}" type="pres">
      <dgm:prSet presAssocID="{BF137E4A-AABB-43FE-9B64-815B5C0ECBE9}" presName="parentLin" presStyleCnt="0"/>
      <dgm:spPr/>
    </dgm:pt>
    <dgm:pt modelId="{842D6B58-4FBE-43F5-B65A-793027D43DC5}" type="pres">
      <dgm:prSet presAssocID="{BF137E4A-AABB-43FE-9B64-815B5C0ECBE9}" presName="parentLeftMargin" presStyleLbl="node1" presStyleIdx="0" presStyleCnt="4"/>
      <dgm:spPr/>
    </dgm:pt>
    <dgm:pt modelId="{22F1E3D8-6588-4BFE-B63B-DD144D71E9EE}" type="pres">
      <dgm:prSet presAssocID="{BF137E4A-AABB-43FE-9B64-815B5C0ECBE9}" presName="parentText" presStyleLbl="node1" presStyleIdx="0" presStyleCnt="4" custScaleX="111598" custScaleY="55822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54BA97-E122-4F20-9394-CE2B24E10C4E}" type="pres">
      <dgm:prSet presAssocID="{BF137E4A-AABB-43FE-9B64-815B5C0ECBE9}" presName="negativeSpace" presStyleCnt="0"/>
      <dgm:spPr/>
    </dgm:pt>
    <dgm:pt modelId="{F20B62A4-665C-4B17-8564-58B3A02EF844}" type="pres">
      <dgm:prSet presAssocID="{BF137E4A-AABB-43FE-9B64-815B5C0ECBE9}" presName="childText" presStyleLbl="conFgAcc1" presStyleIdx="0" presStyleCnt="4">
        <dgm:presLayoutVars>
          <dgm:bulletEnabled val="1"/>
        </dgm:presLayoutVars>
      </dgm:prSet>
      <dgm:spPr/>
    </dgm:pt>
    <dgm:pt modelId="{6B52A657-5CAD-48B8-996F-A5182971748F}" type="pres">
      <dgm:prSet presAssocID="{D503CAB1-3117-44E2-80AC-C129706419AA}" presName="spaceBetweenRectangles" presStyleCnt="0"/>
      <dgm:spPr/>
    </dgm:pt>
    <dgm:pt modelId="{10FC3EBA-9733-4AFF-AD4B-D7526B54AFF4}" type="pres">
      <dgm:prSet presAssocID="{20A6AA96-5C5A-44DC-8B43-1F6509A58AE4}" presName="parentLin" presStyleCnt="0"/>
      <dgm:spPr/>
    </dgm:pt>
    <dgm:pt modelId="{058FD619-EA5C-488F-9947-753F726C3D4C}" type="pres">
      <dgm:prSet presAssocID="{20A6AA96-5C5A-44DC-8B43-1F6509A58AE4}" presName="parentLeftMargin" presStyleLbl="node1" presStyleIdx="0" presStyleCnt="4"/>
      <dgm:spPr/>
    </dgm:pt>
    <dgm:pt modelId="{C51E340D-6381-43B4-9D46-4973427F7635}" type="pres">
      <dgm:prSet presAssocID="{20A6AA96-5C5A-44DC-8B43-1F6509A58AE4}" presName="parentText" presStyleLbl="node1" presStyleIdx="1" presStyleCnt="4" custScaleX="111598" custScaleY="558228">
        <dgm:presLayoutVars>
          <dgm:chMax val="0"/>
          <dgm:bulletEnabled val="1"/>
        </dgm:presLayoutVars>
      </dgm:prSet>
      <dgm:spPr/>
    </dgm:pt>
    <dgm:pt modelId="{6C5D7236-2B8A-457B-BAAF-99274009A963}" type="pres">
      <dgm:prSet presAssocID="{20A6AA96-5C5A-44DC-8B43-1F6509A58AE4}" presName="negativeSpace" presStyleCnt="0"/>
      <dgm:spPr/>
    </dgm:pt>
    <dgm:pt modelId="{FB6FBC92-2E82-430B-A34C-C0C347579F60}" type="pres">
      <dgm:prSet presAssocID="{20A6AA96-5C5A-44DC-8B43-1F6509A58AE4}" presName="childText" presStyleLbl="conFgAcc1" presStyleIdx="1" presStyleCnt="4">
        <dgm:presLayoutVars>
          <dgm:bulletEnabled val="1"/>
        </dgm:presLayoutVars>
      </dgm:prSet>
      <dgm:spPr/>
    </dgm:pt>
    <dgm:pt modelId="{19551443-902A-45B1-A5D7-071D78EB6DCC}" type="pres">
      <dgm:prSet presAssocID="{3B7910BA-9AC0-4F52-BED7-611836314C8C}" presName="spaceBetweenRectangles" presStyleCnt="0"/>
      <dgm:spPr/>
    </dgm:pt>
    <dgm:pt modelId="{1AC7758C-BAC9-4932-83FB-8288DEA3CF0F}" type="pres">
      <dgm:prSet presAssocID="{AC174702-8D8C-42C9-A925-70138F5FAFEE}" presName="parentLin" presStyleCnt="0"/>
      <dgm:spPr/>
    </dgm:pt>
    <dgm:pt modelId="{9EFDA0C8-4123-4EC3-8F07-881ECB1D3F86}" type="pres">
      <dgm:prSet presAssocID="{AC174702-8D8C-42C9-A925-70138F5FAFEE}" presName="parentLeftMargin" presStyleLbl="node1" presStyleIdx="1" presStyleCnt="4"/>
      <dgm:spPr/>
    </dgm:pt>
    <dgm:pt modelId="{E8AEF9AD-1F9F-43BF-AA15-A9A9157F28E0}" type="pres">
      <dgm:prSet presAssocID="{AC174702-8D8C-42C9-A925-70138F5FAFEE}" presName="parentText" presStyleLbl="node1" presStyleIdx="2" presStyleCnt="4" custScaleX="111598" custScaleY="558228">
        <dgm:presLayoutVars>
          <dgm:chMax val="0"/>
          <dgm:bulletEnabled val="1"/>
        </dgm:presLayoutVars>
      </dgm:prSet>
      <dgm:spPr/>
    </dgm:pt>
    <dgm:pt modelId="{0DC932FB-6F70-4C29-9CB8-15B9343B887A}" type="pres">
      <dgm:prSet presAssocID="{AC174702-8D8C-42C9-A925-70138F5FAFEE}" presName="negativeSpace" presStyleCnt="0"/>
      <dgm:spPr/>
    </dgm:pt>
    <dgm:pt modelId="{DB4DE9A0-A2F1-4257-B4DC-1EE688165C04}" type="pres">
      <dgm:prSet presAssocID="{AC174702-8D8C-42C9-A925-70138F5FAFEE}" presName="childText" presStyleLbl="conFgAcc1" presStyleIdx="2" presStyleCnt="4">
        <dgm:presLayoutVars>
          <dgm:bulletEnabled val="1"/>
        </dgm:presLayoutVars>
      </dgm:prSet>
      <dgm:spPr/>
    </dgm:pt>
    <dgm:pt modelId="{B46C2A63-4E05-4EE6-9A78-3F5AD7CEB81F}" type="pres">
      <dgm:prSet presAssocID="{15459C15-093C-4AF9-9F81-E658004EAC82}" presName="spaceBetweenRectangles" presStyleCnt="0"/>
      <dgm:spPr/>
    </dgm:pt>
    <dgm:pt modelId="{FB3EFA8B-ADC5-4BB5-B76B-E131B04BA718}" type="pres">
      <dgm:prSet presAssocID="{B6D61FB7-9FCE-41A8-AB94-DCBA70F3FA4D}" presName="parentLin" presStyleCnt="0"/>
      <dgm:spPr/>
    </dgm:pt>
    <dgm:pt modelId="{AF65C6F5-920F-48C4-9842-5D2B221CAC75}" type="pres">
      <dgm:prSet presAssocID="{B6D61FB7-9FCE-41A8-AB94-DCBA70F3FA4D}" presName="parentLeftMargin" presStyleLbl="node1" presStyleIdx="2" presStyleCnt="4"/>
      <dgm:spPr/>
    </dgm:pt>
    <dgm:pt modelId="{33208898-5404-425F-8827-3B272266B834}" type="pres">
      <dgm:prSet presAssocID="{B6D61FB7-9FCE-41A8-AB94-DCBA70F3FA4D}" presName="parentText" presStyleLbl="node1" presStyleIdx="3" presStyleCnt="4" custScaleX="111598" custScaleY="558228">
        <dgm:presLayoutVars>
          <dgm:chMax val="0"/>
          <dgm:bulletEnabled val="1"/>
        </dgm:presLayoutVars>
      </dgm:prSet>
      <dgm:spPr/>
    </dgm:pt>
    <dgm:pt modelId="{84C0A070-E7DF-4919-AD19-7F4EC6074AB9}" type="pres">
      <dgm:prSet presAssocID="{B6D61FB7-9FCE-41A8-AB94-DCBA70F3FA4D}" presName="negativeSpace" presStyleCnt="0"/>
      <dgm:spPr/>
    </dgm:pt>
    <dgm:pt modelId="{7CAE8547-3C78-46C6-A0FE-28BCDBE9B47F}" type="pres">
      <dgm:prSet presAssocID="{B6D61FB7-9FCE-41A8-AB94-DCBA70F3FA4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712B4CEC-5DAF-408C-97F3-382C18CAC27C}" type="presOf" srcId="{20A6AA96-5C5A-44DC-8B43-1F6509A58AE4}" destId="{C51E340D-6381-43B4-9D46-4973427F7635}" srcOrd="1" destOrd="0" presId="urn:microsoft.com/office/officeart/2005/8/layout/list1"/>
    <dgm:cxn modelId="{9D25457E-0299-4426-AE82-4126F1A4D4FF}" srcId="{81734B5B-EADB-453B-94E6-6BBDC00451BB}" destId="{20A6AA96-5C5A-44DC-8B43-1F6509A58AE4}" srcOrd="1" destOrd="0" parTransId="{6CFC5B13-11B4-45A1-BF75-0911EABCC65C}" sibTransId="{3B7910BA-9AC0-4F52-BED7-611836314C8C}"/>
    <dgm:cxn modelId="{F1E7934B-6EFC-4DDE-9C73-2B6CBEA589D0}" srcId="{81734B5B-EADB-453B-94E6-6BBDC00451BB}" destId="{BF137E4A-AABB-43FE-9B64-815B5C0ECBE9}" srcOrd="0" destOrd="0" parTransId="{376B9107-3910-4EEC-BE55-B456C11BF879}" sibTransId="{D503CAB1-3117-44E2-80AC-C129706419AA}"/>
    <dgm:cxn modelId="{8B4EE4A7-05D9-42E3-95AF-F517CECC8B5C}" type="presOf" srcId="{BF137E4A-AABB-43FE-9B64-815B5C0ECBE9}" destId="{842D6B58-4FBE-43F5-B65A-793027D43DC5}" srcOrd="0" destOrd="0" presId="urn:microsoft.com/office/officeart/2005/8/layout/list1"/>
    <dgm:cxn modelId="{CFF3C357-B297-4445-96F3-152B31E1162B}" srcId="{81734B5B-EADB-453B-94E6-6BBDC00451BB}" destId="{B6D61FB7-9FCE-41A8-AB94-DCBA70F3FA4D}" srcOrd="3" destOrd="0" parTransId="{A15243B2-9CB1-435A-A46E-DDB9B711BBE4}" sibTransId="{96479730-19C3-4815-A63D-4E313C0D5E0D}"/>
    <dgm:cxn modelId="{7479B866-157C-4B1E-A5AD-9989B03AFD3F}" type="presOf" srcId="{20A6AA96-5C5A-44DC-8B43-1F6509A58AE4}" destId="{058FD619-EA5C-488F-9947-753F726C3D4C}" srcOrd="0" destOrd="0" presId="urn:microsoft.com/office/officeart/2005/8/layout/list1"/>
    <dgm:cxn modelId="{C29BF094-74E1-40A7-BD42-BD442558179F}" srcId="{81734B5B-EADB-453B-94E6-6BBDC00451BB}" destId="{AC174702-8D8C-42C9-A925-70138F5FAFEE}" srcOrd="2" destOrd="0" parTransId="{1C299C2E-22A3-4C8B-A619-20E6B8FAA974}" sibTransId="{15459C15-093C-4AF9-9F81-E658004EAC82}"/>
    <dgm:cxn modelId="{6492FF68-C7E3-4A35-B72C-4366B4EFAD5F}" type="presOf" srcId="{AC174702-8D8C-42C9-A925-70138F5FAFEE}" destId="{9EFDA0C8-4123-4EC3-8F07-881ECB1D3F86}" srcOrd="0" destOrd="0" presId="urn:microsoft.com/office/officeart/2005/8/layout/list1"/>
    <dgm:cxn modelId="{0ABD9FDC-2898-4F19-9D3A-2E158E877A1D}" type="presOf" srcId="{AC174702-8D8C-42C9-A925-70138F5FAFEE}" destId="{E8AEF9AD-1F9F-43BF-AA15-A9A9157F28E0}" srcOrd="1" destOrd="0" presId="urn:microsoft.com/office/officeart/2005/8/layout/list1"/>
    <dgm:cxn modelId="{CD50A7A6-C812-49F3-A192-0F1B64CFC05A}" type="presOf" srcId="{B6D61FB7-9FCE-41A8-AB94-DCBA70F3FA4D}" destId="{33208898-5404-425F-8827-3B272266B834}" srcOrd="1" destOrd="0" presId="urn:microsoft.com/office/officeart/2005/8/layout/list1"/>
    <dgm:cxn modelId="{17BF4A9A-EB6A-4E2F-A5F1-15EDB10D404C}" type="presOf" srcId="{81734B5B-EADB-453B-94E6-6BBDC00451BB}" destId="{30076D2F-1409-497F-9E68-03BDE0EB5C39}" srcOrd="0" destOrd="0" presId="urn:microsoft.com/office/officeart/2005/8/layout/list1"/>
    <dgm:cxn modelId="{C2F81AC1-9166-4061-99C8-385BB375600D}" type="presOf" srcId="{B6D61FB7-9FCE-41A8-AB94-DCBA70F3FA4D}" destId="{AF65C6F5-920F-48C4-9842-5D2B221CAC75}" srcOrd="0" destOrd="0" presId="urn:microsoft.com/office/officeart/2005/8/layout/list1"/>
    <dgm:cxn modelId="{3D3117ED-ADC0-4D77-AEBA-D2DB47AED8D0}" type="presOf" srcId="{BF137E4A-AABB-43FE-9B64-815B5C0ECBE9}" destId="{22F1E3D8-6588-4BFE-B63B-DD144D71E9EE}" srcOrd="1" destOrd="0" presId="urn:microsoft.com/office/officeart/2005/8/layout/list1"/>
    <dgm:cxn modelId="{5A68CBE3-C532-4179-A04D-96FE59F83FAC}" type="presParOf" srcId="{30076D2F-1409-497F-9E68-03BDE0EB5C39}" destId="{29870F72-40E9-4816-A76B-BB91EFA957E6}" srcOrd="0" destOrd="0" presId="urn:microsoft.com/office/officeart/2005/8/layout/list1"/>
    <dgm:cxn modelId="{24048E42-01A9-413F-A47D-7434AA0AE978}" type="presParOf" srcId="{29870F72-40E9-4816-A76B-BB91EFA957E6}" destId="{842D6B58-4FBE-43F5-B65A-793027D43DC5}" srcOrd="0" destOrd="0" presId="urn:microsoft.com/office/officeart/2005/8/layout/list1"/>
    <dgm:cxn modelId="{C47B8D8C-1391-4258-AFCC-7F49E0297809}" type="presParOf" srcId="{29870F72-40E9-4816-A76B-BB91EFA957E6}" destId="{22F1E3D8-6588-4BFE-B63B-DD144D71E9EE}" srcOrd="1" destOrd="0" presId="urn:microsoft.com/office/officeart/2005/8/layout/list1"/>
    <dgm:cxn modelId="{CADC837E-39EA-424A-B991-2D3C87221555}" type="presParOf" srcId="{30076D2F-1409-497F-9E68-03BDE0EB5C39}" destId="{6C54BA97-E122-4F20-9394-CE2B24E10C4E}" srcOrd="1" destOrd="0" presId="urn:microsoft.com/office/officeart/2005/8/layout/list1"/>
    <dgm:cxn modelId="{D7D76036-0D74-4BE0-BF98-00DF741317C9}" type="presParOf" srcId="{30076D2F-1409-497F-9E68-03BDE0EB5C39}" destId="{F20B62A4-665C-4B17-8564-58B3A02EF844}" srcOrd="2" destOrd="0" presId="urn:microsoft.com/office/officeart/2005/8/layout/list1"/>
    <dgm:cxn modelId="{35FDA31F-2782-40CF-8255-F484906D9E25}" type="presParOf" srcId="{30076D2F-1409-497F-9E68-03BDE0EB5C39}" destId="{6B52A657-5CAD-48B8-996F-A5182971748F}" srcOrd="3" destOrd="0" presId="urn:microsoft.com/office/officeart/2005/8/layout/list1"/>
    <dgm:cxn modelId="{8CF07B1A-685E-479F-AE3F-B0D03AD9DFB7}" type="presParOf" srcId="{30076D2F-1409-497F-9E68-03BDE0EB5C39}" destId="{10FC3EBA-9733-4AFF-AD4B-D7526B54AFF4}" srcOrd="4" destOrd="0" presId="urn:microsoft.com/office/officeart/2005/8/layout/list1"/>
    <dgm:cxn modelId="{D7233E2E-A8D3-433F-B711-20A2C4DA8E91}" type="presParOf" srcId="{10FC3EBA-9733-4AFF-AD4B-D7526B54AFF4}" destId="{058FD619-EA5C-488F-9947-753F726C3D4C}" srcOrd="0" destOrd="0" presId="urn:microsoft.com/office/officeart/2005/8/layout/list1"/>
    <dgm:cxn modelId="{C88634F8-CE00-4524-93C9-E320782BB2EA}" type="presParOf" srcId="{10FC3EBA-9733-4AFF-AD4B-D7526B54AFF4}" destId="{C51E340D-6381-43B4-9D46-4973427F7635}" srcOrd="1" destOrd="0" presId="urn:microsoft.com/office/officeart/2005/8/layout/list1"/>
    <dgm:cxn modelId="{52F5CC32-3096-4609-A583-0806425D7202}" type="presParOf" srcId="{30076D2F-1409-497F-9E68-03BDE0EB5C39}" destId="{6C5D7236-2B8A-457B-BAAF-99274009A963}" srcOrd="5" destOrd="0" presId="urn:microsoft.com/office/officeart/2005/8/layout/list1"/>
    <dgm:cxn modelId="{B2D99CA5-D236-4915-8EFD-5169E660EAEE}" type="presParOf" srcId="{30076D2F-1409-497F-9E68-03BDE0EB5C39}" destId="{FB6FBC92-2E82-430B-A34C-C0C347579F60}" srcOrd="6" destOrd="0" presId="urn:microsoft.com/office/officeart/2005/8/layout/list1"/>
    <dgm:cxn modelId="{ABBAA7EB-4F8D-4222-9CA6-39D7789205A4}" type="presParOf" srcId="{30076D2F-1409-497F-9E68-03BDE0EB5C39}" destId="{19551443-902A-45B1-A5D7-071D78EB6DCC}" srcOrd="7" destOrd="0" presId="urn:microsoft.com/office/officeart/2005/8/layout/list1"/>
    <dgm:cxn modelId="{EAA0427B-A1D5-405E-8E1F-4BC50AC5CAA3}" type="presParOf" srcId="{30076D2F-1409-497F-9E68-03BDE0EB5C39}" destId="{1AC7758C-BAC9-4932-83FB-8288DEA3CF0F}" srcOrd="8" destOrd="0" presId="urn:microsoft.com/office/officeart/2005/8/layout/list1"/>
    <dgm:cxn modelId="{785F71F7-2269-4D4C-BB40-6628EA30A9EE}" type="presParOf" srcId="{1AC7758C-BAC9-4932-83FB-8288DEA3CF0F}" destId="{9EFDA0C8-4123-4EC3-8F07-881ECB1D3F86}" srcOrd="0" destOrd="0" presId="urn:microsoft.com/office/officeart/2005/8/layout/list1"/>
    <dgm:cxn modelId="{2093A99C-F807-4CC1-88A0-7D78C83D7E82}" type="presParOf" srcId="{1AC7758C-BAC9-4932-83FB-8288DEA3CF0F}" destId="{E8AEF9AD-1F9F-43BF-AA15-A9A9157F28E0}" srcOrd="1" destOrd="0" presId="urn:microsoft.com/office/officeart/2005/8/layout/list1"/>
    <dgm:cxn modelId="{D0EE5486-D99E-4B39-ACF6-71A1481287A4}" type="presParOf" srcId="{30076D2F-1409-497F-9E68-03BDE0EB5C39}" destId="{0DC932FB-6F70-4C29-9CB8-15B9343B887A}" srcOrd="9" destOrd="0" presId="urn:microsoft.com/office/officeart/2005/8/layout/list1"/>
    <dgm:cxn modelId="{2021E2BF-2CFF-4716-89F3-76CA54C6F2D0}" type="presParOf" srcId="{30076D2F-1409-497F-9E68-03BDE0EB5C39}" destId="{DB4DE9A0-A2F1-4257-B4DC-1EE688165C04}" srcOrd="10" destOrd="0" presId="urn:microsoft.com/office/officeart/2005/8/layout/list1"/>
    <dgm:cxn modelId="{DFC05F59-FBEB-4964-AEBE-DA505FC0E6E7}" type="presParOf" srcId="{30076D2F-1409-497F-9E68-03BDE0EB5C39}" destId="{B46C2A63-4E05-4EE6-9A78-3F5AD7CEB81F}" srcOrd="11" destOrd="0" presId="urn:microsoft.com/office/officeart/2005/8/layout/list1"/>
    <dgm:cxn modelId="{560027DB-81F7-4DA0-9E70-1E9B1E268E6A}" type="presParOf" srcId="{30076D2F-1409-497F-9E68-03BDE0EB5C39}" destId="{FB3EFA8B-ADC5-4BB5-B76B-E131B04BA718}" srcOrd="12" destOrd="0" presId="urn:microsoft.com/office/officeart/2005/8/layout/list1"/>
    <dgm:cxn modelId="{3B18A681-0187-4568-84E1-099BE314611E}" type="presParOf" srcId="{FB3EFA8B-ADC5-4BB5-B76B-E131B04BA718}" destId="{AF65C6F5-920F-48C4-9842-5D2B221CAC75}" srcOrd="0" destOrd="0" presId="urn:microsoft.com/office/officeart/2005/8/layout/list1"/>
    <dgm:cxn modelId="{916F17EB-6598-4E53-9066-CE96377392D7}" type="presParOf" srcId="{FB3EFA8B-ADC5-4BB5-B76B-E131B04BA718}" destId="{33208898-5404-425F-8827-3B272266B834}" srcOrd="1" destOrd="0" presId="urn:microsoft.com/office/officeart/2005/8/layout/list1"/>
    <dgm:cxn modelId="{47484A68-D6B3-4738-9145-A6E0085B5D81}" type="presParOf" srcId="{30076D2F-1409-497F-9E68-03BDE0EB5C39}" destId="{84C0A070-E7DF-4919-AD19-7F4EC6074AB9}" srcOrd="13" destOrd="0" presId="urn:microsoft.com/office/officeart/2005/8/layout/list1"/>
    <dgm:cxn modelId="{F6F32691-5F9E-48BA-8901-FBFA55D515D3}" type="presParOf" srcId="{30076D2F-1409-497F-9E68-03BDE0EB5C39}" destId="{7CAE8547-3C78-46C6-A0FE-28BCDBE9B47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92E25F9-E18A-466E-8A46-A18E1071EB7C}" type="doc">
      <dgm:prSet loTypeId="urn:microsoft.com/office/officeart/2005/8/layout/target3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7E7AC72-22AC-48C6-8EB7-388B4356486B}">
      <dgm:prSet phldrT="[Текст]"/>
      <dgm:spPr/>
      <dgm:t>
        <a:bodyPr/>
        <a:lstStyle/>
        <a:p>
          <a:r>
            <a:rPr lang="uk-UA" dirty="0" smtClean="0"/>
            <a:t>- словесні (пояснення, бесіда, лекція), наочні (ілюстрація, демонстрація), практичні (досліди, вправи, моделювання ситуацій);</a:t>
          </a:r>
          <a:endParaRPr lang="ru-RU" dirty="0"/>
        </a:p>
      </dgm:t>
    </dgm:pt>
    <dgm:pt modelId="{41A7D5AF-38B5-4A86-9EA2-E59BF3224D12}" type="parTrans" cxnId="{7961FEE3-DC00-4675-A22C-677E1214945A}">
      <dgm:prSet/>
      <dgm:spPr/>
      <dgm:t>
        <a:bodyPr/>
        <a:lstStyle/>
        <a:p>
          <a:endParaRPr lang="ru-RU"/>
        </a:p>
      </dgm:t>
    </dgm:pt>
    <dgm:pt modelId="{1C928A5A-0650-4233-91C2-7BC81FC01DAF}" type="sibTrans" cxnId="{7961FEE3-DC00-4675-A22C-677E1214945A}">
      <dgm:prSet/>
      <dgm:spPr/>
      <dgm:t>
        <a:bodyPr/>
        <a:lstStyle/>
        <a:p>
          <a:endParaRPr lang="ru-RU"/>
        </a:p>
      </dgm:t>
    </dgm:pt>
    <dgm:pt modelId="{228BFA92-66F9-42CE-8DAF-22A9DB83718E}">
      <dgm:prSet phldrT="[Текст]"/>
      <dgm:spPr/>
      <dgm:t>
        <a:bodyPr/>
        <a:lstStyle/>
        <a:p>
          <a:endParaRPr lang="ru-RU"/>
        </a:p>
      </dgm:t>
    </dgm:pt>
    <dgm:pt modelId="{4A5FFFB0-5C56-4BA2-86A4-117BB8A4A708}" type="parTrans" cxnId="{7913401D-5977-4947-A5DA-69466B3D8AB9}">
      <dgm:prSet/>
      <dgm:spPr/>
      <dgm:t>
        <a:bodyPr/>
        <a:lstStyle/>
        <a:p>
          <a:endParaRPr lang="ru-RU"/>
        </a:p>
      </dgm:t>
    </dgm:pt>
    <dgm:pt modelId="{FFAB4A86-F95D-49F7-843F-2D4F7C7E8204}" type="sibTrans" cxnId="{7913401D-5977-4947-A5DA-69466B3D8AB9}">
      <dgm:prSet/>
      <dgm:spPr/>
      <dgm:t>
        <a:bodyPr/>
        <a:lstStyle/>
        <a:p>
          <a:endParaRPr lang="ru-RU"/>
        </a:p>
      </dgm:t>
    </dgm:pt>
    <dgm:pt modelId="{4C0D3C02-C14D-48E0-ACC2-C13F3570F7C9}">
      <dgm:prSet/>
      <dgm:spPr/>
      <dgm:t>
        <a:bodyPr/>
        <a:lstStyle/>
        <a:p>
          <a:r>
            <a:rPr lang="uk-UA" smtClean="0"/>
            <a:t>- індуктивні, дедуктивні;</a:t>
          </a:r>
          <a:endParaRPr lang="ru-RU"/>
        </a:p>
      </dgm:t>
    </dgm:pt>
    <dgm:pt modelId="{0CA4E43A-3E29-4088-BEDC-EF3C6CF489CD}" type="parTrans" cxnId="{B6AC051E-9CA5-44E8-AF2C-0117FBC07C50}">
      <dgm:prSet/>
      <dgm:spPr/>
      <dgm:t>
        <a:bodyPr/>
        <a:lstStyle/>
        <a:p>
          <a:endParaRPr lang="ru-RU"/>
        </a:p>
      </dgm:t>
    </dgm:pt>
    <dgm:pt modelId="{7056D635-B98D-47F5-B592-37B04D22CF61}" type="sibTrans" cxnId="{B6AC051E-9CA5-44E8-AF2C-0117FBC07C50}">
      <dgm:prSet/>
      <dgm:spPr/>
      <dgm:t>
        <a:bodyPr/>
        <a:lstStyle/>
        <a:p>
          <a:endParaRPr lang="ru-RU"/>
        </a:p>
      </dgm:t>
    </dgm:pt>
    <dgm:pt modelId="{192D4C23-C3BA-46AF-AEF5-75A19A5058AE}">
      <dgm:prSet/>
      <dgm:spPr/>
      <dgm:t>
        <a:bodyPr/>
        <a:lstStyle/>
        <a:p>
          <a:r>
            <a:rPr lang="uk-UA" smtClean="0"/>
            <a:t>- репродуктивні, творчі, проблемно-пошукові, ігрові.</a:t>
          </a:r>
          <a:endParaRPr lang="ru-RU"/>
        </a:p>
      </dgm:t>
    </dgm:pt>
    <dgm:pt modelId="{065994C6-3CEC-458F-8934-3497F87A0845}" type="parTrans" cxnId="{2F137915-9CC3-4561-ADB0-8A5C360F8114}">
      <dgm:prSet/>
      <dgm:spPr/>
      <dgm:t>
        <a:bodyPr/>
        <a:lstStyle/>
        <a:p>
          <a:endParaRPr lang="ru-RU"/>
        </a:p>
      </dgm:t>
    </dgm:pt>
    <dgm:pt modelId="{F2AB670E-7C04-4E5C-9182-765FF19089BD}" type="sibTrans" cxnId="{2F137915-9CC3-4561-ADB0-8A5C360F8114}">
      <dgm:prSet/>
      <dgm:spPr/>
      <dgm:t>
        <a:bodyPr/>
        <a:lstStyle/>
        <a:p>
          <a:endParaRPr lang="ru-RU"/>
        </a:p>
      </dgm:t>
    </dgm:pt>
    <dgm:pt modelId="{21710C3B-19D9-43D9-88AF-967EEBD3401E}" type="pres">
      <dgm:prSet presAssocID="{D92E25F9-E18A-466E-8A46-A18E1071EB7C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EB9873C1-BFF9-4BE3-B2A8-CF79E8D41E94}" type="pres">
      <dgm:prSet presAssocID="{B7E7AC72-22AC-48C6-8EB7-388B4356486B}" presName="circle1" presStyleLbl="node1" presStyleIdx="0" presStyleCnt="4"/>
      <dgm:spPr/>
    </dgm:pt>
    <dgm:pt modelId="{59E1B2DD-88B5-4410-89F9-DAA75E13660B}" type="pres">
      <dgm:prSet presAssocID="{B7E7AC72-22AC-48C6-8EB7-388B4356486B}" presName="space" presStyleCnt="0"/>
      <dgm:spPr/>
    </dgm:pt>
    <dgm:pt modelId="{396ADFFB-3C8C-4569-800E-A65752CE09BC}" type="pres">
      <dgm:prSet presAssocID="{B7E7AC72-22AC-48C6-8EB7-388B4356486B}" presName="rect1" presStyleLbl="alignAcc1" presStyleIdx="0" presStyleCnt="4"/>
      <dgm:spPr/>
      <dgm:t>
        <a:bodyPr/>
        <a:lstStyle/>
        <a:p>
          <a:endParaRPr lang="ru-RU"/>
        </a:p>
      </dgm:t>
    </dgm:pt>
    <dgm:pt modelId="{0EFB7DAE-7446-4204-A283-6521E0E96BC5}" type="pres">
      <dgm:prSet presAssocID="{4C0D3C02-C14D-48E0-ACC2-C13F3570F7C9}" presName="vertSpace2" presStyleLbl="node1" presStyleIdx="0" presStyleCnt="4"/>
      <dgm:spPr/>
    </dgm:pt>
    <dgm:pt modelId="{C8AAA595-C168-4860-94AF-98445F55BECF}" type="pres">
      <dgm:prSet presAssocID="{4C0D3C02-C14D-48E0-ACC2-C13F3570F7C9}" presName="circle2" presStyleLbl="node1" presStyleIdx="1" presStyleCnt="4"/>
      <dgm:spPr/>
    </dgm:pt>
    <dgm:pt modelId="{6994336A-D6B3-4B1B-AF2B-291D9A80C7AF}" type="pres">
      <dgm:prSet presAssocID="{4C0D3C02-C14D-48E0-ACC2-C13F3570F7C9}" presName="rect2" presStyleLbl="alignAcc1" presStyleIdx="1" presStyleCnt="4"/>
      <dgm:spPr/>
    </dgm:pt>
    <dgm:pt modelId="{9798029E-7D65-4D21-AC3E-DB575F97D734}" type="pres">
      <dgm:prSet presAssocID="{192D4C23-C3BA-46AF-AEF5-75A19A5058AE}" presName="vertSpace3" presStyleLbl="node1" presStyleIdx="1" presStyleCnt="4"/>
      <dgm:spPr/>
    </dgm:pt>
    <dgm:pt modelId="{B7164850-3598-4D5F-9F67-9F995F11A8F1}" type="pres">
      <dgm:prSet presAssocID="{192D4C23-C3BA-46AF-AEF5-75A19A5058AE}" presName="circle3" presStyleLbl="node1" presStyleIdx="2" presStyleCnt="4"/>
      <dgm:spPr/>
    </dgm:pt>
    <dgm:pt modelId="{DB6B7DB9-5E5A-4656-82B1-33E6ED44B6EA}" type="pres">
      <dgm:prSet presAssocID="{192D4C23-C3BA-46AF-AEF5-75A19A5058AE}" presName="rect3" presStyleLbl="alignAcc1" presStyleIdx="2" presStyleCnt="4"/>
      <dgm:spPr/>
    </dgm:pt>
    <dgm:pt modelId="{DDFF1C1C-CBD9-41BE-B457-520255C0B1AE}" type="pres">
      <dgm:prSet presAssocID="{228BFA92-66F9-42CE-8DAF-22A9DB83718E}" presName="vertSpace4" presStyleLbl="node1" presStyleIdx="2" presStyleCnt="4"/>
      <dgm:spPr/>
    </dgm:pt>
    <dgm:pt modelId="{B382335C-70CC-46D7-BCAF-37EEB7D8F897}" type="pres">
      <dgm:prSet presAssocID="{228BFA92-66F9-42CE-8DAF-22A9DB83718E}" presName="circle4" presStyleLbl="node1" presStyleIdx="3" presStyleCnt="4"/>
      <dgm:spPr/>
    </dgm:pt>
    <dgm:pt modelId="{DE4900A6-96D8-40CA-9AFB-A7539F772501}" type="pres">
      <dgm:prSet presAssocID="{228BFA92-66F9-42CE-8DAF-22A9DB83718E}" presName="rect4" presStyleLbl="alignAcc1" presStyleIdx="3" presStyleCnt="4"/>
      <dgm:spPr/>
    </dgm:pt>
    <dgm:pt modelId="{F39E66F1-1D68-48B1-96E7-07099FA7C566}" type="pres">
      <dgm:prSet presAssocID="{B7E7AC72-22AC-48C6-8EB7-388B4356486B}" presName="rect1ParTxNoCh" presStyleLbl="alignAcc1" presStyleIdx="3" presStyleCnt="4">
        <dgm:presLayoutVars>
          <dgm:chMax val="1"/>
          <dgm:bulletEnabled val="1"/>
        </dgm:presLayoutVars>
      </dgm:prSet>
      <dgm:spPr/>
    </dgm:pt>
    <dgm:pt modelId="{793587B8-113A-45FC-94FE-0863F6306285}" type="pres">
      <dgm:prSet presAssocID="{4C0D3C02-C14D-48E0-ACC2-C13F3570F7C9}" presName="rect2ParTxNoCh" presStyleLbl="alignAcc1" presStyleIdx="3" presStyleCnt="4">
        <dgm:presLayoutVars>
          <dgm:chMax val="1"/>
          <dgm:bulletEnabled val="1"/>
        </dgm:presLayoutVars>
      </dgm:prSet>
      <dgm:spPr/>
    </dgm:pt>
    <dgm:pt modelId="{D5325246-7E2A-4B3A-9E44-12D9749D88DE}" type="pres">
      <dgm:prSet presAssocID="{192D4C23-C3BA-46AF-AEF5-75A19A5058AE}" presName="rect3ParTxNoCh" presStyleLbl="alignAcc1" presStyleIdx="3" presStyleCnt="4">
        <dgm:presLayoutVars>
          <dgm:chMax val="1"/>
          <dgm:bulletEnabled val="1"/>
        </dgm:presLayoutVars>
      </dgm:prSet>
      <dgm:spPr/>
    </dgm:pt>
    <dgm:pt modelId="{20DB855A-8FB9-4638-970F-68BF3B4C0B88}" type="pres">
      <dgm:prSet presAssocID="{228BFA92-66F9-42CE-8DAF-22A9DB83718E}" presName="rect4ParTxNoCh" presStyleLbl="alignAcc1" presStyleIdx="3" presStyleCnt="4">
        <dgm:presLayoutVars>
          <dgm:chMax val="1"/>
          <dgm:bulletEnabled val="1"/>
        </dgm:presLayoutVars>
      </dgm:prSet>
      <dgm:spPr/>
    </dgm:pt>
  </dgm:ptLst>
  <dgm:cxnLst>
    <dgm:cxn modelId="{7961FEE3-DC00-4675-A22C-677E1214945A}" srcId="{D92E25F9-E18A-466E-8A46-A18E1071EB7C}" destId="{B7E7AC72-22AC-48C6-8EB7-388B4356486B}" srcOrd="0" destOrd="0" parTransId="{41A7D5AF-38B5-4A86-9EA2-E59BF3224D12}" sibTransId="{1C928A5A-0650-4233-91C2-7BC81FC01DAF}"/>
    <dgm:cxn modelId="{0F6505A2-E83F-4B40-A1EE-AC724A0B2C7E}" type="presOf" srcId="{228BFA92-66F9-42CE-8DAF-22A9DB83718E}" destId="{DE4900A6-96D8-40CA-9AFB-A7539F772501}" srcOrd="0" destOrd="0" presId="urn:microsoft.com/office/officeart/2005/8/layout/target3"/>
    <dgm:cxn modelId="{C5B63A82-3C77-4C58-A9E7-94A6B7072895}" type="presOf" srcId="{B7E7AC72-22AC-48C6-8EB7-388B4356486B}" destId="{F39E66F1-1D68-48B1-96E7-07099FA7C566}" srcOrd="1" destOrd="0" presId="urn:microsoft.com/office/officeart/2005/8/layout/target3"/>
    <dgm:cxn modelId="{7FD55CAC-E032-4F06-84CA-C62934905F53}" type="presOf" srcId="{4C0D3C02-C14D-48E0-ACC2-C13F3570F7C9}" destId="{6994336A-D6B3-4B1B-AF2B-291D9A80C7AF}" srcOrd="0" destOrd="0" presId="urn:microsoft.com/office/officeart/2005/8/layout/target3"/>
    <dgm:cxn modelId="{E473334F-7606-415A-85DC-3675EEB7B4E4}" type="presOf" srcId="{4C0D3C02-C14D-48E0-ACC2-C13F3570F7C9}" destId="{793587B8-113A-45FC-94FE-0863F6306285}" srcOrd="1" destOrd="0" presId="urn:microsoft.com/office/officeart/2005/8/layout/target3"/>
    <dgm:cxn modelId="{AEE8371A-AA02-45C4-9FE6-4FAE15DCEE93}" type="presOf" srcId="{B7E7AC72-22AC-48C6-8EB7-388B4356486B}" destId="{396ADFFB-3C8C-4569-800E-A65752CE09BC}" srcOrd="0" destOrd="0" presId="urn:microsoft.com/office/officeart/2005/8/layout/target3"/>
    <dgm:cxn modelId="{204403F5-9577-4F63-9C6C-2A07A484E927}" type="presOf" srcId="{192D4C23-C3BA-46AF-AEF5-75A19A5058AE}" destId="{DB6B7DB9-5E5A-4656-82B1-33E6ED44B6EA}" srcOrd="0" destOrd="0" presId="urn:microsoft.com/office/officeart/2005/8/layout/target3"/>
    <dgm:cxn modelId="{2F137915-9CC3-4561-ADB0-8A5C360F8114}" srcId="{D92E25F9-E18A-466E-8A46-A18E1071EB7C}" destId="{192D4C23-C3BA-46AF-AEF5-75A19A5058AE}" srcOrd="2" destOrd="0" parTransId="{065994C6-3CEC-458F-8934-3497F87A0845}" sibTransId="{F2AB670E-7C04-4E5C-9182-765FF19089BD}"/>
    <dgm:cxn modelId="{1B7A5C36-4B29-4D8D-8058-88C6896A2046}" type="presOf" srcId="{228BFA92-66F9-42CE-8DAF-22A9DB83718E}" destId="{20DB855A-8FB9-4638-970F-68BF3B4C0B88}" srcOrd="1" destOrd="0" presId="urn:microsoft.com/office/officeart/2005/8/layout/target3"/>
    <dgm:cxn modelId="{7913401D-5977-4947-A5DA-69466B3D8AB9}" srcId="{D92E25F9-E18A-466E-8A46-A18E1071EB7C}" destId="{228BFA92-66F9-42CE-8DAF-22A9DB83718E}" srcOrd="3" destOrd="0" parTransId="{4A5FFFB0-5C56-4BA2-86A4-117BB8A4A708}" sibTransId="{FFAB4A86-F95D-49F7-843F-2D4F7C7E8204}"/>
    <dgm:cxn modelId="{EA33A537-E639-4A3B-9D57-468207DACA52}" type="presOf" srcId="{192D4C23-C3BA-46AF-AEF5-75A19A5058AE}" destId="{D5325246-7E2A-4B3A-9E44-12D9749D88DE}" srcOrd="1" destOrd="0" presId="urn:microsoft.com/office/officeart/2005/8/layout/target3"/>
    <dgm:cxn modelId="{8D4A4D94-57F4-4B33-AA35-FF7073413B19}" type="presOf" srcId="{D92E25F9-E18A-466E-8A46-A18E1071EB7C}" destId="{21710C3B-19D9-43D9-88AF-967EEBD3401E}" srcOrd="0" destOrd="0" presId="urn:microsoft.com/office/officeart/2005/8/layout/target3"/>
    <dgm:cxn modelId="{B6AC051E-9CA5-44E8-AF2C-0117FBC07C50}" srcId="{D92E25F9-E18A-466E-8A46-A18E1071EB7C}" destId="{4C0D3C02-C14D-48E0-ACC2-C13F3570F7C9}" srcOrd="1" destOrd="0" parTransId="{0CA4E43A-3E29-4088-BEDC-EF3C6CF489CD}" sibTransId="{7056D635-B98D-47F5-B592-37B04D22CF61}"/>
    <dgm:cxn modelId="{082C7260-F017-48AF-A5DA-1AE803BB96B8}" type="presParOf" srcId="{21710C3B-19D9-43D9-88AF-967EEBD3401E}" destId="{EB9873C1-BFF9-4BE3-B2A8-CF79E8D41E94}" srcOrd="0" destOrd="0" presId="urn:microsoft.com/office/officeart/2005/8/layout/target3"/>
    <dgm:cxn modelId="{6199705C-5D0C-4C39-9EA6-C9D0B7F25FA0}" type="presParOf" srcId="{21710C3B-19D9-43D9-88AF-967EEBD3401E}" destId="{59E1B2DD-88B5-4410-89F9-DAA75E13660B}" srcOrd="1" destOrd="0" presId="urn:microsoft.com/office/officeart/2005/8/layout/target3"/>
    <dgm:cxn modelId="{1D44DDEF-F27F-4D98-90C0-77C66C7AD21F}" type="presParOf" srcId="{21710C3B-19D9-43D9-88AF-967EEBD3401E}" destId="{396ADFFB-3C8C-4569-800E-A65752CE09BC}" srcOrd="2" destOrd="0" presId="urn:microsoft.com/office/officeart/2005/8/layout/target3"/>
    <dgm:cxn modelId="{F96B0951-DE13-421C-9077-657C7D906F78}" type="presParOf" srcId="{21710C3B-19D9-43D9-88AF-967EEBD3401E}" destId="{0EFB7DAE-7446-4204-A283-6521E0E96BC5}" srcOrd="3" destOrd="0" presId="urn:microsoft.com/office/officeart/2005/8/layout/target3"/>
    <dgm:cxn modelId="{C91E901D-0C55-47E1-BB62-E085779B83F6}" type="presParOf" srcId="{21710C3B-19D9-43D9-88AF-967EEBD3401E}" destId="{C8AAA595-C168-4860-94AF-98445F55BECF}" srcOrd="4" destOrd="0" presId="urn:microsoft.com/office/officeart/2005/8/layout/target3"/>
    <dgm:cxn modelId="{967F82AB-7F97-4866-ADFF-3A5C295C4BAE}" type="presParOf" srcId="{21710C3B-19D9-43D9-88AF-967EEBD3401E}" destId="{6994336A-D6B3-4B1B-AF2B-291D9A80C7AF}" srcOrd="5" destOrd="0" presId="urn:microsoft.com/office/officeart/2005/8/layout/target3"/>
    <dgm:cxn modelId="{70BE4473-F4DE-4A03-BDE0-C9175AB2CCF5}" type="presParOf" srcId="{21710C3B-19D9-43D9-88AF-967EEBD3401E}" destId="{9798029E-7D65-4D21-AC3E-DB575F97D734}" srcOrd="6" destOrd="0" presId="urn:microsoft.com/office/officeart/2005/8/layout/target3"/>
    <dgm:cxn modelId="{A479CDFB-FF23-4EA4-8638-C54548E4C013}" type="presParOf" srcId="{21710C3B-19D9-43D9-88AF-967EEBD3401E}" destId="{B7164850-3598-4D5F-9F67-9F995F11A8F1}" srcOrd="7" destOrd="0" presId="urn:microsoft.com/office/officeart/2005/8/layout/target3"/>
    <dgm:cxn modelId="{C7ADA5BA-10ED-46AB-A733-F554EDC5F3DF}" type="presParOf" srcId="{21710C3B-19D9-43D9-88AF-967EEBD3401E}" destId="{DB6B7DB9-5E5A-4656-82B1-33E6ED44B6EA}" srcOrd="8" destOrd="0" presId="urn:microsoft.com/office/officeart/2005/8/layout/target3"/>
    <dgm:cxn modelId="{3406CCA5-7BEF-479A-8945-BEB77E8ADEA8}" type="presParOf" srcId="{21710C3B-19D9-43D9-88AF-967EEBD3401E}" destId="{DDFF1C1C-CBD9-41BE-B457-520255C0B1AE}" srcOrd="9" destOrd="0" presId="urn:microsoft.com/office/officeart/2005/8/layout/target3"/>
    <dgm:cxn modelId="{11205D10-53EE-47CE-80C4-C4CA30A0551E}" type="presParOf" srcId="{21710C3B-19D9-43D9-88AF-967EEBD3401E}" destId="{B382335C-70CC-46D7-BCAF-37EEB7D8F897}" srcOrd="10" destOrd="0" presId="urn:microsoft.com/office/officeart/2005/8/layout/target3"/>
    <dgm:cxn modelId="{1CD417BA-8F59-4772-B46D-A52C324BFE82}" type="presParOf" srcId="{21710C3B-19D9-43D9-88AF-967EEBD3401E}" destId="{DE4900A6-96D8-40CA-9AFB-A7539F772501}" srcOrd="11" destOrd="0" presId="urn:microsoft.com/office/officeart/2005/8/layout/target3"/>
    <dgm:cxn modelId="{114FFCA7-3BCF-4EC5-A0B1-F1B4454F7344}" type="presParOf" srcId="{21710C3B-19D9-43D9-88AF-967EEBD3401E}" destId="{F39E66F1-1D68-48B1-96E7-07099FA7C566}" srcOrd="12" destOrd="0" presId="urn:microsoft.com/office/officeart/2005/8/layout/target3"/>
    <dgm:cxn modelId="{374A9C6A-6903-4A95-A5DA-8F3FA157F191}" type="presParOf" srcId="{21710C3B-19D9-43D9-88AF-967EEBD3401E}" destId="{793587B8-113A-45FC-94FE-0863F6306285}" srcOrd="13" destOrd="0" presId="urn:microsoft.com/office/officeart/2005/8/layout/target3"/>
    <dgm:cxn modelId="{7157EC8D-F596-4282-8E68-DA01701B1F70}" type="presParOf" srcId="{21710C3B-19D9-43D9-88AF-967EEBD3401E}" destId="{D5325246-7E2A-4B3A-9E44-12D9749D88DE}" srcOrd="14" destOrd="0" presId="urn:microsoft.com/office/officeart/2005/8/layout/target3"/>
    <dgm:cxn modelId="{B3290643-BBD0-40D0-B65A-01CAFCA3E124}" type="presParOf" srcId="{21710C3B-19D9-43D9-88AF-967EEBD3401E}" destId="{20DB855A-8FB9-4638-970F-68BF3B4C0B88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D03AFC-9785-4155-9EDA-8BBE14298745}">
      <dsp:nvSpPr>
        <dsp:cNvPr id="0" name=""/>
        <dsp:cNvSpPr/>
      </dsp:nvSpPr>
      <dsp:spPr>
        <a:xfrm>
          <a:off x="0" y="884858"/>
          <a:ext cx="72390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F661B1-B8AA-4733-B0D6-4E3DC59CCEF8}">
      <dsp:nvSpPr>
        <dsp:cNvPr id="0" name=""/>
        <dsp:cNvSpPr/>
      </dsp:nvSpPr>
      <dsp:spPr>
        <a:xfrm>
          <a:off x="361950" y="574898"/>
          <a:ext cx="5067300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вивчити психологічні феномени, </a:t>
          </a:r>
          <a:endParaRPr lang="ru-RU" sz="2100" kern="1200" dirty="0"/>
        </a:p>
      </dsp:txBody>
      <dsp:txXfrm>
        <a:off x="361950" y="574898"/>
        <a:ext cx="5067300" cy="619920"/>
      </dsp:txXfrm>
    </dsp:sp>
    <dsp:sp modelId="{38FD2A33-FB33-4B89-90F8-105D41AC4748}">
      <dsp:nvSpPr>
        <dsp:cNvPr id="0" name=""/>
        <dsp:cNvSpPr/>
      </dsp:nvSpPr>
      <dsp:spPr>
        <a:xfrm>
          <a:off x="0" y="1837419"/>
          <a:ext cx="72390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20EE12-4649-4C15-A64A-3902892289F5}">
      <dsp:nvSpPr>
        <dsp:cNvPr id="0" name=""/>
        <dsp:cNvSpPr/>
      </dsp:nvSpPr>
      <dsp:spPr>
        <a:xfrm>
          <a:off x="361950" y="1527458"/>
          <a:ext cx="5067300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smtClean="0"/>
            <a:t>засвоїти механізм функціонування психологічних феноменів, процесів;</a:t>
          </a:r>
          <a:endParaRPr lang="ru-RU" sz="2100" kern="1200"/>
        </a:p>
      </dsp:txBody>
      <dsp:txXfrm>
        <a:off x="361950" y="1527458"/>
        <a:ext cx="5067300" cy="619920"/>
      </dsp:txXfrm>
    </dsp:sp>
    <dsp:sp modelId="{B2A8109C-B1B0-402F-8D88-DCE8FCEEEAF7}">
      <dsp:nvSpPr>
        <dsp:cNvPr id="0" name=""/>
        <dsp:cNvSpPr/>
      </dsp:nvSpPr>
      <dsp:spPr>
        <a:xfrm>
          <a:off x="0" y="2789979"/>
          <a:ext cx="72390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5A79AF-0B4B-4DAA-9767-E7D76CC3FBDD}">
      <dsp:nvSpPr>
        <dsp:cNvPr id="0" name=""/>
        <dsp:cNvSpPr/>
      </dsp:nvSpPr>
      <dsp:spPr>
        <a:xfrm>
          <a:off x="361950" y="2480019"/>
          <a:ext cx="5067300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smtClean="0"/>
            <a:t>проаналізувати конкретні психологічні явища</a:t>
          </a:r>
          <a:endParaRPr lang="ru-RU" sz="2100" kern="1200"/>
        </a:p>
      </dsp:txBody>
      <dsp:txXfrm>
        <a:off x="361950" y="2480019"/>
        <a:ext cx="5067300" cy="619920"/>
      </dsp:txXfrm>
    </dsp:sp>
    <dsp:sp modelId="{8B220B01-F1EB-4389-ABB1-5E775DC24378}">
      <dsp:nvSpPr>
        <dsp:cNvPr id="0" name=""/>
        <dsp:cNvSpPr/>
      </dsp:nvSpPr>
      <dsp:spPr>
        <a:xfrm>
          <a:off x="0" y="3742539"/>
          <a:ext cx="723900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1F45CF-7C13-46F2-A7F2-7F3322D34FDD}">
      <dsp:nvSpPr>
        <dsp:cNvPr id="0" name=""/>
        <dsp:cNvSpPr/>
      </dsp:nvSpPr>
      <dsp:spPr>
        <a:xfrm>
          <a:off x="361950" y="3432579"/>
          <a:ext cx="5067300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smtClean="0"/>
            <a:t>підібрати технології та алгоритми роботи, розробити програми</a:t>
          </a:r>
          <a:endParaRPr lang="ru-RU" sz="2100" kern="1200"/>
        </a:p>
      </dsp:txBody>
      <dsp:txXfrm>
        <a:off x="361950" y="3432579"/>
        <a:ext cx="5067300" cy="6199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6C87868-8EB8-4811-9DCE-F149D0D5E89D}">
      <dsp:nvSpPr>
        <dsp:cNvPr id="0" name=""/>
        <dsp:cNvSpPr/>
      </dsp:nvSpPr>
      <dsp:spPr>
        <a:xfrm>
          <a:off x="0" y="0"/>
          <a:ext cx="6153150" cy="14539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основні сучасні соціально-психологічні концепції;</a:t>
          </a:r>
          <a:endParaRPr lang="ru-RU" sz="2200" kern="1200" dirty="0"/>
        </a:p>
      </dsp:txBody>
      <dsp:txXfrm>
        <a:off x="0" y="0"/>
        <a:ext cx="4669351" cy="1453991"/>
      </dsp:txXfrm>
    </dsp:sp>
    <dsp:sp modelId="{41ABB778-F263-4170-9EF1-30B9A4B29892}">
      <dsp:nvSpPr>
        <dsp:cNvPr id="0" name=""/>
        <dsp:cNvSpPr/>
      </dsp:nvSpPr>
      <dsp:spPr>
        <a:xfrm>
          <a:off x="542924" y="1696323"/>
          <a:ext cx="6153150" cy="14539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smtClean="0"/>
            <a:t>найважливіші закономірності психологічних феноменів й основні їх соціально-психологічні характеристики.</a:t>
          </a:r>
          <a:endParaRPr lang="ru-RU" sz="2200" kern="1200"/>
        </a:p>
      </dsp:txBody>
      <dsp:txXfrm>
        <a:off x="542924" y="1696323"/>
        <a:ext cx="4665130" cy="1453991"/>
      </dsp:txXfrm>
    </dsp:sp>
    <dsp:sp modelId="{C3CC6D5B-A921-4ACF-BD24-B82FF1D73B5E}">
      <dsp:nvSpPr>
        <dsp:cNvPr id="0" name=""/>
        <dsp:cNvSpPr/>
      </dsp:nvSpPr>
      <dsp:spPr>
        <a:xfrm>
          <a:off x="1085849" y="3392646"/>
          <a:ext cx="6153150" cy="14539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Основні принципи роботи психолога</a:t>
          </a:r>
          <a:endParaRPr lang="ru-RU" sz="2200" kern="1200" dirty="0"/>
        </a:p>
      </dsp:txBody>
      <dsp:txXfrm>
        <a:off x="1085849" y="3392646"/>
        <a:ext cx="4665130" cy="1453991"/>
      </dsp:txXfrm>
    </dsp:sp>
    <dsp:sp modelId="{70A59F1F-7C9F-4090-B5D8-A0663FC189CA}">
      <dsp:nvSpPr>
        <dsp:cNvPr id="0" name=""/>
        <dsp:cNvSpPr/>
      </dsp:nvSpPr>
      <dsp:spPr>
        <a:xfrm>
          <a:off x="5208055" y="1102610"/>
          <a:ext cx="945094" cy="94509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5208055" y="1102610"/>
        <a:ext cx="945094" cy="945094"/>
      </dsp:txXfrm>
    </dsp:sp>
    <dsp:sp modelId="{C57F1B61-E9EA-4D9F-8D51-9F939F4E5483}">
      <dsp:nvSpPr>
        <dsp:cNvPr id="0" name=""/>
        <dsp:cNvSpPr/>
      </dsp:nvSpPr>
      <dsp:spPr>
        <a:xfrm>
          <a:off x="5750980" y="2789240"/>
          <a:ext cx="945094" cy="94509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5750980" y="2789240"/>
        <a:ext cx="945094" cy="94509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20B62A4-665C-4B17-8564-58B3A02EF844}">
      <dsp:nvSpPr>
        <dsp:cNvPr id="0" name=""/>
        <dsp:cNvSpPr/>
      </dsp:nvSpPr>
      <dsp:spPr>
        <a:xfrm>
          <a:off x="0" y="1242640"/>
          <a:ext cx="7139136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F1E3D8-6588-4BFE-B63B-DD144D71E9EE}">
      <dsp:nvSpPr>
        <dsp:cNvPr id="0" name=""/>
        <dsp:cNvSpPr/>
      </dsp:nvSpPr>
      <dsp:spPr>
        <a:xfrm>
          <a:off x="356608" y="342466"/>
          <a:ext cx="5571546" cy="9887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890" tIns="0" rIns="18889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Times New Roman" pitchFamily="18" charset="0"/>
              <a:cs typeface="Times New Roman" pitchFamily="18" charset="0"/>
            </a:rPr>
            <a:t>використовувати на практиці одержані знання з психології, 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6608" y="342466"/>
        <a:ext cx="5571546" cy="988733"/>
      </dsp:txXfrm>
    </dsp:sp>
    <dsp:sp modelId="{FB6FBC92-2E82-430B-A34C-C0C347579F60}">
      <dsp:nvSpPr>
        <dsp:cNvPr id="0" name=""/>
        <dsp:cNvSpPr/>
      </dsp:nvSpPr>
      <dsp:spPr>
        <a:xfrm>
          <a:off x="0" y="2326413"/>
          <a:ext cx="7139136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1E340D-6381-43B4-9D46-4973427F7635}">
      <dsp:nvSpPr>
        <dsp:cNvPr id="0" name=""/>
        <dsp:cNvSpPr/>
      </dsp:nvSpPr>
      <dsp:spPr>
        <a:xfrm>
          <a:off x="356608" y="1426240"/>
          <a:ext cx="5571546" cy="9887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890" tIns="0" rIns="18889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Times New Roman" pitchFamily="18" charset="0"/>
              <a:cs typeface="Times New Roman" pitchFamily="18" charset="0"/>
            </a:rPr>
            <a:t>застосовуючи вивчені алгоритми до вирішення соціально-психологічних проблем;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6608" y="1426240"/>
        <a:ext cx="5571546" cy="988733"/>
      </dsp:txXfrm>
    </dsp:sp>
    <dsp:sp modelId="{DB4DE9A0-A2F1-4257-B4DC-1EE688165C04}">
      <dsp:nvSpPr>
        <dsp:cNvPr id="0" name=""/>
        <dsp:cNvSpPr/>
      </dsp:nvSpPr>
      <dsp:spPr>
        <a:xfrm>
          <a:off x="0" y="3410186"/>
          <a:ext cx="7139136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AEF9AD-1F9F-43BF-AA15-A9A9157F28E0}">
      <dsp:nvSpPr>
        <dsp:cNvPr id="0" name=""/>
        <dsp:cNvSpPr/>
      </dsp:nvSpPr>
      <dsp:spPr>
        <a:xfrm>
          <a:off x="356608" y="2510013"/>
          <a:ext cx="5571546" cy="9887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890" tIns="0" rIns="18889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Times New Roman" pitchFamily="18" charset="0"/>
              <a:cs typeface="Times New Roman" pitchFamily="18" charset="0"/>
            </a:rPr>
            <a:t>вміти аналізувати, знаходити глибинні зв’язки психологічних явищ, професійно будувати стратегію роботи та впливу на них.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6608" y="2510013"/>
        <a:ext cx="5571546" cy="988733"/>
      </dsp:txXfrm>
    </dsp:sp>
    <dsp:sp modelId="{7CAE8547-3C78-46C6-A0FE-28BCDBE9B47F}">
      <dsp:nvSpPr>
        <dsp:cNvPr id="0" name=""/>
        <dsp:cNvSpPr/>
      </dsp:nvSpPr>
      <dsp:spPr>
        <a:xfrm>
          <a:off x="0" y="4493960"/>
          <a:ext cx="7139136" cy="15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208898-5404-425F-8827-3B272266B834}">
      <dsp:nvSpPr>
        <dsp:cNvPr id="0" name=""/>
        <dsp:cNvSpPr/>
      </dsp:nvSpPr>
      <dsp:spPr>
        <a:xfrm>
          <a:off x="356608" y="3593786"/>
          <a:ext cx="5571546" cy="9887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890" tIns="0" rIns="18889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Times New Roman" pitchFamily="18" charset="0"/>
              <a:cs typeface="Times New Roman" pitchFamily="18" charset="0"/>
            </a:rPr>
            <a:t>здійснювати психологічну допомогу відповідно до практичної етики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6608" y="3593786"/>
        <a:ext cx="5571546" cy="98873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9873C1-BFF9-4BE3-B2A8-CF79E8D41E94}">
      <dsp:nvSpPr>
        <dsp:cNvPr id="0" name=""/>
        <dsp:cNvSpPr/>
      </dsp:nvSpPr>
      <dsp:spPr>
        <a:xfrm>
          <a:off x="0" y="251618"/>
          <a:ext cx="4343400" cy="434340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96ADFFB-3C8C-4569-800E-A65752CE09BC}">
      <dsp:nvSpPr>
        <dsp:cNvPr id="0" name=""/>
        <dsp:cNvSpPr/>
      </dsp:nvSpPr>
      <dsp:spPr>
        <a:xfrm>
          <a:off x="2171700" y="251618"/>
          <a:ext cx="5067300" cy="4343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chemeClr val="lt1">
              <a:alpha val="9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- словесні (пояснення, бесіда, лекція), наочні (ілюстрація, демонстрація), практичні (досліди, вправи, моделювання ситуацій);</a:t>
          </a:r>
          <a:endParaRPr lang="ru-RU" sz="1800" kern="1200" dirty="0"/>
        </a:p>
      </dsp:txBody>
      <dsp:txXfrm>
        <a:off x="2171700" y="251618"/>
        <a:ext cx="5067300" cy="922972"/>
      </dsp:txXfrm>
    </dsp:sp>
    <dsp:sp modelId="{C8AAA595-C168-4860-94AF-98445F55BECF}">
      <dsp:nvSpPr>
        <dsp:cNvPr id="0" name=""/>
        <dsp:cNvSpPr/>
      </dsp:nvSpPr>
      <dsp:spPr>
        <a:xfrm>
          <a:off x="570071" y="1174591"/>
          <a:ext cx="3203257" cy="320325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994336A-D6B3-4B1B-AF2B-291D9A80C7AF}">
      <dsp:nvSpPr>
        <dsp:cNvPr id="0" name=""/>
        <dsp:cNvSpPr/>
      </dsp:nvSpPr>
      <dsp:spPr>
        <a:xfrm>
          <a:off x="2171700" y="1174591"/>
          <a:ext cx="5067300" cy="32032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chemeClr val="lt1">
              <a:alpha val="9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smtClean="0"/>
            <a:t>- індуктивні, дедуктивні;</a:t>
          </a:r>
          <a:endParaRPr lang="ru-RU" sz="1800" kern="1200"/>
        </a:p>
      </dsp:txBody>
      <dsp:txXfrm>
        <a:off x="2171700" y="1174591"/>
        <a:ext cx="5067300" cy="922972"/>
      </dsp:txXfrm>
    </dsp:sp>
    <dsp:sp modelId="{B7164850-3598-4D5F-9F67-9F995F11A8F1}">
      <dsp:nvSpPr>
        <dsp:cNvPr id="0" name=""/>
        <dsp:cNvSpPr/>
      </dsp:nvSpPr>
      <dsp:spPr>
        <a:xfrm>
          <a:off x="1140142" y="2097564"/>
          <a:ext cx="2063115" cy="206311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B6B7DB9-5E5A-4656-82B1-33E6ED44B6EA}">
      <dsp:nvSpPr>
        <dsp:cNvPr id="0" name=""/>
        <dsp:cNvSpPr/>
      </dsp:nvSpPr>
      <dsp:spPr>
        <a:xfrm>
          <a:off x="2171700" y="2097564"/>
          <a:ext cx="5067300" cy="20631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chemeClr val="lt1">
              <a:alpha val="9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smtClean="0"/>
            <a:t>- репродуктивні, творчі, проблемно-пошукові, ігрові.</a:t>
          </a:r>
          <a:endParaRPr lang="ru-RU" sz="1800" kern="1200"/>
        </a:p>
      </dsp:txBody>
      <dsp:txXfrm>
        <a:off x="2171700" y="2097564"/>
        <a:ext cx="5067300" cy="922972"/>
      </dsp:txXfrm>
    </dsp:sp>
    <dsp:sp modelId="{B382335C-70CC-46D7-BCAF-37EEB7D8F897}">
      <dsp:nvSpPr>
        <dsp:cNvPr id="0" name=""/>
        <dsp:cNvSpPr/>
      </dsp:nvSpPr>
      <dsp:spPr>
        <a:xfrm>
          <a:off x="1710213" y="3020536"/>
          <a:ext cx="922972" cy="92297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E4900A6-96D8-40CA-9AFB-A7539F772501}">
      <dsp:nvSpPr>
        <dsp:cNvPr id="0" name=""/>
        <dsp:cNvSpPr/>
      </dsp:nvSpPr>
      <dsp:spPr>
        <a:xfrm>
          <a:off x="2171700" y="3020536"/>
          <a:ext cx="5067300" cy="92297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chemeClr val="lt1">
              <a:alpha val="9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>
        <a:off x="2171700" y="3020536"/>
        <a:ext cx="5067300" cy="9229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4EC3AD-ED26-478B-A0D1-A3FB97EA46EC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97D0185-3307-4F7D-B336-7CBC064A0AE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4EC3AD-ED26-478B-A0D1-A3FB97EA46EC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7D0185-3307-4F7D-B336-7CBC064A0A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24EC3AD-ED26-478B-A0D1-A3FB97EA46EC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97D0185-3307-4F7D-B336-7CBC064A0A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4EC3AD-ED26-478B-A0D1-A3FB97EA46EC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7D0185-3307-4F7D-B336-7CBC064A0A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4EC3AD-ED26-478B-A0D1-A3FB97EA46EC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97D0185-3307-4F7D-B336-7CBC064A0AE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4EC3AD-ED26-478B-A0D1-A3FB97EA46EC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7D0185-3307-4F7D-B336-7CBC064A0A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4EC3AD-ED26-478B-A0D1-A3FB97EA46EC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7D0185-3307-4F7D-B336-7CBC064A0A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4EC3AD-ED26-478B-A0D1-A3FB97EA46EC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7D0185-3307-4F7D-B336-7CBC064A0A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4EC3AD-ED26-478B-A0D1-A3FB97EA46EC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7D0185-3307-4F7D-B336-7CBC064A0A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4EC3AD-ED26-478B-A0D1-A3FB97EA46EC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7D0185-3307-4F7D-B336-7CBC064A0A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4EC3AD-ED26-478B-A0D1-A3FB97EA46EC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7D0185-3307-4F7D-B336-7CBC064A0AE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24EC3AD-ED26-478B-A0D1-A3FB97EA46EC}" type="datetimeFigureOut">
              <a:rPr lang="ru-RU" smtClean="0"/>
              <a:t>25.08.2020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97D0185-3307-4F7D-B336-7CBC064A0AE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lab.mgppu.ru/" TargetMode="External"/><Relationship Id="rId2" Type="http://schemas.openxmlformats.org/officeDocument/2006/relationships/hyperlink" Target="http://www.koob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lleng.r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Психологічний практикум по спецкурсу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3573016"/>
            <a:ext cx="5114778" cy="1101248"/>
          </a:xfrm>
        </p:spPr>
        <p:txBody>
          <a:bodyPr>
            <a:noAutofit/>
          </a:bodyPr>
          <a:lstStyle/>
          <a:p>
            <a:r>
              <a:rPr lang="uk-UA" sz="11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11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івень підготовки </a:t>
            </a:r>
            <a:r>
              <a:rPr lang="uk-UA" sz="1100" b="1" u="sng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_________бакалавр</a:t>
            </a:r>
            <a:r>
              <a:rPr lang="uk-UA" sz="1100" b="1" u="sng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</a:t>
            </a:r>
            <a:r>
              <a:rPr lang="uk-UA" sz="11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__</a:t>
            </a:r>
            <a:r>
              <a:rPr lang="uk-UA" sz="11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100" dirty="0" smtClean="0">
              <a:solidFill>
                <a:schemeClr val="accent4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1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 </a:t>
            </a:r>
            <a:r>
              <a:rPr lang="uk-UA" sz="11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____053 – Психологія </a:t>
            </a:r>
            <a:r>
              <a:rPr lang="uk-UA" sz="11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</a:t>
            </a:r>
            <a:r>
              <a:rPr lang="uk-UA" sz="11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100" dirty="0" smtClean="0">
              <a:solidFill>
                <a:schemeClr val="accent4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1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освітньо-професійна програма </a:t>
            </a:r>
            <a:r>
              <a:rPr lang="uk-UA" sz="1100" b="1" u="sng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_________Психологія</a:t>
            </a:r>
            <a:r>
              <a:rPr lang="uk-UA" sz="11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_________</a:t>
            </a:r>
            <a:endParaRPr lang="ru-RU" sz="1100" dirty="0" smtClean="0">
              <a:solidFill>
                <a:schemeClr val="accent4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1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Укладач </a:t>
            </a:r>
            <a:r>
              <a:rPr lang="uk-UA" sz="11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Грандт</a:t>
            </a:r>
            <a:r>
              <a:rPr lang="uk-UA" sz="11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В.В.., </a:t>
            </a:r>
            <a:r>
              <a:rPr lang="uk-UA" sz="11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к.психол.н</a:t>
            </a:r>
            <a:r>
              <a:rPr lang="uk-UA" sz="11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., доцент</a:t>
            </a:r>
            <a:endParaRPr lang="ru-RU" sz="1100" dirty="0" smtClean="0">
              <a:solidFill>
                <a:schemeClr val="accent4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100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Методи контролю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uk-UA" b="1" dirty="0" smtClean="0"/>
              <a:t> Поточний</a:t>
            </a:r>
            <a:r>
              <a:rPr lang="uk-UA" dirty="0" smtClean="0"/>
              <a:t> </a:t>
            </a:r>
            <a:r>
              <a:rPr lang="uk-UA" b="1" dirty="0" smtClean="0"/>
              <a:t>контроль</a:t>
            </a:r>
            <a:r>
              <a:rPr lang="uk-UA" dirty="0" smtClean="0"/>
              <a:t>:</a:t>
            </a:r>
            <a:endParaRPr lang="ru-RU" dirty="0" smtClean="0"/>
          </a:p>
          <a:p>
            <a:r>
              <a:rPr lang="uk-UA" dirty="0" smtClean="0"/>
              <a:t> </a:t>
            </a:r>
            <a:r>
              <a:rPr lang="uk-UA" dirty="0" smtClean="0"/>
              <a:t>опитування;</a:t>
            </a:r>
            <a:endParaRPr lang="ru-RU" dirty="0" smtClean="0"/>
          </a:p>
          <a:p>
            <a:r>
              <a:rPr lang="uk-UA" dirty="0" smtClean="0"/>
              <a:t>модульні </a:t>
            </a:r>
            <a:r>
              <a:rPr lang="uk-UA" dirty="0" smtClean="0"/>
              <a:t>контрольні роботи;</a:t>
            </a:r>
            <a:endParaRPr lang="ru-RU" dirty="0" smtClean="0"/>
          </a:p>
          <a:p>
            <a:r>
              <a:rPr lang="uk-UA" dirty="0" smtClean="0"/>
              <a:t>тематичне </a:t>
            </a:r>
            <a:r>
              <a:rPr lang="uk-UA" dirty="0" smtClean="0"/>
              <a:t>тестування.</a:t>
            </a:r>
            <a:endParaRPr lang="ru-RU" dirty="0" smtClean="0"/>
          </a:p>
          <a:p>
            <a:pPr algn="ctr">
              <a:buNone/>
            </a:pPr>
            <a:endParaRPr lang="uk-UA" b="1" dirty="0" smtClean="0"/>
          </a:p>
          <a:p>
            <a:pPr algn="ctr">
              <a:buNone/>
            </a:pPr>
            <a:r>
              <a:rPr lang="uk-UA" b="1" dirty="0" smtClean="0"/>
              <a:t> Підсумковий</a:t>
            </a:r>
            <a:r>
              <a:rPr lang="uk-UA" dirty="0" smtClean="0"/>
              <a:t> </a:t>
            </a:r>
            <a:r>
              <a:rPr lang="uk-UA" b="1" dirty="0" smtClean="0"/>
              <a:t>контроль</a:t>
            </a:r>
            <a:r>
              <a:rPr lang="uk-UA" dirty="0" smtClean="0"/>
              <a:t>:</a:t>
            </a:r>
            <a:endParaRPr lang="ru-RU" dirty="0" smtClean="0"/>
          </a:p>
          <a:p>
            <a:r>
              <a:rPr lang="uk-UA" dirty="0" smtClean="0"/>
              <a:t>семестровий </a:t>
            </a:r>
            <a:r>
              <a:rPr lang="uk-UA" dirty="0" smtClean="0"/>
              <a:t>залік;</a:t>
            </a:r>
            <a:endParaRPr lang="ru-RU" dirty="0" smtClean="0"/>
          </a:p>
          <a:p>
            <a:r>
              <a:rPr lang="uk-UA" dirty="0" smtClean="0"/>
              <a:t>індивідуальні </a:t>
            </a:r>
            <a:r>
              <a:rPr lang="uk-UA" dirty="0" smtClean="0"/>
              <a:t>завдання.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Рекомендована література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Анастази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Урбина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С. Психологическое тестирование. - СПб: Питер, 2001.- 688 с.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Грановская Р.М. Элементы практической психологии. - Л.: ЛГУ, 1998. - 560 с.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Общий практикум по психологии: Метод наблюдения. Метод. Указания. Часть 1 / под ред. М.Б.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Михалевской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- М.: Изд-во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Моск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Ун-та. - 1985. - 57 с.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практично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ї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психолог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- К.: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Либ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ід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1999.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Платонов К.К. Психологический практикум. - М.,1980. - 165 с.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Рабочая книга практического психолога / под ред. А.А.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Бодалева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А.А.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Деркача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Л.Г. Лаптева. - М.: Изд-во Института Психотерапии, 2002. - 640 с.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Рабочая книга практического психолога: модель, алгоритм, технология эффективной профессиональной деятельности / Отв.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Л.Г. Лаптева. - М.: Совершенство. 1996. -494 с.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Регуш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Л.А. Практикум по наблюдательности и наблюдению. – Питер, 2001.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Рогов Е.И. Настольная книга практического психолога: Учеб. Пособие: В 2 кн. - М.: Изд-во ВЛАДОС-ПРЕСС, 2001. - 480 с.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Щекин Г. Визуальная психодиагностика: познание людей по их внешности и поведению. – К., 2001.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Інформаційні ресурси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Практикум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психології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/ За ред.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Т.І.Пашукової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- 2-ге вид, стер.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Київ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2006. - 203 с. – Режим доступу: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soc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univ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kiev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ua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Глуханюк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Н.С. Практикум по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общей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психологии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– Режим доступу: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:// 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www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koob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.</a:t>
            </a:r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ru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Кондаков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И.М. Практикум по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общей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психологии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 – М.: МГППУ, 2006. 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Режим доступу: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:// </a:t>
            </a:r>
            <a:r>
              <a:rPr lang="uk-UA" sz="2000" u="sng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www.matlab.mgppu.ru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Практикум по общей, экспериментальной и прикладной психологии. Под ред. Крылова А.А.,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Маничева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С.А. - 2-е изд., доп.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перераб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- СПб.: Питер, 2003. - 560 с. - Режим доступу: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:// </a:t>
            </a:r>
            <a:r>
              <a:rPr lang="uk-UA" sz="2000" u="sng" dirty="0" err="1" smtClean="0">
                <a:latin typeface="Times New Roman" pitchFamily="18" charset="0"/>
                <a:cs typeface="Times New Roman" pitchFamily="18" charset="0"/>
                <a:hlinkClick r:id="rId4"/>
              </a:rPr>
              <a:t>www.alleng.ru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Мельникова Н.Н., Елагина О.Б. Практикум по общей психологии. Мышление и речь. – Челябинск: Изд-во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ЮУрГУ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2001. – 78 с. - http: //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www.lib.susu.ac.ru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14350" indent="-514350">
              <a:buFont typeface="+mj-lt"/>
              <a:buAutoNum type="arabicPeriod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Мета </a:t>
            </a:r>
            <a:r>
              <a:rPr lang="uk-UA" dirty="0" smtClean="0"/>
              <a:t>навчальної </a:t>
            </a:r>
            <a:r>
              <a:rPr lang="uk-UA" dirty="0" smtClean="0"/>
              <a:t>дисципліни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	Мета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курсу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ознайомлення студентів із необхідним знанням з психологічних феноменів для розвинення творчої інноваційної стратегії роботи із даним класом психологічних явищ, а також засвоєння методів та форм роботи з ними</a:t>
            </a:r>
            <a:r>
              <a:rPr lang="uk-UA" dirty="0" smtClean="0"/>
              <a:t>.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завдання навчальної </a:t>
            </a:r>
            <a:r>
              <a:rPr lang="uk-UA" dirty="0" smtClean="0"/>
              <a:t>дисципліни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/>
              <a:t>У результаті вивчення курсу студент повинен </a:t>
            </a:r>
            <a:r>
              <a:rPr lang="uk-UA" sz="2800" dirty="0" smtClean="0"/>
              <a:t>знати</a:t>
            </a:r>
            <a:r>
              <a:rPr lang="en-US" sz="2800" dirty="0" smtClean="0"/>
              <a:t>: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У результаті вивчення курсу студент </a:t>
            </a:r>
            <a:r>
              <a:rPr lang="uk-UA" dirty="0" smtClean="0"/>
              <a:t>повинен</a:t>
            </a:r>
            <a:r>
              <a:rPr lang="en-US" dirty="0" smtClean="0"/>
              <a:t> </a:t>
            </a:r>
            <a:r>
              <a:rPr lang="uk-UA" dirty="0" smtClean="0"/>
              <a:t>вміти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139136" cy="49876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Програма навчальної дисципліни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7283152" cy="518697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uk-UA" b="1" dirty="0" smtClean="0"/>
              <a:t>Змістовий модуль І. </a:t>
            </a:r>
            <a:endParaRPr lang="uk-UA" b="1" dirty="0" smtClean="0"/>
          </a:p>
          <a:p>
            <a:pPr algn="ctr">
              <a:buNone/>
            </a:pPr>
            <a:r>
              <a:rPr lang="uk-UA" b="1" dirty="0" smtClean="0"/>
              <a:t>Специфіка </a:t>
            </a:r>
            <a:r>
              <a:rPr lang="uk-UA" b="1" dirty="0" smtClean="0"/>
              <a:t>психологічної допомоги</a:t>
            </a:r>
            <a:endParaRPr lang="ru-RU" dirty="0" smtClean="0"/>
          </a:p>
          <a:p>
            <a:pPr>
              <a:lnSpc>
                <a:spcPct val="120000"/>
              </a:lnSpc>
              <a:buNone/>
            </a:pP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Тема 1. Практична діяльність та як професійна діяльність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Тема  2. Практична етика психолога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marL="0">
              <a:lnSpc>
                <a:spcPct val="120000"/>
              </a:lnSpc>
              <a:buNone/>
            </a:pP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Тема 3. Психологічна допомога як важливий </a:t>
            </a: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напрямок роботи </a:t>
            </a: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психолога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Тема 4. Професійно-важливі якості психолога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Тема 5. </a:t>
            </a:r>
            <a:r>
              <a:rPr lang="uk-UA" sz="2900" dirty="0" err="1" smtClean="0">
                <a:latin typeface="Times New Roman" pitchFamily="18" charset="0"/>
                <a:cs typeface="Times New Roman" pitchFamily="18" charset="0"/>
              </a:rPr>
              <a:t>Акмеограма</a:t>
            </a: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 практичного психолога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marL="0">
              <a:lnSpc>
                <a:spcPct val="120000"/>
              </a:lnSpc>
              <a:buNone/>
            </a:pP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Тема 6. Володіння творчими інноваціями. Розвиток дослідницького стилю діяльності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Тема 7. Форми роботи із психологічними феноменами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Тема 8 Сучасні напрямки роботи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Тема 9. Групові форми психологічної роботи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Тема 10. Вироблення стратегії аналізу соціально-психологічних явищ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Тема 11. Розробка програми групової роботи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7239000" cy="561902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uk-UA" b="1" dirty="0" smtClean="0"/>
              <a:t>Змістовний модуль 2. </a:t>
            </a:r>
            <a:endParaRPr lang="uk-UA" b="1" dirty="0" smtClean="0"/>
          </a:p>
          <a:p>
            <a:pPr algn="ctr">
              <a:buNone/>
            </a:pPr>
            <a:r>
              <a:rPr lang="uk-UA" b="1" dirty="0" smtClean="0"/>
              <a:t>Психічні </a:t>
            </a:r>
            <a:r>
              <a:rPr lang="uk-UA" b="1" dirty="0" smtClean="0"/>
              <a:t>стани та їх </a:t>
            </a:r>
            <a:r>
              <a:rPr lang="uk-UA" b="1" dirty="0" smtClean="0"/>
              <a:t>прояви</a:t>
            </a:r>
          </a:p>
          <a:p>
            <a:pPr algn="ctr">
              <a:buNone/>
            </a:pPr>
            <a:endParaRPr lang="ru-RU" b="1" i="1" dirty="0" smtClean="0"/>
          </a:p>
          <a:p>
            <a:pPr>
              <a:spcBef>
                <a:spcPts val="0"/>
              </a:spcBef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Тема 1. Загальна характеристика психічних станів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Тема 2. Агресивність як психічний стан особистості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Тема 3. Конфліктність як психологічний стан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Тема 4. Тривожність як психологічний стан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Тема 5. Стрес та фрустрація як психічні стани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Індивідуальні завдання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27432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- Розробка системи професійних завдань для практичного психолога та їх здійснення в реальних практичних умовах. Складові аналізу соціально-психологічних явищ. Планування роботи психолога. Психологічний супровід клієнта (10 балів)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indent="27432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- Розробка програми групової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роботи. Розробити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індивідуальні програми групової роботи із психологічними явищами або соціально-психологічними проблемами. Скласти програму тренінгу та впровадити її у процесі засвоєння групи. </a:t>
            </a:r>
            <a:r>
              <a:rPr lang="uk-UA" sz="2200" dirty="0" err="1" smtClean="0">
                <a:latin typeface="Times New Roman" pitchFamily="18" charset="0"/>
                <a:cs typeface="Times New Roman" pitchFamily="18" charset="0"/>
              </a:rPr>
              <a:t>Супервізія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dirty="0" err="1" smtClean="0">
                <a:latin typeface="Times New Roman" pitchFamily="18" charset="0"/>
                <a:cs typeface="Times New Roman" pitchFamily="18" charset="0"/>
              </a:rPr>
              <a:t>тренінгової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 роботи. Відпрацювання навичок проведення групової роботи. Здобутки та обмеження: їх рефлексія. (10 балів)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Методи навчання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31</TotalTime>
  <Words>801</Words>
  <Application>Microsoft Office PowerPoint</Application>
  <PresentationFormat>Экран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Психологічний практикум по спецкурсу</vt:lpstr>
      <vt:lpstr>Мета навчальної дисципліни</vt:lpstr>
      <vt:lpstr>завдання навчальної дисципліни</vt:lpstr>
      <vt:lpstr>У результаті вивчення курсу студент повинен знати: </vt:lpstr>
      <vt:lpstr>У результаті вивчення курсу студент повинен вміти</vt:lpstr>
      <vt:lpstr>Програма навчальної дисципліни </vt:lpstr>
      <vt:lpstr>Слайд 7</vt:lpstr>
      <vt:lpstr>Індивідуальні завдання</vt:lpstr>
      <vt:lpstr>Методи навчання</vt:lpstr>
      <vt:lpstr>Методи контролю</vt:lpstr>
      <vt:lpstr>Рекомендована література</vt:lpstr>
      <vt:lpstr>Інформаційні ресурси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Психологічний практикум по спецкурсу</dc:title>
  <dc:creator>userznu</dc:creator>
  <cp:lastModifiedBy>userznu</cp:lastModifiedBy>
  <cp:revision>4</cp:revision>
  <dcterms:created xsi:type="dcterms:W3CDTF">2020-08-24T23:58:54Z</dcterms:created>
  <dcterms:modified xsi:type="dcterms:W3CDTF">2020-08-25T00:30:46Z</dcterms:modified>
</cp:coreProperties>
</file>