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1"/>
  </p:handoutMasterIdLst>
  <p:sldIdLst>
    <p:sldId id="256" r:id="rId2"/>
    <p:sldId id="322" r:id="rId3"/>
    <p:sldId id="323" r:id="rId4"/>
    <p:sldId id="324" r:id="rId5"/>
    <p:sldId id="325" r:id="rId6"/>
    <p:sldId id="327" r:id="rId7"/>
    <p:sldId id="328" r:id="rId8"/>
    <p:sldId id="329" r:id="rId9"/>
    <p:sldId id="330" r:id="rId10"/>
  </p:sldIdLst>
  <p:sldSz cx="9144000" cy="6858000" type="screen4x3"/>
  <p:notesSz cx="6759575" cy="98679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54DB22-FB13-43CD-A468-7C63EEC4EF62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5D4E4-00EC-477E-94B7-564B3DB8E79F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D3C13-B38D-43DD-B3D1-2F612941B611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A9901-200A-4A90-A010-7662DAF5D7F1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41F7E-FF6A-4C3E-A81E-E00A0A5083F8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13A98-6A3E-4450-9273-A288CDFB48C1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11C4E-864F-45D5-B159-1FC49219B7DA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D93D3-7622-41DE-9A4B-FC742656808B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1D7-2ED4-480E-AC01-119DE930D918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BD762-55C6-4C1E-BF6E-F53838D59A49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4F163-29F0-4E1F-A604-1C68F044CEBE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95BFB-BBC4-4B74-9C35-A4B272EE294D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2ECF11F-2D7D-4C6B-82A1-04E5C6E30BE4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1484313"/>
            <a:ext cx="8229600" cy="1143000"/>
          </a:xfrm>
        </p:spPr>
        <p:txBody>
          <a:bodyPr/>
          <a:lstStyle/>
          <a:p>
            <a:pPr eaLnBrk="1" hangingPunct="1"/>
            <a:r>
              <a:rPr lang="uk-UA" sz="3600" smtClean="0"/>
              <a:t>ТЕНДЕНЦІЇ ТА ПРОБЛЕМИ СУЧАСНОЇ НАНОЕЛЕКТРОНІКИ</a:t>
            </a:r>
            <a:endParaRPr lang="ru-RU" sz="3600" smtClean="0"/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3500438"/>
            <a:ext cx="8229600" cy="8921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sz="2800" b="1" smtClean="0"/>
              <a:t>Тенденції технології отримання наночастинок</a:t>
            </a:r>
            <a:endParaRPr lang="ru-RU" sz="2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uk-UA" sz="1400" smtClean="0"/>
              <a:t>ТЕНДЕНЦІЇ ТА ПРОБЛЕМИ СУЧАСНОЇ НАНОЕЛЕКТРОНІКИ</a:t>
            </a:r>
            <a:endParaRPr lang="ru-RU" sz="1400" smtClean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6238" y="836613"/>
            <a:ext cx="3571875" cy="304800"/>
          </a:xfrm>
          <a:prstGeom prst="rect">
            <a:avLst/>
          </a:prstGeom>
          <a:noFill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1844675"/>
            <a:ext cx="5400675" cy="2543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uk-UA" sz="1400" smtClean="0"/>
              <a:t>ТЕНДЕНЦІЇ ТА ПРОБЛЕМИ СУЧАСНОЇ НАНОЕЛЕКТРОНІКИ</a:t>
            </a:r>
            <a:endParaRPr lang="ru-RU" sz="1400" smtClean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981075"/>
            <a:ext cx="6315075" cy="1952625"/>
          </a:xfrm>
          <a:prstGeom prst="rect">
            <a:avLst/>
          </a:prstGeom>
          <a:noFill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3284538"/>
            <a:ext cx="6646862" cy="1781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uk-UA" sz="1400" smtClean="0"/>
              <a:t>ТЕНДЕНЦІЇ ТА ПРОБЛЕМИ СУЧАСНОЇ НАНОЕЛЕКТРОНІКИ</a:t>
            </a:r>
            <a:endParaRPr lang="ru-RU" sz="1400" smtClean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557338"/>
            <a:ext cx="6172200" cy="2295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uk-UA" sz="1400" smtClean="0"/>
              <a:t>ТЕНДЕНЦІЇ ТА ПРОБЛЕМИ СУЧАСНОЇ НАНОЕЛЕКТРОНІКИ</a:t>
            </a:r>
            <a:endParaRPr lang="ru-RU" sz="1400" smtClean="0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908050"/>
            <a:ext cx="6153150" cy="2533650"/>
          </a:xfrm>
          <a:prstGeom prst="rect">
            <a:avLst/>
          </a:prstGeom>
          <a:noFill/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3716338"/>
            <a:ext cx="6230938" cy="2238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uk-UA" sz="1400" smtClean="0"/>
              <a:t>ТЕНДЕНЦІЇ ТА ПРОБЛЕМИ СУЧАСНОЇ НАНОЕЛЕКТРОНІКИ</a:t>
            </a:r>
            <a:endParaRPr lang="ru-RU" sz="1400" smtClean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1557338"/>
            <a:ext cx="6181725" cy="2305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uk-UA" sz="1400" smtClean="0"/>
              <a:t>ТЕНДЕНЦІЇ ТА ПРОБЛЕМИ СУЧАСНОЇ НАНОЕЛЕКТРОНІКИ</a:t>
            </a:r>
            <a:endParaRPr lang="ru-RU" sz="1400" smtClean="0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196975"/>
            <a:ext cx="6134100" cy="3933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uk-UA" sz="1400" smtClean="0"/>
              <a:t>ТЕНДЕНЦІЇ ТА ПРОБЛЕМИ СУЧАСНОЇ НАНОЕЛЕКТРОНІКИ</a:t>
            </a:r>
            <a:endParaRPr lang="ru-RU" sz="1400" smtClean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052513"/>
            <a:ext cx="5905500" cy="4943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uk-UA" sz="1400" smtClean="0"/>
              <a:t>ТЕНДЕНЦІЇ ТА ПРОБЛЕМИ СУЧАСНОЇ НАНОЕЛЕКТРОНІКИ</a:t>
            </a:r>
            <a:endParaRPr lang="ru-RU" sz="1400" smtClean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1700213"/>
            <a:ext cx="6164263" cy="2571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</TotalTime>
  <Words>49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Оформление по умолчанию</vt:lpstr>
      <vt:lpstr>ТЕНДЕНЦІЇ ТА ПРОБЛЕМИ СУЧАСНОЇ НАНОЕЛЕКТРОНІКИ</vt:lpstr>
      <vt:lpstr>ТЕНДЕНЦІЇ ТА ПРОБЛЕМИ СУЧАСНОЇ НАНОЕЛЕКТРОНІКИ</vt:lpstr>
      <vt:lpstr>ТЕНДЕНЦІЇ ТА ПРОБЛЕМИ СУЧАСНОЇ НАНОЕЛЕКТРОНІКИ</vt:lpstr>
      <vt:lpstr>ТЕНДЕНЦІЇ ТА ПРОБЛЕМИ СУЧАСНОЇ НАНОЕЛЕКТРОНІКИ</vt:lpstr>
      <vt:lpstr>ТЕНДЕНЦІЇ ТА ПРОБЛЕМИ СУЧАСНОЇ НАНОЕЛЕКТРОНІКИ</vt:lpstr>
      <vt:lpstr>ТЕНДЕНЦІЇ ТА ПРОБЛЕМИ СУЧАСНОЇ НАНОЕЛЕКТРОНІКИ</vt:lpstr>
      <vt:lpstr>ТЕНДЕНЦІЇ ТА ПРОБЛЕМИ СУЧАСНОЇ НАНОЕЛЕКТРОНІКИ</vt:lpstr>
      <vt:lpstr>ТЕНДЕНЦІЇ ТА ПРОБЛЕМИ СУЧАСНОЇ НАНОЕЛЕКТРОНІКИ</vt:lpstr>
      <vt:lpstr>ТЕНДЕНЦІЇ ТА ПРОБЛЕМИ СУЧАСНОЇ НАНОЕЛЕКТРОНІКИ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АВТОМАТИЗАЦІЯ СХЕМОТЕХНІЧНОГО ПРОЕКТУВННЯ</dc:title>
  <dc:creator>Nicolaj</dc:creator>
  <cp:lastModifiedBy>Microsoft Office</cp:lastModifiedBy>
  <cp:revision>61</cp:revision>
  <dcterms:created xsi:type="dcterms:W3CDTF">2011-04-07T06:39:14Z</dcterms:created>
  <dcterms:modified xsi:type="dcterms:W3CDTF">2023-10-03T04:47:38Z</dcterms:modified>
</cp:coreProperties>
</file>