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6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0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FC57-B149-43AF-AAC3-F9CE70BC383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08E2-B8CC-4F5A-9045-1DDA05B0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129" y="0"/>
            <a:ext cx="12286129" cy="6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471" y="0"/>
            <a:ext cx="12425084" cy="6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2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9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8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18" y="-117566"/>
            <a:ext cx="12339918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3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6" y="0"/>
            <a:ext cx="1219648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17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Valeria Tymoshyk</dc:creator>
  <cp:lastModifiedBy>Valeria Tymoshyk</cp:lastModifiedBy>
  <cp:revision>2</cp:revision>
  <dcterms:created xsi:type="dcterms:W3CDTF">2024-04-18T06:16:14Z</dcterms:created>
  <dcterms:modified xsi:type="dcterms:W3CDTF">2024-04-18T06:23:44Z</dcterms:modified>
</cp:coreProperties>
</file>