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1000108"/>
            <a:ext cx="481548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Інтродукція</a:t>
            </a:r>
            <a:r>
              <a:rPr lang="ru-RU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6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исливських</a:t>
            </a:r>
            <a:endParaRPr lang="ru-RU" sz="60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6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тварин</a:t>
            </a:r>
            <a:endParaRPr lang="ru-RU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71480"/>
            <a:ext cx="88583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Мета курсу: </a:t>
            </a:r>
            <a:endParaRPr lang="uk-UA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вивчити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загальні та спеціальні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питання інтродукції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тварин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Завдання курсу </a:t>
            </a:r>
            <a:endParaRPr lang="uk-UA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полягають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тому, щоб надати студентам знання  щодо інтродукції як фактору відновлення популяцій тварин, а також сформувати вміння та навички щодо проведення заходів з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інтродукції мисливських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тварин.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28604"/>
            <a:ext cx="90011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результаті вивчення навчальної дисципліни студент повинен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Знати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uk-UA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мисливську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фауну та особливості її формування; особливості інтродукції, акліматизації, реакліматизації різних видів тварин; </a:t>
            </a:r>
            <a:endPara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особливості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відновлення популяцій мисливських видів тварин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endPara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фактори що сприяють інтродукції тварин,   основні   положення вчення Г.</a:t>
            </a:r>
            <a:r>
              <a:rPr lang="uk-UA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Сель’є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 стрес, його негативні наслідки, вплив на фізіологічні показники та морфологію тварин під час інтродукції; </a:t>
            </a:r>
            <a:endPara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використання  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антиоксидантних  та антистресових речовин при </a:t>
            </a:r>
            <a:r>
              <a:rPr lang="uk-UA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вольєрній</a:t>
            </a:r>
            <a:r>
              <a:rPr lang="uk-UA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акліматизації тварин до довкілля.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Вміти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uk-UA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10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використовувати  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знання поведінки мисливських  тварин у розмноженні, утриманні, полюванні, розвитку туризму, формуванні соціальної свідомості та біоетики, підтримувати різноманіття  та оптимальну  щільність промислових  тварин, аналізувати поведінку тварин в екстремальних  умовах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endParaRPr lang="uk-UA" sz="10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організовувати польові і лабораторні   роботи, вимоги техніки безпеки і прийоми  надання першої  медичної  допомоги  при нещасних випадках; </a:t>
            </a:r>
            <a:endParaRPr lang="uk-UA" sz="2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розпізнавати   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види   </a:t>
            </a:r>
            <a:r>
              <a:rPr lang="uk-UA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акліматизанти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та місцеві види 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мисливських  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тварин;   </a:t>
            </a:r>
            <a:endParaRPr lang="uk-UA" sz="2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uk-UA" sz="10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своєчасно 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кваліфіковано використовувати необхідні технології засобів для охорони та зберігання </a:t>
            </a:r>
            <a:r>
              <a:rPr lang="uk-UA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акліматизантів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нових  умовах існування;   </a:t>
            </a:r>
            <a:endParaRPr lang="uk-UA" sz="2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uk-UA" sz="10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визначити   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   якісні   ознаки   рекрутів, правильно оцінювати результати  акліматизаційних робіт, вибирати методи інтродукції; </a:t>
            </a:r>
            <a:endParaRPr lang="uk-UA" sz="2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uk-UA" sz="10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визначити 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зміни в поведінці тварин в результаті інтродукції.</a:t>
            </a:r>
            <a:endParaRPr lang="ru-RU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-785850" y="-642966"/>
            <a:ext cx="10623410" cy="7983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33232" tIns="863328" rIns="710976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24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 навчальної дисципліни</a:t>
            </a:r>
          </a:p>
          <a:p>
            <a:pPr marL="0" marR="0" lvl="0" indent="3524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1. Тваринний світ, його різноманіття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1. Мисливська фауна та особливості її формування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2 . Інтродукція, акліматизація, реакліматизація різних видів </a:t>
            </a:r>
            <a:r>
              <a:rPr kumimoji="0" lang="uk-UA" sz="22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тварин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3. Інтродукція як фактор відновлення популяцій мисливських  </a:t>
            </a:r>
            <a:r>
              <a:rPr kumimoji="0" lang="uk-UA" sz="22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видів </a:t>
            </a: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тварин. </a:t>
            </a: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4. Фактори що сприяють інтродукції тварин.</a:t>
            </a: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2. Загальні та спеціальні питання інтродукції </a:t>
            </a: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тварин.Інтродукція</a:t>
            </a: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як фактор відновлення  популяцій тварин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1. Основні  положення  вчення Г. </a:t>
            </a:r>
            <a:r>
              <a:rPr kumimoji="0" lang="uk-UA" sz="2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Сель’є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 стрес, його негативні </a:t>
            </a: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наслідки, вплив на фізіологічні показники та морфологію тварин під час </a:t>
            </a: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інтродукції.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2. Використання антиоксидантних та антистресових речовин при </a:t>
            </a: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акліматизації тварин до довкілля.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Тема3.   Правила	безпеки при роботі із   тваринами. Основні хвороби та </a:t>
            </a: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їхня профілактика.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4. Інтродукція як фактор відновлення популяцій тварин</a:t>
            </a:r>
          </a:p>
          <a:p>
            <a:pPr marL="0" marR="0" lvl="0" indent="352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812925" algn="l"/>
                <a:tab pos="2455863" algn="l"/>
                <a:tab pos="2816225" algn="l"/>
                <a:tab pos="3352800" algn="l"/>
                <a:tab pos="44275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345</Words>
  <PresentationFormat>Экран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</cp:revision>
  <dcterms:modified xsi:type="dcterms:W3CDTF">2024-01-22T14:01:03Z</dcterms:modified>
</cp:coreProperties>
</file>