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79" r:id="rId4"/>
    <p:sldId id="293" r:id="rId5"/>
    <p:sldId id="301" r:id="rId6"/>
    <p:sldId id="294" r:id="rId7"/>
    <p:sldId id="295" r:id="rId8"/>
    <p:sldId id="300" r:id="rId9"/>
    <p:sldId id="284" r:id="rId10"/>
    <p:sldId id="296" r:id="rId11"/>
    <p:sldId id="297" r:id="rId12"/>
    <p:sldId id="298" r:id="rId13"/>
    <p:sldId id="299" r:id="rId14"/>
    <p:sldId id="285" r:id="rId15"/>
    <p:sldId id="286" r:id="rId16"/>
    <p:sldId id="288" r:id="rId17"/>
    <p:sldId id="304" r:id="rId18"/>
    <p:sldId id="305" r:id="rId19"/>
    <p:sldId id="302" r:id="rId20"/>
    <p:sldId id="290" r:id="rId21"/>
    <p:sldId id="303" r:id="rId22"/>
    <p:sldId id="306" r:id="rId23"/>
    <p:sldId id="307" r:id="rId24"/>
    <p:sldId id="310" r:id="rId25"/>
    <p:sldId id="291" r:id="rId26"/>
    <p:sldId id="292" r:id="rId27"/>
    <p:sldId id="271" r:id="rId28"/>
    <p:sldId id="268" r:id="rId29"/>
    <p:sldId id="259" r:id="rId30"/>
    <p:sldId id="263" r:id="rId31"/>
    <p:sldId id="260" r:id="rId32"/>
    <p:sldId id="30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19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A1956-A512-4F32-BF99-9DDF49F2DB20}" type="doc">
      <dgm:prSet loTypeId="urn:microsoft.com/office/officeart/2005/8/layout/cycle6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441993F-02EB-4871-BF0F-531E806DAAD7}">
      <dgm:prSet phldrT="[Текст]" custT="1"/>
      <dgm:spPr/>
      <dgm:t>
        <a:bodyPr/>
        <a:lstStyle/>
        <a:p>
          <a:r>
            <a: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Політизувати етнос означає:</a:t>
          </a:r>
          <a:endParaRPr lang="ru-RU" sz="20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4784F9-4E7F-48B0-833D-BBCF6F7C4EC1}" type="parTrans" cxnId="{2039134A-94CB-4AE9-863B-413522A7F425}">
      <dgm:prSet/>
      <dgm:spPr/>
      <dgm:t>
        <a:bodyPr/>
        <a:lstStyle/>
        <a:p>
          <a:endParaRPr lang="ru-RU"/>
        </a:p>
      </dgm:t>
    </dgm:pt>
    <dgm:pt modelId="{F78BA82B-812F-478E-964F-7E3BC7824775}" type="sibTrans" cxnId="{2039134A-94CB-4AE9-863B-413522A7F425}">
      <dgm:prSet/>
      <dgm:spPr/>
      <dgm:t>
        <a:bodyPr/>
        <a:lstStyle/>
        <a:p>
          <a:endParaRPr lang="ru-RU" sz="2000" b="1"/>
        </a:p>
      </dgm:t>
    </dgm:pt>
    <dgm:pt modelId="{BB6E564D-61B0-4ED3-9949-D74BF0EFB8A8}">
      <dgm:prSet phldrT="[Текст]" custT="1"/>
      <dgm:spPr/>
      <dgm:t>
        <a:bodyPr/>
        <a:lstStyle/>
        <a:p>
          <a:r>
            <a:rPr lang="uk-UA" sz="2000" b="1" dirty="0"/>
            <a:t>надати людям можливість усвідомити роль політики у збереженні їхніх етнокультурних </a:t>
          </a:r>
          <a:r>
            <a:rPr lang="uk-UA" sz="2000" b="1" dirty="0" smtClean="0"/>
            <a:t>цінностей</a:t>
          </a:r>
          <a:endParaRPr lang="ru-RU" sz="2000" b="1" dirty="0"/>
        </a:p>
      </dgm:t>
    </dgm:pt>
    <dgm:pt modelId="{FA79E71B-5C52-45C5-8608-00A236E12204}" type="parTrans" cxnId="{F950A56F-AF60-4025-8C5D-EA19644182EC}">
      <dgm:prSet/>
      <dgm:spPr/>
      <dgm:t>
        <a:bodyPr/>
        <a:lstStyle/>
        <a:p>
          <a:endParaRPr lang="ru-RU"/>
        </a:p>
      </dgm:t>
    </dgm:pt>
    <dgm:pt modelId="{CC3026FB-B2BE-4A51-9A13-6FBDE3089881}" type="sibTrans" cxnId="{F950A56F-AF60-4025-8C5D-EA19644182EC}">
      <dgm:prSet/>
      <dgm:spPr/>
      <dgm:t>
        <a:bodyPr/>
        <a:lstStyle/>
        <a:p>
          <a:endParaRPr lang="ru-RU" sz="2000" b="1"/>
        </a:p>
      </dgm:t>
    </dgm:pt>
    <dgm:pt modelId="{EF0E38E8-3E5E-4E37-B378-A8CF572E9E38}">
      <dgm:prSet phldrT="[Текст]" custT="1"/>
      <dgm:spPr/>
      <dgm:t>
        <a:bodyPr/>
        <a:lstStyle/>
        <a:p>
          <a:r>
            <a:rPr lang="uk-UA" sz="2000" b="1" dirty="0"/>
            <a:t>стимулювати їхню увагу для цього взаємозв’язка</a:t>
          </a:r>
          <a:endParaRPr lang="ru-RU" sz="2000" b="1" dirty="0"/>
        </a:p>
      </dgm:t>
    </dgm:pt>
    <dgm:pt modelId="{551FAB1C-1471-4C42-89DE-067CEDB60733}" type="parTrans" cxnId="{DBAF3831-3D76-42C4-9695-377EFB53E25D}">
      <dgm:prSet/>
      <dgm:spPr/>
      <dgm:t>
        <a:bodyPr/>
        <a:lstStyle/>
        <a:p>
          <a:endParaRPr lang="ru-RU"/>
        </a:p>
      </dgm:t>
    </dgm:pt>
    <dgm:pt modelId="{A8AAAB27-21AD-48E3-AEA8-2F6924C1B286}" type="sibTrans" cxnId="{DBAF3831-3D76-42C4-9695-377EFB53E25D}">
      <dgm:prSet/>
      <dgm:spPr/>
      <dgm:t>
        <a:bodyPr/>
        <a:lstStyle/>
        <a:p>
          <a:endParaRPr lang="ru-RU" sz="2000" b="1"/>
        </a:p>
      </dgm:t>
    </dgm:pt>
    <dgm:pt modelId="{049B70B5-F434-405B-A553-53ACE76A79CA}">
      <dgm:prSet phldrT="[Текст]" custT="1"/>
      <dgm:spPr/>
      <dgm:t>
        <a:bodyPr/>
        <a:lstStyle/>
        <a:p>
          <a:r>
            <a:rPr lang="uk-UA" sz="2000" b="1" dirty="0"/>
            <a:t>мобілізувати їх на формування етнічних груп, що мають єдину самосвідомість</a:t>
          </a:r>
          <a:endParaRPr lang="ru-RU" sz="2000" b="1" dirty="0"/>
        </a:p>
      </dgm:t>
    </dgm:pt>
    <dgm:pt modelId="{0294806F-9377-4A67-8ED6-D74022D6D752}" type="parTrans" cxnId="{1AFE8C5F-A40F-487E-9D3F-B3E8E2EE1DF0}">
      <dgm:prSet/>
      <dgm:spPr/>
      <dgm:t>
        <a:bodyPr/>
        <a:lstStyle/>
        <a:p>
          <a:endParaRPr lang="ru-RU"/>
        </a:p>
      </dgm:t>
    </dgm:pt>
    <dgm:pt modelId="{76978973-26E6-4241-A3D0-C2E4C9C9AD7C}" type="sibTrans" cxnId="{1AFE8C5F-A40F-487E-9D3F-B3E8E2EE1DF0}">
      <dgm:prSet/>
      <dgm:spPr/>
      <dgm:t>
        <a:bodyPr/>
        <a:lstStyle/>
        <a:p>
          <a:endParaRPr lang="ru-RU" sz="2000" b="1"/>
        </a:p>
      </dgm:t>
    </dgm:pt>
    <dgm:pt modelId="{21A5828B-3F84-447E-8ABA-661B3A2FA127}">
      <dgm:prSet phldrT="[Текст]" custT="1"/>
      <dgm:spPr/>
      <dgm:t>
        <a:bodyPr/>
        <a:lstStyle/>
        <a:p>
          <a:r>
            <a:rPr lang="uk-UA" sz="2000" b="1" dirty="0"/>
            <a:t>спрямувати їхню поведінку у сферу політичної діяльності, спираючись на цю свідомість і групову самосвідомість</a:t>
          </a:r>
          <a:endParaRPr lang="ru-RU" sz="2000" b="1" dirty="0"/>
        </a:p>
      </dgm:t>
    </dgm:pt>
    <dgm:pt modelId="{6E1BB797-B530-4EF7-B21F-4E1DEC71A5F4}" type="parTrans" cxnId="{CD854EBA-27DD-46A1-B96D-8D8F04FAE91F}">
      <dgm:prSet/>
      <dgm:spPr/>
      <dgm:t>
        <a:bodyPr/>
        <a:lstStyle/>
        <a:p>
          <a:endParaRPr lang="ru-RU"/>
        </a:p>
      </dgm:t>
    </dgm:pt>
    <dgm:pt modelId="{908DF3C5-E360-41F1-A64C-EA173CC5C1CD}" type="sibTrans" cxnId="{CD854EBA-27DD-46A1-B96D-8D8F04FAE91F}">
      <dgm:prSet/>
      <dgm:spPr/>
      <dgm:t>
        <a:bodyPr/>
        <a:lstStyle/>
        <a:p>
          <a:endParaRPr lang="ru-RU" sz="2000" b="1"/>
        </a:p>
      </dgm:t>
    </dgm:pt>
    <dgm:pt modelId="{70AD06D5-7BD4-48DD-B805-ADC5E818A2AF}" type="pres">
      <dgm:prSet presAssocID="{A50A1956-A512-4F32-BF99-9DDF49F2DB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00C614-AF53-432B-AE82-31CA45A694D7}" type="pres">
      <dgm:prSet presAssocID="{2441993F-02EB-4871-BF0F-531E806DAAD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D73A2-C9C5-4BD7-B3CA-F52556717BED}" type="pres">
      <dgm:prSet presAssocID="{2441993F-02EB-4871-BF0F-531E806DAAD7}" presName="spNode" presStyleCnt="0"/>
      <dgm:spPr/>
    </dgm:pt>
    <dgm:pt modelId="{346E4751-E6E0-4D7F-B982-FB3A57023951}" type="pres">
      <dgm:prSet presAssocID="{F78BA82B-812F-478E-964F-7E3BC782477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A57D89D-65BB-4CEC-B52D-08A9238EAA1A}" type="pres">
      <dgm:prSet presAssocID="{BB6E564D-61B0-4ED3-9949-D74BF0EFB8A8}" presName="node" presStyleLbl="node1" presStyleIdx="1" presStyleCnt="5" custScaleX="125621" custScaleY="221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24801-CAA5-42BE-846E-EC993218C428}" type="pres">
      <dgm:prSet presAssocID="{BB6E564D-61B0-4ED3-9949-D74BF0EFB8A8}" presName="spNode" presStyleCnt="0"/>
      <dgm:spPr/>
    </dgm:pt>
    <dgm:pt modelId="{E9C5452E-3823-4DB4-86EB-CCC9424806DD}" type="pres">
      <dgm:prSet presAssocID="{CC3026FB-B2BE-4A51-9A13-6FBDE308988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22A1C8A-7F90-45AB-9CFA-1C6E46746A44}" type="pres">
      <dgm:prSet presAssocID="{EF0E38E8-3E5E-4E37-B378-A8CF572E9E38}" presName="node" presStyleLbl="node1" presStyleIdx="2" presStyleCnt="5" custScaleY="176956" custRadScaleRad="93440" custRadScaleInc="-12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D2EF2-2BE4-48F0-900B-51106B902147}" type="pres">
      <dgm:prSet presAssocID="{EF0E38E8-3E5E-4E37-B378-A8CF572E9E38}" presName="spNode" presStyleCnt="0"/>
      <dgm:spPr/>
    </dgm:pt>
    <dgm:pt modelId="{4D1A7345-A32D-4D9C-8979-F3A75710C857}" type="pres">
      <dgm:prSet presAssocID="{A8AAAB27-21AD-48E3-AEA8-2F6924C1B28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D9F37F3-F3E3-4A8E-B675-7E66FAAFA262}" type="pres">
      <dgm:prSet presAssocID="{049B70B5-F434-405B-A553-53ACE76A79CA}" presName="node" presStyleLbl="node1" presStyleIdx="3" presStyleCnt="5" custScaleX="117058" custScaleY="178757" custRadScaleRad="98720" custRadScaleInc="20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3C197-C705-4A09-BF38-8A4AFA06520F}" type="pres">
      <dgm:prSet presAssocID="{049B70B5-F434-405B-A553-53ACE76A79CA}" presName="spNode" presStyleCnt="0"/>
      <dgm:spPr/>
    </dgm:pt>
    <dgm:pt modelId="{FEE76E10-F187-42CF-A085-8D28970B8C15}" type="pres">
      <dgm:prSet presAssocID="{76978973-26E6-4241-A3D0-C2E4C9C9AD7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1A7FEB9-55C7-4B5D-AF04-78DEA23EAAD5}" type="pres">
      <dgm:prSet presAssocID="{21A5828B-3F84-447E-8ABA-661B3A2FA127}" presName="node" presStyleLbl="node1" presStyleIdx="4" presStyleCnt="5" custScaleX="139909" custScaleY="199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3C91F-703B-4C5F-AD46-6CF623FBD895}" type="pres">
      <dgm:prSet presAssocID="{21A5828B-3F84-447E-8ABA-661B3A2FA127}" presName="spNode" presStyleCnt="0"/>
      <dgm:spPr/>
    </dgm:pt>
    <dgm:pt modelId="{F271BE70-0DE2-48EB-A81B-7B5434967F69}" type="pres">
      <dgm:prSet presAssocID="{908DF3C5-E360-41F1-A64C-EA173CC5C1C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D514D6A-C69C-4EB0-AFB6-E001024860D0}" type="presOf" srcId="{A8AAAB27-21AD-48E3-AEA8-2F6924C1B286}" destId="{4D1A7345-A32D-4D9C-8979-F3A75710C857}" srcOrd="0" destOrd="0" presId="urn:microsoft.com/office/officeart/2005/8/layout/cycle6#1"/>
    <dgm:cxn modelId="{F950A56F-AF60-4025-8C5D-EA19644182EC}" srcId="{A50A1956-A512-4F32-BF99-9DDF49F2DB20}" destId="{BB6E564D-61B0-4ED3-9949-D74BF0EFB8A8}" srcOrd="1" destOrd="0" parTransId="{FA79E71B-5C52-45C5-8608-00A236E12204}" sibTransId="{CC3026FB-B2BE-4A51-9A13-6FBDE3089881}"/>
    <dgm:cxn modelId="{DBAF3831-3D76-42C4-9695-377EFB53E25D}" srcId="{A50A1956-A512-4F32-BF99-9DDF49F2DB20}" destId="{EF0E38E8-3E5E-4E37-B378-A8CF572E9E38}" srcOrd="2" destOrd="0" parTransId="{551FAB1C-1471-4C42-89DE-067CEDB60733}" sibTransId="{A8AAAB27-21AD-48E3-AEA8-2F6924C1B286}"/>
    <dgm:cxn modelId="{3357553E-E654-4A8C-BD5F-A48AB9182FEF}" type="presOf" srcId="{CC3026FB-B2BE-4A51-9A13-6FBDE3089881}" destId="{E9C5452E-3823-4DB4-86EB-CCC9424806DD}" srcOrd="0" destOrd="0" presId="urn:microsoft.com/office/officeart/2005/8/layout/cycle6#1"/>
    <dgm:cxn modelId="{DBEED673-8F14-4722-B6FD-46F610F53706}" type="presOf" srcId="{76978973-26E6-4241-A3D0-C2E4C9C9AD7C}" destId="{FEE76E10-F187-42CF-A085-8D28970B8C15}" srcOrd="0" destOrd="0" presId="urn:microsoft.com/office/officeart/2005/8/layout/cycle6#1"/>
    <dgm:cxn modelId="{AFF6279B-1ABE-4785-BADB-D26E9A32246C}" type="presOf" srcId="{049B70B5-F434-405B-A553-53ACE76A79CA}" destId="{5D9F37F3-F3E3-4A8E-B675-7E66FAAFA262}" srcOrd="0" destOrd="0" presId="urn:microsoft.com/office/officeart/2005/8/layout/cycle6#1"/>
    <dgm:cxn modelId="{2039134A-94CB-4AE9-863B-413522A7F425}" srcId="{A50A1956-A512-4F32-BF99-9DDF49F2DB20}" destId="{2441993F-02EB-4871-BF0F-531E806DAAD7}" srcOrd="0" destOrd="0" parTransId="{8A4784F9-4E7F-48B0-833D-BBCF6F7C4EC1}" sibTransId="{F78BA82B-812F-478E-964F-7E3BC7824775}"/>
    <dgm:cxn modelId="{A364A553-26D0-414C-82AF-3EC1EEE68856}" type="presOf" srcId="{EF0E38E8-3E5E-4E37-B378-A8CF572E9E38}" destId="{D22A1C8A-7F90-45AB-9CFA-1C6E46746A44}" srcOrd="0" destOrd="0" presId="urn:microsoft.com/office/officeart/2005/8/layout/cycle6#1"/>
    <dgm:cxn modelId="{8619085F-40C9-4F09-B5DF-B8DA4A075020}" type="presOf" srcId="{21A5828B-3F84-447E-8ABA-661B3A2FA127}" destId="{F1A7FEB9-55C7-4B5D-AF04-78DEA23EAAD5}" srcOrd="0" destOrd="0" presId="urn:microsoft.com/office/officeart/2005/8/layout/cycle6#1"/>
    <dgm:cxn modelId="{8A097BAA-33CD-47F3-83E3-1691A48E5F1D}" type="presOf" srcId="{2441993F-02EB-4871-BF0F-531E806DAAD7}" destId="{3A00C614-AF53-432B-AE82-31CA45A694D7}" srcOrd="0" destOrd="0" presId="urn:microsoft.com/office/officeart/2005/8/layout/cycle6#1"/>
    <dgm:cxn modelId="{83890AC3-1CF2-4890-8C08-E0CE189186BB}" type="presOf" srcId="{BB6E564D-61B0-4ED3-9949-D74BF0EFB8A8}" destId="{CA57D89D-65BB-4CEC-B52D-08A9238EAA1A}" srcOrd="0" destOrd="0" presId="urn:microsoft.com/office/officeart/2005/8/layout/cycle6#1"/>
    <dgm:cxn modelId="{1AFE8C5F-A40F-487E-9D3F-B3E8E2EE1DF0}" srcId="{A50A1956-A512-4F32-BF99-9DDF49F2DB20}" destId="{049B70B5-F434-405B-A553-53ACE76A79CA}" srcOrd="3" destOrd="0" parTransId="{0294806F-9377-4A67-8ED6-D74022D6D752}" sibTransId="{76978973-26E6-4241-A3D0-C2E4C9C9AD7C}"/>
    <dgm:cxn modelId="{C25C7414-8754-4F16-AC97-1BA6A6CE3BBC}" type="presOf" srcId="{A50A1956-A512-4F32-BF99-9DDF49F2DB20}" destId="{70AD06D5-7BD4-48DD-B805-ADC5E818A2AF}" srcOrd="0" destOrd="0" presId="urn:microsoft.com/office/officeart/2005/8/layout/cycle6#1"/>
    <dgm:cxn modelId="{413D5BB7-371A-41B5-A80E-02EE6E1B064C}" type="presOf" srcId="{908DF3C5-E360-41F1-A64C-EA173CC5C1CD}" destId="{F271BE70-0DE2-48EB-A81B-7B5434967F69}" srcOrd="0" destOrd="0" presId="urn:microsoft.com/office/officeart/2005/8/layout/cycle6#1"/>
    <dgm:cxn modelId="{7A6799D5-E298-430F-B0AD-01B6DF1E844A}" type="presOf" srcId="{F78BA82B-812F-478E-964F-7E3BC7824775}" destId="{346E4751-E6E0-4D7F-B982-FB3A57023951}" srcOrd="0" destOrd="0" presId="urn:microsoft.com/office/officeart/2005/8/layout/cycle6#1"/>
    <dgm:cxn modelId="{CD854EBA-27DD-46A1-B96D-8D8F04FAE91F}" srcId="{A50A1956-A512-4F32-BF99-9DDF49F2DB20}" destId="{21A5828B-3F84-447E-8ABA-661B3A2FA127}" srcOrd="4" destOrd="0" parTransId="{6E1BB797-B530-4EF7-B21F-4E1DEC71A5F4}" sibTransId="{908DF3C5-E360-41F1-A64C-EA173CC5C1CD}"/>
    <dgm:cxn modelId="{5340C149-FF10-4274-9BEF-0711A68B7DD7}" type="presParOf" srcId="{70AD06D5-7BD4-48DD-B805-ADC5E818A2AF}" destId="{3A00C614-AF53-432B-AE82-31CA45A694D7}" srcOrd="0" destOrd="0" presId="urn:microsoft.com/office/officeart/2005/8/layout/cycle6#1"/>
    <dgm:cxn modelId="{635C5B6B-02FC-4A57-822F-0EDC24256118}" type="presParOf" srcId="{70AD06D5-7BD4-48DD-B805-ADC5E818A2AF}" destId="{CE1D73A2-C9C5-4BD7-B3CA-F52556717BED}" srcOrd="1" destOrd="0" presId="urn:microsoft.com/office/officeart/2005/8/layout/cycle6#1"/>
    <dgm:cxn modelId="{88CDC9C3-B626-4D11-9F8C-818198FEDF7E}" type="presParOf" srcId="{70AD06D5-7BD4-48DD-B805-ADC5E818A2AF}" destId="{346E4751-E6E0-4D7F-B982-FB3A57023951}" srcOrd="2" destOrd="0" presId="urn:microsoft.com/office/officeart/2005/8/layout/cycle6#1"/>
    <dgm:cxn modelId="{2B7B6C92-288F-4B2C-B121-F6FE566CD577}" type="presParOf" srcId="{70AD06D5-7BD4-48DD-B805-ADC5E818A2AF}" destId="{CA57D89D-65BB-4CEC-B52D-08A9238EAA1A}" srcOrd="3" destOrd="0" presId="urn:microsoft.com/office/officeart/2005/8/layout/cycle6#1"/>
    <dgm:cxn modelId="{98D6CD13-F11A-4217-A805-AE67B775D1C7}" type="presParOf" srcId="{70AD06D5-7BD4-48DD-B805-ADC5E818A2AF}" destId="{07124801-CAA5-42BE-846E-EC993218C428}" srcOrd="4" destOrd="0" presId="urn:microsoft.com/office/officeart/2005/8/layout/cycle6#1"/>
    <dgm:cxn modelId="{9C5A4183-E07F-4E77-A068-A91C19F56421}" type="presParOf" srcId="{70AD06D5-7BD4-48DD-B805-ADC5E818A2AF}" destId="{E9C5452E-3823-4DB4-86EB-CCC9424806DD}" srcOrd="5" destOrd="0" presId="urn:microsoft.com/office/officeart/2005/8/layout/cycle6#1"/>
    <dgm:cxn modelId="{45C67EAC-3D04-4D99-BA65-47BF9AC9282D}" type="presParOf" srcId="{70AD06D5-7BD4-48DD-B805-ADC5E818A2AF}" destId="{D22A1C8A-7F90-45AB-9CFA-1C6E46746A44}" srcOrd="6" destOrd="0" presId="urn:microsoft.com/office/officeart/2005/8/layout/cycle6#1"/>
    <dgm:cxn modelId="{6003BA83-B578-4C39-BE8F-CDD5249F3B61}" type="presParOf" srcId="{70AD06D5-7BD4-48DD-B805-ADC5E818A2AF}" destId="{C4AD2EF2-2BE4-48F0-900B-51106B902147}" srcOrd="7" destOrd="0" presId="urn:microsoft.com/office/officeart/2005/8/layout/cycle6#1"/>
    <dgm:cxn modelId="{A4E0CC4A-2B72-4BD8-A585-D1801BE9DCA8}" type="presParOf" srcId="{70AD06D5-7BD4-48DD-B805-ADC5E818A2AF}" destId="{4D1A7345-A32D-4D9C-8979-F3A75710C857}" srcOrd="8" destOrd="0" presId="urn:microsoft.com/office/officeart/2005/8/layout/cycle6#1"/>
    <dgm:cxn modelId="{3DFA8A1F-F151-40D4-8847-3FEE4C1E6A01}" type="presParOf" srcId="{70AD06D5-7BD4-48DD-B805-ADC5E818A2AF}" destId="{5D9F37F3-F3E3-4A8E-B675-7E66FAAFA262}" srcOrd="9" destOrd="0" presId="urn:microsoft.com/office/officeart/2005/8/layout/cycle6#1"/>
    <dgm:cxn modelId="{6CFC88C4-8A58-4BD2-8DF6-21D7DE184DA4}" type="presParOf" srcId="{70AD06D5-7BD4-48DD-B805-ADC5E818A2AF}" destId="{2EF3C197-C705-4A09-BF38-8A4AFA06520F}" srcOrd="10" destOrd="0" presId="urn:microsoft.com/office/officeart/2005/8/layout/cycle6#1"/>
    <dgm:cxn modelId="{B5211BC6-CD25-4823-8D51-9C5D74BA2632}" type="presParOf" srcId="{70AD06D5-7BD4-48DD-B805-ADC5E818A2AF}" destId="{FEE76E10-F187-42CF-A085-8D28970B8C15}" srcOrd="11" destOrd="0" presId="urn:microsoft.com/office/officeart/2005/8/layout/cycle6#1"/>
    <dgm:cxn modelId="{3AE3EAD5-2668-4946-9DAE-FAE09257ABD2}" type="presParOf" srcId="{70AD06D5-7BD4-48DD-B805-ADC5E818A2AF}" destId="{F1A7FEB9-55C7-4B5D-AF04-78DEA23EAAD5}" srcOrd="12" destOrd="0" presId="urn:microsoft.com/office/officeart/2005/8/layout/cycle6#1"/>
    <dgm:cxn modelId="{7A7D33A4-E26A-43FC-B750-8540763EFF65}" type="presParOf" srcId="{70AD06D5-7BD4-48DD-B805-ADC5E818A2AF}" destId="{6C63C91F-703B-4C5F-AD46-6CF623FBD895}" srcOrd="13" destOrd="0" presId="urn:microsoft.com/office/officeart/2005/8/layout/cycle6#1"/>
    <dgm:cxn modelId="{A011229E-0560-4254-AA61-B7A94588930B}" type="presParOf" srcId="{70AD06D5-7BD4-48DD-B805-ADC5E818A2AF}" destId="{F271BE70-0DE2-48EB-A81B-7B5434967F69}" srcOrd="14" destOrd="0" presId="urn:microsoft.com/office/officeart/2005/8/layout/cycle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81D51-4623-4AFB-98C5-657C2454AF52}" type="doc">
      <dgm:prSet loTypeId="urn:microsoft.com/office/officeart/2005/8/layout/hProcess9#1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9237A33-754E-400D-AA4C-55A577C69D27}">
      <dgm:prSet/>
      <dgm:spPr/>
      <dgm:t>
        <a:bodyPr/>
        <a:lstStyle/>
        <a:p>
          <a:pPr rtl="0"/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академічна</a:t>
          </a:r>
          <a:r>
            <a:rPr lang="uk-UA" b="1" dirty="0" smtClean="0"/>
            <a:t>, на якій історики, етнографи, мовознавці досліджують культурну спадщину та минуле певного етносу</a:t>
          </a:r>
          <a:endParaRPr lang="en-US" b="1" dirty="0"/>
        </a:p>
      </dgm:t>
    </dgm:pt>
    <dgm:pt modelId="{C9E32595-0A93-4D08-A3D0-1184723AD7D2}" type="parTrans" cxnId="{0423AC43-A13E-4FD5-B9B0-1D61D3BE4A1D}">
      <dgm:prSet/>
      <dgm:spPr/>
      <dgm:t>
        <a:bodyPr/>
        <a:lstStyle/>
        <a:p>
          <a:endParaRPr lang="ru-RU"/>
        </a:p>
      </dgm:t>
    </dgm:pt>
    <dgm:pt modelId="{62F5B278-7C69-434C-99DD-1AA0037D4FA2}" type="sibTrans" cxnId="{0423AC43-A13E-4FD5-B9B0-1D61D3BE4A1D}">
      <dgm:prSet/>
      <dgm:spPr/>
      <dgm:t>
        <a:bodyPr/>
        <a:lstStyle/>
        <a:p>
          <a:endParaRPr lang="ru-RU"/>
        </a:p>
      </dgm:t>
    </dgm:pt>
    <dgm:pt modelId="{3851107F-A63F-46E6-A942-6CDCB637B7F1}">
      <dgm:prSet/>
      <dgm:spPr/>
      <dgm:t>
        <a:bodyPr/>
        <a:lstStyle/>
        <a:p>
          <a:pPr rtl="0"/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культурна</a:t>
          </a:r>
          <a:r>
            <a:rPr lang="uk-UA" b="1" dirty="0" smtClean="0"/>
            <a:t>, коли мова даного етносу, яка на попередньому етапі тільки вивчалася, тепер впроваджується в систему освіти та стає мовою літературно-художньої творчості </a:t>
          </a:r>
          <a:endParaRPr lang="en-US" b="1" dirty="0"/>
        </a:p>
      </dgm:t>
    </dgm:pt>
    <dgm:pt modelId="{6D5880B3-86D7-422F-A0E4-EDD15308C32F}" type="parTrans" cxnId="{7550F17A-B8F9-43AD-A152-6540DB50FFD1}">
      <dgm:prSet/>
      <dgm:spPr/>
      <dgm:t>
        <a:bodyPr/>
        <a:lstStyle/>
        <a:p>
          <a:endParaRPr lang="ru-RU"/>
        </a:p>
      </dgm:t>
    </dgm:pt>
    <dgm:pt modelId="{1E8008FE-A638-46E5-866F-3F7A735FC96D}" type="sibTrans" cxnId="{7550F17A-B8F9-43AD-A152-6540DB50FFD1}">
      <dgm:prSet/>
      <dgm:spPr/>
      <dgm:t>
        <a:bodyPr/>
        <a:lstStyle/>
        <a:p>
          <a:endParaRPr lang="ru-RU"/>
        </a:p>
      </dgm:t>
    </dgm:pt>
    <dgm:pt modelId="{B8C9F28C-9517-4354-8C0A-F66B9DF5DEB9}">
      <dgm:prSet/>
      <dgm:spPr/>
      <dgm:t>
        <a:bodyPr/>
        <a:lstStyle/>
        <a:p>
          <a:pPr rtl="0"/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політична</a:t>
          </a:r>
          <a:r>
            <a:rPr lang="uk-UA" b="1" dirty="0" smtClean="0"/>
            <a:t>, на якій усвідомлюються політичні потреби й інтереси народу, висуваються вимоги створення автономної або незалежної держави</a:t>
          </a:r>
          <a:endParaRPr lang="en-US" b="1" dirty="0"/>
        </a:p>
      </dgm:t>
    </dgm:pt>
    <dgm:pt modelId="{ECB312E7-11DE-4716-86BF-C7FDEB60A11C}" type="parTrans" cxnId="{A698DF1D-365E-4363-8705-874C403CBD0B}">
      <dgm:prSet/>
      <dgm:spPr/>
      <dgm:t>
        <a:bodyPr/>
        <a:lstStyle/>
        <a:p>
          <a:endParaRPr lang="ru-RU"/>
        </a:p>
      </dgm:t>
    </dgm:pt>
    <dgm:pt modelId="{57FA1FF2-2A6D-4324-A9F6-94FC9B6295EE}" type="sibTrans" cxnId="{A698DF1D-365E-4363-8705-874C403CBD0B}">
      <dgm:prSet/>
      <dgm:spPr/>
      <dgm:t>
        <a:bodyPr/>
        <a:lstStyle/>
        <a:p>
          <a:endParaRPr lang="ru-RU"/>
        </a:p>
      </dgm:t>
    </dgm:pt>
    <dgm:pt modelId="{87C26458-FE07-4A67-BEE0-D6A85F56C58D}" type="pres">
      <dgm:prSet presAssocID="{AE481D51-4623-4AFB-98C5-657C2454AF5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A02856-D567-4528-92F2-D16A81B66DD9}" type="pres">
      <dgm:prSet presAssocID="{AE481D51-4623-4AFB-98C5-657C2454AF52}" presName="arrow" presStyleLbl="bgShp" presStyleIdx="0" presStyleCnt="1"/>
      <dgm:spPr/>
    </dgm:pt>
    <dgm:pt modelId="{15CA556B-C0D1-44F6-9E20-0C36645AED67}" type="pres">
      <dgm:prSet presAssocID="{AE481D51-4623-4AFB-98C5-657C2454AF52}" presName="linearProcess" presStyleCnt="0"/>
      <dgm:spPr/>
    </dgm:pt>
    <dgm:pt modelId="{8AC2866A-2298-4E47-B94B-47C3C07394B3}" type="pres">
      <dgm:prSet presAssocID="{F9237A33-754E-400D-AA4C-55A577C69D2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67AAF-99F3-4269-882A-BACAF04ECAEA}" type="pres">
      <dgm:prSet presAssocID="{62F5B278-7C69-434C-99DD-1AA0037D4FA2}" presName="sibTrans" presStyleCnt="0"/>
      <dgm:spPr/>
    </dgm:pt>
    <dgm:pt modelId="{9CA5A320-EF88-4FC7-88F9-65D35F08DB09}" type="pres">
      <dgm:prSet presAssocID="{3851107F-A63F-46E6-A942-6CDCB637B7F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49766-7C29-488D-860A-C0003CA12D75}" type="pres">
      <dgm:prSet presAssocID="{1E8008FE-A638-46E5-866F-3F7A735FC96D}" presName="sibTrans" presStyleCnt="0"/>
      <dgm:spPr/>
    </dgm:pt>
    <dgm:pt modelId="{FE91C5A4-F7E6-4853-BACB-C59B965B3B1D}" type="pres">
      <dgm:prSet presAssocID="{B8C9F28C-9517-4354-8C0A-F66B9DF5DEB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5CCD9-F996-4714-946D-4B1DBF16219D}" type="presOf" srcId="{3851107F-A63F-46E6-A942-6CDCB637B7F1}" destId="{9CA5A320-EF88-4FC7-88F9-65D35F08DB09}" srcOrd="0" destOrd="0" presId="urn:microsoft.com/office/officeart/2005/8/layout/hProcess9#1"/>
    <dgm:cxn modelId="{A698DF1D-365E-4363-8705-874C403CBD0B}" srcId="{AE481D51-4623-4AFB-98C5-657C2454AF52}" destId="{B8C9F28C-9517-4354-8C0A-F66B9DF5DEB9}" srcOrd="2" destOrd="0" parTransId="{ECB312E7-11DE-4716-86BF-C7FDEB60A11C}" sibTransId="{57FA1FF2-2A6D-4324-A9F6-94FC9B6295EE}"/>
    <dgm:cxn modelId="{2687C138-A359-44DD-8D52-64573865E8F3}" type="presOf" srcId="{F9237A33-754E-400D-AA4C-55A577C69D27}" destId="{8AC2866A-2298-4E47-B94B-47C3C07394B3}" srcOrd="0" destOrd="0" presId="urn:microsoft.com/office/officeart/2005/8/layout/hProcess9#1"/>
    <dgm:cxn modelId="{7488F4EB-D113-445E-ACE8-41BB6084ED35}" type="presOf" srcId="{AE481D51-4623-4AFB-98C5-657C2454AF52}" destId="{87C26458-FE07-4A67-BEE0-D6A85F56C58D}" srcOrd="0" destOrd="0" presId="urn:microsoft.com/office/officeart/2005/8/layout/hProcess9#1"/>
    <dgm:cxn modelId="{7550F17A-B8F9-43AD-A152-6540DB50FFD1}" srcId="{AE481D51-4623-4AFB-98C5-657C2454AF52}" destId="{3851107F-A63F-46E6-A942-6CDCB637B7F1}" srcOrd="1" destOrd="0" parTransId="{6D5880B3-86D7-422F-A0E4-EDD15308C32F}" sibTransId="{1E8008FE-A638-46E5-866F-3F7A735FC96D}"/>
    <dgm:cxn modelId="{0423AC43-A13E-4FD5-B9B0-1D61D3BE4A1D}" srcId="{AE481D51-4623-4AFB-98C5-657C2454AF52}" destId="{F9237A33-754E-400D-AA4C-55A577C69D27}" srcOrd="0" destOrd="0" parTransId="{C9E32595-0A93-4D08-A3D0-1184723AD7D2}" sibTransId="{62F5B278-7C69-434C-99DD-1AA0037D4FA2}"/>
    <dgm:cxn modelId="{B6E0CDF4-12F6-44B1-9049-70EC41FF0769}" type="presOf" srcId="{B8C9F28C-9517-4354-8C0A-F66B9DF5DEB9}" destId="{FE91C5A4-F7E6-4853-BACB-C59B965B3B1D}" srcOrd="0" destOrd="0" presId="urn:microsoft.com/office/officeart/2005/8/layout/hProcess9#1"/>
    <dgm:cxn modelId="{F4A14D23-C039-4908-AE90-C5430FEA1C40}" type="presParOf" srcId="{87C26458-FE07-4A67-BEE0-D6A85F56C58D}" destId="{68A02856-D567-4528-92F2-D16A81B66DD9}" srcOrd="0" destOrd="0" presId="urn:microsoft.com/office/officeart/2005/8/layout/hProcess9#1"/>
    <dgm:cxn modelId="{08812A87-E6DA-4A65-9669-5C044243E8E8}" type="presParOf" srcId="{87C26458-FE07-4A67-BEE0-D6A85F56C58D}" destId="{15CA556B-C0D1-44F6-9E20-0C36645AED67}" srcOrd="1" destOrd="0" presId="urn:microsoft.com/office/officeart/2005/8/layout/hProcess9#1"/>
    <dgm:cxn modelId="{3EBEDDD8-380C-4BF1-BAAE-8C456C9AF24A}" type="presParOf" srcId="{15CA556B-C0D1-44F6-9E20-0C36645AED67}" destId="{8AC2866A-2298-4E47-B94B-47C3C07394B3}" srcOrd="0" destOrd="0" presId="urn:microsoft.com/office/officeart/2005/8/layout/hProcess9#1"/>
    <dgm:cxn modelId="{0772B636-3AB2-4F23-B5F1-EA654B6C14A3}" type="presParOf" srcId="{15CA556B-C0D1-44F6-9E20-0C36645AED67}" destId="{30B67AAF-99F3-4269-882A-BACAF04ECAEA}" srcOrd="1" destOrd="0" presId="urn:microsoft.com/office/officeart/2005/8/layout/hProcess9#1"/>
    <dgm:cxn modelId="{6B905D39-5D77-4E6B-8C4B-834D9F116E7E}" type="presParOf" srcId="{15CA556B-C0D1-44F6-9E20-0C36645AED67}" destId="{9CA5A320-EF88-4FC7-88F9-65D35F08DB09}" srcOrd="2" destOrd="0" presId="urn:microsoft.com/office/officeart/2005/8/layout/hProcess9#1"/>
    <dgm:cxn modelId="{FAE70F01-656A-49D7-9DA7-38B889082E44}" type="presParOf" srcId="{15CA556B-C0D1-44F6-9E20-0C36645AED67}" destId="{67C49766-7C29-488D-860A-C0003CA12D75}" srcOrd="3" destOrd="0" presId="urn:microsoft.com/office/officeart/2005/8/layout/hProcess9#1"/>
    <dgm:cxn modelId="{898DD2A9-6473-41B9-88A9-801C7A3FB7E9}" type="presParOf" srcId="{15CA556B-C0D1-44F6-9E20-0C36645AED67}" destId="{FE91C5A4-F7E6-4853-BACB-C59B965B3B1D}" srcOrd="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CCF6D1-26BF-4955-88C7-5A79F3716117}" type="doc">
      <dgm:prSet loTypeId="urn:microsoft.com/office/officeart/2005/8/layout/hProcess9#2" loCatId="process" qsTypeId="urn:microsoft.com/office/officeart/2005/8/quickstyle/simple1#3" qsCatId="simple" csTypeId="urn:microsoft.com/office/officeart/2005/8/colors/accent1_2#3" csCatId="accent1" phldr="1"/>
      <dgm:spPr/>
    </dgm:pt>
    <dgm:pt modelId="{D15F9235-BF07-4336-B9AF-32A160464726}">
      <dgm:prSet phldrT="[Текст]"/>
      <dgm:spPr/>
      <dgm:t>
        <a:bodyPr/>
        <a:lstStyle/>
        <a:p>
          <a:r>
            <a:rPr lang="uk-UA" b="1" dirty="0"/>
            <a:t>посилення етнічної свідомості з усіма її компонентами (спільність долі, історії і походження, особливості психології, характеру, прихильність до національних цінностей, екологічного середовища, символіки)</a:t>
          </a:r>
          <a:endParaRPr lang="ru-RU" b="1" dirty="0"/>
        </a:p>
      </dgm:t>
    </dgm:pt>
    <dgm:pt modelId="{444B1CB7-4665-47A0-B5C7-9D002C0398CB}" type="parTrans" cxnId="{A601EBD2-2DAB-4E24-BC09-5EFCEF8DC71D}">
      <dgm:prSet/>
      <dgm:spPr/>
      <dgm:t>
        <a:bodyPr/>
        <a:lstStyle/>
        <a:p>
          <a:endParaRPr lang="ru-RU"/>
        </a:p>
      </dgm:t>
    </dgm:pt>
    <dgm:pt modelId="{11918412-1A15-448B-934B-F3F7EC337FA4}" type="sibTrans" cxnId="{A601EBD2-2DAB-4E24-BC09-5EFCEF8DC71D}">
      <dgm:prSet/>
      <dgm:spPr/>
      <dgm:t>
        <a:bodyPr/>
        <a:lstStyle/>
        <a:p>
          <a:endParaRPr lang="ru-RU"/>
        </a:p>
      </dgm:t>
    </dgm:pt>
    <dgm:pt modelId="{683E33AB-53C5-43FF-B81E-F8473DA5D11A}">
      <dgm:prSet phldrT="[Текст]"/>
      <dgm:spPr/>
      <dgm:t>
        <a:bodyPr/>
        <a:lstStyle/>
        <a:p>
          <a:r>
            <a:rPr lang="uk-UA" b="1" dirty="0"/>
            <a:t>усвідомлення реальних процесів політичного життя крізь призму своїх інтересів і ціннісних орієнтацій</a:t>
          </a:r>
          <a:endParaRPr lang="ru-RU" b="1" dirty="0"/>
        </a:p>
      </dgm:t>
    </dgm:pt>
    <dgm:pt modelId="{502EA97A-5FB2-4E47-805F-D1933A43723D}" type="parTrans" cxnId="{D81E9997-B6E1-4571-A519-5CFC10408537}">
      <dgm:prSet/>
      <dgm:spPr/>
      <dgm:t>
        <a:bodyPr/>
        <a:lstStyle/>
        <a:p>
          <a:endParaRPr lang="ru-RU"/>
        </a:p>
      </dgm:t>
    </dgm:pt>
    <dgm:pt modelId="{C865A086-3079-425E-B963-D19A0485D874}" type="sibTrans" cxnId="{D81E9997-B6E1-4571-A519-5CFC10408537}">
      <dgm:prSet/>
      <dgm:spPr/>
      <dgm:t>
        <a:bodyPr/>
        <a:lstStyle/>
        <a:p>
          <a:endParaRPr lang="ru-RU"/>
        </a:p>
      </dgm:t>
    </dgm:pt>
    <dgm:pt modelId="{04A3B565-3AEA-4916-9FD6-94C5578B7381}" type="pres">
      <dgm:prSet presAssocID="{14CCF6D1-26BF-4955-88C7-5A79F3716117}" presName="CompostProcess" presStyleCnt="0">
        <dgm:presLayoutVars>
          <dgm:dir/>
          <dgm:resizeHandles val="exact"/>
        </dgm:presLayoutVars>
      </dgm:prSet>
      <dgm:spPr/>
    </dgm:pt>
    <dgm:pt modelId="{E8827DE5-9790-4DD8-BFB5-93AA67C3EFB7}" type="pres">
      <dgm:prSet presAssocID="{14CCF6D1-26BF-4955-88C7-5A79F3716117}" presName="arrow" presStyleLbl="bgShp" presStyleIdx="0" presStyleCnt="1" custScaleX="114883"/>
      <dgm:spPr/>
    </dgm:pt>
    <dgm:pt modelId="{C12AE085-741C-4C30-816E-C9CB342FA306}" type="pres">
      <dgm:prSet presAssocID="{14CCF6D1-26BF-4955-88C7-5A79F3716117}" presName="linearProcess" presStyleCnt="0"/>
      <dgm:spPr/>
    </dgm:pt>
    <dgm:pt modelId="{6D597F1E-4A99-45FE-A11C-62932CAAEF0A}" type="pres">
      <dgm:prSet presAssocID="{D15F9235-BF07-4336-B9AF-32A160464726}" presName="textNode" presStyleLbl="node1" presStyleIdx="0" presStyleCnt="2" custScaleX="90669" custScaleY="141827" custLinFactX="-2457" custLinFactNeighborX="-100000" custLinFactNeighborY="-50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7C93B-263B-47E7-9FFE-769AE0BC933B}" type="pres">
      <dgm:prSet presAssocID="{11918412-1A15-448B-934B-F3F7EC337FA4}" presName="sibTrans" presStyleCnt="0"/>
      <dgm:spPr/>
    </dgm:pt>
    <dgm:pt modelId="{8625D82C-72A0-4F01-B2E0-E3DDA83A2FC7}" type="pres">
      <dgm:prSet presAssocID="{683E33AB-53C5-43FF-B81E-F8473DA5D11A}" presName="textNode" presStyleLbl="node1" presStyleIdx="1" presStyleCnt="2" custScaleX="91880" custScaleY="140736" custLinFactNeighborX="-51620" custLinFactNeighborY="-56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01EBD2-2DAB-4E24-BC09-5EFCEF8DC71D}" srcId="{14CCF6D1-26BF-4955-88C7-5A79F3716117}" destId="{D15F9235-BF07-4336-B9AF-32A160464726}" srcOrd="0" destOrd="0" parTransId="{444B1CB7-4665-47A0-B5C7-9D002C0398CB}" sibTransId="{11918412-1A15-448B-934B-F3F7EC337FA4}"/>
    <dgm:cxn modelId="{65220EE8-E039-4B2E-9BD2-C5CACE622095}" type="presOf" srcId="{D15F9235-BF07-4336-B9AF-32A160464726}" destId="{6D597F1E-4A99-45FE-A11C-62932CAAEF0A}" srcOrd="0" destOrd="0" presId="urn:microsoft.com/office/officeart/2005/8/layout/hProcess9#2"/>
    <dgm:cxn modelId="{D81E9997-B6E1-4571-A519-5CFC10408537}" srcId="{14CCF6D1-26BF-4955-88C7-5A79F3716117}" destId="{683E33AB-53C5-43FF-B81E-F8473DA5D11A}" srcOrd="1" destOrd="0" parTransId="{502EA97A-5FB2-4E47-805F-D1933A43723D}" sibTransId="{C865A086-3079-425E-B963-D19A0485D874}"/>
    <dgm:cxn modelId="{A1773E09-D3FC-4ECC-9BFC-56404A26EB26}" type="presOf" srcId="{683E33AB-53C5-43FF-B81E-F8473DA5D11A}" destId="{8625D82C-72A0-4F01-B2E0-E3DDA83A2FC7}" srcOrd="0" destOrd="0" presId="urn:microsoft.com/office/officeart/2005/8/layout/hProcess9#2"/>
    <dgm:cxn modelId="{77FA124D-F58D-4242-865F-597838D5F34A}" type="presOf" srcId="{14CCF6D1-26BF-4955-88C7-5A79F3716117}" destId="{04A3B565-3AEA-4916-9FD6-94C5578B7381}" srcOrd="0" destOrd="0" presId="urn:microsoft.com/office/officeart/2005/8/layout/hProcess9#2"/>
    <dgm:cxn modelId="{9DB23927-E3F1-43C8-A81C-9CA12A9DF935}" type="presParOf" srcId="{04A3B565-3AEA-4916-9FD6-94C5578B7381}" destId="{E8827DE5-9790-4DD8-BFB5-93AA67C3EFB7}" srcOrd="0" destOrd="0" presId="urn:microsoft.com/office/officeart/2005/8/layout/hProcess9#2"/>
    <dgm:cxn modelId="{F8EC2B37-8819-4DC8-A5F8-33FD2514723C}" type="presParOf" srcId="{04A3B565-3AEA-4916-9FD6-94C5578B7381}" destId="{C12AE085-741C-4C30-816E-C9CB342FA306}" srcOrd="1" destOrd="0" presId="urn:microsoft.com/office/officeart/2005/8/layout/hProcess9#2"/>
    <dgm:cxn modelId="{B897A5B6-08D1-4A6F-A881-F70B33A3A2A5}" type="presParOf" srcId="{C12AE085-741C-4C30-816E-C9CB342FA306}" destId="{6D597F1E-4A99-45FE-A11C-62932CAAEF0A}" srcOrd="0" destOrd="0" presId="urn:microsoft.com/office/officeart/2005/8/layout/hProcess9#2"/>
    <dgm:cxn modelId="{9D07A7C4-E419-41AA-980F-9E05811BEE17}" type="presParOf" srcId="{C12AE085-741C-4C30-816E-C9CB342FA306}" destId="{F007C93B-263B-47E7-9FFE-769AE0BC933B}" srcOrd="1" destOrd="0" presId="urn:microsoft.com/office/officeart/2005/8/layout/hProcess9#2"/>
    <dgm:cxn modelId="{FA6CD13C-9C08-4256-BFA8-E9FB01DF1B40}" type="presParOf" srcId="{C12AE085-741C-4C30-816E-C9CB342FA306}" destId="{8625D82C-72A0-4F01-B2E0-E3DDA83A2FC7}" srcOrd="2" destOrd="0" presId="urn:microsoft.com/office/officeart/2005/8/layout/hProcess9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AC2E9E-0553-4CBC-90E0-934E6C9EB3A5}" type="doc">
      <dgm:prSet loTypeId="urn:microsoft.com/office/officeart/2016/7/layout/HorizontalActionList" loCatId="List" qsTypeId="urn:microsoft.com/office/officeart/2005/8/quickstyle/simple1#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DF4188F-E6E1-45A9-A0CA-DDCF12D123AE}">
      <dgm:prSet phldrT="[Текст]"/>
      <dgm:spPr/>
      <dgm:t>
        <a:bodyPr/>
        <a:lstStyle/>
        <a:p>
          <a:r>
            <a:rPr lang="uk-UA"/>
            <a:t>Матеріальні</a:t>
          </a:r>
          <a:endParaRPr lang="ru-RU"/>
        </a:p>
      </dgm:t>
    </dgm:pt>
    <dgm:pt modelId="{8AFC2CBC-16C5-4AF2-A5D2-A3044485420C}" type="parTrans" cxnId="{57AABAEA-89D8-4309-88B7-63A031D1638C}">
      <dgm:prSet/>
      <dgm:spPr/>
      <dgm:t>
        <a:bodyPr/>
        <a:lstStyle/>
        <a:p>
          <a:endParaRPr lang="ru-RU"/>
        </a:p>
      </dgm:t>
    </dgm:pt>
    <dgm:pt modelId="{BE75271D-3727-470C-8941-1170A9D53DCE}" type="sibTrans" cxnId="{57AABAEA-89D8-4309-88B7-63A031D1638C}">
      <dgm:prSet/>
      <dgm:spPr/>
      <dgm:t>
        <a:bodyPr/>
        <a:lstStyle/>
        <a:p>
          <a:endParaRPr lang="ru-RU"/>
        </a:p>
      </dgm:t>
    </dgm:pt>
    <dgm:pt modelId="{000B9B5F-D4C8-49CC-B197-A8BBFE4378BE}">
      <dgm:prSet phldrT="[Текст]" custT="1"/>
      <dgm:spPr/>
      <dgm:t>
        <a:bodyPr/>
        <a:lstStyle/>
        <a:p>
          <a:r>
            <a:rPr lang="ru-RU" sz="2000" b="0" i="0" dirty="0" err="1"/>
            <a:t>економічна</a:t>
          </a:r>
          <a:r>
            <a:rPr lang="ru-RU" sz="2000" b="0" i="0" dirty="0"/>
            <a:t> </a:t>
          </a:r>
          <a:r>
            <a:rPr lang="ru-RU" sz="2000" b="0" i="0" dirty="0" err="1"/>
            <a:t>діяльність</a:t>
          </a:r>
          <a:endParaRPr lang="ru-RU" sz="2000" dirty="0"/>
        </a:p>
      </dgm:t>
    </dgm:pt>
    <dgm:pt modelId="{AB77151F-7AD3-468D-9A6E-E7EEC6F9A3E1}" type="parTrans" cxnId="{44590CBA-7C76-43F1-87FD-ED302788160D}">
      <dgm:prSet/>
      <dgm:spPr/>
      <dgm:t>
        <a:bodyPr/>
        <a:lstStyle/>
        <a:p>
          <a:endParaRPr lang="ru-RU"/>
        </a:p>
      </dgm:t>
    </dgm:pt>
    <dgm:pt modelId="{FCA330E0-1B6C-4B62-85E5-172FF9A2C23A}" type="sibTrans" cxnId="{44590CBA-7C76-43F1-87FD-ED302788160D}">
      <dgm:prSet/>
      <dgm:spPr/>
      <dgm:t>
        <a:bodyPr/>
        <a:lstStyle/>
        <a:p>
          <a:endParaRPr lang="ru-RU"/>
        </a:p>
      </dgm:t>
    </dgm:pt>
    <dgm:pt modelId="{E87DB47E-7433-4702-9BBE-954E911DB5F5}">
      <dgm:prSet phldrT="[Текст]"/>
      <dgm:spPr/>
      <dgm:t>
        <a:bodyPr/>
        <a:lstStyle/>
        <a:p>
          <a:r>
            <a:rPr lang="uk-UA"/>
            <a:t>Політичні</a:t>
          </a:r>
          <a:endParaRPr lang="ru-RU"/>
        </a:p>
      </dgm:t>
    </dgm:pt>
    <dgm:pt modelId="{1F274090-1AD9-4411-98E6-D520AB4589A0}" type="parTrans" cxnId="{54653A66-32DC-4617-A0CF-CAF645B9F4C9}">
      <dgm:prSet/>
      <dgm:spPr/>
      <dgm:t>
        <a:bodyPr/>
        <a:lstStyle/>
        <a:p>
          <a:endParaRPr lang="ru-RU"/>
        </a:p>
      </dgm:t>
    </dgm:pt>
    <dgm:pt modelId="{B9DEFC17-5DBF-4FAD-8B8E-C3A98815F00D}" type="sibTrans" cxnId="{54653A66-32DC-4617-A0CF-CAF645B9F4C9}">
      <dgm:prSet/>
      <dgm:spPr/>
      <dgm:t>
        <a:bodyPr/>
        <a:lstStyle/>
        <a:p>
          <a:endParaRPr lang="ru-RU"/>
        </a:p>
      </dgm:t>
    </dgm:pt>
    <dgm:pt modelId="{BB2FA466-9828-4AF2-BDC7-DF2753E93CE1}">
      <dgm:prSet phldrT="[Текст]" custT="1"/>
      <dgm:spPr/>
      <dgm:t>
        <a:bodyPr/>
        <a:lstStyle/>
        <a:p>
          <a:r>
            <a:rPr lang="ru-RU" sz="2000" b="0" i="0" dirty="0"/>
            <a:t>участь у </a:t>
          </a:r>
          <a:r>
            <a:rPr lang="ru-RU" sz="2000" b="0" i="0" dirty="0" err="1"/>
            <a:t>здійсненні</a:t>
          </a:r>
          <a:r>
            <a:rPr lang="ru-RU" sz="2000" b="0" i="0" dirty="0"/>
            <a:t> </a:t>
          </a:r>
          <a:r>
            <a:rPr lang="ru-RU" sz="2000" b="0" i="0" dirty="0" err="1"/>
            <a:t>владних</a:t>
          </a:r>
          <a:r>
            <a:rPr lang="ru-RU" sz="2000" b="0" i="0" dirty="0"/>
            <a:t> </a:t>
          </a:r>
          <a:r>
            <a:rPr lang="ru-RU" sz="2000" b="0" i="0" dirty="0" err="1"/>
            <a:t>рішень</a:t>
          </a:r>
          <a:endParaRPr lang="ru-RU" sz="2000" dirty="0"/>
        </a:p>
      </dgm:t>
    </dgm:pt>
    <dgm:pt modelId="{B0EF798F-31FB-47BD-B052-F7B0F17A980E}" type="parTrans" cxnId="{A391894F-0D36-4A90-9654-A66199EF868A}">
      <dgm:prSet/>
      <dgm:spPr/>
      <dgm:t>
        <a:bodyPr/>
        <a:lstStyle/>
        <a:p>
          <a:endParaRPr lang="ru-RU"/>
        </a:p>
      </dgm:t>
    </dgm:pt>
    <dgm:pt modelId="{1F946343-A56D-4FDB-90DC-599ED2AC9B58}" type="sibTrans" cxnId="{A391894F-0D36-4A90-9654-A66199EF868A}">
      <dgm:prSet/>
      <dgm:spPr/>
      <dgm:t>
        <a:bodyPr/>
        <a:lstStyle/>
        <a:p>
          <a:endParaRPr lang="ru-RU"/>
        </a:p>
      </dgm:t>
    </dgm:pt>
    <dgm:pt modelId="{97850B1F-3FEA-4DEA-BA8F-8235F0B9F59F}">
      <dgm:prSet phldrT="[Текст]" custT="1"/>
      <dgm:spPr/>
      <dgm:t>
        <a:bodyPr/>
        <a:lstStyle/>
        <a:p>
          <a:r>
            <a:rPr lang="ru-RU" sz="2000" b="0" i="0" dirty="0" err="1"/>
            <a:t>правові</a:t>
          </a:r>
          <a:r>
            <a:rPr lang="ru-RU" sz="2000" b="0" i="0" dirty="0"/>
            <a:t> </a:t>
          </a:r>
          <a:r>
            <a:rPr lang="ru-RU" sz="2000" b="0" i="0" dirty="0" err="1"/>
            <a:t>гарантії</a:t>
          </a:r>
          <a:r>
            <a:rPr lang="ru-RU" sz="2000" b="0" i="0" dirty="0"/>
            <a:t> </a:t>
          </a:r>
          <a:r>
            <a:rPr lang="ru-RU" sz="2000" b="0" i="0" dirty="0" err="1"/>
            <a:t>від</a:t>
          </a:r>
          <a:r>
            <a:rPr lang="ru-RU" sz="2000" b="0" i="0" dirty="0"/>
            <a:t> </a:t>
          </a:r>
          <a:r>
            <a:rPr lang="ru-RU" sz="2000" b="0" i="0" dirty="0" err="1"/>
            <a:t>утисків</a:t>
          </a:r>
          <a:endParaRPr lang="ru-RU" sz="2000" dirty="0"/>
        </a:p>
      </dgm:t>
    </dgm:pt>
    <dgm:pt modelId="{3FFA52DB-9028-4C40-B71C-0423D2096445}" type="parTrans" cxnId="{834E3EBB-AD21-455C-B3E1-9DC0F25E3001}">
      <dgm:prSet/>
      <dgm:spPr/>
      <dgm:t>
        <a:bodyPr/>
        <a:lstStyle/>
        <a:p>
          <a:endParaRPr lang="ru-RU"/>
        </a:p>
      </dgm:t>
    </dgm:pt>
    <dgm:pt modelId="{E34A5D3E-349F-4B36-8594-ECF637100937}" type="sibTrans" cxnId="{834E3EBB-AD21-455C-B3E1-9DC0F25E3001}">
      <dgm:prSet/>
      <dgm:spPr/>
      <dgm:t>
        <a:bodyPr/>
        <a:lstStyle/>
        <a:p>
          <a:endParaRPr lang="ru-RU"/>
        </a:p>
      </dgm:t>
    </dgm:pt>
    <dgm:pt modelId="{423D2B15-523A-4012-9ED0-67CA5296438B}">
      <dgm:prSet phldrT="[Текст]"/>
      <dgm:spPr/>
      <dgm:t>
        <a:bodyPr/>
        <a:lstStyle/>
        <a:p>
          <a:r>
            <a:rPr lang="uk-UA"/>
            <a:t>Духовні</a:t>
          </a:r>
          <a:endParaRPr lang="ru-RU"/>
        </a:p>
      </dgm:t>
    </dgm:pt>
    <dgm:pt modelId="{9591EE8E-C5CE-44F2-B165-7CEFE1384890}" type="parTrans" cxnId="{1E44349D-256F-47D2-AF17-018C28B5EDA5}">
      <dgm:prSet/>
      <dgm:spPr/>
      <dgm:t>
        <a:bodyPr/>
        <a:lstStyle/>
        <a:p>
          <a:endParaRPr lang="ru-RU"/>
        </a:p>
      </dgm:t>
    </dgm:pt>
    <dgm:pt modelId="{44A684E7-4180-45F7-9866-F9044D02669F}" type="sibTrans" cxnId="{1E44349D-256F-47D2-AF17-018C28B5EDA5}">
      <dgm:prSet/>
      <dgm:spPr/>
      <dgm:t>
        <a:bodyPr/>
        <a:lstStyle/>
        <a:p>
          <a:endParaRPr lang="ru-RU"/>
        </a:p>
      </dgm:t>
    </dgm:pt>
    <dgm:pt modelId="{1660E059-BC7E-4C92-A662-FEA697754E88}">
      <dgm:prSet phldrT="[Текст]" custT="1"/>
      <dgm:spPr/>
      <dgm:t>
        <a:bodyPr/>
        <a:lstStyle/>
        <a:p>
          <a:r>
            <a:rPr lang="ru-RU" sz="2000" b="0" i="0" dirty="0" err="1"/>
            <a:t>збереження</a:t>
          </a:r>
          <a:r>
            <a:rPr lang="ru-RU" sz="2000" b="0" i="0" dirty="0"/>
            <a:t> </a:t>
          </a:r>
          <a:r>
            <a:rPr lang="ru-RU" sz="2000" b="0" i="0" dirty="0" err="1"/>
            <a:t>ідентичності</a:t>
          </a:r>
          <a:endParaRPr lang="ru-RU" sz="2000" dirty="0"/>
        </a:p>
      </dgm:t>
    </dgm:pt>
    <dgm:pt modelId="{585CBDDE-AB7B-4B70-9B9F-E618BFDEEC58}" type="parTrans" cxnId="{27DF0351-4ECC-4C9B-B8EF-A53F22BC24B1}">
      <dgm:prSet/>
      <dgm:spPr/>
      <dgm:t>
        <a:bodyPr/>
        <a:lstStyle/>
        <a:p>
          <a:endParaRPr lang="ru-RU"/>
        </a:p>
      </dgm:t>
    </dgm:pt>
    <dgm:pt modelId="{2DC85E2F-39EA-4D85-9173-0A18B3EF13DD}" type="sibTrans" cxnId="{27DF0351-4ECC-4C9B-B8EF-A53F22BC24B1}">
      <dgm:prSet/>
      <dgm:spPr/>
      <dgm:t>
        <a:bodyPr/>
        <a:lstStyle/>
        <a:p>
          <a:endParaRPr lang="ru-RU"/>
        </a:p>
      </dgm:t>
    </dgm:pt>
    <dgm:pt modelId="{0435E910-19E1-4E90-8D01-408E380D4E26}">
      <dgm:prSet phldrT="[Текст]" custT="1"/>
      <dgm:spPr/>
      <dgm:t>
        <a:bodyPr/>
        <a:lstStyle/>
        <a:p>
          <a:r>
            <a:rPr lang="ru-RU" sz="2000" b="0" i="0" dirty="0" err="1"/>
            <a:t>проблеми</a:t>
          </a:r>
          <a:r>
            <a:rPr lang="ru-RU" sz="2000" b="0" i="0" dirty="0"/>
            <a:t> </a:t>
          </a:r>
          <a:r>
            <a:rPr lang="ru-RU" sz="2000" b="0" i="0" dirty="0" err="1"/>
            <a:t>демографічного</a:t>
          </a:r>
          <a:r>
            <a:rPr lang="ru-RU" sz="2000" b="0" i="0" dirty="0"/>
            <a:t> </a:t>
          </a:r>
          <a:r>
            <a:rPr lang="ru-RU" sz="2000" b="0" i="0" dirty="0" err="1"/>
            <a:t>розвитку</a:t>
          </a:r>
          <a:endParaRPr lang="ru-RU" sz="2000" dirty="0"/>
        </a:p>
      </dgm:t>
    </dgm:pt>
    <dgm:pt modelId="{570D7FD1-5B03-46DA-8C9C-CBC10A720F25}" type="parTrans" cxnId="{04043F85-E82E-4ED4-95C7-E652500F392F}">
      <dgm:prSet/>
      <dgm:spPr/>
      <dgm:t>
        <a:bodyPr/>
        <a:lstStyle/>
        <a:p>
          <a:endParaRPr lang="ru-RU"/>
        </a:p>
      </dgm:t>
    </dgm:pt>
    <dgm:pt modelId="{2ED85579-6915-4BDD-A893-66D8A70774E6}" type="sibTrans" cxnId="{04043F85-E82E-4ED4-95C7-E652500F392F}">
      <dgm:prSet/>
      <dgm:spPr/>
      <dgm:t>
        <a:bodyPr/>
        <a:lstStyle/>
        <a:p>
          <a:endParaRPr lang="ru-RU"/>
        </a:p>
      </dgm:t>
    </dgm:pt>
    <dgm:pt modelId="{B54DC1F0-A3A1-4909-927C-45BEA1963A2C}">
      <dgm:prSet phldrT="[Текст]" custT="1"/>
      <dgm:spPr/>
      <dgm:t>
        <a:bodyPr/>
        <a:lstStyle/>
        <a:p>
          <a:r>
            <a:rPr lang="uk-UA" sz="2000" dirty="0"/>
            <a:t>соціальна мобільність</a:t>
          </a:r>
          <a:endParaRPr lang="ru-RU" sz="2000" dirty="0"/>
        </a:p>
      </dgm:t>
    </dgm:pt>
    <dgm:pt modelId="{AD46F146-1BA7-4F32-A4EA-4D2A06F3EE9B}" type="parTrans" cxnId="{6160162A-1A4E-49F3-BCCC-D524319C57D1}">
      <dgm:prSet/>
      <dgm:spPr/>
      <dgm:t>
        <a:bodyPr/>
        <a:lstStyle/>
        <a:p>
          <a:endParaRPr lang="ru-RU"/>
        </a:p>
      </dgm:t>
    </dgm:pt>
    <dgm:pt modelId="{01C8D97D-A359-4EC1-BF3B-D37848338529}" type="sibTrans" cxnId="{6160162A-1A4E-49F3-BCCC-D524319C57D1}">
      <dgm:prSet/>
      <dgm:spPr/>
      <dgm:t>
        <a:bodyPr/>
        <a:lstStyle/>
        <a:p>
          <a:endParaRPr lang="ru-RU"/>
        </a:p>
      </dgm:t>
    </dgm:pt>
    <dgm:pt modelId="{F8ED2319-87B6-4F0F-B034-5B466017D13E}">
      <dgm:prSet phldrT="[Текст]" custT="1"/>
      <dgm:spPr/>
      <dgm:t>
        <a:bodyPr/>
        <a:lstStyle/>
        <a:p>
          <a:r>
            <a:rPr lang="ru-RU" sz="2000" b="0" i="0" dirty="0" err="1"/>
            <a:t>розвиток</a:t>
          </a:r>
          <a:r>
            <a:rPr lang="ru-RU" sz="2000" b="0" i="0" dirty="0"/>
            <a:t> </a:t>
          </a:r>
          <a:r>
            <a:rPr lang="ru-RU" sz="2000" b="0" i="0" dirty="0" err="1"/>
            <a:t>мови</a:t>
          </a:r>
          <a:r>
            <a:rPr lang="ru-RU" sz="2000" b="0" i="0" dirty="0"/>
            <a:t> та </a:t>
          </a:r>
          <a:r>
            <a:rPr lang="ru-RU" sz="2000" b="0" i="0" dirty="0" err="1"/>
            <a:t>культури</a:t>
          </a:r>
          <a:endParaRPr lang="ru-RU" sz="2000" dirty="0"/>
        </a:p>
      </dgm:t>
    </dgm:pt>
    <dgm:pt modelId="{09EEAACE-FA90-4789-91F3-AF938434E5C4}" type="sibTrans" cxnId="{003E42E1-EFDD-4C1B-9C49-67DABB2D1BAE}">
      <dgm:prSet/>
      <dgm:spPr/>
      <dgm:t>
        <a:bodyPr/>
        <a:lstStyle/>
        <a:p>
          <a:endParaRPr lang="ru-RU"/>
        </a:p>
      </dgm:t>
    </dgm:pt>
    <dgm:pt modelId="{2E476628-DEF9-48E8-90E3-E0CE00360D75}" type="parTrans" cxnId="{003E42E1-EFDD-4C1B-9C49-67DABB2D1BAE}">
      <dgm:prSet/>
      <dgm:spPr/>
      <dgm:t>
        <a:bodyPr/>
        <a:lstStyle/>
        <a:p>
          <a:endParaRPr lang="ru-RU"/>
        </a:p>
      </dgm:t>
    </dgm:pt>
    <dgm:pt modelId="{500F39EB-0AFC-41C2-86D2-D37499681C56}" type="pres">
      <dgm:prSet presAssocID="{A9AC2E9E-0553-4CBC-90E0-934E6C9EB3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234016-5937-47FC-BCAE-3F1315CCF8D7}" type="pres">
      <dgm:prSet presAssocID="{EDF4188F-E6E1-45A9-A0CA-DDCF12D123AE}" presName="composite" presStyleCnt="0"/>
      <dgm:spPr/>
    </dgm:pt>
    <dgm:pt modelId="{BDC41E50-C847-46E0-B291-0511DAF98DAC}" type="pres">
      <dgm:prSet presAssocID="{EDF4188F-E6E1-45A9-A0CA-DDCF12D123AE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BCA3FE9-B279-4534-9BF8-B0CB91AF9E58}" type="pres">
      <dgm:prSet presAssocID="{EDF4188F-E6E1-45A9-A0CA-DDCF12D123AE}" presName="desTx" presStyleLbl="alignAccFollowNode1" presStyleIdx="0" presStyleCnt="3">
        <dgm:presLayoutVars/>
      </dgm:prSet>
      <dgm:spPr/>
      <dgm:t>
        <a:bodyPr/>
        <a:lstStyle/>
        <a:p>
          <a:endParaRPr lang="ru-RU"/>
        </a:p>
      </dgm:t>
    </dgm:pt>
    <dgm:pt modelId="{0BA4FA97-42E1-443B-BECC-28E2EABE5975}" type="pres">
      <dgm:prSet presAssocID="{BE75271D-3727-470C-8941-1170A9D53DCE}" presName="space" presStyleCnt="0"/>
      <dgm:spPr/>
    </dgm:pt>
    <dgm:pt modelId="{0BB40DBA-2DF1-42BC-B36A-67CA6F86B2C5}" type="pres">
      <dgm:prSet presAssocID="{E87DB47E-7433-4702-9BBE-954E911DB5F5}" presName="composite" presStyleCnt="0"/>
      <dgm:spPr/>
    </dgm:pt>
    <dgm:pt modelId="{F9633F54-447B-417C-9862-9E8D2CFECD2D}" type="pres">
      <dgm:prSet presAssocID="{E87DB47E-7433-4702-9BBE-954E911DB5F5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5850B54-05C0-43EE-BF37-062072B41475}" type="pres">
      <dgm:prSet presAssocID="{E87DB47E-7433-4702-9BBE-954E911DB5F5}" presName="desTx" presStyleLbl="alignAccFollowNode1" presStyleIdx="1" presStyleCnt="3">
        <dgm:presLayoutVars/>
      </dgm:prSet>
      <dgm:spPr/>
      <dgm:t>
        <a:bodyPr/>
        <a:lstStyle/>
        <a:p>
          <a:endParaRPr lang="ru-RU"/>
        </a:p>
      </dgm:t>
    </dgm:pt>
    <dgm:pt modelId="{AC3DBEE7-9136-4038-A6C5-7855967DCC87}" type="pres">
      <dgm:prSet presAssocID="{B9DEFC17-5DBF-4FAD-8B8E-C3A98815F00D}" presName="space" presStyleCnt="0"/>
      <dgm:spPr/>
    </dgm:pt>
    <dgm:pt modelId="{EBFBB50C-3256-4A28-BD30-30390763C098}" type="pres">
      <dgm:prSet presAssocID="{423D2B15-523A-4012-9ED0-67CA5296438B}" presName="composite" presStyleCnt="0"/>
      <dgm:spPr/>
    </dgm:pt>
    <dgm:pt modelId="{4245371B-54A1-4637-8C9F-733795773BD5}" type="pres">
      <dgm:prSet presAssocID="{423D2B15-523A-4012-9ED0-67CA5296438B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E3672F2-2230-474B-B2EC-E6D5AC057967}" type="pres">
      <dgm:prSet presAssocID="{423D2B15-523A-4012-9ED0-67CA5296438B}" presName="desTx" presStyleLbl="alignAccFollowNode1" presStyleIdx="2" presStyleCnt="3">
        <dgm:presLayoutVars/>
      </dgm:prSet>
      <dgm:spPr/>
      <dgm:t>
        <a:bodyPr/>
        <a:lstStyle/>
        <a:p>
          <a:endParaRPr lang="ru-RU"/>
        </a:p>
      </dgm:t>
    </dgm:pt>
  </dgm:ptLst>
  <dgm:cxnLst>
    <dgm:cxn modelId="{DB7B2C96-5068-4AD3-BB93-7018F4BF4A4D}" type="presOf" srcId="{BB2FA466-9828-4AF2-BDC7-DF2753E93CE1}" destId="{65850B54-05C0-43EE-BF37-062072B41475}" srcOrd="0" destOrd="0" presId="urn:microsoft.com/office/officeart/2016/7/layout/HorizontalActionList"/>
    <dgm:cxn modelId="{27DF0351-4ECC-4C9B-B8EF-A53F22BC24B1}" srcId="{423D2B15-523A-4012-9ED0-67CA5296438B}" destId="{1660E059-BC7E-4C92-A662-FEA697754E88}" srcOrd="0" destOrd="0" parTransId="{585CBDDE-AB7B-4B70-9B9F-E618BFDEEC58}" sibTransId="{2DC85E2F-39EA-4D85-9173-0A18B3EF13DD}"/>
    <dgm:cxn modelId="{834E3EBB-AD21-455C-B3E1-9DC0F25E3001}" srcId="{E87DB47E-7433-4702-9BBE-954E911DB5F5}" destId="{97850B1F-3FEA-4DEA-BA8F-8235F0B9F59F}" srcOrd="1" destOrd="0" parTransId="{3FFA52DB-9028-4C40-B71C-0423D2096445}" sibTransId="{E34A5D3E-349F-4B36-8594-ECF637100937}"/>
    <dgm:cxn modelId="{B20E601C-7E4E-40C2-82B7-2DAF65D21FFE}" type="presOf" srcId="{1660E059-BC7E-4C92-A662-FEA697754E88}" destId="{0E3672F2-2230-474B-B2EC-E6D5AC057967}" srcOrd="0" destOrd="0" presId="urn:microsoft.com/office/officeart/2016/7/layout/HorizontalActionList"/>
    <dgm:cxn modelId="{44590CBA-7C76-43F1-87FD-ED302788160D}" srcId="{EDF4188F-E6E1-45A9-A0CA-DDCF12D123AE}" destId="{000B9B5F-D4C8-49CC-B197-A8BBFE4378BE}" srcOrd="0" destOrd="0" parTransId="{AB77151F-7AD3-468D-9A6E-E7EEC6F9A3E1}" sibTransId="{FCA330E0-1B6C-4B62-85E5-172FF9A2C23A}"/>
    <dgm:cxn modelId="{43CE64E7-5B7F-4D34-B336-0A9A34F3E52F}" type="presOf" srcId="{EDF4188F-E6E1-45A9-A0CA-DDCF12D123AE}" destId="{BDC41E50-C847-46E0-B291-0511DAF98DAC}" srcOrd="0" destOrd="0" presId="urn:microsoft.com/office/officeart/2016/7/layout/HorizontalActionList"/>
    <dgm:cxn modelId="{57AABAEA-89D8-4309-88B7-63A031D1638C}" srcId="{A9AC2E9E-0553-4CBC-90E0-934E6C9EB3A5}" destId="{EDF4188F-E6E1-45A9-A0CA-DDCF12D123AE}" srcOrd="0" destOrd="0" parTransId="{8AFC2CBC-16C5-4AF2-A5D2-A3044485420C}" sibTransId="{BE75271D-3727-470C-8941-1170A9D53DCE}"/>
    <dgm:cxn modelId="{54653A66-32DC-4617-A0CF-CAF645B9F4C9}" srcId="{A9AC2E9E-0553-4CBC-90E0-934E6C9EB3A5}" destId="{E87DB47E-7433-4702-9BBE-954E911DB5F5}" srcOrd="1" destOrd="0" parTransId="{1F274090-1AD9-4411-98E6-D520AB4589A0}" sibTransId="{B9DEFC17-5DBF-4FAD-8B8E-C3A98815F00D}"/>
    <dgm:cxn modelId="{678D3455-BEFD-452A-87FF-61C693EEC52A}" type="presOf" srcId="{A9AC2E9E-0553-4CBC-90E0-934E6C9EB3A5}" destId="{500F39EB-0AFC-41C2-86D2-D37499681C56}" srcOrd="0" destOrd="0" presId="urn:microsoft.com/office/officeart/2016/7/layout/HorizontalActionList"/>
    <dgm:cxn modelId="{63CD7135-7780-4B5F-AF28-4EA32B8A9532}" type="presOf" srcId="{E87DB47E-7433-4702-9BBE-954E911DB5F5}" destId="{F9633F54-447B-417C-9862-9E8D2CFECD2D}" srcOrd="0" destOrd="0" presId="urn:microsoft.com/office/officeart/2016/7/layout/HorizontalActionList"/>
    <dgm:cxn modelId="{A391894F-0D36-4A90-9654-A66199EF868A}" srcId="{E87DB47E-7433-4702-9BBE-954E911DB5F5}" destId="{BB2FA466-9828-4AF2-BDC7-DF2753E93CE1}" srcOrd="0" destOrd="0" parTransId="{B0EF798F-31FB-47BD-B052-F7B0F17A980E}" sibTransId="{1F946343-A56D-4FDB-90DC-599ED2AC9B58}"/>
    <dgm:cxn modelId="{820F0197-D094-4C95-9F35-60F66FEA4F95}" type="presOf" srcId="{423D2B15-523A-4012-9ED0-67CA5296438B}" destId="{4245371B-54A1-4637-8C9F-733795773BD5}" srcOrd="0" destOrd="0" presId="urn:microsoft.com/office/officeart/2016/7/layout/HorizontalActionList"/>
    <dgm:cxn modelId="{C91CBD38-B240-460A-BD4A-C47E20276669}" type="presOf" srcId="{000B9B5F-D4C8-49CC-B197-A8BBFE4378BE}" destId="{DBCA3FE9-B279-4534-9BF8-B0CB91AF9E58}" srcOrd="0" destOrd="0" presId="urn:microsoft.com/office/officeart/2016/7/layout/HorizontalActionList"/>
    <dgm:cxn modelId="{04043F85-E82E-4ED4-95C7-E652500F392F}" srcId="{EDF4188F-E6E1-45A9-A0CA-DDCF12D123AE}" destId="{0435E910-19E1-4E90-8D01-408E380D4E26}" srcOrd="2" destOrd="0" parTransId="{570D7FD1-5B03-46DA-8C9C-CBC10A720F25}" sibTransId="{2ED85579-6915-4BDD-A893-66D8A70774E6}"/>
    <dgm:cxn modelId="{6160162A-1A4E-49F3-BCCC-D524319C57D1}" srcId="{EDF4188F-E6E1-45A9-A0CA-DDCF12D123AE}" destId="{B54DC1F0-A3A1-4909-927C-45BEA1963A2C}" srcOrd="1" destOrd="0" parTransId="{AD46F146-1BA7-4F32-A4EA-4D2A06F3EE9B}" sibTransId="{01C8D97D-A359-4EC1-BF3B-D37848338529}"/>
    <dgm:cxn modelId="{EEB7D75A-08B3-47B1-8308-0596D5982A76}" type="presOf" srcId="{F8ED2319-87B6-4F0F-B034-5B466017D13E}" destId="{0E3672F2-2230-474B-B2EC-E6D5AC057967}" srcOrd="0" destOrd="1" presId="urn:microsoft.com/office/officeart/2016/7/layout/HorizontalActionList"/>
    <dgm:cxn modelId="{36306C96-BBDD-4745-B95E-8AEE914E437D}" type="presOf" srcId="{97850B1F-3FEA-4DEA-BA8F-8235F0B9F59F}" destId="{65850B54-05C0-43EE-BF37-062072B41475}" srcOrd="0" destOrd="1" presId="urn:microsoft.com/office/officeart/2016/7/layout/HorizontalActionList"/>
    <dgm:cxn modelId="{A1E46107-AC9B-498E-A69B-16CF762903A8}" type="presOf" srcId="{B54DC1F0-A3A1-4909-927C-45BEA1963A2C}" destId="{DBCA3FE9-B279-4534-9BF8-B0CB91AF9E58}" srcOrd="0" destOrd="1" presId="urn:microsoft.com/office/officeart/2016/7/layout/HorizontalActionList"/>
    <dgm:cxn modelId="{B2A70AD6-0D3A-4473-A7A9-D8F67E809DD3}" type="presOf" srcId="{0435E910-19E1-4E90-8D01-408E380D4E26}" destId="{DBCA3FE9-B279-4534-9BF8-B0CB91AF9E58}" srcOrd="0" destOrd="2" presId="urn:microsoft.com/office/officeart/2016/7/layout/HorizontalActionList"/>
    <dgm:cxn modelId="{003E42E1-EFDD-4C1B-9C49-67DABB2D1BAE}" srcId="{423D2B15-523A-4012-9ED0-67CA5296438B}" destId="{F8ED2319-87B6-4F0F-B034-5B466017D13E}" srcOrd="1" destOrd="0" parTransId="{2E476628-DEF9-48E8-90E3-E0CE00360D75}" sibTransId="{09EEAACE-FA90-4789-91F3-AF938434E5C4}"/>
    <dgm:cxn modelId="{1E44349D-256F-47D2-AF17-018C28B5EDA5}" srcId="{A9AC2E9E-0553-4CBC-90E0-934E6C9EB3A5}" destId="{423D2B15-523A-4012-9ED0-67CA5296438B}" srcOrd="2" destOrd="0" parTransId="{9591EE8E-C5CE-44F2-B165-7CEFE1384890}" sibTransId="{44A684E7-4180-45F7-9866-F9044D02669F}"/>
    <dgm:cxn modelId="{8C3AE5BC-73A9-44B7-8EBF-2BF58088DB6B}" type="presParOf" srcId="{500F39EB-0AFC-41C2-86D2-D37499681C56}" destId="{3E234016-5937-47FC-BCAE-3F1315CCF8D7}" srcOrd="0" destOrd="0" presId="urn:microsoft.com/office/officeart/2016/7/layout/HorizontalActionList"/>
    <dgm:cxn modelId="{FC176683-8E01-4E3D-90E0-9FD4959A4005}" type="presParOf" srcId="{3E234016-5937-47FC-BCAE-3F1315CCF8D7}" destId="{BDC41E50-C847-46E0-B291-0511DAF98DAC}" srcOrd="0" destOrd="0" presId="urn:microsoft.com/office/officeart/2016/7/layout/HorizontalActionList"/>
    <dgm:cxn modelId="{1518055A-0873-46CA-AC17-8EA153567536}" type="presParOf" srcId="{3E234016-5937-47FC-BCAE-3F1315CCF8D7}" destId="{DBCA3FE9-B279-4534-9BF8-B0CB91AF9E58}" srcOrd="1" destOrd="0" presId="urn:microsoft.com/office/officeart/2016/7/layout/HorizontalActionList"/>
    <dgm:cxn modelId="{25CBC68F-C94E-4B64-8F54-10B799126F47}" type="presParOf" srcId="{500F39EB-0AFC-41C2-86D2-D37499681C56}" destId="{0BA4FA97-42E1-443B-BECC-28E2EABE5975}" srcOrd="1" destOrd="0" presId="urn:microsoft.com/office/officeart/2016/7/layout/HorizontalActionList"/>
    <dgm:cxn modelId="{1DFB1066-1532-49C2-A2D8-75693BC0A358}" type="presParOf" srcId="{500F39EB-0AFC-41C2-86D2-D37499681C56}" destId="{0BB40DBA-2DF1-42BC-B36A-67CA6F86B2C5}" srcOrd="2" destOrd="0" presId="urn:microsoft.com/office/officeart/2016/7/layout/HorizontalActionList"/>
    <dgm:cxn modelId="{C0D67080-2F28-4E78-89C5-E485BC354698}" type="presParOf" srcId="{0BB40DBA-2DF1-42BC-B36A-67CA6F86B2C5}" destId="{F9633F54-447B-417C-9862-9E8D2CFECD2D}" srcOrd="0" destOrd="0" presId="urn:microsoft.com/office/officeart/2016/7/layout/HorizontalActionList"/>
    <dgm:cxn modelId="{EFDB4F70-5E9A-425C-BF47-0A774512572F}" type="presParOf" srcId="{0BB40DBA-2DF1-42BC-B36A-67CA6F86B2C5}" destId="{65850B54-05C0-43EE-BF37-062072B41475}" srcOrd="1" destOrd="0" presId="urn:microsoft.com/office/officeart/2016/7/layout/HorizontalActionList"/>
    <dgm:cxn modelId="{9F07AF32-40DD-458C-B6C9-0ECAB0CE2C6B}" type="presParOf" srcId="{500F39EB-0AFC-41C2-86D2-D37499681C56}" destId="{AC3DBEE7-9136-4038-A6C5-7855967DCC87}" srcOrd="3" destOrd="0" presId="urn:microsoft.com/office/officeart/2016/7/layout/HorizontalActionList"/>
    <dgm:cxn modelId="{A3603900-442E-4B2B-B7E4-205CAB6DD9B5}" type="presParOf" srcId="{500F39EB-0AFC-41C2-86D2-D37499681C56}" destId="{EBFBB50C-3256-4A28-BD30-30390763C098}" srcOrd="4" destOrd="0" presId="urn:microsoft.com/office/officeart/2016/7/layout/HorizontalActionList"/>
    <dgm:cxn modelId="{1C5C9A73-BC7D-46F2-B6AE-52B0AA8A0831}" type="presParOf" srcId="{EBFBB50C-3256-4A28-BD30-30390763C098}" destId="{4245371B-54A1-4637-8C9F-733795773BD5}" srcOrd="0" destOrd="0" presId="urn:microsoft.com/office/officeart/2016/7/layout/HorizontalActionList"/>
    <dgm:cxn modelId="{C4BC4107-292F-4CD5-ADA0-8FFF8DCDD3E6}" type="presParOf" srcId="{EBFBB50C-3256-4A28-BD30-30390763C098}" destId="{0E3672F2-2230-474B-B2EC-E6D5AC057967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44CCE6-A7C0-48F6-848F-926DF3925429}" type="doc">
      <dgm:prSet loTypeId="urn:microsoft.com/office/officeart/2005/8/layout/orgChart1#1" loCatId="hierarchy" qsTypeId="urn:microsoft.com/office/officeart/2005/8/quickstyle/simple1#5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CA2B636D-992F-4B6E-8EC3-FAAE538708E9}">
      <dgm:prSet phldrT="[Текст]" custT="1"/>
      <dgm:spPr/>
      <dgm:t>
        <a:bodyPr/>
        <a:lstStyle/>
        <a:p>
          <a:r>
            <a:rPr lang="ru-RU" sz="2500" b="1" dirty="0" err="1">
              <a:solidFill>
                <a:schemeClr val="accent2">
                  <a:lumMod val="75000"/>
                </a:schemeClr>
              </a:solidFill>
              <a:effectLst/>
            </a:rPr>
            <a:t>Головні</a:t>
          </a:r>
          <a:r>
            <a:rPr lang="ru-RU" sz="2500" b="1" dirty="0">
              <a:solidFill>
                <a:schemeClr val="accent2">
                  <a:lumMod val="75000"/>
                </a:schemeClr>
              </a:solidFill>
              <a:effectLst/>
            </a:rPr>
            <a:t> </a:t>
          </a:r>
          <a:r>
            <a:rPr lang="ru-RU" sz="2500" b="1" dirty="0" err="1">
              <a:solidFill>
                <a:schemeClr val="accent2">
                  <a:lumMod val="75000"/>
                </a:schemeClr>
              </a:solidFill>
              <a:effectLst/>
            </a:rPr>
            <a:t>питання</a:t>
          </a:r>
          <a:r>
            <a:rPr lang="ru-RU" sz="2500" b="1" dirty="0">
              <a:solidFill>
                <a:schemeClr val="accent2">
                  <a:lumMod val="75000"/>
                </a:schemeClr>
              </a:solidFill>
              <a:effectLst/>
            </a:rPr>
            <a:t> в </a:t>
          </a:r>
          <a:r>
            <a:rPr lang="ru-RU" sz="2500" b="1" dirty="0" err="1">
              <a:solidFill>
                <a:schemeClr val="accent2">
                  <a:lumMod val="75000"/>
                </a:schemeClr>
              </a:solidFill>
              <a:effectLst/>
            </a:rPr>
            <a:t>етнонаціональних</a:t>
          </a:r>
          <a:r>
            <a:rPr lang="ru-RU" sz="2500" b="1" dirty="0">
              <a:solidFill>
                <a:schemeClr val="accent2">
                  <a:lumMod val="75000"/>
                </a:schemeClr>
              </a:solidFill>
              <a:effectLst/>
            </a:rPr>
            <a:t> </a:t>
          </a:r>
          <a:r>
            <a:rPr lang="ru-RU" sz="2500" b="1" dirty="0" err="1">
              <a:solidFill>
                <a:schemeClr val="accent2">
                  <a:lumMod val="75000"/>
                </a:schemeClr>
              </a:solidFill>
              <a:effectLst/>
            </a:rPr>
            <a:t>відносинах</a:t>
          </a:r>
          <a:endParaRPr lang="ru-RU" sz="2500" b="1" dirty="0">
            <a:solidFill>
              <a:schemeClr val="accent2">
                <a:lumMod val="75000"/>
              </a:schemeClr>
            </a:solidFill>
            <a:effectLst/>
          </a:endParaRPr>
        </a:p>
      </dgm:t>
    </dgm:pt>
    <dgm:pt modelId="{4C482B61-B4B6-4B63-8BD7-214BC2AF4352}" type="parTrans" cxnId="{B543B171-5353-4684-BBB8-0CE41231EFD7}">
      <dgm:prSet/>
      <dgm:spPr/>
      <dgm:t>
        <a:bodyPr/>
        <a:lstStyle/>
        <a:p>
          <a:endParaRPr lang="ru-RU"/>
        </a:p>
      </dgm:t>
    </dgm:pt>
    <dgm:pt modelId="{32BFA3E8-E3B2-47FA-BFDA-DED7E43F2D66}" type="sibTrans" cxnId="{B543B171-5353-4684-BBB8-0CE41231EFD7}">
      <dgm:prSet/>
      <dgm:spPr/>
      <dgm:t>
        <a:bodyPr/>
        <a:lstStyle/>
        <a:p>
          <a:endParaRPr lang="ru-RU"/>
        </a:p>
      </dgm:t>
    </dgm:pt>
    <dgm:pt modelId="{DE1FF3C7-F39A-42BF-A4F4-4B59F3532706}" type="asst">
      <dgm:prSet phldrT="[Текст]" custT="1"/>
      <dgm:spPr/>
      <dgm:t>
        <a:bodyPr/>
        <a:lstStyle/>
        <a:p>
          <a:r>
            <a:rPr lang="ru-RU" sz="2500" b="1" dirty="0" err="1"/>
            <a:t>рівноправність</a:t>
          </a:r>
          <a:r>
            <a:rPr lang="ru-RU" sz="2500" b="1" dirty="0"/>
            <a:t> і </a:t>
          </a:r>
          <a:r>
            <a:rPr lang="ru-RU" sz="2500" b="1" dirty="0" err="1"/>
            <a:t>підлеглість</a:t>
          </a:r>
          <a:endParaRPr lang="ru-RU" sz="2500" b="1" dirty="0"/>
        </a:p>
      </dgm:t>
    </dgm:pt>
    <dgm:pt modelId="{B269A5D8-25D3-47EE-879B-E4DF9721003D}" type="parTrans" cxnId="{9E2EE42A-43FB-4B00-BE32-1E7D34F4E301}">
      <dgm:prSet/>
      <dgm:spPr/>
      <dgm:t>
        <a:bodyPr/>
        <a:lstStyle/>
        <a:p>
          <a:endParaRPr lang="ru-RU" sz="2200" b="1"/>
        </a:p>
      </dgm:t>
    </dgm:pt>
    <dgm:pt modelId="{7BD5C2C2-09A3-4EBD-9994-9CB396692FF6}" type="sibTrans" cxnId="{9E2EE42A-43FB-4B00-BE32-1E7D34F4E301}">
      <dgm:prSet/>
      <dgm:spPr/>
      <dgm:t>
        <a:bodyPr/>
        <a:lstStyle/>
        <a:p>
          <a:endParaRPr lang="ru-RU"/>
        </a:p>
      </dgm:t>
    </dgm:pt>
    <dgm:pt modelId="{24A34D91-3CF2-41D3-8E25-F63D89AF25D8}">
      <dgm:prSet phldrT="[Текст]" custT="1"/>
      <dgm:spPr/>
      <dgm:t>
        <a:bodyPr/>
        <a:lstStyle/>
        <a:p>
          <a:r>
            <a:rPr lang="ru-RU" sz="2500" b="1" dirty="0" err="1"/>
            <a:t>нерівність</a:t>
          </a:r>
          <a:r>
            <a:rPr lang="ru-RU" sz="2500" b="1" dirty="0"/>
            <a:t> </a:t>
          </a:r>
          <a:r>
            <a:rPr lang="ru-RU" sz="2500" b="1" dirty="0" err="1"/>
            <a:t>економічного</a:t>
          </a:r>
          <a:r>
            <a:rPr lang="ru-RU" sz="2500" b="1" dirty="0"/>
            <a:t> і культурного </a:t>
          </a:r>
          <a:r>
            <a:rPr lang="ru-RU" sz="2500" b="1" dirty="0" err="1"/>
            <a:t>розвитку</a:t>
          </a:r>
          <a:endParaRPr lang="ru-RU" sz="2500" b="1" dirty="0"/>
        </a:p>
      </dgm:t>
    </dgm:pt>
    <dgm:pt modelId="{FBDC0421-2F64-4E95-8F46-63658A809F87}" type="parTrans" cxnId="{877DA8D5-2CC2-4435-827F-6644107FDF08}">
      <dgm:prSet/>
      <dgm:spPr/>
      <dgm:t>
        <a:bodyPr/>
        <a:lstStyle/>
        <a:p>
          <a:endParaRPr lang="ru-RU" sz="2200" b="1"/>
        </a:p>
      </dgm:t>
    </dgm:pt>
    <dgm:pt modelId="{82548BF0-9EA0-456F-ABED-C466A4CBB099}" type="sibTrans" cxnId="{877DA8D5-2CC2-4435-827F-6644107FDF08}">
      <dgm:prSet/>
      <dgm:spPr/>
      <dgm:t>
        <a:bodyPr/>
        <a:lstStyle/>
        <a:p>
          <a:endParaRPr lang="ru-RU"/>
        </a:p>
      </dgm:t>
    </dgm:pt>
    <dgm:pt modelId="{998B943B-4A42-4523-BA30-5675F727AC2B}">
      <dgm:prSet phldrT="[Текст]" custT="1"/>
      <dgm:spPr/>
      <dgm:t>
        <a:bodyPr/>
        <a:lstStyle/>
        <a:p>
          <a:r>
            <a:rPr lang="ru-RU" sz="2500" b="1" dirty="0" err="1"/>
            <a:t>міжнаціональна</a:t>
          </a:r>
          <a:r>
            <a:rPr lang="ru-RU" sz="2500" b="1" dirty="0"/>
            <a:t> </a:t>
          </a:r>
          <a:r>
            <a:rPr lang="ru-RU" sz="2500" b="1" dirty="0" err="1"/>
            <a:t>ворожнеча</a:t>
          </a:r>
          <a:endParaRPr lang="ru-RU" sz="2500" b="1" dirty="0"/>
        </a:p>
      </dgm:t>
    </dgm:pt>
    <dgm:pt modelId="{292326C9-8758-4208-984D-E1184687206C}" type="parTrans" cxnId="{58C242A9-40F6-4F2D-8099-0335A8991B12}">
      <dgm:prSet/>
      <dgm:spPr/>
      <dgm:t>
        <a:bodyPr/>
        <a:lstStyle/>
        <a:p>
          <a:endParaRPr lang="ru-RU" sz="2200" b="1"/>
        </a:p>
      </dgm:t>
    </dgm:pt>
    <dgm:pt modelId="{BF3590A6-DA4F-4392-8674-FFCFFCCAFC94}" type="sibTrans" cxnId="{58C242A9-40F6-4F2D-8099-0335A8991B12}">
      <dgm:prSet/>
      <dgm:spPr/>
      <dgm:t>
        <a:bodyPr/>
        <a:lstStyle/>
        <a:p>
          <a:endParaRPr lang="ru-RU"/>
        </a:p>
      </dgm:t>
    </dgm:pt>
    <dgm:pt modelId="{214344BE-0B3B-4661-AC04-FC85C834C0C4}" type="pres">
      <dgm:prSet presAssocID="{C544CCE6-A7C0-48F6-848F-926DF39254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D47DDE-1FB4-4820-AE78-23AA27049763}" type="pres">
      <dgm:prSet presAssocID="{CA2B636D-992F-4B6E-8EC3-FAAE538708E9}" presName="hierRoot1" presStyleCnt="0">
        <dgm:presLayoutVars>
          <dgm:hierBranch val="init"/>
        </dgm:presLayoutVars>
      </dgm:prSet>
      <dgm:spPr/>
    </dgm:pt>
    <dgm:pt modelId="{82AFE6F7-BDBE-47CB-A3C1-7F4ABC395002}" type="pres">
      <dgm:prSet presAssocID="{CA2B636D-992F-4B6E-8EC3-FAAE538708E9}" presName="rootComposite1" presStyleCnt="0"/>
      <dgm:spPr/>
    </dgm:pt>
    <dgm:pt modelId="{7D498B80-58A6-4A4F-A0FA-0348E3F6EBAC}" type="pres">
      <dgm:prSet presAssocID="{CA2B636D-992F-4B6E-8EC3-FAAE538708E9}" presName="rootText1" presStyleLbl="node0" presStyleIdx="0" presStyleCnt="1" custScaleX="123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3F1B72-C091-47F8-A5CA-F905F89C4385}" type="pres">
      <dgm:prSet presAssocID="{CA2B636D-992F-4B6E-8EC3-FAAE538708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0242AD9-4288-4D6E-8BF4-19408CD84E9C}" type="pres">
      <dgm:prSet presAssocID="{CA2B636D-992F-4B6E-8EC3-FAAE538708E9}" presName="hierChild2" presStyleCnt="0"/>
      <dgm:spPr/>
    </dgm:pt>
    <dgm:pt modelId="{A8B4BAAF-0F59-44B6-8614-EFEB110BD6B6}" type="pres">
      <dgm:prSet presAssocID="{FBDC0421-2F64-4E95-8F46-63658A809F8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B294EBF-6171-4CFE-AF7F-52468D675561}" type="pres">
      <dgm:prSet presAssocID="{24A34D91-3CF2-41D3-8E25-F63D89AF25D8}" presName="hierRoot2" presStyleCnt="0">
        <dgm:presLayoutVars>
          <dgm:hierBranch val="init"/>
        </dgm:presLayoutVars>
      </dgm:prSet>
      <dgm:spPr/>
    </dgm:pt>
    <dgm:pt modelId="{0D1DDBFC-1597-466C-8E55-C65EC4D8EC2A}" type="pres">
      <dgm:prSet presAssocID="{24A34D91-3CF2-41D3-8E25-F63D89AF25D8}" presName="rootComposite" presStyleCnt="0"/>
      <dgm:spPr/>
    </dgm:pt>
    <dgm:pt modelId="{3D226E21-17EC-4BB3-AAD3-05F52834B692}" type="pres">
      <dgm:prSet presAssocID="{24A34D91-3CF2-41D3-8E25-F63D89AF25D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94C5B3-9EDC-4BC2-8087-D23F52F47F19}" type="pres">
      <dgm:prSet presAssocID="{24A34D91-3CF2-41D3-8E25-F63D89AF25D8}" presName="rootConnector" presStyleLbl="node2" presStyleIdx="0" presStyleCnt="2"/>
      <dgm:spPr/>
      <dgm:t>
        <a:bodyPr/>
        <a:lstStyle/>
        <a:p>
          <a:endParaRPr lang="ru-RU"/>
        </a:p>
      </dgm:t>
    </dgm:pt>
    <dgm:pt modelId="{F822A711-5A6A-4932-BA3B-6AD2BF5E06CB}" type="pres">
      <dgm:prSet presAssocID="{24A34D91-3CF2-41D3-8E25-F63D89AF25D8}" presName="hierChild4" presStyleCnt="0"/>
      <dgm:spPr/>
    </dgm:pt>
    <dgm:pt modelId="{D7197A45-301A-4C11-8F6E-AF3588266D16}" type="pres">
      <dgm:prSet presAssocID="{24A34D91-3CF2-41D3-8E25-F63D89AF25D8}" presName="hierChild5" presStyleCnt="0"/>
      <dgm:spPr/>
    </dgm:pt>
    <dgm:pt modelId="{E8F0B831-17F0-4180-A63B-DB537303D2AC}" type="pres">
      <dgm:prSet presAssocID="{292326C9-8758-4208-984D-E1184687206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75CE8CF-D34A-4BC3-BC57-F881D38065FD}" type="pres">
      <dgm:prSet presAssocID="{998B943B-4A42-4523-BA30-5675F727AC2B}" presName="hierRoot2" presStyleCnt="0">
        <dgm:presLayoutVars>
          <dgm:hierBranch val="init"/>
        </dgm:presLayoutVars>
      </dgm:prSet>
      <dgm:spPr/>
    </dgm:pt>
    <dgm:pt modelId="{64DBFD2D-3902-4B08-970F-F49F67F14D70}" type="pres">
      <dgm:prSet presAssocID="{998B943B-4A42-4523-BA30-5675F727AC2B}" presName="rootComposite" presStyleCnt="0"/>
      <dgm:spPr/>
    </dgm:pt>
    <dgm:pt modelId="{5EB200F1-9547-49ED-913E-4C9708465E1A}" type="pres">
      <dgm:prSet presAssocID="{998B943B-4A42-4523-BA30-5675F727AC2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B6BD5-5872-42CE-B0E0-EAE911A59C2D}" type="pres">
      <dgm:prSet presAssocID="{998B943B-4A42-4523-BA30-5675F727AC2B}" presName="rootConnector" presStyleLbl="node2" presStyleIdx="1" presStyleCnt="2"/>
      <dgm:spPr/>
      <dgm:t>
        <a:bodyPr/>
        <a:lstStyle/>
        <a:p>
          <a:endParaRPr lang="ru-RU"/>
        </a:p>
      </dgm:t>
    </dgm:pt>
    <dgm:pt modelId="{E51827E2-B6FB-48F2-B878-CA3273CA9085}" type="pres">
      <dgm:prSet presAssocID="{998B943B-4A42-4523-BA30-5675F727AC2B}" presName="hierChild4" presStyleCnt="0"/>
      <dgm:spPr/>
    </dgm:pt>
    <dgm:pt modelId="{64631AE2-9602-44BB-BD91-E73E6376AA9E}" type="pres">
      <dgm:prSet presAssocID="{998B943B-4A42-4523-BA30-5675F727AC2B}" presName="hierChild5" presStyleCnt="0"/>
      <dgm:spPr/>
    </dgm:pt>
    <dgm:pt modelId="{4D519F50-9765-4EF8-8A3A-E658DADC5EC3}" type="pres">
      <dgm:prSet presAssocID="{CA2B636D-992F-4B6E-8EC3-FAAE538708E9}" presName="hierChild3" presStyleCnt="0"/>
      <dgm:spPr/>
    </dgm:pt>
    <dgm:pt modelId="{8610F959-9F35-43DE-956E-28CAF101FA7F}" type="pres">
      <dgm:prSet presAssocID="{B269A5D8-25D3-47EE-879B-E4DF9721003D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3E852572-CB92-4697-A9FF-476BAA9BA69A}" type="pres">
      <dgm:prSet presAssocID="{DE1FF3C7-F39A-42BF-A4F4-4B59F3532706}" presName="hierRoot3" presStyleCnt="0">
        <dgm:presLayoutVars>
          <dgm:hierBranch val="init"/>
        </dgm:presLayoutVars>
      </dgm:prSet>
      <dgm:spPr/>
    </dgm:pt>
    <dgm:pt modelId="{B717AFF1-A00B-4145-92C1-6BD25D11FAD6}" type="pres">
      <dgm:prSet presAssocID="{DE1FF3C7-F39A-42BF-A4F4-4B59F3532706}" presName="rootComposite3" presStyleCnt="0"/>
      <dgm:spPr/>
    </dgm:pt>
    <dgm:pt modelId="{69F66665-2096-4316-AEF6-AF1437878F36}" type="pres">
      <dgm:prSet presAssocID="{DE1FF3C7-F39A-42BF-A4F4-4B59F353270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83D7F0-1E15-4A9E-A086-3CB51FCDED13}" type="pres">
      <dgm:prSet presAssocID="{DE1FF3C7-F39A-42BF-A4F4-4B59F353270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C166D660-8C8B-496B-8563-68AAAB7210E4}" type="pres">
      <dgm:prSet presAssocID="{DE1FF3C7-F39A-42BF-A4F4-4B59F3532706}" presName="hierChild6" presStyleCnt="0"/>
      <dgm:spPr/>
    </dgm:pt>
    <dgm:pt modelId="{F02ACAEF-6E6F-4CEC-8217-46BF21AB25EB}" type="pres">
      <dgm:prSet presAssocID="{DE1FF3C7-F39A-42BF-A4F4-4B59F3532706}" presName="hierChild7" presStyleCnt="0"/>
      <dgm:spPr/>
    </dgm:pt>
  </dgm:ptLst>
  <dgm:cxnLst>
    <dgm:cxn modelId="{63F55987-2626-4FAB-87D4-CE0404C5838D}" type="presOf" srcId="{CA2B636D-992F-4B6E-8EC3-FAAE538708E9}" destId="{7D498B80-58A6-4A4F-A0FA-0348E3F6EBAC}" srcOrd="0" destOrd="0" presId="urn:microsoft.com/office/officeart/2005/8/layout/orgChart1#1"/>
    <dgm:cxn modelId="{7542F868-68C9-4496-A6C3-D2AE8CB1AE05}" type="presOf" srcId="{CA2B636D-992F-4B6E-8EC3-FAAE538708E9}" destId="{203F1B72-C091-47F8-A5CA-F905F89C4385}" srcOrd="1" destOrd="0" presId="urn:microsoft.com/office/officeart/2005/8/layout/orgChart1#1"/>
    <dgm:cxn modelId="{52C2E78D-17FD-44D8-AA28-E7344724E83E}" type="presOf" srcId="{998B943B-4A42-4523-BA30-5675F727AC2B}" destId="{5EB200F1-9547-49ED-913E-4C9708465E1A}" srcOrd="0" destOrd="0" presId="urn:microsoft.com/office/officeart/2005/8/layout/orgChart1#1"/>
    <dgm:cxn modelId="{877DA8D5-2CC2-4435-827F-6644107FDF08}" srcId="{CA2B636D-992F-4B6E-8EC3-FAAE538708E9}" destId="{24A34D91-3CF2-41D3-8E25-F63D89AF25D8}" srcOrd="1" destOrd="0" parTransId="{FBDC0421-2F64-4E95-8F46-63658A809F87}" sibTransId="{82548BF0-9EA0-456F-ABED-C466A4CBB099}"/>
    <dgm:cxn modelId="{95DA869F-43B5-4662-8B34-B7E9F5CF76A1}" type="presOf" srcId="{24A34D91-3CF2-41D3-8E25-F63D89AF25D8}" destId="{3D226E21-17EC-4BB3-AAD3-05F52834B692}" srcOrd="0" destOrd="0" presId="urn:microsoft.com/office/officeart/2005/8/layout/orgChart1#1"/>
    <dgm:cxn modelId="{18E9497B-0394-459D-BEA7-2BBC9456F7FF}" type="presOf" srcId="{292326C9-8758-4208-984D-E1184687206C}" destId="{E8F0B831-17F0-4180-A63B-DB537303D2AC}" srcOrd="0" destOrd="0" presId="urn:microsoft.com/office/officeart/2005/8/layout/orgChart1#1"/>
    <dgm:cxn modelId="{58C242A9-40F6-4F2D-8099-0335A8991B12}" srcId="{CA2B636D-992F-4B6E-8EC3-FAAE538708E9}" destId="{998B943B-4A42-4523-BA30-5675F727AC2B}" srcOrd="2" destOrd="0" parTransId="{292326C9-8758-4208-984D-E1184687206C}" sibTransId="{BF3590A6-DA4F-4392-8674-FFCFFCCAFC94}"/>
    <dgm:cxn modelId="{B543B171-5353-4684-BBB8-0CE41231EFD7}" srcId="{C544CCE6-A7C0-48F6-848F-926DF3925429}" destId="{CA2B636D-992F-4B6E-8EC3-FAAE538708E9}" srcOrd="0" destOrd="0" parTransId="{4C482B61-B4B6-4B63-8BD7-214BC2AF4352}" sibTransId="{32BFA3E8-E3B2-47FA-BFDA-DED7E43F2D66}"/>
    <dgm:cxn modelId="{C9F0E8C2-51BC-41AD-882A-EF92F4429540}" type="presOf" srcId="{998B943B-4A42-4523-BA30-5675F727AC2B}" destId="{EF2B6BD5-5872-42CE-B0E0-EAE911A59C2D}" srcOrd="1" destOrd="0" presId="urn:microsoft.com/office/officeart/2005/8/layout/orgChart1#1"/>
    <dgm:cxn modelId="{60D5EAF5-0229-413C-BB6B-9C9AD2DC6D42}" type="presOf" srcId="{DE1FF3C7-F39A-42BF-A4F4-4B59F3532706}" destId="{69F66665-2096-4316-AEF6-AF1437878F36}" srcOrd="0" destOrd="0" presId="urn:microsoft.com/office/officeart/2005/8/layout/orgChart1#1"/>
    <dgm:cxn modelId="{3CD3B0DF-D3FD-4C5F-A8A7-8E7D1B7C671D}" type="presOf" srcId="{B269A5D8-25D3-47EE-879B-E4DF9721003D}" destId="{8610F959-9F35-43DE-956E-28CAF101FA7F}" srcOrd="0" destOrd="0" presId="urn:microsoft.com/office/officeart/2005/8/layout/orgChart1#1"/>
    <dgm:cxn modelId="{D487307A-4A75-439F-8621-0ECCA8781D6B}" type="presOf" srcId="{FBDC0421-2F64-4E95-8F46-63658A809F87}" destId="{A8B4BAAF-0F59-44B6-8614-EFEB110BD6B6}" srcOrd="0" destOrd="0" presId="urn:microsoft.com/office/officeart/2005/8/layout/orgChart1#1"/>
    <dgm:cxn modelId="{9464F3F1-8F27-4161-B0CD-6838718E2528}" type="presOf" srcId="{DE1FF3C7-F39A-42BF-A4F4-4B59F3532706}" destId="{2483D7F0-1E15-4A9E-A086-3CB51FCDED13}" srcOrd="1" destOrd="0" presId="urn:microsoft.com/office/officeart/2005/8/layout/orgChart1#1"/>
    <dgm:cxn modelId="{9E2EE42A-43FB-4B00-BE32-1E7D34F4E301}" srcId="{CA2B636D-992F-4B6E-8EC3-FAAE538708E9}" destId="{DE1FF3C7-F39A-42BF-A4F4-4B59F3532706}" srcOrd="0" destOrd="0" parTransId="{B269A5D8-25D3-47EE-879B-E4DF9721003D}" sibTransId="{7BD5C2C2-09A3-4EBD-9994-9CB396692FF6}"/>
    <dgm:cxn modelId="{D325B062-4B65-43EC-A52A-AE877FAAB9B1}" type="presOf" srcId="{C544CCE6-A7C0-48F6-848F-926DF3925429}" destId="{214344BE-0B3B-4661-AC04-FC85C834C0C4}" srcOrd="0" destOrd="0" presId="urn:microsoft.com/office/officeart/2005/8/layout/orgChart1#1"/>
    <dgm:cxn modelId="{F48289E0-A8D6-4725-8C3E-D5D31D5B23FA}" type="presOf" srcId="{24A34D91-3CF2-41D3-8E25-F63D89AF25D8}" destId="{8B94C5B3-9EDC-4BC2-8087-D23F52F47F19}" srcOrd="1" destOrd="0" presId="urn:microsoft.com/office/officeart/2005/8/layout/orgChart1#1"/>
    <dgm:cxn modelId="{D5DED0C5-D9CF-4986-B2D1-4B683EC4601A}" type="presParOf" srcId="{214344BE-0B3B-4661-AC04-FC85C834C0C4}" destId="{0CD47DDE-1FB4-4820-AE78-23AA27049763}" srcOrd="0" destOrd="0" presId="urn:microsoft.com/office/officeart/2005/8/layout/orgChart1#1"/>
    <dgm:cxn modelId="{E8ADB628-BB28-4AA6-9AF2-1E30006A5C13}" type="presParOf" srcId="{0CD47DDE-1FB4-4820-AE78-23AA27049763}" destId="{82AFE6F7-BDBE-47CB-A3C1-7F4ABC395002}" srcOrd="0" destOrd="0" presId="urn:microsoft.com/office/officeart/2005/8/layout/orgChart1#1"/>
    <dgm:cxn modelId="{5C1C7690-A9C7-43FC-92F5-A8150763C1BA}" type="presParOf" srcId="{82AFE6F7-BDBE-47CB-A3C1-7F4ABC395002}" destId="{7D498B80-58A6-4A4F-A0FA-0348E3F6EBAC}" srcOrd="0" destOrd="0" presId="urn:microsoft.com/office/officeart/2005/8/layout/orgChart1#1"/>
    <dgm:cxn modelId="{3246F772-22F0-463C-A3B5-4A22FA044165}" type="presParOf" srcId="{82AFE6F7-BDBE-47CB-A3C1-7F4ABC395002}" destId="{203F1B72-C091-47F8-A5CA-F905F89C4385}" srcOrd="1" destOrd="0" presId="urn:microsoft.com/office/officeart/2005/8/layout/orgChart1#1"/>
    <dgm:cxn modelId="{6D915F64-58D5-4E45-93F4-6965EE11CC45}" type="presParOf" srcId="{0CD47DDE-1FB4-4820-AE78-23AA27049763}" destId="{60242AD9-4288-4D6E-8BF4-19408CD84E9C}" srcOrd="1" destOrd="0" presId="urn:microsoft.com/office/officeart/2005/8/layout/orgChart1#1"/>
    <dgm:cxn modelId="{D07EAE60-08A4-4644-9467-79A84A672228}" type="presParOf" srcId="{60242AD9-4288-4D6E-8BF4-19408CD84E9C}" destId="{A8B4BAAF-0F59-44B6-8614-EFEB110BD6B6}" srcOrd="0" destOrd="0" presId="urn:microsoft.com/office/officeart/2005/8/layout/orgChart1#1"/>
    <dgm:cxn modelId="{DD3B8E9F-5C22-41AF-B318-AB894F6F47DC}" type="presParOf" srcId="{60242AD9-4288-4D6E-8BF4-19408CD84E9C}" destId="{9B294EBF-6171-4CFE-AF7F-52468D675561}" srcOrd="1" destOrd="0" presId="urn:microsoft.com/office/officeart/2005/8/layout/orgChart1#1"/>
    <dgm:cxn modelId="{5065E52E-F9B1-4F2C-9458-3A62CFA70B7D}" type="presParOf" srcId="{9B294EBF-6171-4CFE-AF7F-52468D675561}" destId="{0D1DDBFC-1597-466C-8E55-C65EC4D8EC2A}" srcOrd="0" destOrd="0" presId="urn:microsoft.com/office/officeart/2005/8/layout/orgChart1#1"/>
    <dgm:cxn modelId="{E15942C4-2445-4792-9BE0-8BD9E9C72AFE}" type="presParOf" srcId="{0D1DDBFC-1597-466C-8E55-C65EC4D8EC2A}" destId="{3D226E21-17EC-4BB3-AAD3-05F52834B692}" srcOrd="0" destOrd="0" presId="urn:microsoft.com/office/officeart/2005/8/layout/orgChart1#1"/>
    <dgm:cxn modelId="{399BEC50-1A52-492F-8A83-0FBF4BB32AC3}" type="presParOf" srcId="{0D1DDBFC-1597-466C-8E55-C65EC4D8EC2A}" destId="{8B94C5B3-9EDC-4BC2-8087-D23F52F47F19}" srcOrd="1" destOrd="0" presId="urn:microsoft.com/office/officeart/2005/8/layout/orgChart1#1"/>
    <dgm:cxn modelId="{57767449-9549-4B32-9A3D-68752E43CE38}" type="presParOf" srcId="{9B294EBF-6171-4CFE-AF7F-52468D675561}" destId="{F822A711-5A6A-4932-BA3B-6AD2BF5E06CB}" srcOrd="1" destOrd="0" presId="urn:microsoft.com/office/officeart/2005/8/layout/orgChart1#1"/>
    <dgm:cxn modelId="{17FC7E1C-3E87-4DCC-8FA6-4C7608371C33}" type="presParOf" srcId="{9B294EBF-6171-4CFE-AF7F-52468D675561}" destId="{D7197A45-301A-4C11-8F6E-AF3588266D16}" srcOrd="2" destOrd="0" presId="urn:microsoft.com/office/officeart/2005/8/layout/orgChart1#1"/>
    <dgm:cxn modelId="{B894545E-CFDE-4F0B-8DB0-7F136B22D1BC}" type="presParOf" srcId="{60242AD9-4288-4D6E-8BF4-19408CD84E9C}" destId="{E8F0B831-17F0-4180-A63B-DB537303D2AC}" srcOrd="2" destOrd="0" presId="urn:microsoft.com/office/officeart/2005/8/layout/orgChart1#1"/>
    <dgm:cxn modelId="{1FE024C9-E508-454F-A42C-21B5505ADD7C}" type="presParOf" srcId="{60242AD9-4288-4D6E-8BF4-19408CD84E9C}" destId="{C75CE8CF-D34A-4BC3-BC57-F881D38065FD}" srcOrd="3" destOrd="0" presId="urn:microsoft.com/office/officeart/2005/8/layout/orgChart1#1"/>
    <dgm:cxn modelId="{97CE83E8-C9DF-40FA-B67F-3555ACB2860F}" type="presParOf" srcId="{C75CE8CF-D34A-4BC3-BC57-F881D38065FD}" destId="{64DBFD2D-3902-4B08-970F-F49F67F14D70}" srcOrd="0" destOrd="0" presId="urn:microsoft.com/office/officeart/2005/8/layout/orgChart1#1"/>
    <dgm:cxn modelId="{DAD15125-4760-4C27-AAAE-94F95A59C68E}" type="presParOf" srcId="{64DBFD2D-3902-4B08-970F-F49F67F14D70}" destId="{5EB200F1-9547-49ED-913E-4C9708465E1A}" srcOrd="0" destOrd="0" presId="urn:microsoft.com/office/officeart/2005/8/layout/orgChart1#1"/>
    <dgm:cxn modelId="{D56159AD-0F89-4254-95FC-9762D9B283F5}" type="presParOf" srcId="{64DBFD2D-3902-4B08-970F-F49F67F14D70}" destId="{EF2B6BD5-5872-42CE-B0E0-EAE911A59C2D}" srcOrd="1" destOrd="0" presId="urn:microsoft.com/office/officeart/2005/8/layout/orgChart1#1"/>
    <dgm:cxn modelId="{85CC2304-E866-4708-AA31-630BC767F143}" type="presParOf" srcId="{C75CE8CF-D34A-4BC3-BC57-F881D38065FD}" destId="{E51827E2-B6FB-48F2-B878-CA3273CA9085}" srcOrd="1" destOrd="0" presId="urn:microsoft.com/office/officeart/2005/8/layout/orgChart1#1"/>
    <dgm:cxn modelId="{EFCF0342-B512-4C74-98C8-C81C772DC27A}" type="presParOf" srcId="{C75CE8CF-D34A-4BC3-BC57-F881D38065FD}" destId="{64631AE2-9602-44BB-BD91-E73E6376AA9E}" srcOrd="2" destOrd="0" presId="urn:microsoft.com/office/officeart/2005/8/layout/orgChart1#1"/>
    <dgm:cxn modelId="{D7519FBA-3A57-4A04-94C4-E5C2C84CED01}" type="presParOf" srcId="{0CD47DDE-1FB4-4820-AE78-23AA27049763}" destId="{4D519F50-9765-4EF8-8A3A-E658DADC5EC3}" srcOrd="2" destOrd="0" presId="urn:microsoft.com/office/officeart/2005/8/layout/orgChart1#1"/>
    <dgm:cxn modelId="{B258F3D7-6617-4214-9985-E5D9FA1975EB}" type="presParOf" srcId="{4D519F50-9765-4EF8-8A3A-E658DADC5EC3}" destId="{8610F959-9F35-43DE-956E-28CAF101FA7F}" srcOrd="0" destOrd="0" presId="urn:microsoft.com/office/officeart/2005/8/layout/orgChart1#1"/>
    <dgm:cxn modelId="{DA439DB9-E293-4037-9EC1-7D46A06669CA}" type="presParOf" srcId="{4D519F50-9765-4EF8-8A3A-E658DADC5EC3}" destId="{3E852572-CB92-4697-A9FF-476BAA9BA69A}" srcOrd="1" destOrd="0" presId="urn:microsoft.com/office/officeart/2005/8/layout/orgChart1#1"/>
    <dgm:cxn modelId="{465168F7-F485-432A-9E57-9E0E8AD1B8D8}" type="presParOf" srcId="{3E852572-CB92-4697-A9FF-476BAA9BA69A}" destId="{B717AFF1-A00B-4145-92C1-6BD25D11FAD6}" srcOrd="0" destOrd="0" presId="urn:microsoft.com/office/officeart/2005/8/layout/orgChart1#1"/>
    <dgm:cxn modelId="{B1CD8482-B8A0-42F9-B884-E4F1F744811E}" type="presParOf" srcId="{B717AFF1-A00B-4145-92C1-6BD25D11FAD6}" destId="{69F66665-2096-4316-AEF6-AF1437878F36}" srcOrd="0" destOrd="0" presId="urn:microsoft.com/office/officeart/2005/8/layout/orgChart1#1"/>
    <dgm:cxn modelId="{C88749F4-70CD-4521-9B8A-B9DED3441785}" type="presParOf" srcId="{B717AFF1-A00B-4145-92C1-6BD25D11FAD6}" destId="{2483D7F0-1E15-4A9E-A086-3CB51FCDED13}" srcOrd="1" destOrd="0" presId="urn:microsoft.com/office/officeart/2005/8/layout/orgChart1#1"/>
    <dgm:cxn modelId="{98F14D8F-8CA9-404E-84FA-204135AF82FA}" type="presParOf" srcId="{3E852572-CB92-4697-A9FF-476BAA9BA69A}" destId="{C166D660-8C8B-496B-8563-68AAAB7210E4}" srcOrd="1" destOrd="0" presId="urn:microsoft.com/office/officeart/2005/8/layout/orgChart1#1"/>
    <dgm:cxn modelId="{E153DC11-E56D-41AC-9219-09BB41475B3F}" type="presParOf" srcId="{3E852572-CB92-4697-A9FF-476BAA9BA69A}" destId="{F02ACAEF-6E6F-4CEC-8217-46BF21AB25EB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0C614-AF53-432B-AE82-31CA45A694D7}">
      <dsp:nvSpPr>
        <dsp:cNvPr id="0" name=""/>
        <dsp:cNvSpPr/>
      </dsp:nvSpPr>
      <dsp:spPr>
        <a:xfrm>
          <a:off x="4771904" y="-230433"/>
          <a:ext cx="2187226" cy="1421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Політизувати етнос означає:</a:t>
          </a:r>
          <a:endParaRPr lang="ru-RU" sz="20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1306" y="-161031"/>
        <a:ext cx="2048422" cy="1282893"/>
      </dsp:txXfrm>
    </dsp:sp>
    <dsp:sp modelId="{346E4751-E6E0-4D7F-B982-FB3A57023951}">
      <dsp:nvSpPr>
        <dsp:cNvPr id="0" name=""/>
        <dsp:cNvSpPr/>
      </dsp:nvSpPr>
      <dsp:spPr>
        <a:xfrm>
          <a:off x="3024634" y="480415"/>
          <a:ext cx="5681766" cy="5681766"/>
        </a:xfrm>
        <a:custGeom>
          <a:avLst/>
          <a:gdLst/>
          <a:ahLst/>
          <a:cxnLst/>
          <a:rect l="0" t="0" r="0" b="0"/>
          <a:pathLst>
            <a:path>
              <a:moveTo>
                <a:pt x="3937948" y="220374"/>
              </a:moveTo>
              <a:arcTo wR="2840883" hR="2840883" stAng="17562985" swAng="443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7D89D-65BB-4CEC-B52D-08A9238EAA1A}">
      <dsp:nvSpPr>
        <dsp:cNvPr id="0" name=""/>
        <dsp:cNvSpPr/>
      </dsp:nvSpPr>
      <dsp:spPr>
        <a:xfrm>
          <a:off x="7193550" y="865788"/>
          <a:ext cx="2747615" cy="3155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надати людям можливість усвідомити роль політики у збереженні їхніх етнокультурних </a:t>
          </a:r>
          <a:r>
            <a:rPr lang="uk-UA" sz="2000" b="1" kern="1200" dirty="0" smtClean="0"/>
            <a:t>цінностей</a:t>
          </a:r>
          <a:endParaRPr lang="ru-RU" sz="2000" b="1" kern="1200" dirty="0"/>
        </a:p>
      </dsp:txBody>
      <dsp:txXfrm>
        <a:off x="7327678" y="999916"/>
        <a:ext cx="2479359" cy="2887001"/>
      </dsp:txXfrm>
    </dsp:sp>
    <dsp:sp modelId="{E9C5452E-3823-4DB4-86EB-CCC9424806DD}">
      <dsp:nvSpPr>
        <dsp:cNvPr id="0" name=""/>
        <dsp:cNvSpPr/>
      </dsp:nvSpPr>
      <dsp:spPr>
        <a:xfrm>
          <a:off x="4453094" y="-1332856"/>
          <a:ext cx="5681766" cy="5681766"/>
        </a:xfrm>
        <a:custGeom>
          <a:avLst/>
          <a:gdLst/>
          <a:ahLst/>
          <a:cxnLst/>
          <a:rect l="0" t="0" r="0" b="0"/>
          <a:pathLst>
            <a:path>
              <a:moveTo>
                <a:pt x="4163586" y="5355057"/>
              </a:moveTo>
              <a:arcTo wR="2840883" hR="2840883" stAng="3735072" swAng="2939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A1C8A-7F90-45AB-9CFA-1C6E46746A44}">
      <dsp:nvSpPr>
        <dsp:cNvPr id="0" name=""/>
        <dsp:cNvSpPr/>
      </dsp:nvSpPr>
      <dsp:spPr>
        <a:xfrm>
          <a:off x="6441722" y="4126947"/>
          <a:ext cx="2187226" cy="2515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стимулювати їхню увагу для цього взаємозв’язка</a:t>
          </a:r>
          <a:endParaRPr lang="ru-RU" sz="2000" b="1" kern="1200" dirty="0"/>
        </a:p>
      </dsp:txBody>
      <dsp:txXfrm>
        <a:off x="6548494" y="4233719"/>
        <a:ext cx="1973682" cy="2302234"/>
      </dsp:txXfrm>
    </dsp:sp>
    <dsp:sp modelId="{4D1A7345-A32D-4D9C-8979-F3A75710C857}">
      <dsp:nvSpPr>
        <dsp:cNvPr id="0" name=""/>
        <dsp:cNvSpPr/>
      </dsp:nvSpPr>
      <dsp:spPr>
        <a:xfrm>
          <a:off x="2651454" y="394093"/>
          <a:ext cx="5681766" cy="5681766"/>
        </a:xfrm>
        <a:custGeom>
          <a:avLst/>
          <a:gdLst/>
          <a:ahLst/>
          <a:cxnLst/>
          <a:rect l="0" t="0" r="0" b="0"/>
          <a:pathLst>
            <a:path>
              <a:moveTo>
                <a:pt x="3779474" y="5522237"/>
              </a:moveTo>
              <a:arcTo wR="2840883" hR="2840883" stAng="4242463" swAng="13666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F37F3-F3E3-4A8E-B675-7E66FAAFA262}">
      <dsp:nvSpPr>
        <dsp:cNvPr id="0" name=""/>
        <dsp:cNvSpPr/>
      </dsp:nvSpPr>
      <dsp:spPr>
        <a:xfrm>
          <a:off x="2747876" y="4169333"/>
          <a:ext cx="2560323" cy="2541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мобілізувати їх на формування етнічних груп, що мають єдину самосвідомість</a:t>
          </a:r>
          <a:endParaRPr lang="ru-RU" sz="2000" b="1" kern="1200" dirty="0"/>
        </a:p>
      </dsp:txBody>
      <dsp:txXfrm>
        <a:off x="2871936" y="4293393"/>
        <a:ext cx="2312203" cy="2293263"/>
      </dsp:txXfrm>
    </dsp:sp>
    <dsp:sp modelId="{FEE76E10-F187-42CF-A085-8D28970B8C15}">
      <dsp:nvSpPr>
        <dsp:cNvPr id="0" name=""/>
        <dsp:cNvSpPr/>
      </dsp:nvSpPr>
      <dsp:spPr>
        <a:xfrm>
          <a:off x="2948383" y="176796"/>
          <a:ext cx="5681766" cy="5681766"/>
        </a:xfrm>
        <a:custGeom>
          <a:avLst/>
          <a:gdLst/>
          <a:ahLst/>
          <a:cxnLst/>
          <a:rect l="0" t="0" r="0" b="0"/>
          <a:pathLst>
            <a:path>
              <a:moveTo>
                <a:pt x="242566" y="3989519"/>
              </a:moveTo>
              <a:arcTo wR="2840883" hR="2840883" stAng="9369075" swAng="3915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7FEB9-55C7-4B5D-AF04-78DEA23EAAD5}">
      <dsp:nvSpPr>
        <dsp:cNvPr id="0" name=""/>
        <dsp:cNvSpPr/>
      </dsp:nvSpPr>
      <dsp:spPr>
        <a:xfrm>
          <a:off x="1633614" y="1026426"/>
          <a:ext cx="3060126" cy="2833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спрямувати їхню поведінку у сферу політичної діяльності, спираючись на цю свідомість і групову самосвідомість</a:t>
          </a:r>
          <a:endParaRPr lang="ru-RU" sz="2000" b="1" kern="1200" dirty="0"/>
        </a:p>
      </dsp:txBody>
      <dsp:txXfrm>
        <a:off x="1771958" y="1164770"/>
        <a:ext cx="2783438" cy="2557294"/>
      </dsp:txXfrm>
    </dsp:sp>
    <dsp:sp modelId="{F271BE70-0DE2-48EB-A81B-7B5434967F69}">
      <dsp:nvSpPr>
        <dsp:cNvPr id="0" name=""/>
        <dsp:cNvSpPr/>
      </dsp:nvSpPr>
      <dsp:spPr>
        <a:xfrm>
          <a:off x="3024634" y="480415"/>
          <a:ext cx="5681766" cy="5681766"/>
        </a:xfrm>
        <a:custGeom>
          <a:avLst/>
          <a:gdLst/>
          <a:ahLst/>
          <a:cxnLst/>
          <a:rect l="0" t="0" r="0" b="0"/>
          <a:pathLst>
            <a:path>
              <a:moveTo>
                <a:pt x="1171705" y="542086"/>
              </a:moveTo>
              <a:arcTo wR="2840883" hR="2840883" stAng="14040975" swAng="7924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02856-D567-4528-92F2-D16A81B66DD9}">
      <dsp:nvSpPr>
        <dsp:cNvPr id="0" name=""/>
        <dsp:cNvSpPr/>
      </dsp:nvSpPr>
      <dsp:spPr>
        <a:xfrm>
          <a:off x="818435" y="0"/>
          <a:ext cx="9275603" cy="4187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2866A-2298-4E47-B94B-47C3C07394B3}">
      <dsp:nvSpPr>
        <dsp:cNvPr id="0" name=""/>
        <dsp:cNvSpPr/>
      </dsp:nvSpPr>
      <dsp:spPr>
        <a:xfrm>
          <a:off x="11722" y="1256347"/>
          <a:ext cx="3512452" cy="1675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академічна</a:t>
          </a:r>
          <a:r>
            <a:rPr lang="uk-UA" sz="1400" b="1" kern="1200" dirty="0" smtClean="0"/>
            <a:t>, на якій історики, етнографи, мовознавці досліджують культурну спадщину та минуле певного етносу</a:t>
          </a:r>
          <a:endParaRPr lang="en-US" sz="1400" b="1" kern="1200" dirty="0"/>
        </a:p>
      </dsp:txBody>
      <dsp:txXfrm>
        <a:off x="93495" y="1338120"/>
        <a:ext cx="3348906" cy="1511584"/>
      </dsp:txXfrm>
    </dsp:sp>
    <dsp:sp modelId="{9CA5A320-EF88-4FC7-88F9-65D35F08DB09}">
      <dsp:nvSpPr>
        <dsp:cNvPr id="0" name=""/>
        <dsp:cNvSpPr/>
      </dsp:nvSpPr>
      <dsp:spPr>
        <a:xfrm>
          <a:off x="3700011" y="1256347"/>
          <a:ext cx="3512452" cy="1675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культурна</a:t>
          </a:r>
          <a:r>
            <a:rPr lang="uk-UA" sz="1400" b="1" kern="1200" dirty="0" smtClean="0"/>
            <a:t>, коли мова даного етносу, яка на попередньому етапі тільки вивчалася, тепер впроваджується в систему освіти та стає мовою літературно-художньої творчості </a:t>
          </a:r>
          <a:endParaRPr lang="en-US" sz="1400" b="1" kern="1200" dirty="0"/>
        </a:p>
      </dsp:txBody>
      <dsp:txXfrm>
        <a:off x="3781784" y="1338120"/>
        <a:ext cx="3348906" cy="1511584"/>
      </dsp:txXfrm>
    </dsp:sp>
    <dsp:sp modelId="{FE91C5A4-F7E6-4853-BACB-C59B965B3B1D}">
      <dsp:nvSpPr>
        <dsp:cNvPr id="0" name=""/>
        <dsp:cNvSpPr/>
      </dsp:nvSpPr>
      <dsp:spPr>
        <a:xfrm>
          <a:off x="7388299" y="1256347"/>
          <a:ext cx="3512452" cy="1675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політична</a:t>
          </a:r>
          <a:r>
            <a:rPr lang="uk-UA" sz="1400" b="1" kern="1200" dirty="0" smtClean="0"/>
            <a:t>, на якій усвідомлюються політичні потреби й інтереси народу, висуваються вимоги створення автономної або незалежної держави</a:t>
          </a:r>
          <a:endParaRPr lang="en-US" sz="1400" b="1" kern="1200" dirty="0"/>
        </a:p>
      </dsp:txBody>
      <dsp:txXfrm>
        <a:off x="7470072" y="1338120"/>
        <a:ext cx="3348906" cy="1511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27DE5-9790-4DD8-BFB5-93AA67C3EFB7}">
      <dsp:nvSpPr>
        <dsp:cNvPr id="0" name=""/>
        <dsp:cNvSpPr/>
      </dsp:nvSpPr>
      <dsp:spPr>
        <a:xfrm>
          <a:off x="90123" y="0"/>
          <a:ext cx="7491664" cy="64429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97F1E-4A99-45FE-A11C-62932CAAEF0A}">
      <dsp:nvSpPr>
        <dsp:cNvPr id="0" name=""/>
        <dsp:cNvSpPr/>
      </dsp:nvSpPr>
      <dsp:spPr>
        <a:xfrm>
          <a:off x="0" y="84132"/>
          <a:ext cx="3456285" cy="3655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/>
            <a:t>посилення етнічної свідомості з усіма її компонентами (спільність долі, історії і походження, особливості психології, характеру, прихильність до національних цінностей, екологічного середовища, символіки)</a:t>
          </a:r>
          <a:endParaRPr lang="ru-RU" sz="1700" b="1" kern="1200" dirty="0"/>
        </a:p>
      </dsp:txBody>
      <dsp:txXfrm>
        <a:off x="168722" y="252854"/>
        <a:ext cx="3118841" cy="3317720"/>
      </dsp:txXfrm>
    </dsp:sp>
    <dsp:sp modelId="{8625D82C-72A0-4F01-B2E0-E3DDA83A2FC7}">
      <dsp:nvSpPr>
        <dsp:cNvPr id="0" name=""/>
        <dsp:cNvSpPr/>
      </dsp:nvSpPr>
      <dsp:spPr>
        <a:xfrm>
          <a:off x="3809567" y="0"/>
          <a:ext cx="3502448" cy="3627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/>
            <a:t>усвідомлення реальних процесів політичного життя крізь призму своїх інтересів і ціннісних орієнтацій</a:t>
          </a:r>
          <a:endParaRPr lang="ru-RU" sz="1700" b="1" kern="1200" dirty="0"/>
        </a:p>
      </dsp:txBody>
      <dsp:txXfrm>
        <a:off x="3980542" y="170975"/>
        <a:ext cx="3160498" cy="3285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41E50-C847-46E0-B291-0511DAF98DAC}">
      <dsp:nvSpPr>
        <dsp:cNvPr id="0" name=""/>
        <dsp:cNvSpPr/>
      </dsp:nvSpPr>
      <dsp:spPr>
        <a:xfrm>
          <a:off x="12762" y="1531"/>
          <a:ext cx="3504137" cy="10512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905" tIns="276905" rIns="276905" bIns="27690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/>
            <a:t>Матеріальні</a:t>
          </a:r>
          <a:endParaRPr lang="ru-RU" sz="3500" kern="1200"/>
        </a:p>
      </dsp:txBody>
      <dsp:txXfrm>
        <a:off x="12762" y="1531"/>
        <a:ext cx="3504137" cy="1051241"/>
      </dsp:txXfrm>
    </dsp:sp>
    <dsp:sp modelId="{DBCA3FE9-B279-4534-9BF8-B0CB91AF9E58}">
      <dsp:nvSpPr>
        <dsp:cNvPr id="0" name=""/>
        <dsp:cNvSpPr/>
      </dsp:nvSpPr>
      <dsp:spPr>
        <a:xfrm>
          <a:off x="12762" y="1052772"/>
          <a:ext cx="3504137" cy="293061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131" tIns="346131" rIns="346131" bIns="346131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/>
            <a:t>економічна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діяльність</a:t>
          </a:r>
          <a:endParaRPr lang="ru-RU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соціальна мобільність</a:t>
          </a:r>
          <a:endParaRPr lang="ru-RU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/>
            <a:t>проблеми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демографічного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розвитку</a:t>
          </a:r>
          <a:endParaRPr lang="ru-RU" sz="2000" kern="1200" dirty="0"/>
        </a:p>
      </dsp:txBody>
      <dsp:txXfrm>
        <a:off x="12762" y="1052772"/>
        <a:ext cx="3504137" cy="2930614"/>
      </dsp:txXfrm>
    </dsp:sp>
    <dsp:sp modelId="{F9633F54-447B-417C-9862-9E8D2CFECD2D}">
      <dsp:nvSpPr>
        <dsp:cNvPr id="0" name=""/>
        <dsp:cNvSpPr/>
      </dsp:nvSpPr>
      <dsp:spPr>
        <a:xfrm>
          <a:off x="3624793" y="1531"/>
          <a:ext cx="3504137" cy="10512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905" tIns="276905" rIns="276905" bIns="27690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/>
            <a:t>Політичні</a:t>
          </a:r>
          <a:endParaRPr lang="ru-RU" sz="3500" kern="1200"/>
        </a:p>
      </dsp:txBody>
      <dsp:txXfrm>
        <a:off x="3624793" y="1531"/>
        <a:ext cx="3504137" cy="1051241"/>
      </dsp:txXfrm>
    </dsp:sp>
    <dsp:sp modelId="{65850B54-05C0-43EE-BF37-062072B41475}">
      <dsp:nvSpPr>
        <dsp:cNvPr id="0" name=""/>
        <dsp:cNvSpPr/>
      </dsp:nvSpPr>
      <dsp:spPr>
        <a:xfrm>
          <a:off x="3624793" y="1052772"/>
          <a:ext cx="3504137" cy="293061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131" tIns="346131" rIns="346131" bIns="346131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/>
            <a:t>участь у </a:t>
          </a:r>
          <a:r>
            <a:rPr lang="ru-RU" sz="2000" b="0" i="0" kern="1200" dirty="0" err="1"/>
            <a:t>здійсненні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владних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рішень</a:t>
          </a:r>
          <a:endParaRPr lang="ru-RU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/>
            <a:t>правові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гарантії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від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утисків</a:t>
          </a:r>
          <a:endParaRPr lang="ru-RU" sz="2000" kern="1200" dirty="0"/>
        </a:p>
      </dsp:txBody>
      <dsp:txXfrm>
        <a:off x="3624793" y="1052772"/>
        <a:ext cx="3504137" cy="2930614"/>
      </dsp:txXfrm>
    </dsp:sp>
    <dsp:sp modelId="{4245371B-54A1-4637-8C9F-733795773BD5}">
      <dsp:nvSpPr>
        <dsp:cNvPr id="0" name=""/>
        <dsp:cNvSpPr/>
      </dsp:nvSpPr>
      <dsp:spPr>
        <a:xfrm>
          <a:off x="7236825" y="1531"/>
          <a:ext cx="3504137" cy="10512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905" tIns="276905" rIns="276905" bIns="27690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/>
            <a:t>Духовні</a:t>
          </a:r>
          <a:endParaRPr lang="ru-RU" sz="3500" kern="1200"/>
        </a:p>
      </dsp:txBody>
      <dsp:txXfrm>
        <a:off x="7236825" y="1531"/>
        <a:ext cx="3504137" cy="1051241"/>
      </dsp:txXfrm>
    </dsp:sp>
    <dsp:sp modelId="{0E3672F2-2230-474B-B2EC-E6D5AC057967}">
      <dsp:nvSpPr>
        <dsp:cNvPr id="0" name=""/>
        <dsp:cNvSpPr/>
      </dsp:nvSpPr>
      <dsp:spPr>
        <a:xfrm>
          <a:off x="7236825" y="1052772"/>
          <a:ext cx="3504137" cy="293061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131" tIns="346131" rIns="346131" bIns="346131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/>
            <a:t>збереження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ідентичності</a:t>
          </a:r>
          <a:endParaRPr lang="ru-RU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/>
            <a:t>розвиток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мови</a:t>
          </a:r>
          <a:r>
            <a:rPr lang="ru-RU" sz="2000" b="0" i="0" kern="1200" dirty="0"/>
            <a:t> та </a:t>
          </a:r>
          <a:r>
            <a:rPr lang="ru-RU" sz="2000" b="0" i="0" kern="1200" dirty="0" err="1"/>
            <a:t>культури</a:t>
          </a:r>
          <a:endParaRPr lang="ru-RU" sz="2000" kern="1200" dirty="0"/>
        </a:p>
      </dsp:txBody>
      <dsp:txXfrm>
        <a:off x="7236825" y="1052772"/>
        <a:ext cx="3504137" cy="29306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#2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CAA0-34AE-4502-A0A2-E4813309875B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6703C-655F-437D-9464-63D37F72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6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03C-655F-437D-9464-63D37F729B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5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03C-655F-437D-9464-63D37F729B0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7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03C-655F-437D-9464-63D37F729B0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7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03C-655F-437D-9464-63D37F729B0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t>20.09.2024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t>20.09.2024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t>20.09.2024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t>20.09.2024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t>20.09.2024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t>20.09.2024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t>20.09.2024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t>20.09.2024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t>20.09.2024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t>20.09.2024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t>20.09.2024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579-FE42-441E-B396-D56E7F041F2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30391579-FE42-441E-B396-D56E7F041F22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6F5827C4-ED69-4350-B905-C67EFE0BD8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30391579-FE42-441E-B396-D56E7F041F22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t>20.09.2024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6F5827C4-ED69-4350-B905-C67EFE0BD82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векторна графіка&#10;&#10;Опис створено автоматично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4" y="349619"/>
            <a:ext cx="9295259" cy="3429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3168" y="1374436"/>
            <a:ext cx="10363200" cy="18288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уб’єкти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етнонаціональної політики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2565" y="4126194"/>
            <a:ext cx="602440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План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prstClr val="black"/>
                </a:solidFill>
              </a:rPr>
              <a:t>Суб’єкти </a:t>
            </a:r>
            <a:r>
              <a:rPr lang="uk-UA" dirty="0">
                <a:solidFill>
                  <a:prstClr val="black"/>
                </a:solidFill>
              </a:rPr>
              <a:t>і об’єкти етнонаціональної </a:t>
            </a:r>
            <a:r>
              <a:rPr lang="uk-UA" dirty="0" smtClean="0">
                <a:solidFill>
                  <a:prstClr val="black"/>
                </a:solidFill>
              </a:rPr>
              <a:t>політики.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prstClr val="black"/>
                </a:solidFill>
              </a:rPr>
              <a:t>Держава як </a:t>
            </a:r>
            <a:r>
              <a:rPr lang="uk-UA" dirty="0" err="1" smtClean="0">
                <a:solidFill>
                  <a:prstClr val="black"/>
                </a:solidFill>
              </a:rPr>
              <a:t>суб</a:t>
            </a:r>
            <a:r>
              <a:rPr lang="en-US" dirty="0" smtClean="0">
                <a:solidFill>
                  <a:prstClr val="black"/>
                </a:solidFill>
              </a:rPr>
              <a:t>’</a:t>
            </a:r>
            <a:r>
              <a:rPr lang="uk-UA" dirty="0" err="1" smtClean="0">
                <a:solidFill>
                  <a:prstClr val="black"/>
                </a:solidFill>
              </a:rPr>
              <a:t>єкт</a:t>
            </a:r>
            <a:r>
              <a:rPr lang="uk-UA" dirty="0" smtClean="0">
                <a:solidFill>
                  <a:prstClr val="black"/>
                </a:solidFill>
              </a:rPr>
              <a:t> </a:t>
            </a:r>
            <a:r>
              <a:rPr lang="uk-UA" dirty="0" err="1" smtClean="0">
                <a:solidFill>
                  <a:prstClr val="black"/>
                </a:solidFill>
              </a:rPr>
              <a:t>етнонац</a:t>
            </a:r>
            <a:r>
              <a:rPr lang="uk-UA" dirty="0" smtClean="0">
                <a:solidFill>
                  <a:prstClr val="black"/>
                </a:solidFill>
              </a:rPr>
              <a:t>. політики.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prstClr val="black"/>
                </a:solidFill>
              </a:rPr>
              <a:t>Політизація </a:t>
            </a:r>
            <a:r>
              <a:rPr lang="uk-UA" dirty="0" err="1" smtClean="0">
                <a:solidFill>
                  <a:prstClr val="black"/>
                </a:solidFill>
              </a:rPr>
              <a:t>етнічності</a:t>
            </a:r>
            <a:r>
              <a:rPr lang="uk-UA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5741" y="1166843"/>
            <a:ext cx="946527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– </a:t>
            </a:r>
            <a:r>
              <a:rPr lang="ru-RU" dirty="0" err="1"/>
              <a:t>колонізація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етнічної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панівної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 з метою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на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користь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заселення</a:t>
            </a:r>
            <a:r>
              <a:rPr lang="ru-RU" dirty="0"/>
              <a:t> в </a:t>
            </a:r>
            <a:r>
              <a:rPr lang="ru-RU" dirty="0" err="1"/>
              <a:t>колишньому</a:t>
            </a:r>
            <a:r>
              <a:rPr lang="ru-RU" dirty="0"/>
              <a:t> </a:t>
            </a:r>
            <a:r>
              <a:rPr lang="ru-RU" dirty="0" err="1"/>
              <a:t>Радянському</a:t>
            </a:r>
            <a:r>
              <a:rPr lang="ru-RU" dirty="0"/>
              <a:t> </a:t>
            </a:r>
            <a:r>
              <a:rPr lang="ru-RU" dirty="0" err="1"/>
              <a:t>Союзі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вищеназваних</a:t>
            </a:r>
            <a:r>
              <a:rPr lang="ru-RU" dirty="0"/>
              <a:t> </a:t>
            </a:r>
            <a:r>
              <a:rPr lang="ru-RU" dirty="0" err="1"/>
              <a:t>депортованих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);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– </a:t>
            </a:r>
            <a:r>
              <a:rPr lang="ru-RU" dirty="0" err="1"/>
              <a:t>відверте</a:t>
            </a:r>
            <a:r>
              <a:rPr lang="ru-RU" dirty="0"/>
              <a:t> </a:t>
            </a:r>
            <a:r>
              <a:rPr lang="ru-RU" dirty="0" err="1"/>
              <a:t>нехтування</a:t>
            </a:r>
            <a:r>
              <a:rPr lang="ru-RU" dirty="0"/>
              <a:t> державою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етнічної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з метою </a:t>
            </a:r>
            <a:r>
              <a:rPr lang="ru-RU" dirty="0" err="1"/>
              <a:t>збереження</a:t>
            </a:r>
            <a:r>
              <a:rPr lang="ru-RU" dirty="0"/>
              <a:t> статус-кво,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задовольняє</a:t>
            </a:r>
            <a:r>
              <a:rPr lang="ru-RU" dirty="0"/>
              <a:t> </a:t>
            </a:r>
            <a:r>
              <a:rPr lang="ru-RU" dirty="0" err="1"/>
              <a:t>титульний</a:t>
            </a:r>
            <a:r>
              <a:rPr lang="ru-RU" dirty="0"/>
              <a:t> </a:t>
            </a:r>
            <a:r>
              <a:rPr lang="ru-RU" dirty="0" err="1"/>
              <a:t>етнос</a:t>
            </a:r>
            <a:r>
              <a:rPr lang="ru-RU" dirty="0"/>
              <a:t>;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–</a:t>
            </a:r>
            <a:r>
              <a:rPr lang="ru-RU" i="1" dirty="0" err="1" smtClean="0"/>
              <a:t>надання</a:t>
            </a:r>
            <a:r>
              <a:rPr lang="ru-RU" i="1" dirty="0" smtClean="0"/>
              <a:t> </a:t>
            </a:r>
            <a:r>
              <a:rPr lang="ru-RU" i="1" dirty="0" err="1"/>
              <a:t>етногрупі</a:t>
            </a:r>
            <a:r>
              <a:rPr lang="ru-RU" i="1" dirty="0"/>
              <a:t> </a:t>
            </a:r>
            <a:r>
              <a:rPr lang="ru-RU" i="1" dirty="0" err="1"/>
              <a:t>певної</a:t>
            </a:r>
            <a:r>
              <a:rPr lang="ru-RU" i="1" dirty="0"/>
              <a:t> </a:t>
            </a:r>
            <a:r>
              <a:rPr lang="ru-RU" i="1" dirty="0" err="1"/>
              <a:t>автономії</a:t>
            </a:r>
            <a:r>
              <a:rPr lang="ru-RU" i="1" dirty="0"/>
              <a:t> на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етнічній</a:t>
            </a:r>
            <a:r>
              <a:rPr lang="ru-RU" i="1" dirty="0"/>
              <a:t> </a:t>
            </a:r>
            <a:r>
              <a:rPr lang="ru-RU" i="1" dirty="0" err="1"/>
              <a:t>території</a:t>
            </a:r>
            <a:r>
              <a:rPr lang="ru-RU" i="1" dirty="0"/>
              <a:t>; </a:t>
            </a:r>
            <a:endParaRPr lang="ru-RU" i="1" dirty="0" smtClean="0"/>
          </a:p>
          <a:p>
            <a:endParaRPr lang="ru-RU" i="1" dirty="0"/>
          </a:p>
          <a:p>
            <a:r>
              <a:rPr lang="ru-RU" i="1" dirty="0" smtClean="0"/>
              <a:t>–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етнополітичних</a:t>
            </a:r>
            <a:r>
              <a:rPr lang="ru-RU" dirty="0"/>
              <a:t> проблем </a:t>
            </a:r>
            <a:r>
              <a:rPr lang="ru-RU" dirty="0" err="1"/>
              <a:t>суб’єктами</a:t>
            </a:r>
            <a:r>
              <a:rPr lang="ru-RU" dirty="0"/>
              <a:t> </a:t>
            </a:r>
            <a:r>
              <a:rPr lang="ru-RU" dirty="0" err="1" smtClean="0"/>
              <a:t>етнонаціональної</a:t>
            </a:r>
            <a:r>
              <a:rPr lang="ru-RU" dirty="0" smtClean="0"/>
              <a:t> </a:t>
            </a:r>
            <a:r>
              <a:rPr lang="ru-RU" i="1" dirty="0" err="1" smtClean="0"/>
              <a:t>політики</a:t>
            </a:r>
            <a:r>
              <a:rPr lang="ru-RU" i="1" dirty="0"/>
              <a:t>. В </a:t>
            </a:r>
            <a:r>
              <a:rPr lang="ru-RU" i="1" dirty="0" err="1"/>
              <a:t>окремих</a:t>
            </a:r>
            <a:r>
              <a:rPr lang="ru-RU" i="1" dirty="0"/>
              <a:t> </a:t>
            </a:r>
            <a:r>
              <a:rPr lang="ru-RU" i="1" dirty="0" err="1"/>
              <a:t>випадках</a:t>
            </a:r>
            <a:r>
              <a:rPr lang="ru-RU" i="1" dirty="0"/>
              <a:t> </a:t>
            </a:r>
            <a:r>
              <a:rPr lang="ru-RU" i="1" dirty="0" err="1"/>
              <a:t>кожен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них </a:t>
            </a:r>
            <a:r>
              <a:rPr lang="ru-RU" i="1" dirty="0" err="1"/>
              <a:t>одержує</a:t>
            </a:r>
            <a:r>
              <a:rPr lang="ru-RU" i="1" dirty="0"/>
              <a:t> право вето, </a:t>
            </a:r>
            <a:r>
              <a:rPr lang="ru-RU" i="1" dirty="0" err="1"/>
              <a:t>використовуючи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проти</a:t>
            </a:r>
            <a:r>
              <a:rPr lang="ru-RU" i="1" dirty="0"/>
              <a:t> </a:t>
            </a:r>
            <a:r>
              <a:rPr lang="ru-RU" i="1" dirty="0" err="1"/>
              <a:t>можливого</a:t>
            </a:r>
            <a:r>
              <a:rPr lang="ru-RU" i="1" dirty="0"/>
              <a:t> </a:t>
            </a:r>
            <a:r>
              <a:rPr lang="ru-RU" i="1" dirty="0" err="1"/>
              <a:t>тиску</a:t>
            </a:r>
            <a:r>
              <a:rPr lang="ru-RU" i="1" dirty="0"/>
              <a:t> з боку титульного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іншого</a:t>
            </a:r>
            <a:r>
              <a:rPr lang="ru-RU" i="1" dirty="0"/>
              <a:t> </a:t>
            </a:r>
            <a:r>
              <a:rPr lang="ru-RU" i="1" dirty="0" err="1" smtClean="0"/>
              <a:t>етносу</a:t>
            </a:r>
            <a:r>
              <a:rPr lang="ru-RU" i="1" dirty="0" smtClean="0"/>
              <a:t> </a:t>
            </a:r>
            <a:r>
              <a:rPr lang="ru-RU" i="1" dirty="0" err="1" smtClean="0"/>
              <a:t>тощо</a:t>
            </a:r>
            <a:endParaRPr lang="ru-RU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8031" y="1000897"/>
            <a:ext cx="9873049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етнопотреб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етноменшини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національнокультурних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319" y="678740"/>
            <a:ext cx="9996616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Адміністрація/Офіс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справах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етнополітології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НАН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народознавства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НАН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народонаселення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Києво-Могилянська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права НАН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НАН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3252" y="1119533"/>
            <a:ext cx="10243751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Georgia" panose="02040502050405020303"/>
              </a:rPr>
              <a:t>Для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/>
              </a:rPr>
              <a:t>координації</a:t>
            </a:r>
            <a:r>
              <a:rPr lang="ru-RU" sz="2000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/>
              </a:rPr>
              <a:t>державотворчого</a:t>
            </a:r>
            <a:r>
              <a:rPr lang="ru-RU" sz="2000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потенціалу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національних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меншин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травні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1996 р. при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Міністерстві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у справах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національностей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міграції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була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створена 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Рада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представників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громадських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об’єднань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національних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меншин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. </a:t>
            </a:r>
            <a:endParaRPr lang="ru-RU" b="1" i="1" dirty="0" smtClean="0">
              <a:solidFill>
                <a:srgbClr val="000000"/>
              </a:solidFill>
              <a:latin typeface="Georgia" panose="02040502050405020303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/>
            </a:endParaRPr>
          </a:p>
          <a:p>
            <a:r>
              <a:rPr lang="ru-RU" b="1" i="1" dirty="0" err="1" smtClean="0">
                <a:solidFill>
                  <a:srgbClr val="000000"/>
                </a:solidFill>
                <a:latin typeface="Georgia" panose="02040502050405020303"/>
              </a:rPr>
              <a:t>Від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19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квітня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2000 при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Президентові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України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діяла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Рада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представників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громадських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об’єднань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національних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меншин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, яка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сприяла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підвищенню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ролі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громадських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національних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меншин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розробці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державної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політики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розбудові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української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державності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Рішення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ради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мали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рекомендаційний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характер, робота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її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забезпечувалася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Міністерством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юстиції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.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endParaRPr lang="ru-RU" dirty="0">
              <a:solidFill>
                <a:srgbClr val="000000"/>
              </a:solidFill>
              <a:latin typeface="Georgia" panose="02040502050405020303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Georgia" panose="02040502050405020303"/>
              </a:rPr>
              <a:t>У 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2001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році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створено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Державний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комітет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України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в справах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національностей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та </a:t>
            </a:r>
            <a:r>
              <a:rPr lang="ru-RU" b="1" i="1" dirty="0" err="1" smtClean="0">
                <a:solidFill>
                  <a:srgbClr val="000000"/>
                </a:solidFill>
                <a:latin typeface="Georgia" panose="02040502050405020303"/>
              </a:rPr>
              <a:t>міграції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/>
              </a:rPr>
              <a:t>. </a:t>
            </a:r>
            <a:endParaRPr lang="ru-RU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773" y="448074"/>
            <a:ext cx="11368216" cy="6186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Громадські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об’єднання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національних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меншин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є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неурядовими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організаціями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відображають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етнічні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соціальні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культурні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інтереси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їх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представників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.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pPr algn="just"/>
            <a:endParaRPr lang="ru-RU" i="1" dirty="0">
              <a:solidFill>
                <a:srgbClr val="000000"/>
              </a:solidFill>
              <a:latin typeface="Georgia" panose="02040502050405020303"/>
            </a:endParaRPr>
          </a:p>
          <a:p>
            <a:pPr algn="just"/>
            <a:r>
              <a:rPr lang="ru-RU" i="1" dirty="0" err="1" smtClean="0">
                <a:solidFill>
                  <a:srgbClr val="000000"/>
                </a:solidFill>
                <a:latin typeface="Georgia" panose="02040502050405020303"/>
              </a:rPr>
              <a:t>Важливим</a:t>
            </a:r>
            <a:r>
              <a:rPr lang="ru-RU" i="1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Georgia" panose="02040502050405020303"/>
              </a:rPr>
              <a:t>засобом</a:t>
            </a:r>
            <a:r>
              <a:rPr lang="ru-RU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Georgia" panose="02040502050405020303"/>
              </a:rPr>
              <a:t>вираження</a:t>
            </a:r>
            <a:r>
              <a:rPr lang="ru-RU" i="1" dirty="0">
                <a:solidFill>
                  <a:srgbClr val="000000"/>
                </a:solidFill>
                <a:latin typeface="Georgia" panose="02040502050405020303"/>
              </a:rPr>
              <a:t> таких </a:t>
            </a:r>
            <a:r>
              <a:rPr lang="ru-RU" i="1" dirty="0" err="1">
                <a:solidFill>
                  <a:srgbClr val="000000"/>
                </a:solidFill>
                <a:latin typeface="Georgia" panose="02040502050405020303"/>
              </a:rPr>
              <a:t>інтересів</a:t>
            </a:r>
            <a:r>
              <a:rPr lang="ru-RU" i="1" dirty="0">
                <a:solidFill>
                  <a:srgbClr val="000000"/>
                </a:solidFill>
                <a:latin typeface="Georgia" panose="02040502050405020303"/>
              </a:rPr>
              <a:t> є </a:t>
            </a:r>
            <a:r>
              <a:rPr lang="ru-RU" i="1" dirty="0" err="1">
                <a:solidFill>
                  <a:srgbClr val="000000"/>
                </a:solidFill>
                <a:latin typeface="Georgia" panose="02040502050405020303"/>
              </a:rPr>
              <a:t>традиційні</a:t>
            </a:r>
            <a:r>
              <a:rPr lang="ru-RU" i="1" dirty="0">
                <a:solidFill>
                  <a:srgbClr val="000000"/>
                </a:solidFill>
                <a:latin typeface="Georgia" panose="02040502050405020303"/>
              </a:rPr>
              <a:t> та </a:t>
            </a:r>
            <a:r>
              <a:rPr lang="ru-RU" i="1" dirty="0" err="1">
                <a:solidFill>
                  <a:srgbClr val="000000"/>
                </a:solidFill>
                <a:latin typeface="Georgia" panose="02040502050405020303"/>
              </a:rPr>
              <a:t>сучасні</a:t>
            </a:r>
            <a:r>
              <a:rPr lang="ru-RU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Georgia" panose="02040502050405020303"/>
              </a:rPr>
              <a:t>медіа</a:t>
            </a:r>
            <a:r>
              <a:rPr lang="ru-RU" i="1" dirty="0">
                <a:solidFill>
                  <a:srgbClr val="000000"/>
                </a:solidFill>
                <a:latin typeface="Georgia" panose="02040502050405020303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Друковані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Georgia" panose="02040502050405020303"/>
              </a:rPr>
              <a:t>етнічні</a:t>
            </a:r>
            <a:r>
              <a:rPr lang="ru-RU" b="1" i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latin typeface="Georgia" panose="02040502050405020303"/>
              </a:rPr>
              <a:t>медіа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відіграють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важливу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роль у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ствердженні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демократії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, миру та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злагоди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країні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, реально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сприяють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реалізації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європейських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норм і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стандартів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етнополітиці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багатонаціональної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України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.</a:t>
            </a:r>
            <a:endParaRPr lang="ru-RU" dirty="0">
              <a:solidFill>
                <a:srgbClr val="000000"/>
              </a:solidFill>
              <a:latin typeface="Georgia" panose="02040502050405020303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За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час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свого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існування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із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жовтня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1991року)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газети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національних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меншин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переживали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неодноразову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реорганізацію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були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додатками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газети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Верховної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Ради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«Голос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»,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передані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Державному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комітету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у справах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національностей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міграції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.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Georgia" panose="02040502050405020303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З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2011 року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державна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підтримка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газет належала до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компетенції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Міністерства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Згідно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Закону «Про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реформування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державних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комунальних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друкованих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ЗМІ» у 2018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році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Міністерство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видало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наказ про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вихід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зі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складу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співзасновників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друкованих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ЗМІ.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Georgia" panose="02040502050405020303"/>
            </a:endParaRPr>
          </a:p>
          <a:p>
            <a:pPr algn="just"/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Газети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національних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товариств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виключно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просвітницьке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спрямування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висвітлюють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культурну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освітню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соціальну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сфери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спрямовані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захист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національної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мови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звичаїв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) і не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можуть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конкурувати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із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суспільно-політичними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виданнями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тим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більше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комерційними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. Тому без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державної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підтримки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ця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важлива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держави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програма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видання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газет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мовами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національних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меншин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існувати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не </a:t>
            </a:r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може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.</a:t>
            </a:r>
            <a:endParaRPr lang="ru-RU" dirty="0">
              <a:solidFill>
                <a:srgbClr val="000000"/>
              </a:solidFill>
              <a:latin typeface="Georgia" panose="02040502050405020303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У 2004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році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Україні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виключно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україномовних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видань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зареєстровано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4084,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російськомовних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2620,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угорськомовних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10,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польськомовних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4,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румунськомовних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6,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кримськотатарськомовних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4,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англомовних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27,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болгарськомовних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2,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німецькомовних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2.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4548" y="425921"/>
            <a:ext cx="676523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За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даними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Державного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комітету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телебачення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радіомовлення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вже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Georgia" panose="02040502050405020303"/>
              </a:rPr>
              <a:t>у 2019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/>
              </a:rPr>
              <a:t>році</a:t>
            </a:r>
            <a:r>
              <a:rPr lang="ru-RU" b="1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загальна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кількість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друкованих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видань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становила 3143, з них газет-1371, а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решту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періодичні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продовжувані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видання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.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endParaRPr lang="ru-RU" dirty="0">
              <a:solidFill>
                <a:srgbClr val="000000"/>
              </a:solidFill>
              <a:latin typeface="Georgia" panose="02040502050405020303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Українською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мовою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виходить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1321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видання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, з них газет-781;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російською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— з 497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видань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зареєстровано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289 газет;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англійською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мовою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виходить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67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видань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, з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2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газети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;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угорською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— 5 газет;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польською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— 3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газети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;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румунською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— 2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газети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;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вірменською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— 1,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а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решту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дво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—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чи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тримовні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4519" y="425921"/>
            <a:ext cx="3007548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0000"/>
                </a:solidFill>
                <a:latin typeface="Georgia" panose="02040502050405020303"/>
              </a:rPr>
              <a:t>У 2004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році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Україні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pPr lvl="0" algn="just"/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виключно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україномовних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видань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/>
              </a:rPr>
              <a:t>зареєстровано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 4084,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pPr lvl="0" algn="just"/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російськомовних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— 2620,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pPr lvl="0" algn="just"/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угорськомовних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— 10,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pPr lvl="0" algn="just"/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польськомовних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— 4,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pPr lvl="0" algn="just"/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румунськомовних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— 6,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pPr lvl="0" algn="just"/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кримськотатарськомовних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— 4,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pPr lvl="0" algn="just"/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англомовних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— 27,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pPr lvl="0" algn="just"/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болгарськомовних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— 2, </a:t>
            </a:r>
            <a:endParaRPr lang="ru-RU" dirty="0" smtClean="0">
              <a:solidFill>
                <a:srgbClr val="000000"/>
              </a:solidFill>
              <a:latin typeface="Georgia" panose="02040502050405020303"/>
            </a:endParaRPr>
          </a:p>
          <a:p>
            <a:pPr lvl="0" algn="just"/>
            <a:r>
              <a:rPr lang="ru-RU" dirty="0" err="1" smtClean="0">
                <a:solidFill>
                  <a:srgbClr val="000000"/>
                </a:solidFill>
                <a:latin typeface="Georgia" panose="02040502050405020303"/>
              </a:rPr>
              <a:t>німецькомовних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ru-RU" dirty="0">
                <a:solidFill>
                  <a:srgbClr val="000000"/>
                </a:solidFill>
                <a:latin typeface="Georgia" panose="02040502050405020303"/>
              </a:rPr>
              <a:t>— 2.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4519" y="4577771"/>
            <a:ext cx="1115526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З 1 </a:t>
            </a:r>
            <a:r>
              <a:rPr lang="ru-RU" dirty="0" err="1"/>
              <a:t>січня</a:t>
            </a:r>
            <a:r>
              <a:rPr lang="ru-RU" dirty="0"/>
              <a:t> 2024 року </a:t>
            </a:r>
            <a:r>
              <a:rPr lang="ru-RU" dirty="0" err="1"/>
              <a:t>вступають</a:t>
            </a:r>
            <a:r>
              <a:rPr lang="ru-RU" dirty="0"/>
              <a:t> у силу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законодавчі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мовні</a:t>
            </a:r>
            <a:r>
              <a:rPr lang="ru-RU" dirty="0"/>
              <a:t> </a:t>
            </a:r>
            <a:r>
              <a:rPr lang="ru-RU" dirty="0" err="1"/>
              <a:t>квоти</a:t>
            </a:r>
            <a:r>
              <a:rPr lang="ru-RU" dirty="0"/>
              <a:t> для </a:t>
            </a:r>
            <a:r>
              <a:rPr lang="ru-RU" dirty="0" err="1"/>
              <a:t>телеканалів</a:t>
            </a:r>
            <a:r>
              <a:rPr lang="ru-RU" dirty="0"/>
              <a:t> та </a:t>
            </a:r>
            <a:r>
              <a:rPr lang="ru-RU" dirty="0" err="1"/>
              <a:t>радіо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квоти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загальнонаціональних</a:t>
            </a:r>
            <a:r>
              <a:rPr lang="ru-RU" dirty="0"/>
              <a:t> та </a:t>
            </a:r>
            <a:r>
              <a:rPr lang="ru-RU" dirty="0" err="1"/>
              <a:t>регіональних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: не </a:t>
            </a:r>
            <a:r>
              <a:rPr lang="ru-RU" dirty="0" err="1"/>
              <a:t>менше</a:t>
            </a:r>
            <a:r>
              <a:rPr lang="ru-RU" dirty="0"/>
              <a:t> 90%;</a:t>
            </a:r>
          </a:p>
          <a:p>
            <a:r>
              <a:rPr lang="ru-RU" dirty="0"/>
              <a:t>для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: не </a:t>
            </a:r>
            <a:r>
              <a:rPr lang="ru-RU" dirty="0" err="1"/>
              <a:t>менше</a:t>
            </a:r>
            <a:r>
              <a:rPr lang="ru-RU" dirty="0"/>
              <a:t> 80%;</a:t>
            </a:r>
          </a:p>
          <a:p>
            <a:r>
              <a:rPr lang="ru-RU" dirty="0"/>
              <a:t>для </a:t>
            </a:r>
            <a:r>
              <a:rPr lang="ru-RU" dirty="0" err="1"/>
              <a:t>каналів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.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мови-держави</a:t>
            </a:r>
            <a:r>
              <a:rPr lang="ru-RU" dirty="0"/>
              <a:t> </a:t>
            </a:r>
            <a:r>
              <a:rPr lang="ru-RU" dirty="0" err="1"/>
              <a:t>агресора</a:t>
            </a:r>
            <a:r>
              <a:rPr lang="ru-RU" dirty="0"/>
              <a:t>: не </a:t>
            </a:r>
            <a:r>
              <a:rPr lang="ru-RU" dirty="0" err="1"/>
              <a:t>менше</a:t>
            </a:r>
            <a:r>
              <a:rPr lang="ru-RU" dirty="0"/>
              <a:t> 30%.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2646" y="519390"/>
            <a:ext cx="10316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chrome-extension://</a:t>
            </a:r>
            <a:r>
              <a:rPr lang="en-US" dirty="0" err="1"/>
              <a:t>efaidnbmnnnibpcajpcglclefindmkaj</a:t>
            </a:r>
            <a:r>
              <a:rPr lang="en-US" dirty="0"/>
              <a:t>/https://rm.coe.int/national-minorities-of-ukraine-and-media-a5/16809c8a86</a:t>
            </a:r>
            <a:endParaRPr lang="uk-UA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44" y="1242707"/>
            <a:ext cx="4020111" cy="43725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0854" y="536303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ДОСВІД ІНШИХ КРАЇН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982" y="720969"/>
            <a:ext cx="111597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Funkhaus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Europa – COSMO74,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яке називають універсальним радіо для людей з усього світу, що живуть у Північному Рейні-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Вестфалії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Мовлення протягом дня здійснюється німецькою мовою, але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увечері є програми десятками інших мов.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працюють дуже компетентні фахівці, які підтримують зв’язки з громадами меншин та громадськими організаціями. Журналісти інших редакцій часто звертаються до них по поради, коли шукають експертів та коментаторів.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чутливий до реакції національних меншин на свої програми. Так, у 2005 році група ромів відреагувала на програму, в якій дітей ромів було представлено як злодіїв. Мовник 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їх для обговорення трансляції та погодився із критикою. Відбувся діалог між розробниками програми та представниками ромів. За багато років роботи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напрацював хорошу практику – регулярно запрошувати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 меншин брати участь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моніторингу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 вибраних радіо- та телевізійних програм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 є досвід британської адміністративно-політичної частини – Уельсу, де функціонує власна мова. Ця мова важлива для Британії, так само як валлійці є важливою національною спільнотою з тривалою історією. Відповідно британський мовник ВВС створив цілий відділ виробництва на місці – ВВС Уельс. Завдяки цьому в Уельсі виробляють дуже велику кількість програм, розрахованих на різну аудиторію, серед яких і дитяча. Зокрема виходить програма для дітей валлійською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мовою.</a:t>
            </a: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Фінляндія.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цій країні фінська мова використовується як основна. Але тут також є велика шведська національна меншина, яка говорить шведською, а ще – російська та саамська, які також використовують власну мову. Фінський суспільний мовник виробляє багато контенту для шведської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меншини. І цей контент різноманітний як за форматами, так і тематично. Також виробляється контент і саамською мовою. Проте є програми про саамів, які спрямовані на фінську аудиторію. Це має сприяти інтеграції національної меншини, зокрема, тому, щоб її зрозуміло і сприйняло місцеве населення.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4544" y="-18730575"/>
            <a:ext cx="6096000" cy="116339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1. Громадська спілка «Асоціація національних меншин Запорізької області»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2. Українське товариство «Чумацький шлях»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3. Спілка Вірмен Запорізької області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4. Запорізька молодіжна вірменська організація «Урарту» Союзу вірмен Запорізької області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5. Запорізький центр татарської культури «Алтин Ай»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6. 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Кримсько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-татарська громадська організація «АНА ЮРТ»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7. Громадська організація «Запорізька татарська громада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Юлдуз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8. Обласна організація конгресу азербайджанців України Запорізької області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9. Благодійний фонд Єврейський общинний центр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Мазаль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Тов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10. Громадська організація «Запорізька міська єврейська громада «Шалом»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11. Всеукраїнська асоціація єврейських організацій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Макабі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12. Грецька Рада Запорізької області «Еллада»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13. Грецьке товариство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Геліос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14. Грузинське товариство ім. Шота 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Руставеллі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15. Ассірійська діаспора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16. Громадська організація «Спілка поляків Запоріжжя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Полонія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17. Громадська організація «Запорізьке обласне товариство польської культури ім. А. Міцкевича»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18. Громадська організація «Товариство польської культури ім. СВ. ІОАННА ПАВЛА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II»</a:t>
            </a:r>
            <a:endParaRPr lang="en-US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19. 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Громадська організація «Запорізька арабська громада»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20. Україно-марокканська дружба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21. Запорізьке обласне товариство болгарської культури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22. Запорізьке міське болгарське товариство «Відродження»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23. Громадська організація «Союз єменців України Аль-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Йаман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24. Громадська організація «Запорізький обласний центр індійської культури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Бхарат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25. Громадська організація Запорізьке обласне литовське товариство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26. Громадська організація «Запорізьке міське товариство німців «Відродження»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27. Запорізька громадська організація німецької молоді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Заммельзуріум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28. Запорізька </a:t>
            </a:r>
            <a:r>
              <a:rPr lang="uk-UA" sz="1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облана</a:t>
            </a:r>
            <a:r>
              <a:rPr lang="uk-UA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громадська організація «Осетино-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аланське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культурне товариство»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29. Громадська організація «Запорізький ромський центр «ЛАЧО ДРОМ»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30. Громадська організація «Об’єднання ромських жінок «ГОЛОС РОМНІ» 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Ромні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31. Громадська організація «Обласний культурно-діловий центр чеченської діаспори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Вайнах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32. Громадська організація «Організація чехів Запоріжжя «Богемія»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33. Громадська організація «Федерація танців народів Кавказу у Запорізькій області»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34. Громадська організація «Запорізьке обласне товариство турецької культури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Туран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35. Запорізький відокремлений підрозділ громадської організації Союз албанців України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36. Центр національних культур Запорізької обласної універсальної наукової бібліотеки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37. Запорізький громадський центр болгар Таврії «З Болгарією в серці»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38. Громадська організація «Товариство болгарської історії та культури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Родолюбіє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39. Громадська організація «Бердянське громадське товариство з вивчення національно-культурної спадщини болгар Приазов’я ім. Мишо 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Хаджийського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40. Громадська організація «Бердянська спілка вірмен»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41. Бердянське грецьке товариство «Еллада»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42. Бердянська міська єврейська організація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Тхія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43. Громадська організація «Італійський культурний Центр «Емілі»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44. Бердянська міська громадська організація «Караїмське національно-культурне товариство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Джаннин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Тани»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45. Бердянський центр німецької культури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Фройндшафт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46. Польське культурно-освітнє товариство «Відродження»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47. Громадська організація «Азербайджанське національно-культурне товариство «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Одлар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юрду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48. Спілка громадських організацій «Рада національних товариств»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49. Громадська організація Мелітопольське Україно-білоруське товариство «Полісся»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50. Громадська організація «Україно-білоруське культурно-освітнє товариство «Сузір’я»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51. Громадська організація «Мелітопольське товариство болгарської культури «Балкани»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52. Громадська організація «Болгарський культурно-освітній центр </a:t>
            </a:r>
            <a:r>
              <a:rPr lang="uk-UA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</a:t>
            </a:r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 Кирила та Мефодія»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53. Громадська організація «Мелітопольське товариство кримських болгар «Відродження»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54. Громадська організація «Мелітопольське товариство вірмен»</a:t>
            </a:r>
            <a:endParaRPr lang="uk-UA" sz="1200" dirty="0">
              <a:solidFill>
                <a:srgbClr val="6E6E6E"/>
              </a:solidFill>
              <a:latin typeface="Helvetica" panose="020B0604020202020204" pitchFamily="34" charset="0"/>
            </a:endParaRPr>
          </a:p>
          <a:p>
            <a:pPr algn="just"/>
            <a:r>
              <a:rPr lang="uk-UA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55. Громадська організація «Вірменська г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ромада «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Масіс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uk-UA" dirty="0">
              <a:solidFill>
                <a:srgbClr val="6E6E6E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081" y="327546"/>
            <a:ext cx="5759356" cy="6136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1. Громадська спілка «Асоціація національних меншин Запорізької області»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2. Українське товариство «Чумацький шлях»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3. Спілка Вірмен Запорізької області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4. Запорізька молодіжна вірменська організація «Урарту» Союзу вірмен Запорізької області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5. Запорізький центр татарської культури «Алтин Ай»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6. 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Кримсько</a:t>
            </a: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-татарська громадська організація «АНА ЮРТ»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7. Громадська організація «Запорізька татарська громада «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Юлдуз</a:t>
            </a: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8. Обласна організація конгресу азербайджанців України Запорізької області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9. Благодійний фонд Єврейський общинний центр «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Мазаль</a:t>
            </a: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Тов</a:t>
            </a: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10. Громадська організація «Запорізька міська єврейська громада «Шалом»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11. Всеукраїнська асоціація єврейських організацій «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Макабі</a:t>
            </a: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12. Грецька Рада Запорізької області «Еллада»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13. Грецьке товариство «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Геліос</a:t>
            </a: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14. Грузинське товариство ім. Шота 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Руставеллі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15. Ассірійська діаспора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16. Громадська організація «Спілка поляків Запоріжжя «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Полонія</a:t>
            </a: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17. Громадська організація «Запорізьке обласне товариство польської культури ім. А. Міцкевича»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18. Громадська організація «Товариство польської культури ім. СВ. ІОАННА ПАВЛА II»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19. Громадська організація «Запорізька арабська громада»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20. Україно-марокканська дружба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21. Запорізьке обласне товариство болгарської культури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22. Запорізьке міське болгарське товариство «Відродження»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23. Громадська організація «Союз єменців України Аль-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Йаман</a:t>
            </a:r>
            <a:r>
              <a:rPr lang="uk-UA" sz="1000" dirty="0" smtClean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2437" y="327546"/>
            <a:ext cx="6009563" cy="6363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24. Громадська організація «Запорізький обласний центр індійської культури «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Бхарат</a:t>
            </a: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25. Громадська організація Запорізьке обласне литовське товариство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26. Громадська організація «Запорізьке міське товариство німців «Відродження»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27. Запорізька громадська організація німецької молоді «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Заммельзуріум</a:t>
            </a: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28. Запорізька обласна громадська організація «Осетино-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аланське</a:t>
            </a: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культурне товариство»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29. Громадська організація «Запорізький ромський центр «ЛАЧО ДРОМ»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30. Громадська організація «Об’єднання ромських жінок «ГОЛОС РОМНІ» 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Ромні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31. Громадська організація «Обласний культурно-діловий центр чеченської діаспори «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Вайнах</a:t>
            </a: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32. Громадська організація «Організація чехів Запоріжжя «Богемія»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33. Громадська організація «Федерація танців народів Кавказу у Запорізькій області»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34. Громадська організація «Запорізьке обласне товариство турецької культури «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Туран</a:t>
            </a: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35. Запорізький відокремлений підрозділ громадської організації Союз албанців </a:t>
            </a:r>
            <a:r>
              <a:rPr lang="uk-UA" sz="10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Україн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36. Центр національних культур Запорізької обласної універсальної наукової бібліотеки</a:t>
            </a:r>
            <a:endParaRPr lang="uk-UA" sz="11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37. Запорізький громадський центр болгар Таврії «З Болгарією в серці</a:t>
            </a:r>
            <a:r>
              <a:rPr lang="uk-UA" sz="1000" dirty="0" smtClean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38. Громадська організація «Товариство болгарської історії та культури «</a:t>
            </a:r>
            <a:r>
              <a:rPr lang="uk-UA" sz="11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Родолюбіє</a:t>
            </a:r>
            <a:r>
              <a:rPr lang="uk-UA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4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39. Громадська організація «Бердянське громадське товариство з вивчення національно-культурної спадщини болгар Приазов’я ім. Мишо </a:t>
            </a:r>
            <a:r>
              <a:rPr lang="uk-UA" sz="11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Хаджийського</a:t>
            </a:r>
            <a:r>
              <a:rPr lang="uk-UA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4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40. Громадська організація «Бердянська спілка вірмен»</a:t>
            </a:r>
            <a:endParaRPr lang="uk-UA" sz="14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41. Бердянське грецьке товариство «Еллада»</a:t>
            </a:r>
            <a:endParaRPr lang="uk-UA" sz="14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42. Бердянська міська єврейська організація «</a:t>
            </a:r>
            <a:r>
              <a:rPr lang="uk-UA" sz="11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Тхія</a:t>
            </a:r>
            <a:r>
              <a:rPr lang="uk-UA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4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43. Громадська організація «Італійський культурний Центр «Емілі»</a:t>
            </a:r>
            <a:endParaRPr lang="uk-UA" sz="14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44. Бердянська міська громадська організація «Караїмське національно-культурне товариство «</a:t>
            </a:r>
            <a:r>
              <a:rPr lang="uk-UA" sz="11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Джаннин</a:t>
            </a:r>
            <a:r>
              <a:rPr lang="uk-UA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Тани»</a:t>
            </a:r>
            <a:endParaRPr lang="uk-UA" sz="14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1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45. Бердянський центр німецької культури «</a:t>
            </a:r>
            <a:r>
              <a:rPr lang="uk-UA" sz="11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Фройндшафт</a:t>
            </a:r>
            <a:r>
              <a:rPr lang="uk-UA" sz="1100" dirty="0" smtClean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endParaRPr lang="uk-UA" sz="1400" dirty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081" y="5153"/>
            <a:ext cx="6096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БАЗА НАЦІОНАЛЬНО-КУЛЬТУРНИХ ТОВАРИСТВ ЗАПОРІЗЬКОЇ ОБЛАСТІ</a:t>
            </a:r>
            <a:endParaRPr lang="uk-UA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19081" y="0"/>
            <a:ext cx="5572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http://www.zomc.org.ua/natsionalno-kulturni/natsionalno-kulturni-tovaristva</a:t>
            </a:r>
            <a:endParaRPr lang="uk-UA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931" y="1064471"/>
            <a:ext cx="10713308" cy="3366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політизація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етнічності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Ротшильдом.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М.І.Пірен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постановки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участь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Політизація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згуртування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гасел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відбивають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Роль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політизації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верства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еліта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4889" y="501134"/>
            <a:ext cx="3309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політизація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етнічності</a:t>
            </a:r>
            <a:endParaRPr lang="uk-UA" sz="2400" dirty="0"/>
          </a:p>
        </p:txBody>
      </p:sp>
      <p:sp>
        <p:nvSpPr>
          <p:cNvPr id="4" name="Овал 3"/>
          <p:cNvSpPr/>
          <p:nvPr/>
        </p:nvSpPr>
        <p:spPr>
          <a:xfrm>
            <a:off x="868681" y="50113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868681" y="485694"/>
            <a:ext cx="782698" cy="415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3.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Суб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r>
              <a:rPr lang="uk-UA" dirty="0" smtClean="0"/>
              <a:t> та об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r>
              <a:rPr lang="uk-UA" dirty="0" smtClean="0"/>
              <a:t> етнонаціональної політики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Суб’єкти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етнонаціональної політики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800" b="1" dirty="0" smtClean="0">
              <a:latin typeface="Cambria" panose="02040503050406030204" pitchFamily="18" charset="0"/>
            </a:endParaRPr>
          </a:p>
          <a:p>
            <a:pPr lvl="0"/>
            <a:r>
              <a:rPr lang="uk-UA" sz="1800" b="1" dirty="0" smtClean="0">
                <a:latin typeface="Cambria" panose="02040503050406030204" pitchFamily="18" charset="0"/>
              </a:rPr>
              <a:t>держава</a:t>
            </a:r>
            <a:endParaRPr lang="en-US" sz="1800" b="1" dirty="0">
              <a:latin typeface="Cambria" panose="02040503050406030204" pitchFamily="18" charset="0"/>
            </a:endParaRPr>
          </a:p>
          <a:p>
            <a:pPr lvl="0"/>
            <a:r>
              <a:rPr lang="ru-RU" sz="1800" b="1" dirty="0" err="1" smtClean="0">
                <a:latin typeface="Cambria" panose="02040503050406030204" pitchFamily="18" charset="0"/>
              </a:rPr>
              <a:t>етноси</a:t>
            </a:r>
            <a:r>
              <a:rPr lang="ru-RU" sz="1800" b="1" dirty="0">
                <a:latin typeface="Cambria" panose="02040503050406030204" pitchFamily="18" charset="0"/>
              </a:rPr>
              <a:t>, </a:t>
            </a:r>
            <a:r>
              <a:rPr lang="ru-RU" sz="1800" b="1" dirty="0" err="1">
                <a:latin typeface="Cambria" panose="02040503050406030204" pitchFamily="18" charset="0"/>
              </a:rPr>
              <a:t>нації</a:t>
            </a:r>
            <a:r>
              <a:rPr lang="ru-RU" sz="1800" b="1" dirty="0">
                <a:latin typeface="Cambria" panose="02040503050406030204" pitchFamily="18" charset="0"/>
              </a:rPr>
              <a:t>, </a:t>
            </a:r>
            <a:r>
              <a:rPr lang="ru-RU" sz="1800" b="1" dirty="0" err="1">
                <a:latin typeface="Cambria" panose="02040503050406030204" pitchFamily="18" charset="0"/>
              </a:rPr>
              <a:t>національні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меншини</a:t>
            </a:r>
            <a:r>
              <a:rPr lang="ru-RU" sz="1800" b="1" dirty="0">
                <a:latin typeface="Cambria" panose="02040503050406030204" pitchFamily="18" charset="0"/>
              </a:rPr>
              <a:t>, </a:t>
            </a:r>
            <a:r>
              <a:rPr lang="ru-RU" sz="1800" b="1" dirty="0" err="1">
                <a:latin typeface="Cambria" panose="02040503050406030204" pitchFamily="18" charset="0"/>
              </a:rPr>
              <a:t>корінні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smtClean="0">
                <a:latin typeface="Cambria" panose="02040503050406030204" pitchFamily="18" charset="0"/>
              </a:rPr>
              <a:t>народи</a:t>
            </a:r>
          </a:p>
          <a:p>
            <a:pPr lvl="0"/>
            <a:r>
              <a:rPr lang="ru-RU" sz="1800" b="1" dirty="0" err="1" smtClean="0">
                <a:latin typeface="Cambria" panose="02040503050406030204" pitchFamily="18" charset="0"/>
              </a:rPr>
              <a:t>політичні</a:t>
            </a:r>
            <a:r>
              <a:rPr lang="ru-RU" sz="1800" b="1" dirty="0" smtClean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партії</a:t>
            </a:r>
            <a:r>
              <a:rPr lang="ru-RU" sz="1800" b="1" dirty="0">
                <a:latin typeface="Cambria" panose="02040503050406030204" pitchFamily="18" charset="0"/>
              </a:rPr>
              <a:t>, </a:t>
            </a:r>
            <a:r>
              <a:rPr lang="ru-RU" sz="1800" b="1" dirty="0" err="1" smtClean="0">
                <a:latin typeface="Cambria" panose="02040503050406030204" pitchFamily="18" charset="0"/>
              </a:rPr>
              <a:t>етнічні</a:t>
            </a:r>
            <a:r>
              <a:rPr lang="ru-RU" sz="1800" b="1" dirty="0" smtClean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лідери</a:t>
            </a:r>
            <a:endParaRPr lang="ru-RU" sz="1800" b="1" dirty="0">
              <a:latin typeface="Cambria" panose="02040503050406030204" pitchFamily="18" charset="0"/>
            </a:endParaRPr>
          </a:p>
          <a:p>
            <a:r>
              <a:rPr lang="ru-RU" sz="1800" b="1" dirty="0">
                <a:latin typeface="Cambria" panose="02040503050406030204" pitchFamily="18" charset="0"/>
              </a:rPr>
              <a:t>особи, </a:t>
            </a:r>
            <a:r>
              <a:rPr lang="ru-RU" sz="1800" b="1" dirty="0" err="1">
                <a:latin typeface="Cambria" panose="02040503050406030204" pitchFamily="18" charset="0"/>
              </a:rPr>
              <a:t>які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виявляють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почуття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національного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самоусвідомлення</a:t>
            </a:r>
            <a:r>
              <a:rPr lang="ru-RU" sz="1800" b="1" dirty="0">
                <a:latin typeface="Cambria" panose="02040503050406030204" pitchFamily="18" charset="0"/>
              </a:rPr>
              <a:t> та </a:t>
            </a:r>
            <a:r>
              <a:rPr lang="ru-RU" sz="1800" b="1" dirty="0" err="1">
                <a:latin typeface="Cambria" panose="02040503050406030204" pitchFamily="18" charset="0"/>
              </a:rPr>
              <a:t>етнічної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спільності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між</a:t>
            </a:r>
            <a:r>
              <a:rPr lang="ru-RU" sz="1800" b="1" dirty="0">
                <a:latin typeface="Cambria" panose="02040503050406030204" pitchFamily="18" charset="0"/>
              </a:rPr>
              <a:t> собою</a:t>
            </a:r>
          </a:p>
          <a:p>
            <a:r>
              <a:rPr lang="ru-RU" sz="1800" b="1" dirty="0" err="1" smtClean="0">
                <a:latin typeface="Cambria" panose="02040503050406030204" pitchFamily="18" charset="0"/>
              </a:rPr>
              <a:t>створені</a:t>
            </a:r>
            <a:r>
              <a:rPr lang="ru-RU" sz="1800" b="1" dirty="0" smtClean="0">
                <a:latin typeface="Cambria" panose="02040503050406030204" pitchFamily="18" charset="0"/>
              </a:rPr>
              <a:t> </a:t>
            </a:r>
            <a:r>
              <a:rPr lang="ru-RU" sz="1800" b="1" dirty="0">
                <a:latin typeface="Cambria" panose="02040503050406030204" pitchFamily="18" charset="0"/>
              </a:rPr>
              <a:t>ними установи та </a:t>
            </a:r>
            <a:r>
              <a:rPr lang="ru-RU" sz="1800" b="1" dirty="0" err="1">
                <a:latin typeface="Cambria" panose="02040503050406030204" pitchFamily="18" charset="0"/>
              </a:rPr>
              <a:t>організації</a:t>
            </a:r>
            <a:r>
              <a:rPr lang="ru-RU" sz="1800" b="1" dirty="0">
                <a:latin typeface="Cambria" panose="02040503050406030204" pitchFamily="18" charset="0"/>
              </a:rPr>
              <a:t>, </a:t>
            </a:r>
            <a:r>
              <a:rPr lang="ru-RU" sz="1800" b="1" dirty="0" err="1">
                <a:latin typeface="Cambria" panose="02040503050406030204" pitchFamily="18" charset="0"/>
              </a:rPr>
              <a:t>які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беруть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активну</a:t>
            </a:r>
            <a:r>
              <a:rPr lang="ru-RU" sz="1800" b="1" dirty="0">
                <a:latin typeface="Cambria" panose="02040503050406030204" pitchFamily="18" charset="0"/>
              </a:rPr>
              <a:t>, </a:t>
            </a:r>
            <a:r>
              <a:rPr lang="ru-RU" sz="1800" b="1" dirty="0" err="1">
                <a:latin typeface="Cambria" panose="02040503050406030204" pitchFamily="18" charset="0"/>
              </a:rPr>
              <a:t>свідому</a:t>
            </a:r>
            <a:r>
              <a:rPr lang="ru-RU" sz="1800" b="1" dirty="0">
                <a:latin typeface="Cambria" panose="02040503050406030204" pitchFamily="18" charset="0"/>
              </a:rPr>
              <a:t> участь в </a:t>
            </a:r>
            <a:r>
              <a:rPr lang="ru-RU" sz="1800" b="1" dirty="0" err="1">
                <a:latin typeface="Cambria" panose="02040503050406030204" pitchFamily="18" charset="0"/>
              </a:rPr>
              <a:t>етнополітичному</a:t>
            </a:r>
            <a:r>
              <a:rPr lang="ru-RU" sz="1800" b="1" dirty="0">
                <a:latin typeface="Cambria" panose="02040503050406030204" pitchFamily="18" charset="0"/>
              </a:rPr>
              <a:t> та </a:t>
            </a:r>
            <a:r>
              <a:rPr lang="ru-RU" sz="1800" b="1" dirty="0" err="1">
                <a:latin typeface="Cambria" panose="02040503050406030204" pitchFamily="18" charset="0"/>
              </a:rPr>
              <a:t>етнонаціональному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 smtClean="0">
                <a:latin typeface="Cambria" panose="02040503050406030204" pitchFamily="18" charset="0"/>
              </a:rPr>
              <a:t>розвитку</a:t>
            </a:r>
            <a:endParaRPr lang="ru-RU" sz="1800" b="1" dirty="0"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dirty="0">
                <a:latin typeface="Cambria" panose="02040503050406030204" pitchFamily="18" charset="0"/>
              </a:rPr>
              <a:t>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 етнонаціональної політики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800" b="1" dirty="0">
              <a:latin typeface="Cambria" panose="02040503050406030204" pitchFamily="18" charset="0"/>
            </a:endParaRPr>
          </a:p>
          <a:p>
            <a:pPr lvl="0"/>
            <a:endParaRPr lang="en-US" sz="1800" b="1" dirty="0" smtClean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Cambria" panose="02040503050406030204" pitchFamily="18" charset="0"/>
              </a:rPr>
              <a:t> </a:t>
            </a:r>
            <a:r>
              <a:rPr lang="en-US" sz="1800" b="1" dirty="0" smtClean="0">
                <a:latin typeface="Cambria" panose="02040503050406030204" pitchFamily="18" charset="0"/>
              </a:rPr>
              <a:t>   </a:t>
            </a:r>
            <a:r>
              <a:rPr lang="ru-RU" sz="1800" b="1" dirty="0" err="1">
                <a:latin typeface="Cambria" panose="02040503050406030204" pitchFamily="18" charset="0"/>
              </a:rPr>
              <a:t>політична</a:t>
            </a:r>
            <a:r>
              <a:rPr lang="ru-RU" sz="1800" b="1" dirty="0">
                <a:latin typeface="Cambria" panose="02040503050406030204" pitchFamily="18" charset="0"/>
              </a:rPr>
              <a:t> система </a:t>
            </a:r>
            <a:r>
              <a:rPr lang="ru-RU" sz="1800" b="1" dirty="0" err="1">
                <a:latin typeface="Cambria" panose="02040503050406030204" pitchFamily="18" charset="0"/>
              </a:rPr>
              <a:t>суспільства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загалом</a:t>
            </a:r>
            <a:r>
              <a:rPr lang="ru-RU" sz="1800" b="1" dirty="0">
                <a:latin typeface="Cambria" panose="02040503050406030204" pitchFamily="18" charset="0"/>
              </a:rPr>
              <a:t>, </a:t>
            </a:r>
            <a:r>
              <a:rPr lang="ru-RU" sz="1800" b="1" dirty="0" err="1">
                <a:latin typeface="Cambria" panose="02040503050406030204" pitchFamily="18" charset="0"/>
              </a:rPr>
              <a:t>її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елементи</a:t>
            </a:r>
            <a:endParaRPr lang="ru-RU" sz="1800" b="1" dirty="0">
              <a:latin typeface="Cambria" panose="020405030504060302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Cambria" panose="02040503050406030204" pitchFamily="18" charset="0"/>
              </a:rPr>
              <a:t> </a:t>
            </a:r>
            <a:r>
              <a:rPr lang="ru-RU" sz="1800" b="1" dirty="0" err="1" smtClean="0">
                <a:latin typeface="Cambria" panose="02040503050406030204" pitchFamily="18" charset="0"/>
              </a:rPr>
              <a:t>усі</a:t>
            </a:r>
            <a:r>
              <a:rPr lang="ru-RU" sz="1800" b="1" dirty="0" smtClean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явища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етнополітичного</a:t>
            </a:r>
            <a:r>
              <a:rPr lang="ru-RU" sz="1800" b="1" dirty="0">
                <a:latin typeface="Cambria" panose="02040503050406030204" pitchFamily="18" charset="0"/>
              </a:rPr>
              <a:t> та</a:t>
            </a:r>
            <a:r>
              <a:rPr lang="en-US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 smtClean="0">
                <a:latin typeface="Cambria" panose="02040503050406030204" pitchFamily="18" charset="0"/>
              </a:rPr>
              <a:t>суспільного</a:t>
            </a:r>
            <a:r>
              <a:rPr lang="ru-RU" sz="1800" b="1" dirty="0" smtClean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життя</a:t>
            </a:r>
            <a:r>
              <a:rPr lang="ru-RU" sz="1800" b="1" dirty="0">
                <a:latin typeface="Cambria" panose="02040503050406030204" pitchFamily="18" charset="0"/>
              </a:rPr>
              <a:t>, на </a:t>
            </a:r>
            <a:r>
              <a:rPr lang="ru-RU" sz="1800" b="1" dirty="0" err="1">
                <a:latin typeface="Cambria" panose="02040503050406030204" pitchFamily="18" charset="0"/>
              </a:rPr>
              <a:t>які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спрямована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діяльність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суб'єктів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етнополітики</a:t>
            </a:r>
            <a:endParaRPr lang="ru-RU" sz="1800" b="1" dirty="0">
              <a:latin typeface="Cambria" panose="02040503050406030204" pitchFamily="18" charset="0"/>
            </a:endParaRPr>
          </a:p>
          <a:p>
            <a:pPr lvl="0"/>
            <a:r>
              <a:rPr lang="ru-RU" sz="1800" b="1" dirty="0" smtClean="0">
                <a:latin typeface="Cambria" panose="02040503050406030204" pitchFamily="18" charset="0"/>
              </a:rPr>
              <a:t>сфера </a:t>
            </a:r>
            <a:r>
              <a:rPr lang="ru-RU" sz="1800" b="1" dirty="0" err="1">
                <a:latin typeface="Cambria" panose="02040503050406030204" pitchFamily="18" charset="0"/>
              </a:rPr>
              <a:t>етнополітичних</a:t>
            </a:r>
            <a:r>
              <a:rPr lang="ru-RU" sz="1800" b="1" dirty="0">
                <a:latin typeface="Cambria" panose="02040503050406030204" pitchFamily="18" charset="0"/>
              </a:rPr>
              <a:t> </a:t>
            </a:r>
            <a:r>
              <a:rPr lang="ru-RU" sz="1800" b="1" dirty="0" err="1">
                <a:latin typeface="Cambria" panose="02040503050406030204" pitchFamily="18" charset="0"/>
              </a:rPr>
              <a:t>інтересів</a:t>
            </a:r>
            <a:endParaRPr lang="ru-RU" sz="1800" b="1" dirty="0">
              <a:latin typeface="Cambria" panose="02040503050406030204" pitchFamily="18" charset="0"/>
            </a:endParaRPr>
          </a:p>
          <a:p>
            <a:pPr lvl="0"/>
            <a:r>
              <a:rPr lang="ru-RU" sz="1800" b="1" dirty="0" err="1" smtClean="0">
                <a:latin typeface="Cambria" panose="02040503050406030204" pitchFamily="18" charset="0"/>
              </a:rPr>
              <a:t>етнополітичний</a:t>
            </a:r>
            <a:r>
              <a:rPr lang="ru-RU" sz="1800" b="1" dirty="0" smtClean="0">
                <a:latin typeface="Cambria" panose="02040503050406030204" pitchFamily="18" charset="0"/>
              </a:rPr>
              <a:t> </a:t>
            </a:r>
            <a:r>
              <a:rPr lang="ru-RU" sz="1800" b="1" dirty="0" err="1" smtClean="0">
                <a:latin typeface="Cambria" panose="02040503050406030204" pitchFamily="18" charset="0"/>
              </a:rPr>
              <a:t>процес</a:t>
            </a:r>
            <a:r>
              <a:rPr lang="ru-RU" sz="1800" b="1" dirty="0" smtClean="0">
                <a:latin typeface="Cambria" panose="02040503050406030204" pitchFamily="18" charset="0"/>
              </a:rPr>
              <a:t> </a:t>
            </a:r>
            <a:r>
              <a:rPr lang="ru-RU" sz="1800" b="1" dirty="0">
                <a:latin typeface="Cambria" panose="02040503050406030204" pitchFamily="18" charset="0"/>
              </a:rPr>
              <a:t>як </a:t>
            </a:r>
            <a:r>
              <a:rPr lang="ru-RU" sz="1800" b="1" dirty="0" smtClean="0">
                <a:latin typeface="Cambria" panose="02040503050406030204" pitchFamily="18" charset="0"/>
              </a:rPr>
              <a:t>у </a:t>
            </a:r>
            <a:r>
              <a:rPr lang="ru-RU" sz="1800" b="1" dirty="0" err="1" smtClean="0">
                <a:latin typeface="Cambria" panose="02040503050406030204" pitchFamily="18" charset="0"/>
              </a:rPr>
              <a:t>національному</a:t>
            </a:r>
            <a:r>
              <a:rPr lang="ru-RU" sz="1800" b="1" dirty="0" smtClean="0">
                <a:latin typeface="Cambria" panose="02040503050406030204" pitchFamily="18" charset="0"/>
              </a:rPr>
              <a:t>, </a:t>
            </a:r>
            <a:r>
              <a:rPr lang="ru-RU" sz="1800" b="1" dirty="0">
                <a:latin typeface="Cambria" panose="02040503050406030204" pitchFamily="18" charset="0"/>
              </a:rPr>
              <a:t>так і в </a:t>
            </a:r>
            <a:r>
              <a:rPr lang="ru-RU" sz="1800" b="1" dirty="0" err="1" smtClean="0">
                <a:latin typeface="Cambria" panose="02040503050406030204" pitchFamily="18" charset="0"/>
              </a:rPr>
              <a:t>регіональному</a:t>
            </a:r>
            <a:r>
              <a:rPr lang="ru-RU" sz="1800" b="1" dirty="0" smtClean="0">
                <a:latin typeface="Cambria" panose="02040503050406030204" pitchFamily="18" charset="0"/>
              </a:rPr>
              <a:t> </a:t>
            </a:r>
            <a:r>
              <a:rPr lang="ru-RU" sz="1800" b="1" dirty="0" err="1" smtClean="0">
                <a:latin typeface="Cambria" panose="02040503050406030204" pitchFamily="18" charset="0"/>
              </a:rPr>
              <a:t>масштабі</a:t>
            </a:r>
            <a:endParaRPr lang="ru-RU" sz="18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ка&#10;&#10;Опис створено автоматично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38400"/>
            <a:ext cx="6629400" cy="44196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-1501140" y="99060"/>
          <a:ext cx="11574780" cy="665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073640" y="524580"/>
            <a:ext cx="143520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Ротшильд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3283" y="661591"/>
            <a:ext cx="344812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політизованих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етносів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1323" y="1305342"/>
            <a:ext cx="110548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71D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Кримськотатарський національний </a:t>
            </a:r>
            <a:r>
              <a:rPr lang="uk-UA" sz="2000" dirty="0" smtClean="0">
                <a:solidFill>
                  <a:srgbClr val="071D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</a:t>
            </a:r>
            <a:r>
              <a:rPr lang="en-US" dirty="0" smtClean="0">
                <a:solidFill>
                  <a:srgbClr val="071D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dirty="0" smtClean="0">
                <a:solidFill>
                  <a:srgbClr val="071D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71D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ttps</a:t>
            </a:r>
            <a:r>
              <a:rPr lang="en-US" dirty="0">
                <a:solidFill>
                  <a:srgbClr val="071D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://qtmm.org/krymskotatarskyj-naczionalnyj-ruh/</a:t>
            </a:r>
            <a:endParaRPr lang="uk-UA" dirty="0">
              <a:solidFill>
                <a:srgbClr val="071D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втратою державності кримських татар та анексії Криму Російською імперією в 1783 році починається національно-визвольна боротьба кримськотатарського народу. Набуваючи на різних етапах форм та методів від відкритого збройного повстання до культурно-просвітницької діяльності, від прохань на адресу правителів до мітингів та акцій непокори, вона то вщухала, то розгоралася з новою силою. Історія боротьби за відновлення прав народу відзначена драматичними подіями та іменами національних героїв, які приносили у жертву свої життя. З новою силою національних рух став розростатися після депортації 1944 року. 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08" y="3367445"/>
            <a:ext cx="7737230" cy="32744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9046" y="833735"/>
            <a:ext cx="6096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dirty="0" err="1"/>
              <a:t>Лідери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об'єднань</a:t>
            </a:r>
            <a:r>
              <a:rPr lang="ru-RU" dirty="0"/>
              <a:t> </a:t>
            </a:r>
            <a:r>
              <a:rPr lang="ru-RU" dirty="0" err="1"/>
              <a:t>угорців</a:t>
            </a:r>
            <a:r>
              <a:rPr lang="ru-RU" dirty="0"/>
              <a:t> </a:t>
            </a:r>
            <a:r>
              <a:rPr lang="ru-RU" dirty="0" err="1"/>
              <a:t>Закарпаття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КМКС, </a:t>
            </a:r>
            <a:r>
              <a:rPr lang="ru-RU" dirty="0" err="1"/>
              <a:t>просять</a:t>
            </a:r>
            <a:r>
              <a:rPr lang="ru-RU" dirty="0"/>
              <a:t> </a:t>
            </a:r>
            <a:r>
              <a:rPr lang="ru-RU" dirty="0" err="1"/>
              <a:t>орбана</a:t>
            </a:r>
            <a:r>
              <a:rPr lang="ru-RU" dirty="0"/>
              <a:t> </a:t>
            </a:r>
            <a:r>
              <a:rPr lang="ru-RU" dirty="0" err="1"/>
              <a:t>підтримати</a:t>
            </a:r>
            <a:r>
              <a:rPr lang="ru-RU" dirty="0"/>
              <a:t> переговори про </a:t>
            </a:r>
            <a:r>
              <a:rPr lang="ru-RU" dirty="0" err="1"/>
              <a:t>вступ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ЄС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7539" y="1901316"/>
            <a:ext cx="11078307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Звернення підписали голова Берегівської міської територіальної громади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</a:rPr>
              <a:t>Золтан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</a:rPr>
              <a:t>Бабяк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, голова Берегівської районної ради Карло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</a:rPr>
              <a:t>Резеш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, голова Демократичної спілки угорців України (УМДС) Ласло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</a:rPr>
              <a:t>Зубанич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, голова "Фундації україно-угорського регіонального розвитку молоді" Йосип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</a:rPr>
              <a:t>Резеш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, депутатка Закарпатської обласної ради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</a:rPr>
              <a:t>Юдіта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</a:rPr>
              <a:t>Петеї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Це лідери всіх ключових об'єднань угорців, крім КМКС (Товариство угорської культури Закарпаття). Нагадаємо, що лідер КМКС Ласло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</a:rPr>
              <a:t>Брензович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 вже кілька років перебуває в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</a:rPr>
              <a:t>угорщині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, в Україні проти нього проведена кримінальна справа. КМКС за чинного керівництва вважають підконтрольною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</a:rPr>
              <a:t>орбану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5786" y="4727975"/>
            <a:ext cx="10750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https://zakarpattya.net.ua/News/231507-Lidery-kliuchovykh-obiednan-uhortsiv-Zakarpattia-krim-KMKS-prosiat-orbana-pidtrymaty-perehovory-pro-vstup-Ukrainy-v-IES-DOKUMENT</a:t>
            </a:r>
            <a:endParaRPr lang="uk-UA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8254" y="630088"/>
            <a:ext cx="377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1A3948"/>
                </a:solidFill>
                <a:latin typeface="Skolar-Light-Cyrillic"/>
              </a:rPr>
              <a:t>Хто</a:t>
            </a:r>
            <a:r>
              <a:rPr lang="ru-RU" dirty="0">
                <a:solidFill>
                  <a:srgbClr val="1A3948"/>
                </a:solidFill>
                <a:latin typeface="Skolar-Light-Cyrillic"/>
              </a:rPr>
              <a:t> </a:t>
            </a:r>
            <a:r>
              <a:rPr lang="ru-RU" dirty="0" err="1">
                <a:solidFill>
                  <a:srgbClr val="1A3948"/>
                </a:solidFill>
                <a:latin typeface="Skolar-Light-Cyrillic"/>
              </a:rPr>
              <a:t>такі</a:t>
            </a:r>
            <a:r>
              <a:rPr lang="ru-RU" dirty="0">
                <a:solidFill>
                  <a:srgbClr val="1A3948"/>
                </a:solidFill>
                <a:latin typeface="Skolar-Light-Cyrillic"/>
              </a:rPr>
              <a:t> </a:t>
            </a:r>
            <a:r>
              <a:rPr lang="ru-RU" dirty="0" err="1">
                <a:solidFill>
                  <a:srgbClr val="1A3948"/>
                </a:solidFill>
                <a:latin typeface="Skolar-Light-Cyrillic"/>
              </a:rPr>
              <a:t>русини</a:t>
            </a:r>
            <a:r>
              <a:rPr lang="ru-RU" dirty="0">
                <a:solidFill>
                  <a:srgbClr val="1A3948"/>
                </a:solidFill>
                <a:latin typeface="Skolar-Light-Cyrillic"/>
              </a:rPr>
              <a:t> і </a:t>
            </a:r>
            <a:r>
              <a:rPr lang="ru-RU" dirty="0" err="1">
                <a:solidFill>
                  <a:srgbClr val="1A3948"/>
                </a:solidFill>
                <a:latin typeface="Skolar-Light-Cyrillic"/>
              </a:rPr>
              <a:t>що</a:t>
            </a:r>
            <a:r>
              <a:rPr lang="ru-RU" dirty="0">
                <a:solidFill>
                  <a:srgbClr val="1A3948"/>
                </a:solidFill>
                <a:latin typeface="Skolar-Light-Cyrillic"/>
              </a:rPr>
              <a:t> вони </a:t>
            </a:r>
            <a:r>
              <a:rPr lang="ru-RU" dirty="0" err="1">
                <a:solidFill>
                  <a:srgbClr val="1A3948"/>
                </a:solidFill>
                <a:latin typeface="Skolar-Light-Cyrillic"/>
              </a:rPr>
              <a:t>хочуть</a:t>
            </a:r>
            <a:r>
              <a:rPr lang="ru-RU" dirty="0">
                <a:solidFill>
                  <a:srgbClr val="1A3948"/>
                </a:solidFill>
                <a:latin typeface="Skolar-Light-Cyrillic"/>
              </a:rPr>
              <a:t>?</a:t>
            </a:r>
            <a:endParaRPr lang="ru-RU" b="0" i="0" dirty="0">
              <a:solidFill>
                <a:srgbClr val="1A3948"/>
              </a:solidFill>
              <a:effectLst/>
              <a:latin typeface="Skolar-Light-Cyrillic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23" y="1746738"/>
            <a:ext cx="9678751" cy="1371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2114" y="1087287"/>
            <a:ext cx="5872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https://www.radiosvoboda.org/a/29464228.html</a:t>
            </a:r>
            <a:endParaRPr lang="uk-UA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8" y="3118338"/>
            <a:ext cx="8792307" cy="34580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897" y="1377427"/>
            <a:ext cx="10181968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Значення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політизації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етнічності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не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однозначне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З одного боку, коли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дія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цієї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тенденції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розповсюджується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на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відносно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однорідне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в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етнічному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плані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населення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, то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політизація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спричиняє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міжнаціональної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напруженості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веде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права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самовизначення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створення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національної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держави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Дія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цієї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тенденції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являє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собою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чималу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небезпеку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нести заряд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великої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вибухової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сили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коли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політизація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поширюється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на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поліетнічне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населення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і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нерідко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веде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до прямого “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загарбання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влади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”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найвпливовішим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етносом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використання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її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в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своїх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інтересах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ігноруючи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інтереси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інших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/>
              </a:rPr>
              <a:t>етносів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/>
              </a:rPr>
              <a:t>. </a:t>
            </a:r>
            <a:endParaRPr lang="ru-RU" sz="2000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683" y="2646189"/>
            <a:ext cx="1074078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Американський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політолог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З.Бжезинський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виділив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5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етапів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національного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пробудження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: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бажання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відродити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свою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власну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мову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,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вимога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національно-культурної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автономії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,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спроба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національно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-культурного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самовизначення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,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боротьба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національно-політичну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автономію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,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5.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проголошення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національного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/>
              </a:rPr>
              <a:t>суверенітету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/>
              </a:rPr>
              <a:t>. 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76" y="946110"/>
            <a:ext cx="1648055" cy="15908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054" y="568411"/>
            <a:ext cx="11026346" cy="5226908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 духовного пробудження і політизації етносів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69925" y="530225"/>
          <a:ext cx="10912475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7130" y="140770"/>
            <a:ext cx="3383280" cy="1421513"/>
          </a:xfrm>
        </p:spPr>
        <p:txBody>
          <a:bodyPr>
            <a:normAutofit/>
          </a:bodyPr>
          <a:lstStyle/>
          <a:p>
            <a:r>
              <a:rPr lang="uk-U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Політизація етносів </a:t>
            </a:r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>
          <a:xfrm>
            <a:off x="7970188" y="1484506"/>
            <a:ext cx="3796594" cy="3126987"/>
          </a:xfrm>
        </p:spPr>
        <p:txBody>
          <a:bodyPr>
            <a:noAutofit/>
          </a:bodyPr>
          <a:lstStyle/>
          <a:p>
            <a:r>
              <a:rPr lang="uk-UA" sz="2300" b="1" dirty="0"/>
              <a:t>процес залучення до політики, активного політичного життя етнічних спільнот, який виникає на основі об’єктивної необхідності в </a:t>
            </a:r>
            <a:r>
              <a:rPr lang="uk-UA" sz="2300" b="1" dirty="0" err="1" smtClean="0"/>
              <a:t>перелаштуванні</a:t>
            </a:r>
            <a:r>
              <a:rPr lang="uk-UA" sz="2300" b="1" dirty="0" smtClean="0"/>
              <a:t> </a:t>
            </a:r>
            <a:r>
              <a:rPr lang="uk-UA" sz="2300" b="1" dirty="0"/>
              <a:t>суспільства, глибоких змін у суспільних відносинах.</a:t>
            </a:r>
            <a:endParaRPr lang="ru-RU" sz="2300" b="1" dirty="0"/>
          </a:p>
          <a:p>
            <a:endParaRPr lang="ru-RU" sz="2300" b="1" dirty="0"/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sz="half" idx="1"/>
          </p:nvPr>
        </p:nvGraphicFramePr>
        <p:xfrm>
          <a:off x="425218" y="207501"/>
          <a:ext cx="7671912" cy="644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 b="21780"/>
          <a:stretch>
            <a:fillRect/>
          </a:stretch>
        </p:blipFill>
        <p:spPr>
          <a:xfrm>
            <a:off x="20" y="10"/>
            <a:ext cx="12191980" cy="4212698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676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63" y="4631523"/>
            <a:ext cx="5334380" cy="18076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1800" dirty="0" err="1"/>
              <a:t>Суб'єкт</a:t>
            </a:r>
            <a:r>
              <a:rPr lang="en-US" sz="1800" dirty="0"/>
              <a:t> </a:t>
            </a:r>
            <a:r>
              <a:rPr lang="en-US" sz="1800" dirty="0" err="1" smtClean="0"/>
              <a:t>ет</a:t>
            </a:r>
            <a:r>
              <a:rPr lang="en-US" sz="1800" dirty="0" smtClean="0"/>
              <a:t>  </a:t>
            </a:r>
            <a:r>
              <a:rPr lang="en-US" sz="1800" dirty="0" err="1" smtClean="0"/>
              <a:t>політики</a:t>
            </a:r>
            <a:r>
              <a:rPr lang="en-US" sz="1800" dirty="0" smtClean="0"/>
              <a:t> </a:t>
            </a:r>
            <a:r>
              <a:rPr lang="en-US" sz="1800" dirty="0"/>
              <a:t>є </a:t>
            </a:r>
            <a:r>
              <a:rPr lang="en-US" sz="1800" dirty="0" err="1"/>
              <a:t>активним</a:t>
            </a:r>
            <a:r>
              <a:rPr lang="en-US" sz="1800" dirty="0"/>
              <a:t> 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en-US" sz="1800" dirty="0" err="1"/>
              <a:t>за</a:t>
            </a:r>
            <a:r>
              <a:rPr lang="en-US" sz="1800" dirty="0"/>
              <a:t> </a:t>
            </a:r>
            <a:r>
              <a:rPr lang="en-US" sz="1800" dirty="0" err="1"/>
              <a:t>своєю</a:t>
            </a:r>
            <a:r>
              <a:rPr lang="en-US" sz="1800" dirty="0"/>
              <a:t> </a:t>
            </a:r>
            <a:r>
              <a:rPr lang="en-US" sz="1800" dirty="0" err="1"/>
              <a:t>природою</a:t>
            </a:r>
            <a:r>
              <a:rPr lang="en-US" sz="1800" dirty="0"/>
              <a:t>. </a:t>
            </a:r>
            <a:br>
              <a:rPr lang="en-US" sz="1800" dirty="0"/>
            </a:br>
            <a:r>
              <a:rPr lang="en-US" sz="1800" b="1" dirty="0" err="1" smtClean="0">
                <a:solidFill>
                  <a:srgbClr val="DE8754"/>
                </a:solidFill>
              </a:rPr>
              <a:t>Рушійною</a:t>
            </a:r>
            <a:r>
              <a:rPr lang="en-US" sz="1800" b="1" dirty="0" smtClean="0">
                <a:solidFill>
                  <a:srgbClr val="DE8754"/>
                </a:solidFill>
              </a:rPr>
              <a:t>  </a:t>
            </a:r>
            <a:r>
              <a:rPr lang="en-US" sz="1800" b="1" dirty="0" err="1">
                <a:solidFill>
                  <a:srgbClr val="DE8754"/>
                </a:solidFill>
              </a:rPr>
              <a:t>силою</a:t>
            </a:r>
            <a:r>
              <a:rPr lang="en-US" sz="1800" b="1" dirty="0"/>
              <a:t> </a:t>
            </a:r>
            <a:r>
              <a:rPr lang="en-US" sz="1800" dirty="0" err="1"/>
              <a:t>такої</a:t>
            </a:r>
            <a:r>
              <a:rPr lang="en-US" sz="1800" dirty="0"/>
              <a:t> </a:t>
            </a:r>
            <a:r>
              <a:rPr lang="en-US" sz="1800" dirty="0" err="1"/>
              <a:t>цілеспрямованої</a:t>
            </a:r>
            <a:r>
              <a:rPr lang="en-US" sz="1800" dirty="0"/>
              <a:t> </a:t>
            </a:r>
            <a:r>
              <a:rPr lang="en-US" sz="1800" dirty="0" err="1"/>
              <a:t>дієвої</a:t>
            </a:r>
            <a:r>
              <a:rPr lang="en-US" sz="1800" dirty="0"/>
              <a:t> </a:t>
            </a:r>
            <a:r>
              <a:rPr lang="en-US" sz="1800" dirty="0" err="1"/>
              <a:t>політичної</a:t>
            </a:r>
            <a:r>
              <a:rPr lang="en-US" sz="1800" dirty="0"/>
              <a:t> </a:t>
            </a:r>
            <a:r>
              <a:rPr lang="en-US" sz="1800" dirty="0" err="1"/>
              <a:t>діяльності</a:t>
            </a:r>
            <a:r>
              <a:rPr lang="en-US" sz="1800" dirty="0"/>
              <a:t> є </a:t>
            </a:r>
            <a:r>
              <a:rPr lang="en-US" sz="1800" dirty="0" err="1"/>
              <a:t>наявність</a:t>
            </a:r>
            <a:r>
              <a:rPr lang="en-US" sz="1800" dirty="0"/>
              <a:t> у </a:t>
            </a:r>
            <a:r>
              <a:rPr lang="en-US" sz="1800" dirty="0" err="1"/>
              <a:t>нього</a:t>
            </a:r>
            <a:r>
              <a:rPr lang="en-US" sz="1800" dirty="0"/>
              <a:t> </a:t>
            </a:r>
            <a:r>
              <a:rPr lang="en-US" sz="1800" dirty="0" err="1"/>
              <a:t>усвідомленого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власного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en-US" sz="1800" b="1" dirty="0" err="1">
                <a:solidFill>
                  <a:srgbClr val="DE8754"/>
                </a:solidFill>
              </a:rPr>
              <a:t>етнополітичного</a:t>
            </a:r>
            <a:r>
              <a:rPr lang="en-US" sz="1800" b="1" dirty="0">
                <a:solidFill>
                  <a:srgbClr val="DE8754"/>
                </a:solidFill>
              </a:rPr>
              <a:t> </a:t>
            </a:r>
            <a:r>
              <a:rPr lang="en-US" sz="1800" b="1" dirty="0" err="1" smtClean="0">
                <a:solidFill>
                  <a:srgbClr val="DE8754"/>
                </a:solidFill>
              </a:rPr>
              <a:t>інтерес</a:t>
            </a:r>
            <a:r>
              <a:rPr lang="uk-UA" sz="2700" dirty="0" err="1">
                <a:solidFill>
                  <a:srgbClr val="DE8754"/>
                </a:solidFill>
              </a:rPr>
              <a:t>у</a:t>
            </a:r>
            <a:endParaRPr lang="en-US" sz="2700" b="1" dirty="0">
              <a:solidFill>
                <a:srgbClr val="DE8754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826803" y="4421420"/>
            <a:ext cx="6413050" cy="264529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b="1" dirty="0" err="1">
                <a:solidFill>
                  <a:srgbClr val="DE87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Етнополітичний</a:t>
            </a:r>
            <a:r>
              <a:rPr lang="en-US" sz="1800" b="1" dirty="0">
                <a:solidFill>
                  <a:srgbClr val="DE87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DE87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</a:t>
            </a:r>
            <a:r>
              <a:rPr lang="en-US" sz="1800" b="1" dirty="0">
                <a:solidFill>
                  <a:srgbClr val="DE87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— </a:t>
            </a:r>
            <a:r>
              <a:rPr lang="en-US" sz="1800" dirty="0" err="1"/>
              <a:t>об'єктивно</a:t>
            </a:r>
            <a:r>
              <a:rPr lang="en-US" sz="1800" dirty="0"/>
              <a:t> </a:t>
            </a:r>
            <a:r>
              <a:rPr lang="en-US" sz="1800" dirty="0" err="1"/>
              <a:t>зумовлений</a:t>
            </a:r>
            <a:r>
              <a:rPr lang="en-US" sz="1800" dirty="0"/>
              <a:t> </a:t>
            </a:r>
            <a:r>
              <a:rPr lang="en-US" sz="1800" dirty="0" err="1"/>
              <a:t>мотив</a:t>
            </a:r>
            <a:r>
              <a:rPr lang="en-US" sz="1800" dirty="0"/>
              <a:t> </a:t>
            </a:r>
            <a:r>
              <a:rPr lang="en-US" sz="1800" dirty="0" err="1"/>
              <a:t>діяльності</a:t>
            </a:r>
            <a:r>
              <a:rPr lang="en-US" sz="1800" dirty="0"/>
              <a:t> </a:t>
            </a:r>
            <a:r>
              <a:rPr lang="en-US" sz="1800" dirty="0" err="1"/>
              <a:t>окремої</a:t>
            </a:r>
            <a:r>
              <a:rPr lang="en-US" sz="1800" dirty="0"/>
              <a:t> </a:t>
            </a:r>
            <a:r>
              <a:rPr lang="en-US" sz="1800" dirty="0" err="1"/>
              <a:t>особи</a:t>
            </a:r>
            <a:r>
              <a:rPr lang="en-US" sz="1800" dirty="0"/>
              <a:t>, </a:t>
            </a:r>
            <a:r>
              <a:rPr lang="en-US" sz="1800" dirty="0" err="1"/>
              <a:t>етнонаціональних</a:t>
            </a:r>
            <a:r>
              <a:rPr lang="en-US" sz="1800" dirty="0"/>
              <a:t> </a:t>
            </a:r>
            <a:r>
              <a:rPr lang="en-US" sz="1800" dirty="0" err="1"/>
              <a:t>спільнот</a:t>
            </a:r>
            <a:r>
              <a:rPr lang="en-US" sz="1800" dirty="0"/>
              <a:t>, </a:t>
            </a:r>
            <a:r>
              <a:rPr lang="en-US" sz="1800" dirty="0" err="1"/>
              <a:t>який</a:t>
            </a:r>
            <a:r>
              <a:rPr lang="en-US" sz="1800" dirty="0"/>
              <a:t> </a:t>
            </a:r>
            <a:r>
              <a:rPr lang="en-US" sz="1800" dirty="0" err="1"/>
              <a:t>пов'язаний</a:t>
            </a:r>
            <a:r>
              <a:rPr lang="en-US" sz="1800" dirty="0"/>
              <a:t> з </a:t>
            </a:r>
            <a:r>
              <a:rPr lang="en-US" sz="1800" dirty="0" err="1"/>
              <a:t>необхідністю</a:t>
            </a:r>
            <a:r>
              <a:rPr lang="en-US" sz="1800" dirty="0"/>
              <a:t> </a:t>
            </a:r>
            <a:r>
              <a:rPr lang="en-US" sz="1800" dirty="0" err="1"/>
              <a:t>задовольняти</a:t>
            </a:r>
            <a:r>
              <a:rPr lang="en-US" sz="1800" dirty="0"/>
              <a:t> </a:t>
            </a:r>
            <a:r>
              <a:rPr lang="en-US" sz="1800" dirty="0" err="1"/>
              <a:t>свої</a:t>
            </a:r>
            <a:r>
              <a:rPr lang="en-US" sz="1800" dirty="0"/>
              <a:t> </a:t>
            </a:r>
            <a:r>
              <a:rPr lang="en-US" sz="1800" dirty="0" err="1"/>
              <a:t>власні</a:t>
            </a:r>
            <a:r>
              <a:rPr lang="en-US" sz="1800" dirty="0"/>
              <a:t> </a:t>
            </a:r>
            <a:r>
              <a:rPr lang="en-US" sz="1800" dirty="0" err="1"/>
              <a:t>потреби</a:t>
            </a:r>
            <a:r>
              <a:rPr lang="en-US" sz="1800" dirty="0"/>
              <a:t> і </a:t>
            </a:r>
            <a:r>
              <a:rPr lang="en-US" sz="1800" dirty="0" err="1"/>
              <a:t>запити</a:t>
            </a:r>
            <a:r>
              <a:rPr lang="en-US" sz="1800" dirty="0"/>
              <a:t> у </a:t>
            </a:r>
            <a:r>
              <a:rPr lang="en-US" sz="1800" dirty="0" err="1"/>
              <a:t>сфері</a:t>
            </a:r>
            <a:r>
              <a:rPr lang="en-US" sz="1800" dirty="0"/>
              <a:t> </a:t>
            </a:r>
            <a:r>
              <a:rPr lang="en-US" sz="1800" dirty="0" err="1"/>
              <a:t>міжетнічних</a:t>
            </a:r>
            <a:r>
              <a:rPr lang="en-US" sz="1800" dirty="0"/>
              <a:t>, </a:t>
            </a:r>
            <a:r>
              <a:rPr lang="en-US" sz="1800" dirty="0" err="1"/>
              <a:t>міжнаціональних</a:t>
            </a:r>
            <a:r>
              <a:rPr lang="en-US" sz="1800" dirty="0"/>
              <a:t> </a:t>
            </a:r>
            <a:r>
              <a:rPr lang="en-US" sz="1800" dirty="0" err="1"/>
              <a:t>відносин</a:t>
            </a:r>
            <a:r>
              <a:rPr lang="en-US" sz="1800" dirty="0"/>
              <a:t> </a:t>
            </a:r>
            <a:r>
              <a:rPr lang="en-US" sz="1800" dirty="0" err="1"/>
              <a:t>при</a:t>
            </a:r>
            <a:r>
              <a:rPr lang="en-US" sz="1800" dirty="0"/>
              <a:t> </a:t>
            </a:r>
            <a:r>
              <a:rPr lang="en-US" sz="1800" dirty="0" err="1"/>
              <a:t>спілкуванні</a:t>
            </a:r>
            <a:r>
              <a:rPr lang="en-US" sz="1800" dirty="0"/>
              <a:t> з </a:t>
            </a:r>
            <a:r>
              <a:rPr lang="en-US" sz="1800" dirty="0" err="1"/>
              <a:t>іншими</a:t>
            </a:r>
            <a:r>
              <a:rPr lang="en-US" sz="1800" dirty="0"/>
              <a:t> </a:t>
            </a:r>
            <a:r>
              <a:rPr lang="en-US" sz="1800" dirty="0" err="1"/>
              <a:t>етнічними</a:t>
            </a:r>
            <a:r>
              <a:rPr lang="en-US" sz="1800" dirty="0"/>
              <a:t> </a:t>
            </a:r>
            <a:r>
              <a:rPr lang="en-US" sz="1800" dirty="0" err="1"/>
              <a:t>групами</a:t>
            </a:r>
            <a:r>
              <a:rPr lang="en-US" sz="1800" dirty="0"/>
              <a:t>, </a:t>
            </a:r>
            <a:r>
              <a:rPr lang="en-US" sz="1800" dirty="0" err="1"/>
              <a:t>політичними</a:t>
            </a:r>
            <a:r>
              <a:rPr lang="en-US" sz="1800" dirty="0"/>
              <a:t> </a:t>
            </a:r>
            <a:r>
              <a:rPr lang="en-US" sz="1800" dirty="0" err="1"/>
              <a:t>інститутами</a:t>
            </a:r>
            <a:r>
              <a:rPr lang="en-US" sz="1800" dirty="0"/>
              <a:t> в </a:t>
            </a:r>
            <a:r>
              <a:rPr lang="en-US" sz="1800" dirty="0" err="1"/>
              <a:t>суспільстві</a:t>
            </a:r>
            <a:r>
              <a:rPr lang="en-US" sz="1800" dirty="0"/>
              <a:t> і </a:t>
            </a:r>
            <a:r>
              <a:rPr lang="en-US" sz="1800" dirty="0" err="1"/>
              <a:t>спрямований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досягнення</a:t>
            </a:r>
            <a:r>
              <a:rPr lang="en-US" sz="1800" dirty="0"/>
              <a:t> </a:t>
            </a:r>
            <a:r>
              <a:rPr lang="en-US" sz="1800" dirty="0" err="1"/>
              <a:t>конкретних</a:t>
            </a:r>
            <a:r>
              <a:rPr lang="en-US" sz="1800" dirty="0"/>
              <a:t> </a:t>
            </a:r>
            <a:r>
              <a:rPr lang="en-US" sz="1800" dirty="0" err="1"/>
              <a:t>цілей</a:t>
            </a:r>
            <a:r>
              <a:rPr lang="en-US" sz="1800" dirty="0"/>
              <a:t>. </a:t>
            </a:r>
          </a:p>
          <a:p>
            <a:endParaRPr lang="en-US" sz="2300" dirty="0"/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Етнічний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виникає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навколо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різноманітних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 </a:t>
            </a:r>
            <a:b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суспільно-політичного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676275" y="2373549"/>
          <a:ext cx="10753725" cy="3984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567" y="540260"/>
            <a:ext cx="1049500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ЕТНОС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έθνος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плем'я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народ) – стала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склалася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час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антропологічними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самоідентифікацією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далекого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зарубіжжя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5567" y="2418488"/>
            <a:ext cx="10383795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яке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пов´язані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-держава, яка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культурному,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самовизначенні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7" b="2316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/>
        </p:nvGraphicFramePr>
        <p:xfrm>
          <a:off x="1786597" y="393895"/>
          <a:ext cx="8665697" cy="610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0" y="393122"/>
            <a:ext cx="5058481" cy="4782217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37" y="393122"/>
            <a:ext cx="4772691" cy="40772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0" y="4546590"/>
            <a:ext cx="566224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chrome-</a:t>
            </a:r>
            <a:r>
              <a:rPr lang="en-US" sz="1400" dirty="0">
                <a:solidFill>
                  <a:srgbClr val="0070C0"/>
                </a:solidFill>
              </a:rPr>
              <a:t>extension://</a:t>
            </a:r>
            <a:r>
              <a:rPr lang="en-US" sz="1400" dirty="0" err="1">
                <a:solidFill>
                  <a:srgbClr val="0070C0"/>
                </a:solidFill>
              </a:rPr>
              <a:t>efaidnbmnnnibpcajpcglclefindmkaj</a:t>
            </a:r>
            <a:r>
              <a:rPr lang="en-US" sz="1400" dirty="0">
                <a:solidFill>
                  <a:srgbClr val="0070C0"/>
                </a:solidFill>
              </a:rPr>
              <a:t>/https://ipiend.gov. chrome-extension://</a:t>
            </a:r>
            <a:r>
              <a:rPr lang="en-US" sz="1400" dirty="0" err="1">
                <a:solidFill>
                  <a:srgbClr val="0070C0"/>
                </a:solidFill>
              </a:rPr>
              <a:t>efaidnbmnnnibpcajpcglclefindmkaj</a:t>
            </a:r>
            <a:r>
              <a:rPr lang="en-US" sz="1400" dirty="0">
                <a:solidFill>
                  <a:srgbClr val="0070C0"/>
                </a:solidFill>
              </a:rPr>
              <a:t>/https://ipiend.gov.ua/wp-content/uploads/2021/07/national_minorities_Ukraine.pdfua/wp-content/uploads/2021/07/national_minorities_Ukraine.pdf</a:t>
            </a:r>
            <a:endParaRPr lang="uk-UA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7415" y="629524"/>
            <a:ext cx="8434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Національними меншинами </a:t>
            </a:r>
            <a:r>
              <a:rPr lang="uk-UA" dirty="0"/>
              <a:t>в Україні є групи громадян України, які не є </a:t>
            </a:r>
            <a:r>
              <a:rPr lang="uk-UA" dirty="0" smtClean="0"/>
              <a:t>українцями, </a:t>
            </a:r>
            <a:r>
              <a:rPr lang="uk-UA" dirty="0"/>
              <a:t>виявляють почуття </a:t>
            </a:r>
            <a:r>
              <a:rPr lang="uk-UA" dirty="0" smtClean="0"/>
              <a:t>етнічного самоусвідомлення </a:t>
            </a:r>
            <a:r>
              <a:rPr lang="uk-UA" dirty="0"/>
              <a:t>та спільності між собою.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1798514"/>
            <a:ext cx="4244453" cy="4151910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15" y="1552854"/>
            <a:ext cx="4928910" cy="4151909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808" y="1798514"/>
            <a:ext cx="1933845" cy="43566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6183" y="1984445"/>
            <a:ext cx="10565027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Під</a:t>
            </a:r>
            <a:r>
              <a:rPr lang="ru-RU" b="1" i="1" dirty="0" smtClean="0"/>
              <a:t> </a:t>
            </a:r>
            <a:r>
              <a:rPr lang="ru-RU" b="1" i="1" dirty="0" err="1"/>
              <a:t>етнографічною</a:t>
            </a:r>
            <a:r>
              <a:rPr lang="ru-RU" b="1" i="1" dirty="0"/>
              <a:t> </a:t>
            </a:r>
            <a:r>
              <a:rPr lang="ru-RU" b="1" i="1" dirty="0" err="1"/>
              <a:t>групою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субетносами</a:t>
            </a:r>
            <a:r>
              <a:rPr lang="ru-RU" b="1" i="1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конкретного </a:t>
            </a:r>
            <a:r>
              <a:rPr lang="ru-RU" dirty="0" err="1"/>
              <a:t>етносу</a:t>
            </a:r>
            <a:r>
              <a:rPr lang="ru-RU" dirty="0"/>
              <a:t>. Вона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діалектні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в </a:t>
            </a:r>
            <a:r>
              <a:rPr lang="ru-RU" dirty="0" err="1"/>
              <a:t>мові</a:t>
            </a:r>
            <a:r>
              <a:rPr lang="ru-RU" dirty="0"/>
              <a:t> й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історико-культурну</a:t>
            </a:r>
            <a:r>
              <a:rPr lang="ru-RU" dirty="0"/>
              <a:t> </a:t>
            </a:r>
            <a:r>
              <a:rPr lang="ru-RU" dirty="0" err="1"/>
              <a:t>спільність</a:t>
            </a:r>
            <a:r>
              <a:rPr lang="ru-RU" dirty="0"/>
              <a:t>. </a:t>
            </a:r>
            <a:r>
              <a:rPr lang="ru-RU" dirty="0" err="1"/>
              <a:t>Традиційно-побутові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етнографічних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(</a:t>
            </a:r>
            <a:r>
              <a:rPr lang="ru-RU" dirty="0" err="1"/>
              <a:t>субетносів</a:t>
            </a:r>
            <a:r>
              <a:rPr lang="ru-RU" dirty="0"/>
              <a:t>) </a:t>
            </a:r>
            <a:r>
              <a:rPr lang="ru-RU" dirty="0" err="1"/>
              <a:t>виявляються</a:t>
            </a:r>
            <a:r>
              <a:rPr lang="ru-RU" dirty="0"/>
              <a:t> в </a:t>
            </a:r>
            <a:r>
              <a:rPr lang="ru-RU" dirty="0" err="1"/>
              <a:t>одязі</a:t>
            </a:r>
            <a:r>
              <a:rPr lang="ru-RU" dirty="0"/>
              <a:t>, </a:t>
            </a:r>
            <a:r>
              <a:rPr lang="ru-RU" dirty="0" err="1"/>
              <a:t>житлі</a:t>
            </a:r>
            <a:r>
              <a:rPr lang="ru-RU" dirty="0"/>
              <a:t>, </a:t>
            </a:r>
            <a:r>
              <a:rPr lang="ru-RU" dirty="0" err="1"/>
              <a:t>звичаях</a:t>
            </a:r>
            <a:r>
              <a:rPr lang="ru-RU" dirty="0"/>
              <a:t>, обрядах, </a:t>
            </a:r>
            <a:r>
              <a:rPr lang="ru-RU" dirty="0" err="1"/>
              <a:t>фольклорі</a:t>
            </a:r>
            <a:r>
              <a:rPr lang="ru-RU" dirty="0"/>
              <a:t>, </a:t>
            </a:r>
            <a:r>
              <a:rPr lang="ru-RU" dirty="0" err="1"/>
              <a:t>народній</a:t>
            </a:r>
            <a:r>
              <a:rPr lang="ru-RU" dirty="0"/>
              <a:t> </a:t>
            </a:r>
            <a:r>
              <a:rPr lang="ru-RU" dirty="0" err="1"/>
              <a:t>музиці</a:t>
            </a:r>
            <a:r>
              <a:rPr lang="ru-RU" dirty="0"/>
              <a:t> та декоративно-</a:t>
            </a:r>
            <a:r>
              <a:rPr lang="ru-RU" dirty="0" err="1"/>
              <a:t>ужитковому</a:t>
            </a:r>
            <a:r>
              <a:rPr lang="ru-RU" dirty="0"/>
              <a:t> </a:t>
            </a:r>
            <a:r>
              <a:rPr lang="ru-RU" dirty="0" err="1"/>
              <a:t>мистецтві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етнографічних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зумовлена</a:t>
            </a:r>
            <a:r>
              <a:rPr lang="ru-RU" dirty="0"/>
              <a:t> </a:t>
            </a:r>
            <a:r>
              <a:rPr lang="ru-RU" dirty="0" err="1"/>
              <a:t>історичними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територіальних</a:t>
            </a:r>
            <a:r>
              <a:rPr lang="ru-RU" dirty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/>
              <a:t>соціальним</a:t>
            </a:r>
            <a:r>
              <a:rPr lang="ru-RU" dirty="0"/>
              <a:t> і </a:t>
            </a:r>
            <a:r>
              <a:rPr lang="ru-RU" dirty="0" err="1"/>
              <a:t>політичним</a:t>
            </a:r>
            <a:r>
              <a:rPr lang="ru-RU" dirty="0"/>
              <a:t> становищем, </a:t>
            </a:r>
            <a:r>
              <a:rPr lang="ru-RU" dirty="0" err="1"/>
              <a:t>географічними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, </a:t>
            </a:r>
            <a:r>
              <a:rPr lang="ru-RU" dirty="0" err="1"/>
              <a:t>заняттями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позначається</a:t>
            </a:r>
            <a:r>
              <a:rPr lang="ru-RU" dirty="0"/>
              <a:t> на </a:t>
            </a:r>
            <a:r>
              <a:rPr lang="ru-RU" dirty="0" err="1"/>
              <a:t>культурі</a:t>
            </a:r>
            <a:r>
              <a:rPr lang="ru-RU" dirty="0"/>
              <a:t> й </a:t>
            </a:r>
            <a:r>
              <a:rPr lang="ru-RU" dirty="0" err="1"/>
              <a:t>побуті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. Часто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самоназву</a:t>
            </a:r>
            <a:r>
              <a:rPr lang="ru-RU" dirty="0"/>
              <a:t> і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етнографічними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 (</a:t>
            </a:r>
            <a:r>
              <a:rPr lang="ru-RU" dirty="0" err="1"/>
              <a:t>субетносами</a:t>
            </a:r>
            <a:r>
              <a:rPr lang="ru-RU" dirty="0"/>
              <a:t>) конкретного </a:t>
            </a:r>
            <a:r>
              <a:rPr lang="ru-RU" dirty="0" err="1"/>
              <a:t>етносу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8235" y="884193"/>
            <a:ext cx="39966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</a:rPr>
              <a:t>Етнографічна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група</a:t>
            </a:r>
            <a:r>
              <a:rPr lang="ru-RU" dirty="0">
                <a:solidFill>
                  <a:prstClr val="black"/>
                </a:solidFill>
              </a:rPr>
              <a:t> ( </a:t>
            </a:r>
            <a:r>
              <a:rPr lang="ru-RU" dirty="0" err="1">
                <a:solidFill>
                  <a:prstClr val="black"/>
                </a:solidFill>
              </a:rPr>
              <a:t>субетнос</a:t>
            </a:r>
            <a:r>
              <a:rPr lang="ru-RU" dirty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6" y="790832"/>
            <a:ext cx="9786551" cy="5152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051" y="666424"/>
            <a:ext cx="6096000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b="1" i="1" dirty="0"/>
              <a:t>Українці — основне й автохтонне, корінне населення України</a:t>
            </a:r>
            <a:r>
              <a:rPr lang="uk-UA" dirty="0"/>
              <a:t>, найбільша етнічна спільнота на її території. До корінних же народів, що становлять етнічну меншість в Україні, традиційно відносять </a:t>
            </a:r>
            <a:r>
              <a:rPr lang="uk-UA" b="1" i="1" dirty="0"/>
              <a:t>кримських татар, караїмів та кримчаків. </a:t>
            </a:r>
            <a:r>
              <a:rPr lang="uk-UA" dirty="0"/>
              <a:t>Цей статус закріплено на законодавчому рівні.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1" y="2855666"/>
            <a:ext cx="7097115" cy="18290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5051" y="51802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https://zakon.rada.gov.ua/laws/show/1616-20#Text</a:t>
            </a:r>
            <a:endParaRPr lang="uk-UA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02" y="341194"/>
            <a:ext cx="5151620" cy="54854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7216" y="353538"/>
            <a:ext cx="1255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Держава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4907" y="855867"/>
            <a:ext cx="10923373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(президент, парламент);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4908" y="3534032"/>
            <a:ext cx="10923372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на всю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етноспільнот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злагоди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поліетнічного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етнонаціональної політики держави залежить національна безпека держави.</a:t>
            </a:r>
          </a:p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54907" y="353537"/>
            <a:ext cx="914400" cy="502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2.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1535" y="1282685"/>
            <a:ext cx="10033687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Держава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/>
              <a:t>через </a:t>
            </a:r>
            <a:r>
              <a:rPr lang="ru-RU" dirty="0" err="1"/>
              <a:t>підконтрольні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endParaRPr lang="ru-RU" dirty="0"/>
          </a:p>
          <a:p>
            <a:r>
              <a:rPr lang="ru-RU" dirty="0" err="1"/>
              <a:t>у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демонструвати</a:t>
            </a:r>
            <a:r>
              <a:rPr lang="ru-RU" dirty="0" smtClean="0"/>
              <a:t> </a:t>
            </a:r>
            <a:r>
              <a:rPr lang="ru-RU" b="1" i="1" dirty="0" err="1"/>
              <a:t>такі</a:t>
            </a:r>
            <a:r>
              <a:rPr lang="ru-RU" b="1" i="1" dirty="0"/>
              <a:t> </a:t>
            </a:r>
            <a:r>
              <a:rPr lang="ru-RU" b="1" i="1" dirty="0" err="1"/>
              <a:t>форми</a:t>
            </a:r>
            <a:r>
              <a:rPr lang="ru-RU" b="1" i="1" dirty="0"/>
              <a:t> </a:t>
            </a:r>
            <a:r>
              <a:rPr lang="ru-RU" b="1" i="1" dirty="0" err="1"/>
              <a:t>етнополітичної</a:t>
            </a:r>
            <a:r>
              <a:rPr lang="ru-RU" b="1" i="1" dirty="0"/>
              <a:t> </a:t>
            </a:r>
            <a:r>
              <a:rPr lang="ru-RU" b="1" i="1" dirty="0" err="1"/>
              <a:t>діяльності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усунення</a:t>
            </a:r>
            <a:r>
              <a:rPr lang="ru-RU" dirty="0"/>
              <a:t> з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арени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етнополітики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є</a:t>
            </a:r>
          </a:p>
          <a:p>
            <a:r>
              <a:rPr lang="ru-RU" dirty="0" err="1"/>
              <a:t>ініціатором</a:t>
            </a:r>
            <a:r>
              <a:rPr lang="ru-RU" dirty="0"/>
              <a:t> </a:t>
            </a:r>
            <a:r>
              <a:rPr lang="ru-RU" dirty="0" err="1"/>
              <a:t>загрозливого</a:t>
            </a:r>
            <a:r>
              <a:rPr lang="ru-RU" dirty="0"/>
              <a:t> </a:t>
            </a:r>
            <a:r>
              <a:rPr lang="ru-RU" dirty="0" err="1"/>
              <a:t>виклику</a:t>
            </a:r>
            <a:r>
              <a:rPr lang="ru-RU" dirty="0"/>
              <a:t> (геноцид, </a:t>
            </a:r>
            <a:r>
              <a:rPr lang="ru-RU" dirty="0" err="1"/>
              <a:t>етноцид</a:t>
            </a:r>
            <a:r>
              <a:rPr lang="ru-RU" dirty="0"/>
              <a:t>, </a:t>
            </a:r>
            <a:r>
              <a:rPr lang="ru-RU" dirty="0" err="1"/>
              <a:t>примусова</a:t>
            </a:r>
            <a:endParaRPr lang="ru-RU" dirty="0"/>
          </a:p>
          <a:p>
            <a:r>
              <a:rPr lang="ru-RU" dirty="0" err="1"/>
              <a:t>асиміляція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депортація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у межах </a:t>
            </a:r>
            <a:r>
              <a:rPr lang="ru-RU" dirty="0" err="1"/>
              <a:t>держави</a:t>
            </a:r>
            <a:r>
              <a:rPr lang="ru-RU" dirty="0"/>
              <a:t> з метою </a:t>
            </a:r>
            <a:r>
              <a:rPr lang="ru-RU" dirty="0" err="1"/>
              <a:t>ліквідації</a:t>
            </a:r>
            <a:endParaRPr lang="ru-RU" dirty="0"/>
          </a:p>
          <a:p>
            <a:r>
              <a:rPr lang="ru-RU" dirty="0" err="1"/>
              <a:t>компактності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та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розселення</a:t>
            </a:r>
            <a:r>
              <a:rPr lang="ru-RU" dirty="0"/>
              <a:t> в дисперсному</a:t>
            </a:r>
          </a:p>
          <a:p>
            <a:r>
              <a:rPr lang="ru-RU" dirty="0" err="1"/>
              <a:t>стані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позбавити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консолідації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здійснювалася</a:t>
            </a:r>
            <a:r>
              <a:rPr lang="ru-RU" dirty="0" smtClean="0"/>
              <a:t> </a:t>
            </a:r>
            <a:r>
              <a:rPr lang="ru-RU" dirty="0" err="1"/>
              <a:t>сталінщиною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кримських</a:t>
            </a:r>
            <a:r>
              <a:rPr lang="ru-RU" dirty="0"/>
              <a:t> татар, </a:t>
            </a:r>
            <a:r>
              <a:rPr lang="ru-RU" dirty="0" err="1"/>
              <a:t>чеченців</a:t>
            </a:r>
            <a:r>
              <a:rPr lang="ru-RU" dirty="0"/>
              <a:t>, </a:t>
            </a:r>
            <a:r>
              <a:rPr lang="ru-RU" dirty="0" err="1" smtClean="0"/>
              <a:t>інгушів</a:t>
            </a:r>
            <a:r>
              <a:rPr lang="ru-RU" dirty="0" smtClean="0"/>
              <a:t>, </a:t>
            </a:r>
            <a:r>
              <a:rPr lang="ru-RU" dirty="0" err="1" smtClean="0"/>
              <a:t>калмиків</a:t>
            </a:r>
            <a:r>
              <a:rPr lang="ru-RU" dirty="0"/>
              <a:t>, </a:t>
            </a:r>
            <a:r>
              <a:rPr lang="ru-RU" dirty="0" err="1"/>
              <a:t>німців</a:t>
            </a:r>
            <a:r>
              <a:rPr lang="ru-RU" dirty="0"/>
              <a:t>, </a:t>
            </a:r>
            <a:r>
              <a:rPr lang="ru-RU" dirty="0" err="1"/>
              <a:t>лемків</a:t>
            </a:r>
            <a:r>
              <a:rPr lang="ru-RU" dirty="0"/>
              <a:t>, </a:t>
            </a:r>
            <a:r>
              <a:rPr lang="ru-RU" dirty="0" err="1"/>
              <a:t>західноукраїнських</a:t>
            </a:r>
            <a:r>
              <a:rPr lang="ru-RU" dirty="0"/>
              <a:t>, </a:t>
            </a:r>
            <a:r>
              <a:rPr lang="ru-RU" dirty="0" err="1"/>
              <a:t>польських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.;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</TotalTime>
  <Words>3656</Words>
  <Application>Microsoft Office PowerPoint</Application>
  <PresentationFormat>Широкоэкранный</PresentationFormat>
  <Paragraphs>292</Paragraphs>
  <Slides>31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Georgia</vt:lpstr>
      <vt:lpstr>Helvetica</vt:lpstr>
      <vt:lpstr>Skolar-Light-Cyrillic</vt:lpstr>
      <vt:lpstr>Times New Roman</vt:lpstr>
      <vt:lpstr>Verdana</vt:lpstr>
      <vt:lpstr>Wingdings 2</vt:lpstr>
      <vt:lpstr>Аспект</vt:lpstr>
      <vt:lpstr>1_Аспект</vt:lpstr>
      <vt:lpstr>Суб’єкти етнонаціональної політики</vt:lpstr>
      <vt:lpstr>Суб’єкти та об’єкти етнонаціональної політики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Фази духовного пробудження і політизації етносів </vt:lpstr>
      <vt:lpstr>Політизація етносів -</vt:lpstr>
      <vt:lpstr>Суб'єкт ет  політики є активним  за своєю природою.  Рушійною  силою такої цілеспрямованої дієвої політичної діяльності є наявність у нього усвідомленого  власного етнополітичного інтересу</vt:lpstr>
      <vt:lpstr>Етнічний інтерес виникає навколо різноманітних проблем  суспільно-політичного життя: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Суб’єкти етнонаціональної політики</dc:title>
  <dc:creator>Першин Богдан Юрійович</dc:creator>
  <cp:lastModifiedBy>МудрийКористувач</cp:lastModifiedBy>
  <cp:revision>68</cp:revision>
  <dcterms:created xsi:type="dcterms:W3CDTF">2018-11-06T13:37:00Z</dcterms:created>
  <dcterms:modified xsi:type="dcterms:W3CDTF">2024-09-20T07:57:54Z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C41615C200894E75B6B5BE1929DCFD9D_12</vt:lpwstr>
  </property>
  <property fmtid="{D5CDD505-2E9C-101B-9397-08002B2CF9AE}" pid="3" name="KSOProductBuildVer">
    <vt:lpwstr>1033-12.2.0.18283</vt:lpwstr>
  </property>
</Properties>
</file>