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8" r:id="rId5"/>
    <p:sldId id="259" r:id="rId6"/>
    <p:sldId id="262" r:id="rId7"/>
    <p:sldId id="268" r:id="rId8"/>
    <p:sldId id="267" r:id="rId9"/>
    <p:sldId id="269" r:id="rId10"/>
    <p:sldId id="264" r:id="rId11"/>
    <p:sldId id="270" r:id="rId12"/>
    <p:sldId id="261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E171A-0C33-4EE0-B802-480995C47F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350791-B5A8-4126-B2A8-6B9A808214E2}">
      <dgm:prSet/>
      <dgm:spPr>
        <a:solidFill>
          <a:srgbClr val="FF0000"/>
        </a:solidFill>
      </dgm:spPr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по групам: скласти за список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4B596-1F80-4D5C-A702-70E0E88F242F}" type="parTrans" cxnId="{8F34F7B1-61BC-4830-B54A-944CE772C23B}">
      <dgm:prSet/>
      <dgm:spPr/>
      <dgm:t>
        <a:bodyPr/>
        <a:lstStyle/>
        <a:p>
          <a:endParaRPr lang="ru-RU"/>
        </a:p>
      </dgm:t>
    </dgm:pt>
    <dgm:pt modelId="{C097C0EA-CA87-4786-9AB6-4573FB1A2C1D}" type="sibTrans" cxnId="{8F34F7B1-61BC-4830-B54A-944CE772C23B}">
      <dgm:prSet/>
      <dgm:spPr/>
      <dgm:t>
        <a:bodyPr/>
        <a:lstStyle/>
        <a:p>
          <a:endParaRPr lang="ru-RU"/>
        </a:p>
      </dgm:t>
    </dgm:pt>
    <dgm:pt modelId="{624F6692-A961-4549-B104-64DE548F0B54}">
      <dgm:prSet/>
      <dgm:spPr>
        <a:solidFill>
          <a:srgbClr val="92D050"/>
        </a:solidFill>
      </dgm:spPr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Командне обговорення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6BBC8-CF30-493C-88C6-E4B33A1D312C}" type="parTrans" cxnId="{11948FF7-37C7-4D67-8780-A580F25A3A2A}">
      <dgm:prSet/>
      <dgm:spPr/>
      <dgm:t>
        <a:bodyPr/>
        <a:lstStyle/>
        <a:p>
          <a:endParaRPr lang="ru-RU"/>
        </a:p>
      </dgm:t>
    </dgm:pt>
    <dgm:pt modelId="{83BE56B8-A868-4816-95DC-3287D64BB9B3}" type="sibTrans" cxnId="{11948FF7-37C7-4D67-8780-A580F25A3A2A}">
      <dgm:prSet/>
      <dgm:spPr/>
      <dgm:t>
        <a:bodyPr/>
        <a:lstStyle/>
        <a:p>
          <a:endParaRPr lang="ru-RU"/>
        </a:p>
      </dgm:t>
    </dgm:pt>
    <dgm:pt modelId="{AFDBF4C3-29AD-4497-93F4-A83780F3DAC1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Захист ідеї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5BC41-CC9F-48DE-825F-CEA63E376E10}" type="parTrans" cxnId="{ACAA6D1C-8135-4533-B49C-BD4E844DD539}">
      <dgm:prSet/>
      <dgm:spPr/>
      <dgm:t>
        <a:bodyPr/>
        <a:lstStyle/>
        <a:p>
          <a:endParaRPr lang="ru-RU"/>
        </a:p>
      </dgm:t>
    </dgm:pt>
    <dgm:pt modelId="{BF5C255F-22D5-4298-9330-99B64777B118}" type="sibTrans" cxnId="{ACAA6D1C-8135-4533-B49C-BD4E844DD539}">
      <dgm:prSet/>
      <dgm:spPr/>
      <dgm:t>
        <a:bodyPr/>
        <a:lstStyle/>
        <a:p>
          <a:endParaRPr lang="ru-RU"/>
        </a:p>
      </dgm:t>
    </dgm:pt>
    <dgm:pt modelId="{B7DFA370-1CE9-4676-9CD7-D011F6E75773}" type="pres">
      <dgm:prSet presAssocID="{B00E171A-0C33-4EE0-B802-480995C47FD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7B200DB-0601-4AB0-B013-5C1B907BC7BD}" type="pres">
      <dgm:prSet presAssocID="{D0350791-B5A8-4126-B2A8-6B9A808214E2}" presName="horFlow" presStyleCnt="0"/>
      <dgm:spPr/>
    </dgm:pt>
    <dgm:pt modelId="{5B4B344D-C34B-4B72-A814-A6D8F7C5B03E}" type="pres">
      <dgm:prSet presAssocID="{D0350791-B5A8-4126-B2A8-6B9A808214E2}" presName="bigChev" presStyleLbl="node1" presStyleIdx="0" presStyleCnt="3" custScaleX="307574"/>
      <dgm:spPr/>
    </dgm:pt>
    <dgm:pt modelId="{2C059505-95A7-4B70-BE1A-5FC46BC636A8}" type="pres">
      <dgm:prSet presAssocID="{D0350791-B5A8-4126-B2A8-6B9A808214E2}" presName="vSp" presStyleCnt="0"/>
      <dgm:spPr/>
    </dgm:pt>
    <dgm:pt modelId="{2E66FE0C-D376-4726-95C0-B94E589C356E}" type="pres">
      <dgm:prSet presAssocID="{624F6692-A961-4549-B104-64DE548F0B54}" presName="horFlow" presStyleCnt="0"/>
      <dgm:spPr/>
    </dgm:pt>
    <dgm:pt modelId="{CCF44FFD-B835-4DC1-BAF3-10A49810CA0E}" type="pres">
      <dgm:prSet presAssocID="{624F6692-A961-4549-B104-64DE548F0B54}" presName="bigChev" presStyleLbl="node1" presStyleIdx="1" presStyleCnt="3" custScaleX="317519"/>
      <dgm:spPr/>
    </dgm:pt>
    <dgm:pt modelId="{CC3C694F-A475-476A-91CE-314FDA7B1785}" type="pres">
      <dgm:prSet presAssocID="{624F6692-A961-4549-B104-64DE548F0B54}" presName="vSp" presStyleCnt="0"/>
      <dgm:spPr/>
    </dgm:pt>
    <dgm:pt modelId="{FA5E6EA9-E42E-44EE-BBA6-101B82DBEE98}" type="pres">
      <dgm:prSet presAssocID="{AFDBF4C3-29AD-4497-93F4-A83780F3DAC1}" presName="horFlow" presStyleCnt="0"/>
      <dgm:spPr/>
    </dgm:pt>
    <dgm:pt modelId="{7AF0C18F-B3C3-4402-9BE0-48CAA15E6CCC}" type="pres">
      <dgm:prSet presAssocID="{AFDBF4C3-29AD-4497-93F4-A83780F3DAC1}" presName="bigChev" presStyleLbl="node1" presStyleIdx="2" presStyleCnt="3" custScaleX="317519"/>
      <dgm:spPr/>
    </dgm:pt>
  </dgm:ptLst>
  <dgm:cxnLst>
    <dgm:cxn modelId="{11948FF7-37C7-4D67-8780-A580F25A3A2A}" srcId="{B00E171A-0C33-4EE0-B802-480995C47FD2}" destId="{624F6692-A961-4549-B104-64DE548F0B54}" srcOrd="1" destOrd="0" parTransId="{18D6BBC8-CF30-493C-88C6-E4B33A1D312C}" sibTransId="{83BE56B8-A868-4816-95DC-3287D64BB9B3}"/>
    <dgm:cxn modelId="{10DF14B8-5CA0-4F94-88A0-5F605DF60714}" type="presOf" srcId="{AFDBF4C3-29AD-4497-93F4-A83780F3DAC1}" destId="{7AF0C18F-B3C3-4402-9BE0-48CAA15E6CCC}" srcOrd="0" destOrd="0" presId="urn:microsoft.com/office/officeart/2005/8/layout/lProcess3"/>
    <dgm:cxn modelId="{5A50E193-2C0D-4EDD-8C9F-5F34B80A214F}" type="presOf" srcId="{B00E171A-0C33-4EE0-B802-480995C47FD2}" destId="{B7DFA370-1CE9-4676-9CD7-D011F6E75773}" srcOrd="0" destOrd="0" presId="urn:microsoft.com/office/officeart/2005/8/layout/lProcess3"/>
    <dgm:cxn modelId="{ACAA6D1C-8135-4533-B49C-BD4E844DD539}" srcId="{B00E171A-0C33-4EE0-B802-480995C47FD2}" destId="{AFDBF4C3-29AD-4497-93F4-A83780F3DAC1}" srcOrd="2" destOrd="0" parTransId="{B5A5BC41-CC9F-48DE-825F-CEA63E376E10}" sibTransId="{BF5C255F-22D5-4298-9330-99B64777B118}"/>
    <dgm:cxn modelId="{36C7F34E-F840-4383-9E8E-2C10E7DFD6A3}" type="presOf" srcId="{624F6692-A961-4549-B104-64DE548F0B54}" destId="{CCF44FFD-B835-4DC1-BAF3-10A49810CA0E}" srcOrd="0" destOrd="0" presId="urn:microsoft.com/office/officeart/2005/8/layout/lProcess3"/>
    <dgm:cxn modelId="{157C5797-31D5-4B56-BD63-9B4C025A1BAD}" type="presOf" srcId="{D0350791-B5A8-4126-B2A8-6B9A808214E2}" destId="{5B4B344D-C34B-4B72-A814-A6D8F7C5B03E}" srcOrd="0" destOrd="0" presId="urn:microsoft.com/office/officeart/2005/8/layout/lProcess3"/>
    <dgm:cxn modelId="{8F34F7B1-61BC-4830-B54A-944CE772C23B}" srcId="{B00E171A-0C33-4EE0-B802-480995C47FD2}" destId="{D0350791-B5A8-4126-B2A8-6B9A808214E2}" srcOrd="0" destOrd="0" parTransId="{86A4B596-1F80-4D5C-A702-70E0E88F242F}" sibTransId="{C097C0EA-CA87-4786-9AB6-4573FB1A2C1D}"/>
    <dgm:cxn modelId="{0FE35954-03BA-4312-930D-682293C197DC}" type="presParOf" srcId="{B7DFA370-1CE9-4676-9CD7-D011F6E75773}" destId="{47B200DB-0601-4AB0-B013-5C1B907BC7BD}" srcOrd="0" destOrd="0" presId="urn:microsoft.com/office/officeart/2005/8/layout/lProcess3"/>
    <dgm:cxn modelId="{829991D6-5368-440D-B6AA-ABBE70BEE371}" type="presParOf" srcId="{47B200DB-0601-4AB0-B013-5C1B907BC7BD}" destId="{5B4B344D-C34B-4B72-A814-A6D8F7C5B03E}" srcOrd="0" destOrd="0" presId="urn:microsoft.com/office/officeart/2005/8/layout/lProcess3"/>
    <dgm:cxn modelId="{D62BAA79-E6CB-4705-9D7C-77073615772C}" type="presParOf" srcId="{B7DFA370-1CE9-4676-9CD7-D011F6E75773}" destId="{2C059505-95A7-4B70-BE1A-5FC46BC636A8}" srcOrd="1" destOrd="0" presId="urn:microsoft.com/office/officeart/2005/8/layout/lProcess3"/>
    <dgm:cxn modelId="{578E203E-AFE8-407F-B27A-F3468DC9FFA1}" type="presParOf" srcId="{B7DFA370-1CE9-4676-9CD7-D011F6E75773}" destId="{2E66FE0C-D376-4726-95C0-B94E589C356E}" srcOrd="2" destOrd="0" presId="urn:microsoft.com/office/officeart/2005/8/layout/lProcess3"/>
    <dgm:cxn modelId="{78197D87-73AE-4ABE-9536-A881F8B42834}" type="presParOf" srcId="{2E66FE0C-D376-4726-95C0-B94E589C356E}" destId="{CCF44FFD-B835-4DC1-BAF3-10A49810CA0E}" srcOrd="0" destOrd="0" presId="urn:microsoft.com/office/officeart/2005/8/layout/lProcess3"/>
    <dgm:cxn modelId="{A8FADA77-3BDF-4F09-B704-138F85BE9895}" type="presParOf" srcId="{B7DFA370-1CE9-4676-9CD7-D011F6E75773}" destId="{CC3C694F-A475-476A-91CE-314FDA7B1785}" srcOrd="3" destOrd="0" presId="urn:microsoft.com/office/officeart/2005/8/layout/lProcess3"/>
    <dgm:cxn modelId="{3D4E4B27-2A30-4C74-987A-889F535227C5}" type="presParOf" srcId="{B7DFA370-1CE9-4676-9CD7-D011F6E75773}" destId="{FA5E6EA9-E42E-44EE-BBA6-101B82DBEE98}" srcOrd="4" destOrd="0" presId="urn:microsoft.com/office/officeart/2005/8/layout/lProcess3"/>
    <dgm:cxn modelId="{E4C1993E-5203-4E33-9A9C-B5377C8029E2}" type="presParOf" srcId="{FA5E6EA9-E42E-44EE-BBA6-101B82DBEE98}" destId="{7AF0C18F-B3C3-4402-9BE0-48CAA15E6CC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B344D-C34B-4B72-A814-A6D8F7C5B03E}">
      <dsp:nvSpPr>
        <dsp:cNvPr id="0" name=""/>
        <dsp:cNvSpPr/>
      </dsp:nvSpPr>
      <dsp:spPr>
        <a:xfrm>
          <a:off x="6" y="3129"/>
          <a:ext cx="10186229" cy="132471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по групам: скласти за список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366" y="3129"/>
        <a:ext cx="8861510" cy="1324719"/>
      </dsp:txXfrm>
    </dsp:sp>
    <dsp:sp modelId="{CCF44FFD-B835-4DC1-BAF3-10A49810CA0E}">
      <dsp:nvSpPr>
        <dsp:cNvPr id="0" name=""/>
        <dsp:cNvSpPr/>
      </dsp:nvSpPr>
      <dsp:spPr>
        <a:xfrm>
          <a:off x="6" y="1513309"/>
          <a:ext cx="10515587" cy="132471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Командне обговорення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366" y="1513309"/>
        <a:ext cx="9190868" cy="1324719"/>
      </dsp:txXfrm>
    </dsp:sp>
    <dsp:sp modelId="{7AF0C18F-B3C3-4402-9BE0-48CAA15E6CCC}">
      <dsp:nvSpPr>
        <dsp:cNvPr id="0" name=""/>
        <dsp:cNvSpPr/>
      </dsp:nvSpPr>
      <dsp:spPr>
        <a:xfrm>
          <a:off x="6" y="3023489"/>
          <a:ext cx="10515587" cy="1324719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Захист ідеї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366" y="3023489"/>
        <a:ext cx="9190868" cy="1324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6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3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1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8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9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9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3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2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30A0-5E8D-4284-9F1C-653ECFE57361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BF9D-EE6A-48CB-A0E2-DA5B7E104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amoderna.com/demontazh-pamyati/shevel-memory-wa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5.ua/suspilstvo/viina-pamiatnykiv-zakonni-ta-stykhiini-znesennia-za-chasiv-nezalezhnosti-21628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77265"/>
            <a:ext cx="9144000" cy="227125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«Війни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яті» в Україні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190500"/>
            <a:ext cx="3921241" cy="839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297" y="89247"/>
            <a:ext cx="2373052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5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53673"/>
            <a:ext cx="4786745" cy="39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730" y="2682242"/>
            <a:ext cx="4279763" cy="3840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047" y="83592"/>
            <a:ext cx="2145978" cy="17131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4877" y="1166843"/>
            <a:ext cx="48508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Анексія чи добровільне приєднання Криму?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є війна на Сході громадянською війною? </a:t>
            </a: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Можливо, це не зовнішня агресія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01881" y="383201"/>
            <a:ext cx="1866015" cy="179930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904" y="199697"/>
            <a:ext cx="765114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1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41" y="254784"/>
            <a:ext cx="7980346" cy="1964434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0" y="2363056"/>
            <a:ext cx="7479587" cy="38139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Смислова війна 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нова когнітивна зброя</a:t>
            </a:r>
            <a:endParaRPr lang="ru-RU" sz="4800" dirty="0"/>
          </a:p>
          <a:p>
            <a:pPr algn="ctr"/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54" y="3051425"/>
            <a:ext cx="4619946" cy="3688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745" y="254784"/>
            <a:ext cx="3310415" cy="26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2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4674"/>
            <a:ext cx="10515600" cy="7660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ШТУРМ</a:t>
            </a: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є консенсусні історичні постаті в історії України?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5035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39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8594"/>
            <a:ext cx="9281845" cy="5156853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МНЕМОНІЧНОГО ПЛЮРАЛІЗМУ, А НЕ МНЕМОНІЧНИХ ВОЄН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АМБІВАЛЕНТНІСТЬ ЯК ОСНОВА ДЛЯ ФОРМУВАННЯ БІЛЬШ ДЕМОКРАТИЧНОГО РЕЖИМУ ПАМ'ЯТІ.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ПОЛІТИЧНОЮ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ЕЛІТОЮ СТРАТЕГІЇ ВІДМОВИ МАНІПУЛЮВАННЯ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ПАМ’ЯТІ.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786" y="28366"/>
            <a:ext cx="1751106" cy="1481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212" y="5825448"/>
            <a:ext cx="3935679" cy="8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8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756882" y="452283"/>
            <a:ext cx="9658369" cy="567551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навколо пам’яті не лише ускладнюють побудову єдиної національної ідентичності, а й можуть стати на заваді демократичним процесам.</a:t>
            </a:r>
          </a:p>
          <a:p>
            <a:pPr algn="ctr"/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3" y="217980"/>
            <a:ext cx="2114707" cy="841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768" y="5414480"/>
            <a:ext cx="1445231" cy="124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9823"/>
            <a:ext cx="10666412" cy="501856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://zaxid.net/shhe_raz_pro_politiku_pamyati_n109797.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пам’яті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zaxid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natsionalnoyi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pamyati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polshhi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ukrayini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sproba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porivnyannya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1246616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?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пам’яті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пострадянській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порівняльній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перспективі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://uamoderna.com/demontazh-pamyati/shevel-memory-wars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86" y="28366"/>
            <a:ext cx="1751106" cy="1481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8" y="5879040"/>
            <a:ext cx="4109399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8127" cy="1325563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22" y="0"/>
            <a:ext cx="2145978" cy="1707028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1022555" y="1886026"/>
            <a:ext cx="8501589" cy="3384617"/>
          </a:xfrm>
          <a:prstGeom prst="wave">
            <a:avLst>
              <a:gd name="adj1" fmla="val 12500"/>
              <a:gd name="adj2" fmla="val 557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відомі Вам суперечливі інтерпретації історичних подій в Україні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93" y="5704380"/>
            <a:ext cx="4109399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53673"/>
            <a:ext cx="4786745" cy="39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37" y="2416771"/>
            <a:ext cx="4279763" cy="3840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97" y="83592"/>
            <a:ext cx="1566808" cy="1335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047" y="83592"/>
            <a:ext cx="2145978" cy="17131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11006" y="1166843"/>
            <a:ext cx="6101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 1932 – 1933 років, що знелюднів Україну, був злочином радянського режиму проти українців?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Чи, може, Голодомор,  мав класовий характер, без жодного національного підґрунтя?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Можливо, це не був рукотворний злочин, а трагедія, спричинена несприятливими погодними умовами та, як наслідок, поганим врожаєм?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719" y="174661"/>
            <a:ext cx="7654247" cy="10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1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253673"/>
            <a:ext cx="4786745" cy="39232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04" y="3390165"/>
            <a:ext cx="3516396" cy="2786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047" y="83592"/>
            <a:ext cx="2145978" cy="17131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38865" y="2172929"/>
            <a:ext cx="69219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чому полягає вірність та зрада батьківщині під час Другої світової війни?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герої ті, хто воював за Радянський Союз?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 зрадники ті, хто протистояв радянській владі?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націоналісти, були справжніми героями, бо боролися за незалежність української держави?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255639" y="83592"/>
            <a:ext cx="1630975" cy="146181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719" y="174661"/>
            <a:ext cx="7654247" cy="10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9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nn.com.ua/uploads/media/photo/2014/08/23/e5d664ec990aef5c9c1f3d7b5c2b367446d313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83" y="0"/>
            <a:ext cx="6623457" cy="66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3" y="184935"/>
            <a:ext cx="5034337" cy="2815119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58" y="3113070"/>
            <a:ext cx="24352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3" y="4602680"/>
            <a:ext cx="24923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7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hasovrada.gov.ua/wp-content/uploads/2020/06/Den-skorboti-20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2" y="79019"/>
            <a:ext cx="11841701" cy="64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4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>
                <a:hlinkClick r:id="rId2"/>
              </a:rPr>
              <a:t> </a:t>
            </a:r>
            <a:r>
              <a:rPr lang="ru-RU" u="sng" dirty="0" smtClean="0">
                <a:solidFill>
                  <a:srgbClr val="0070C0"/>
                </a:solidFill>
              </a:rPr>
              <a:t/>
            </a:r>
            <a:br>
              <a:rPr lang="ru-RU" u="sng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 ПАМ'ЯТНИКІВ 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pic>
        <p:nvPicPr>
          <p:cNvPr id="3074" name="Picture 2" descr="https://uamoderna.com/images/demontazh-pamyati/Shevel/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89" y="1690687"/>
            <a:ext cx="6263811" cy="48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81" y="1690688"/>
            <a:ext cx="5753208" cy="4823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8530" y="103502"/>
            <a:ext cx="2503470" cy="15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68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300</Words>
  <Application>Microsoft Office PowerPoint</Application>
  <PresentationFormat>Широкоэкранный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«Війни пам’яті» в Україні</vt:lpstr>
      <vt:lpstr>Презентация PowerPoint</vt:lpstr>
      <vt:lpstr>Література: </vt:lpstr>
      <vt:lpstr>Питання для обговорення: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  ВІЙНА ПАМ'ЯТНИКІВ  </vt:lpstr>
      <vt:lpstr>Презентация PowerPoint</vt:lpstr>
      <vt:lpstr>Презентация PowerPoint</vt:lpstr>
      <vt:lpstr>МОЗКОВИЙ ШТУРМ: Чи є консенсусні історичні постаті в історії України?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Колоквіум: «війни пам’яті» в Україні</dc:title>
  <dc:creator>Пользователь Windows</dc:creator>
  <cp:lastModifiedBy>Пользователь Windows</cp:lastModifiedBy>
  <cp:revision>14</cp:revision>
  <dcterms:created xsi:type="dcterms:W3CDTF">2021-01-13T13:50:37Z</dcterms:created>
  <dcterms:modified xsi:type="dcterms:W3CDTF">2021-01-14T09:46:28Z</dcterms:modified>
</cp:coreProperties>
</file>