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3" r:id="rId15"/>
    <p:sldId id="274" r:id="rId16"/>
    <p:sldId id="275" r:id="rId17"/>
    <p:sldId id="270" r:id="rId18"/>
    <p:sldId id="271" r:id="rId19"/>
    <p:sldId id="272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2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75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5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96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61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3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35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67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64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689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46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391FFF-6376-4B7D-B920-7235FD6D53F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21F26C9-3B3A-4789-893C-FD8FB95F703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0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Характеристика CRM маркетингу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459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CRM,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допоможуть</a:t>
            </a:r>
            <a:r>
              <a:rPr lang="ru-RU" dirty="0" smtClean="0"/>
              <a:t> вам </a:t>
            </a:r>
            <a:r>
              <a:rPr lang="ru-RU" dirty="0" err="1" smtClean="0"/>
              <a:t>створити</a:t>
            </a:r>
            <a:r>
              <a:rPr lang="ru-RU" dirty="0" smtClean="0"/>
              <a:t> базу </a:t>
            </a:r>
            <a:r>
              <a:rPr lang="ru-RU" dirty="0" err="1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Pop-up</a:t>
            </a:r>
            <a:endParaRPr lang="uk-UA" dirty="0" smtClean="0"/>
          </a:p>
          <a:p>
            <a:pPr algn="just"/>
            <a:r>
              <a:rPr lang="en-US" dirty="0" smtClean="0"/>
              <a:t> </a:t>
            </a:r>
            <a:r>
              <a:rPr lang="ru-RU" dirty="0" err="1" smtClean="0"/>
              <a:t>Показати</a:t>
            </a:r>
            <a:r>
              <a:rPr lang="ru-RU" dirty="0" smtClean="0"/>
              <a:t> </a:t>
            </a:r>
            <a:r>
              <a:rPr lang="ru-RU" dirty="0" err="1" smtClean="0"/>
              <a:t>спливаюче</a:t>
            </a:r>
            <a:r>
              <a:rPr lang="ru-RU" dirty="0" smtClean="0"/>
              <a:t> </a:t>
            </a:r>
            <a:r>
              <a:rPr lang="ru-RU" dirty="0" err="1" smtClean="0"/>
              <a:t>вікно</a:t>
            </a:r>
            <a:r>
              <a:rPr lang="ru-RU" dirty="0" smtClean="0"/>
              <a:t> з </a:t>
            </a:r>
            <a:r>
              <a:rPr lang="ru-RU" dirty="0" err="1" smtClean="0"/>
              <a:t>пропозицією</a:t>
            </a:r>
            <a:r>
              <a:rPr lang="ru-RU" dirty="0" smtClean="0"/>
              <a:t> </a:t>
            </a:r>
            <a:r>
              <a:rPr lang="ru-RU" dirty="0" err="1" smtClean="0"/>
              <a:t>підписатися</a:t>
            </a:r>
            <a:r>
              <a:rPr lang="ru-RU" dirty="0" smtClean="0"/>
              <a:t> на </a:t>
            </a:r>
            <a:r>
              <a:rPr lang="ru-RU" dirty="0" err="1" smtClean="0"/>
              <a:t>розсилку</a:t>
            </a:r>
            <a:r>
              <a:rPr lang="ru-RU" dirty="0" smtClean="0"/>
              <a:t> новин </a:t>
            </a:r>
            <a:r>
              <a:rPr lang="ru-RU" dirty="0" err="1" smtClean="0"/>
              <a:t>новим</a:t>
            </a:r>
            <a:r>
              <a:rPr lang="ru-RU" dirty="0" smtClean="0"/>
              <a:t> </a:t>
            </a:r>
            <a:r>
              <a:rPr lang="ru-RU" dirty="0" err="1" smtClean="0"/>
              <a:t>відвідувачам</a:t>
            </a:r>
            <a:r>
              <a:rPr lang="ru-RU" dirty="0" smtClean="0"/>
              <a:t> сайту. </a:t>
            </a:r>
            <a:r>
              <a:rPr lang="ru-RU" dirty="0" err="1" smtClean="0"/>
              <a:t>Поясніть</a:t>
            </a:r>
            <a:r>
              <a:rPr lang="ru-RU" dirty="0" smtClean="0"/>
              <a:t> </a:t>
            </a:r>
            <a:r>
              <a:rPr lang="ru-RU" dirty="0" err="1" smtClean="0"/>
              <a:t>чому</a:t>
            </a:r>
            <a:r>
              <a:rPr lang="ru-RU" dirty="0" smtClean="0"/>
              <a:t>: за </a:t>
            </a:r>
            <a:r>
              <a:rPr lang="ru-RU" dirty="0" err="1" smtClean="0"/>
              <a:t>корисний</a:t>
            </a:r>
            <a:r>
              <a:rPr lang="ru-RU" dirty="0" smtClean="0"/>
              <a:t> контент, </a:t>
            </a:r>
            <a:r>
              <a:rPr lang="ru-RU" dirty="0" err="1" smtClean="0"/>
              <a:t>бонуси</a:t>
            </a:r>
            <a:r>
              <a:rPr lang="ru-RU" dirty="0" smtClean="0"/>
              <a:t> та </a:t>
            </a:r>
            <a:r>
              <a:rPr lang="ru-RU" dirty="0" err="1" smtClean="0"/>
              <a:t>знижки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ексклюзивні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. Не забудьте </a:t>
            </a:r>
            <a:r>
              <a:rPr lang="ru-RU" dirty="0" err="1" smtClean="0"/>
              <a:t>додати</a:t>
            </a:r>
            <a:r>
              <a:rPr lang="ru-RU" dirty="0" smtClean="0"/>
              <a:t> кнопку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закликом</a:t>
            </a:r>
            <a:r>
              <a:rPr lang="ru-RU" dirty="0" smtClean="0"/>
              <a:t> до </a:t>
            </a:r>
            <a:r>
              <a:rPr lang="ru-RU" dirty="0" err="1" smtClean="0"/>
              <a:t>дії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Лід-магніт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цінний</a:t>
            </a:r>
            <a:r>
              <a:rPr lang="ru-RU" dirty="0" smtClean="0"/>
              <a:t> контент,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ділитеся</a:t>
            </a:r>
            <a:r>
              <a:rPr lang="ru-RU" dirty="0" smtClean="0"/>
              <a:t> з </a:t>
            </a:r>
            <a:r>
              <a:rPr lang="ru-RU" dirty="0" err="1" smtClean="0"/>
              <a:t>користувачем</a:t>
            </a:r>
            <a:r>
              <a:rPr lang="ru-RU" dirty="0" smtClean="0"/>
              <a:t> в </a:t>
            </a:r>
            <a:r>
              <a:rPr lang="ru-RU" dirty="0" err="1" smtClean="0"/>
              <a:t>обмін</a:t>
            </a:r>
            <a:r>
              <a:rPr lang="ru-RU" dirty="0" smtClean="0"/>
              <a:t> на </a:t>
            </a:r>
            <a:r>
              <a:rPr lang="ru-RU" dirty="0" err="1" smtClean="0"/>
              <a:t>електронний</a:t>
            </a:r>
            <a:r>
              <a:rPr lang="ru-RU" dirty="0" smtClean="0"/>
              <a:t> лист. </a:t>
            </a:r>
            <a:r>
              <a:rPr lang="ru-RU" dirty="0" err="1" smtClean="0"/>
              <a:t>Лід-магнітом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бути: </a:t>
            </a:r>
            <a:r>
              <a:rPr lang="ru-RU" dirty="0" err="1" smtClean="0"/>
              <a:t>електронна</a:t>
            </a:r>
            <a:r>
              <a:rPr lang="ru-RU" dirty="0" smtClean="0"/>
              <a:t> книга; </a:t>
            </a:r>
            <a:r>
              <a:rPr lang="ru-RU" dirty="0" err="1" smtClean="0"/>
              <a:t>Контрольний</a:t>
            </a:r>
            <a:r>
              <a:rPr lang="ru-RU" dirty="0" smtClean="0"/>
              <a:t>; </a:t>
            </a:r>
            <a:r>
              <a:rPr lang="ru-RU" dirty="0" err="1" smtClean="0"/>
              <a:t>відео</a:t>
            </a:r>
            <a:r>
              <a:rPr lang="ru-RU" dirty="0" smtClean="0"/>
              <a:t> урок;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корисних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; </a:t>
            </a:r>
            <a:r>
              <a:rPr lang="ru-RU" dirty="0" err="1" smtClean="0"/>
              <a:t>Підручники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Відвідувач</a:t>
            </a:r>
            <a:r>
              <a:rPr lang="ru-RU" dirty="0" smtClean="0"/>
              <a:t> </a:t>
            </a:r>
            <a:r>
              <a:rPr lang="ru-RU" dirty="0" err="1" smtClean="0"/>
              <a:t>залишить</a:t>
            </a:r>
            <a:r>
              <a:rPr lang="ru-RU" dirty="0" smtClean="0"/>
              <a:t> </a:t>
            </a:r>
            <a:r>
              <a:rPr lang="ru-RU" dirty="0" err="1" smtClean="0"/>
              <a:t>електронний</a:t>
            </a:r>
            <a:r>
              <a:rPr lang="ru-RU" dirty="0" smtClean="0"/>
              <a:t> лист,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корисне</a:t>
            </a:r>
            <a:r>
              <a:rPr lang="ru-RU" dirty="0" smtClean="0"/>
              <a:t> для себе. </a:t>
            </a:r>
            <a:r>
              <a:rPr lang="ru-RU" dirty="0" err="1" smtClean="0"/>
              <a:t>Важливо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подаєте</a:t>
            </a:r>
            <a:r>
              <a:rPr lang="ru-RU" dirty="0" smtClean="0"/>
              <a:t>, є </a:t>
            </a:r>
            <a:r>
              <a:rPr lang="ru-RU" dirty="0" err="1" smtClean="0"/>
              <a:t>унікальними</a:t>
            </a:r>
            <a:r>
              <a:rPr lang="ru-RU" dirty="0" smtClean="0"/>
              <a:t> і не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знайдені</a:t>
            </a:r>
            <a:r>
              <a:rPr lang="ru-RU" dirty="0" smtClean="0"/>
              <a:t> у </a:t>
            </a:r>
            <a:r>
              <a:rPr lang="ru-RU" dirty="0" err="1" smtClean="0"/>
              <a:t>відкритому</a:t>
            </a:r>
            <a:r>
              <a:rPr lang="ru-RU" dirty="0" smtClean="0"/>
              <a:t> </a:t>
            </a:r>
            <a:r>
              <a:rPr lang="ru-RU" dirty="0" err="1" smtClean="0"/>
              <a:t>доступі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354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402336"/>
            <a:ext cx="10058400" cy="5466758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 smtClean="0"/>
              <a:t>Партнерська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розсилка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pPr algn="just"/>
            <a:r>
              <a:rPr lang="ru-RU" sz="2400" dirty="0" err="1" smtClean="0"/>
              <a:t>Запропонуйте</a:t>
            </a:r>
            <a:r>
              <a:rPr lang="ru-RU" sz="2400" dirty="0" smtClean="0"/>
              <a:t> партнерство </a:t>
            </a:r>
            <a:r>
              <a:rPr lang="ru-RU" sz="2400" dirty="0" err="1" smtClean="0"/>
              <a:t>компаніям</a:t>
            </a:r>
            <a:r>
              <a:rPr lang="ru-RU" sz="2400" dirty="0" smtClean="0"/>
              <a:t>, </a:t>
            </a:r>
            <a:r>
              <a:rPr lang="ru-RU" sz="2400" dirty="0" err="1" smtClean="0"/>
              <a:t>цільова</a:t>
            </a:r>
            <a:r>
              <a:rPr lang="ru-RU" sz="2400" dirty="0" smtClean="0"/>
              <a:t> </a:t>
            </a:r>
            <a:r>
              <a:rPr lang="ru-RU" sz="2400" dirty="0" err="1" smtClean="0"/>
              <a:t>аудиторія</a:t>
            </a:r>
            <a:r>
              <a:rPr lang="ru-RU" sz="2400" dirty="0" smtClean="0"/>
              <a:t>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така</a:t>
            </a:r>
            <a:r>
              <a:rPr lang="ru-RU" sz="2400" dirty="0" smtClean="0"/>
              <a:t> ж, як у вас. </a:t>
            </a:r>
            <a:r>
              <a:rPr lang="ru-RU" sz="2400" dirty="0" err="1" smtClean="0"/>
              <a:t>Заздалегідь</a:t>
            </a:r>
            <a:r>
              <a:rPr lang="ru-RU" sz="2400" dirty="0" smtClean="0"/>
              <a:t> </a:t>
            </a:r>
            <a:r>
              <a:rPr lang="ru-RU" sz="2400" dirty="0" err="1" smtClean="0"/>
              <a:t>обговоріть</a:t>
            </a:r>
            <a:r>
              <a:rPr lang="ru-RU" sz="2400" dirty="0" smtClean="0"/>
              <a:t> формат </a:t>
            </a:r>
            <a:r>
              <a:rPr lang="ru-RU" sz="2400" dirty="0" err="1" smtClean="0"/>
              <a:t>участі</a:t>
            </a:r>
            <a:r>
              <a:rPr lang="ru-RU" sz="2400" dirty="0" smtClean="0"/>
              <a:t> в </a:t>
            </a:r>
            <a:r>
              <a:rPr lang="ru-RU" sz="2400" dirty="0" err="1" smtClean="0"/>
              <a:t>партнерській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розсилці</a:t>
            </a:r>
            <a:r>
              <a:rPr lang="ru-RU" sz="2400" dirty="0" smtClean="0"/>
              <a:t>: </a:t>
            </a:r>
            <a:r>
              <a:rPr lang="ru-RU" sz="2400" dirty="0" err="1" smtClean="0"/>
              <a:t>рекламний</a:t>
            </a:r>
            <a:r>
              <a:rPr lang="ru-RU" sz="2400" dirty="0" smtClean="0"/>
              <a:t> блок, </a:t>
            </a:r>
            <a:r>
              <a:rPr lang="ru-RU" sz="2400" dirty="0" err="1" smtClean="0"/>
              <a:t>посилання</a:t>
            </a:r>
            <a:r>
              <a:rPr lang="ru-RU" sz="2400" dirty="0" smtClean="0"/>
              <a:t> на </a:t>
            </a:r>
            <a:r>
              <a:rPr lang="ru-RU" sz="2400" dirty="0" err="1" smtClean="0"/>
              <a:t>статтю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партнерський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промокод</a:t>
            </a:r>
            <a:r>
              <a:rPr lang="ru-RU" sz="2400" dirty="0" smtClean="0"/>
              <a:t>. </a:t>
            </a:r>
            <a:r>
              <a:rPr lang="ru-RU" sz="2400" dirty="0" err="1" smtClean="0"/>
              <a:t>Вибирайте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пропозиції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найкраще</a:t>
            </a:r>
            <a:r>
              <a:rPr lang="ru-RU" sz="2400" dirty="0" smtClean="0"/>
              <a:t> </a:t>
            </a:r>
            <a:r>
              <a:rPr lang="ru-RU" sz="2400" dirty="0" err="1" smtClean="0"/>
              <a:t>підходять</a:t>
            </a:r>
            <a:r>
              <a:rPr lang="ru-RU" sz="2400" dirty="0" smtClean="0"/>
              <a:t> </a:t>
            </a:r>
            <a:r>
              <a:rPr lang="ru-RU" sz="2400" dirty="0" err="1" smtClean="0"/>
              <a:t>аудиторії</a:t>
            </a:r>
            <a:r>
              <a:rPr lang="ru-RU" sz="2400" dirty="0" smtClean="0"/>
              <a:t> ваших </a:t>
            </a:r>
            <a:r>
              <a:rPr lang="ru-RU" sz="2400" dirty="0" err="1" smtClean="0"/>
              <a:t>партнерів</a:t>
            </a:r>
            <a:r>
              <a:rPr lang="ru-RU" sz="2400" dirty="0" smtClean="0"/>
              <a:t>. </a:t>
            </a:r>
            <a:endParaRPr lang="en-US" sz="2400" dirty="0" smtClean="0"/>
          </a:p>
          <a:p>
            <a:pPr algn="just"/>
            <a:r>
              <a:rPr lang="ru-RU" sz="2400" dirty="0" err="1" smtClean="0"/>
              <a:t>Живий</a:t>
            </a:r>
            <a:r>
              <a:rPr lang="ru-RU" sz="2400" dirty="0" smtClean="0"/>
              <a:t> чат: </a:t>
            </a:r>
            <a:endParaRPr lang="en-US" sz="2400" dirty="0" smtClean="0"/>
          </a:p>
          <a:p>
            <a:pPr algn="just"/>
            <a:r>
              <a:rPr lang="ru-RU" sz="2400" dirty="0" err="1" smtClean="0"/>
              <a:t>налаштуйте</a:t>
            </a:r>
            <a:r>
              <a:rPr lang="ru-RU" sz="2400" dirty="0" smtClean="0"/>
              <a:t> </a:t>
            </a:r>
            <a:r>
              <a:rPr lang="ru-RU" sz="2400" dirty="0" err="1" smtClean="0"/>
              <a:t>тригерне</a:t>
            </a:r>
            <a:r>
              <a:rPr lang="ru-RU" sz="2400" dirty="0" smtClean="0"/>
              <a:t> </a:t>
            </a:r>
            <a:r>
              <a:rPr lang="ru-RU" sz="2400" dirty="0" err="1" smtClean="0"/>
              <a:t>повідомлення</a:t>
            </a:r>
            <a:r>
              <a:rPr lang="ru-RU" sz="2400" dirty="0" smtClean="0"/>
              <a:t> з </a:t>
            </a:r>
            <a:r>
              <a:rPr lang="ru-RU" sz="2400" dirty="0" err="1" smtClean="0"/>
              <a:t>проханням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залишити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електронний</a:t>
            </a:r>
            <a:r>
              <a:rPr lang="ru-RU" sz="2400" dirty="0" smtClean="0"/>
              <a:t> лист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номер телефону,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ви</a:t>
            </a:r>
            <a:r>
              <a:rPr lang="ru-RU" sz="2400" dirty="0" smtClean="0"/>
              <a:t> </a:t>
            </a:r>
            <a:r>
              <a:rPr lang="ru-RU" sz="2400" dirty="0" err="1" smtClean="0"/>
              <a:t>отримуєте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електронний</a:t>
            </a:r>
            <a:r>
              <a:rPr lang="ru-RU" sz="2400" dirty="0" smtClean="0"/>
              <a:t> лист у </a:t>
            </a:r>
            <a:r>
              <a:rPr lang="ru-RU" sz="2400" dirty="0" err="1" smtClean="0"/>
              <a:t>неробочий</a:t>
            </a:r>
            <a:r>
              <a:rPr lang="ru-RU" sz="2400" dirty="0" smtClean="0"/>
              <a:t> час. І, </a:t>
            </a:r>
            <a:r>
              <a:rPr lang="ru-RU" sz="2400" dirty="0" err="1" smtClean="0"/>
              <a:t>звичайно</a:t>
            </a:r>
            <a:r>
              <a:rPr lang="ru-RU" sz="2400" dirty="0" smtClean="0"/>
              <a:t> ж, не забудьте </a:t>
            </a:r>
            <a:r>
              <a:rPr lang="ru-RU" sz="2400" dirty="0" err="1" smtClean="0"/>
              <a:t>відповісти</a:t>
            </a:r>
            <a:r>
              <a:rPr lang="ru-RU" sz="2400" dirty="0" smtClean="0"/>
              <a:t> на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питання</a:t>
            </a:r>
            <a:r>
              <a:rPr lang="ru-RU" sz="2400" dirty="0" smtClean="0"/>
              <a:t>, коли </a:t>
            </a:r>
            <a:r>
              <a:rPr lang="ru-RU" sz="2400" dirty="0" err="1" smtClean="0"/>
              <a:t>ви</a:t>
            </a:r>
            <a:r>
              <a:rPr lang="ru-RU" sz="2400" dirty="0" smtClean="0"/>
              <a:t> в </a:t>
            </a:r>
            <a:r>
              <a:rPr lang="ru-RU" sz="2400" dirty="0" err="1" smtClean="0"/>
              <a:t>мережі</a:t>
            </a:r>
            <a:r>
              <a:rPr lang="ru-RU" sz="2400" dirty="0" smtClean="0"/>
              <a:t>.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відвідувач</a:t>
            </a:r>
            <a:r>
              <a:rPr lang="ru-RU" sz="2400" dirty="0" smtClean="0"/>
              <a:t> </a:t>
            </a:r>
            <a:r>
              <a:rPr lang="ru-RU" sz="2400" dirty="0" err="1" smtClean="0"/>
              <a:t>пише</a:t>
            </a:r>
            <a:r>
              <a:rPr lang="ru-RU" sz="2400" dirty="0" smtClean="0"/>
              <a:t> в </a:t>
            </a:r>
            <a:r>
              <a:rPr lang="ru-RU" sz="2400" dirty="0" err="1" smtClean="0"/>
              <a:t>робочий</a:t>
            </a:r>
            <a:r>
              <a:rPr lang="ru-RU" sz="2400" dirty="0" smtClean="0"/>
              <a:t> час, </a:t>
            </a:r>
            <a:r>
              <a:rPr lang="ru-RU" sz="2400" dirty="0" err="1" smtClean="0"/>
              <a:t>спочатку</a:t>
            </a:r>
            <a:r>
              <a:rPr lang="ru-RU" sz="2400" dirty="0" smtClean="0"/>
              <a:t> </a:t>
            </a:r>
            <a:r>
              <a:rPr lang="ru-RU" sz="2400" dirty="0" err="1" smtClean="0"/>
              <a:t>вирішіть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проблему, а </a:t>
            </a:r>
            <a:r>
              <a:rPr lang="ru-RU" sz="2400" dirty="0" err="1" smtClean="0"/>
              <a:t>потім</a:t>
            </a:r>
            <a:r>
              <a:rPr lang="ru-RU" sz="2400" dirty="0" smtClean="0"/>
              <a:t> </a:t>
            </a:r>
            <a:r>
              <a:rPr lang="ru-RU" sz="2400" dirty="0" err="1" smtClean="0"/>
              <a:t>попросіть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контакти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79720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86603"/>
            <a:ext cx="10692384" cy="605323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Чат-бот </a:t>
            </a:r>
            <a:endParaRPr lang="en-US" dirty="0" smtClean="0"/>
          </a:p>
          <a:p>
            <a:pPr algn="just"/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почати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відвідувачем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тригера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заходить на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сторінки</a:t>
            </a:r>
            <a:r>
              <a:rPr lang="ru-RU" dirty="0" smtClean="0"/>
              <a:t> сайту.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чат-бот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надіслати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, </a:t>
            </a:r>
            <a:r>
              <a:rPr lang="ru-RU" dirty="0" err="1" smtClean="0"/>
              <a:t>запропонувати</a:t>
            </a:r>
            <a:r>
              <a:rPr lang="ru-RU" dirty="0" smtClean="0"/>
              <a:t> до 10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відповідей</a:t>
            </a:r>
            <a:r>
              <a:rPr lang="ru-RU" dirty="0" smtClean="0"/>
              <a:t>, а для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налаштувати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подальший</a:t>
            </a:r>
            <a:r>
              <a:rPr lang="ru-RU" dirty="0" smtClean="0"/>
              <a:t> </a:t>
            </a:r>
            <a:r>
              <a:rPr lang="ru-RU" dirty="0" err="1" smtClean="0"/>
              <a:t>сценарій</a:t>
            </a:r>
            <a:r>
              <a:rPr lang="ru-RU" dirty="0" smtClean="0"/>
              <a:t>. Бот </a:t>
            </a:r>
            <a:r>
              <a:rPr lang="ru-RU" dirty="0" err="1" smtClean="0"/>
              <a:t>запише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, </a:t>
            </a:r>
            <a:r>
              <a:rPr lang="ru-RU" dirty="0" err="1" smtClean="0"/>
              <a:t>електронну</a:t>
            </a:r>
            <a:r>
              <a:rPr lang="ru-RU" dirty="0" smtClean="0"/>
              <a:t> </a:t>
            </a:r>
            <a:r>
              <a:rPr lang="ru-RU" dirty="0" err="1" smtClean="0"/>
              <a:t>пошту</a:t>
            </a:r>
            <a:r>
              <a:rPr lang="ru-RU" dirty="0" smtClean="0"/>
              <a:t>, номер телефону та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яку </a:t>
            </a:r>
            <a:r>
              <a:rPr lang="ru-RU" dirty="0" err="1" smtClean="0"/>
              <a:t>відвідувач</a:t>
            </a:r>
            <a:r>
              <a:rPr lang="ru-RU" dirty="0" smtClean="0"/>
              <a:t> </a:t>
            </a:r>
            <a:r>
              <a:rPr lang="ru-RU" dirty="0" err="1" smtClean="0"/>
              <a:t>залишає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спілкування</a:t>
            </a:r>
            <a:r>
              <a:rPr lang="ru-RU" dirty="0" smtClean="0"/>
              <a:t>.</a:t>
            </a:r>
            <a:endParaRPr lang="en-US" dirty="0" smtClean="0"/>
          </a:p>
          <a:p>
            <a:pPr algn="just"/>
            <a:r>
              <a:rPr lang="ru-RU" dirty="0" err="1" smtClean="0"/>
              <a:t>Збір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endParaRPr lang="en-US" dirty="0" smtClean="0"/>
          </a:p>
          <a:p>
            <a:pPr algn="just"/>
            <a:r>
              <a:rPr lang="ru-RU" dirty="0" smtClean="0"/>
              <a:t> Для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особистого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збирайте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контакти</a:t>
            </a:r>
            <a:r>
              <a:rPr lang="ru-RU" dirty="0" smtClean="0"/>
              <a:t>, а й </a:t>
            </a:r>
            <a:r>
              <a:rPr lang="ru-RU" dirty="0" err="1" smtClean="0"/>
              <a:t>демографічні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, </a:t>
            </a:r>
            <a:r>
              <a:rPr lang="ru-RU" dirty="0" err="1" smtClean="0"/>
              <a:t>інтереси</a:t>
            </a:r>
            <a:r>
              <a:rPr lang="ru-RU" dirty="0" smtClean="0"/>
              <a:t>, </a:t>
            </a:r>
            <a:r>
              <a:rPr lang="ru-RU" dirty="0" err="1" smtClean="0"/>
              <a:t>дії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dirty="0" smtClean="0"/>
              <a:t>Ми </a:t>
            </a:r>
            <a:r>
              <a:rPr lang="ru-RU" dirty="0" err="1" smtClean="0"/>
              <a:t>називаємо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«</a:t>
            </a:r>
            <a:r>
              <a:rPr lang="ru-RU" dirty="0" err="1" smtClean="0"/>
              <a:t>подіями</a:t>
            </a:r>
            <a:r>
              <a:rPr lang="ru-RU" dirty="0" smtClean="0"/>
              <a:t>». </a:t>
            </a:r>
            <a:r>
              <a:rPr lang="ru-RU" dirty="0" err="1" smtClean="0"/>
              <a:t>Наприклад</a:t>
            </a:r>
            <a:r>
              <a:rPr lang="ru-RU" dirty="0" smtClean="0"/>
              <a:t>: "</a:t>
            </a:r>
            <a:r>
              <a:rPr lang="ru-RU" dirty="0" err="1" smtClean="0"/>
              <a:t>перейшов</a:t>
            </a:r>
            <a:r>
              <a:rPr lang="ru-RU" dirty="0" smtClean="0"/>
              <a:t> на сайт", "додав товар в </a:t>
            </a:r>
            <a:r>
              <a:rPr lang="ru-RU" dirty="0" err="1" smtClean="0"/>
              <a:t>кошик</a:t>
            </a:r>
            <a:r>
              <a:rPr lang="ru-RU" dirty="0" smtClean="0"/>
              <a:t>", "оплатив </a:t>
            </a:r>
            <a:r>
              <a:rPr lang="ru-RU" dirty="0" err="1" smtClean="0"/>
              <a:t>замовлення</a:t>
            </a:r>
            <a:r>
              <a:rPr lang="ru-RU" dirty="0" smtClean="0"/>
              <a:t>".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. </a:t>
            </a:r>
            <a:r>
              <a:rPr lang="ru-RU" dirty="0" err="1" smtClean="0"/>
              <a:t>Подія</a:t>
            </a:r>
            <a:r>
              <a:rPr lang="ru-RU" dirty="0" smtClean="0"/>
              <a:t> "оплачено за </a:t>
            </a:r>
            <a:r>
              <a:rPr lang="ru-RU" dirty="0" err="1" smtClean="0"/>
              <a:t>замовлення</a:t>
            </a:r>
            <a:r>
              <a:rPr lang="ru-RU" dirty="0" smtClean="0"/>
              <a:t>"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містити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: "сума </a:t>
            </a:r>
            <a:r>
              <a:rPr lang="ru-RU" dirty="0" err="1" smtClean="0"/>
              <a:t>замовлення</a:t>
            </a:r>
            <a:r>
              <a:rPr lang="ru-RU" dirty="0" smtClean="0"/>
              <a:t>", "дата </a:t>
            </a:r>
            <a:r>
              <a:rPr lang="ru-RU" dirty="0" err="1" smtClean="0"/>
              <a:t>замовлення</a:t>
            </a:r>
            <a:r>
              <a:rPr lang="ru-RU" dirty="0" smtClean="0"/>
              <a:t>", "</a:t>
            </a:r>
            <a:r>
              <a:rPr lang="ru-RU" dirty="0" err="1" smtClean="0"/>
              <a:t>категорія</a:t>
            </a:r>
            <a:r>
              <a:rPr lang="ru-RU" dirty="0" smtClean="0"/>
              <a:t> товару".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надати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глибоке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, коли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занадто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складно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 err="1" smtClean="0"/>
              <a:t>проаналізувати</a:t>
            </a:r>
            <a:r>
              <a:rPr lang="ru-RU" dirty="0" smtClean="0"/>
              <a:t>, і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аналітика</a:t>
            </a:r>
            <a:r>
              <a:rPr lang="ru-RU" dirty="0" smtClean="0"/>
              <a:t> </a:t>
            </a:r>
            <a:r>
              <a:rPr lang="ru-RU" dirty="0" err="1" smtClean="0"/>
              <a:t>однієї-двох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 </a:t>
            </a:r>
            <a:r>
              <a:rPr lang="ru-RU" dirty="0" err="1" smtClean="0"/>
              <a:t>марна</a:t>
            </a:r>
            <a:r>
              <a:rPr lang="ru-RU" dirty="0" smtClean="0"/>
              <a:t>: </a:t>
            </a:r>
            <a:r>
              <a:rPr lang="ru-RU" dirty="0" err="1" smtClean="0"/>
              <a:t>ви</a:t>
            </a:r>
            <a:r>
              <a:rPr lang="ru-RU" dirty="0" smtClean="0"/>
              <a:t> не </a:t>
            </a:r>
            <a:r>
              <a:rPr lang="ru-RU" dirty="0" err="1" smtClean="0"/>
              <a:t>зможете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як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, як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залучені</a:t>
            </a:r>
            <a:r>
              <a:rPr lang="ru-RU" dirty="0" smtClean="0"/>
              <a:t> </a:t>
            </a:r>
            <a:r>
              <a:rPr lang="ru-RU" dirty="0" err="1" smtClean="0"/>
              <a:t>користувачі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993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86603"/>
            <a:ext cx="10716768" cy="5582491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 err="1" smtClean="0"/>
              <a:t>Сегментація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для: </a:t>
            </a:r>
            <a:r>
              <a:rPr lang="ru-RU" dirty="0" err="1" smtClean="0"/>
              <a:t>надсилання</a:t>
            </a:r>
            <a:r>
              <a:rPr lang="ru-RU" dirty="0" smtClean="0"/>
              <a:t> </a:t>
            </a:r>
            <a:r>
              <a:rPr lang="ru-RU" dirty="0" err="1" smtClean="0"/>
              <a:t>актуальних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вони з </a:t>
            </a:r>
            <a:r>
              <a:rPr lang="ru-RU" dirty="0" err="1" smtClean="0"/>
              <a:t>найбільшою</a:t>
            </a:r>
            <a:r>
              <a:rPr lang="ru-RU" dirty="0" smtClean="0"/>
              <a:t> </a:t>
            </a:r>
            <a:r>
              <a:rPr lang="ru-RU" dirty="0" err="1" smtClean="0"/>
              <a:t>ймовірністю</a:t>
            </a:r>
            <a:r>
              <a:rPr lang="ru-RU" dirty="0" smtClean="0"/>
              <a:t> </a:t>
            </a:r>
            <a:r>
              <a:rPr lang="ru-RU" dirty="0" err="1" smtClean="0"/>
              <a:t>куплять</a:t>
            </a:r>
            <a:r>
              <a:rPr lang="ru-RU" dirty="0" smtClean="0"/>
              <a:t>; Не </a:t>
            </a:r>
            <a:r>
              <a:rPr lang="ru-RU" dirty="0" err="1" smtClean="0"/>
              <a:t>витрачайте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і </a:t>
            </a:r>
            <a:r>
              <a:rPr lang="ru-RU" dirty="0" err="1" smtClean="0"/>
              <a:t>гроші</a:t>
            </a:r>
            <a:r>
              <a:rPr lang="ru-RU" dirty="0" smtClean="0"/>
              <a:t> на тих, </a:t>
            </a:r>
            <a:r>
              <a:rPr lang="ru-RU" dirty="0" err="1" smtClean="0"/>
              <a:t>хто</a:t>
            </a:r>
            <a:r>
              <a:rPr lang="ru-RU" dirty="0" smtClean="0"/>
              <a:t> вам не </a:t>
            </a:r>
            <a:r>
              <a:rPr lang="ru-RU" dirty="0" err="1" smtClean="0"/>
              <a:t>підходить</a:t>
            </a:r>
            <a:r>
              <a:rPr lang="ru-RU" dirty="0" smtClean="0"/>
              <a:t> і кому не </a:t>
            </a:r>
            <a:r>
              <a:rPr lang="ru-RU" dirty="0" err="1" smtClean="0"/>
              <a:t>цікаві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. </a:t>
            </a:r>
            <a:endParaRPr lang="en-US" dirty="0" smtClean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 err="1" smtClean="0"/>
              <a:t>Сегментувати</a:t>
            </a:r>
            <a:r>
              <a:rPr lang="ru-RU" dirty="0" smtClean="0"/>
              <a:t> </a:t>
            </a:r>
            <a:r>
              <a:rPr lang="ru-RU" dirty="0" err="1" smtClean="0"/>
              <a:t>відвідувачів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за </a:t>
            </a:r>
            <a:r>
              <a:rPr lang="ru-RU" dirty="0" err="1" smtClean="0"/>
              <a:t>статтю</a:t>
            </a:r>
            <a:r>
              <a:rPr lang="ru-RU" dirty="0" smtClean="0"/>
              <a:t>, </a:t>
            </a:r>
            <a:r>
              <a:rPr lang="ru-RU" dirty="0" err="1" smtClean="0"/>
              <a:t>віком</a:t>
            </a:r>
            <a:r>
              <a:rPr lang="ru-RU" dirty="0" smtClean="0"/>
              <a:t> та </a:t>
            </a:r>
            <a:r>
              <a:rPr lang="ru-RU" dirty="0" err="1" smtClean="0"/>
              <a:t>географічним</a:t>
            </a:r>
            <a:r>
              <a:rPr lang="ru-RU" dirty="0" smtClean="0"/>
              <a:t> </a:t>
            </a:r>
            <a:r>
              <a:rPr lang="ru-RU" dirty="0" err="1" smtClean="0"/>
              <a:t>розташуванням</a:t>
            </a:r>
            <a:r>
              <a:rPr lang="ru-RU" dirty="0" smtClean="0"/>
              <a:t> </a:t>
            </a:r>
            <a:r>
              <a:rPr lang="ru-RU" dirty="0" err="1" smtClean="0"/>
              <a:t>неефективно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надто</a:t>
            </a:r>
            <a:r>
              <a:rPr lang="ru-RU" dirty="0" smtClean="0"/>
              <a:t>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для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особистого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. Ось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знати: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користувачі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 </a:t>
            </a:r>
            <a:r>
              <a:rPr lang="ru-RU" dirty="0" err="1" smtClean="0"/>
              <a:t>вирішити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продукту; контекст, в </a:t>
            </a:r>
            <a:r>
              <a:rPr lang="ru-RU" dirty="0" err="1" smtClean="0"/>
              <a:t>якому</a:t>
            </a:r>
            <a:r>
              <a:rPr lang="ru-RU" dirty="0" smtClean="0"/>
              <a:t> вони </a:t>
            </a:r>
            <a:r>
              <a:rPr lang="ru-RU" dirty="0" err="1" smtClean="0"/>
              <a:t>знаходяться</a:t>
            </a:r>
            <a:r>
              <a:rPr lang="ru-RU" dirty="0" smtClean="0"/>
              <a:t>;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спонукало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; </a:t>
            </a:r>
            <a:r>
              <a:rPr lang="ru-RU" dirty="0" err="1" smtClean="0"/>
              <a:t>купівельна</a:t>
            </a:r>
            <a:r>
              <a:rPr lang="ru-RU" dirty="0" smtClean="0"/>
              <a:t> </a:t>
            </a:r>
            <a:r>
              <a:rPr lang="ru-RU" dirty="0" err="1" smtClean="0"/>
              <a:t>спроможність</a:t>
            </a:r>
            <a:r>
              <a:rPr lang="ru-RU" dirty="0" smtClean="0"/>
              <a:t>; час, </a:t>
            </a:r>
            <a:r>
              <a:rPr lang="ru-RU" dirty="0" err="1" smtClean="0"/>
              <a:t>який</a:t>
            </a:r>
            <a:r>
              <a:rPr lang="ru-RU" dirty="0" smtClean="0"/>
              <a:t> буде </a:t>
            </a:r>
            <a:r>
              <a:rPr lang="ru-RU" dirty="0" err="1" smtClean="0"/>
              <a:t>витрачено</a:t>
            </a:r>
            <a:r>
              <a:rPr lang="ru-RU" dirty="0" smtClean="0"/>
              <a:t> на роботу з </a:t>
            </a:r>
            <a:r>
              <a:rPr lang="ru-RU" dirty="0" err="1" smtClean="0"/>
              <a:t>користувачами</a:t>
            </a:r>
            <a:r>
              <a:rPr lang="ru-RU" dirty="0" smtClean="0"/>
              <a:t>.</a:t>
            </a:r>
            <a:endParaRPr lang="en-US" dirty="0" smtClean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У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і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сегментація</a:t>
            </a:r>
            <a:r>
              <a:rPr lang="ru-RU" dirty="0" smtClean="0"/>
              <a:t> </a:t>
            </a:r>
            <a:r>
              <a:rPr lang="ru-RU" dirty="0" err="1" smtClean="0"/>
              <a:t>об'єднує</a:t>
            </a:r>
            <a:r>
              <a:rPr lang="ru-RU" dirty="0" smtClean="0"/>
              <a:t> схожих людей в </a:t>
            </a:r>
            <a:r>
              <a:rPr lang="ru-RU" dirty="0" err="1" smtClean="0"/>
              <a:t>групи</a:t>
            </a:r>
            <a:r>
              <a:rPr lang="ru-RU" dirty="0" smtClean="0"/>
              <a:t> і </a:t>
            </a:r>
            <a:r>
              <a:rPr lang="ru-RU" dirty="0" err="1" smtClean="0"/>
              <a:t>персоналізує</a:t>
            </a:r>
            <a:r>
              <a:rPr lang="ru-RU" dirty="0" smtClean="0"/>
              <a:t> </a:t>
            </a:r>
            <a:r>
              <a:rPr lang="ru-RU" dirty="0" err="1" smtClean="0"/>
              <a:t>пропозицію</a:t>
            </a:r>
            <a:r>
              <a:rPr lang="ru-RU" dirty="0" smtClean="0"/>
              <a:t> для </a:t>
            </a:r>
            <a:r>
              <a:rPr lang="ru-RU" dirty="0" err="1" smtClean="0"/>
              <a:t>кожної</a:t>
            </a:r>
            <a:r>
              <a:rPr lang="ru-RU" dirty="0" smtClean="0"/>
              <a:t> з </a:t>
            </a:r>
            <a:r>
              <a:rPr lang="ru-RU" dirty="0" err="1" smtClean="0"/>
              <a:t>груп</a:t>
            </a:r>
            <a:r>
              <a:rPr lang="ru-RU" dirty="0" smtClean="0"/>
              <a:t>. </a:t>
            </a:r>
            <a:r>
              <a:rPr lang="en-US" dirty="0" smtClean="0"/>
              <a:t>CDP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збирати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 та </a:t>
            </a:r>
            <a:r>
              <a:rPr lang="ru-RU" dirty="0" err="1" smtClean="0"/>
              <a:t>працювати</a:t>
            </a:r>
            <a:r>
              <a:rPr lang="ru-RU" dirty="0" smtClean="0"/>
              <a:t> з ними. Чим </a:t>
            </a:r>
            <a:r>
              <a:rPr lang="ru-RU" dirty="0" err="1" smtClean="0"/>
              <a:t>вищий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персоналізації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більша</a:t>
            </a:r>
            <a:r>
              <a:rPr lang="ru-RU" dirty="0" smtClean="0"/>
              <a:t> </a:t>
            </a:r>
            <a:r>
              <a:rPr lang="ru-RU" dirty="0" err="1" smtClean="0"/>
              <a:t>залученість</a:t>
            </a:r>
            <a:r>
              <a:rPr lang="ru-RU" dirty="0" smtClean="0"/>
              <a:t>: 45% </a:t>
            </a:r>
            <a:r>
              <a:rPr lang="ru-RU" dirty="0" err="1" smtClean="0"/>
              <a:t>покупців</a:t>
            </a:r>
            <a:r>
              <a:rPr lang="ru-RU" dirty="0" smtClean="0"/>
              <a:t> </a:t>
            </a: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сайтам з </a:t>
            </a:r>
            <a:r>
              <a:rPr lang="ru-RU" dirty="0" err="1" smtClean="0"/>
              <a:t>персоналізованими</a:t>
            </a:r>
            <a:r>
              <a:rPr lang="ru-RU" dirty="0" smtClean="0"/>
              <a:t> </a:t>
            </a:r>
            <a:r>
              <a:rPr lang="ru-RU" dirty="0" err="1" smtClean="0"/>
              <a:t>рекомендаціями</a:t>
            </a:r>
            <a:r>
              <a:rPr lang="ru-RU" dirty="0" smtClean="0"/>
              <a:t>, а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конверсії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персоналізованої</a:t>
            </a:r>
            <a:r>
              <a:rPr lang="ru-RU" dirty="0" smtClean="0"/>
              <a:t> </a:t>
            </a:r>
            <a:r>
              <a:rPr lang="ru-RU" dirty="0" err="1" smtClean="0"/>
              <a:t>реклами</a:t>
            </a:r>
            <a:r>
              <a:rPr lang="ru-RU" dirty="0" smtClean="0"/>
              <a:t> в 10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вищий</a:t>
            </a:r>
            <a:r>
              <a:rPr lang="ru-RU" dirty="0" smtClean="0"/>
              <a:t> за </a:t>
            </a:r>
            <a:r>
              <a:rPr lang="ru-RU" dirty="0" err="1" smtClean="0"/>
              <a:t>звичайний</a:t>
            </a:r>
            <a:r>
              <a:rPr lang="ru-RU" dirty="0" smtClean="0"/>
              <a:t>.</a:t>
            </a:r>
            <a:endParaRPr lang="en-US" dirty="0" smtClean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 err="1" smtClean="0"/>
              <a:t>Збір</a:t>
            </a:r>
            <a:r>
              <a:rPr lang="ru-RU" dirty="0" smtClean="0"/>
              <a:t> та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нескінченно</a:t>
            </a:r>
            <a:r>
              <a:rPr lang="ru-RU" dirty="0" smtClean="0"/>
              <a:t> </a:t>
            </a:r>
            <a:r>
              <a:rPr lang="ru-RU" dirty="0" err="1" smtClean="0"/>
              <a:t>збільшувати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та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актуальні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видавничий</a:t>
            </a:r>
            <a:r>
              <a:rPr lang="ru-RU" dirty="0" smtClean="0"/>
              <a:t> </a:t>
            </a:r>
            <a:r>
              <a:rPr lang="ru-RU" dirty="0" err="1" smtClean="0"/>
              <a:t>дім</a:t>
            </a:r>
            <a:r>
              <a:rPr lang="ru-RU" dirty="0" smtClean="0"/>
              <a:t> «МІФ» </a:t>
            </a:r>
            <a:r>
              <a:rPr lang="ru-RU" dirty="0" err="1" smtClean="0"/>
              <a:t>по-різному</a:t>
            </a:r>
            <a:r>
              <a:rPr lang="ru-RU" dirty="0" smtClean="0"/>
              <a:t> </a:t>
            </a:r>
            <a:r>
              <a:rPr lang="ru-RU" dirty="0" err="1" smtClean="0"/>
              <a:t>упаковує</a:t>
            </a:r>
            <a:r>
              <a:rPr lang="ru-RU" dirty="0" smtClean="0"/>
              <a:t> одну і ту ж </a:t>
            </a:r>
            <a:r>
              <a:rPr lang="ru-RU" dirty="0" err="1" smtClean="0"/>
              <a:t>продукцію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на «</a:t>
            </a:r>
            <a:r>
              <a:rPr lang="ru-RU" dirty="0" err="1" smtClean="0"/>
              <a:t>ділових</a:t>
            </a:r>
            <a:r>
              <a:rPr lang="ru-RU" dirty="0" smtClean="0"/>
              <a:t>» і «</a:t>
            </a:r>
            <a:r>
              <a:rPr lang="ru-RU" dirty="0" err="1" smtClean="0"/>
              <a:t>творчих</a:t>
            </a:r>
            <a:r>
              <a:rPr lang="ru-RU" dirty="0" smtClean="0"/>
              <a:t>» людей, </a:t>
            </a:r>
            <a:r>
              <a:rPr lang="ru-RU" dirty="0" err="1" smtClean="0"/>
              <a:t>аналізуючи</a:t>
            </a:r>
            <a:r>
              <a:rPr lang="ru-RU" dirty="0" smtClean="0"/>
              <a:t>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покупок. МІФ </a:t>
            </a:r>
            <a:r>
              <a:rPr lang="ru-RU" dirty="0" err="1" smtClean="0"/>
              <a:t>розповідає</a:t>
            </a:r>
            <a:r>
              <a:rPr lang="ru-RU" dirty="0" smtClean="0"/>
              <a:t> про одну й ту саму книгу </a:t>
            </a:r>
            <a:r>
              <a:rPr lang="ru-RU" dirty="0" err="1" smtClean="0"/>
              <a:t>по-різному</a:t>
            </a:r>
            <a:r>
              <a:rPr lang="ru-RU" dirty="0" smtClean="0"/>
              <a:t>: «</a:t>
            </a:r>
            <a:r>
              <a:rPr lang="ru-RU" dirty="0" err="1" smtClean="0"/>
              <a:t>бізнес</a:t>
            </a:r>
            <a:r>
              <a:rPr lang="ru-RU" dirty="0" smtClean="0"/>
              <a:t>»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, а «креатив» — </a:t>
            </a:r>
            <a:r>
              <a:rPr lang="ru-RU" dirty="0" err="1" smtClean="0"/>
              <a:t>натхнення</a:t>
            </a:r>
            <a:r>
              <a:rPr lang="ru-RU" dirty="0" smtClean="0"/>
              <a:t>. </a:t>
            </a:r>
            <a:r>
              <a:rPr lang="ru-RU" dirty="0" err="1" smtClean="0"/>
              <a:t>Продукція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адаптована</a:t>
            </a:r>
            <a:r>
              <a:rPr lang="ru-RU" dirty="0" smtClean="0"/>
              <a:t> до </a:t>
            </a:r>
            <a:r>
              <a:rPr lang="ru-RU" dirty="0" err="1" smtClean="0"/>
              <a:t>конкретних</a:t>
            </a:r>
            <a:r>
              <a:rPr lang="ru-RU" dirty="0" smtClean="0"/>
              <a:t> потреб </a:t>
            </a:r>
            <a:r>
              <a:rPr lang="ru-RU" dirty="0" err="1" smtClean="0"/>
              <a:t>клієнтів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невисловлених</a:t>
            </a:r>
            <a:r>
              <a:rPr lang="ru-RU" dirty="0" smtClean="0"/>
              <a:t>. Невеликий чек-лист </a:t>
            </a:r>
            <a:r>
              <a:rPr lang="ru-RU" dirty="0" err="1" smtClean="0"/>
              <a:t>допоможе</a:t>
            </a:r>
            <a:r>
              <a:rPr lang="ru-RU" dirty="0" smtClean="0"/>
              <a:t> вам </a:t>
            </a:r>
            <a:r>
              <a:rPr lang="ru-RU" dirty="0" err="1" smtClean="0"/>
              <a:t>перевірити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правильно </a:t>
            </a:r>
            <a:r>
              <a:rPr lang="ru-RU" dirty="0" err="1" smtClean="0"/>
              <a:t>сегментовані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: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на сегмент, </a:t>
            </a:r>
            <a:r>
              <a:rPr lang="ru-RU" dirty="0" err="1" smtClean="0"/>
              <a:t>відповідають</a:t>
            </a:r>
            <a:r>
              <a:rPr lang="ru-RU" dirty="0" smtClean="0"/>
              <a:t> на вашу </a:t>
            </a:r>
            <a:r>
              <a:rPr lang="ru-RU" dirty="0" err="1" smtClean="0"/>
              <a:t>пропозицію</a:t>
            </a:r>
            <a:r>
              <a:rPr lang="ru-RU" dirty="0" smtClean="0"/>
              <a:t>/</a:t>
            </a:r>
            <a:r>
              <a:rPr lang="ru-RU" dirty="0" err="1" smtClean="0"/>
              <a:t>послугу</a:t>
            </a:r>
            <a:r>
              <a:rPr lang="ru-RU" dirty="0" smtClean="0"/>
              <a:t>/товар/товар </a:t>
            </a:r>
            <a:r>
              <a:rPr lang="ru-RU" dirty="0" err="1" smtClean="0"/>
              <a:t>однаково</a:t>
            </a:r>
            <a:r>
              <a:rPr lang="ru-RU" dirty="0" smtClean="0"/>
              <a:t> Ви можете </a:t>
            </a:r>
            <a:r>
              <a:rPr lang="ru-RU" dirty="0" err="1" smtClean="0"/>
              <a:t>чітко</a:t>
            </a:r>
            <a:r>
              <a:rPr lang="ru-RU" dirty="0" smtClean="0"/>
              <a:t> і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описати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одного сегмента – </a:t>
            </a:r>
            <a:r>
              <a:rPr lang="ru-RU" dirty="0" err="1" smtClean="0"/>
              <a:t>хто</a:t>
            </a:r>
            <a:r>
              <a:rPr lang="ru-RU" dirty="0" smtClean="0"/>
              <a:t> вони, </a:t>
            </a:r>
            <a:r>
              <a:rPr lang="ru-RU" dirty="0" err="1" smtClean="0"/>
              <a:t>які</a:t>
            </a:r>
            <a:r>
              <a:rPr lang="ru-RU" dirty="0" smtClean="0"/>
              <a:t> вони,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. У </a:t>
            </a:r>
            <a:r>
              <a:rPr lang="ru-RU" dirty="0" err="1" smtClean="0"/>
              <a:t>кожен</a:t>
            </a:r>
            <a:r>
              <a:rPr lang="ru-RU" dirty="0" smtClean="0"/>
              <a:t> сегмент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потрапила</a:t>
            </a:r>
            <a:r>
              <a:rPr lang="ru-RU" dirty="0" smtClean="0"/>
              <a:t> 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людей (в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на маркетинг і «</a:t>
            </a:r>
            <a:r>
              <a:rPr lang="ru-RU" dirty="0" err="1" smtClean="0"/>
              <a:t>індивідуальний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»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виявитися</a:t>
            </a:r>
            <a:r>
              <a:rPr lang="ru-RU" dirty="0" smtClean="0"/>
              <a:t> </a:t>
            </a:r>
            <a:r>
              <a:rPr lang="ru-RU" dirty="0" err="1" smtClean="0"/>
              <a:t>невиправдано</a:t>
            </a:r>
            <a:r>
              <a:rPr lang="ru-RU" dirty="0" smtClean="0"/>
              <a:t> </a:t>
            </a:r>
            <a:r>
              <a:rPr lang="ru-RU" dirty="0" err="1" smtClean="0"/>
              <a:t>високими</a:t>
            </a:r>
            <a:r>
              <a:rPr lang="ru-RU" dirty="0" smtClean="0"/>
              <a:t>). </a:t>
            </a:r>
            <a:endParaRPr lang="en-US" dirty="0" smtClean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ABCDX-сегментация, JTBD-теория и </a:t>
            </a:r>
            <a:r>
              <a:rPr lang="ru-RU" dirty="0" err="1" smtClean="0"/>
              <a:t>User</a:t>
            </a:r>
            <a:r>
              <a:rPr lang="ru-RU" dirty="0" smtClean="0"/>
              <a:t> </a:t>
            </a:r>
            <a:r>
              <a:rPr lang="ru-RU" dirty="0" err="1" smtClean="0"/>
              <a:t>Journey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1063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86603"/>
            <a:ext cx="10777728" cy="6053237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Вибираючи</a:t>
            </a:r>
            <a:r>
              <a:rPr lang="ru-RU" b="1" dirty="0" smtClean="0"/>
              <a:t> канали </a:t>
            </a:r>
            <a:r>
              <a:rPr lang="ru-RU" b="1" dirty="0" err="1" smtClean="0"/>
              <a:t>комунікації</a:t>
            </a:r>
            <a:r>
              <a:rPr lang="ru-RU" b="1" dirty="0" smtClean="0"/>
              <a:t>, </a:t>
            </a:r>
            <a:r>
              <a:rPr lang="en-US" b="1" dirty="0" smtClean="0"/>
              <a:t>CRM-</a:t>
            </a:r>
            <a:r>
              <a:rPr lang="ru-RU" b="1" dirty="0" smtClean="0"/>
              <a:t>маркетинг </a:t>
            </a:r>
            <a:r>
              <a:rPr lang="ru-RU" b="1" dirty="0" err="1" smtClean="0"/>
              <a:t>використовує</a:t>
            </a:r>
            <a:r>
              <a:rPr lang="ru-RU" b="1" dirty="0" smtClean="0"/>
              <a:t> </a:t>
            </a:r>
            <a:r>
              <a:rPr lang="ru-RU" b="1" dirty="0" err="1" smtClean="0"/>
              <a:t>прямі</a:t>
            </a:r>
            <a:r>
              <a:rPr lang="ru-RU" b="1" dirty="0" smtClean="0"/>
              <a:t> канали для </a:t>
            </a:r>
            <a:r>
              <a:rPr lang="ru-RU" b="1" dirty="0" err="1" smtClean="0"/>
              <a:t>комунікації</a:t>
            </a:r>
            <a:r>
              <a:rPr lang="ru-RU" b="1" dirty="0" smtClean="0"/>
              <a:t>. </a:t>
            </a:r>
            <a:endParaRPr lang="en-US" b="1" dirty="0" smtClean="0"/>
          </a:p>
          <a:p>
            <a:r>
              <a:rPr lang="ru-RU" b="1" dirty="0" smtClean="0"/>
              <a:t>Вони </a:t>
            </a:r>
            <a:r>
              <a:rPr lang="ru-RU" b="1" dirty="0" err="1" smtClean="0"/>
              <a:t>використовуються</a:t>
            </a:r>
            <a:r>
              <a:rPr lang="ru-RU" b="1" dirty="0" smtClean="0"/>
              <a:t> для доставки 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 </a:t>
            </a:r>
            <a:r>
              <a:rPr lang="ru-RU" b="1" dirty="0" err="1" smtClean="0"/>
              <a:t>користувачеві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поділився</a:t>
            </a:r>
            <a:r>
              <a:rPr lang="ru-RU" b="1" dirty="0" smtClean="0"/>
              <a:t> </a:t>
            </a:r>
            <a:r>
              <a:rPr lang="ru-RU" b="1" dirty="0" err="1" smtClean="0"/>
              <a:t>їхніми</a:t>
            </a:r>
            <a:r>
              <a:rPr lang="ru-RU" b="1" dirty="0" smtClean="0"/>
              <a:t> контактами. </a:t>
            </a:r>
            <a:endParaRPr lang="en-US" b="1" dirty="0" smtClean="0"/>
          </a:p>
          <a:p>
            <a:r>
              <a:rPr lang="ru-RU" b="1" dirty="0" err="1" smtClean="0"/>
              <a:t>Прямі</a:t>
            </a:r>
            <a:r>
              <a:rPr lang="ru-RU" b="1" dirty="0" smtClean="0"/>
              <a:t> канали: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err="1" smtClean="0"/>
              <a:t>електронна</a:t>
            </a:r>
            <a:r>
              <a:rPr lang="ru-RU" b="1" dirty="0" smtClean="0"/>
              <a:t> </a:t>
            </a:r>
            <a:r>
              <a:rPr lang="ru-RU" b="1" dirty="0" err="1" smtClean="0"/>
              <a:t>пошта</a:t>
            </a:r>
            <a:r>
              <a:rPr lang="ru-RU" b="1" dirty="0" smtClean="0"/>
              <a:t>;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smtClean="0"/>
              <a:t> </a:t>
            </a:r>
            <a:r>
              <a:rPr lang="en-US" b="1" dirty="0" smtClean="0"/>
              <a:t>SMS-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;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err="1" smtClean="0"/>
              <a:t>дзвінок</a:t>
            </a:r>
            <a:r>
              <a:rPr lang="ru-RU" b="1" dirty="0" smtClean="0"/>
              <a:t> робота;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push-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;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err="1" smtClean="0"/>
              <a:t>повідомлення</a:t>
            </a:r>
            <a:r>
              <a:rPr lang="ru-RU" b="1" dirty="0" smtClean="0"/>
              <a:t> в </a:t>
            </a:r>
            <a:r>
              <a:rPr lang="ru-RU" b="1" dirty="0" err="1" smtClean="0"/>
              <a:t>месенджерах</a:t>
            </a:r>
            <a:r>
              <a:rPr lang="ru-RU" b="1" dirty="0" smtClean="0"/>
              <a:t>;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err="1" smtClean="0"/>
              <a:t>спливаюче</a:t>
            </a:r>
            <a:r>
              <a:rPr lang="ru-RU" b="1" dirty="0" smtClean="0"/>
              <a:t> </a:t>
            </a:r>
            <a:r>
              <a:rPr lang="ru-RU" b="1" dirty="0" err="1" smtClean="0"/>
              <a:t>вікно</a:t>
            </a:r>
            <a:r>
              <a:rPr lang="ru-RU" b="1" dirty="0" smtClean="0"/>
              <a:t> на </a:t>
            </a:r>
            <a:r>
              <a:rPr lang="ru-RU" b="1" dirty="0" err="1" smtClean="0"/>
              <a:t>сайті</a:t>
            </a:r>
            <a:r>
              <a:rPr lang="ru-RU" b="1" dirty="0" smtClean="0"/>
              <a:t>;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 err="1" smtClean="0"/>
              <a:t>Віджет</a:t>
            </a:r>
            <a:r>
              <a:rPr lang="ru-RU" b="1" dirty="0" smtClean="0"/>
              <a:t> чату на </a:t>
            </a:r>
            <a:r>
              <a:rPr lang="ru-RU" b="1" dirty="0" err="1" smtClean="0"/>
              <a:t>сайті</a:t>
            </a:r>
            <a:r>
              <a:rPr lang="ru-RU" b="1" dirty="0" smtClean="0"/>
              <a:t>. </a:t>
            </a:r>
            <a:endParaRPr lang="en-US" b="1" dirty="0" smtClean="0"/>
          </a:p>
          <a:p>
            <a:pPr marL="0" indent="0" algn="just">
              <a:buNone/>
            </a:pPr>
            <a:r>
              <a:rPr lang="ru-RU" b="1" dirty="0" smtClean="0"/>
              <a:t>Не </a:t>
            </a:r>
            <a:r>
              <a:rPr lang="ru-RU" b="1" dirty="0" err="1" smtClean="0"/>
              <a:t>варто</a:t>
            </a:r>
            <a:r>
              <a:rPr lang="ru-RU" b="1" dirty="0" smtClean="0"/>
              <a:t> </a:t>
            </a:r>
            <a:r>
              <a:rPr lang="ru-RU" b="1" dirty="0" err="1" smtClean="0"/>
              <a:t>зациклюватися</a:t>
            </a:r>
            <a:r>
              <a:rPr lang="ru-RU" b="1" dirty="0" smtClean="0"/>
              <a:t> на </a:t>
            </a:r>
            <a:r>
              <a:rPr lang="ru-RU" b="1" dirty="0" err="1" smtClean="0"/>
              <a:t>окремих</a:t>
            </a:r>
            <a:r>
              <a:rPr lang="ru-RU" b="1" dirty="0" smtClean="0"/>
              <a:t> каналах, </a:t>
            </a:r>
            <a:r>
              <a:rPr lang="ru-RU" b="1" dirty="0" err="1" smtClean="0"/>
              <a:t>краще</a:t>
            </a:r>
            <a:r>
              <a:rPr lang="ru-RU" b="1" dirty="0" smtClean="0"/>
              <a:t> </a:t>
            </a:r>
            <a:r>
              <a:rPr lang="ru-RU" b="1" dirty="0" err="1" smtClean="0"/>
              <a:t>розглядати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як </a:t>
            </a:r>
            <a:r>
              <a:rPr lang="ru-RU" b="1" dirty="0" err="1" smtClean="0"/>
              <a:t>цілісну</a:t>
            </a:r>
            <a:r>
              <a:rPr lang="ru-RU" b="1" dirty="0" smtClean="0"/>
              <a:t> систему і </a:t>
            </a:r>
            <a:r>
              <a:rPr lang="ru-RU" b="1" dirty="0" err="1" smtClean="0"/>
              <a:t>розробити</a:t>
            </a:r>
            <a:r>
              <a:rPr lang="ru-RU" b="1" dirty="0" smtClean="0"/>
              <a:t> </a:t>
            </a:r>
            <a:r>
              <a:rPr lang="ru-RU" b="1" dirty="0" err="1" smtClean="0"/>
              <a:t>єдину</a:t>
            </a:r>
            <a:r>
              <a:rPr lang="ru-RU" b="1" dirty="0" smtClean="0"/>
              <a:t> </a:t>
            </a:r>
            <a:r>
              <a:rPr lang="ru-RU" b="1" dirty="0" err="1" smtClean="0"/>
              <a:t>стратегію</a:t>
            </a:r>
            <a:r>
              <a:rPr lang="ru-RU" b="1" dirty="0" smtClean="0"/>
              <a:t> </a:t>
            </a:r>
            <a:r>
              <a:rPr lang="en-US" b="1" dirty="0" smtClean="0"/>
              <a:t>CRM. </a:t>
            </a:r>
            <a:r>
              <a:rPr lang="ru-RU" b="1" dirty="0" smtClean="0"/>
              <a:t>Канали </a:t>
            </a:r>
            <a:r>
              <a:rPr lang="ru-RU" b="1" dirty="0" err="1" smtClean="0"/>
              <a:t>можна</a:t>
            </a:r>
            <a:r>
              <a:rPr lang="ru-RU" b="1" dirty="0" smtClean="0"/>
              <a:t> і </a:t>
            </a:r>
            <a:r>
              <a:rPr lang="ru-RU" b="1" dirty="0" err="1" smtClean="0"/>
              <a:t>потрібно</a:t>
            </a:r>
            <a:r>
              <a:rPr lang="ru-RU" b="1" dirty="0" smtClean="0"/>
              <a:t> </a:t>
            </a:r>
            <a:r>
              <a:rPr lang="ru-RU" b="1" dirty="0" err="1" smtClean="0"/>
              <a:t>об'єднувати</a:t>
            </a:r>
            <a:r>
              <a:rPr lang="ru-RU" b="1" dirty="0" smtClean="0"/>
              <a:t>. </a:t>
            </a:r>
            <a:r>
              <a:rPr lang="ru-RU" b="1" dirty="0" err="1" smtClean="0"/>
              <a:t>Наприклад</a:t>
            </a:r>
            <a:r>
              <a:rPr lang="ru-RU" b="1" dirty="0" smtClean="0"/>
              <a:t>, </a:t>
            </a:r>
            <a:r>
              <a:rPr lang="ru-RU" b="1" dirty="0" err="1" smtClean="0"/>
              <a:t>відправити</a:t>
            </a:r>
            <a:r>
              <a:rPr lang="ru-RU" b="1" dirty="0" smtClean="0"/>
              <a:t> </a:t>
            </a:r>
            <a:r>
              <a:rPr lang="en-US" b="1" dirty="0" smtClean="0"/>
              <a:t>push-</a:t>
            </a:r>
            <a:r>
              <a:rPr lang="ru-RU" b="1" dirty="0" err="1" smtClean="0"/>
              <a:t>повідомлення</a:t>
            </a:r>
            <a:r>
              <a:rPr lang="ru-RU" b="1" dirty="0" smtClean="0"/>
              <a:t> </a:t>
            </a:r>
            <a:r>
              <a:rPr lang="ru-RU" b="1" dirty="0" err="1" smtClean="0"/>
              <a:t>тим</a:t>
            </a:r>
            <a:r>
              <a:rPr lang="ru-RU" b="1" dirty="0" smtClean="0"/>
              <a:t>, </a:t>
            </a:r>
            <a:r>
              <a:rPr lang="ru-RU" b="1" dirty="0" err="1" smtClean="0"/>
              <a:t>хто</a:t>
            </a:r>
            <a:r>
              <a:rPr lang="ru-RU" b="1" dirty="0" smtClean="0"/>
              <a:t> </a:t>
            </a:r>
            <a:r>
              <a:rPr lang="ru-RU" b="1" dirty="0" err="1" smtClean="0"/>
              <a:t>це</a:t>
            </a:r>
            <a:r>
              <a:rPr lang="ru-RU" b="1" dirty="0" smtClean="0"/>
              <a:t> дозволив, а </a:t>
            </a:r>
            <a:r>
              <a:rPr lang="ru-RU" b="1" dirty="0" err="1" smtClean="0"/>
              <a:t>решті</a:t>
            </a:r>
            <a:r>
              <a:rPr lang="ru-RU" b="1" dirty="0" smtClean="0"/>
              <a:t> </a:t>
            </a:r>
            <a:r>
              <a:rPr lang="ru-RU" b="1" dirty="0" err="1" smtClean="0"/>
              <a:t>відправити</a:t>
            </a:r>
            <a:r>
              <a:rPr lang="ru-RU" b="1" dirty="0" smtClean="0"/>
              <a:t> листа на </a:t>
            </a:r>
            <a:r>
              <a:rPr lang="ru-RU" b="1" dirty="0" err="1" smtClean="0"/>
              <a:t>електронну</a:t>
            </a:r>
            <a:r>
              <a:rPr lang="ru-RU" b="1" dirty="0" smtClean="0"/>
              <a:t> </a:t>
            </a:r>
            <a:r>
              <a:rPr lang="ru-RU" b="1" dirty="0" err="1" smtClean="0"/>
              <a:t>пошту</a:t>
            </a:r>
            <a:r>
              <a:rPr lang="ru-RU" b="1" dirty="0" smtClean="0"/>
              <a:t>. А для тих, </a:t>
            </a:r>
            <a:r>
              <a:rPr lang="ru-RU" b="1" dirty="0" err="1" smtClean="0"/>
              <a:t>хто</a:t>
            </a:r>
            <a:r>
              <a:rPr lang="ru-RU" b="1" dirty="0" smtClean="0"/>
              <a:t> не </a:t>
            </a:r>
            <a:r>
              <a:rPr lang="ru-RU" b="1" dirty="0" err="1" smtClean="0"/>
              <a:t>відкриває</a:t>
            </a:r>
            <a:r>
              <a:rPr lang="ru-RU" b="1" dirty="0" smtClean="0"/>
              <a:t> листа, </a:t>
            </a:r>
            <a:r>
              <a:rPr lang="ru-RU" b="1" dirty="0" err="1" smtClean="0"/>
              <a:t>надішліть</a:t>
            </a:r>
            <a:r>
              <a:rPr lang="ru-RU" b="1" dirty="0" smtClean="0"/>
              <a:t> смс. Так </a:t>
            </a:r>
            <a:r>
              <a:rPr lang="ru-RU" b="1" dirty="0" err="1" smtClean="0"/>
              <a:t>ви</a:t>
            </a:r>
            <a:r>
              <a:rPr lang="ru-RU" b="1" dirty="0" smtClean="0"/>
              <a:t> досягнете </a:t>
            </a:r>
            <a:r>
              <a:rPr lang="ru-RU" b="1" dirty="0" err="1" smtClean="0"/>
              <a:t>максимальної</a:t>
            </a:r>
            <a:r>
              <a:rPr lang="ru-RU" b="1" dirty="0" smtClean="0"/>
              <a:t> </a:t>
            </a:r>
            <a:r>
              <a:rPr lang="ru-RU" b="1" dirty="0" err="1" smtClean="0"/>
              <a:t>кількості</a:t>
            </a:r>
            <a:r>
              <a:rPr lang="ru-RU" b="1" dirty="0" smtClean="0"/>
              <a:t> </a:t>
            </a:r>
            <a:r>
              <a:rPr lang="ru-RU" b="1" dirty="0" err="1" smtClean="0"/>
              <a:t>користувачів</a:t>
            </a:r>
            <a:r>
              <a:rPr lang="ru-RU" b="1" dirty="0" smtClean="0"/>
              <a:t>, </a:t>
            </a:r>
            <a:r>
              <a:rPr lang="ru-RU" b="1" dirty="0" err="1" smtClean="0"/>
              <a:t>оптимізуєте</a:t>
            </a:r>
            <a:r>
              <a:rPr lang="ru-RU" b="1" dirty="0" smtClean="0"/>
              <a:t> </a:t>
            </a:r>
            <a:r>
              <a:rPr lang="ru-RU" b="1" dirty="0" err="1" smtClean="0"/>
              <a:t>витрати</a:t>
            </a:r>
            <a:r>
              <a:rPr lang="ru-RU" b="1" dirty="0" smtClean="0"/>
              <a:t> на </a:t>
            </a:r>
            <a:r>
              <a:rPr lang="ru-RU" b="1" dirty="0" err="1" smtClean="0"/>
              <a:t>відправку</a:t>
            </a:r>
            <a:r>
              <a:rPr lang="ru-RU" b="1" dirty="0" smtClean="0"/>
              <a:t> і не </a:t>
            </a:r>
            <a:r>
              <a:rPr lang="ru-RU" b="1" dirty="0" err="1" smtClean="0"/>
              <a:t>перевантажите</a:t>
            </a:r>
            <a:r>
              <a:rPr lang="ru-RU" b="1" dirty="0" smtClean="0"/>
              <a:t> людей </a:t>
            </a:r>
            <a:r>
              <a:rPr lang="ru-RU" b="1" dirty="0" err="1" smtClean="0"/>
              <a:t>повідомленнями</a:t>
            </a:r>
            <a:r>
              <a:rPr lang="ru-RU" b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684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Розробка</a:t>
            </a:r>
            <a:r>
              <a:rPr lang="ru-RU" b="1" dirty="0" smtClean="0"/>
              <a:t> та запуск </a:t>
            </a:r>
            <a:r>
              <a:rPr lang="ru-RU" b="1" dirty="0" err="1" smtClean="0"/>
              <a:t>сценаріїв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будь-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воронки </a:t>
            </a:r>
            <a:r>
              <a:rPr lang="ru-RU" dirty="0" err="1" smtClean="0"/>
              <a:t>відвідувач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піти</a:t>
            </a:r>
            <a:r>
              <a:rPr lang="ru-RU" dirty="0" smtClean="0"/>
              <a:t>, так і не </a:t>
            </a:r>
            <a:r>
              <a:rPr lang="ru-RU" dirty="0" err="1" smtClean="0"/>
              <a:t>зробивши</a:t>
            </a:r>
            <a:r>
              <a:rPr lang="ru-RU" dirty="0" smtClean="0"/>
              <a:t> покупку, і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витрачені</a:t>
            </a:r>
            <a:r>
              <a:rPr lang="ru-RU" dirty="0" smtClean="0"/>
              <a:t> </a:t>
            </a:r>
            <a:r>
              <a:rPr lang="ru-RU" dirty="0" err="1" smtClean="0"/>
              <a:t>даремно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не </a:t>
            </a:r>
            <a:r>
              <a:rPr lang="ru-RU" dirty="0" err="1" smtClean="0"/>
              <a:t>сталося</a:t>
            </a:r>
            <a:r>
              <a:rPr lang="ru-RU" dirty="0" smtClean="0"/>
              <a:t>, придумайте </a:t>
            </a:r>
            <a:r>
              <a:rPr lang="ru-RU" dirty="0" err="1" smtClean="0"/>
              <a:t>механіку</a:t>
            </a:r>
            <a:r>
              <a:rPr lang="ru-RU" dirty="0" smtClean="0"/>
              <a:t> для кожного </a:t>
            </a:r>
            <a:r>
              <a:rPr lang="ru-RU" dirty="0" err="1" smtClean="0"/>
              <a:t>етапу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Розглянемо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популярних</a:t>
            </a:r>
            <a:r>
              <a:rPr lang="ru-RU" dirty="0" smtClean="0"/>
              <a:t> </a:t>
            </a:r>
            <a:r>
              <a:rPr lang="ru-RU" dirty="0" err="1" smtClean="0"/>
              <a:t>сценаріїв</a:t>
            </a:r>
            <a:r>
              <a:rPr lang="ru-RU" dirty="0" smtClean="0"/>
              <a:t> у </a:t>
            </a:r>
            <a:r>
              <a:rPr lang="en-US" dirty="0" smtClean="0"/>
              <a:t>CRM-</a:t>
            </a:r>
            <a:r>
              <a:rPr lang="ru-RU" dirty="0" smtClean="0"/>
              <a:t>маркетингу.</a:t>
            </a:r>
            <a:endParaRPr lang="ru-RU" dirty="0"/>
          </a:p>
        </p:txBody>
      </p:sp>
      <p:pic>
        <p:nvPicPr>
          <p:cNvPr id="1026" name="Picture 2" descr="Що таке воронка продажів: визначення, етапи та хаки з оптимізації | Snov.i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35"/>
          <a:stretch/>
        </p:blipFill>
        <p:spPr bwMode="auto">
          <a:xfrm>
            <a:off x="2511551" y="2906981"/>
            <a:ext cx="7473697" cy="368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010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Робота з </a:t>
            </a:r>
            <a:r>
              <a:rPr lang="ru-RU" b="1" dirty="0" err="1" smtClean="0"/>
              <a:t>лідами</a:t>
            </a:r>
            <a:r>
              <a:rPr lang="ru-RU" b="1" dirty="0" smtClean="0"/>
              <a:t>: </a:t>
            </a:r>
            <a:r>
              <a:rPr lang="ru-RU" b="1" dirty="0" err="1" smtClean="0"/>
              <a:t>підключення</a:t>
            </a:r>
            <a:r>
              <a:rPr lang="ru-RU" b="1" dirty="0" smtClean="0"/>
              <a:t> </a:t>
            </a:r>
            <a:r>
              <a:rPr lang="ru-RU" b="1" dirty="0" err="1" smtClean="0"/>
              <a:t>email</a:t>
            </a:r>
            <a:r>
              <a:rPr lang="ru-RU" b="1" dirty="0" smtClean="0"/>
              <a:t>-маркетингу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72800" cy="402336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знання</a:t>
            </a:r>
            <a:r>
              <a:rPr lang="ru-RU" dirty="0" smtClean="0"/>
              <a:t> про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відвідувача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, </a:t>
            </a:r>
            <a:r>
              <a:rPr lang="ru-RU" dirty="0" err="1" smtClean="0"/>
              <a:t>допоможуть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персоналізацію</a:t>
            </a:r>
            <a:r>
              <a:rPr lang="ru-RU" dirty="0" smtClean="0"/>
              <a:t> та </a:t>
            </a:r>
            <a:r>
              <a:rPr lang="ru-RU" dirty="0" err="1" smtClean="0"/>
              <a:t>актуальність</a:t>
            </a:r>
            <a:r>
              <a:rPr lang="ru-RU" dirty="0" smtClean="0"/>
              <a:t> </a:t>
            </a:r>
            <a:r>
              <a:rPr lang="ru-RU" dirty="0" err="1" smtClean="0"/>
              <a:t>повідомлень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: </a:t>
            </a:r>
            <a:r>
              <a:rPr lang="ru-RU" dirty="0" err="1" smtClean="0"/>
              <a:t>зайшов</a:t>
            </a:r>
            <a:r>
              <a:rPr lang="ru-RU" dirty="0" smtClean="0"/>
              <a:t> на сайт — як часто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повертається</a:t>
            </a:r>
            <a:r>
              <a:rPr lang="ru-RU" dirty="0" smtClean="0"/>
              <a:t> і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залучений</a:t>
            </a:r>
            <a:r>
              <a:rPr lang="ru-RU" dirty="0" smtClean="0"/>
              <a:t> до товару; </a:t>
            </a:r>
            <a:r>
              <a:rPr lang="ru-RU" dirty="0" err="1" smtClean="0"/>
              <a:t>Натисніть</a:t>
            </a:r>
            <a:r>
              <a:rPr lang="ru-RU" dirty="0" smtClean="0"/>
              <a:t> на кнопку «</a:t>
            </a:r>
            <a:r>
              <a:rPr lang="ru-RU" dirty="0" err="1" smtClean="0"/>
              <a:t>Купити</a:t>
            </a:r>
            <a:r>
              <a:rPr lang="ru-RU" dirty="0" smtClean="0"/>
              <a:t>» і </a:t>
            </a:r>
            <a:r>
              <a:rPr lang="ru-RU" dirty="0" err="1" smtClean="0"/>
              <a:t>готові</a:t>
            </a:r>
            <a:r>
              <a:rPr lang="ru-RU" dirty="0" smtClean="0"/>
              <a:t> до переходу в </a:t>
            </a:r>
            <a:r>
              <a:rPr lang="ru-RU" dirty="0" err="1" smtClean="0"/>
              <a:t>категорію</a:t>
            </a:r>
            <a:r>
              <a:rPr lang="ru-RU" dirty="0" smtClean="0"/>
              <a:t> оплати; </a:t>
            </a:r>
            <a:r>
              <a:rPr lang="ru-RU" dirty="0" err="1" smtClean="0"/>
              <a:t>залишив</a:t>
            </a:r>
            <a:r>
              <a:rPr lang="ru-RU" dirty="0" smtClean="0"/>
              <a:t> лист — </a:t>
            </a:r>
            <a:r>
              <a:rPr lang="ru-RU" dirty="0" err="1" smtClean="0"/>
              <a:t>зацікавилася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нас; з </a:t>
            </a:r>
            <a:r>
              <a:rPr lang="ru-RU" dirty="0" err="1" smtClean="0"/>
              <a:t>якого</a:t>
            </a:r>
            <a:r>
              <a:rPr lang="ru-RU" dirty="0" smtClean="0"/>
              <a:t> каналу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прийшов</a:t>
            </a:r>
            <a:r>
              <a:rPr lang="ru-RU" dirty="0" smtClean="0"/>
              <a:t>, </a:t>
            </a:r>
            <a:r>
              <a:rPr lang="ru-RU" dirty="0" err="1" smtClean="0"/>
              <a:t>покаже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; </a:t>
            </a:r>
            <a:r>
              <a:rPr lang="ru-RU" dirty="0" err="1" smtClean="0"/>
              <a:t>зареєстрований</a:t>
            </a:r>
            <a:r>
              <a:rPr lang="ru-RU" dirty="0" smtClean="0"/>
              <a:t> — </a:t>
            </a:r>
            <a:r>
              <a:rPr lang="ru-RU" dirty="0" err="1" smtClean="0"/>
              <a:t>зацікавлений</a:t>
            </a:r>
            <a:r>
              <a:rPr lang="ru-RU" dirty="0" smtClean="0"/>
              <a:t> у </a:t>
            </a:r>
            <a:r>
              <a:rPr lang="ru-RU" dirty="0" err="1" smtClean="0"/>
              <a:t>вашій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; </a:t>
            </a:r>
            <a:r>
              <a:rPr lang="ru-RU" dirty="0" err="1" smtClean="0"/>
              <a:t>Переглянули</a:t>
            </a:r>
            <a:r>
              <a:rPr lang="ru-RU" dirty="0" smtClean="0"/>
              <a:t> </a:t>
            </a:r>
            <a:r>
              <a:rPr lang="ru-RU" dirty="0" err="1" smtClean="0"/>
              <a:t>сторінку</a:t>
            </a:r>
            <a:r>
              <a:rPr lang="ru-RU" dirty="0" smtClean="0"/>
              <a:t> товару — там буде видно,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цікавлять</a:t>
            </a:r>
            <a:r>
              <a:rPr lang="ru-RU" dirty="0" smtClean="0"/>
              <a:t> і </a:t>
            </a:r>
            <a:r>
              <a:rPr lang="ru-RU" dirty="0" err="1" smtClean="0"/>
              <a:t>допоможуть</a:t>
            </a:r>
            <a:r>
              <a:rPr lang="ru-RU" dirty="0" smtClean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актуальні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. За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діями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покупки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відвідувач</a:t>
            </a:r>
            <a:r>
              <a:rPr lang="ru-RU" dirty="0" smtClean="0"/>
              <a:t> і як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конвертувати</a:t>
            </a:r>
            <a:r>
              <a:rPr lang="ru-RU" dirty="0" smtClean="0"/>
              <a:t> в </a:t>
            </a:r>
            <a:r>
              <a:rPr lang="ru-RU" dirty="0" err="1" smtClean="0"/>
              <a:t>покупця</a:t>
            </a:r>
            <a:r>
              <a:rPr lang="ru-RU" dirty="0" smtClean="0"/>
              <a:t>, </a:t>
            </a:r>
            <a:r>
              <a:rPr lang="ru-RU" dirty="0" err="1" smtClean="0"/>
              <a:t>утримати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повторний</a:t>
            </a:r>
            <a:r>
              <a:rPr lang="ru-RU" dirty="0" smtClean="0"/>
              <a:t> </a:t>
            </a:r>
            <a:r>
              <a:rPr lang="ru-RU" dirty="0" err="1" smtClean="0"/>
              <a:t>продаж.Пример</a:t>
            </a:r>
            <a:r>
              <a:rPr lang="ru-RU" dirty="0" smtClean="0"/>
              <a:t> </a:t>
            </a:r>
            <a:r>
              <a:rPr lang="ru-RU" dirty="0"/>
              <a:t>рассылки:</a:t>
            </a:r>
          </a:p>
          <a:p>
            <a:pPr algn="just"/>
            <a:r>
              <a:rPr lang="ru-RU" dirty="0" err="1" smtClean="0"/>
              <a:t>Замовник</a:t>
            </a:r>
            <a:r>
              <a:rPr lang="ru-RU" dirty="0" smtClean="0"/>
              <a:t> </a:t>
            </a:r>
            <a:r>
              <a:rPr lang="ru-RU" dirty="0" err="1" smtClean="0"/>
              <a:t>здійснив</a:t>
            </a:r>
            <a:r>
              <a:rPr lang="ru-RU" dirty="0" smtClean="0"/>
              <a:t> покупку.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: в </a:t>
            </a:r>
            <a:r>
              <a:rPr lang="ru-RU" dirty="0" err="1" smtClean="0"/>
              <a:t>листі</a:t>
            </a:r>
            <a:r>
              <a:rPr lang="ru-RU" dirty="0" smtClean="0"/>
              <a:t> </a:t>
            </a:r>
            <a:r>
              <a:rPr lang="ru-RU" dirty="0" err="1" smtClean="0"/>
              <a:t>скажіть</a:t>
            </a:r>
            <a:r>
              <a:rPr lang="ru-RU" dirty="0" smtClean="0"/>
              <a:t> </a:t>
            </a:r>
            <a:r>
              <a:rPr lang="ru-RU" dirty="0" err="1" smtClean="0"/>
              <a:t>спасибі</a:t>
            </a:r>
            <a:r>
              <a:rPr lang="ru-RU" dirty="0" smtClean="0"/>
              <a:t> за покупку, </a:t>
            </a:r>
            <a:r>
              <a:rPr lang="ru-RU" dirty="0" err="1" smtClean="0"/>
              <a:t>відзначте</a:t>
            </a:r>
            <a:r>
              <a:rPr lang="ru-RU" dirty="0" smtClean="0"/>
              <a:t> хороший смак і дайте </a:t>
            </a:r>
            <a:r>
              <a:rPr lang="ru-RU" dirty="0" err="1" smtClean="0"/>
              <a:t>пораду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вживання</a:t>
            </a:r>
            <a:r>
              <a:rPr lang="ru-RU" dirty="0" smtClean="0"/>
              <a:t> продукту. </a:t>
            </a:r>
            <a:r>
              <a:rPr lang="ru-RU" dirty="0" err="1" smtClean="0"/>
              <a:t>Знижка</a:t>
            </a:r>
            <a:r>
              <a:rPr lang="ru-RU" dirty="0" smtClean="0"/>
              <a:t>. Ви </a:t>
            </a:r>
            <a:r>
              <a:rPr lang="ru-RU" dirty="0" err="1" smtClean="0"/>
              <a:t>подарували</a:t>
            </a:r>
            <a:r>
              <a:rPr lang="ru-RU" dirty="0" smtClean="0"/>
              <a:t> </a:t>
            </a:r>
            <a:r>
              <a:rPr lang="ru-RU" dirty="0" err="1" smtClean="0"/>
              <a:t>персональну</a:t>
            </a:r>
            <a:r>
              <a:rPr lang="ru-RU" dirty="0" smtClean="0"/>
              <a:t> </a:t>
            </a:r>
            <a:r>
              <a:rPr lang="ru-RU" dirty="0" err="1" smtClean="0"/>
              <a:t>знижку</a:t>
            </a:r>
            <a:r>
              <a:rPr lang="ru-RU" dirty="0" smtClean="0"/>
              <a:t> і вона </a:t>
            </a:r>
            <a:r>
              <a:rPr lang="ru-RU" dirty="0" err="1" smtClean="0"/>
              <a:t>добігає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– лист з </a:t>
            </a:r>
            <a:r>
              <a:rPr lang="ru-RU" dirty="0" err="1" smtClean="0"/>
              <a:t>нагадуванням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знижка</a:t>
            </a:r>
            <a:r>
              <a:rPr lang="ru-RU" dirty="0" smtClean="0"/>
              <a:t> </a:t>
            </a:r>
            <a:r>
              <a:rPr lang="ru-RU" dirty="0" err="1" smtClean="0"/>
              <a:t>закінчиться</a:t>
            </a:r>
            <a:r>
              <a:rPr lang="ru-RU" dirty="0" smtClean="0"/>
              <a:t> через </a:t>
            </a:r>
            <a:r>
              <a:rPr lang="en-US" dirty="0" smtClean="0"/>
              <a:t>N </a:t>
            </a:r>
            <a:r>
              <a:rPr lang="ru-RU" dirty="0" err="1" smtClean="0"/>
              <a:t>днів</a:t>
            </a:r>
            <a:r>
              <a:rPr lang="ru-RU" dirty="0" smtClean="0"/>
              <a:t> (букв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кілька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перша: «до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знижки</a:t>
            </a:r>
            <a:r>
              <a:rPr lang="ru-RU" dirty="0" smtClean="0"/>
              <a:t> </a:t>
            </a:r>
            <a:r>
              <a:rPr lang="ru-RU" dirty="0" err="1" smtClean="0"/>
              <a:t>залишилося</a:t>
            </a:r>
            <a:r>
              <a:rPr lang="ru-RU" dirty="0" smtClean="0"/>
              <a:t> 4 </a:t>
            </a:r>
            <a:r>
              <a:rPr lang="ru-RU" dirty="0" err="1" smtClean="0"/>
              <a:t>дні</a:t>
            </a:r>
            <a:r>
              <a:rPr lang="ru-RU" dirty="0" smtClean="0"/>
              <a:t>», друга: «</a:t>
            </a:r>
            <a:r>
              <a:rPr lang="ru-RU" dirty="0" err="1" smtClean="0"/>
              <a:t>залишився</a:t>
            </a:r>
            <a:r>
              <a:rPr lang="ru-RU" dirty="0" smtClean="0"/>
              <a:t> 1 день, </a:t>
            </a:r>
            <a:r>
              <a:rPr lang="ru-RU" dirty="0" err="1" smtClean="0"/>
              <a:t>поспішайте</a:t>
            </a:r>
            <a:r>
              <a:rPr lang="ru-RU" dirty="0" smtClean="0"/>
              <a:t>...»). </a:t>
            </a:r>
          </a:p>
          <a:p>
            <a:pPr algn="just"/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користується</a:t>
            </a:r>
            <a:r>
              <a:rPr lang="ru-RU" dirty="0" smtClean="0"/>
              <a:t> вашим </a:t>
            </a:r>
            <a:r>
              <a:rPr lang="ru-RU" dirty="0" err="1" smtClean="0"/>
              <a:t>сервісом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пробного </a:t>
            </a:r>
            <a:r>
              <a:rPr lang="ru-RU" dirty="0" err="1" smtClean="0"/>
              <a:t>періоду</a:t>
            </a:r>
            <a:r>
              <a:rPr lang="ru-RU" dirty="0" smtClean="0"/>
              <a:t> —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нагадати</a:t>
            </a:r>
            <a:r>
              <a:rPr lang="ru-RU" dirty="0" smtClean="0"/>
              <a:t>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залишилося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безкоштовної</a:t>
            </a:r>
            <a:r>
              <a:rPr lang="ru-RU" dirty="0" smtClean="0"/>
              <a:t> </a:t>
            </a:r>
            <a:r>
              <a:rPr lang="ru-RU" dirty="0" err="1" smtClean="0"/>
              <a:t>підписки</a:t>
            </a:r>
            <a:r>
              <a:rPr lang="ru-RU" dirty="0" smtClean="0"/>
              <a:t> та про </a:t>
            </a:r>
            <a:r>
              <a:rPr lang="ru-RU" dirty="0" err="1" smtClean="0"/>
              <a:t>необхідність</a:t>
            </a:r>
            <a:r>
              <a:rPr lang="ru-RU" dirty="0" smtClean="0"/>
              <a:t> оплати (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ланцюжок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листів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оплатив </a:t>
            </a:r>
            <a:r>
              <a:rPr lang="ru-RU" dirty="0" err="1" smtClean="0"/>
              <a:t>послугу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туристичний</a:t>
            </a:r>
            <a:r>
              <a:rPr lang="ru-RU" dirty="0" smtClean="0"/>
              <a:t> пакет до </a:t>
            </a:r>
            <a:r>
              <a:rPr lang="ru-RU" dirty="0" err="1" smtClean="0"/>
              <a:t>Франції</a:t>
            </a:r>
            <a:r>
              <a:rPr lang="ru-RU" dirty="0" smtClean="0"/>
              <a:t> – за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до </a:t>
            </a:r>
            <a:r>
              <a:rPr lang="ru-RU" dirty="0" err="1" smtClean="0"/>
              <a:t>поїздки</a:t>
            </a:r>
            <a:r>
              <a:rPr lang="ru-RU" dirty="0" smtClean="0"/>
              <a:t> нагадайте </a:t>
            </a:r>
            <a:r>
              <a:rPr lang="ru-RU" dirty="0" err="1" smtClean="0"/>
              <a:t>йому</a:t>
            </a:r>
            <a:r>
              <a:rPr lang="ru-RU" dirty="0" smtClean="0"/>
              <a:t> про </a:t>
            </a:r>
            <a:r>
              <a:rPr lang="ru-RU" dirty="0" err="1" smtClean="0"/>
              <a:t>це</a:t>
            </a:r>
            <a:r>
              <a:rPr lang="ru-RU" dirty="0" smtClean="0"/>
              <a:t> і дайте список речей,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знадобитися</a:t>
            </a:r>
            <a:r>
              <a:rPr lang="ru-RU" dirty="0" smtClean="0"/>
              <a:t> у </a:t>
            </a:r>
            <a:r>
              <a:rPr lang="ru-RU" dirty="0" err="1" smtClean="0"/>
              <a:t>Франції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346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Робота з </a:t>
            </a:r>
            <a:r>
              <a:rPr lang="ru-RU" b="1" dirty="0" err="1"/>
              <a:t>покинутими</a:t>
            </a:r>
            <a:r>
              <a:rPr lang="ru-RU" b="1" dirty="0"/>
              <a:t> </a:t>
            </a:r>
            <a:r>
              <a:rPr lang="ru-RU" b="1" dirty="0" err="1"/>
              <a:t>кошиками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811098"/>
          </a:xfrm>
        </p:spPr>
        <p:txBody>
          <a:bodyPr/>
          <a:lstStyle/>
          <a:p>
            <a:pPr algn="just"/>
            <a:r>
              <a:rPr lang="ru-RU" dirty="0" smtClean="0"/>
              <a:t>За статистикою, 70% </a:t>
            </a:r>
            <a:r>
              <a:rPr lang="ru-RU" dirty="0" err="1" smtClean="0"/>
              <a:t>кошиків</a:t>
            </a:r>
            <a:r>
              <a:rPr lang="ru-RU" dirty="0" smtClean="0"/>
              <a:t> </a:t>
            </a:r>
            <a:r>
              <a:rPr lang="ru-RU" dirty="0" err="1" smtClean="0"/>
              <a:t>залишаються</a:t>
            </a:r>
            <a:r>
              <a:rPr lang="ru-RU" dirty="0" smtClean="0"/>
              <a:t> </a:t>
            </a:r>
            <a:r>
              <a:rPr lang="ru-RU" dirty="0" err="1" smtClean="0"/>
              <a:t>покинутими</a:t>
            </a:r>
            <a:r>
              <a:rPr lang="ru-RU" dirty="0" smtClean="0"/>
              <a:t> — </a:t>
            </a:r>
            <a:r>
              <a:rPr lang="ru-RU" dirty="0" err="1" smtClean="0"/>
              <a:t>користувачі</a:t>
            </a:r>
            <a:r>
              <a:rPr lang="ru-RU" dirty="0" smtClean="0"/>
              <a:t> </a:t>
            </a:r>
            <a:r>
              <a:rPr lang="ru-RU" dirty="0" err="1" smtClean="0"/>
              <a:t>додають</a:t>
            </a:r>
            <a:r>
              <a:rPr lang="ru-RU" dirty="0" smtClean="0"/>
              <a:t> до них </a:t>
            </a:r>
            <a:r>
              <a:rPr lang="ru-RU" dirty="0" err="1" smtClean="0"/>
              <a:t>товари</a:t>
            </a:r>
            <a:r>
              <a:rPr lang="ru-RU" dirty="0" smtClean="0"/>
              <a:t>, але не </a:t>
            </a:r>
            <a:r>
              <a:rPr lang="ru-RU" dirty="0" err="1" smtClean="0"/>
              <a:t>роблять</a:t>
            </a:r>
            <a:r>
              <a:rPr lang="ru-RU" dirty="0" smtClean="0"/>
              <a:t> покупку.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повернути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людей і </a:t>
            </a:r>
            <a:r>
              <a:rPr lang="ru-RU" dirty="0" err="1" smtClean="0"/>
              <a:t>перетворити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 </a:t>
            </a:r>
            <a:r>
              <a:rPr lang="ru-RU" dirty="0" err="1" smtClean="0"/>
              <a:t>покупців</a:t>
            </a:r>
            <a:r>
              <a:rPr lang="ru-RU" dirty="0" smtClean="0"/>
              <a:t>, </a:t>
            </a:r>
            <a:r>
              <a:rPr lang="ru-RU" dirty="0" err="1" smtClean="0"/>
              <a:t>налаштуйте</a:t>
            </a:r>
            <a:r>
              <a:rPr lang="ru-RU" dirty="0" smtClean="0"/>
              <a:t> </a:t>
            </a:r>
            <a:r>
              <a:rPr lang="ru-RU" dirty="0" err="1" smtClean="0"/>
              <a:t>сценарій</a:t>
            </a:r>
            <a:r>
              <a:rPr lang="ru-RU" dirty="0" smtClean="0"/>
              <a:t> «</a:t>
            </a:r>
            <a:r>
              <a:rPr lang="ru-RU" dirty="0" err="1" smtClean="0"/>
              <a:t>покинутий</a:t>
            </a:r>
            <a:r>
              <a:rPr lang="ru-RU" dirty="0" smtClean="0"/>
              <a:t> </a:t>
            </a:r>
            <a:r>
              <a:rPr lang="ru-RU" dirty="0" err="1" smtClean="0"/>
              <a:t>кошик</a:t>
            </a:r>
            <a:r>
              <a:rPr lang="ru-RU" dirty="0" smtClean="0"/>
              <a:t>». </a:t>
            </a:r>
            <a:r>
              <a:rPr lang="ru-RU" dirty="0" err="1" smtClean="0"/>
              <a:t>Безпрограшним</a:t>
            </a:r>
            <a:r>
              <a:rPr lang="ru-RU" dirty="0" smtClean="0"/>
              <a:t> </a:t>
            </a:r>
            <a:r>
              <a:rPr lang="ru-RU" dirty="0" err="1" smtClean="0"/>
              <a:t>варіантом</a:t>
            </a:r>
            <a:r>
              <a:rPr lang="ru-RU" dirty="0" smtClean="0"/>
              <a:t> для </a:t>
            </a:r>
            <a:r>
              <a:rPr lang="ru-RU" dirty="0" err="1" smtClean="0"/>
              <a:t>першого</a:t>
            </a:r>
            <a:r>
              <a:rPr lang="ru-RU" dirty="0" smtClean="0"/>
              <a:t> листа в </a:t>
            </a:r>
            <a:r>
              <a:rPr lang="ru-RU" dirty="0" err="1" smtClean="0"/>
              <a:t>ланцюжку</a:t>
            </a:r>
            <a:r>
              <a:rPr lang="ru-RU" dirty="0" smtClean="0"/>
              <a:t> є </a:t>
            </a:r>
            <a:r>
              <a:rPr lang="ru-RU" dirty="0" err="1" smtClean="0"/>
              <a:t>просте</a:t>
            </a:r>
            <a:r>
              <a:rPr lang="ru-RU" dirty="0" smtClean="0"/>
              <a:t> </a:t>
            </a:r>
            <a:r>
              <a:rPr lang="ru-RU" dirty="0" err="1" smtClean="0"/>
              <a:t>ввічливе</a:t>
            </a:r>
            <a:r>
              <a:rPr lang="ru-RU" dirty="0" smtClean="0"/>
              <a:t> </a:t>
            </a:r>
            <a:r>
              <a:rPr lang="ru-RU" dirty="0" err="1" smtClean="0"/>
              <a:t>нагадування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користувач</a:t>
            </a:r>
            <a:r>
              <a:rPr lang="ru-RU" dirty="0" smtClean="0"/>
              <a:t> додав </a:t>
            </a:r>
            <a:r>
              <a:rPr lang="ru-RU" dirty="0" err="1" smtClean="0"/>
              <a:t>товари</a:t>
            </a:r>
            <a:r>
              <a:rPr lang="ru-RU" dirty="0" smtClean="0"/>
              <a:t> в </a:t>
            </a:r>
            <a:r>
              <a:rPr lang="ru-RU" dirty="0" err="1" smtClean="0"/>
              <a:t>кошик</a:t>
            </a:r>
            <a:r>
              <a:rPr lang="ru-RU" dirty="0" smtClean="0"/>
              <a:t> і не завершив </a:t>
            </a:r>
            <a:r>
              <a:rPr lang="ru-RU" dirty="0" err="1" smtClean="0"/>
              <a:t>замовлення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обов'язково</a:t>
            </a:r>
            <a:r>
              <a:rPr lang="ru-RU" dirty="0" smtClean="0"/>
              <a:t> </a:t>
            </a:r>
            <a:r>
              <a:rPr lang="ru-RU" dirty="0" err="1" smtClean="0"/>
              <a:t>підтягнути</a:t>
            </a:r>
            <a:r>
              <a:rPr lang="ru-RU" dirty="0" smtClean="0"/>
              <a:t> </a:t>
            </a:r>
            <a:r>
              <a:rPr lang="ru-RU" dirty="0" err="1" smtClean="0"/>
              <a:t>зображення</a:t>
            </a:r>
            <a:r>
              <a:rPr lang="ru-RU" dirty="0" smtClean="0"/>
              <a:t> товару з </a:t>
            </a:r>
            <a:r>
              <a:rPr lang="ru-RU" dirty="0" err="1" smtClean="0"/>
              <a:t>кошика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запам'ятала</a:t>
            </a:r>
            <a:r>
              <a:rPr lang="ru-RU" dirty="0" smtClean="0"/>
              <a:t>, про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йде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Запропонуйте</a:t>
            </a:r>
            <a:r>
              <a:rPr lang="ru-RU" dirty="0" smtClean="0"/>
              <a:t> </a:t>
            </a:r>
            <a:r>
              <a:rPr lang="ru-RU" dirty="0" err="1" smtClean="0"/>
              <a:t>знижку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подарунок</a:t>
            </a:r>
            <a:r>
              <a:rPr lang="ru-RU" dirty="0" smtClean="0"/>
              <a:t> – </a:t>
            </a:r>
            <a:r>
              <a:rPr lang="ru-RU" dirty="0" err="1" smtClean="0"/>
              <a:t>людині</a:t>
            </a:r>
            <a:r>
              <a:rPr lang="ru-RU" dirty="0" smtClean="0"/>
              <a:t> буде </a:t>
            </a:r>
            <a:r>
              <a:rPr lang="ru-RU" dirty="0" err="1" smtClean="0"/>
              <a:t>приємно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один з ваших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безкоштовно</a:t>
            </a:r>
            <a:r>
              <a:rPr lang="ru-RU" dirty="0" smtClean="0"/>
              <a:t>. </a:t>
            </a:r>
            <a:r>
              <a:rPr lang="ru-RU" dirty="0" err="1" smtClean="0"/>
              <a:t>Пропонуючи</a:t>
            </a:r>
            <a:r>
              <a:rPr lang="ru-RU" dirty="0" smtClean="0"/>
              <a:t> </a:t>
            </a:r>
            <a:r>
              <a:rPr lang="ru-RU" dirty="0" err="1" smtClean="0"/>
              <a:t>подарунки</a:t>
            </a:r>
            <a:r>
              <a:rPr lang="ru-RU" dirty="0" smtClean="0"/>
              <a:t> в </a:t>
            </a:r>
            <a:r>
              <a:rPr lang="ru-RU" dirty="0" err="1" smtClean="0"/>
              <a:t>електронних</a:t>
            </a:r>
            <a:r>
              <a:rPr lang="ru-RU" dirty="0" smtClean="0"/>
              <a:t> листах, </a:t>
            </a:r>
            <a:r>
              <a:rPr lang="ru-RU" dirty="0" err="1" smtClean="0"/>
              <a:t>уникайте</a:t>
            </a:r>
            <a:r>
              <a:rPr lang="ru-RU" dirty="0" smtClean="0"/>
              <a:t> </a:t>
            </a:r>
            <a:r>
              <a:rPr lang="ru-RU" dirty="0" err="1" smtClean="0"/>
              <a:t>слів-сміття</a:t>
            </a:r>
            <a:r>
              <a:rPr lang="ru-RU" dirty="0" smtClean="0"/>
              <a:t>. В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легко </a:t>
            </a:r>
            <a:r>
              <a:rPr lang="ru-RU" dirty="0" err="1" smtClean="0"/>
              <a:t>залетіти</a:t>
            </a:r>
            <a:r>
              <a:rPr lang="ru-RU" dirty="0" smtClean="0"/>
              <a:t> в спам.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пропонуєте</a:t>
            </a:r>
            <a:r>
              <a:rPr lang="ru-RU" dirty="0" smtClean="0"/>
              <a:t> </a:t>
            </a:r>
            <a:r>
              <a:rPr lang="ru-RU" dirty="0" err="1" smtClean="0"/>
              <a:t>знижку</a:t>
            </a:r>
            <a:r>
              <a:rPr lang="ru-RU" dirty="0" smtClean="0"/>
              <a:t>, не забудьте </a:t>
            </a:r>
            <a:r>
              <a:rPr lang="ru-RU" dirty="0" err="1" smtClean="0"/>
              <a:t>встановити</a:t>
            </a:r>
            <a:r>
              <a:rPr lang="ru-RU" dirty="0" smtClean="0"/>
              <a:t> </a:t>
            </a:r>
            <a:r>
              <a:rPr lang="ru-RU" dirty="0" err="1" smtClean="0"/>
              <a:t>дедлайн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780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Надсилайте</a:t>
            </a:r>
            <a:r>
              <a:rPr lang="ru-RU" dirty="0"/>
              <a:t> </a:t>
            </a:r>
            <a:r>
              <a:rPr lang="ru-RU" dirty="0" err="1"/>
              <a:t>корисну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Постарайтеся</a:t>
            </a:r>
            <a:r>
              <a:rPr lang="ru-RU" dirty="0" smtClean="0"/>
              <a:t> </a:t>
            </a:r>
            <a:r>
              <a:rPr lang="ru-RU" dirty="0" err="1" smtClean="0"/>
              <a:t>вписати</a:t>
            </a:r>
            <a:r>
              <a:rPr lang="ru-RU" dirty="0" smtClean="0"/>
              <a:t> </a:t>
            </a:r>
            <a:r>
              <a:rPr lang="ru-RU" dirty="0" err="1" smtClean="0"/>
              <a:t>забуті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в </a:t>
            </a:r>
            <a:r>
              <a:rPr lang="ru-RU" dirty="0" err="1" smtClean="0"/>
              <a:t>цікаву</a:t>
            </a:r>
            <a:r>
              <a:rPr lang="ru-RU" dirty="0" smtClean="0"/>
              <a:t> </a:t>
            </a:r>
            <a:r>
              <a:rPr lang="ru-RU" dirty="0" err="1" smtClean="0"/>
              <a:t>історію</a:t>
            </a:r>
            <a:r>
              <a:rPr lang="ru-RU" dirty="0" smtClean="0"/>
              <a:t>, </a:t>
            </a:r>
            <a:r>
              <a:rPr lang="ru-RU" dirty="0" err="1" smtClean="0"/>
              <a:t>поділіться</a:t>
            </a:r>
            <a:r>
              <a:rPr lang="ru-RU" dirty="0" smtClean="0"/>
              <a:t> </a:t>
            </a:r>
            <a:r>
              <a:rPr lang="ru-RU" dirty="0" err="1" smtClean="0"/>
              <a:t>лайфхаками</a:t>
            </a:r>
            <a:r>
              <a:rPr lang="ru-RU" dirty="0" smtClean="0"/>
              <a:t> по </a:t>
            </a:r>
            <a:r>
              <a:rPr lang="ru-RU" dirty="0" err="1" smtClean="0"/>
              <a:t>темі</a:t>
            </a:r>
            <a:r>
              <a:rPr lang="ru-RU" dirty="0" smtClean="0"/>
              <a:t>, </a:t>
            </a:r>
            <a:r>
              <a:rPr lang="ru-RU" dirty="0" err="1" smtClean="0"/>
              <a:t>розкажіть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цікаве</a:t>
            </a:r>
            <a:r>
              <a:rPr lang="ru-RU" dirty="0" smtClean="0"/>
              <a:t>. </a:t>
            </a:r>
            <a:r>
              <a:rPr lang="ru-RU" dirty="0" err="1" smtClean="0"/>
              <a:t>Надсилайте</a:t>
            </a:r>
            <a:r>
              <a:rPr lang="ru-RU" dirty="0" smtClean="0"/>
              <a:t> </a:t>
            </a:r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 smtClean="0"/>
              <a:t>листи</a:t>
            </a:r>
            <a:r>
              <a:rPr lang="ru-RU" dirty="0" smtClean="0"/>
              <a:t> в </a:t>
            </a:r>
            <a:r>
              <a:rPr lang="ru-RU" dirty="0" err="1" smtClean="0"/>
              <a:t>ланцюжку</a:t>
            </a:r>
            <a:r>
              <a:rPr lang="ru-RU" dirty="0" smtClean="0"/>
              <a:t>. Один лист </a:t>
            </a:r>
            <a:r>
              <a:rPr lang="ru-RU" dirty="0" err="1" smtClean="0"/>
              <a:t>може</a:t>
            </a:r>
            <a:r>
              <a:rPr lang="ru-RU" dirty="0" smtClean="0"/>
              <a:t> легко </a:t>
            </a:r>
            <a:r>
              <a:rPr lang="ru-RU" dirty="0" err="1" smtClean="0"/>
              <a:t>загубитися</a:t>
            </a:r>
            <a:r>
              <a:rPr lang="ru-RU" dirty="0" smtClean="0"/>
              <a:t> в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ланцюжку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ланцюжку</a:t>
            </a:r>
            <a:r>
              <a:rPr lang="ru-RU" dirty="0" smtClean="0"/>
              <a:t> вони </a:t>
            </a:r>
            <a:r>
              <a:rPr lang="ru-RU" dirty="0" err="1" smtClean="0"/>
              <a:t>стають</a:t>
            </a:r>
            <a:r>
              <a:rPr lang="ru-RU" dirty="0" smtClean="0"/>
              <a:t> «</a:t>
            </a:r>
            <a:r>
              <a:rPr lang="ru-RU" dirty="0" err="1" smtClean="0"/>
              <a:t>сильнішими</a:t>
            </a:r>
            <a:r>
              <a:rPr lang="ru-RU" dirty="0" smtClean="0"/>
              <a:t>», а шанс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один лист буде </a:t>
            </a:r>
            <a:r>
              <a:rPr lang="ru-RU" dirty="0" err="1" smtClean="0"/>
              <a:t>прочитаний</a:t>
            </a:r>
            <a:r>
              <a:rPr lang="ru-RU" dirty="0" smtClean="0"/>
              <a:t>, </a:t>
            </a:r>
            <a:r>
              <a:rPr lang="ru-RU" dirty="0" err="1" smtClean="0"/>
              <a:t>зростає</a:t>
            </a:r>
            <a:r>
              <a:rPr lang="ru-RU" dirty="0" smtClean="0"/>
              <a:t> в рази. </a:t>
            </a:r>
          </a:p>
          <a:p>
            <a:pPr algn="just"/>
            <a:r>
              <a:rPr lang="ru-RU" dirty="0" smtClean="0"/>
              <a:t>Ми </a:t>
            </a:r>
            <a:r>
              <a:rPr lang="ru-RU" dirty="0" err="1" smtClean="0"/>
              <a:t>рекомендуємо</a:t>
            </a:r>
            <a:r>
              <a:rPr lang="ru-RU" dirty="0" smtClean="0"/>
              <a:t> </a:t>
            </a:r>
            <a:r>
              <a:rPr lang="ru-RU" dirty="0" err="1" smtClean="0"/>
              <a:t>відправляти</a:t>
            </a:r>
            <a:r>
              <a:rPr lang="ru-RU" dirty="0" smtClean="0"/>
              <a:t> перший лист </a:t>
            </a:r>
            <a:r>
              <a:rPr lang="ru-RU" dirty="0" err="1" smtClean="0"/>
              <a:t>незабаром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додавання</a:t>
            </a:r>
            <a:r>
              <a:rPr lang="ru-RU" dirty="0" smtClean="0"/>
              <a:t> товару в </a:t>
            </a:r>
            <a:r>
              <a:rPr lang="ru-RU" dirty="0" err="1" smtClean="0"/>
              <a:t>кошик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через годину. Перед </a:t>
            </a:r>
            <a:r>
              <a:rPr lang="ru-RU" dirty="0" err="1" smtClean="0"/>
              <a:t>відправкою</a:t>
            </a:r>
            <a:r>
              <a:rPr lang="ru-RU" dirty="0" smtClean="0"/>
              <a:t> другого листа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почекати</a:t>
            </a:r>
            <a:r>
              <a:rPr lang="ru-RU" dirty="0" smtClean="0"/>
              <a:t> </a:t>
            </a:r>
            <a:r>
              <a:rPr lang="ru-RU" dirty="0" err="1" smtClean="0"/>
              <a:t>добу</a:t>
            </a:r>
            <a:r>
              <a:rPr lang="ru-RU" dirty="0" smtClean="0"/>
              <a:t>, а </a:t>
            </a:r>
            <a:r>
              <a:rPr lang="ru-RU" dirty="0" err="1" smtClean="0"/>
              <a:t>контрольний</a:t>
            </a:r>
            <a:r>
              <a:rPr lang="ru-RU" dirty="0" smtClean="0"/>
              <a:t> </a:t>
            </a:r>
            <a:r>
              <a:rPr lang="ru-RU" dirty="0" err="1" smtClean="0"/>
              <a:t>знімок</a:t>
            </a:r>
            <a:r>
              <a:rPr lang="ru-RU" dirty="0" smtClean="0"/>
              <a:t> з </a:t>
            </a:r>
            <a:r>
              <a:rPr lang="ru-RU" dirty="0" err="1" smtClean="0"/>
              <a:t>третьою</a:t>
            </a:r>
            <a:r>
              <a:rPr lang="ru-RU" dirty="0" smtClean="0"/>
              <a:t> буквою повинен бути </a:t>
            </a:r>
            <a:r>
              <a:rPr lang="ru-RU" dirty="0" err="1" smtClean="0"/>
              <a:t>зроблений</a:t>
            </a:r>
            <a:r>
              <a:rPr lang="ru-RU" dirty="0" smtClean="0"/>
              <a:t> через 2-5 </a:t>
            </a:r>
            <a:r>
              <a:rPr lang="ru-RU" dirty="0" err="1" smtClean="0"/>
              <a:t>днів</a:t>
            </a:r>
            <a:r>
              <a:rPr lang="ru-RU" dirty="0" smtClean="0"/>
              <a:t>. Ми запустили десятки </a:t>
            </a:r>
            <a:r>
              <a:rPr lang="ru-RU" dirty="0" err="1" smtClean="0"/>
              <a:t>сценаріїв</a:t>
            </a:r>
            <a:r>
              <a:rPr lang="ru-RU" dirty="0" smtClean="0"/>
              <a:t> </a:t>
            </a:r>
            <a:r>
              <a:rPr lang="ru-RU" dirty="0" err="1" smtClean="0"/>
              <a:t>покинутих</a:t>
            </a:r>
            <a:r>
              <a:rPr lang="ru-RU" dirty="0" smtClean="0"/>
              <a:t> </a:t>
            </a:r>
            <a:r>
              <a:rPr lang="ru-RU" dirty="0" err="1" smtClean="0"/>
              <a:t>кошиків</a:t>
            </a:r>
            <a:r>
              <a:rPr lang="ru-RU" dirty="0" smtClean="0"/>
              <a:t> для наших </a:t>
            </a:r>
            <a:r>
              <a:rPr lang="ru-RU" dirty="0" err="1" smtClean="0"/>
              <a:t>клієнтів</a:t>
            </a:r>
            <a:r>
              <a:rPr lang="ru-RU" dirty="0" smtClean="0"/>
              <a:t>, допустили </a:t>
            </a:r>
            <a:r>
              <a:rPr lang="ru-RU" dirty="0" err="1" smtClean="0"/>
              <a:t>помилки</a:t>
            </a:r>
            <a:r>
              <a:rPr lang="ru-RU" dirty="0" smtClean="0"/>
              <a:t> та точно </a:t>
            </a:r>
            <a:r>
              <a:rPr lang="ru-RU" dirty="0" err="1" smtClean="0"/>
              <a:t>знаємо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 </a:t>
            </a:r>
            <a:r>
              <a:rPr lang="ru-RU" dirty="0" err="1" smtClean="0"/>
              <a:t>чого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277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Збільшення</a:t>
            </a:r>
            <a:r>
              <a:rPr lang="ru-RU" b="1" dirty="0"/>
              <a:t> </a:t>
            </a:r>
            <a:r>
              <a:rPr lang="ru-RU" b="1" dirty="0" err="1"/>
              <a:t>середнього</a:t>
            </a:r>
            <a:r>
              <a:rPr lang="ru-RU" b="1" dirty="0"/>
              <a:t> чека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256" y="1845734"/>
            <a:ext cx="11338560" cy="4542874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Розглянемо</a:t>
            </a:r>
            <a:r>
              <a:rPr lang="ru-RU" dirty="0" smtClean="0"/>
              <a:t> два </a:t>
            </a:r>
            <a:r>
              <a:rPr lang="ru-RU" dirty="0" err="1" smtClean="0"/>
              <a:t>варіанти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середнього</a:t>
            </a:r>
            <a:r>
              <a:rPr lang="ru-RU" dirty="0" smtClean="0"/>
              <a:t> чека: </a:t>
            </a:r>
            <a:r>
              <a:rPr lang="ru-RU" dirty="0" err="1" smtClean="0"/>
              <a:t>апселлінг</a:t>
            </a:r>
            <a:r>
              <a:rPr lang="ru-RU" dirty="0" smtClean="0"/>
              <a:t> і </a:t>
            </a:r>
            <a:r>
              <a:rPr lang="ru-RU" dirty="0" err="1" smtClean="0"/>
              <a:t>крос</a:t>
            </a:r>
            <a:r>
              <a:rPr lang="ru-RU" dirty="0" smtClean="0"/>
              <a:t>-продаж. </a:t>
            </a:r>
            <a:r>
              <a:rPr lang="ru-RU" dirty="0" err="1" smtClean="0"/>
              <a:t>Апселл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техніка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продажів</a:t>
            </a:r>
            <a:r>
              <a:rPr lang="ru-RU" dirty="0" smtClean="0"/>
              <a:t>, коли </a:t>
            </a:r>
            <a:r>
              <a:rPr lang="ru-RU" dirty="0" err="1" smtClean="0"/>
              <a:t>продавець</a:t>
            </a:r>
            <a:r>
              <a:rPr lang="ru-RU" dirty="0" smtClean="0"/>
              <a:t>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покупцеві</a:t>
            </a:r>
            <a:r>
              <a:rPr lang="ru-RU" dirty="0" smtClean="0"/>
              <a:t> </a:t>
            </a:r>
            <a:r>
              <a:rPr lang="ru-RU" dirty="0" err="1" smtClean="0"/>
              <a:t>придбати</a:t>
            </a:r>
            <a:r>
              <a:rPr lang="ru-RU" dirty="0" smtClean="0"/>
              <a:t> </a:t>
            </a:r>
            <a:r>
              <a:rPr lang="ru-RU" dirty="0" err="1" smtClean="0"/>
              <a:t>дорожчий</a:t>
            </a:r>
            <a:r>
              <a:rPr lang="ru-RU" dirty="0" smtClean="0"/>
              <a:t> товар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для </a:t>
            </a:r>
            <a:r>
              <a:rPr lang="ru-RU" dirty="0" err="1" smtClean="0"/>
              <a:t>збільшення</a:t>
            </a:r>
            <a:r>
              <a:rPr lang="ru-RU" dirty="0" smtClean="0"/>
              <a:t> доходу. Як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? Коли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додає</a:t>
            </a:r>
            <a:r>
              <a:rPr lang="ru-RU" dirty="0" smtClean="0"/>
              <a:t> товар в </a:t>
            </a:r>
            <a:r>
              <a:rPr lang="ru-RU" dirty="0" err="1" smtClean="0"/>
              <a:t>кошик</a:t>
            </a:r>
            <a:r>
              <a:rPr lang="ru-RU" dirty="0" smtClean="0"/>
              <a:t>, і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перейшов</a:t>
            </a:r>
            <a:r>
              <a:rPr lang="ru-RU" dirty="0" smtClean="0"/>
              <a:t> на </a:t>
            </a:r>
            <a:r>
              <a:rPr lang="ru-RU" dirty="0" err="1" smtClean="0"/>
              <a:t>етап</a:t>
            </a:r>
            <a:r>
              <a:rPr lang="ru-RU" dirty="0" smtClean="0"/>
              <a:t>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, </a:t>
            </a:r>
            <a:r>
              <a:rPr lang="ru-RU" dirty="0" err="1" smtClean="0"/>
              <a:t>запропонуйте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додати</a:t>
            </a:r>
            <a:r>
              <a:rPr lang="ru-RU" dirty="0" smtClean="0"/>
              <a:t> в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одну </a:t>
            </a:r>
            <a:r>
              <a:rPr lang="ru-RU" dirty="0" err="1" smtClean="0"/>
              <a:t>позицію</a:t>
            </a:r>
            <a:r>
              <a:rPr lang="ru-RU" dirty="0" smtClean="0"/>
              <a:t>, а </a:t>
            </a:r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пообіцяйте</a:t>
            </a:r>
            <a:r>
              <a:rPr lang="ru-RU" dirty="0" smtClean="0"/>
              <a:t> </a:t>
            </a:r>
            <a:r>
              <a:rPr lang="ru-RU" dirty="0" err="1" smtClean="0"/>
              <a:t>промокод</a:t>
            </a:r>
            <a:r>
              <a:rPr lang="ru-RU" dirty="0" smtClean="0"/>
              <a:t>, </a:t>
            </a:r>
            <a:r>
              <a:rPr lang="ru-RU" dirty="0" err="1" smtClean="0"/>
              <a:t>подарунок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Як перевести </a:t>
            </a:r>
            <a:r>
              <a:rPr lang="ru-RU" dirty="0" err="1" smtClean="0"/>
              <a:t>сценарій</a:t>
            </a:r>
            <a:r>
              <a:rPr lang="ru-RU" dirty="0" smtClean="0"/>
              <a:t> з </a:t>
            </a:r>
            <a:r>
              <a:rPr lang="ru-RU" dirty="0" err="1" smtClean="0"/>
              <a:t>апсейлу</a:t>
            </a:r>
            <a:r>
              <a:rPr lang="ru-RU" dirty="0" smtClean="0"/>
              <a:t> в </a:t>
            </a:r>
            <a:r>
              <a:rPr lang="ru-RU" dirty="0" err="1" smtClean="0"/>
              <a:t>кроссейл</a:t>
            </a:r>
            <a:r>
              <a:rPr lang="ru-RU" dirty="0" smtClean="0"/>
              <a:t> </a:t>
            </a:r>
          </a:p>
          <a:p>
            <a:pPr algn="just"/>
            <a:r>
              <a:rPr lang="ru-RU" dirty="0" smtClean="0"/>
              <a:t>Суть </a:t>
            </a:r>
            <a:r>
              <a:rPr lang="ru-RU" dirty="0" err="1" smtClean="0"/>
              <a:t>крос</a:t>
            </a:r>
            <a:r>
              <a:rPr lang="ru-RU" dirty="0" smtClean="0"/>
              <a:t>-продажу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користувачеві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додав в </a:t>
            </a:r>
            <a:r>
              <a:rPr lang="ru-RU" dirty="0" err="1" smtClean="0"/>
              <a:t>кошик</a:t>
            </a:r>
            <a:r>
              <a:rPr lang="ru-RU" dirty="0" smtClean="0"/>
              <a:t> товар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,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купити</a:t>
            </a:r>
            <a:r>
              <a:rPr lang="ru-RU" dirty="0" smtClean="0"/>
              <a:t> </a:t>
            </a:r>
            <a:r>
              <a:rPr lang="ru-RU" dirty="0" err="1" smtClean="0"/>
              <a:t>інший</a:t>
            </a:r>
            <a:r>
              <a:rPr lang="ru-RU" dirty="0" smtClean="0"/>
              <a:t> товар,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органічно</a:t>
            </a:r>
            <a:r>
              <a:rPr lang="ru-RU" dirty="0" smtClean="0"/>
              <a:t> </a:t>
            </a:r>
            <a:r>
              <a:rPr lang="ru-RU" dirty="0" err="1" smtClean="0"/>
              <a:t>доповнить</a:t>
            </a:r>
            <a:r>
              <a:rPr lang="ru-RU" dirty="0" smtClean="0"/>
              <a:t> перший. </a:t>
            </a:r>
            <a:r>
              <a:rPr lang="ru-RU" dirty="0" err="1" smtClean="0"/>
              <a:t>Наприклад</a:t>
            </a:r>
            <a:r>
              <a:rPr lang="ru-RU" dirty="0" smtClean="0"/>
              <a:t>, при </a:t>
            </a:r>
            <a:r>
              <a:rPr lang="ru-RU" dirty="0" err="1" smtClean="0"/>
              <a:t>покупці</a:t>
            </a:r>
            <a:r>
              <a:rPr lang="ru-RU" dirty="0" smtClean="0"/>
              <a:t> сноуборду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запропонувати</a:t>
            </a:r>
            <a:r>
              <a:rPr lang="ru-RU" dirty="0" smtClean="0"/>
              <a:t> і </a:t>
            </a:r>
            <a:r>
              <a:rPr lang="ru-RU" dirty="0" err="1" smtClean="0"/>
              <a:t>шолом</a:t>
            </a:r>
            <a:r>
              <a:rPr lang="ru-RU" dirty="0" smtClean="0"/>
              <a:t>, і </a:t>
            </a:r>
            <a:r>
              <a:rPr lang="ru-RU" dirty="0" err="1" smtClean="0"/>
              <a:t>дзвіночок</a:t>
            </a:r>
            <a:r>
              <a:rPr lang="ru-RU" dirty="0" smtClean="0"/>
              <a:t> для велосипеда. </a:t>
            </a:r>
            <a:r>
              <a:rPr lang="ru-RU" dirty="0" err="1" smtClean="0"/>
              <a:t>Розглянемо</a:t>
            </a:r>
            <a:r>
              <a:rPr lang="ru-RU" dirty="0" smtClean="0"/>
              <a:t> </a:t>
            </a:r>
            <a:r>
              <a:rPr lang="ru-RU" dirty="0" err="1" smtClean="0"/>
              <a:t>сценарій</a:t>
            </a:r>
            <a:r>
              <a:rPr lang="ru-RU" dirty="0" smtClean="0"/>
              <a:t>, коли при </a:t>
            </a:r>
            <a:r>
              <a:rPr lang="ru-RU" dirty="0" err="1" smtClean="0"/>
              <a:t>додаванні</a:t>
            </a:r>
            <a:r>
              <a:rPr lang="ru-RU" dirty="0" smtClean="0"/>
              <a:t> спортивного костюма в </a:t>
            </a:r>
            <a:r>
              <a:rPr lang="ru-RU" dirty="0" err="1" smtClean="0"/>
              <a:t>кошик</a:t>
            </a:r>
            <a:r>
              <a:rPr lang="ru-RU" dirty="0" smtClean="0"/>
              <a:t> </a:t>
            </a:r>
            <a:r>
              <a:rPr lang="ru-RU" dirty="0" err="1" smtClean="0"/>
              <a:t>покупцеві</a:t>
            </a:r>
            <a:r>
              <a:rPr lang="ru-RU" dirty="0" smtClean="0"/>
              <a:t> </a:t>
            </a:r>
            <a:r>
              <a:rPr lang="ru-RU" dirty="0" err="1" smtClean="0"/>
              <a:t>пропонують</a:t>
            </a:r>
            <a:r>
              <a:rPr lang="ru-RU" dirty="0" smtClean="0"/>
              <a:t> футболку. Перший </a:t>
            </a:r>
            <a:r>
              <a:rPr lang="ru-RU" dirty="0" err="1" smtClean="0"/>
              <a:t>попап</a:t>
            </a:r>
            <a:r>
              <a:rPr lang="ru-RU" dirty="0" smtClean="0"/>
              <a:t> буде таким самим, як і в </a:t>
            </a:r>
            <a:r>
              <a:rPr lang="ru-RU" dirty="0" err="1" smtClean="0"/>
              <a:t>сценарії</a:t>
            </a:r>
            <a:r>
              <a:rPr lang="ru-RU" dirty="0" smtClean="0"/>
              <a:t> для </a:t>
            </a:r>
            <a:r>
              <a:rPr lang="ru-RU" dirty="0" err="1" smtClean="0"/>
              <a:t>апсейлу</a:t>
            </a:r>
            <a:r>
              <a:rPr lang="ru-RU" dirty="0" smtClean="0"/>
              <a:t>. </a:t>
            </a:r>
            <a:r>
              <a:rPr lang="ru-RU" dirty="0" err="1" smtClean="0"/>
              <a:t>Переконайтеся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кошику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футболок.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додаємо</a:t>
            </a:r>
            <a:r>
              <a:rPr lang="ru-RU" dirty="0" smtClean="0"/>
              <a:t> </a:t>
            </a:r>
            <a:r>
              <a:rPr lang="ru-RU" dirty="0" err="1" smtClean="0"/>
              <a:t>властивість</a:t>
            </a:r>
            <a:r>
              <a:rPr lang="ru-RU" dirty="0" smtClean="0"/>
              <a:t> "</a:t>
            </a:r>
            <a:r>
              <a:rPr lang="en-US" dirty="0" smtClean="0"/>
              <a:t>cart" </a:t>
            </a:r>
            <a:r>
              <a:rPr lang="ru-RU" dirty="0" smtClean="0"/>
              <a:t>і </a:t>
            </a:r>
            <a:r>
              <a:rPr lang="ru-RU" dirty="0" err="1" smtClean="0"/>
              <a:t>вказуємо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тексту "</a:t>
            </a:r>
            <a:r>
              <a:rPr lang="en-US" dirty="0" smtClean="0"/>
              <a:t>t-shirt". </a:t>
            </a:r>
            <a:r>
              <a:rPr lang="ru-RU" dirty="0" smtClean="0"/>
              <a:t>Поп-ап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знижкою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, коли в </a:t>
            </a:r>
            <a:r>
              <a:rPr lang="ru-RU" dirty="0" err="1" smtClean="0"/>
              <a:t>кошику</a:t>
            </a:r>
            <a:r>
              <a:rPr lang="ru-RU" dirty="0" smtClean="0"/>
              <a:t> є і костюм, і футболка.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20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при </a:t>
            </a:r>
            <a:r>
              <a:rPr lang="ru-RU" dirty="0" err="1"/>
              <a:t>виборі</a:t>
            </a:r>
            <a:r>
              <a:rPr lang="ru-RU" dirty="0"/>
              <a:t> CRM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138136"/>
            <a:ext cx="10058400" cy="5145932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dirty="0"/>
          </a:p>
          <a:p>
            <a:pPr algn="just"/>
            <a:r>
              <a:rPr lang="ru-RU" b="1" dirty="0" err="1"/>
              <a:t>Визначте</a:t>
            </a:r>
            <a:r>
              <a:rPr lang="ru-RU" b="1" dirty="0"/>
              <a:t> потреби.</a:t>
            </a:r>
            <a:r>
              <a:rPr lang="ru-RU" dirty="0"/>
              <a:t> </a:t>
            </a:r>
            <a:r>
              <a:rPr lang="ru-RU" dirty="0" err="1"/>
              <a:t>Проаналізуйте</a:t>
            </a:r>
            <a:r>
              <a:rPr lang="ru-RU" dirty="0"/>
              <a:t>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, </a:t>
            </a:r>
            <a:r>
              <a:rPr lang="ru-RU" dirty="0" err="1"/>
              <a:t>складіть</a:t>
            </a:r>
            <a:r>
              <a:rPr lang="ru-RU" dirty="0"/>
              <a:t> алгоритм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визначте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автоматизувати</a:t>
            </a:r>
            <a:r>
              <a:rPr lang="ru-RU" dirty="0"/>
              <a:t>. Дайте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:</a:t>
            </a:r>
          </a:p>
          <a:p>
            <a:pPr lvl="1" algn="just"/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бажаєте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en-US" dirty="0"/>
              <a:t>CRM?</a:t>
            </a:r>
          </a:p>
          <a:p>
            <a:pPr lvl="1" algn="just"/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покращення</a:t>
            </a:r>
            <a:r>
              <a:rPr lang="ru-RU" dirty="0"/>
              <a:t>/</a:t>
            </a:r>
            <a:r>
              <a:rPr lang="ru-RU" dirty="0" err="1"/>
              <a:t>оптимізації</a:t>
            </a:r>
            <a:r>
              <a:rPr lang="ru-RU" dirty="0"/>
              <a:t>?</a:t>
            </a:r>
          </a:p>
          <a:p>
            <a:pPr lvl="1" algn="just"/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функціонал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?</a:t>
            </a:r>
          </a:p>
          <a:p>
            <a:pPr algn="just"/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допоможе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те,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повинна </a:t>
            </a:r>
            <a:r>
              <a:rPr lang="ru-RU" dirty="0" err="1"/>
              <a:t>володіти</a:t>
            </a:r>
            <a:r>
              <a:rPr lang="ru-RU" dirty="0"/>
              <a:t> ваша </a:t>
            </a:r>
            <a:r>
              <a:rPr lang="ru-RU" dirty="0" err="1"/>
              <a:t>майбутня</a:t>
            </a:r>
            <a:r>
              <a:rPr lang="ru-RU" dirty="0"/>
              <a:t> </a:t>
            </a:r>
            <a:r>
              <a:rPr lang="en-US" dirty="0"/>
              <a:t>CRM.</a:t>
            </a:r>
          </a:p>
          <a:p>
            <a:pPr algn="just"/>
            <a:r>
              <a:rPr lang="ru-RU" b="1" dirty="0" err="1"/>
              <a:t>Функціональні</a:t>
            </a:r>
            <a:r>
              <a:rPr lang="ru-RU" b="1" dirty="0"/>
              <a:t> </a:t>
            </a:r>
            <a:r>
              <a:rPr lang="ru-RU" b="1" dirty="0" err="1"/>
              <a:t>можливості</a:t>
            </a:r>
            <a:r>
              <a:rPr lang="ru-RU" b="1" dirty="0"/>
              <a:t>. 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унікальним</a:t>
            </a:r>
            <a:r>
              <a:rPr lang="ru-RU" dirty="0"/>
              <a:t> потребам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:</a:t>
            </a:r>
          </a:p>
          <a:p>
            <a:pPr lvl="1" algn="just"/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контактними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: </a:t>
            </a:r>
            <a:r>
              <a:rPr lang="ru-RU" dirty="0" err="1"/>
              <a:t>організація</a:t>
            </a:r>
            <a:r>
              <a:rPr lang="ru-RU" dirty="0"/>
              <a:t> та </a:t>
            </a:r>
            <a:r>
              <a:rPr lang="ru-RU" dirty="0" err="1"/>
              <a:t>сегментація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базова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, яка </a:t>
            </a:r>
            <a:r>
              <a:rPr lang="ru-RU" dirty="0" err="1"/>
              <a:t>необхідна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endParaRPr lang="ru-RU" dirty="0"/>
          </a:p>
          <a:p>
            <a:pPr lvl="1" algn="just"/>
            <a:r>
              <a:rPr lang="ru-RU" dirty="0"/>
              <a:t>Воронка </a:t>
            </a:r>
            <a:r>
              <a:rPr lang="ru-RU" dirty="0" err="1"/>
              <a:t>продажів</a:t>
            </a:r>
            <a:r>
              <a:rPr lang="ru-RU" dirty="0"/>
              <a:t>. </a:t>
            </a:r>
            <a:r>
              <a:rPr lang="ru-RU" dirty="0" err="1"/>
              <a:t>Ключовим</a:t>
            </a:r>
            <a:r>
              <a:rPr lang="ru-RU" dirty="0"/>
              <a:t> </a:t>
            </a:r>
            <a:r>
              <a:rPr lang="ru-RU" dirty="0" err="1"/>
              <a:t>функціоналом</a:t>
            </a:r>
            <a:r>
              <a:rPr lang="ru-RU" dirty="0"/>
              <a:t> є воронка </a:t>
            </a:r>
            <a:r>
              <a:rPr lang="ru-RU" dirty="0" err="1"/>
              <a:t>продажів</a:t>
            </a:r>
            <a:r>
              <a:rPr lang="ru-RU" dirty="0"/>
              <a:t>, яка дозволить </a:t>
            </a:r>
            <a:r>
              <a:rPr lang="ru-RU" dirty="0" err="1"/>
              <a:t>візуалізувати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й </a:t>
            </a:r>
            <a:r>
              <a:rPr lang="ru-RU" dirty="0" err="1"/>
              <a:t>контролювати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замовленням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забезпечить</a:t>
            </a:r>
            <a:r>
              <a:rPr lang="ru-RU" dirty="0"/>
              <a:t> </a:t>
            </a:r>
            <a:r>
              <a:rPr lang="ru-RU" dirty="0" err="1"/>
              <a:t>ефективне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усім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 до Я</a:t>
            </a:r>
          </a:p>
          <a:p>
            <a:pPr lvl="1" algn="just"/>
            <a:r>
              <a:rPr lang="ru-RU" dirty="0" err="1"/>
              <a:t>Автоматизація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: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та </a:t>
            </a:r>
            <a:r>
              <a:rPr lang="ru-RU" dirty="0" err="1"/>
              <a:t>нагадувань</a:t>
            </a:r>
            <a:r>
              <a:rPr lang="ru-RU" dirty="0"/>
              <a:t>, </a:t>
            </a:r>
            <a:r>
              <a:rPr lang="ru-RU" dirty="0" err="1"/>
              <a:t>автоматичне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замовлень</a:t>
            </a:r>
            <a:r>
              <a:rPr lang="ru-RU" dirty="0"/>
              <a:t> </a:t>
            </a:r>
            <a:r>
              <a:rPr lang="ru-RU" dirty="0" err="1"/>
              <a:t>воронкою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генерація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автоматизація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тригерів</a:t>
            </a:r>
            <a:r>
              <a:rPr lang="ru-RU" dirty="0"/>
              <a:t>, </a:t>
            </a:r>
            <a:r>
              <a:rPr lang="ru-RU" dirty="0" err="1"/>
              <a:t>тощо</a:t>
            </a:r>
            <a:endParaRPr lang="ru-RU" dirty="0"/>
          </a:p>
          <a:p>
            <a:pPr lvl="1" algn="just"/>
            <a:r>
              <a:rPr lang="ru-RU" dirty="0" err="1"/>
              <a:t>Інтеграції</a:t>
            </a:r>
            <a:r>
              <a:rPr lang="ru-RU" dirty="0"/>
              <a:t>.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приєднання</a:t>
            </a:r>
            <a:r>
              <a:rPr lang="ru-RU" dirty="0"/>
              <a:t> </a:t>
            </a:r>
            <a:r>
              <a:rPr lang="ru-RU" dirty="0" err="1"/>
              <a:t>сторонніх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 </a:t>
            </a:r>
            <a:r>
              <a:rPr lang="ru-RU" dirty="0" err="1"/>
              <a:t>забезпечить</a:t>
            </a:r>
            <a:r>
              <a:rPr lang="ru-RU" dirty="0"/>
              <a:t> </a:t>
            </a:r>
            <a:r>
              <a:rPr lang="ru-RU" dirty="0" err="1"/>
              <a:t>цілісну</a:t>
            </a:r>
            <a:r>
              <a:rPr lang="ru-RU" dirty="0"/>
              <a:t> роботу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: </a:t>
            </a:r>
            <a:r>
              <a:rPr lang="ru-RU" dirty="0" err="1"/>
              <a:t>синхронізація</a:t>
            </a:r>
            <a:r>
              <a:rPr lang="ru-RU" dirty="0"/>
              <a:t> з сайтом,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лідів</a:t>
            </a:r>
            <a:r>
              <a:rPr lang="ru-RU" dirty="0"/>
              <a:t> та </a:t>
            </a:r>
            <a:r>
              <a:rPr lang="ru-RU" dirty="0" err="1"/>
              <a:t>замовлень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платформ,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дзвінків</a:t>
            </a:r>
            <a:r>
              <a:rPr lang="ru-RU" dirty="0"/>
              <a:t>, </a:t>
            </a:r>
            <a:r>
              <a:rPr lang="ru-RU" dirty="0" err="1"/>
              <a:t>надсилання</a:t>
            </a:r>
            <a:r>
              <a:rPr lang="ru-RU" dirty="0"/>
              <a:t> </a:t>
            </a:r>
            <a:r>
              <a:rPr lang="en-US" dirty="0"/>
              <a:t>SMS </a:t>
            </a:r>
            <a:r>
              <a:rPr lang="ru-RU" dirty="0"/>
              <a:t>та </a:t>
            </a:r>
            <a:r>
              <a:rPr lang="en-US" dirty="0"/>
              <a:t>Email-</a:t>
            </a:r>
            <a:r>
              <a:rPr lang="ru-RU" dirty="0" err="1"/>
              <a:t>повідомлень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ru-RU" dirty="0"/>
          </a:p>
          <a:p>
            <a:pPr lvl="1" algn="just"/>
            <a:r>
              <a:rPr lang="ru-RU" dirty="0" err="1"/>
              <a:t>Аналітика</a:t>
            </a:r>
            <a:r>
              <a:rPr lang="ru-RU" dirty="0"/>
              <a:t>. </a:t>
            </a:r>
            <a:r>
              <a:rPr lang="ru-RU" dirty="0" err="1"/>
              <a:t>Інструменти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звітів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бізнес-процесів</a:t>
            </a:r>
            <a:r>
              <a:rPr lang="ru-RU" dirty="0"/>
              <a:t> дозволять </a:t>
            </a:r>
            <a:r>
              <a:rPr lang="ru-RU" dirty="0" err="1"/>
              <a:t>відстежувати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виявляти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та </a:t>
            </a:r>
            <a:r>
              <a:rPr lang="ru-RU" dirty="0" err="1"/>
              <a:t>вчасно</a:t>
            </a:r>
            <a:r>
              <a:rPr lang="ru-RU" dirty="0"/>
              <a:t> </a:t>
            </a:r>
            <a:r>
              <a:rPr lang="ru-RU" dirty="0" err="1"/>
              <a:t>реагувати</a:t>
            </a:r>
            <a:r>
              <a:rPr lang="ru-RU" dirty="0"/>
              <a:t> на них. </a:t>
            </a:r>
            <a:r>
              <a:rPr lang="ru-RU" dirty="0" err="1"/>
              <a:t>Вбудовані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аналітики</a:t>
            </a:r>
            <a:r>
              <a:rPr lang="ru-RU" dirty="0"/>
              <a:t> </a:t>
            </a:r>
            <a:r>
              <a:rPr lang="ru-RU" dirty="0" err="1"/>
              <a:t>забезпечать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статистику. </a:t>
            </a:r>
            <a:r>
              <a:rPr lang="ru-RU" dirty="0" err="1"/>
              <a:t>Це</a:t>
            </a:r>
            <a:r>
              <a:rPr lang="ru-RU" dirty="0"/>
              <a:t> дозволить </a:t>
            </a:r>
            <a:r>
              <a:rPr lang="ru-RU" dirty="0" err="1"/>
              <a:t>ухвалювати</a:t>
            </a:r>
            <a:r>
              <a:rPr lang="ru-RU" dirty="0"/>
              <a:t> </a:t>
            </a:r>
            <a:r>
              <a:rPr lang="ru-RU" dirty="0" err="1"/>
              <a:t>виважені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та </a:t>
            </a:r>
            <a:r>
              <a:rPr lang="ru-RU" dirty="0" err="1"/>
              <a:t>вдосконалювати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8698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Збір</a:t>
            </a:r>
            <a:r>
              <a:rPr lang="ru-RU" b="1" dirty="0" smtClean="0"/>
              <a:t> </a:t>
            </a:r>
            <a:r>
              <a:rPr lang="ru-RU" b="1" dirty="0" err="1" smtClean="0"/>
              <a:t>зворотного</a:t>
            </a:r>
            <a:r>
              <a:rPr lang="ru-RU" b="1" dirty="0" smtClean="0"/>
              <a:t> </a:t>
            </a:r>
            <a:r>
              <a:rPr lang="ru-RU" b="1" dirty="0" err="1" smtClean="0"/>
              <a:t>зв'язку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962912"/>
            <a:ext cx="10058400" cy="4364736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зробить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наступну</a:t>
            </a:r>
            <a:r>
              <a:rPr lang="ru-RU" dirty="0" smtClean="0"/>
              <a:t> покупку.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негативним</a:t>
            </a:r>
            <a:r>
              <a:rPr lang="ru-RU" dirty="0" smtClean="0"/>
              <a:t>,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зібраний</a:t>
            </a:r>
            <a:r>
              <a:rPr lang="ru-RU" dirty="0" smtClean="0"/>
              <a:t> та </a:t>
            </a:r>
            <a:r>
              <a:rPr lang="ru-RU" dirty="0" err="1" smtClean="0"/>
              <a:t>оброблений</a:t>
            </a:r>
            <a:r>
              <a:rPr lang="ru-RU" dirty="0" smtClean="0"/>
              <a:t> </a:t>
            </a:r>
            <a:r>
              <a:rPr lang="ru-RU" dirty="0" err="1" smtClean="0"/>
              <a:t>зворотний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виправити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. </a:t>
            </a:r>
            <a:r>
              <a:rPr lang="ru-RU" dirty="0" err="1" smtClean="0"/>
              <a:t>Найпростіший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зворотного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.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в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 і </a:t>
            </a:r>
            <a:r>
              <a:rPr lang="ru-RU" dirty="0" err="1" smtClean="0"/>
              <a:t>месенджерах</a:t>
            </a:r>
            <a:r>
              <a:rPr lang="ru-RU" dirty="0" smtClean="0"/>
              <a:t>, по </a:t>
            </a:r>
            <a:r>
              <a:rPr lang="ru-RU" dirty="0" err="1" smtClean="0"/>
              <a:t>електронній</a:t>
            </a:r>
            <a:r>
              <a:rPr lang="ru-RU" dirty="0" smtClean="0"/>
              <a:t> </a:t>
            </a:r>
            <a:r>
              <a:rPr lang="ru-RU" dirty="0" err="1" smtClean="0"/>
              <a:t>пошті</a:t>
            </a:r>
            <a:r>
              <a:rPr lang="ru-RU" dirty="0" smtClean="0"/>
              <a:t>, </a:t>
            </a:r>
            <a:r>
              <a:rPr lang="ru-RU" dirty="0" err="1" smtClean="0"/>
              <a:t>скориставшись</a:t>
            </a:r>
            <a:r>
              <a:rPr lang="ru-RU" dirty="0" smtClean="0"/>
              <a:t> формою </a:t>
            </a:r>
            <a:r>
              <a:rPr lang="ru-RU" dirty="0" err="1" smtClean="0"/>
              <a:t>зворотного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Як </a:t>
            </a:r>
            <a:r>
              <a:rPr lang="ru-RU" dirty="0" err="1" smtClean="0"/>
              <a:t>зібрати</a:t>
            </a:r>
            <a:r>
              <a:rPr lang="ru-RU" dirty="0" smtClean="0"/>
              <a:t> </a:t>
            </a:r>
            <a:r>
              <a:rPr lang="ru-RU" dirty="0" err="1" smtClean="0"/>
              <a:t>зворотний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електронною</a:t>
            </a:r>
            <a:r>
              <a:rPr lang="ru-RU" dirty="0" smtClean="0"/>
              <a:t> </a:t>
            </a:r>
            <a:r>
              <a:rPr lang="ru-RU" dirty="0" err="1" smtClean="0"/>
              <a:t>поштою</a:t>
            </a:r>
            <a:r>
              <a:rPr lang="ru-RU" dirty="0" smtClean="0"/>
              <a:t>: </a:t>
            </a:r>
            <a:r>
              <a:rPr lang="ru-RU" dirty="0" err="1" smtClean="0"/>
              <a:t>Зробіть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 коротким, </a:t>
            </a:r>
            <a:r>
              <a:rPr lang="ru-RU" dirty="0" err="1" smtClean="0"/>
              <a:t>воно</a:t>
            </a:r>
            <a:r>
              <a:rPr lang="ru-RU" dirty="0" smtClean="0"/>
              <a:t> не повинно </a:t>
            </a:r>
            <a:r>
              <a:rPr lang="ru-RU" dirty="0" err="1" smtClean="0"/>
              <a:t>займати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1-2 </a:t>
            </a:r>
            <a:r>
              <a:rPr lang="ru-RU" dirty="0" err="1" smtClean="0"/>
              <a:t>хвилин</a:t>
            </a:r>
            <a:r>
              <a:rPr lang="ru-RU" dirty="0" smtClean="0"/>
              <a:t>; </a:t>
            </a:r>
          </a:p>
          <a:p>
            <a:pPr algn="just"/>
            <a:r>
              <a:rPr lang="ru-RU" dirty="0" smtClean="0"/>
              <a:t>Будьте </a:t>
            </a:r>
            <a:r>
              <a:rPr lang="ru-RU" dirty="0" err="1" smtClean="0"/>
              <a:t>ввічливі</a:t>
            </a:r>
            <a:r>
              <a:rPr lang="ru-RU" dirty="0" smtClean="0"/>
              <a:t>, </a:t>
            </a:r>
            <a:r>
              <a:rPr lang="ru-RU" dirty="0" err="1" smtClean="0"/>
              <a:t>вказуйте</a:t>
            </a:r>
            <a:r>
              <a:rPr lang="ru-RU" dirty="0" smtClean="0"/>
              <a:t> в </a:t>
            </a:r>
            <a:r>
              <a:rPr lang="ru-RU" dirty="0" err="1" smtClean="0"/>
              <a:t>повідомленні</a:t>
            </a:r>
            <a:r>
              <a:rPr lang="ru-RU" dirty="0" smtClean="0"/>
              <a:t> </a:t>
            </a:r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одержувача</a:t>
            </a:r>
            <a:r>
              <a:rPr lang="ru-RU" dirty="0" smtClean="0"/>
              <a:t>; </a:t>
            </a:r>
            <a:r>
              <a:rPr lang="ru-RU" dirty="0" err="1" smtClean="0"/>
              <a:t>Запропонуйте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способів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відгуками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вибрати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зручний</a:t>
            </a:r>
            <a:r>
              <a:rPr lang="ru-RU" dirty="0" smtClean="0"/>
              <a:t> для себе; </a:t>
            </a:r>
            <a:r>
              <a:rPr lang="ru-RU" dirty="0" err="1" smtClean="0"/>
              <a:t>Заохочувати</a:t>
            </a:r>
            <a:r>
              <a:rPr lang="ru-RU" dirty="0" smtClean="0"/>
              <a:t> –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подарунок</a:t>
            </a:r>
            <a:r>
              <a:rPr lang="ru-RU" dirty="0" smtClean="0"/>
              <a:t>, бонус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знижку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хороший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посилити</a:t>
            </a:r>
            <a:r>
              <a:rPr lang="ru-RU" dirty="0" smtClean="0"/>
              <a:t> </a:t>
            </a:r>
            <a:r>
              <a:rPr lang="ru-RU" dirty="0" err="1" smtClean="0"/>
              <a:t>відгук</a:t>
            </a:r>
            <a:r>
              <a:rPr lang="ru-RU" dirty="0" smtClean="0"/>
              <a:t>; </a:t>
            </a:r>
            <a:r>
              <a:rPr lang="ru-RU" dirty="0" err="1" smtClean="0"/>
              <a:t>Обмежте</a:t>
            </a:r>
            <a:r>
              <a:rPr lang="ru-RU" dirty="0" smtClean="0"/>
              <a:t>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знижки</a:t>
            </a:r>
            <a:r>
              <a:rPr lang="ru-RU" dirty="0" smtClean="0"/>
              <a:t> — так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мотивуєте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наступне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963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при </a:t>
            </a:r>
            <a:r>
              <a:rPr lang="ru-RU" dirty="0" err="1"/>
              <a:t>виборі</a:t>
            </a:r>
            <a:r>
              <a:rPr lang="ru-RU" dirty="0"/>
              <a:t> CRM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264595"/>
            <a:ext cx="10058400" cy="4990289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/>
              <a:t>Адаптованість</a:t>
            </a:r>
            <a:r>
              <a:rPr lang="ru-RU" b="1" dirty="0"/>
              <a:t> та </a:t>
            </a:r>
            <a:r>
              <a:rPr lang="ru-RU" b="1" dirty="0" err="1"/>
              <a:t>гнучкість</a:t>
            </a:r>
            <a:r>
              <a:rPr lang="ru-RU" b="1" dirty="0"/>
              <a:t>. </a:t>
            </a:r>
            <a:r>
              <a:rPr lang="en-US" dirty="0"/>
              <a:t>CRM </a:t>
            </a:r>
            <a:r>
              <a:rPr lang="ru-RU" dirty="0"/>
              <a:t>повинна бути </a:t>
            </a:r>
            <a:r>
              <a:rPr lang="ru-RU" dirty="0" err="1"/>
              <a:t>гнучкою</a:t>
            </a:r>
            <a:r>
              <a:rPr lang="ru-RU" dirty="0"/>
              <a:t> та </a:t>
            </a:r>
            <a:r>
              <a:rPr lang="ru-RU" dirty="0" err="1"/>
              <a:t>адаптованою</a:t>
            </a:r>
            <a:r>
              <a:rPr lang="ru-RU" dirty="0"/>
              <a:t> до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вашому</a:t>
            </a:r>
            <a:r>
              <a:rPr lang="ru-RU" dirty="0"/>
              <a:t> </a:t>
            </a:r>
            <a:r>
              <a:rPr lang="ru-RU" dirty="0" err="1"/>
              <a:t>бізнесі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повинна </a:t>
            </a:r>
            <a:r>
              <a:rPr lang="ru-RU" dirty="0" err="1"/>
              <a:t>дозволяти</a:t>
            </a:r>
            <a:r>
              <a:rPr lang="ru-RU" dirty="0"/>
              <a:t>: </a:t>
            </a:r>
          </a:p>
          <a:p>
            <a:pPr lvl="1" algn="just"/>
            <a:r>
              <a:rPr lang="ru-RU" dirty="0"/>
              <a:t>Легко </a:t>
            </a:r>
            <a:r>
              <a:rPr lang="ru-RU" dirty="0" err="1"/>
              <a:t>налаштовувати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вашого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endParaRPr lang="ru-RU" dirty="0"/>
          </a:p>
          <a:p>
            <a:pPr lvl="1" algn="just"/>
            <a:r>
              <a:rPr lang="ru-RU" dirty="0" err="1"/>
              <a:t>Додавати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поля, </a:t>
            </a:r>
            <a:r>
              <a:rPr lang="ru-RU" dirty="0" err="1"/>
              <a:t>приєднувати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без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часу та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/>
              <a:t>Вимикати</a:t>
            </a:r>
            <a:r>
              <a:rPr lang="ru-RU" dirty="0"/>
              <a:t> </a:t>
            </a:r>
            <a:r>
              <a:rPr lang="ru-RU" dirty="0" err="1"/>
              <a:t>непотрібні</a:t>
            </a:r>
            <a:r>
              <a:rPr lang="ru-RU" dirty="0"/>
              <a:t> поля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розділи</a:t>
            </a:r>
            <a:r>
              <a:rPr lang="ru-RU" dirty="0"/>
              <a:t> для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простору</a:t>
            </a:r>
          </a:p>
          <a:p>
            <a:pPr lvl="1" algn="just"/>
            <a:r>
              <a:rPr lang="ru-RU" dirty="0" err="1"/>
              <a:t>Масштабувати</a:t>
            </a:r>
            <a:r>
              <a:rPr lang="ru-RU" dirty="0"/>
              <a:t> систему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вашої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endParaRPr lang="ru-RU" dirty="0"/>
          </a:p>
          <a:p>
            <a:pPr lvl="1" algn="just"/>
            <a:r>
              <a:rPr lang="ru-RU" dirty="0" err="1"/>
              <a:t>Іти</a:t>
            </a:r>
            <a:r>
              <a:rPr lang="ru-RU" dirty="0"/>
              <a:t> в ногу з часом та </a:t>
            </a:r>
            <a:r>
              <a:rPr lang="ru-RU" dirty="0" err="1"/>
              <a:t>періодично</a:t>
            </a:r>
            <a:r>
              <a:rPr lang="ru-RU" dirty="0"/>
              <a:t> </a:t>
            </a:r>
            <a:r>
              <a:rPr lang="ru-RU" dirty="0" err="1"/>
              <a:t>оновлюватись</a:t>
            </a:r>
            <a:r>
              <a:rPr lang="ru-RU" dirty="0"/>
              <a:t>, </a:t>
            </a:r>
            <a:r>
              <a:rPr lang="ru-RU" dirty="0" err="1"/>
              <a:t>додаючи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endParaRPr lang="ru-RU" dirty="0"/>
          </a:p>
          <a:p>
            <a:pPr algn="just"/>
            <a:r>
              <a:rPr lang="ru-RU" b="1" dirty="0" err="1"/>
              <a:t>Додаткові</a:t>
            </a:r>
            <a:r>
              <a:rPr lang="ru-RU" b="1" dirty="0"/>
              <a:t> оплати. </a:t>
            </a:r>
            <a:r>
              <a:rPr lang="ru-RU" dirty="0"/>
              <a:t>При </a:t>
            </a:r>
            <a:r>
              <a:rPr lang="ru-RU" dirty="0" err="1"/>
              <a:t>виборі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виникнути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Зачіпаючи</a:t>
            </a:r>
            <a:r>
              <a:rPr lang="ru-RU" dirty="0"/>
              <a:t> тему </a:t>
            </a:r>
            <a:r>
              <a:rPr lang="ru-RU" dirty="0" err="1"/>
              <a:t>вартості</a:t>
            </a:r>
            <a:r>
              <a:rPr lang="ru-RU" dirty="0"/>
              <a:t>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:</a:t>
            </a:r>
          </a:p>
          <a:p>
            <a:pPr lvl="1" algn="just"/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підходить</a:t>
            </a:r>
            <a:r>
              <a:rPr lang="ru-RU" dirty="0"/>
              <a:t> </a:t>
            </a:r>
            <a:r>
              <a:rPr lang="ru-RU" dirty="0" err="1"/>
              <a:t>вашому</a:t>
            </a:r>
            <a:r>
              <a:rPr lang="ru-RU" dirty="0"/>
              <a:t> бюджету модель оплати (</a:t>
            </a:r>
            <a:r>
              <a:rPr lang="ru-RU" dirty="0" err="1"/>
              <a:t>щомісячна</a:t>
            </a:r>
            <a:r>
              <a:rPr lang="ru-RU" dirty="0"/>
              <a:t> </a:t>
            </a:r>
            <a:r>
              <a:rPr lang="ru-RU" dirty="0" err="1"/>
              <a:t>підписка</a:t>
            </a:r>
            <a:r>
              <a:rPr lang="ru-RU" dirty="0"/>
              <a:t>, </a:t>
            </a:r>
            <a:r>
              <a:rPr lang="ru-RU" dirty="0" err="1"/>
              <a:t>річний</a:t>
            </a:r>
            <a:r>
              <a:rPr lang="ru-RU" dirty="0"/>
              <a:t> план </a:t>
            </a:r>
            <a:r>
              <a:rPr lang="ru-RU" dirty="0" err="1"/>
              <a:t>тощо</a:t>
            </a:r>
            <a:r>
              <a:rPr lang="ru-RU" dirty="0"/>
              <a:t>)?</a:t>
            </a:r>
          </a:p>
          <a:p>
            <a:pPr lvl="1" algn="just"/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за </a:t>
            </a:r>
            <a:r>
              <a:rPr lang="ru-RU" dirty="0" err="1"/>
              <a:t>приєднання</a:t>
            </a:r>
            <a:r>
              <a:rPr lang="ru-RU" dirty="0"/>
              <a:t> </a:t>
            </a:r>
            <a:r>
              <a:rPr lang="ru-RU" dirty="0" err="1"/>
              <a:t>сторонніх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?</a:t>
            </a:r>
          </a:p>
          <a:p>
            <a:pPr lvl="1" algn="just"/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постачальник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та </a:t>
            </a:r>
            <a:r>
              <a:rPr lang="ru-RU" dirty="0" err="1"/>
              <a:t>інструкції</a:t>
            </a:r>
            <a:r>
              <a:rPr lang="ru-RU" dirty="0"/>
              <a:t> для </a:t>
            </a:r>
            <a:r>
              <a:rPr lang="ru-RU" dirty="0" err="1"/>
              <a:t>користувачів</a:t>
            </a:r>
            <a:r>
              <a:rPr lang="ru-RU" dirty="0"/>
              <a:t>?</a:t>
            </a:r>
          </a:p>
          <a:p>
            <a:pPr lvl="1" algn="just"/>
            <a:r>
              <a:rPr lang="ru-RU" dirty="0" err="1"/>
              <a:t>Чи</a:t>
            </a:r>
            <a:r>
              <a:rPr lang="ru-RU" dirty="0"/>
              <a:t> включена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оновлень</a:t>
            </a:r>
            <a:r>
              <a:rPr lang="ru-RU" dirty="0"/>
              <a:t> у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?</a:t>
            </a:r>
          </a:p>
          <a:p>
            <a:pPr lvl="1" algn="just"/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доплачувати</a:t>
            </a:r>
            <a:r>
              <a:rPr lang="ru-RU" dirty="0"/>
              <a:t> за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75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912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86603"/>
            <a:ext cx="10058400" cy="5582491"/>
          </a:xfrm>
        </p:spPr>
        <p:txBody>
          <a:bodyPr>
            <a:normAutofit/>
          </a:bodyPr>
          <a:lstStyle/>
          <a:p>
            <a:pPr algn="just"/>
            <a:r>
              <a:rPr lang="en-US" sz="4000" dirty="0" smtClean="0"/>
              <a:t>CRM-</a:t>
            </a:r>
            <a:r>
              <a:rPr lang="ru-RU" sz="4000" dirty="0" smtClean="0"/>
              <a:t>маркетинг – </a:t>
            </a:r>
            <a:r>
              <a:rPr lang="ru-RU" sz="4000" dirty="0" err="1" smtClean="0"/>
              <a:t>це</a:t>
            </a:r>
            <a:r>
              <a:rPr lang="ru-RU" sz="4000" dirty="0" smtClean="0"/>
              <a:t> модель </a:t>
            </a:r>
            <a:r>
              <a:rPr lang="ru-RU" sz="4000" dirty="0" err="1" smtClean="0"/>
              <a:t>управління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взаємовідносинами</a:t>
            </a:r>
            <a:r>
              <a:rPr lang="ru-RU" sz="4000" dirty="0" smtClean="0"/>
              <a:t> з </a:t>
            </a:r>
            <a:r>
              <a:rPr lang="ru-RU" sz="4000" dirty="0" err="1" smtClean="0"/>
              <a:t>клієнтами</a:t>
            </a:r>
            <a:r>
              <a:rPr lang="ru-RU" sz="4000" dirty="0" smtClean="0"/>
              <a:t>, яка </a:t>
            </a:r>
            <a:r>
              <a:rPr lang="ru-RU" sz="4000" dirty="0" err="1" smtClean="0"/>
              <a:t>ґрунтується</a:t>
            </a:r>
            <a:r>
              <a:rPr lang="ru-RU" sz="4000" dirty="0" smtClean="0"/>
              <a:t> на </a:t>
            </a:r>
            <a:r>
              <a:rPr lang="ru-RU" sz="4000" dirty="0" err="1" smtClean="0"/>
              <a:t>використанні</a:t>
            </a:r>
            <a:r>
              <a:rPr lang="ru-RU" sz="4000" dirty="0" smtClean="0"/>
              <a:t> </a:t>
            </a:r>
            <a:r>
              <a:rPr lang="ru-RU" sz="4000" dirty="0" err="1" smtClean="0"/>
              <a:t>персональних</a:t>
            </a:r>
            <a:r>
              <a:rPr lang="ru-RU" sz="4000" dirty="0" smtClean="0"/>
              <a:t> </a:t>
            </a:r>
            <a:r>
              <a:rPr lang="ru-RU" sz="4000" dirty="0" err="1" smtClean="0"/>
              <a:t>даних</a:t>
            </a:r>
            <a:r>
              <a:rPr lang="ru-RU" sz="4000" dirty="0" smtClean="0"/>
              <a:t> для </a:t>
            </a:r>
            <a:r>
              <a:rPr lang="ru-RU" sz="4000" dirty="0" err="1" smtClean="0"/>
              <a:t>збільшення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продажів</a:t>
            </a:r>
            <a:r>
              <a:rPr lang="ru-RU" sz="4000" dirty="0" smtClean="0"/>
              <a:t>. </a:t>
            </a:r>
            <a:r>
              <a:rPr lang="ru-RU" sz="4000" dirty="0" err="1" smtClean="0"/>
              <a:t>Такий</a:t>
            </a:r>
            <a:r>
              <a:rPr lang="ru-RU" sz="4000" dirty="0" smtClean="0"/>
              <a:t> </a:t>
            </a:r>
            <a:r>
              <a:rPr lang="ru-RU" sz="4000" dirty="0" err="1" smtClean="0"/>
              <a:t>підхід</a:t>
            </a:r>
            <a:r>
              <a:rPr lang="ru-RU" sz="4000" dirty="0" smtClean="0"/>
              <a:t> </a:t>
            </a:r>
            <a:r>
              <a:rPr lang="ru-RU" sz="4000" dirty="0" err="1" smtClean="0"/>
              <a:t>допомагає</a:t>
            </a:r>
            <a:r>
              <a:rPr lang="ru-RU" sz="4000" dirty="0" smtClean="0"/>
              <a:t> </a:t>
            </a:r>
            <a:r>
              <a:rPr lang="ru-RU" sz="4000" dirty="0" err="1" smtClean="0"/>
              <a:t>підвищити</a:t>
            </a:r>
            <a:r>
              <a:rPr lang="ru-RU" sz="4000" dirty="0" smtClean="0"/>
              <a:t> </a:t>
            </a:r>
            <a:r>
              <a:rPr lang="ru-RU" sz="4000" dirty="0" err="1" smtClean="0"/>
              <a:t>лояльність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клієнтів</a:t>
            </a:r>
            <a:r>
              <a:rPr lang="ru-RU" sz="4000" dirty="0" smtClean="0"/>
              <a:t> до </a:t>
            </a:r>
            <a:r>
              <a:rPr lang="ru-RU" sz="4000" dirty="0" err="1" smtClean="0"/>
              <a:t>компанії</a:t>
            </a:r>
            <a:r>
              <a:rPr lang="ru-RU" sz="4000" dirty="0" smtClean="0"/>
              <a:t> та </a:t>
            </a:r>
            <a:r>
              <a:rPr lang="ru-RU" sz="4000" dirty="0" err="1" smtClean="0"/>
              <a:t>покращити</a:t>
            </a:r>
            <a:r>
              <a:rPr lang="ru-RU" sz="4000" dirty="0" smtClean="0"/>
              <a:t> </a:t>
            </a:r>
            <a:r>
              <a:rPr lang="ru-RU" sz="4000" dirty="0" err="1" smtClean="0"/>
              <a:t>якість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обслуговування</a:t>
            </a:r>
            <a:r>
              <a:rPr lang="ru-RU" sz="4000" dirty="0" smtClean="0"/>
              <a:t> за </a:t>
            </a:r>
            <a:r>
              <a:rPr lang="ru-RU" sz="4000" dirty="0" err="1" smtClean="0"/>
              <a:t>рахунок</a:t>
            </a:r>
            <a:r>
              <a:rPr lang="ru-RU" sz="4000" dirty="0" smtClean="0"/>
              <a:t> </a:t>
            </a:r>
            <a:r>
              <a:rPr lang="ru-RU" sz="4000" dirty="0" err="1" smtClean="0"/>
              <a:t>рекомендацій</a:t>
            </a:r>
            <a:r>
              <a:rPr lang="ru-RU" sz="4000" dirty="0" smtClean="0"/>
              <a:t> та </a:t>
            </a:r>
            <a:r>
              <a:rPr lang="ru-RU" sz="4000" dirty="0" err="1" smtClean="0"/>
              <a:t>персональних</a:t>
            </a:r>
            <a:r>
              <a:rPr lang="ru-RU" sz="4000" dirty="0" smtClean="0"/>
              <a:t> </a:t>
            </a:r>
            <a:r>
              <a:rPr lang="ru-RU" sz="4000" dirty="0" err="1" smtClean="0"/>
              <a:t>пропозицій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3604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11808" y="511848"/>
            <a:ext cx="4064639" cy="9027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8700" rIns="91440" bIns="952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Onest"/>
              </a:rPr>
              <a:t>Переваги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nest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nest"/>
              </a:rPr>
              <a:t>CRM маркетинга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368" y="1231392"/>
            <a:ext cx="10058400" cy="4796198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Ключовою</a:t>
            </a:r>
            <a:r>
              <a:rPr lang="ru-RU" dirty="0" smtClean="0"/>
              <a:t> </a:t>
            </a:r>
            <a:r>
              <a:rPr lang="ru-RU" dirty="0" err="1" smtClean="0"/>
              <a:t>перевагою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 у </a:t>
            </a:r>
            <a:r>
              <a:rPr lang="ru-RU" dirty="0" err="1" smtClean="0"/>
              <a:t>вашій</a:t>
            </a:r>
            <a:r>
              <a:rPr lang="ru-RU" dirty="0" smtClean="0"/>
              <a:t> </a:t>
            </a:r>
            <a:r>
              <a:rPr lang="ru-RU" dirty="0" err="1" smtClean="0"/>
              <a:t>маркетинговій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є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та </a:t>
            </a:r>
            <a:r>
              <a:rPr lang="ru-RU" dirty="0" err="1" smtClean="0"/>
              <a:t>лідами</a:t>
            </a:r>
            <a:r>
              <a:rPr lang="ru-RU" dirty="0" smtClean="0"/>
              <a:t>. У </a:t>
            </a:r>
            <a:r>
              <a:rPr lang="en-US" dirty="0" smtClean="0"/>
              <a:t>CRM-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переглядати</a:t>
            </a:r>
            <a:r>
              <a:rPr lang="ru-RU" dirty="0" smtClean="0"/>
              <a:t> </a:t>
            </a:r>
            <a:r>
              <a:rPr lang="ru-RU" dirty="0" err="1" smtClean="0"/>
              <a:t>профілі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їхнім</a:t>
            </a:r>
            <a:r>
              <a:rPr lang="ru-RU" dirty="0" smtClean="0"/>
              <a:t> брендом, </a:t>
            </a:r>
            <a:r>
              <a:rPr lang="ru-RU" dirty="0" err="1" smtClean="0"/>
              <a:t>проблеми</a:t>
            </a:r>
            <a:r>
              <a:rPr lang="ru-RU" dirty="0" smtClean="0"/>
              <a:t> з </a:t>
            </a:r>
            <a:r>
              <a:rPr lang="ru-RU" dirty="0" err="1" smtClean="0"/>
              <a:t>обслуговуванням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 і до них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доступ в будь-</a:t>
            </a:r>
            <a:r>
              <a:rPr lang="ru-RU" dirty="0" err="1" smtClean="0"/>
              <a:t>який</a:t>
            </a:r>
            <a:r>
              <a:rPr lang="ru-RU" dirty="0" smtClean="0"/>
              <a:t> час. </a:t>
            </a:r>
            <a:r>
              <a:rPr lang="ru-RU" dirty="0" err="1" smtClean="0"/>
              <a:t>Інсайти</a:t>
            </a:r>
            <a:r>
              <a:rPr lang="ru-RU" dirty="0" smtClean="0"/>
              <a:t> для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маркетологам і менеджерам </a:t>
            </a:r>
            <a:r>
              <a:rPr lang="ru-RU" dirty="0" err="1" smtClean="0"/>
              <a:t>коригувати</a:t>
            </a:r>
            <a:r>
              <a:rPr lang="ru-RU" dirty="0" smtClean="0"/>
              <a:t> свою роботу і </a:t>
            </a:r>
            <a:r>
              <a:rPr lang="ru-RU" dirty="0" err="1" smtClean="0"/>
              <a:t>стратегію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поставлених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en-US" dirty="0" smtClean="0"/>
              <a:t>CRM-</a:t>
            </a:r>
            <a:r>
              <a:rPr lang="ru-RU" dirty="0" smtClean="0"/>
              <a:t>система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: </a:t>
            </a:r>
            <a:r>
              <a:rPr lang="ru-RU" dirty="0" err="1" smtClean="0"/>
              <a:t>Розширює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сегментації</a:t>
            </a:r>
            <a:r>
              <a:rPr lang="ru-RU" dirty="0" smtClean="0"/>
              <a:t> та </a:t>
            </a:r>
            <a:r>
              <a:rPr lang="ru-RU" dirty="0" err="1" smtClean="0"/>
              <a:t>персоналізації</a:t>
            </a:r>
            <a:r>
              <a:rPr lang="ru-RU" dirty="0" smtClean="0"/>
              <a:t>,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орієнтуватися</a:t>
            </a:r>
            <a:r>
              <a:rPr lang="ru-RU" dirty="0" smtClean="0"/>
              <a:t> на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вигідних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робити</a:t>
            </a:r>
            <a:r>
              <a:rPr lang="ru-RU" dirty="0" smtClean="0"/>
              <a:t> для них </a:t>
            </a:r>
            <a:r>
              <a:rPr lang="ru-RU" dirty="0" err="1" smtClean="0"/>
              <a:t>актуальні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.</a:t>
            </a:r>
            <a:endParaRPr lang="en-US" dirty="0" smtClean="0"/>
          </a:p>
          <a:p>
            <a:pPr algn="just"/>
            <a:r>
              <a:rPr lang="ru-RU" b="1" dirty="0" err="1" smtClean="0"/>
              <a:t>Сприяє</a:t>
            </a:r>
            <a:r>
              <a:rPr lang="ru-RU" b="1" dirty="0" smtClean="0"/>
              <a:t> </a:t>
            </a:r>
            <a:r>
              <a:rPr lang="ru-RU" b="1" dirty="0" err="1" smtClean="0"/>
              <a:t>створенню</a:t>
            </a:r>
            <a:r>
              <a:rPr lang="ru-RU" b="1" dirty="0" smtClean="0"/>
              <a:t> </a:t>
            </a:r>
            <a:r>
              <a:rPr lang="ru-RU" b="1" dirty="0" err="1" smtClean="0"/>
              <a:t>актуальних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маркетингових</a:t>
            </a:r>
            <a:r>
              <a:rPr lang="ru-RU" b="1" dirty="0" smtClean="0"/>
              <a:t> </a:t>
            </a:r>
            <a:r>
              <a:rPr lang="ru-RU" b="1" dirty="0" err="1" smtClean="0"/>
              <a:t>кампаній</a:t>
            </a:r>
            <a:r>
              <a:rPr lang="ru-RU" b="1" dirty="0" smtClean="0"/>
              <a:t>. </a:t>
            </a:r>
            <a:r>
              <a:rPr lang="ru-RU" b="1" dirty="0" err="1" smtClean="0"/>
              <a:t>Наприклад</a:t>
            </a:r>
            <a:r>
              <a:rPr lang="ru-RU" b="1" dirty="0" smtClean="0"/>
              <a:t>, </a:t>
            </a:r>
            <a:r>
              <a:rPr lang="ru-RU" b="1" dirty="0" err="1" smtClean="0"/>
              <a:t>ви</a:t>
            </a:r>
            <a:r>
              <a:rPr lang="ru-RU" b="1" dirty="0" smtClean="0"/>
              <a:t> можете </a:t>
            </a:r>
            <a:r>
              <a:rPr lang="ru-RU" b="1" dirty="0" err="1" smtClean="0"/>
              <a:t>робити</a:t>
            </a:r>
            <a:r>
              <a:rPr lang="ru-RU" b="1" dirty="0" smtClean="0"/>
              <a:t> </a:t>
            </a:r>
            <a:r>
              <a:rPr lang="ru-RU" b="1" dirty="0" err="1" smtClean="0"/>
              <a:t>пропозиції</a:t>
            </a:r>
            <a:r>
              <a:rPr lang="ru-RU" b="1" dirty="0" smtClean="0"/>
              <a:t> </a:t>
            </a:r>
            <a:r>
              <a:rPr lang="ru-RU" b="1" dirty="0" err="1" smtClean="0"/>
              <a:t>клієнтам</a:t>
            </a:r>
            <a:r>
              <a:rPr lang="ru-RU" b="1" dirty="0" smtClean="0"/>
              <a:t> на </a:t>
            </a:r>
            <a:r>
              <a:rPr lang="ru-RU" b="1" dirty="0" err="1" smtClean="0"/>
              <a:t>основі</a:t>
            </a:r>
            <a:r>
              <a:rPr lang="ru-RU" b="1" dirty="0" smtClean="0"/>
              <a:t> </a:t>
            </a:r>
            <a:r>
              <a:rPr lang="ru-RU" b="1" dirty="0" err="1" smtClean="0"/>
              <a:t>їхнього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у </a:t>
            </a:r>
            <a:r>
              <a:rPr lang="ru-RU" b="1" dirty="0" err="1" smtClean="0"/>
              <a:t>вашій</a:t>
            </a:r>
            <a:r>
              <a:rPr lang="ru-RU" b="1" dirty="0" smtClean="0"/>
              <a:t> </a:t>
            </a:r>
            <a:r>
              <a:rPr lang="ru-RU" b="1" dirty="0" err="1" smtClean="0"/>
              <a:t>маркетинговій</a:t>
            </a:r>
            <a:r>
              <a:rPr lang="ru-RU" b="1" dirty="0" smtClean="0"/>
              <a:t> </a:t>
            </a:r>
            <a:r>
              <a:rPr lang="ru-RU" b="1" dirty="0" err="1" smtClean="0"/>
              <a:t>воронці</a:t>
            </a:r>
            <a:r>
              <a:rPr lang="ru-RU" b="1" dirty="0" smtClean="0"/>
              <a:t>. </a:t>
            </a:r>
            <a:endParaRPr lang="en-US" b="1" dirty="0" smtClean="0"/>
          </a:p>
          <a:p>
            <a:pPr algn="just"/>
            <a:r>
              <a:rPr lang="ru-RU" b="1" dirty="0" err="1" smtClean="0"/>
              <a:t>Підвищує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задоволеності</a:t>
            </a:r>
            <a:r>
              <a:rPr lang="ru-RU" b="1" dirty="0" smtClean="0"/>
              <a:t> та </a:t>
            </a:r>
            <a:r>
              <a:rPr lang="ru-RU" b="1" dirty="0" err="1" smtClean="0"/>
              <a:t>утримання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. </a:t>
            </a:r>
            <a:endParaRPr lang="en-US" b="1" dirty="0" smtClean="0"/>
          </a:p>
          <a:p>
            <a:pPr algn="just"/>
            <a:r>
              <a:rPr lang="ru-RU" b="1" dirty="0" err="1" smtClean="0"/>
              <a:t>Побудова</a:t>
            </a:r>
            <a:r>
              <a:rPr lang="ru-RU" b="1" dirty="0" smtClean="0"/>
              <a:t> </a:t>
            </a:r>
            <a:r>
              <a:rPr lang="ru-RU" b="1" dirty="0" err="1" smtClean="0"/>
              <a:t>якісних</a:t>
            </a:r>
            <a:r>
              <a:rPr lang="ru-RU" b="1" dirty="0" smtClean="0"/>
              <a:t> </a:t>
            </a:r>
            <a:r>
              <a:rPr lang="ru-RU" b="1" dirty="0" err="1" smtClean="0"/>
              <a:t>відносин</a:t>
            </a:r>
            <a:r>
              <a:rPr lang="ru-RU" b="1" dirty="0" smtClean="0"/>
              <a:t> з </a:t>
            </a:r>
            <a:r>
              <a:rPr lang="ru-RU" b="1" dirty="0" err="1" smtClean="0"/>
              <a:t>користувачами</a:t>
            </a:r>
            <a:r>
              <a:rPr lang="ru-RU" b="1" dirty="0" smtClean="0"/>
              <a:t> </a:t>
            </a:r>
            <a:r>
              <a:rPr lang="ru-RU" b="1" dirty="0" err="1" smtClean="0"/>
              <a:t>підвищує</a:t>
            </a:r>
            <a:r>
              <a:rPr lang="ru-RU" b="1" dirty="0" smtClean="0"/>
              <a:t> </a:t>
            </a:r>
            <a:r>
              <a:rPr lang="ru-RU" b="1" dirty="0" err="1" smtClean="0"/>
              <a:t>задоволеність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, </a:t>
            </a:r>
            <a:r>
              <a:rPr lang="en-US" b="1" dirty="0" smtClean="0"/>
              <a:t>LTV </a:t>
            </a:r>
            <a:r>
              <a:rPr lang="ru-RU" b="1" dirty="0" smtClean="0"/>
              <a:t>і </a:t>
            </a:r>
            <a:r>
              <a:rPr lang="ru-RU" b="1" dirty="0" err="1" smtClean="0"/>
              <a:t>лояльність</a:t>
            </a:r>
            <a:r>
              <a:rPr lang="ru-RU" b="1" dirty="0" smtClean="0"/>
              <a:t>. </a:t>
            </a:r>
            <a:r>
              <a:rPr lang="ru-RU" b="1" dirty="0" err="1" smtClean="0"/>
              <a:t>Збільшує</a:t>
            </a:r>
            <a:r>
              <a:rPr lang="ru-RU" b="1" dirty="0" smtClean="0"/>
              <a:t> </a:t>
            </a:r>
            <a:r>
              <a:rPr lang="en-US" b="1" dirty="0" smtClean="0"/>
              <a:t>ROI. CRM </a:t>
            </a:r>
            <a:r>
              <a:rPr lang="ru-RU" b="1" dirty="0" smtClean="0"/>
              <a:t>маркетинг </a:t>
            </a:r>
            <a:r>
              <a:rPr lang="ru-RU" b="1" dirty="0" err="1" smtClean="0"/>
              <a:t>підвищує</a:t>
            </a:r>
            <a:r>
              <a:rPr lang="ru-RU" b="1" dirty="0" smtClean="0"/>
              <a:t> </a:t>
            </a:r>
            <a:r>
              <a:rPr lang="en-US" b="1" dirty="0" smtClean="0"/>
              <a:t>LTV </a:t>
            </a:r>
            <a:r>
              <a:rPr lang="ru-RU" b="1" dirty="0" smtClean="0"/>
              <a:t>ваших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в свою </a:t>
            </a:r>
            <a:r>
              <a:rPr lang="ru-RU" b="1" dirty="0" err="1" smtClean="0"/>
              <a:t>чергу</a:t>
            </a:r>
            <a:r>
              <a:rPr lang="ru-RU" b="1" dirty="0" smtClean="0"/>
              <a:t> </a:t>
            </a:r>
            <a:r>
              <a:rPr lang="ru-RU" b="1" dirty="0" err="1" smtClean="0"/>
              <a:t>забезпечує</a:t>
            </a:r>
            <a:r>
              <a:rPr lang="ru-RU" b="1" dirty="0" smtClean="0"/>
              <a:t> </a:t>
            </a:r>
            <a:r>
              <a:rPr lang="ru-RU" b="1" dirty="0" err="1" smtClean="0"/>
              <a:t>збільшення</a:t>
            </a:r>
            <a:r>
              <a:rPr lang="ru-RU" b="1" dirty="0" smtClean="0"/>
              <a:t> </a:t>
            </a:r>
            <a:r>
              <a:rPr lang="ru-RU" b="1" dirty="0" err="1" smtClean="0"/>
              <a:t>прибутку</a:t>
            </a:r>
            <a:r>
              <a:rPr lang="ru-RU" b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042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Приклади</a:t>
            </a:r>
            <a:r>
              <a:rPr lang="ru-RU" b="1" dirty="0" smtClean="0"/>
              <a:t> </a:t>
            </a:r>
            <a:r>
              <a:rPr lang="en-US" b="1" dirty="0" smtClean="0"/>
              <a:t>CRM </a:t>
            </a:r>
            <a:r>
              <a:rPr lang="ru-RU" b="1" dirty="0"/>
              <a:t>маркетинга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280160"/>
            <a:ext cx="10058400" cy="503529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Чат-</a:t>
            </a:r>
            <a:r>
              <a:rPr lang="ru-RU" dirty="0" err="1" smtClean="0"/>
              <a:t>боти</a:t>
            </a:r>
            <a:r>
              <a:rPr lang="ru-RU" dirty="0" smtClean="0"/>
              <a:t> для </a:t>
            </a:r>
            <a:r>
              <a:rPr lang="ru-RU" dirty="0" err="1" smtClean="0"/>
              <a:t>кращого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endParaRPr lang="en-US" dirty="0" smtClean="0"/>
          </a:p>
          <a:p>
            <a:pPr algn="just"/>
            <a:r>
              <a:rPr lang="ru-RU" dirty="0" err="1" smtClean="0"/>
              <a:t>Впровадження</a:t>
            </a:r>
            <a:r>
              <a:rPr lang="ru-RU" dirty="0" smtClean="0"/>
              <a:t> чат-</a:t>
            </a:r>
            <a:r>
              <a:rPr lang="ru-RU" dirty="0" err="1" smtClean="0"/>
              <a:t>ботів</a:t>
            </a:r>
            <a:r>
              <a:rPr lang="ru-RU" dirty="0" smtClean="0"/>
              <a:t> у вашу </a:t>
            </a:r>
            <a:r>
              <a:rPr lang="ru-RU" dirty="0" err="1" smtClean="0"/>
              <a:t>маркетингову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вам </a:t>
            </a:r>
            <a:r>
              <a:rPr lang="ru-RU" dirty="0" err="1" smtClean="0"/>
              <a:t>заощадити</a:t>
            </a:r>
            <a:r>
              <a:rPr lang="ru-RU" dirty="0" smtClean="0"/>
              <a:t> до 30% на </a:t>
            </a:r>
            <a:r>
              <a:rPr lang="ru-RU" dirty="0" err="1" smtClean="0"/>
              <a:t>підтримці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dirty="0" smtClean="0"/>
              <a:t>Все,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зібрати</a:t>
            </a:r>
            <a:r>
              <a:rPr lang="ru-RU" dirty="0" smtClean="0"/>
              <a:t> </a:t>
            </a:r>
            <a:r>
              <a:rPr lang="ru-RU" dirty="0" err="1" smtClean="0"/>
              <a:t>найчастіші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r>
              <a:rPr lang="ru-RU" dirty="0" smtClean="0"/>
              <a:t> ваших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en-US" dirty="0" smtClean="0"/>
              <a:t>CRM, </a:t>
            </a:r>
            <a:r>
              <a:rPr lang="ru-RU" dirty="0" err="1" smtClean="0"/>
              <a:t>підготувати</a:t>
            </a:r>
            <a:r>
              <a:rPr lang="ru-RU" dirty="0" smtClean="0"/>
              <a:t> </a:t>
            </a:r>
            <a:r>
              <a:rPr lang="ru-RU" dirty="0" err="1" smtClean="0"/>
              <a:t>релевантні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та </a:t>
            </a:r>
            <a:r>
              <a:rPr lang="ru-RU" dirty="0" err="1" smtClean="0"/>
              <a:t>записати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у </a:t>
            </a:r>
            <a:r>
              <a:rPr lang="ru-RU" dirty="0" err="1" smtClean="0"/>
              <a:t>повідомлення</a:t>
            </a:r>
            <a:r>
              <a:rPr lang="ru-RU" dirty="0" smtClean="0"/>
              <a:t> чат-бота. </a:t>
            </a:r>
            <a:endParaRPr lang="en-US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отримуватимете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дзвінків</a:t>
            </a:r>
            <a:r>
              <a:rPr lang="ru-RU" dirty="0" smtClean="0"/>
              <a:t> до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та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задоволених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За </a:t>
            </a:r>
            <a:r>
              <a:rPr lang="ru-RU" dirty="0" err="1" smtClean="0"/>
              <a:t>допомогою</a:t>
            </a:r>
            <a:r>
              <a:rPr lang="ru-RU" dirty="0" smtClean="0"/>
              <a:t> чат-бота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розповідати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 про </a:t>
            </a:r>
            <a:r>
              <a:rPr lang="ru-RU" dirty="0" err="1" smtClean="0"/>
              <a:t>компанію</a:t>
            </a:r>
            <a:r>
              <a:rPr lang="ru-RU" dirty="0" smtClean="0"/>
              <a:t>, </a:t>
            </a:r>
            <a:r>
              <a:rPr lang="ru-RU" dirty="0" err="1" smtClean="0"/>
              <a:t>знайомити</a:t>
            </a:r>
            <a:r>
              <a:rPr lang="ru-RU" dirty="0" smtClean="0"/>
              <a:t> з товарами та </a:t>
            </a:r>
            <a:r>
              <a:rPr lang="ru-RU" dirty="0" err="1" smtClean="0"/>
              <a:t>послугами</a:t>
            </a:r>
            <a:r>
              <a:rPr lang="ru-RU" dirty="0" smtClean="0"/>
              <a:t>, </a:t>
            </a:r>
            <a:r>
              <a:rPr lang="ru-RU" dirty="0" err="1" smtClean="0"/>
              <a:t>інформувати</a:t>
            </a:r>
            <a:r>
              <a:rPr lang="ru-RU" dirty="0" smtClean="0"/>
              <a:t> про </a:t>
            </a:r>
            <a:r>
              <a:rPr lang="ru-RU" dirty="0" err="1" smtClean="0"/>
              <a:t>акції</a:t>
            </a:r>
            <a:r>
              <a:rPr lang="ru-RU" dirty="0" smtClean="0"/>
              <a:t>, </a:t>
            </a:r>
            <a:r>
              <a:rPr lang="ru-RU" dirty="0" err="1" smtClean="0"/>
              <a:t>приймати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та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рутинні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чат-</a:t>
            </a:r>
            <a:r>
              <a:rPr lang="ru-RU" dirty="0" err="1" smtClean="0"/>
              <a:t>боти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залученість</a:t>
            </a:r>
            <a:r>
              <a:rPr lang="ru-RU" dirty="0" smtClean="0"/>
              <a:t> ваших </a:t>
            </a:r>
            <a:r>
              <a:rPr lang="ru-RU" dirty="0" err="1" smtClean="0"/>
              <a:t>покупців</a:t>
            </a:r>
            <a:r>
              <a:rPr lang="ru-RU" dirty="0" smtClean="0"/>
              <a:t>, </a:t>
            </a:r>
            <a:r>
              <a:rPr lang="ru-RU" dirty="0" err="1" smtClean="0"/>
              <a:t>генерувати</a:t>
            </a:r>
            <a:r>
              <a:rPr lang="ru-RU" dirty="0" smtClean="0"/>
              <a:t> </a:t>
            </a:r>
            <a:r>
              <a:rPr lang="ru-RU" dirty="0" err="1" smtClean="0"/>
              <a:t>ліди</a:t>
            </a:r>
            <a:r>
              <a:rPr lang="ru-RU" dirty="0" smtClean="0"/>
              <a:t> та </a:t>
            </a:r>
            <a:r>
              <a:rPr lang="ru-RU" dirty="0" err="1" smtClean="0"/>
              <a:t>прискорити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оплати. </a:t>
            </a:r>
            <a:r>
              <a:rPr lang="ru-RU" dirty="0" err="1" smtClean="0"/>
              <a:t>Крім</a:t>
            </a:r>
            <a:r>
              <a:rPr lang="ru-RU" dirty="0" smtClean="0"/>
              <a:t> того, людям </a:t>
            </a:r>
            <a:r>
              <a:rPr lang="ru-RU" dirty="0" err="1" smtClean="0"/>
              <a:t>подобаються</a:t>
            </a:r>
            <a:r>
              <a:rPr lang="ru-RU" dirty="0" smtClean="0"/>
              <a:t> </a:t>
            </a:r>
            <a:r>
              <a:rPr lang="ru-RU" dirty="0" err="1" smtClean="0"/>
              <a:t>віртуальні</a:t>
            </a:r>
            <a:r>
              <a:rPr lang="ru-RU" dirty="0" smtClean="0"/>
              <a:t> </a:t>
            </a:r>
            <a:r>
              <a:rPr lang="ru-RU" dirty="0" err="1" smtClean="0"/>
              <a:t>помічники</a:t>
            </a:r>
            <a:r>
              <a:rPr lang="ru-RU" dirty="0" smtClean="0"/>
              <a:t>. Для </a:t>
            </a:r>
            <a:r>
              <a:rPr lang="ru-RU" dirty="0" err="1" smtClean="0"/>
              <a:t>користувачів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найпростіший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зв'язатися</a:t>
            </a:r>
            <a:r>
              <a:rPr lang="ru-RU" dirty="0" smtClean="0"/>
              <a:t> з </a:t>
            </a:r>
            <a:r>
              <a:rPr lang="ru-RU" dirty="0" err="1" smtClean="0"/>
              <a:t>компанією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64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Програми</a:t>
            </a:r>
            <a:r>
              <a:rPr lang="ru-RU" b="1" dirty="0" smtClean="0"/>
              <a:t> </a:t>
            </a:r>
            <a:r>
              <a:rPr lang="ru-RU" b="1" dirty="0" err="1" smtClean="0"/>
              <a:t>лояльності</a:t>
            </a:r>
            <a:r>
              <a:rPr lang="ru-RU" b="1" dirty="0" smtClean="0"/>
              <a:t> для </a:t>
            </a:r>
            <a:r>
              <a:rPr lang="ru-RU" b="1" dirty="0" err="1" smtClean="0"/>
              <a:t>підвищення</a:t>
            </a:r>
            <a:r>
              <a:rPr lang="ru-RU" b="1" dirty="0" smtClean="0"/>
              <a:t> </a:t>
            </a:r>
            <a:r>
              <a:rPr lang="ru-RU" b="1" dirty="0" err="1" smtClean="0"/>
              <a:t>показників</a:t>
            </a:r>
            <a:r>
              <a:rPr lang="ru-RU" b="1" dirty="0" smtClean="0"/>
              <a:t> </a:t>
            </a:r>
            <a:r>
              <a:rPr lang="ru-RU" b="1" dirty="0" err="1" smtClean="0"/>
              <a:t>утримання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872" y="1845734"/>
            <a:ext cx="11350752" cy="4591642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</a:t>
            </a:r>
            <a:r>
              <a:rPr lang="ru-RU" dirty="0" err="1" smtClean="0"/>
              <a:t>орієнтуються</a:t>
            </a:r>
            <a:r>
              <a:rPr lang="ru-RU" dirty="0" smtClean="0"/>
              <a:t> на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а не на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старих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утримати</a:t>
            </a:r>
            <a:r>
              <a:rPr lang="ru-RU" dirty="0" smtClean="0"/>
              <a:t> </a:t>
            </a:r>
            <a:r>
              <a:rPr lang="ru-RU" dirty="0" err="1" smtClean="0"/>
              <a:t>існуючого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коштує</a:t>
            </a:r>
            <a:r>
              <a:rPr lang="ru-RU" dirty="0" smtClean="0"/>
              <a:t> в </a:t>
            </a:r>
            <a:r>
              <a:rPr lang="ru-RU" dirty="0" err="1" smtClean="0"/>
              <a:t>п'ять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дешевше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залучити</a:t>
            </a:r>
            <a:r>
              <a:rPr lang="ru-RU" dirty="0" smtClean="0"/>
              <a:t> нового.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, як правило, </a:t>
            </a:r>
            <a:r>
              <a:rPr lang="ru-RU" dirty="0" err="1" smtClean="0"/>
              <a:t>приносять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більший</a:t>
            </a:r>
            <a:r>
              <a:rPr lang="ru-RU" dirty="0" smtClean="0"/>
              <a:t> </a:t>
            </a:r>
            <a:r>
              <a:rPr lang="ru-RU" dirty="0" err="1" smtClean="0"/>
              <a:t>дохід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залучити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, </a:t>
            </a:r>
            <a:r>
              <a:rPr lang="ru-RU" dirty="0" err="1" smtClean="0"/>
              <a:t>розробіть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відгуки</a:t>
            </a:r>
            <a:r>
              <a:rPr lang="ru-RU" dirty="0" smtClean="0"/>
              <a:t>, </a:t>
            </a:r>
            <a:r>
              <a:rPr lang="ru-RU" dirty="0" err="1" smtClean="0"/>
              <a:t>реферальні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, </a:t>
            </a:r>
            <a:r>
              <a:rPr lang="ru-RU" dirty="0" err="1" smtClean="0"/>
              <a:t>додаткові</a:t>
            </a:r>
            <a:r>
              <a:rPr lang="ru-RU" dirty="0" smtClean="0"/>
              <a:t> та </a:t>
            </a:r>
            <a:r>
              <a:rPr lang="ru-RU" dirty="0" err="1" smtClean="0"/>
              <a:t>перехресні</a:t>
            </a:r>
            <a:r>
              <a:rPr lang="ru-RU" dirty="0" smtClean="0"/>
              <a:t> </a:t>
            </a:r>
            <a:r>
              <a:rPr lang="ru-RU" dirty="0" err="1" smtClean="0"/>
              <a:t>продажі</a:t>
            </a:r>
            <a:r>
              <a:rPr lang="ru-RU" dirty="0" smtClean="0"/>
              <a:t>, </a:t>
            </a:r>
            <a:r>
              <a:rPr lang="ru-RU" dirty="0" err="1" smtClean="0"/>
              <a:t>листи</a:t>
            </a:r>
            <a:r>
              <a:rPr lang="ru-RU" dirty="0" smtClean="0"/>
              <a:t> </a:t>
            </a:r>
            <a:r>
              <a:rPr lang="ru-RU" dirty="0" err="1" smtClean="0"/>
              <a:t>подяки</a:t>
            </a:r>
            <a:r>
              <a:rPr lang="ru-RU" dirty="0" smtClean="0"/>
              <a:t>, </a:t>
            </a:r>
            <a:r>
              <a:rPr lang="ru-RU" dirty="0" err="1" smtClean="0"/>
              <a:t>програми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dirty="0" err="1" smtClean="0"/>
              <a:t>Інтернет</a:t>
            </a:r>
            <a:r>
              <a:rPr lang="ru-RU" dirty="0" smtClean="0"/>
              <a:t>-магазин </a:t>
            </a:r>
            <a:r>
              <a:rPr lang="en-US" dirty="0" err="1" smtClean="0"/>
              <a:t>Rozetka</a:t>
            </a:r>
            <a:r>
              <a:rPr lang="en-US" dirty="0" smtClean="0"/>
              <a:t> </a:t>
            </a:r>
            <a:r>
              <a:rPr lang="ru-RU" dirty="0" err="1" smtClean="0"/>
              <a:t>показує</a:t>
            </a:r>
            <a:r>
              <a:rPr lang="ru-RU" dirty="0" smtClean="0"/>
              <a:t> </a:t>
            </a:r>
            <a:r>
              <a:rPr lang="ru-RU" dirty="0" err="1" smtClean="0"/>
              <a:t>чудовий</a:t>
            </a:r>
            <a:r>
              <a:rPr lang="ru-RU" dirty="0" smtClean="0"/>
              <a:t> приклад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нараховує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бонусні</a:t>
            </a:r>
            <a:r>
              <a:rPr lang="ru-RU" dirty="0" smtClean="0"/>
              <a:t> </a:t>
            </a:r>
            <a:r>
              <a:rPr lang="ru-RU" dirty="0" err="1" smtClean="0"/>
              <a:t>бали</a:t>
            </a:r>
            <a:r>
              <a:rPr lang="ru-RU" dirty="0" smtClean="0"/>
              <a:t> за </a:t>
            </a:r>
            <a:r>
              <a:rPr lang="ru-RU" dirty="0" err="1" smtClean="0"/>
              <a:t>відгуки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за лайки та </a:t>
            </a:r>
            <a:r>
              <a:rPr lang="ru-RU" dirty="0" err="1" smtClean="0"/>
              <a:t>коментарі</a:t>
            </a:r>
            <a:r>
              <a:rPr lang="ru-RU" dirty="0" smtClean="0"/>
              <a:t> в </a:t>
            </a:r>
            <a:r>
              <a:rPr lang="ru-RU" dirty="0" err="1" smtClean="0"/>
              <a:t>групі</a:t>
            </a:r>
            <a:r>
              <a:rPr lang="ru-RU" dirty="0" smtClean="0"/>
              <a:t> </a:t>
            </a:r>
            <a:r>
              <a:rPr lang="en-US" dirty="0" smtClean="0"/>
              <a:t>Facebook. </a:t>
            </a:r>
            <a:r>
              <a:rPr lang="ru-RU" dirty="0" smtClean="0"/>
              <a:t>Так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накопичують</a:t>
            </a:r>
            <a:r>
              <a:rPr lang="ru-RU" dirty="0" smtClean="0"/>
              <a:t> </a:t>
            </a:r>
            <a:r>
              <a:rPr lang="ru-RU" dirty="0" err="1" smtClean="0"/>
              <a:t>бонусні</a:t>
            </a:r>
            <a:r>
              <a:rPr lang="ru-RU" dirty="0" smtClean="0"/>
              <a:t> </a:t>
            </a:r>
            <a:r>
              <a:rPr lang="ru-RU" dirty="0" err="1" smtClean="0"/>
              <a:t>гривні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для оплати покупок.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-магазин </a:t>
            </a:r>
            <a:r>
              <a:rPr lang="ru-RU" dirty="0" err="1" smtClean="0"/>
              <a:t>збирає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 і </a:t>
            </a:r>
            <a:r>
              <a:rPr lang="ru-RU" dirty="0" err="1" smtClean="0"/>
              <a:t>утримує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45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76" y="274411"/>
            <a:ext cx="10058400" cy="993557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Персоналізація</a:t>
            </a:r>
            <a:r>
              <a:rPr lang="ru-RU" b="1" dirty="0" smtClean="0"/>
              <a:t> для </a:t>
            </a:r>
            <a:r>
              <a:rPr lang="ru-RU" b="1" dirty="0" err="1" smtClean="0"/>
              <a:t>кращого</a:t>
            </a:r>
            <a:r>
              <a:rPr lang="ru-RU" b="1" dirty="0" smtClean="0"/>
              <a:t> </a:t>
            </a:r>
            <a:r>
              <a:rPr lang="ru-RU" b="1" dirty="0" err="1" smtClean="0"/>
              <a:t>користувацького</a:t>
            </a:r>
            <a:r>
              <a:rPr lang="ru-RU" b="1" dirty="0" smtClean="0"/>
              <a:t> </a:t>
            </a:r>
            <a:r>
              <a:rPr lang="ru-RU" b="1" dirty="0" err="1" smtClean="0"/>
              <a:t>досвіду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7680" y="2011680"/>
            <a:ext cx="11314176" cy="4511040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 smtClean="0"/>
              <a:t>Персоналізована</a:t>
            </a:r>
            <a:r>
              <a:rPr lang="ru-RU" sz="2400" dirty="0" smtClean="0"/>
              <a:t> </a:t>
            </a:r>
            <a:r>
              <a:rPr lang="ru-RU" sz="2400" dirty="0" err="1" smtClean="0"/>
              <a:t>комунікація</a:t>
            </a:r>
            <a:r>
              <a:rPr lang="ru-RU" sz="2400" dirty="0" smtClean="0"/>
              <a:t> з </a:t>
            </a:r>
            <a:r>
              <a:rPr lang="ru-RU" sz="2400" dirty="0" err="1" smtClean="0"/>
              <a:t>клієнтами</a:t>
            </a:r>
            <a:r>
              <a:rPr lang="ru-RU" sz="2400" dirty="0" smtClean="0"/>
              <a:t> – </a:t>
            </a:r>
            <a:r>
              <a:rPr lang="ru-RU" sz="2400" dirty="0" err="1" smtClean="0"/>
              <a:t>запорука</a:t>
            </a:r>
            <a:r>
              <a:rPr lang="ru-RU" sz="2400" dirty="0" smtClean="0"/>
              <a:t> </a:t>
            </a:r>
            <a:r>
              <a:rPr lang="ru-RU" sz="2400" dirty="0" err="1" smtClean="0"/>
              <a:t>успішного</a:t>
            </a:r>
            <a:r>
              <a:rPr lang="ru-RU" sz="2400" dirty="0" smtClean="0"/>
              <a:t> маркетингу в </a:t>
            </a:r>
            <a:r>
              <a:rPr lang="en-US" sz="2400" dirty="0" smtClean="0"/>
              <a:t>CRM. </a:t>
            </a:r>
            <a:r>
              <a:rPr lang="ru-RU" sz="2400" dirty="0" err="1" smtClean="0"/>
              <a:t>Сервіси</a:t>
            </a:r>
            <a:r>
              <a:rPr lang="ru-RU" sz="2400" dirty="0" smtClean="0"/>
              <a:t> </a:t>
            </a:r>
            <a:r>
              <a:rPr lang="en-US" sz="2400" dirty="0" smtClean="0"/>
              <a:t>CRM </a:t>
            </a:r>
            <a:r>
              <a:rPr lang="ru-RU" sz="2400" dirty="0" err="1" smtClean="0"/>
              <a:t>допомагають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зібрати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всі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необхідні</a:t>
            </a:r>
            <a:r>
              <a:rPr lang="ru-RU" sz="2400" dirty="0" smtClean="0"/>
              <a:t> </a:t>
            </a:r>
            <a:r>
              <a:rPr lang="ru-RU" sz="2400" dirty="0" err="1" smtClean="0"/>
              <a:t>дані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персоналізації</a:t>
            </a:r>
            <a:r>
              <a:rPr lang="ru-RU" sz="2400" dirty="0" smtClean="0"/>
              <a:t>. </a:t>
            </a:r>
            <a:r>
              <a:rPr lang="ru-RU" sz="2400" dirty="0" err="1" smtClean="0"/>
              <a:t>Використовуйте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відому</a:t>
            </a:r>
            <a:r>
              <a:rPr lang="ru-RU" sz="2400" dirty="0" smtClean="0"/>
              <a:t> вам </a:t>
            </a:r>
            <a:r>
              <a:rPr lang="ru-RU" sz="2400" dirty="0" err="1" smtClean="0"/>
              <a:t>інформацію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клієнтів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релевантних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кампаній</a:t>
            </a:r>
            <a:r>
              <a:rPr lang="ru-RU" sz="2400" dirty="0" smtClean="0"/>
              <a:t> для </a:t>
            </a:r>
            <a:r>
              <a:rPr lang="en-US" sz="2400" dirty="0" smtClean="0"/>
              <a:t>email-</a:t>
            </a:r>
            <a:r>
              <a:rPr lang="ru-RU" sz="2400" dirty="0" smtClean="0"/>
              <a:t>маркетингу, </a:t>
            </a:r>
            <a:r>
              <a:rPr lang="ru-RU" sz="2400" dirty="0" err="1" smtClean="0"/>
              <a:t>месенджерів</a:t>
            </a:r>
            <a:r>
              <a:rPr lang="ru-RU" sz="2400" dirty="0" smtClean="0"/>
              <a:t> і веб-</a:t>
            </a:r>
            <a:r>
              <a:rPr lang="ru-RU" sz="2400" dirty="0" err="1" smtClean="0"/>
              <a:t>пуш</a:t>
            </a:r>
            <a:r>
              <a:rPr lang="ru-RU" sz="2400" dirty="0" smtClean="0"/>
              <a:t>-</a:t>
            </a:r>
            <a:r>
              <a:rPr lang="ru-RU" sz="2400" dirty="0" err="1" smtClean="0"/>
              <a:t>сповіщень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algn="just"/>
            <a:r>
              <a:rPr lang="ru-RU" sz="2400" dirty="0" smtClean="0"/>
              <a:t>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можуть</a:t>
            </a:r>
            <a:r>
              <a:rPr lang="ru-RU" sz="2400" dirty="0" smtClean="0"/>
              <a:t> бути </a:t>
            </a:r>
            <a:r>
              <a:rPr lang="ru-RU" sz="2400" dirty="0" err="1" smtClean="0"/>
              <a:t>такі</a:t>
            </a:r>
            <a:r>
              <a:rPr lang="ru-RU" sz="2400" dirty="0" smtClean="0"/>
              <a:t> </a:t>
            </a:r>
            <a:r>
              <a:rPr lang="ru-RU" sz="2400" dirty="0" err="1" smtClean="0"/>
              <a:t>дані</a:t>
            </a:r>
            <a:r>
              <a:rPr lang="ru-RU" sz="2400" dirty="0" smtClean="0"/>
              <a:t>, як стать, </a:t>
            </a:r>
            <a:r>
              <a:rPr lang="ru-RU" sz="2400" dirty="0" err="1" smtClean="0"/>
              <a:t>вік</a:t>
            </a:r>
            <a:r>
              <a:rPr lang="ru-RU" sz="2400" dirty="0" smtClean="0"/>
              <a:t>, </a:t>
            </a:r>
            <a:r>
              <a:rPr lang="ru-RU" sz="2400" dirty="0" err="1" smtClean="0"/>
              <a:t>місце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розташування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історія</a:t>
            </a:r>
            <a:r>
              <a:rPr lang="ru-RU" sz="2400" dirty="0" smtClean="0"/>
              <a:t> покупок, </a:t>
            </a:r>
            <a:r>
              <a:rPr lang="ru-RU" sz="2400" dirty="0" err="1" smtClean="0"/>
              <a:t>переглянуті</a:t>
            </a:r>
            <a:r>
              <a:rPr lang="ru-RU" sz="2400" dirty="0" smtClean="0"/>
              <a:t> </a:t>
            </a:r>
            <a:r>
              <a:rPr lang="ru-RU" sz="2400" dirty="0" err="1" smtClean="0"/>
              <a:t>товари</a:t>
            </a:r>
            <a:r>
              <a:rPr lang="ru-RU" sz="2400" dirty="0" smtClean="0"/>
              <a:t> на </a:t>
            </a:r>
            <a:r>
              <a:rPr lang="ru-RU" sz="2400" dirty="0" err="1" smtClean="0"/>
              <a:t>сайті</a:t>
            </a:r>
            <a:r>
              <a:rPr lang="ru-RU" sz="2400" dirty="0" smtClean="0"/>
              <a:t> і так </a:t>
            </a:r>
            <a:r>
              <a:rPr lang="ru-RU" sz="2400" dirty="0" err="1" smtClean="0"/>
              <a:t>далі</a:t>
            </a:r>
            <a:r>
              <a:rPr lang="ru-RU" sz="2400" dirty="0" smtClean="0"/>
              <a:t>. </a:t>
            </a:r>
            <a:endParaRPr lang="en-US" sz="2400" dirty="0" smtClean="0"/>
          </a:p>
          <a:p>
            <a:pPr algn="just"/>
            <a:r>
              <a:rPr lang="ru-RU" sz="2400" dirty="0" err="1" smtClean="0"/>
              <a:t>Користувач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перейшов</a:t>
            </a:r>
            <a:r>
              <a:rPr lang="ru-RU" sz="2400" dirty="0" smtClean="0"/>
              <a:t> у </a:t>
            </a:r>
            <a:r>
              <a:rPr lang="ru-RU" sz="2400" dirty="0" err="1" smtClean="0"/>
              <a:t>картку</a:t>
            </a:r>
            <a:r>
              <a:rPr lang="ru-RU" sz="2400" dirty="0" smtClean="0"/>
              <a:t> товару </a:t>
            </a:r>
            <a:r>
              <a:rPr lang="ru-RU" sz="2400" dirty="0" err="1" smtClean="0"/>
              <a:t>міні</a:t>
            </a:r>
            <a:r>
              <a:rPr lang="ru-RU" sz="2400" dirty="0" smtClean="0"/>
              <a:t>-холодильника та </a:t>
            </a:r>
            <a:r>
              <a:rPr lang="ru-RU" sz="2400" dirty="0" err="1" smtClean="0"/>
              <a:t>отримав</a:t>
            </a:r>
            <a:r>
              <a:rPr lang="ru-RU" sz="2400" dirty="0" smtClean="0"/>
              <a:t> список </a:t>
            </a:r>
            <a:r>
              <a:rPr lang="ru-RU" sz="2400" dirty="0" err="1" smtClean="0"/>
              <a:t>корисних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товарів</a:t>
            </a:r>
            <a:r>
              <a:rPr lang="ru-RU" sz="2400" dirty="0" smtClean="0"/>
              <a:t>, таких як </a:t>
            </a:r>
            <a:r>
              <a:rPr lang="ru-RU" sz="2400" dirty="0" err="1" smtClean="0"/>
              <a:t>контейнери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зберігання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продуктів</a:t>
            </a:r>
            <a:r>
              <a:rPr lang="ru-RU" sz="2400" dirty="0" smtClean="0"/>
              <a:t> у </a:t>
            </a:r>
            <a:r>
              <a:rPr lang="ru-RU" sz="2400" dirty="0" err="1" smtClean="0"/>
              <a:t>розділі</a:t>
            </a:r>
            <a:r>
              <a:rPr lang="ru-RU" sz="2400" dirty="0" smtClean="0"/>
              <a:t> «</a:t>
            </a:r>
            <a:r>
              <a:rPr lang="ru-RU" sz="2400" dirty="0" err="1" smtClean="0"/>
              <a:t>Аксесуари</a:t>
            </a:r>
            <a:r>
              <a:rPr lang="ru-RU" sz="2400" dirty="0" smtClean="0"/>
              <a:t>».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є </a:t>
            </a:r>
            <a:r>
              <a:rPr lang="ru-RU" sz="2400" dirty="0" err="1" smtClean="0"/>
              <a:t>категорії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назвами</a:t>
            </a:r>
            <a:r>
              <a:rPr lang="ru-RU" sz="2400" dirty="0" smtClean="0"/>
              <a:t> "</a:t>
            </a:r>
            <a:r>
              <a:rPr lang="ru-RU" sz="2400" dirty="0" err="1" smtClean="0"/>
              <a:t>Схожі</a:t>
            </a:r>
            <a:r>
              <a:rPr lang="ru-RU" sz="2400" dirty="0" smtClean="0"/>
              <a:t> </a:t>
            </a:r>
            <a:r>
              <a:rPr lang="ru-RU" sz="2400" dirty="0" err="1" smtClean="0"/>
              <a:t>товари</a:t>
            </a:r>
            <a:r>
              <a:rPr lang="ru-RU" sz="2400" dirty="0" smtClean="0"/>
              <a:t>", "Вас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</a:t>
            </a:r>
            <a:r>
              <a:rPr lang="ru-RU" sz="2400" dirty="0" err="1" smtClean="0"/>
              <a:t>зацікавити</a:t>
            </a:r>
            <a:r>
              <a:rPr lang="ru-RU" sz="2400" dirty="0" smtClean="0"/>
              <a:t>" і "</a:t>
            </a:r>
            <a:r>
              <a:rPr lang="ru-RU" sz="2400" dirty="0" err="1" smtClean="0"/>
              <a:t>Переглянуті</a:t>
            </a:r>
            <a:r>
              <a:rPr lang="ru-RU" sz="2400" dirty="0" smtClean="0"/>
              <a:t> </a:t>
            </a:r>
            <a:r>
              <a:rPr lang="ru-RU" sz="2400" dirty="0" err="1" smtClean="0"/>
              <a:t>товари</a:t>
            </a:r>
            <a:r>
              <a:rPr lang="ru-RU" sz="2400" dirty="0" smtClean="0"/>
              <a:t>". </a:t>
            </a:r>
            <a:r>
              <a:rPr lang="ru-RU" sz="2400" dirty="0" err="1" smtClean="0"/>
              <a:t>Такий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підхід</a:t>
            </a:r>
            <a:r>
              <a:rPr lang="ru-RU" sz="2400" dirty="0" smtClean="0"/>
              <a:t> </a:t>
            </a:r>
            <a:r>
              <a:rPr lang="ru-RU" sz="2400" dirty="0" err="1" smtClean="0"/>
              <a:t>допомагає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інтернет</a:t>
            </a:r>
            <a:r>
              <a:rPr lang="ru-RU" sz="2400" dirty="0" smtClean="0"/>
              <a:t>-магазину </a:t>
            </a:r>
            <a:r>
              <a:rPr lang="ru-RU" sz="2400" dirty="0" err="1" smtClean="0"/>
              <a:t>збільшувати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продажі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забезпечує</a:t>
            </a:r>
            <a:r>
              <a:rPr lang="ru-RU" sz="2400" dirty="0" smtClean="0"/>
              <a:t> </a:t>
            </a:r>
            <a:r>
              <a:rPr lang="ru-RU" sz="2400" dirty="0" err="1" smtClean="0"/>
              <a:t>клієнтам</a:t>
            </a:r>
            <a:r>
              <a:rPr lang="ru-RU" sz="2400" dirty="0" smtClean="0"/>
              <a:t> </a:t>
            </a:r>
            <a:r>
              <a:rPr lang="ru-RU" sz="2400" dirty="0" err="1" smtClean="0"/>
              <a:t>позитивний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досвід</a:t>
            </a:r>
            <a:r>
              <a:rPr lang="ru-RU" sz="2400" dirty="0" smtClean="0"/>
              <a:t> покупки.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92748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Реферальні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 для </a:t>
            </a:r>
            <a:r>
              <a:rPr lang="ru-RU" b="1" dirty="0" err="1" smtClean="0"/>
              <a:t>більш</a:t>
            </a:r>
            <a:r>
              <a:rPr lang="ru-RU" b="1" dirty="0" smtClean="0"/>
              <a:t> </a:t>
            </a:r>
            <a:r>
              <a:rPr lang="ru-RU" b="1" dirty="0" err="1" smtClean="0"/>
              <a:t>високої</a:t>
            </a:r>
            <a:r>
              <a:rPr lang="ru-RU" b="1" dirty="0" smtClean="0"/>
              <a:t> </a:t>
            </a:r>
            <a:r>
              <a:rPr lang="ru-RU" b="1" dirty="0" err="1" smtClean="0"/>
              <a:t>конверсії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03834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CRM-</a:t>
            </a:r>
            <a:r>
              <a:rPr lang="ru-RU" dirty="0" smtClean="0"/>
              <a:t>маркетинг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ідеальний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 err="1" smtClean="0"/>
              <a:t>конверсію</a:t>
            </a:r>
            <a:r>
              <a:rPr lang="ru-RU" dirty="0" smtClean="0"/>
              <a:t> та </a:t>
            </a:r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 err="1" smtClean="0"/>
              <a:t>дохід</a:t>
            </a:r>
            <a:r>
              <a:rPr lang="ru-RU" dirty="0" smtClean="0"/>
              <a:t> без </a:t>
            </a:r>
            <a:r>
              <a:rPr lang="ru-RU" dirty="0" err="1" smtClean="0"/>
              <a:t>збільшення</a:t>
            </a:r>
            <a:r>
              <a:rPr lang="ru-RU" dirty="0" smtClean="0"/>
              <a:t> маркетингового бюджету.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та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безперебійного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покупок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виховувати</a:t>
            </a:r>
            <a:r>
              <a:rPr lang="ru-RU" dirty="0" smtClean="0"/>
              <a:t> </a:t>
            </a:r>
            <a:r>
              <a:rPr lang="ru-RU" dirty="0" err="1" smtClean="0"/>
              <a:t>прихильників</a:t>
            </a:r>
            <a:r>
              <a:rPr lang="ru-RU" dirty="0" smtClean="0"/>
              <a:t> бренду. </a:t>
            </a:r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історіями</a:t>
            </a:r>
            <a:r>
              <a:rPr lang="ru-RU" dirty="0" smtClean="0"/>
              <a:t> з </a:t>
            </a:r>
            <a:r>
              <a:rPr lang="ru-RU" dirty="0" err="1" smtClean="0"/>
              <a:t>друзями</a:t>
            </a:r>
            <a:r>
              <a:rPr lang="ru-RU" dirty="0" smtClean="0"/>
              <a:t> та родинами. </a:t>
            </a:r>
            <a:r>
              <a:rPr lang="ru-RU" dirty="0" err="1" smtClean="0"/>
              <a:t>Реферали</a:t>
            </a:r>
            <a:r>
              <a:rPr lang="ru-RU" dirty="0" smtClean="0"/>
              <a:t> </a:t>
            </a:r>
            <a:r>
              <a:rPr lang="ru-RU" dirty="0" err="1" smtClean="0"/>
              <a:t>конвертуються</a:t>
            </a:r>
            <a:r>
              <a:rPr lang="ru-RU" dirty="0" smtClean="0"/>
              <a:t> на 30% </a:t>
            </a:r>
            <a:r>
              <a:rPr lang="ru-RU" dirty="0" err="1" smtClean="0"/>
              <a:t>краще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dirty="0" err="1" smtClean="0"/>
              <a:t>Залучені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лояльні</a:t>
            </a:r>
            <a:r>
              <a:rPr lang="ru-RU" dirty="0" smtClean="0"/>
              <a:t>, 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en-US" dirty="0" smtClean="0"/>
              <a:t>LTV </a:t>
            </a:r>
            <a:r>
              <a:rPr lang="ru-RU" dirty="0" err="1" smtClean="0"/>
              <a:t>вище</a:t>
            </a:r>
            <a:r>
              <a:rPr lang="ru-RU" dirty="0" smtClean="0"/>
              <a:t> 16%. Добре продумана </a:t>
            </a:r>
            <a:r>
              <a:rPr lang="ru-RU" dirty="0" err="1" smtClean="0"/>
              <a:t>ціннісна</a:t>
            </a:r>
            <a:r>
              <a:rPr lang="ru-RU" dirty="0" smtClean="0"/>
              <a:t> </a:t>
            </a:r>
            <a:r>
              <a:rPr lang="ru-RU" dirty="0" err="1" smtClean="0"/>
              <a:t>пропозиція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перший </a:t>
            </a:r>
            <a:r>
              <a:rPr lang="ru-RU" dirty="0" err="1" smtClean="0"/>
              <a:t>крок</a:t>
            </a:r>
            <a:r>
              <a:rPr lang="ru-RU" dirty="0" smtClean="0"/>
              <a:t> до </a:t>
            </a:r>
            <a:r>
              <a:rPr lang="ru-RU" dirty="0" err="1" smtClean="0"/>
              <a:t>вирощування</a:t>
            </a:r>
            <a:r>
              <a:rPr lang="ru-RU" dirty="0" smtClean="0"/>
              <a:t> </a:t>
            </a:r>
            <a:r>
              <a:rPr lang="ru-RU" dirty="0" err="1" smtClean="0"/>
              <a:t>лояльних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Інтернет</a:t>
            </a:r>
            <a:r>
              <a:rPr lang="ru-RU" dirty="0" smtClean="0"/>
              <a:t>-провайдер «Планета» </a:t>
            </a:r>
            <a:r>
              <a:rPr lang="ru-RU" dirty="0" err="1" smtClean="0"/>
              <a:t>дарує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«</a:t>
            </a:r>
            <a:r>
              <a:rPr lang="ru-RU" dirty="0" err="1" smtClean="0"/>
              <a:t>Чатлі</a:t>
            </a:r>
            <a:r>
              <a:rPr lang="ru-RU" dirty="0" smtClean="0"/>
              <a:t>» для </a:t>
            </a:r>
            <a:r>
              <a:rPr lang="ru-RU" dirty="0" err="1" smtClean="0"/>
              <a:t>запрошених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. Чим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друзів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бонусів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зможете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для оплати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 </a:t>
            </a:r>
            <a:endParaRPr lang="en-US" dirty="0" smtClean="0"/>
          </a:p>
          <a:p>
            <a:pPr algn="just"/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залучити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Зверніть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бонусів</a:t>
            </a:r>
            <a:r>
              <a:rPr lang="ru-RU" dirty="0" smtClean="0"/>
              <a:t> для </a:t>
            </a:r>
            <a:r>
              <a:rPr lang="ru-RU" dirty="0" err="1" smtClean="0"/>
              <a:t>третього</a:t>
            </a:r>
            <a:r>
              <a:rPr lang="ru-RU" dirty="0" smtClean="0"/>
              <a:t> і кожного </a:t>
            </a:r>
            <a:r>
              <a:rPr lang="ru-RU" dirty="0" err="1" smtClean="0"/>
              <a:t>наступного</a:t>
            </a:r>
            <a:r>
              <a:rPr lang="ru-RU" dirty="0" smtClean="0"/>
              <a:t> </a:t>
            </a:r>
            <a:r>
              <a:rPr lang="ru-RU" dirty="0" err="1" smtClean="0"/>
              <a:t>запрошеного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 в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для </a:t>
            </a:r>
            <a:r>
              <a:rPr lang="ru-RU" dirty="0" err="1" smtClean="0"/>
              <a:t>першого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утримувати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стимулювати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залученість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765134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</TotalTime>
  <Words>2509</Words>
  <Application>Microsoft Office PowerPoint</Application>
  <PresentationFormat>Широкоэкранный</PresentationFormat>
  <Paragraphs>104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Onest</vt:lpstr>
      <vt:lpstr>Wingdings</vt:lpstr>
      <vt:lpstr>Ретро</vt:lpstr>
      <vt:lpstr>Характеристика CRM маркетингу</vt:lpstr>
      <vt:lpstr>На що слід звернути увагу при виборі CRM </vt:lpstr>
      <vt:lpstr>На що слід звернути увагу при виборі CRM </vt:lpstr>
      <vt:lpstr>Презентация PowerPoint</vt:lpstr>
      <vt:lpstr>Переваги CRM маркетинга </vt:lpstr>
      <vt:lpstr>Приклади CRM маркетинга </vt:lpstr>
      <vt:lpstr>Програми лояльності для підвищення показників утримання</vt:lpstr>
      <vt:lpstr>Персоналізація для кращого користувацького досвіду</vt:lpstr>
      <vt:lpstr>Реферальні програми для більш високої конверсії</vt:lpstr>
      <vt:lpstr>Маркетингові інструменти CRM, які допоможуть вам створити базу даних</vt:lpstr>
      <vt:lpstr>Презентация PowerPoint</vt:lpstr>
      <vt:lpstr>Презентация PowerPoint</vt:lpstr>
      <vt:lpstr>Презентация PowerPoint</vt:lpstr>
      <vt:lpstr>Презентация PowerPoint</vt:lpstr>
      <vt:lpstr>Розробка та запуск сценаріїв</vt:lpstr>
      <vt:lpstr>Робота з лідами: підключення email-маркетингу</vt:lpstr>
      <vt:lpstr>Робота з покинутими кошиками </vt:lpstr>
      <vt:lpstr>Надсилайте корисну інформацію</vt:lpstr>
      <vt:lpstr>Збільшення середнього чека </vt:lpstr>
      <vt:lpstr>Збір зворотного зв'язку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CRM систем в маркетингу</dc:title>
  <dc:creator>Пользователь Windows</dc:creator>
  <cp:lastModifiedBy>Пользователь Windows</cp:lastModifiedBy>
  <cp:revision>8</cp:revision>
  <dcterms:created xsi:type="dcterms:W3CDTF">2024-10-18T04:37:31Z</dcterms:created>
  <dcterms:modified xsi:type="dcterms:W3CDTF">2024-10-21T12:14:05Z</dcterms:modified>
</cp:coreProperties>
</file>