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1B264CF-4145-4129-B1C5-810017E38ADB}" type="datetimeFigureOut">
              <a:rPr lang="uk-UA" smtClean="0"/>
              <a:t>30.11.2025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uk-UA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23597ED-A886-493A-8499-45942E65E4F3}" type="slidenum">
              <a:rPr lang="uk-UA" smtClean="0"/>
              <a:t>‹#›</a:t>
            </a:fld>
            <a:endParaRPr lang="uk-UA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Корпоративний менеджмент»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Презентація курсу</a:t>
            </a:r>
            <a:endParaRPr lang="uk-UA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857232"/>
            <a:ext cx="77153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Корпоративний менеджмент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- це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фундамент ефективного функціонування сучасних компаній, особливо тих, що працюють у динамічному конкурентному середовищі. </a:t>
            </a: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Курс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допомагає оволодіти принципами корпоративного управління, механізмами взаємодії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стейкхолдерів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та інструментами прийняття стратегічних рішень.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428604"/>
            <a:ext cx="75724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Чому цей курс важливий?</a:t>
            </a:r>
          </a:p>
          <a:p>
            <a:pPr indent="45720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сучасних корпораціях надзвичайно важливо забезпечити прозорість, ефективність і відповідальність управління.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Корпоративний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менеджмент дозволяє збалансувати інтереси акціонерів, менеджерів та інших учасників, мінімізувати конфлікти та забезпечити стійкий розвиток компанії.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642918"/>
            <a:ext cx="80010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Що ви отримаєте від курсу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знання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моделей і принципів корпоративного управління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навички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взаємодії з акціонерами, наглядовими радами та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топменеджментом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інструменти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формування ефективної корпоративної структури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методи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запобігання конфліктам інтересів і забезпечення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комплаєнсу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практичні прийоми стратегічного управління корпоративним розвитком.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889844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Формат курсу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Аналіз реальних кейсів українських та міжнародних корпорацій, моделювання управлінських ситуацій, робота з корпоративними стандартами та кодексами, розробка рішень щодо покращення системи корпоративного управління.</a:t>
            </a:r>
          </a:p>
          <a:p>
            <a:pPr indent="457200" algn="just"/>
            <a:endParaRPr lang="uk-UA" sz="2400" b="1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uk-UA" sz="2400" b="1" smtClean="0">
                <a:latin typeface="Times New Roman" pitchFamily="18" charset="0"/>
                <a:cs typeface="Times New Roman" pitchFamily="18" charset="0"/>
              </a:rPr>
              <a:t>Можливості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для вашого майбутнього</a:t>
            </a:r>
          </a:p>
          <a:p>
            <a:pPr indent="457200"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Випускники зможуть працювати у міжнародних та національних корпораціях, у сфері корпоративного управління, стратегічного менеджменту, антикризового менеджменту, корпоративного сектору банків і фінансових установ, а також у консалтингу.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</TotalTime>
  <Words>194</Words>
  <Application>Microsoft Office PowerPoint</Application>
  <PresentationFormat>Экран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Официальная</vt:lpstr>
      <vt:lpstr>Презентація курсу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Home</dc:creator>
  <cp:lastModifiedBy>Home</cp:lastModifiedBy>
  <cp:revision>1</cp:revision>
  <dcterms:created xsi:type="dcterms:W3CDTF">2025-11-30T08:38:31Z</dcterms:created>
  <dcterms:modified xsi:type="dcterms:W3CDTF">2025-11-30T08:42:41Z</dcterms:modified>
</cp:coreProperties>
</file>