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1C1B18-2F7E-450B-928F-C7A7C9C0C4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2767" y="982135"/>
            <a:ext cx="7766936" cy="1456266"/>
          </a:xfrm>
        </p:spPr>
        <p:txBody>
          <a:bodyPr/>
          <a:lstStyle/>
          <a:p>
            <a:pPr algn="ctr"/>
            <a:r>
              <a:rPr lang="uk-UA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Корпоративні інформаційні системи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9BD619-5B10-4E32-9F10-2A17B25E0E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0767" y="4050833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uk-UA" sz="280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4</a:t>
            </a:r>
            <a:endParaRPr lang="uk-UA" sz="28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334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21E222D-FDB7-42E3-9D45-55397A424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73101"/>
            <a:ext cx="8596668" cy="53682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Класифікація інформаційних систем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Структура інформаційної системи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Корпоративні інформаційні системи: поняття, характерні ознаки</a:t>
            </a:r>
          </a:p>
        </p:txBody>
      </p:sp>
    </p:spTree>
    <p:extLst>
      <p:ext uri="{BB962C8B-B14F-4D97-AF65-F5344CB8AC3E}">
        <p14:creationId xmlns:p14="http://schemas.microsoft.com/office/powerpoint/2010/main" val="820250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40240E-9141-4AD7-A367-C0C6F3ACB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3900"/>
          </a:xfrm>
        </p:spPr>
        <p:txBody>
          <a:bodyPr>
            <a:norm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Класифікація інформаційних систем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50E971-77D7-4B64-AF12-3B5FD326B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3501"/>
            <a:ext cx="8796866" cy="47078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Функціональна ознака визначає призначення системи, а також її основні цілі, завдання і функції: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виробничі системи;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маркетингу;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 й облікові системи;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персоналу (людських ресурсів);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інші типи, які виконують допоміжні функції залежно від специфіки діяльності організації (наприклад ІС керівництва).</a:t>
            </a:r>
          </a:p>
        </p:txBody>
      </p:sp>
    </p:spTree>
    <p:extLst>
      <p:ext uri="{BB962C8B-B14F-4D97-AF65-F5344CB8AC3E}">
        <p14:creationId xmlns:p14="http://schemas.microsoft.com/office/powerpoint/2010/main" val="3851561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4E886145-4616-4A47-BACD-71E8F97C68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5765" y="215900"/>
            <a:ext cx="8825981" cy="6642100"/>
          </a:xfrm>
        </p:spPr>
      </p:pic>
    </p:spTree>
    <p:extLst>
      <p:ext uri="{BB962C8B-B14F-4D97-AF65-F5344CB8AC3E}">
        <p14:creationId xmlns:p14="http://schemas.microsoft.com/office/powerpoint/2010/main" val="954050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215C637-38F1-4AEE-B3EA-1008CB6F3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00" y="206187"/>
            <a:ext cx="8203422" cy="655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904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BC4D12-6A76-43DF-ADF1-D075C6980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5000"/>
          </a:xfrm>
        </p:spPr>
        <p:txBody>
          <a:bodyPr>
            <a:norm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Структура інформаційної системи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DBD756-E57E-42BD-B757-764CB6E54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8901"/>
            <a:ext cx="8596668" cy="46824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АІС – це спосіб внутрішньої організації інформаційної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при розділенні її на частини, виявлення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між цими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частинами. Структуру АІС утворюють безліч елементів і відносин між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ними.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 загальним розділенням АІС є виділення в ній функціональної та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забезпечуючої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частин. Кожна частина складається з підсистем – частин АІС, що виділені за зазначеною функціональною або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структурною ознакою, яка відповідає конкретним цілям та завданням. </a:t>
            </a:r>
          </a:p>
        </p:txBody>
      </p:sp>
    </p:spTree>
    <p:extLst>
      <p:ext uri="{BB962C8B-B14F-4D97-AF65-F5344CB8AC3E}">
        <p14:creationId xmlns:p14="http://schemas.microsoft.com/office/powerpoint/2010/main" val="2689993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72B8B11-D01B-4F00-81FB-143B52696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1850" y="28575"/>
            <a:ext cx="6057900" cy="682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140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35D565-4981-4940-B991-95FCB1EF3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2800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характерні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5B530D-A8CE-42D8-8A22-BD8F6AD14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7501"/>
            <a:ext cx="8596668" cy="44538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Корпоративні інформаційні системи (КІС) – це відкриті інтегровані системи управління територіально розподіленою організацією засновані на автоматизації бізнес-процесів компанії всіх рівнів, зокрема, і бізнес-процесів ухвалення управлінських рішень. 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Корпорація – об'єднання підприємств, що працюють під централізованим управлінням і вирішують загальні завдання.</a:t>
            </a:r>
          </a:p>
        </p:txBody>
      </p:sp>
    </p:spTree>
    <p:extLst>
      <p:ext uri="{BB962C8B-B14F-4D97-AF65-F5344CB8AC3E}">
        <p14:creationId xmlns:p14="http://schemas.microsoft.com/office/powerpoint/2010/main" val="1058287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8DC0DD-B5D0-4603-A5DD-A5D50958CD74}"/>
              </a:ext>
            </a:extLst>
          </p:cNvPr>
          <p:cNvSpPr txBox="1"/>
          <p:nvPr/>
        </p:nvSpPr>
        <p:spPr>
          <a:xfrm>
            <a:off x="723900" y="65197"/>
            <a:ext cx="8902700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Орієнтовний склад компонентів КІС: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ядро системи, що містить повний набір функціональних модулів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автоматизації функцій управління; у ролі ядра може виступати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управління ресурсами підприємства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ERP;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логістична система (наприклад,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SCM-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система);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управління продажами та взаємовідносинами з клієнтами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CRM);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управління даними про вироби на виробничих підприємствах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PDM);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автоматизації документообігу в корпорації та системи управління потоками робіт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WorkFlow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моделювання бізнес-процесів;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аналітичної обробки інформації (експертні системи, системи підтримки прийняття рішень та ін.) на базі сховищ даних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warehouse),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OLAP, data mining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тощо;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управлінські ІС для представлення даних керівництву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MIS);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програмно-технічні засоби системи безпеки;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сервісні комунікаційні додатки (електронна пошта, програмне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для забезпечення віддаленого доступу та ін.);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Internet/Intranet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доступу до баз даних і інформаційних ресурсів, сервісних послуг;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корпоративні портали та системи електронної комерції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ecommerce);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офісні програми – текстовий редактор, електронні таблиці, СУБД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настільного класу та ін.</a:t>
            </a:r>
          </a:p>
        </p:txBody>
      </p:sp>
    </p:spTree>
    <p:extLst>
      <p:ext uri="{BB962C8B-B14F-4D97-AF65-F5344CB8AC3E}">
        <p14:creationId xmlns:p14="http://schemas.microsoft.com/office/powerpoint/2010/main" val="319326393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389</Words>
  <Application>Microsoft Office PowerPoint</Application>
  <PresentationFormat>Широкоэкранный</PresentationFormat>
  <Paragraphs>41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Аспект</vt:lpstr>
      <vt:lpstr>Корпоративні інформаційні системи</vt:lpstr>
      <vt:lpstr>Презентация PowerPoint</vt:lpstr>
      <vt:lpstr>1. Класифікація інформаційних систем</vt:lpstr>
      <vt:lpstr>Презентация PowerPoint</vt:lpstr>
      <vt:lpstr>Презентация PowerPoint</vt:lpstr>
      <vt:lpstr>2. Структура інформаційної системи</vt:lpstr>
      <vt:lpstr>Презентация PowerPoint</vt:lpstr>
      <vt:lpstr>3. Корпоративні інформаційні системи: поняття, характерні ознаки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Корпоративні інформаційні системи</dc:title>
  <dc:creator>M Ivanov</dc:creator>
  <cp:lastModifiedBy>M Ivanov</cp:lastModifiedBy>
  <cp:revision>3</cp:revision>
  <dcterms:created xsi:type="dcterms:W3CDTF">2023-03-01T07:13:29Z</dcterms:created>
  <dcterms:modified xsi:type="dcterms:W3CDTF">2023-04-19T13:29:24Z</dcterms:modified>
</cp:coreProperties>
</file>