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99" r:id="rId4"/>
    <p:sldId id="300" r:id="rId5"/>
    <p:sldId id="306" r:id="rId6"/>
    <p:sldId id="305" r:id="rId7"/>
    <p:sldId id="286" r:id="rId8"/>
    <p:sldId id="304" r:id="rId9"/>
    <p:sldId id="307" r:id="rId10"/>
    <p:sldId id="284" r:id="rId11"/>
    <p:sldId id="268" r:id="rId12"/>
    <p:sldId id="302" r:id="rId13"/>
    <p:sldId id="295" r:id="rId14"/>
    <p:sldId id="301" r:id="rId15"/>
    <p:sldId id="303" r:id="rId16"/>
    <p:sldId id="297" r:id="rId17"/>
    <p:sldId id="298" r:id="rId18"/>
    <p:sldId id="308" r:id="rId19"/>
    <p:sldId id="309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DEE2C6-D1C5-48FE-A98C-6FE50A883F37}" v="29" dt="2021-11-09T13:30:02.140"/>
    <p1510:client id="{BF17E84F-33A5-43FB-8F30-4AC7DB18C90C}" v="43" dt="2021-11-09T13:34:37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nenko Mykhailo" userId="844f453f1a6dbffa" providerId="Windows Live" clId="Web-{4DDEE2C6-D1C5-48FE-A98C-6FE50A883F37}"/>
    <pc:docChg chg="delSld modSld">
      <pc:chgData name="Taranenko Mykhailo" userId="844f453f1a6dbffa" providerId="Windows Live" clId="Web-{4DDEE2C6-D1C5-48FE-A98C-6FE50A883F37}" dt="2021-11-09T13:30:02.140" v="24"/>
      <pc:docMkLst>
        <pc:docMk/>
      </pc:docMkLst>
      <pc:sldChg chg="delSp modSp">
        <pc:chgData name="Taranenko Mykhailo" userId="844f453f1a6dbffa" providerId="Windows Live" clId="Web-{4DDEE2C6-D1C5-48FE-A98C-6FE50A883F37}" dt="2021-11-09T13:27:51.247" v="4" actId="1076"/>
        <pc:sldMkLst>
          <pc:docMk/>
          <pc:sldMk cId="0" sldId="256"/>
        </pc:sldMkLst>
        <pc:spChg chg="del">
          <ac:chgData name="Taranenko Mykhailo" userId="844f453f1a6dbffa" providerId="Windows Live" clId="Web-{4DDEE2C6-D1C5-48FE-A98C-6FE50A883F37}" dt="2021-11-09T13:27:42.387" v="0"/>
          <ac:spMkLst>
            <pc:docMk/>
            <pc:sldMk cId="0" sldId="256"/>
            <ac:spMk id="8" creationId="{00000000-0000-0000-0000-000000000000}"/>
          </ac:spMkLst>
        </pc:spChg>
        <pc:picChg chg="mod">
          <ac:chgData name="Taranenko Mykhailo" userId="844f453f1a6dbffa" providerId="Windows Live" clId="Web-{4DDEE2C6-D1C5-48FE-A98C-6FE50A883F37}" dt="2021-11-09T13:27:51.247" v="4" actId="1076"/>
          <ac:picMkLst>
            <pc:docMk/>
            <pc:sldMk cId="0" sldId="256"/>
            <ac:picMk id="13316" creationId="{00000000-0000-0000-0000-000000000000}"/>
          </ac:picMkLst>
        </pc:picChg>
      </pc:sldChg>
      <pc:sldChg chg="del">
        <pc:chgData name="Taranenko Mykhailo" userId="844f453f1a6dbffa" providerId="Windows Live" clId="Web-{4DDEE2C6-D1C5-48FE-A98C-6FE50A883F37}" dt="2021-11-09T13:28:03.372" v="5"/>
        <pc:sldMkLst>
          <pc:docMk/>
          <pc:sldMk cId="0" sldId="282"/>
        </pc:sldMkLst>
      </pc:sldChg>
      <pc:sldChg chg="delSp modSp">
        <pc:chgData name="Taranenko Mykhailo" userId="844f453f1a6dbffa" providerId="Windows Live" clId="Web-{4DDEE2C6-D1C5-48FE-A98C-6FE50A883F37}" dt="2021-11-09T13:28:59.717" v="12" actId="1076"/>
        <pc:sldMkLst>
          <pc:docMk/>
          <pc:sldMk cId="0" sldId="300"/>
        </pc:sldMkLst>
        <pc:spChg chg="del">
          <ac:chgData name="Taranenko Mykhailo" userId="844f453f1a6dbffa" providerId="Windows Live" clId="Web-{4DDEE2C6-D1C5-48FE-A98C-6FE50A883F37}" dt="2021-11-09T13:28:44.514" v="6"/>
          <ac:spMkLst>
            <pc:docMk/>
            <pc:sldMk cId="0" sldId="300"/>
            <ac:spMk id="4" creationId="{00000000-0000-0000-0000-000000000000}"/>
          </ac:spMkLst>
        </pc:spChg>
        <pc:spChg chg="mod">
          <ac:chgData name="Taranenko Mykhailo" userId="844f453f1a6dbffa" providerId="Windows Live" clId="Web-{4DDEE2C6-D1C5-48FE-A98C-6FE50A883F37}" dt="2021-11-09T13:28:46.998" v="8" actId="20577"/>
          <ac:spMkLst>
            <pc:docMk/>
            <pc:sldMk cId="0" sldId="300"/>
            <ac:spMk id="5" creationId="{00000000-0000-0000-0000-000000000000}"/>
          </ac:spMkLst>
        </pc:spChg>
        <pc:spChg chg="mod">
          <ac:chgData name="Taranenko Mykhailo" userId="844f453f1a6dbffa" providerId="Windows Live" clId="Web-{4DDEE2C6-D1C5-48FE-A98C-6FE50A883F37}" dt="2021-11-09T13:28:59.717" v="12" actId="1076"/>
          <ac:spMkLst>
            <pc:docMk/>
            <pc:sldMk cId="0" sldId="300"/>
            <ac:spMk id="7" creationId="{00000000-0000-0000-0000-000000000000}"/>
          </ac:spMkLst>
        </pc:spChg>
        <pc:picChg chg="mod">
          <ac:chgData name="Taranenko Mykhailo" userId="844f453f1a6dbffa" providerId="Windows Live" clId="Web-{4DDEE2C6-D1C5-48FE-A98C-6FE50A883F37}" dt="2021-11-09T13:28:53.326" v="11" actId="1076"/>
          <ac:picMkLst>
            <pc:docMk/>
            <pc:sldMk cId="0" sldId="300"/>
            <ac:picMk id="17412" creationId="{00000000-0000-0000-0000-000000000000}"/>
          </ac:picMkLst>
        </pc:picChg>
      </pc:sldChg>
      <pc:sldChg chg="modSp">
        <pc:chgData name="Taranenko Mykhailo" userId="844f453f1a6dbffa" providerId="Windows Live" clId="Web-{4DDEE2C6-D1C5-48FE-A98C-6FE50A883F37}" dt="2021-11-09T13:30:02.140" v="24"/>
        <pc:sldMkLst>
          <pc:docMk/>
          <pc:sldMk cId="0" sldId="305"/>
        </pc:sldMkLst>
        <pc:spChg chg="mod">
          <ac:chgData name="Taranenko Mykhailo" userId="844f453f1a6dbffa" providerId="Windows Live" clId="Web-{4DDEE2C6-D1C5-48FE-A98C-6FE50A883F37}" dt="2021-11-09T13:30:02.140" v="24"/>
          <ac:spMkLst>
            <pc:docMk/>
            <pc:sldMk cId="0" sldId="305"/>
            <ac:spMk id="2" creationId="{00000000-0000-0000-0000-000000000000}"/>
          </ac:spMkLst>
        </pc:spChg>
        <pc:spChg chg="mod">
          <ac:chgData name="Taranenko Mykhailo" userId="844f453f1a6dbffa" providerId="Windows Live" clId="Web-{4DDEE2C6-D1C5-48FE-A98C-6FE50A883F37}" dt="2021-11-09T13:29:54.859" v="23" actId="1076"/>
          <ac:spMkLst>
            <pc:docMk/>
            <pc:sldMk cId="0" sldId="305"/>
            <ac:spMk id="8" creationId="{00000000-0000-0000-0000-000000000000}"/>
          </ac:spMkLst>
        </pc:spChg>
      </pc:sldChg>
      <pc:sldChg chg="delSp modSp">
        <pc:chgData name="Taranenko Mykhailo" userId="844f453f1a6dbffa" providerId="Windows Live" clId="Web-{4DDEE2C6-D1C5-48FE-A98C-6FE50A883F37}" dt="2021-11-09T13:29:25.249" v="21" actId="1076"/>
        <pc:sldMkLst>
          <pc:docMk/>
          <pc:sldMk cId="0" sldId="306"/>
        </pc:sldMkLst>
        <pc:spChg chg="mod">
          <ac:chgData name="Taranenko Mykhailo" userId="844f453f1a6dbffa" providerId="Windows Live" clId="Web-{4DDEE2C6-D1C5-48FE-A98C-6FE50A883F37}" dt="2021-11-09T13:29:20.389" v="19" actId="1076"/>
          <ac:spMkLst>
            <pc:docMk/>
            <pc:sldMk cId="0" sldId="306"/>
            <ac:spMk id="4" creationId="{00000000-0000-0000-0000-000000000000}"/>
          </ac:spMkLst>
        </pc:spChg>
        <pc:spChg chg="del mod">
          <ac:chgData name="Taranenko Mykhailo" userId="844f453f1a6dbffa" providerId="Windows Live" clId="Web-{4DDEE2C6-D1C5-48FE-A98C-6FE50A883F37}" dt="2021-11-09T13:29:06.983" v="14"/>
          <ac:spMkLst>
            <pc:docMk/>
            <pc:sldMk cId="0" sldId="306"/>
            <ac:spMk id="5" creationId="{00000000-0000-0000-0000-000000000000}"/>
          </ac:spMkLst>
        </pc:spChg>
        <pc:picChg chg="mod">
          <ac:chgData name="Taranenko Mykhailo" userId="844f453f1a6dbffa" providerId="Windows Live" clId="Web-{4DDEE2C6-D1C5-48FE-A98C-6FE50A883F37}" dt="2021-11-09T13:29:25.249" v="21" actId="1076"/>
          <ac:picMkLst>
            <pc:docMk/>
            <pc:sldMk cId="0" sldId="306"/>
            <ac:picMk id="18434" creationId="{00000000-0000-0000-0000-000000000000}"/>
          </ac:picMkLst>
        </pc:picChg>
      </pc:sldChg>
    </pc:docChg>
  </pc:docChgLst>
  <pc:docChgLst>
    <pc:chgData name="Taranenko Mykhailo" userId="844f453f1a6dbffa" providerId="Windows Live" clId="Web-{BF17E84F-33A5-43FB-8F30-4AC7DB18C90C}"/>
    <pc:docChg chg="delSld modSld">
      <pc:chgData name="Taranenko Mykhailo" userId="844f453f1a6dbffa" providerId="Windows Live" clId="Web-{BF17E84F-33A5-43FB-8F30-4AC7DB18C90C}" dt="2021-11-09T13:34:37.117" v="42"/>
      <pc:docMkLst>
        <pc:docMk/>
      </pc:docMkLst>
      <pc:sldChg chg="del">
        <pc:chgData name="Taranenko Mykhailo" userId="844f453f1a6dbffa" providerId="Windows Live" clId="Web-{BF17E84F-33A5-43FB-8F30-4AC7DB18C90C}" dt="2021-11-09T13:34:14.210" v="38"/>
        <pc:sldMkLst>
          <pc:docMk/>
          <pc:sldMk cId="0" sldId="278"/>
        </pc:sldMkLst>
      </pc:sldChg>
      <pc:sldChg chg="modSp">
        <pc:chgData name="Taranenko Mykhailo" userId="844f453f1a6dbffa" providerId="Windows Live" clId="Web-{BF17E84F-33A5-43FB-8F30-4AC7DB18C90C}" dt="2021-11-09T13:31:43.644" v="16" actId="14100"/>
        <pc:sldMkLst>
          <pc:docMk/>
          <pc:sldMk cId="0" sldId="286"/>
        </pc:sldMkLst>
        <pc:spChg chg="mod">
          <ac:chgData name="Taranenko Mykhailo" userId="844f453f1a6dbffa" providerId="Windows Live" clId="Web-{BF17E84F-33A5-43FB-8F30-4AC7DB18C90C}" dt="2021-11-09T13:31:29.878" v="12" actId="1076"/>
          <ac:spMkLst>
            <pc:docMk/>
            <pc:sldMk cId="0" sldId="286"/>
            <ac:spMk id="3" creationId="{00000000-0000-0000-0000-000000000000}"/>
          </ac:spMkLst>
        </pc:spChg>
        <pc:spChg chg="mod">
          <ac:chgData name="Taranenko Mykhailo" userId="844f453f1a6dbffa" providerId="Windows Live" clId="Web-{BF17E84F-33A5-43FB-8F30-4AC7DB18C90C}" dt="2021-11-09T13:31:35.237" v="14" actId="1076"/>
          <ac:spMkLst>
            <pc:docMk/>
            <pc:sldMk cId="0" sldId="286"/>
            <ac:spMk id="4" creationId="{00000000-0000-0000-0000-000000000000}"/>
          </ac:spMkLst>
        </pc:spChg>
        <pc:picChg chg="mod">
          <ac:chgData name="Taranenko Mykhailo" userId="844f453f1a6dbffa" providerId="Windows Live" clId="Web-{BF17E84F-33A5-43FB-8F30-4AC7DB18C90C}" dt="2021-11-09T13:31:39.097" v="15" actId="1076"/>
          <ac:picMkLst>
            <pc:docMk/>
            <pc:sldMk cId="0" sldId="286"/>
            <ac:picMk id="21508" creationId="{00000000-0000-0000-0000-000000000000}"/>
          </ac:picMkLst>
        </pc:picChg>
        <pc:picChg chg="mod">
          <ac:chgData name="Taranenko Mykhailo" userId="844f453f1a6dbffa" providerId="Windows Live" clId="Web-{BF17E84F-33A5-43FB-8F30-4AC7DB18C90C}" dt="2021-11-09T13:31:43.644" v="16" actId="14100"/>
          <ac:picMkLst>
            <pc:docMk/>
            <pc:sldMk cId="0" sldId="286"/>
            <ac:picMk id="21509" creationId="{00000000-0000-0000-0000-000000000000}"/>
          </ac:picMkLst>
        </pc:picChg>
      </pc:sldChg>
      <pc:sldChg chg="del">
        <pc:chgData name="Taranenko Mykhailo" userId="844f453f1a6dbffa" providerId="Windows Live" clId="Web-{BF17E84F-33A5-43FB-8F30-4AC7DB18C90C}" dt="2021-11-09T13:31:05.940" v="11"/>
        <pc:sldMkLst>
          <pc:docMk/>
          <pc:sldMk cId="0" sldId="287"/>
        </pc:sldMkLst>
      </pc:sldChg>
      <pc:sldChg chg="modSp">
        <pc:chgData name="Taranenko Mykhailo" userId="844f453f1a6dbffa" providerId="Windows Live" clId="Web-{BF17E84F-33A5-43FB-8F30-4AC7DB18C90C}" dt="2021-11-09T13:33:10.427" v="30" actId="14100"/>
        <pc:sldMkLst>
          <pc:docMk/>
          <pc:sldMk cId="0" sldId="295"/>
        </pc:sldMkLst>
        <pc:spChg chg="mod">
          <ac:chgData name="Taranenko Mykhailo" userId="844f453f1a6dbffa" providerId="Windows Live" clId="Web-{BF17E84F-33A5-43FB-8F30-4AC7DB18C90C}" dt="2021-11-09T13:33:10.427" v="30" actId="14100"/>
          <ac:spMkLst>
            <pc:docMk/>
            <pc:sldMk cId="0" sldId="295"/>
            <ac:spMk id="4" creationId="{00000000-0000-0000-0000-000000000000}"/>
          </ac:spMkLst>
        </pc:spChg>
        <pc:spChg chg="mod">
          <ac:chgData name="Taranenko Mykhailo" userId="844f453f1a6dbffa" providerId="Windows Live" clId="Web-{BF17E84F-33A5-43FB-8F30-4AC7DB18C90C}" dt="2021-11-09T13:33:05.302" v="28" actId="1076"/>
          <ac:spMkLst>
            <pc:docMk/>
            <pc:sldMk cId="0" sldId="295"/>
            <ac:spMk id="6" creationId="{00000000-0000-0000-0000-000000000000}"/>
          </ac:spMkLst>
        </pc:spChg>
      </pc:sldChg>
      <pc:sldChg chg="delSp modSp">
        <pc:chgData name="Taranenko Mykhailo" userId="844f453f1a6dbffa" providerId="Windows Live" clId="Web-{BF17E84F-33A5-43FB-8F30-4AC7DB18C90C}" dt="2021-11-09T13:34:03.210" v="37" actId="1076"/>
        <pc:sldMkLst>
          <pc:docMk/>
          <pc:sldMk cId="0" sldId="298"/>
        </pc:sldMkLst>
        <pc:spChg chg="mod">
          <ac:chgData name="Taranenko Mykhailo" userId="844f453f1a6dbffa" providerId="Windows Live" clId="Web-{BF17E84F-33A5-43FB-8F30-4AC7DB18C90C}" dt="2021-11-09T13:34:01.194" v="36" actId="1076"/>
          <ac:spMkLst>
            <pc:docMk/>
            <pc:sldMk cId="0" sldId="298"/>
            <ac:spMk id="3" creationId="{00000000-0000-0000-0000-000000000000}"/>
          </ac:spMkLst>
        </pc:spChg>
        <pc:spChg chg="mod">
          <ac:chgData name="Taranenko Mykhailo" userId="844f453f1a6dbffa" providerId="Windows Live" clId="Web-{BF17E84F-33A5-43FB-8F30-4AC7DB18C90C}" dt="2021-11-09T13:34:03.210" v="37" actId="1076"/>
          <ac:spMkLst>
            <pc:docMk/>
            <pc:sldMk cId="0" sldId="298"/>
            <ac:spMk id="5" creationId="{00000000-0000-0000-0000-000000000000}"/>
          </ac:spMkLst>
        </pc:spChg>
        <pc:spChg chg="del">
          <ac:chgData name="Taranenko Mykhailo" userId="844f453f1a6dbffa" providerId="Windows Live" clId="Web-{BF17E84F-33A5-43FB-8F30-4AC7DB18C90C}" dt="2021-11-09T13:33:46.131" v="31"/>
          <ac:spMkLst>
            <pc:docMk/>
            <pc:sldMk cId="0" sldId="298"/>
            <ac:spMk id="6" creationId="{00000000-0000-0000-0000-000000000000}"/>
          </ac:spMkLst>
        </pc:spChg>
        <pc:picChg chg="mod">
          <ac:chgData name="Taranenko Mykhailo" userId="844f453f1a6dbffa" providerId="Windows Live" clId="Web-{BF17E84F-33A5-43FB-8F30-4AC7DB18C90C}" dt="2021-11-09T13:33:56.538" v="35" actId="1076"/>
          <ac:picMkLst>
            <pc:docMk/>
            <pc:sldMk cId="0" sldId="298"/>
            <ac:picMk id="31747" creationId="{00000000-0000-0000-0000-000000000000}"/>
          </ac:picMkLst>
        </pc:picChg>
      </pc:sldChg>
      <pc:sldChg chg="modSp">
        <pc:chgData name="Taranenko Mykhailo" userId="844f453f1a6dbffa" providerId="Windows Live" clId="Web-{BF17E84F-33A5-43FB-8F30-4AC7DB18C90C}" dt="2021-11-09T13:32:49.005" v="26" actId="1076"/>
        <pc:sldMkLst>
          <pc:docMk/>
          <pc:sldMk cId="0" sldId="302"/>
        </pc:sldMkLst>
        <pc:spChg chg="mod">
          <ac:chgData name="Taranenko Mykhailo" userId="844f453f1a6dbffa" providerId="Windows Live" clId="Web-{BF17E84F-33A5-43FB-8F30-4AC7DB18C90C}" dt="2021-11-09T13:32:47.552" v="25" actId="1076"/>
          <ac:spMkLst>
            <pc:docMk/>
            <pc:sldMk cId="0" sldId="302"/>
            <ac:spMk id="3" creationId="{00000000-0000-0000-0000-000000000000}"/>
          </ac:spMkLst>
        </pc:spChg>
        <pc:spChg chg="mod">
          <ac:chgData name="Taranenko Mykhailo" userId="844f453f1a6dbffa" providerId="Windows Live" clId="Web-{BF17E84F-33A5-43FB-8F30-4AC7DB18C90C}" dt="2021-11-09T13:32:49.005" v="26" actId="1076"/>
          <ac:spMkLst>
            <pc:docMk/>
            <pc:sldMk cId="0" sldId="302"/>
            <ac:spMk id="6" creationId="{00000000-0000-0000-0000-000000000000}"/>
          </ac:spMkLst>
        </pc:spChg>
        <pc:picChg chg="mod">
          <ac:chgData name="Taranenko Mykhailo" userId="844f453f1a6dbffa" providerId="Windows Live" clId="Web-{BF17E84F-33A5-43FB-8F30-4AC7DB18C90C}" dt="2021-11-09T13:32:40.098" v="23" actId="1076"/>
          <ac:picMkLst>
            <pc:docMk/>
            <pc:sldMk cId="0" sldId="302"/>
            <ac:picMk id="26626" creationId="{00000000-0000-0000-0000-000000000000}"/>
          </ac:picMkLst>
        </pc:picChg>
        <pc:picChg chg="mod">
          <ac:chgData name="Taranenko Mykhailo" userId="844f453f1a6dbffa" providerId="Windows Live" clId="Web-{BF17E84F-33A5-43FB-8F30-4AC7DB18C90C}" dt="2021-11-09T13:32:45.270" v="24" actId="14100"/>
          <ac:picMkLst>
            <pc:docMk/>
            <pc:sldMk cId="0" sldId="302"/>
            <ac:picMk id="26628" creationId="{00000000-0000-0000-0000-000000000000}"/>
          </ac:picMkLst>
        </pc:picChg>
      </pc:sldChg>
      <pc:sldChg chg="modSp">
        <pc:chgData name="Taranenko Mykhailo" userId="844f453f1a6dbffa" providerId="Windows Live" clId="Web-{BF17E84F-33A5-43FB-8F30-4AC7DB18C90C}" dt="2021-11-09T13:31:57.113" v="19" actId="1076"/>
        <pc:sldMkLst>
          <pc:docMk/>
          <pc:sldMk cId="0" sldId="304"/>
        </pc:sldMkLst>
        <pc:spChg chg="mod">
          <ac:chgData name="Taranenko Mykhailo" userId="844f453f1a6dbffa" providerId="Windows Live" clId="Web-{BF17E84F-33A5-43FB-8F30-4AC7DB18C90C}" dt="2021-11-09T13:31:52.488" v="17" actId="1076"/>
          <ac:spMkLst>
            <pc:docMk/>
            <pc:sldMk cId="0" sldId="304"/>
            <ac:spMk id="3" creationId="{00000000-0000-0000-0000-000000000000}"/>
          </ac:spMkLst>
        </pc:spChg>
        <pc:picChg chg="mod">
          <ac:chgData name="Taranenko Mykhailo" userId="844f453f1a6dbffa" providerId="Windows Live" clId="Web-{BF17E84F-33A5-43FB-8F30-4AC7DB18C90C}" dt="2021-11-09T13:31:57.113" v="19" actId="1076"/>
          <ac:picMkLst>
            <pc:docMk/>
            <pc:sldMk cId="0" sldId="304"/>
            <ac:picMk id="22530" creationId="{00000000-0000-0000-0000-000000000000}"/>
          </ac:picMkLst>
        </pc:picChg>
      </pc:sldChg>
      <pc:sldChg chg="modSp">
        <pc:chgData name="Taranenko Mykhailo" userId="844f453f1a6dbffa" providerId="Windows Live" clId="Web-{BF17E84F-33A5-43FB-8F30-4AC7DB18C90C}" dt="2021-11-09T13:30:54.049" v="10" actId="14100"/>
        <pc:sldMkLst>
          <pc:docMk/>
          <pc:sldMk cId="0" sldId="305"/>
        </pc:sldMkLst>
        <pc:spChg chg="mod">
          <ac:chgData name="Taranenko Mykhailo" userId="844f453f1a6dbffa" providerId="Windows Live" clId="Web-{BF17E84F-33A5-43FB-8F30-4AC7DB18C90C}" dt="2021-11-09T13:30:54.049" v="10" actId="14100"/>
          <ac:spMkLst>
            <pc:docMk/>
            <pc:sldMk cId="0" sldId="305"/>
            <ac:spMk id="2" creationId="{00000000-0000-0000-0000-000000000000}"/>
          </ac:spMkLst>
        </pc:spChg>
      </pc:sldChg>
      <pc:sldChg chg="addSp delSp">
        <pc:chgData name="Taranenko Mykhailo" userId="844f453f1a6dbffa" providerId="Windows Live" clId="Web-{BF17E84F-33A5-43FB-8F30-4AC7DB18C90C}" dt="2021-11-09T13:32:17.441" v="21"/>
        <pc:sldMkLst>
          <pc:docMk/>
          <pc:sldMk cId="0" sldId="307"/>
        </pc:sldMkLst>
        <pc:spChg chg="add del">
          <ac:chgData name="Taranenko Mykhailo" userId="844f453f1a6dbffa" providerId="Windows Live" clId="Web-{BF17E84F-33A5-43FB-8F30-4AC7DB18C90C}" dt="2021-11-09T13:32:17.441" v="21"/>
          <ac:spMkLst>
            <pc:docMk/>
            <pc:sldMk cId="0" sldId="307"/>
            <ac:spMk id="6" creationId="{00000000-0000-0000-0000-000000000000}"/>
          </ac:spMkLst>
        </pc:spChg>
      </pc:sldChg>
      <pc:sldChg chg="modSp">
        <pc:chgData name="Taranenko Mykhailo" userId="844f453f1a6dbffa" providerId="Windows Live" clId="Web-{BF17E84F-33A5-43FB-8F30-4AC7DB18C90C}" dt="2021-11-09T13:34:26.398" v="41" actId="1076"/>
        <pc:sldMkLst>
          <pc:docMk/>
          <pc:sldMk cId="0" sldId="309"/>
        </pc:sldMkLst>
        <pc:spChg chg="mod">
          <ac:chgData name="Taranenko Mykhailo" userId="844f453f1a6dbffa" providerId="Windows Live" clId="Web-{BF17E84F-33A5-43FB-8F30-4AC7DB18C90C}" dt="2021-11-09T13:34:26.398" v="41" actId="1076"/>
          <ac:spMkLst>
            <pc:docMk/>
            <pc:sldMk cId="0" sldId="309"/>
            <ac:spMk id="4" creationId="{00000000-0000-0000-0000-000000000000}"/>
          </ac:spMkLst>
        </pc:spChg>
        <pc:picChg chg="mod">
          <ac:chgData name="Taranenko Mykhailo" userId="844f453f1a6dbffa" providerId="Windows Live" clId="Web-{BF17E84F-33A5-43FB-8F30-4AC7DB18C90C}" dt="2021-11-09T13:34:23.898" v="40" actId="14100"/>
          <ac:picMkLst>
            <pc:docMk/>
            <pc:sldMk cId="0" sldId="309"/>
            <ac:picMk id="34818" creationId="{00000000-0000-0000-0000-000000000000}"/>
          </ac:picMkLst>
        </pc:picChg>
      </pc:sldChg>
      <pc:sldChg chg="del">
        <pc:chgData name="Taranenko Mykhailo" userId="844f453f1a6dbffa" providerId="Windows Live" clId="Web-{BF17E84F-33A5-43FB-8F30-4AC7DB18C90C}" dt="2021-11-09T13:34:37.117" v="42"/>
        <pc:sldMkLst>
          <pc:docMk/>
          <pc:sldMk cId="0" sldId="31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098B5-968D-49DB-8627-74B326AA35CB}" type="datetimeFigureOut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99AE8-1A47-4BEB-A8BA-F62FF7896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7890-364D-4C64-B9A4-882CABC67B8C}" type="datetimeFigureOut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A15FD-8D85-4D30-8502-48A06EB11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E2BD2-CEFD-4F40-B56E-C1634D29A7F4}" type="datetimeFigureOut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D8490-55F3-49AB-9A0D-1E61232CB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EA23-63B1-42D3-8D99-0AFE8DF28846}" type="datetimeFigureOut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45D5-38B9-484A-B177-663536701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BECB0-1CA5-4F50-9641-4E93C415FDDF}" type="datetimeFigureOut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ACD49-9981-4B70-BCB4-5E663B5C9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3013B-EAAC-4524-BC88-E88A19CA9BCA}" type="datetimeFigureOut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BB9F5-16DE-4363-A15E-59784796F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EED6B-A9BA-4AD0-AB95-89ECB659DF8B}" type="datetimeFigureOut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26F90-99BC-452B-80D9-47C484665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653CD-7C72-4007-A377-5889A6FB14FE}" type="datetimeFigureOut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4660-7C0E-4138-A3A2-1D82150F8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696E9-8D22-496E-B23D-F88D424BFC3C}" type="datetimeFigureOut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B554D-AFD3-4009-A74C-A6AC17609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FEDB-8183-4C7A-BF28-CD49ED25C372}" type="datetimeFigureOut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63F80-24D0-46CA-832A-22B0A4C2A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8A5BE-DBBA-42AD-B2CC-226179396815}" type="datetimeFigureOut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76C1-BD45-4822-BB54-4E9511B8B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038EAB-BDD0-437F-8354-EC774D0109AA}" type="datetimeFigureOut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BB150B-B2D3-4222-A93D-E85F997B6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96;&#1082;&#1086;&#1083;&#1072;%202017\&#1042;&#1110;&#1076;&#1077;&#1086;\&#1042;&#1089;&#1077;&#1089;&#1074;&#1110;&#1090;&#1085;&#1103;%20&#1110;&#1089;&#1090;&#1086;&#1088;&#1110;&#1103;\&#1042;&#1030;\&#1042;&#1089;&#1077;&#1089;&#1074;&#1110;&#1090;&#1085;&#1103;%20&#1110;&#1089;&#1090;&#1086;&#1088;&#1110;&#1103;%206%20&#1082;&#1083;&#1072;&#1089;\13.%20&#1053;&#1072;&#1081;&#1076;&#1072;&#1074;&#1085;&#1110;&#1096;&#1110;%20&#1076;&#1077;&#1088;&#1078;&#1072;&#1074;&#1080;%20&#1044;&#1074;&#1086;&#1088;&#1110;&#1095;&#1095;&#1103;\clip20180813221459.mp4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 ÐµÐ·ÑÐ»ÑÑÐ°Ñ Ð¿Ð¾ÑÑÐºÑ Ð·Ð¾Ð±ÑÐ°Ð¶ÐµÐ½Ñ Ð·Ð° Ð·Ð°Ð¿Ð¸ÑÐ¾Ð¼ &quot;Ð¾Ð´Ð½Ð¾ÑÐ¾Ð½Ð½Ñ ÑÐ¾Ð½Ð¸ Ð´Ð»Ñ Ð¿ÑÐµÐ·ÐµÐ½ÑÐ°ÑÑÐ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640762" cy="15716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/>
              <a:t>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1" y="785794"/>
            <a:ext cx="750099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Культура Месопотамії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3316" name="Picture 2" descr="Результат пошуку зображень за запитом &quot;Карта зоряного неба  месопотамії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3127" y="2074924"/>
            <a:ext cx="5906278" cy="450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 ÐµÐ·ÑÐ»ÑÑÐ°Ñ Ð¿Ð¾ÑÑÐºÑ Ð·Ð¾Ð±ÑÐ°Ð¶ÐµÐ½Ñ Ð·Ð° Ð·Ð°Ð¿Ð¸ÑÐ¾Ð¼ &quot;Ð¾Ð´Ð½Ð¾ÑÐ¾Ð½Ð½Ñ ÑÐ¾Ð½Ð¸ Ð´Ð»Ñ Ð¿ÑÐµÐ·ÐµÐ½ÑÐ°ÑÑÐ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24578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57250"/>
            <a:ext cx="6643688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85938" y="6000750"/>
            <a:ext cx="5429250" cy="6429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Вавилонська вежа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 ÐµÐ·ÑÐ»ÑÑÐ°Ñ Ð¿Ð¾ÑÑÐºÑ Ð·Ð¾Ð±ÑÐ°Ð¶ÐµÐ½Ñ Ð·Ð° Ð·Ð°Ð¿Ð¸ÑÐ¾Ð¼ &quot;Ð¾Ð´Ð½Ð¾ÑÐ¾Ð½Ð½Ñ ÑÐ¾Ð½Ð¸ Ð´Ð»Ñ Ð¿ÑÐµÐ·ÐµÐ½ÑÐ°ÑÑÐ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25602" name="Picture 2" descr="Картинки по запросу Навуходоносор и висячі сади Семірамід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85750"/>
            <a:ext cx="75247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785813" y="6072188"/>
            <a:ext cx="8001000" cy="571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5787" y="5934670"/>
            <a:ext cx="78581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Висячі сади Семіраміди 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 ÐµÐ·ÑÐ»ÑÑÐ°Ñ Ð¿Ð¾ÑÑÐºÑ Ð·Ð¾Ð±ÑÐ°Ð¶ÐµÐ½Ñ Ð·Ð° Ð·Ð°Ð¿Ð¸ÑÐ¾Ð¼ &quot;Ð¾Ð´Ð½Ð¾ÑÐ¾Ð½Ð½Ñ ÑÐ¾Ð½Ð¸ Ð´Ð»Ñ Ð¿ÑÐµÐ·ÐµÐ½ÑÐ°ÑÑÐ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26626" name="Picture 2" descr="https://upload.wikimedia.org/wikipedia/commons/thumb/2/23/Gudea_of_Lagash_Girsu.jpg/800px-Gudea_of_Lagash_Gir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942" y="354761"/>
            <a:ext cx="31432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4441" y="5425746"/>
            <a:ext cx="3759200" cy="7080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Лагашський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цар Гуде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ХХІІ ст. до н.е.</a:t>
            </a:r>
            <a:endParaRPr lang="ru-RU" dirty="0"/>
          </a:p>
        </p:txBody>
      </p:sp>
      <p:pic>
        <p:nvPicPr>
          <p:cNvPr id="26628" name="Picture 4" descr="https://i1.wp.com/mtdata.ru/u23/photo29BF/20241489858-0/bi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8676" y="357188"/>
            <a:ext cx="3006574" cy="462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500563" y="5341908"/>
            <a:ext cx="4175125" cy="8778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Скульптура жінки, яка молиться.  Храм  богині </a:t>
            </a: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Аштарат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 ÐµÐ·ÑÐ»ÑÑÐ°Ñ Ð¿Ð¾ÑÑÐºÑ Ð·Ð¾Ð±ÑÐ°Ð¶ÐµÐ½Ñ Ð·Ð° Ð·Ð°Ð¿Ð¸ÑÐ¾Ð¼ &quot;Ð¾Ð´Ð½Ð¾ÑÐ¾Ð½Ð½Ñ ÑÐ¾Ð½Ð¸ Ð´Ð»Ñ Ð¿ÑÐµÐ·ÐµÐ½ÑÐ°ÑÑÐ¹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5" name="clip2018081322145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571500"/>
            <a:ext cx="71755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188827" y="5387466"/>
            <a:ext cx="6856384" cy="7561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7546" y="5298787"/>
            <a:ext cx="692239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Закони  </a:t>
            </a:r>
            <a:r>
              <a:rPr lang="uk-UA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Хаммурапі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6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 ÐµÐ·ÑÐ»ÑÑÐ°Ñ Ð¿Ð¾ÑÑÐºÑ Ð·Ð¾Ð±ÑÐ°Ð¶ÐµÐ½Ñ Ð·Ð° Ð·Ð°Ð¿Ð¸ÑÐ¾Ð¼ &quot;Ð¾Ð´Ð½Ð¾ÑÐ¾Ð½Ð½Ñ ÑÐ¾Ð½Ð¸ Ð´Ð»Ñ Ð¿ÑÐµÐ·ÐµÐ½ÑÐ°ÑÑÐ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28674" name="Picture 2" descr="https://upload.wikimedia.org/wikipedia/commons/thumb/1/1f/Ur_mosaic.jpg/1920px-Ur_mosa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71500"/>
            <a:ext cx="88392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1563" y="5000625"/>
            <a:ext cx="7500937" cy="954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Мозаїка на стіні царської гробниці з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Ур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 ÐµÐ·ÑÐ»ÑÑÐ°Ñ Ð¿Ð¾ÑÑÐºÑ Ð·Ð¾Ð±ÑÐ°Ð¶ÐµÐ½Ñ Ð·Ð° Ð·Ð°Ð¿Ð¸ÑÐ¾Ð¼ &quot;Ð¾Ð´Ð½Ð¾ÑÐ¾Ð½Ð½Ñ ÑÐ¾Ð½Ð¸ Ð´Ð»Ñ Ð¿ÑÐµÐ·ÐµÐ½ÑÐ°ÑÑÐ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29698" name="Picture 2" descr="Вбрання багатої шумерської жінки, знайдене в її гробниці (реконструкція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428625"/>
            <a:ext cx="30480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3" y="5857875"/>
            <a:ext cx="3643312" cy="7080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Вбрання багатої шумерської жінки, знайдене в гробниці </a:t>
            </a:r>
          </a:p>
        </p:txBody>
      </p:sp>
      <p:pic>
        <p:nvPicPr>
          <p:cNvPr id="29700" name="Picture 4" descr="Козлик, опирающийся на куст. Из царских могил в Уре. Ракушки, ляпис-лазурь, золото. Около 2500 г. до н.э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428625"/>
            <a:ext cx="32321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29125" y="5572125"/>
            <a:ext cx="4357688" cy="101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Козлик із  царської могили в Урі. (Ракушки, лазурит, золото). </a:t>
            </a:r>
          </a:p>
          <a:p>
            <a:pPr algn="ctr"/>
            <a:r>
              <a:rPr lang="uk-UA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Близько 2500  р. до н.е.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Ð ÐµÐ·ÑÐ»ÑÑÐ°Ñ Ð¿Ð¾ÑÑÐºÑ Ð·Ð¾Ð±ÑÐ°Ð¶ÐµÐ½Ñ Ð·Ð° Ð·Ð°Ð¿Ð¸ÑÐ¾Ð¼ &quot;Ð¾Ð´Ð½Ð¾ÑÐ¾Ð½Ð½Ñ ÑÐ¾Ð½Ð¸ Ð´Ð»Ñ Ð¿ÑÐµÐ·ÐµÐ½ÑÐ°ÑÑÐ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Результат пошуку зображень за запитом &quot;Арфа з Межиріччя&quot;"/>
          <p:cNvPicPr>
            <a:picLocks noChangeAspect="1" noChangeArrowheads="1"/>
          </p:cNvPicPr>
          <p:nvPr/>
        </p:nvPicPr>
        <p:blipFill>
          <a:blip r:embed="rId3" cstate="print"/>
          <a:srcRect l="1465" r="61914" b="11015"/>
          <a:stretch>
            <a:fillRect/>
          </a:stretch>
        </p:blipFill>
        <p:spPr bwMode="auto">
          <a:xfrm>
            <a:off x="214313" y="214313"/>
            <a:ext cx="3000375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85750" y="5857875"/>
            <a:ext cx="6643688" cy="7858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Арфа із золотою головою бика, прикрашена  лазуритом.  ІІІ тис. до н.е.  м. </a:t>
            </a:r>
            <a:r>
              <a:rPr lang="uk-UA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8992" y="214290"/>
            <a:ext cx="5357850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Музичне мистецтво шумерів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9000" y="1285875"/>
            <a:ext cx="5500688" cy="11430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Найбільш поширеними були музичні  інструменти: арфа, лютня, тарілки, дзвіночки, ліра. 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6" name="Picture 8" descr="ur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2571750"/>
            <a:ext cx="4586288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Ð ÐµÐ·ÑÐ»ÑÑÐ°Ñ Ð¿Ð¾ÑÑÐºÑ Ð·Ð¾Ð±ÑÐ°Ð¶ÐµÐ½Ñ Ð·Ð° Ð·Ð°Ð¿Ð¸ÑÐ¾Ð¼ &quot;Ð¾Ð´Ð½Ð¾ÑÐ¾Ð½Ð½Ñ ÑÐ¾Ð½Ð¸ Ð´Ð»Ñ Ð¿ÑÐµÐ·ÐµÐ½ÑÐ°ÑÑÐ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255518" y="863720"/>
            <a:ext cx="4500563" cy="2000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1. У м. </a:t>
            </a:r>
            <a:r>
              <a:rPr lang="uk-UA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археологи розкопали  клинописні музичні  книги.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2.  У ході траурних церемоній  виконували пісні-плачі. 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2" descr="http://player.myshared.ru/6/620115/slides/slide_5.jpg"/>
          <p:cNvPicPr>
            <a:picLocks noChangeAspect="1" noChangeArrowheads="1"/>
          </p:cNvPicPr>
          <p:nvPr/>
        </p:nvPicPr>
        <p:blipFill>
          <a:blip r:embed="rId3" cstate="print"/>
          <a:srcRect l="61720" t="35417" r="5469" b="14581"/>
          <a:stretch>
            <a:fillRect/>
          </a:stretch>
        </p:blipFill>
        <p:spPr bwMode="auto">
          <a:xfrm>
            <a:off x="341014" y="1244360"/>
            <a:ext cx="3578344" cy="409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867455" y="3634417"/>
            <a:ext cx="3286125" cy="235743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Клинописна музична книга.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Дворіччі з'явилися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перші музичні терміни: жанр,  лад, інтервал. 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 ÐµÐ·ÑÐ»ÑÑÐ°Ñ Ð¿Ð¾ÑÑÐºÑ Ð·Ð¾Ð±ÑÐ°Ð¶ÐµÐ½Ñ Ð·Ð° Ð·Ð°Ð¿Ð¸ÑÐ¾Ð¼ &quot;Ð¾Ð´Ð½Ð¾ÑÐ¾Ð½Ð½Ñ ÑÐ¾Ð½Ð¸ Ð´Ð»Ñ Ð¿ÑÐµÐ·ÐµÐ½ÑÐ°ÑÑÐ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32770" name="Picture 2" descr="https://i0.wp.com/mtdata.ru/u24/photo9160/20686287487-0/big.jpeg"/>
          <p:cNvPicPr>
            <a:picLocks noChangeAspect="1" noChangeArrowheads="1"/>
          </p:cNvPicPr>
          <p:nvPr/>
        </p:nvPicPr>
        <p:blipFill>
          <a:blip r:embed="rId3" cstate="print"/>
          <a:srcRect r="4433" b="4256"/>
          <a:stretch>
            <a:fillRect/>
          </a:stretch>
        </p:blipFill>
        <p:spPr bwMode="auto">
          <a:xfrm>
            <a:off x="428625" y="714375"/>
            <a:ext cx="350043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Результат пошуку зображень за запитом &quot;Ніппурський календар складався з наступних місяців: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785813"/>
            <a:ext cx="41148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https://i0.wp.com/mtdata.ru/u24/photo4006/20369753078-0/big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4357688"/>
            <a:ext cx="33242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000625" y="4929188"/>
            <a:ext cx="3286125" cy="1071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Посуд  Месопотамії 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 ÐµÐ·ÑÐ»ÑÑÐ°Ñ Ð¿Ð¾ÑÑÐºÑ Ð·Ð¾Ð±ÑÐ°Ð¶ÐµÐ½Ñ Ð·Ð° Ð·Ð°Ð¿Ð¸ÑÐ¾Ð¼ &quot;Ð¾Ð´Ð½Ð¾ÑÐ¾Ð½Ð½Ñ ÑÐ¾Ð½Ð¸ Ð´Ð»Ñ Ð¿ÑÐµÐ·ÐµÐ½ÑÐ°ÑÑÐ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34818" name="Picture 2" descr="Library of Ashurbanipal The Flood Tab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067" y="354761"/>
            <a:ext cx="4246322" cy="467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66072" y="5141074"/>
            <a:ext cx="4143375" cy="14287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Глиняна табличка з    епосом  про 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Гільгамеша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2" descr="Результат пошуку зображень за запитом &quot;епос про гільгамеш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57188"/>
            <a:ext cx="371475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572000" y="5143500"/>
            <a:ext cx="4143375" cy="14287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Енкіду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Гільгамеш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 – головні герої епосу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 ÐµÐ·ÑÐ»ÑÑÐ°Ñ Ð¿Ð¾ÑÑÐºÑ Ð·Ð¾Ð±ÑÐ°Ð¶ÐµÐ½Ñ Ð·Ð° Ð·Ð°Ð¿Ð¸ÑÐ¾Ð¼ &quot;Ð¾Ð´Ð½Ð¾ÑÐ¾Ð½Ð½Ñ ÑÐ¾Ð½Ð¸ Ð´Ð»Ñ Ð¿ÑÐµÐ·ÐµÐ½ÑÐ°ÑÑÐ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pic>
        <p:nvPicPr>
          <p:cNvPr id="14338" name="Picture 2" descr="Картинки по запросу месопотамія по грецькі карти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57188"/>
            <a:ext cx="8143875" cy="610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Ð ÐµÐ·ÑÐ»ÑÑÐ°Ñ Ð¿Ð¾ÑÑÐºÑ Ð·Ð¾Ð±ÑÐ°Ð¶ÐµÐ½Ñ Ð·Ð° Ð·Ð°Ð¿Ð¸ÑÐ¾Ð¼ &quot;Ð¾Ð´Ð½Ð¾ÑÐ¾Ð½Ð½Ñ ÑÐ¾Ð½Ð¸ Ð´Ð»Ñ Ð¿ÑÐµÐ·ÐµÐ½ÑÐ°ÑÑÐ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35843" name="Picture 2" descr="Результат пошуку зображень за запитом &quot;боги месопотамії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25"/>
            <a:ext cx="8643938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85750" y="714374"/>
            <a:ext cx="1643063" cy="13573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МАРДУК – бог покровитель Вавилону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25" y="714374"/>
            <a:ext cx="1643063" cy="13573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АДАД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>
                <a:latin typeface="Times New Roman" pitchFamily="18" charset="0"/>
                <a:cs typeface="Times New Roman" pitchFamily="18" charset="0"/>
              </a:rPr>
              <a:t>бог 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грози, вітру, дощу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9063" y="714374"/>
            <a:ext cx="1643062" cy="13573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ІШТАР – богиня кохання, родючості та війни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43563" y="714374"/>
            <a:ext cx="1643062" cy="13573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ЕНКІ – бог землі, покровитель  міста 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Еріду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58063" y="714374"/>
            <a:ext cx="1643062" cy="13573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ЕНЛІЛЬ - бог повітря, цар богів і людей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75" y="5643563"/>
            <a:ext cx="8143875" cy="857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5715016"/>
            <a:ext cx="6825059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БОГИ МЕСОПОТАМІЇ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 ÐµÐ·ÑÐ»ÑÑÐ°Ñ Ð¿Ð¾ÑÑÐºÑ Ð·Ð¾Ð±ÑÐ°Ð¶ÐµÐ½Ñ Ð·Ð° Ð·Ð°Ð¿Ð¸ÑÐ¾Ð¼ &quot;Ð¾Ð´Ð½Ð¾ÑÐ¾Ð½Ð½Ñ ÑÐ¾Ð½Ð¸ Ð´Ð»Ñ Ð¿ÑÐµÐ·ÐµÐ½ÑÐ°ÑÑÐ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6386" name="Picture 5" descr="Результат пошуку зображень за запитом &quot;писемність месопотамії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285750"/>
            <a:ext cx="3440113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Результат пошуку зображень за запитом &quot;писемність месопотамії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4000500"/>
            <a:ext cx="2833687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42938" y="4143375"/>
            <a:ext cx="4000500" cy="6429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Шумерська школа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75" y="5715000"/>
            <a:ext cx="3571875" cy="7143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Клинописне письмо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000625" y="5857875"/>
            <a:ext cx="428625" cy="50006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1" name="Picture 2" descr="https://i0.wp.com/mtdata.ru/u25/photoA7B8/20200799346-0/big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428625"/>
            <a:ext cx="46434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 ÐµÐ·ÑÐ»ÑÑÐ°Ñ Ð¿Ð¾ÑÑÐºÑ Ð·Ð¾Ð±ÑÐ°Ð¶ÐµÐ½Ñ Ð·Ð° Ð·Ð°Ð¿Ð¸ÑÐ¾Ð¼ &quot;Ð¾Ð´Ð½Ð¾ÑÐ¾Ð½Ð½Ñ ÑÐ¾Ð½Ð¸ Ð´Ð»Ñ Ð¿ÑÐµÐ·ÐµÐ½ÑÐ°ÑÑÐ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642910" y="285728"/>
            <a:ext cx="7572428" cy="830997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2" descr="колес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585" y="642399"/>
            <a:ext cx="7713932" cy="464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932462" y="5730905"/>
            <a:ext cx="7500937" cy="6429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Колесо, яке зображене на давній  шумерській скульптурі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 ÐµÐ·ÑÐ»ÑÑÐ°Ñ Ð¿Ð¾ÑÑÐºÑ Ð·Ð¾Ð±ÑÐ°Ð¶ÐµÐ½Ñ Ð·Ð° Ð·Ð°Ð¿Ð¸ÑÐ¾Ð¼ &quot;Ð¾Ð´Ð½Ð¾ÑÐ¾Ð½Ð½Ñ ÑÐ¾Ð½Ð¸ Ð´Ð»Ñ Ð¿ÑÐµÐ·ÐµÐ½ÑÐ°ÑÑÐ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44908" t="66830"/>
          <a:stretch>
            <a:fillRect/>
          </a:stretch>
        </p:blipFill>
        <p:spPr bwMode="auto">
          <a:xfrm>
            <a:off x="2048235" y="671243"/>
            <a:ext cx="5118969" cy="40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762899" y="5362126"/>
            <a:ext cx="7893109" cy="893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Бронзові “кілочки” для розбивки фундаменту шумерських будівель.</a:t>
            </a:r>
          </a:p>
          <a:p>
            <a:pPr algn="ctr"/>
            <a:r>
              <a:rPr lang="uk-UA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ІІ половина ІІІ  тис. до н.е.</a:t>
            </a:r>
            <a:endParaRPr lang="ru-RU" sz="20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 ÐµÐ·ÑÐ»ÑÑÐ°Ñ Ð¿Ð¾ÑÑÐºÑ Ð·Ð¾Ð±ÑÐ°Ð¶ÐµÐ½Ñ Ð·Ð° Ð·Ð°Ð¿Ð¸ÑÐ¾Ð¼ &quot;Ð¾Ð´Ð½Ð¾ÑÐ¾Ð½Ð½Ñ ÑÐ¾Ð½Ð¸ Ð´Ð»Ñ Ð¿ÑÐµÐ·ÐµÐ½ÑÐ°ÑÑÐ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4873924" y="549275"/>
            <a:ext cx="3914476" cy="32932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Шумери відкрили пояс  Зодіаку - 12 сузір'їв, що утворюють велике коло, по якому Сонце робить свій шлях протягом року.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   Учені жерці створили календарі, обчислювали час місячних затемнень. У Шумері був покладений початок однієї з найдавніших наук - астрономії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459" name="Picture 2" descr="Результат пошуку зображень за запитом &quot;Календар у межиріччі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3887788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00063" y="4857750"/>
            <a:ext cx="4214812" cy="17859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Месопотамський  календар складався з 365 діб,  6 годин, 15 хвилин, 41 секунди.</a:t>
            </a:r>
          </a:p>
          <a:p>
            <a:pPr algn="ctr"/>
            <a:r>
              <a:rPr lang="uk-UA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Сучасний  рік триває 365 діб,  6 годин, 13 хвилин, 52,6 секунди.</a:t>
            </a:r>
            <a:endParaRPr lang="ru-RU" sz="20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813" y="4286250"/>
            <a:ext cx="3214687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Календар шумерів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00699" y="4211039"/>
            <a:ext cx="3293405" cy="18177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Вавилоні запроваджено тиждень, що  складався із 7 днів. </a:t>
            </a:r>
          </a:p>
          <a:p>
            <a:pPr algn="ctr"/>
            <a:r>
              <a:rPr lang="uk-UA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Години ділили на 60  хвилин, а хвилини – на 60 секунд.</a:t>
            </a:r>
            <a:endParaRPr lang="ru-RU" sz="20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 ÐµÐ·ÑÐ»ÑÑÐ°Ñ Ð¿Ð¾ÑÑÐºÑ Ð·Ð¾Ð±ÑÐ°Ð¶ÐµÐ½Ñ Ð·Ð° Ð·Ð°Ð¿Ð¸ÑÐ¾Ð¼ &quot;Ð¾Ð´Ð½Ð¾ÑÐ¾Ð½Ð½Ñ ÑÐ¾Ð½Ð¸ Ð´Ð»Ñ Ð¿ÑÐµÐ·ÐµÐ½ÑÐ°ÑÑÐ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43953" y="465557"/>
            <a:ext cx="928688" cy="4786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7364" y="500063"/>
            <a:ext cx="857250" cy="4857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2" descr="Результат пошуку зображень за запитом &quot;вавилонська карта світу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012" y="187086"/>
            <a:ext cx="3886858" cy="528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Результат пошуку зображень за запитом &quot;вавилонська карта світу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1476735"/>
            <a:ext cx="2784594" cy="24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429375" y="4357688"/>
            <a:ext cx="2428875" cy="857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Зображення Вавилону  в центрі цієї карти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750" y="5643563"/>
            <a:ext cx="4286250" cy="7858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Перша відома у світі географічна карта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 ÐµÐ·ÑÐ»ÑÑÐ°Ñ Ð¿Ð¾ÑÑÐºÑ Ð·Ð¾Ð±ÑÐ°Ð¶ÐµÐ½Ñ Ð·Ð° Ð·Ð°Ð¿Ð¸ÑÐ¾Ð¼ &quot;Ð¾Ð´Ð½Ð¾ÑÐ¾Ð½Ð½Ñ ÑÐ¾Ð½Ð¸ Ð´Ð»Ñ Ð¿ÑÐµÐ·ÐµÐ½ÑÐ°ÑÑÐ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22530" name="Picture 2" descr="https://upload.wikimedia.org/wikipedia/commons/thumb/1/14/Cult_scene_god-ship_Louvre_AO6605.jpg/1280px-Cult_scene_god-ship_Louvre_AO6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07" y="500063"/>
            <a:ext cx="8717891" cy="385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89198" y="5130291"/>
            <a:ext cx="5016500" cy="8302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Циліндрична печатка та її зліпок. Ними  запечатували товари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 ÐµÐ·ÑÐ»ÑÑÐ°Ñ Ð¿Ð¾ÑÑÐºÑ Ð·Ð¾Ð±ÑÐ°Ð¶ÐµÐ½Ñ Ð·Ð° Ð·Ð°Ð¿Ð¸ÑÐ¾Ð¼ &quot;Ð¾Ð´Ð½Ð¾ÑÐ¾Ð½Ð½Ñ ÑÐ¾Ð½Ð¸ Ð´Ð»Ñ Ð¿ÑÐµÐ·ÐµÐ½ÑÐ°ÑÑÐ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Скругленный прямоугольник 2"/>
          <p:cNvSpPr/>
          <p:nvPr/>
        </p:nvSpPr>
        <p:spPr>
          <a:xfrm>
            <a:off x="642938" y="357188"/>
            <a:ext cx="7929562" cy="8572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57166"/>
            <a:ext cx="7736895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Архітектура, скульптура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3556" name="Picture 2" descr="https://upload.wikimedia.org/wikipedia/commons/thumb/6/6b/Ziggarat_of_Ur_001.jpg/1280px-Ziggarat_of_Ur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643063"/>
            <a:ext cx="835818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000250" y="5572125"/>
            <a:ext cx="4857750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Зикурат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  у м. 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Ур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371</Words>
  <Application>Microsoft Office PowerPoint</Application>
  <PresentationFormat>Экран (4:3)</PresentationFormat>
  <Paragraphs>69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  Організація суспільства і влади. Закони Хаммурапі.</dc:title>
  <dc:creator>фокстрот</dc:creator>
  <cp:lastModifiedBy>User</cp:lastModifiedBy>
  <cp:revision>79</cp:revision>
  <dcterms:created xsi:type="dcterms:W3CDTF">2019-10-20T14:52:32Z</dcterms:created>
  <dcterms:modified xsi:type="dcterms:W3CDTF">2021-11-09T21:12:38Z</dcterms:modified>
</cp:coreProperties>
</file>