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0" r:id="rId2"/>
    <p:sldId id="271" r:id="rId3"/>
    <p:sldId id="256" r:id="rId4"/>
    <p:sldId id="272" r:id="rId5"/>
    <p:sldId id="276" r:id="rId6"/>
    <p:sldId id="257" r:id="rId7"/>
    <p:sldId id="258" r:id="rId8"/>
    <p:sldId id="273" r:id="rId9"/>
    <p:sldId id="259" r:id="rId10"/>
    <p:sldId id="260" r:id="rId11"/>
    <p:sldId id="261" r:id="rId12"/>
    <p:sldId id="278" r:id="rId13"/>
    <p:sldId id="262" r:id="rId14"/>
    <p:sldId id="277" r:id="rId15"/>
    <p:sldId id="263" r:id="rId16"/>
    <p:sldId id="264" r:id="rId17"/>
    <p:sldId id="265" r:id="rId18"/>
    <p:sldId id="274" r:id="rId19"/>
    <p:sldId id="266" r:id="rId20"/>
    <p:sldId id="267" r:id="rId21"/>
    <p:sldId id="268" r:id="rId22"/>
    <p:sldId id="269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FC6440-2A20-4435-A97F-69D07A68823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C7ADA3D-EF31-449E-ADF0-96BA873BF7DE}">
      <dgm:prSet/>
      <dgm:spPr/>
      <dgm:t>
        <a:bodyPr/>
        <a:lstStyle/>
        <a:p>
          <a:pPr rtl="0"/>
          <a:r>
            <a:rPr lang="ru-RU" smtClean="0"/>
            <a:t>ідея федеративних форм організації державного життя української нації</a:t>
          </a:r>
          <a:endParaRPr lang="ru-RU"/>
        </a:p>
      </dgm:t>
    </dgm:pt>
    <dgm:pt modelId="{11709168-4C87-4CCB-BC52-0F63E612FCF3}" type="parTrans" cxnId="{7D8293EF-A2BF-418D-951E-81E857D45F3B}">
      <dgm:prSet/>
      <dgm:spPr/>
      <dgm:t>
        <a:bodyPr/>
        <a:lstStyle/>
        <a:p>
          <a:endParaRPr lang="ru-RU"/>
        </a:p>
      </dgm:t>
    </dgm:pt>
    <dgm:pt modelId="{28CB76F5-1284-4E05-96BD-D5D9E3EBEB23}" type="sibTrans" cxnId="{7D8293EF-A2BF-418D-951E-81E857D45F3B}">
      <dgm:prSet/>
      <dgm:spPr/>
      <dgm:t>
        <a:bodyPr/>
        <a:lstStyle/>
        <a:p>
          <a:endParaRPr lang="ru-RU"/>
        </a:p>
      </dgm:t>
    </dgm:pt>
    <dgm:pt modelId="{CCD66AAF-7C1D-4708-8408-A6836F76C532}">
      <dgm:prSet/>
      <dgm:spPr/>
      <dgm:t>
        <a:bodyPr/>
        <a:lstStyle/>
        <a:p>
          <a:pPr rtl="0"/>
          <a:r>
            <a:rPr lang="ru-RU" smtClean="0"/>
            <a:t>ідея національної незалежності України</a:t>
          </a:r>
          <a:endParaRPr lang="ru-RU"/>
        </a:p>
      </dgm:t>
    </dgm:pt>
    <dgm:pt modelId="{FF06EDA1-D5BF-466C-B6BE-1725BA258005}" type="parTrans" cxnId="{4612EE7F-0176-46F3-80AF-58DC233C2679}">
      <dgm:prSet/>
      <dgm:spPr/>
      <dgm:t>
        <a:bodyPr/>
        <a:lstStyle/>
        <a:p>
          <a:endParaRPr lang="ru-RU"/>
        </a:p>
      </dgm:t>
    </dgm:pt>
    <dgm:pt modelId="{0933FE26-D05E-45AF-81AC-004C69B6259F}" type="sibTrans" cxnId="{4612EE7F-0176-46F3-80AF-58DC233C2679}">
      <dgm:prSet/>
      <dgm:spPr/>
      <dgm:t>
        <a:bodyPr/>
        <a:lstStyle/>
        <a:p>
          <a:endParaRPr lang="ru-RU"/>
        </a:p>
      </dgm:t>
    </dgm:pt>
    <dgm:pt modelId="{42F04CC0-527B-4E2C-9866-F026CEE67E3C}" type="pres">
      <dgm:prSet presAssocID="{0EFC6440-2A20-4435-A97F-69D07A688230}" presName="CompostProcess" presStyleCnt="0">
        <dgm:presLayoutVars>
          <dgm:dir/>
          <dgm:resizeHandles val="exact"/>
        </dgm:presLayoutVars>
      </dgm:prSet>
      <dgm:spPr/>
    </dgm:pt>
    <dgm:pt modelId="{56E4C404-3239-4742-B53B-290211D1C626}" type="pres">
      <dgm:prSet presAssocID="{0EFC6440-2A20-4435-A97F-69D07A688230}" presName="arrow" presStyleLbl="bgShp" presStyleIdx="0" presStyleCnt="1"/>
      <dgm:spPr/>
    </dgm:pt>
    <dgm:pt modelId="{055FBC8E-4A59-4843-9D0F-8D6BE6749DE4}" type="pres">
      <dgm:prSet presAssocID="{0EFC6440-2A20-4435-A97F-69D07A688230}" presName="linearProcess" presStyleCnt="0"/>
      <dgm:spPr/>
    </dgm:pt>
    <dgm:pt modelId="{645DB083-84CF-427C-B93F-21AE9895B9DE}" type="pres">
      <dgm:prSet presAssocID="{FC7ADA3D-EF31-449E-ADF0-96BA873BF7DE}" presName="textNode" presStyleLbl="node1" presStyleIdx="0" presStyleCnt="2">
        <dgm:presLayoutVars>
          <dgm:bulletEnabled val="1"/>
        </dgm:presLayoutVars>
      </dgm:prSet>
      <dgm:spPr/>
    </dgm:pt>
    <dgm:pt modelId="{CA419FE8-87B9-49BD-BF7B-F3AC5FB22170}" type="pres">
      <dgm:prSet presAssocID="{28CB76F5-1284-4E05-96BD-D5D9E3EBEB23}" presName="sibTrans" presStyleCnt="0"/>
      <dgm:spPr/>
    </dgm:pt>
    <dgm:pt modelId="{C3330A0C-3936-4ECB-AD44-21AA62081C6C}" type="pres">
      <dgm:prSet presAssocID="{CCD66AAF-7C1D-4708-8408-A6836F76C532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7D8293EF-A2BF-418D-951E-81E857D45F3B}" srcId="{0EFC6440-2A20-4435-A97F-69D07A688230}" destId="{FC7ADA3D-EF31-449E-ADF0-96BA873BF7DE}" srcOrd="0" destOrd="0" parTransId="{11709168-4C87-4CCB-BC52-0F63E612FCF3}" sibTransId="{28CB76F5-1284-4E05-96BD-D5D9E3EBEB23}"/>
    <dgm:cxn modelId="{4612EE7F-0176-46F3-80AF-58DC233C2679}" srcId="{0EFC6440-2A20-4435-A97F-69D07A688230}" destId="{CCD66AAF-7C1D-4708-8408-A6836F76C532}" srcOrd="1" destOrd="0" parTransId="{FF06EDA1-D5BF-466C-B6BE-1725BA258005}" sibTransId="{0933FE26-D05E-45AF-81AC-004C69B6259F}"/>
    <dgm:cxn modelId="{0CBFBBCE-3C02-40A9-825E-1D89D9C6BFC0}" type="presOf" srcId="{0EFC6440-2A20-4435-A97F-69D07A688230}" destId="{42F04CC0-527B-4E2C-9866-F026CEE67E3C}" srcOrd="0" destOrd="0" presId="urn:microsoft.com/office/officeart/2005/8/layout/hProcess9"/>
    <dgm:cxn modelId="{299A7D96-0DA7-42AF-90EE-DF414772A0C9}" type="presOf" srcId="{FC7ADA3D-EF31-449E-ADF0-96BA873BF7DE}" destId="{645DB083-84CF-427C-B93F-21AE9895B9DE}" srcOrd="0" destOrd="0" presId="urn:microsoft.com/office/officeart/2005/8/layout/hProcess9"/>
    <dgm:cxn modelId="{C723130A-7075-41A5-9FA5-992BF2A78B57}" type="presOf" srcId="{CCD66AAF-7C1D-4708-8408-A6836F76C532}" destId="{C3330A0C-3936-4ECB-AD44-21AA62081C6C}" srcOrd="0" destOrd="0" presId="urn:microsoft.com/office/officeart/2005/8/layout/hProcess9"/>
    <dgm:cxn modelId="{EDF77EF9-E012-4E96-8697-26638BC54857}" type="presParOf" srcId="{42F04CC0-527B-4E2C-9866-F026CEE67E3C}" destId="{56E4C404-3239-4742-B53B-290211D1C626}" srcOrd="0" destOrd="0" presId="urn:microsoft.com/office/officeart/2005/8/layout/hProcess9"/>
    <dgm:cxn modelId="{A42EA5FD-CFC1-4314-A0CB-A7A7C26F9772}" type="presParOf" srcId="{42F04CC0-527B-4E2C-9866-F026CEE67E3C}" destId="{055FBC8E-4A59-4843-9D0F-8D6BE6749DE4}" srcOrd="1" destOrd="0" presId="urn:microsoft.com/office/officeart/2005/8/layout/hProcess9"/>
    <dgm:cxn modelId="{A126CC3F-96AE-4A32-ADF4-899DD86E9AAA}" type="presParOf" srcId="{055FBC8E-4A59-4843-9D0F-8D6BE6749DE4}" destId="{645DB083-84CF-427C-B93F-21AE9895B9DE}" srcOrd="0" destOrd="0" presId="urn:microsoft.com/office/officeart/2005/8/layout/hProcess9"/>
    <dgm:cxn modelId="{689FF31B-B7CD-42D9-8582-40335BF370AB}" type="presParOf" srcId="{055FBC8E-4A59-4843-9D0F-8D6BE6749DE4}" destId="{CA419FE8-87B9-49BD-BF7B-F3AC5FB22170}" srcOrd="1" destOrd="0" presId="urn:microsoft.com/office/officeart/2005/8/layout/hProcess9"/>
    <dgm:cxn modelId="{E48AE0DF-2888-4D19-8A7E-D33F711CFF27}" type="presParOf" srcId="{055FBC8E-4A59-4843-9D0F-8D6BE6749DE4}" destId="{C3330A0C-3936-4ECB-AD44-21AA62081C6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D42FBC-3D30-43E6-8A3F-622844E035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C597D6-E1FE-4733-B7A6-C3381B2A672F}">
      <dgm:prSet/>
      <dgm:spPr/>
      <dgm:t>
        <a:bodyPr/>
        <a:lstStyle/>
        <a:p>
          <a:pPr rtl="0"/>
          <a:r>
            <a:rPr lang="ru-RU" smtClean="0"/>
            <a:t>визнання необхідності відродження самостійної української державності. </a:t>
          </a:r>
          <a:endParaRPr lang="ru-RU"/>
        </a:p>
      </dgm:t>
    </dgm:pt>
    <dgm:pt modelId="{E1BEBDEF-4E07-4A43-9AEA-4919B2D3A147}" type="parTrans" cxnId="{543C0246-C08B-4542-B07F-9C17BA91CA83}">
      <dgm:prSet/>
      <dgm:spPr/>
      <dgm:t>
        <a:bodyPr/>
        <a:lstStyle/>
        <a:p>
          <a:endParaRPr lang="ru-RU"/>
        </a:p>
      </dgm:t>
    </dgm:pt>
    <dgm:pt modelId="{6805831F-7399-4F13-8C02-34E75CACD5A1}" type="sibTrans" cxnId="{543C0246-C08B-4542-B07F-9C17BA91CA83}">
      <dgm:prSet/>
      <dgm:spPr/>
      <dgm:t>
        <a:bodyPr/>
        <a:lstStyle/>
        <a:p>
          <a:endParaRPr lang="ru-RU"/>
        </a:p>
      </dgm:t>
    </dgm:pt>
    <dgm:pt modelId="{2CF99601-F8B3-4083-A16C-C198C6131411}">
      <dgm:prSet/>
      <dgm:spPr/>
      <dgm:t>
        <a:bodyPr/>
        <a:lstStyle/>
        <a:p>
          <a:pPr rtl="0"/>
          <a:r>
            <a:rPr lang="ru-RU" dirty="0" err="1" smtClean="0"/>
            <a:t>прихильник</a:t>
          </a:r>
          <a:r>
            <a:rPr lang="ru-RU" dirty="0" smtClean="0"/>
            <a:t> культурно-</a:t>
          </a:r>
          <a:r>
            <a:rPr lang="ru-RU" dirty="0" err="1" smtClean="0"/>
            <a:t>національної</a:t>
          </a:r>
          <a:r>
            <a:rPr lang="ru-RU" dirty="0" smtClean="0"/>
            <a:t> </a:t>
          </a:r>
          <a:r>
            <a:rPr lang="ru-RU" dirty="0" err="1" smtClean="0"/>
            <a:t>автономії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у </a:t>
          </a:r>
          <a:r>
            <a:rPr lang="ru-RU" dirty="0" err="1" smtClean="0"/>
            <a:t>складі</a:t>
          </a:r>
          <a:r>
            <a:rPr lang="ru-RU" dirty="0" smtClean="0"/>
            <a:t> </a:t>
          </a:r>
          <a:r>
            <a:rPr lang="ru-RU" dirty="0" err="1" smtClean="0"/>
            <a:t>Російської</a:t>
          </a:r>
          <a:r>
            <a:rPr lang="ru-RU" dirty="0" smtClean="0"/>
            <a:t> </a:t>
          </a:r>
          <a:r>
            <a:rPr lang="ru-RU" dirty="0" err="1" smtClean="0"/>
            <a:t>федеративної</a:t>
          </a:r>
          <a:r>
            <a:rPr lang="ru-RU" dirty="0" smtClean="0"/>
            <a:t> </a:t>
          </a:r>
          <a:r>
            <a:rPr lang="ru-RU" dirty="0" err="1" smtClean="0"/>
            <a:t>республіки</a:t>
          </a:r>
          <a:endParaRPr lang="ru-RU" dirty="0"/>
        </a:p>
      </dgm:t>
    </dgm:pt>
    <dgm:pt modelId="{850C60C3-19CB-4CE6-99F2-89750BE7AFE0}" type="sibTrans" cxnId="{9E4270D1-45DA-41C3-B293-BA1F63835F7D}">
      <dgm:prSet/>
      <dgm:spPr/>
      <dgm:t>
        <a:bodyPr/>
        <a:lstStyle/>
        <a:p>
          <a:endParaRPr lang="ru-RU"/>
        </a:p>
      </dgm:t>
    </dgm:pt>
    <dgm:pt modelId="{657E9A14-08A8-4B14-B3D8-964635AED446}" type="parTrans" cxnId="{9E4270D1-45DA-41C3-B293-BA1F63835F7D}">
      <dgm:prSet/>
      <dgm:spPr/>
      <dgm:t>
        <a:bodyPr/>
        <a:lstStyle/>
        <a:p>
          <a:endParaRPr lang="ru-RU"/>
        </a:p>
      </dgm:t>
    </dgm:pt>
    <dgm:pt modelId="{F946F14C-AF73-4F3A-8CEF-53DD413CCBA1}" type="pres">
      <dgm:prSet presAssocID="{0ED42FBC-3D30-43E6-8A3F-622844E0359F}" presName="CompostProcess" presStyleCnt="0">
        <dgm:presLayoutVars>
          <dgm:dir/>
          <dgm:resizeHandles val="exact"/>
        </dgm:presLayoutVars>
      </dgm:prSet>
      <dgm:spPr/>
    </dgm:pt>
    <dgm:pt modelId="{4745F2CF-7C61-42A9-8939-7377235B4C95}" type="pres">
      <dgm:prSet presAssocID="{0ED42FBC-3D30-43E6-8A3F-622844E0359F}" presName="arrow" presStyleLbl="bgShp" presStyleIdx="0" presStyleCnt="1"/>
      <dgm:spPr/>
    </dgm:pt>
    <dgm:pt modelId="{9A600713-B2DA-475E-B8C7-ADA0E971DA22}" type="pres">
      <dgm:prSet presAssocID="{0ED42FBC-3D30-43E6-8A3F-622844E0359F}" presName="linearProcess" presStyleCnt="0"/>
      <dgm:spPr/>
    </dgm:pt>
    <dgm:pt modelId="{73511BB6-33AD-4BE9-8987-B271B2973001}" type="pres">
      <dgm:prSet presAssocID="{2CF99601-F8B3-4083-A16C-C198C6131411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054BE-F3C4-4E41-8AD7-330E1D191920}" type="pres">
      <dgm:prSet presAssocID="{850C60C3-19CB-4CE6-99F2-89750BE7AFE0}" presName="sibTrans" presStyleCnt="0"/>
      <dgm:spPr/>
    </dgm:pt>
    <dgm:pt modelId="{325A4852-FE0B-4138-ACA1-BE527EA6AA10}" type="pres">
      <dgm:prSet presAssocID="{6FC597D6-E1FE-4733-B7A6-C3381B2A672F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A9BE82E1-8B82-4BB0-8A6B-BB08F5424D92}" type="presOf" srcId="{2CF99601-F8B3-4083-A16C-C198C6131411}" destId="{73511BB6-33AD-4BE9-8987-B271B2973001}" srcOrd="0" destOrd="0" presId="urn:microsoft.com/office/officeart/2005/8/layout/hProcess9"/>
    <dgm:cxn modelId="{9E4270D1-45DA-41C3-B293-BA1F63835F7D}" srcId="{0ED42FBC-3D30-43E6-8A3F-622844E0359F}" destId="{2CF99601-F8B3-4083-A16C-C198C6131411}" srcOrd="0" destOrd="0" parTransId="{657E9A14-08A8-4B14-B3D8-964635AED446}" sibTransId="{850C60C3-19CB-4CE6-99F2-89750BE7AFE0}"/>
    <dgm:cxn modelId="{0B8801EB-056F-48B4-AB62-698693E9B7C9}" type="presOf" srcId="{0ED42FBC-3D30-43E6-8A3F-622844E0359F}" destId="{F946F14C-AF73-4F3A-8CEF-53DD413CCBA1}" srcOrd="0" destOrd="0" presId="urn:microsoft.com/office/officeart/2005/8/layout/hProcess9"/>
    <dgm:cxn modelId="{7E7A4E07-3C72-493B-86AA-57AE704B7F59}" type="presOf" srcId="{6FC597D6-E1FE-4733-B7A6-C3381B2A672F}" destId="{325A4852-FE0B-4138-ACA1-BE527EA6AA10}" srcOrd="0" destOrd="0" presId="urn:microsoft.com/office/officeart/2005/8/layout/hProcess9"/>
    <dgm:cxn modelId="{543C0246-C08B-4542-B07F-9C17BA91CA83}" srcId="{0ED42FBC-3D30-43E6-8A3F-622844E0359F}" destId="{6FC597D6-E1FE-4733-B7A6-C3381B2A672F}" srcOrd="1" destOrd="0" parTransId="{E1BEBDEF-4E07-4A43-9AEA-4919B2D3A147}" sibTransId="{6805831F-7399-4F13-8C02-34E75CACD5A1}"/>
    <dgm:cxn modelId="{97AEAB03-117C-4E82-BB6F-4B4A6ACE20CD}" type="presParOf" srcId="{F946F14C-AF73-4F3A-8CEF-53DD413CCBA1}" destId="{4745F2CF-7C61-42A9-8939-7377235B4C95}" srcOrd="0" destOrd="0" presId="urn:microsoft.com/office/officeart/2005/8/layout/hProcess9"/>
    <dgm:cxn modelId="{1F46192C-E9C9-414C-A526-20578C4FCC3A}" type="presParOf" srcId="{F946F14C-AF73-4F3A-8CEF-53DD413CCBA1}" destId="{9A600713-B2DA-475E-B8C7-ADA0E971DA22}" srcOrd="1" destOrd="0" presId="urn:microsoft.com/office/officeart/2005/8/layout/hProcess9"/>
    <dgm:cxn modelId="{8B3FFFC7-DDDA-41FA-9041-2B5EB816A960}" type="presParOf" srcId="{9A600713-B2DA-475E-B8C7-ADA0E971DA22}" destId="{73511BB6-33AD-4BE9-8987-B271B2973001}" srcOrd="0" destOrd="0" presId="urn:microsoft.com/office/officeart/2005/8/layout/hProcess9"/>
    <dgm:cxn modelId="{325F63B9-DFDA-47F6-8D2D-392854CF3D1C}" type="presParOf" srcId="{9A600713-B2DA-475E-B8C7-ADA0E971DA22}" destId="{855054BE-F3C4-4E41-8AD7-330E1D191920}" srcOrd="1" destOrd="0" presId="urn:microsoft.com/office/officeart/2005/8/layout/hProcess9"/>
    <dgm:cxn modelId="{F2958BA6-9938-4DD3-B655-469953DAE5C8}" type="presParOf" srcId="{9A600713-B2DA-475E-B8C7-ADA0E971DA22}" destId="{325A4852-FE0B-4138-ACA1-BE527EA6AA1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4C404-3239-4742-B53B-290211D1C626}">
      <dsp:nvSpPr>
        <dsp:cNvPr id="0" name=""/>
        <dsp:cNvSpPr/>
      </dsp:nvSpPr>
      <dsp:spPr>
        <a:xfrm>
          <a:off x="580912" y="0"/>
          <a:ext cx="6583679" cy="387781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DB083-84CF-427C-B93F-21AE9895B9DE}">
      <dsp:nvSpPr>
        <dsp:cNvPr id="0" name=""/>
        <dsp:cNvSpPr/>
      </dsp:nvSpPr>
      <dsp:spPr>
        <a:xfrm>
          <a:off x="99182" y="1163344"/>
          <a:ext cx="3679114" cy="15511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ідея федеративних форм організації державного життя української нації</a:t>
          </a:r>
          <a:endParaRPr lang="ru-RU" sz="2500" kern="1200"/>
        </a:p>
      </dsp:txBody>
      <dsp:txXfrm>
        <a:off x="174902" y="1239064"/>
        <a:ext cx="3527674" cy="1399686"/>
      </dsp:txXfrm>
    </dsp:sp>
    <dsp:sp modelId="{C3330A0C-3936-4ECB-AD44-21AA62081C6C}">
      <dsp:nvSpPr>
        <dsp:cNvPr id="0" name=""/>
        <dsp:cNvSpPr/>
      </dsp:nvSpPr>
      <dsp:spPr>
        <a:xfrm>
          <a:off x="3967207" y="1163344"/>
          <a:ext cx="3679114" cy="15511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ідея національної незалежності України</a:t>
          </a:r>
          <a:endParaRPr lang="ru-RU" sz="2500" kern="1200"/>
        </a:p>
      </dsp:txBody>
      <dsp:txXfrm>
        <a:off x="4042927" y="1239064"/>
        <a:ext cx="3527674" cy="1399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5F2CF-7C61-42A9-8939-7377235B4C95}">
      <dsp:nvSpPr>
        <dsp:cNvPr id="0" name=""/>
        <dsp:cNvSpPr/>
      </dsp:nvSpPr>
      <dsp:spPr>
        <a:xfrm>
          <a:off x="580912" y="0"/>
          <a:ext cx="6583679" cy="387781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11BB6-33AD-4BE9-8987-B271B2973001}">
      <dsp:nvSpPr>
        <dsp:cNvPr id="0" name=""/>
        <dsp:cNvSpPr/>
      </dsp:nvSpPr>
      <dsp:spPr>
        <a:xfrm>
          <a:off x="94" y="1163344"/>
          <a:ext cx="3778202" cy="15511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прихильник</a:t>
          </a:r>
          <a:r>
            <a:rPr lang="ru-RU" sz="2300" kern="1200" dirty="0" smtClean="0"/>
            <a:t> культурно-</a:t>
          </a:r>
          <a:r>
            <a:rPr lang="ru-RU" sz="2300" kern="1200" dirty="0" err="1" smtClean="0"/>
            <a:t>національної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автономії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України</a:t>
          </a:r>
          <a:r>
            <a:rPr lang="ru-RU" sz="2300" kern="1200" dirty="0" smtClean="0"/>
            <a:t> у </a:t>
          </a:r>
          <a:r>
            <a:rPr lang="ru-RU" sz="2300" kern="1200" dirty="0" err="1" smtClean="0"/>
            <a:t>складі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Російської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федеративної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республіки</a:t>
          </a:r>
          <a:endParaRPr lang="ru-RU" sz="2300" kern="1200" dirty="0"/>
        </a:p>
      </dsp:txBody>
      <dsp:txXfrm>
        <a:off x="75814" y="1239064"/>
        <a:ext cx="3626762" cy="1399686"/>
      </dsp:txXfrm>
    </dsp:sp>
    <dsp:sp modelId="{325A4852-FE0B-4138-ACA1-BE527EA6AA10}">
      <dsp:nvSpPr>
        <dsp:cNvPr id="0" name=""/>
        <dsp:cNvSpPr/>
      </dsp:nvSpPr>
      <dsp:spPr>
        <a:xfrm>
          <a:off x="3967207" y="1163344"/>
          <a:ext cx="3778202" cy="15511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визнання необхідності відродження самостійної української державності. </a:t>
          </a:r>
          <a:endParaRPr lang="ru-RU" sz="2300" kern="1200"/>
        </a:p>
      </dsp:txBody>
      <dsp:txXfrm>
        <a:off x="4042927" y="1239064"/>
        <a:ext cx="3626762" cy="1399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Український соціалізм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На рубежі ХІХ-ХХ століть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09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3600" dirty="0" smtClean="0"/>
              <a:t>9 </a:t>
            </a:r>
            <a:r>
              <a:rPr lang="ru-RU" sz="3600" dirty="0"/>
              <a:t>(22) </a:t>
            </a:r>
            <a:r>
              <a:rPr lang="ru-RU" sz="3600" dirty="0" err="1"/>
              <a:t>січня</a:t>
            </a:r>
            <a:r>
              <a:rPr lang="ru-RU" sz="3600" dirty="0"/>
              <a:t> 1918 р. </a:t>
            </a:r>
            <a:r>
              <a:rPr lang="en-GB" sz="3600" dirty="0"/>
              <a:t>IV </a:t>
            </a:r>
            <a:r>
              <a:rPr lang="ru-RU" sz="3600" dirty="0" err="1"/>
              <a:t>універсал</a:t>
            </a:r>
            <a:r>
              <a:rPr lang="ru-RU" sz="3600" dirty="0"/>
              <a:t>, </a:t>
            </a:r>
            <a:r>
              <a:rPr lang="ru-RU" sz="3600" dirty="0" err="1"/>
              <a:t>який</a:t>
            </a:r>
            <a:r>
              <a:rPr lang="ru-RU" sz="3600" dirty="0"/>
              <a:t> проголосив </a:t>
            </a:r>
            <a:r>
              <a:rPr lang="ru-RU" sz="3600" dirty="0" err="1"/>
              <a:t>Україну</a:t>
            </a:r>
            <a:r>
              <a:rPr lang="ru-RU" sz="3600" dirty="0"/>
              <a:t> </a:t>
            </a:r>
            <a:r>
              <a:rPr lang="ru-RU" sz="3600" dirty="0" err="1"/>
              <a:t>самостійною</a:t>
            </a:r>
            <a:r>
              <a:rPr lang="ru-RU" sz="3600" dirty="0"/>
              <a:t> народною </a:t>
            </a:r>
            <a:r>
              <a:rPr lang="ru-RU" sz="3600" dirty="0" err="1" smtClean="0"/>
              <a:t>республікою</a:t>
            </a:r>
            <a:endParaRPr lang="ru-RU" sz="3600" dirty="0" smtClean="0"/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АЛЕ</a:t>
            </a:r>
            <a:r>
              <a:rPr lang="ru-RU" dirty="0" smtClean="0"/>
              <a:t>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вчений</a:t>
            </a:r>
            <a:r>
              <a:rPr lang="ru-RU" dirty="0"/>
              <a:t> </a:t>
            </a:r>
            <a:r>
              <a:rPr lang="ru-RU" dirty="0" err="1"/>
              <a:t>підтримував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федералізму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err="1" smtClean="0"/>
              <a:t>ідея</a:t>
            </a:r>
            <a:r>
              <a:rPr lang="ru-RU" sz="4800" dirty="0" smtClean="0"/>
              <a:t> </a:t>
            </a:r>
            <a:r>
              <a:rPr lang="ru-RU" sz="4800" dirty="0" err="1"/>
              <a:t>національної</a:t>
            </a:r>
            <a:r>
              <a:rPr lang="ru-RU" sz="4800" dirty="0"/>
              <a:t> </a:t>
            </a:r>
            <a:r>
              <a:rPr lang="ru-RU" sz="4800" dirty="0" err="1"/>
              <a:t>незалежності</a:t>
            </a:r>
            <a:r>
              <a:rPr lang="ru-RU" sz="4800" dirty="0"/>
              <a:t> й </a:t>
            </a:r>
            <a:r>
              <a:rPr lang="ru-RU" sz="4800" dirty="0" err="1"/>
              <a:t>суверенітету</a:t>
            </a:r>
            <a:r>
              <a:rPr lang="ru-RU" sz="4800" dirty="0"/>
              <a:t> </a:t>
            </a:r>
            <a:r>
              <a:rPr lang="ru-RU" sz="4800" dirty="0" err="1"/>
              <a:t>України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41300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/>
              <a:t>питанні</a:t>
            </a:r>
            <a:r>
              <a:rPr lang="ru-RU" dirty="0"/>
              <a:t> про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причини та шляхи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уточнював</a:t>
            </a:r>
            <a:r>
              <a:rPr lang="ru-RU" dirty="0"/>
              <a:t> </a:t>
            </a:r>
            <a:r>
              <a:rPr lang="ru-RU" dirty="0" err="1"/>
              <a:t>марксистську</a:t>
            </a:r>
            <a:r>
              <a:rPr lang="ru-RU" dirty="0"/>
              <a:t> тезу про те, </a:t>
            </a:r>
            <a:r>
              <a:rPr lang="ru-RU" dirty="0" err="1"/>
              <a:t>що</a:t>
            </a:r>
            <a:r>
              <a:rPr lang="ru-RU" dirty="0"/>
              <a:t> держава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класового</a:t>
            </a:r>
            <a:r>
              <a:rPr lang="ru-RU" dirty="0"/>
              <a:t> </a:t>
            </a:r>
            <a:r>
              <a:rPr lang="ru-RU" dirty="0" err="1"/>
              <a:t>розшарування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Критика марксизму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6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закликав </a:t>
            </a:r>
            <a:r>
              <a:rPr lang="uk-UA" dirty="0"/>
              <a:t>створити Велику Україну: «Велику не територією чи багатством, чи пануванням над іншими, а велику … соціально-моральними вартостями</a:t>
            </a:r>
            <a:r>
              <a:rPr lang="uk-UA" dirty="0" smtClean="0"/>
              <a:t>…»</a:t>
            </a:r>
          </a:p>
          <a:p>
            <a:endParaRPr lang="uk-UA" dirty="0"/>
          </a:p>
          <a:p>
            <a:r>
              <a:rPr lang="uk-UA" dirty="0" smtClean="0"/>
              <a:t> наука, культура, мистецтво. </a:t>
            </a:r>
            <a:r>
              <a:rPr lang="uk-UA" dirty="0"/>
              <a:t>На думку М. Грушевського, Велика Україна постане як результат визволення економічного, духовного, політичного та організації демократичної </a:t>
            </a:r>
            <a:r>
              <a:rPr lang="uk-UA" dirty="0" smtClean="0"/>
              <a:t>державності.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ідея </a:t>
            </a:r>
            <a:r>
              <a:rPr lang="uk-UA" dirty="0"/>
              <a:t>«Великої України»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550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err="1"/>
              <a:t>Володимир</a:t>
            </a:r>
            <a:r>
              <a:rPr lang="ru-RU" sz="4800" b="1" dirty="0"/>
              <a:t> Винниченко </a:t>
            </a:r>
            <a:r>
              <a:rPr lang="ru-RU" sz="4800" dirty="0"/>
              <a:t>(1880—1951</a:t>
            </a:r>
            <a:r>
              <a:rPr lang="ru-RU" sz="4800" dirty="0" smtClean="0"/>
              <a:t>)</a:t>
            </a:r>
            <a:endParaRPr lang="ru-RU" sz="4800" dirty="0"/>
          </a:p>
        </p:txBody>
      </p:sp>
      <p:pic>
        <p:nvPicPr>
          <p:cNvPr id="3074" name="Picture 2" descr="C:\Users\User\Desktop\Vynnych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05000"/>
            <a:ext cx="3657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623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організаторів</a:t>
            </a:r>
            <a:r>
              <a:rPr lang="ru-RU" dirty="0"/>
              <a:t> </a:t>
            </a:r>
            <a:r>
              <a:rPr lang="ru-RU" dirty="0" err="1"/>
              <a:t>Революційної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endParaRPr lang="ru-RU" dirty="0"/>
          </a:p>
          <a:p>
            <a:r>
              <a:rPr lang="ru-RU" dirty="0"/>
              <a:t> член Центрального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соціал-демократичної</a:t>
            </a:r>
            <a:r>
              <a:rPr lang="ru-RU" dirty="0"/>
              <a:t> </a:t>
            </a:r>
            <a:r>
              <a:rPr lang="ru-RU" dirty="0" err="1"/>
              <a:t>робітничої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endParaRPr lang="ru-RU" dirty="0"/>
          </a:p>
          <a:p>
            <a:r>
              <a:rPr lang="ru-RU" dirty="0"/>
              <a:t> заступник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Ради</a:t>
            </a:r>
          </a:p>
          <a:p>
            <a:r>
              <a:rPr lang="ru-RU" dirty="0"/>
              <a:t>перший голова Генерального </a:t>
            </a:r>
            <a:r>
              <a:rPr lang="ru-RU" dirty="0" err="1"/>
              <a:t>Секретаріату</a:t>
            </a:r>
            <a:r>
              <a:rPr lang="ru-RU" dirty="0"/>
              <a:t> — уряду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endParaRPr lang="ru-RU" dirty="0"/>
          </a:p>
          <a:p>
            <a:r>
              <a:rPr lang="ru-RU" dirty="0"/>
              <a:t> Голова </a:t>
            </a:r>
            <a:r>
              <a:rPr lang="ru-RU" dirty="0" err="1"/>
              <a:t>Директорії</a:t>
            </a:r>
            <a:endParaRPr lang="ru-RU" dirty="0"/>
          </a:p>
          <a:p>
            <a:r>
              <a:rPr lang="ru-RU" dirty="0"/>
              <a:t>автор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 і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УНР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15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/>
              <a:t>негативно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соціалізму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радянсько-більшовицькому</a:t>
            </a:r>
            <a:r>
              <a:rPr lang="ru-RU" dirty="0"/>
              <a:t> </a:t>
            </a:r>
            <a:r>
              <a:rPr lang="ru-RU" dirty="0" err="1"/>
              <a:t>варіанті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шляхи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здійснення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соціалізму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соціалізм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еволюційно</a:t>
            </a:r>
            <a:r>
              <a:rPr lang="ru-RU" dirty="0"/>
              <a:t>, </a:t>
            </a:r>
            <a:r>
              <a:rPr lang="ru-RU" dirty="0" smtClean="0"/>
              <a:t>реформами</a:t>
            </a:r>
          </a:p>
          <a:p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капіталізм</a:t>
            </a:r>
            <a:r>
              <a:rPr lang="ru-RU" dirty="0" smtClean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знищити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революційним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шляхом.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Соціалістичні погляди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966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/>
              <a:t>еволюційного</a:t>
            </a:r>
            <a:r>
              <a:rPr lang="ru-RU" dirty="0"/>
              <a:t> й </a:t>
            </a:r>
            <a:r>
              <a:rPr lang="ru-RU" dirty="0" err="1"/>
              <a:t>революційного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переходу до </a:t>
            </a:r>
            <a:r>
              <a:rPr lang="ru-RU" dirty="0" err="1"/>
              <a:t>соціалізму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/>
              <a:t>мирним</a:t>
            </a:r>
            <a:r>
              <a:rPr lang="ru-RU" dirty="0"/>
              <a:t> шляхом </a:t>
            </a:r>
            <a:r>
              <a:rPr lang="ru-RU" dirty="0" err="1"/>
              <a:t>розпочати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на </a:t>
            </a:r>
            <a:r>
              <a:rPr lang="ru-RU" dirty="0" err="1"/>
              <a:t>колективну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Соціалізм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кооперація</a:t>
            </a:r>
            <a:r>
              <a:rPr lang="ru-RU" dirty="0"/>
              <a:t>. Не </a:t>
            </a:r>
            <a:r>
              <a:rPr lang="ru-RU" dirty="0" err="1"/>
              <a:t>націоналізація</a:t>
            </a:r>
            <a:r>
              <a:rPr lang="ru-RU" dirty="0"/>
              <a:t>, а </a:t>
            </a:r>
            <a:r>
              <a:rPr lang="ru-RU" dirty="0" err="1"/>
              <a:t>соціалізація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колектократизація</a:t>
            </a:r>
            <a:r>
              <a:rPr lang="ru-RU" dirty="0"/>
              <a:t> —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, </a:t>
            </a:r>
            <a:r>
              <a:rPr lang="ru-RU" dirty="0" err="1"/>
              <a:t>сільськогосподарських</a:t>
            </a:r>
            <a:r>
              <a:rPr lang="ru-RU" dirty="0"/>
              <a:t>, </a:t>
            </a:r>
            <a:r>
              <a:rPr lang="ru-RU" dirty="0" err="1"/>
              <a:t>торговельних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кооперативів</a:t>
            </a:r>
            <a:r>
              <a:rPr lang="ru-RU" dirty="0"/>
              <a:t> — </a:t>
            </a:r>
            <a:r>
              <a:rPr lang="ru-RU" dirty="0" err="1"/>
              <a:t>приведе</a:t>
            </a:r>
            <a:r>
              <a:rPr lang="ru-RU" dirty="0"/>
              <a:t> до </a:t>
            </a:r>
            <a:r>
              <a:rPr lang="ru-RU" dirty="0" err="1"/>
              <a:t>соціалізму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 smtClean="0"/>
              <a:t>колектократія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980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498110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Еволюція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516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соціалізму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розрізняв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національних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соціалістів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просто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/>
              <a:t>розвиток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і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наближення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до </a:t>
            </a:r>
            <a:r>
              <a:rPr lang="ru-RU" dirty="0" err="1"/>
              <a:t>вищих</a:t>
            </a:r>
            <a:r>
              <a:rPr lang="ru-RU" dirty="0"/>
              <a:t> форм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національні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/>
              <a:t>розвиток</a:t>
            </a:r>
            <a:r>
              <a:rPr lang="ru-RU" dirty="0"/>
              <a:t> є </a:t>
            </a:r>
            <a:r>
              <a:rPr lang="ru-RU" dirty="0" err="1"/>
              <a:t>самоціллю</a:t>
            </a:r>
            <a:r>
              <a:rPr lang="ru-RU" dirty="0"/>
              <a:t>, по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вони </a:t>
            </a:r>
            <a:r>
              <a:rPr lang="ru-RU" dirty="0" err="1"/>
              <a:t>зупиняться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рухатимуться</a:t>
            </a:r>
            <a:r>
              <a:rPr lang="ru-RU" dirty="0"/>
              <a:t> назад.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соціальне</a:t>
            </a:r>
            <a:r>
              <a:rPr lang="ru-RU" sz="4000" dirty="0" smtClean="0"/>
              <a:t> </a:t>
            </a:r>
            <a:r>
              <a:rPr lang="ru-RU" sz="4000" dirty="0" err="1"/>
              <a:t>визволення</a:t>
            </a:r>
            <a:r>
              <a:rPr lang="ru-RU" sz="4000" dirty="0"/>
              <a:t> </a:t>
            </a:r>
            <a:r>
              <a:rPr lang="ru-RU" sz="4000" dirty="0" err="1" smtClean="0"/>
              <a:t>народів</a:t>
            </a:r>
            <a:r>
              <a:rPr lang="ru-RU" sz="4000" dirty="0"/>
              <a:t> </a:t>
            </a:r>
            <a:r>
              <a:rPr lang="ru-RU" sz="4000" dirty="0" smtClean="0"/>
              <a:t>– </a:t>
            </a:r>
            <a:r>
              <a:rPr lang="ru-RU" sz="4000" dirty="0" err="1" smtClean="0"/>
              <a:t>більш</a:t>
            </a:r>
            <a:r>
              <a:rPr lang="ru-RU" sz="4000" dirty="0" smtClean="0"/>
              <a:t> </a:t>
            </a:r>
            <a:r>
              <a:rPr lang="ru-RU" sz="4000" dirty="0" err="1" smtClean="0"/>
              <a:t>важливе</a:t>
            </a:r>
            <a:r>
              <a:rPr lang="ru-RU" sz="4000" dirty="0" smtClean="0"/>
              <a:t>, </a:t>
            </a:r>
            <a:r>
              <a:rPr lang="ru-RU" sz="4000" dirty="0" err="1" smtClean="0"/>
              <a:t>ніж</a:t>
            </a:r>
            <a:r>
              <a:rPr lang="ru-RU" sz="4000" dirty="0" smtClean="0"/>
              <a:t> </a:t>
            </a:r>
            <a:r>
              <a:rPr lang="ru-RU" sz="4000" dirty="0" err="1" smtClean="0"/>
              <a:t>національне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03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федерація</a:t>
            </a:r>
            <a:r>
              <a:rPr lang="ru-RU" b="1" dirty="0" smtClean="0"/>
              <a:t> </a:t>
            </a:r>
            <a:r>
              <a:rPr lang="ru-RU" b="1" dirty="0" err="1"/>
              <a:t>російської</a:t>
            </a:r>
            <a:r>
              <a:rPr lang="ru-RU" b="1" dirty="0"/>
              <a:t> </a:t>
            </a:r>
            <a:r>
              <a:rPr lang="ru-RU" b="1" dirty="0" err="1"/>
              <a:t>республіки</a:t>
            </a:r>
            <a:r>
              <a:rPr lang="ru-RU" b="1" dirty="0"/>
              <a:t> й </a:t>
            </a:r>
            <a:r>
              <a:rPr lang="ru-RU" b="1" dirty="0" smtClean="0"/>
              <a:t>участь </a:t>
            </a:r>
            <a:r>
              <a:rPr lang="ru-RU" b="1" dirty="0"/>
              <a:t>у </a:t>
            </a:r>
            <a:r>
              <a:rPr lang="ru-RU" b="1" dirty="0" err="1"/>
              <a:t>ній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як </a:t>
            </a:r>
            <a:r>
              <a:rPr lang="ru-RU" b="1" dirty="0" err="1"/>
              <a:t>рівного</a:t>
            </a:r>
            <a:r>
              <a:rPr lang="ru-RU" b="1" dirty="0"/>
              <a:t> з </a:t>
            </a:r>
            <a:r>
              <a:rPr lang="ru-RU" b="1" dirty="0" err="1"/>
              <a:t>іншими</a:t>
            </a:r>
            <a:r>
              <a:rPr lang="ru-RU" b="1" dirty="0"/>
              <a:t> державного </a:t>
            </a:r>
            <a:r>
              <a:rPr lang="ru-RU" b="1" dirty="0" err="1"/>
              <a:t>тіла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наголошував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історичних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 і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зв'язках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Росією</a:t>
            </a:r>
            <a:r>
              <a:rPr lang="ru-RU" dirty="0"/>
              <a:t>, потребах </a:t>
            </a:r>
            <a:r>
              <a:rPr lang="ru-RU" dirty="0" smtClean="0"/>
              <a:t>оборони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dirty="0" err="1" smtClean="0"/>
              <a:t>комбінація</a:t>
            </a:r>
            <a:r>
              <a:rPr lang="ru-RU" dirty="0" smtClean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соціально-політичного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як </a:t>
            </a:r>
            <a:r>
              <a:rPr lang="ru-RU" dirty="0" err="1"/>
              <a:t>політичного</a:t>
            </a:r>
            <a:r>
              <a:rPr lang="ru-RU" dirty="0"/>
              <a:t> державного </a:t>
            </a:r>
            <a:r>
              <a:rPr lang="ru-RU" dirty="0" err="1" smtClean="0"/>
              <a:t>оформлення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Ідеал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42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248347"/>
            <a:ext cx="8501576" cy="3877815"/>
          </a:xfrm>
        </p:spPr>
        <p:txBody>
          <a:bodyPr>
            <a:normAutofit/>
          </a:bodyPr>
          <a:lstStyle/>
          <a:p>
            <a:r>
              <a:rPr lang="uk-UA" sz="3600" dirty="0" smtClean="0"/>
              <a:t>1. Політичні погляди М. Грушевського.</a:t>
            </a:r>
          </a:p>
          <a:p>
            <a:r>
              <a:rPr lang="uk-UA" sz="3600" dirty="0" smtClean="0"/>
              <a:t>2. Теорія </a:t>
            </a:r>
            <a:r>
              <a:rPr lang="uk-UA" sz="3600" dirty="0" err="1" smtClean="0"/>
              <a:t>колектократії</a:t>
            </a:r>
            <a:r>
              <a:rPr lang="uk-UA" sz="3600" dirty="0" smtClean="0"/>
              <a:t> В. Винниченка.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146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нерівність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і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націями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Росіяни</a:t>
            </a:r>
            <a:r>
              <a:rPr lang="ru-RU" dirty="0" smtClean="0"/>
              <a:t> – 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панівної</a:t>
            </a:r>
            <a:r>
              <a:rPr lang="ru-RU" dirty="0"/>
              <a:t> </a:t>
            </a:r>
            <a:r>
              <a:rPr lang="ru-RU" dirty="0" err="1"/>
              <a:t>національності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робітника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зникнути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Українці</a:t>
            </a:r>
            <a:r>
              <a:rPr lang="ru-RU" dirty="0" smtClean="0"/>
              <a:t> –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/>
              <a:t>сервілізму</a:t>
            </a:r>
            <a:r>
              <a:rPr lang="ru-RU" dirty="0"/>
              <a:t>, </a:t>
            </a:r>
            <a:r>
              <a:rPr lang="ru-RU" dirty="0" err="1"/>
              <a:t>прислужництва</a:t>
            </a:r>
            <a:r>
              <a:rPr lang="ru-RU" dirty="0"/>
              <a:t> в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зникнути</a:t>
            </a:r>
            <a:r>
              <a:rPr lang="ru-RU" dirty="0"/>
              <a:t> </a:t>
            </a:r>
            <a:r>
              <a:rPr lang="ru-RU" dirty="0" err="1" smtClean="0"/>
              <a:t>одразу</a:t>
            </a:r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на принципах </a:t>
            </a:r>
            <a:r>
              <a:rPr lang="ru-RU" dirty="0" err="1"/>
              <a:t>рівності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добровільного</a:t>
            </a:r>
            <a:r>
              <a:rPr lang="ru-RU" dirty="0"/>
              <a:t> </a:t>
            </a:r>
            <a:r>
              <a:rPr lang="ru-RU" dirty="0" err="1"/>
              <a:t>тісного</a:t>
            </a:r>
            <a:r>
              <a:rPr lang="ru-RU" dirty="0"/>
              <a:t> союзу з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соціалістичними</a:t>
            </a:r>
            <a:r>
              <a:rPr lang="ru-RU" dirty="0"/>
              <a:t> державами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буржуазії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Погляди в еміграції </a:t>
            </a:r>
            <a:r>
              <a:rPr lang="ru-RU" sz="4800" dirty="0" smtClean="0"/>
              <a:t>«</a:t>
            </a:r>
            <a:r>
              <a:rPr lang="ru-RU" sz="4800" dirty="0" err="1" smtClean="0"/>
              <a:t>Відродження</a:t>
            </a:r>
            <a:r>
              <a:rPr lang="ru-RU" sz="4800" dirty="0" smtClean="0"/>
              <a:t> </a:t>
            </a:r>
            <a:r>
              <a:rPr lang="ru-RU" sz="4800" dirty="0" err="1"/>
              <a:t>нації</a:t>
            </a:r>
            <a:r>
              <a:rPr lang="ru-RU" sz="4800" dirty="0"/>
              <a:t>» (1920</a:t>
            </a:r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694852" y="4437112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465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/>
              <a:t>лівішим</a:t>
            </a:r>
            <a:r>
              <a:rPr lang="ru-RU" dirty="0"/>
              <a:t> буде </a:t>
            </a:r>
            <a:r>
              <a:rPr lang="ru-RU" dirty="0" err="1"/>
              <a:t>політичний</a:t>
            </a:r>
            <a:r>
              <a:rPr lang="ru-RU" dirty="0"/>
              <a:t> режим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сприятиме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відродженню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smtClean="0"/>
              <a:t>народу</a:t>
            </a:r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b="1" dirty="0" smtClean="0"/>
              <a:t>режим </a:t>
            </a:r>
            <a:r>
              <a:rPr lang="ru-RU" b="1" dirty="0" err="1"/>
              <a:t>національно-української</a:t>
            </a:r>
            <a:r>
              <a:rPr lang="ru-RU" b="1" dirty="0"/>
              <a:t> </a:t>
            </a:r>
            <a:r>
              <a:rPr lang="ru-RU" b="1" dirty="0" err="1"/>
              <a:t>радянської</a:t>
            </a:r>
            <a:r>
              <a:rPr lang="ru-RU" b="1" dirty="0"/>
              <a:t> </a:t>
            </a:r>
            <a:r>
              <a:rPr lang="ru-RU" b="1" dirty="0" err="1"/>
              <a:t>соціалістичної</a:t>
            </a:r>
            <a:r>
              <a:rPr lang="ru-RU" b="1" dirty="0"/>
              <a:t> </a:t>
            </a:r>
            <a:r>
              <a:rPr lang="ru-RU" b="1" dirty="0" err="1"/>
              <a:t>влади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визволення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83968" y="3573016"/>
            <a:ext cx="86409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199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/>
              <a:t>оцінював</a:t>
            </a:r>
            <a:r>
              <a:rPr lang="ru-RU" dirty="0"/>
              <a:t> сам факт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стоїть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а </a:t>
            </a:r>
            <a:r>
              <a:rPr lang="ru-RU" dirty="0" err="1"/>
              <a:t>йдеться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визволення</a:t>
            </a:r>
            <a:r>
              <a:rPr lang="ru-RU" dirty="0"/>
              <a:t>. </a:t>
            </a:r>
            <a:r>
              <a:rPr lang="ru-RU" dirty="0" err="1"/>
              <a:t>Існування</a:t>
            </a:r>
            <a:r>
              <a:rPr lang="ru-RU" dirty="0"/>
              <a:t> УРСР </a:t>
            </a:r>
            <a:r>
              <a:rPr lang="ru-RU" dirty="0" err="1"/>
              <a:t>породжує</a:t>
            </a:r>
            <a:r>
              <a:rPr lang="ru-RU" dirty="0"/>
              <a:t> в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звичку</a:t>
            </a:r>
            <a:r>
              <a:rPr lang="ru-RU" dirty="0"/>
              <a:t> до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, </a:t>
            </a:r>
            <a:r>
              <a:rPr lang="ru-RU" dirty="0" err="1"/>
              <a:t>чого</a:t>
            </a:r>
            <a:r>
              <a:rPr lang="ru-RU" dirty="0"/>
              <a:t> вони 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століть</a:t>
            </a:r>
            <a:r>
              <a:rPr lang="ru-RU" dirty="0"/>
              <a:t>, а тому в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визволення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орієнтуватися</a:t>
            </a:r>
            <a:r>
              <a:rPr lang="ru-RU" dirty="0"/>
              <a:t> на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а не на </a:t>
            </a:r>
            <a:r>
              <a:rPr lang="ru-RU" dirty="0" err="1"/>
              <a:t>зовнішні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сподівалася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еміграція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борцям</a:t>
            </a:r>
            <a:r>
              <a:rPr lang="ru-RU" dirty="0"/>
              <a:t> за </a:t>
            </a:r>
            <a:r>
              <a:rPr lang="ru-RU" dirty="0" err="1"/>
              <a:t>визволення</a:t>
            </a:r>
            <a:r>
              <a:rPr lang="ru-RU" dirty="0"/>
              <a:t>» (1949)</a:t>
            </a:r>
          </a:p>
        </p:txBody>
      </p:sp>
    </p:spTree>
    <p:extLst>
      <p:ext uri="{BB962C8B-B14F-4D97-AF65-F5344CB8AC3E}">
        <p14:creationId xmlns:p14="http://schemas.microsoft.com/office/powerpoint/2010/main" val="428926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негативно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націоналізму</a:t>
            </a:r>
            <a:r>
              <a:rPr lang="ru-RU" dirty="0"/>
              <a:t> Д. Донцова, </a:t>
            </a:r>
            <a:r>
              <a:rPr lang="ru-RU" dirty="0" err="1"/>
              <a:t>відкидав</a:t>
            </a:r>
            <a:r>
              <a:rPr lang="ru-RU" dirty="0"/>
              <a:t> </a:t>
            </a:r>
            <a:r>
              <a:rPr lang="ru-RU" dirty="0" err="1"/>
              <a:t>ідеологію</a:t>
            </a:r>
            <a:r>
              <a:rPr lang="ru-RU" dirty="0"/>
              <a:t> </a:t>
            </a:r>
            <a:r>
              <a:rPr lang="ru-RU" dirty="0" err="1"/>
              <a:t>націоналізму</a:t>
            </a:r>
            <a:r>
              <a:rPr lang="ru-RU" dirty="0"/>
              <a:t> як </a:t>
            </a:r>
            <a:r>
              <a:rPr lang="ru-RU" dirty="0" err="1"/>
              <a:t>фашистську</a:t>
            </a:r>
            <a:r>
              <a:rPr lang="ru-RU" dirty="0"/>
              <a:t>, ворожу </a:t>
            </a:r>
            <a:r>
              <a:rPr lang="ru-RU" dirty="0" err="1"/>
              <a:t>українському</a:t>
            </a:r>
            <a:r>
              <a:rPr lang="ru-RU" dirty="0"/>
              <a:t> народу.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Ставлення до націоналізму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5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Перше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десятиліття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—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популярність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соціалістичних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ідей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марксистські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ідеї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— про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 </a:t>
            </a:r>
            <a:r>
              <a:rPr lang="ru-RU" dirty="0" err="1"/>
              <a:t>робітничого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соціалістичну</a:t>
            </a:r>
            <a:r>
              <a:rPr lang="ru-RU" dirty="0"/>
              <a:t> </a:t>
            </a:r>
            <a:r>
              <a:rPr lang="ru-RU" dirty="0" err="1"/>
              <a:t>революцію</a:t>
            </a:r>
            <a:r>
              <a:rPr lang="ru-RU" dirty="0"/>
              <a:t>, диктатуру </a:t>
            </a:r>
            <a:r>
              <a:rPr lang="ru-RU" dirty="0" err="1"/>
              <a:t>пролетаріату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соціал-демократичні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ідеї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реформізм</a:t>
            </a:r>
            <a:r>
              <a:rPr lang="ru-RU" dirty="0" smtClean="0"/>
              <a:t>, </a:t>
            </a:r>
            <a:r>
              <a:rPr lang="ru-RU" dirty="0" err="1" smtClean="0"/>
              <a:t>рівність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соціалізм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64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b99d658275ac3f1fcfc9f4349db886ce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9731"/>
            <a:ext cx="8572501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38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905005" cy="46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87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відмовився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як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класової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і подав як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державницької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руських</a:t>
            </a:r>
            <a:r>
              <a:rPr lang="ru-RU" dirty="0"/>
              <a:t>» </a:t>
            </a:r>
            <a:r>
              <a:rPr lang="ru-RU" dirty="0" err="1"/>
              <a:t>народності</a:t>
            </a:r>
            <a:r>
              <a:rPr lang="ru-RU" dirty="0"/>
              <a:t> — </a:t>
            </a:r>
            <a:r>
              <a:rPr lang="ru-RU" dirty="0" err="1"/>
              <a:t>українсько-руська</a:t>
            </a:r>
            <a:r>
              <a:rPr lang="ru-RU" dirty="0"/>
              <a:t> й </a:t>
            </a:r>
            <a:r>
              <a:rPr lang="ru-RU" dirty="0" err="1"/>
              <a:t>великоруська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Київська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держава, право, культура </a:t>
            </a:r>
            <a:r>
              <a:rPr lang="ru-RU" dirty="0" err="1">
                <a:solidFill>
                  <a:srgbClr val="FF0000"/>
                </a:solidFill>
              </a:rPr>
              <a:t>були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творенням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українсько-руської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народності</a:t>
            </a:r>
            <a:r>
              <a:rPr lang="ru-RU" dirty="0">
                <a:solidFill>
                  <a:srgbClr val="FF0000"/>
                </a:solidFill>
              </a:rPr>
              <a:t>, а </a:t>
            </a:r>
            <a:r>
              <a:rPr lang="ru-RU" dirty="0" err="1">
                <a:solidFill>
                  <a:srgbClr val="FF0000"/>
                </a:solidFill>
              </a:rPr>
              <a:t>володимиро-московська</a:t>
            </a:r>
            <a:r>
              <a:rPr lang="ru-RU" dirty="0">
                <a:solidFill>
                  <a:srgbClr val="FF0000"/>
                </a:solidFill>
              </a:rPr>
              <a:t> держава — </a:t>
            </a:r>
            <a:r>
              <a:rPr lang="ru-RU" dirty="0" err="1">
                <a:solidFill>
                  <a:srgbClr val="FF0000"/>
                </a:solidFill>
              </a:rPr>
              <a:t>великоруської</a:t>
            </a:r>
            <a:r>
              <a:rPr lang="ru-RU" dirty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Періодизація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ru-RU" dirty="0" err="1" smtClean="0"/>
              <a:t>період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передував </a:t>
            </a:r>
            <a:r>
              <a:rPr lang="ru-RU" dirty="0" err="1"/>
              <a:t>утворенню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епоха</a:t>
            </a:r>
            <a:r>
              <a:rPr lang="ru-RU" dirty="0" smtClean="0"/>
              <a:t> </a:t>
            </a:r>
            <a:r>
              <a:rPr lang="ru-RU" dirty="0"/>
              <a:t>державного </a:t>
            </a:r>
            <a:r>
              <a:rPr lang="ru-RU" dirty="0" err="1"/>
              <a:t>життя</a:t>
            </a:r>
            <a:r>
              <a:rPr lang="ru-RU" dirty="0"/>
              <a:t> (</a:t>
            </a:r>
            <a:r>
              <a:rPr lang="ru-RU" dirty="0" err="1"/>
              <a:t>Київська</a:t>
            </a:r>
            <a:r>
              <a:rPr lang="ru-RU" dirty="0"/>
              <a:t> Русь); </a:t>
            </a:r>
            <a:endParaRPr lang="ru-RU" dirty="0" smtClean="0"/>
          </a:p>
          <a:p>
            <a:r>
              <a:rPr lang="ru-RU" dirty="0" err="1" smtClean="0"/>
              <a:t>литовсько-польська</a:t>
            </a:r>
            <a:r>
              <a:rPr lang="ru-RU" dirty="0" smtClean="0"/>
              <a:t> </a:t>
            </a:r>
            <a:r>
              <a:rPr lang="ru-RU" dirty="0" err="1"/>
              <a:t>епоха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козацька</a:t>
            </a:r>
            <a:r>
              <a:rPr lang="ru-RU" dirty="0" smtClean="0"/>
              <a:t> </a:t>
            </a:r>
            <a:r>
              <a:rPr lang="ru-RU" dirty="0" err="1"/>
              <a:t>епоха</a:t>
            </a:r>
            <a:r>
              <a:rPr lang="ru-RU" dirty="0"/>
              <a:t>; </a:t>
            </a:r>
            <a:r>
              <a:rPr lang="ru-RU" dirty="0" err="1"/>
              <a:t>занепад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r>
              <a:rPr lang="ru-RU" dirty="0"/>
              <a:t> та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Історик-народник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86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306128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Еволюція політичних поглядів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99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err="1" smtClean="0"/>
              <a:t>пов'язував</a:t>
            </a:r>
            <a:r>
              <a:rPr lang="ru-RU" sz="4000" dirty="0" smtClean="0"/>
              <a:t> </a:t>
            </a:r>
            <a:r>
              <a:rPr lang="ru-RU" sz="4000" dirty="0" err="1"/>
              <a:t>здобуття</a:t>
            </a:r>
            <a:r>
              <a:rPr lang="ru-RU" sz="4000" dirty="0"/>
              <a:t> </a:t>
            </a:r>
            <a:r>
              <a:rPr lang="ru-RU" sz="4000" dirty="0" err="1"/>
              <a:t>українським</a:t>
            </a:r>
            <a:r>
              <a:rPr lang="ru-RU" sz="4000" dirty="0"/>
              <a:t> народом </a:t>
            </a:r>
            <a:r>
              <a:rPr lang="ru-RU" sz="4000" dirty="0" err="1"/>
              <a:t>свободи</a:t>
            </a:r>
            <a:r>
              <a:rPr lang="ru-RU" sz="4000" dirty="0"/>
              <a:t> з </a:t>
            </a:r>
            <a:r>
              <a:rPr lang="ru-RU" sz="4000" dirty="0" err="1"/>
              <a:t>перетворенням</a:t>
            </a:r>
            <a:r>
              <a:rPr lang="ru-RU" sz="4000" dirty="0"/>
              <a:t> </a:t>
            </a:r>
            <a:r>
              <a:rPr lang="ru-RU" sz="4000" dirty="0" err="1"/>
              <a:t>Росії</a:t>
            </a:r>
            <a:r>
              <a:rPr lang="ru-RU" sz="4000" dirty="0"/>
              <a:t> в </a:t>
            </a:r>
            <a:r>
              <a:rPr lang="ru-RU" sz="4000" dirty="0" err="1"/>
              <a:t>демократичну</a:t>
            </a:r>
            <a:r>
              <a:rPr lang="ru-RU" sz="4000" dirty="0"/>
              <a:t> </a:t>
            </a:r>
            <a:r>
              <a:rPr lang="ru-RU" sz="4000" dirty="0" err="1"/>
              <a:t>правову</a:t>
            </a:r>
            <a:r>
              <a:rPr lang="ru-RU" sz="4000" dirty="0"/>
              <a:t> </a:t>
            </a:r>
            <a:r>
              <a:rPr lang="ru-RU" sz="4000" dirty="0" smtClean="0"/>
              <a:t>державу</a:t>
            </a:r>
            <a:endParaRPr lang="ru-RU" sz="4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автономія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Росії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23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принцип </a:t>
            </a:r>
            <a:r>
              <a:rPr lang="ru-RU" dirty="0" err="1"/>
              <a:t>національно-територіальної</a:t>
            </a:r>
            <a:r>
              <a:rPr lang="ru-RU" dirty="0"/>
              <a:t> та </a:t>
            </a:r>
            <a:r>
              <a:rPr lang="ru-RU" dirty="0" err="1"/>
              <a:t>обласної</a:t>
            </a:r>
            <a:r>
              <a:rPr lang="ru-RU" dirty="0"/>
              <a:t> </a:t>
            </a:r>
            <a:r>
              <a:rPr lang="ru-RU" dirty="0" err="1"/>
              <a:t>автономії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прав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 smtClean="0"/>
              <a:t>народів</a:t>
            </a:r>
            <a:endParaRPr lang="ru-RU" dirty="0"/>
          </a:p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риси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федеративної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республіки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/>
              <a:t>місцеве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і </a:t>
            </a:r>
            <a:r>
              <a:rPr lang="ru-RU" dirty="0" err="1"/>
              <a:t>представницька</a:t>
            </a:r>
            <a:r>
              <a:rPr lang="ru-RU" dirty="0"/>
              <a:t> </a:t>
            </a:r>
            <a:r>
              <a:rPr lang="ru-RU" dirty="0" err="1"/>
              <a:t>демократія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об'єднана</a:t>
            </a:r>
            <a:r>
              <a:rPr lang="ru-RU" dirty="0"/>
              <a:t> в </a:t>
            </a:r>
            <a:r>
              <a:rPr lang="ru-RU" dirty="0" err="1"/>
              <a:t>єдину</a:t>
            </a:r>
            <a:r>
              <a:rPr lang="ru-RU" dirty="0"/>
              <a:t> область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власним</a:t>
            </a:r>
            <a:r>
              <a:rPr lang="ru-RU" dirty="0"/>
              <a:t> сеймом,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вибирається</a:t>
            </a:r>
            <a:r>
              <a:rPr lang="ru-RU" dirty="0"/>
              <a:t> прямим, </a:t>
            </a:r>
            <a:r>
              <a:rPr lang="ru-RU" dirty="0" err="1"/>
              <a:t>рівним</a:t>
            </a:r>
            <a:r>
              <a:rPr lang="ru-RU" dirty="0"/>
              <a:t> і </a:t>
            </a:r>
            <a:r>
              <a:rPr lang="ru-RU" dirty="0" err="1"/>
              <a:t>таємним</a:t>
            </a:r>
            <a:r>
              <a:rPr lang="ru-RU" dirty="0"/>
              <a:t> </a:t>
            </a:r>
            <a:r>
              <a:rPr lang="ru-RU" dirty="0" err="1"/>
              <a:t>голосуванням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розмежування</a:t>
            </a:r>
            <a:r>
              <a:rPr lang="ru-RU" dirty="0" smtClean="0"/>
              <a:t> </a:t>
            </a:r>
            <a:r>
              <a:rPr lang="ru-RU" dirty="0" err="1"/>
              <a:t>повноваження</a:t>
            </a:r>
            <a:r>
              <a:rPr lang="ru-RU" dirty="0"/>
              <a:t> центру та областей: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, </a:t>
            </a:r>
            <a:r>
              <a:rPr lang="ru-RU" dirty="0" err="1"/>
              <a:t>земельним</a:t>
            </a:r>
            <a:r>
              <a:rPr lang="ru-RU" dirty="0"/>
              <a:t> фондом,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й </a:t>
            </a:r>
            <a:r>
              <a:rPr lang="ru-RU" dirty="0" err="1"/>
              <a:t>культури</a:t>
            </a:r>
            <a:r>
              <a:rPr lang="ru-RU" dirty="0"/>
              <a:t>; центральна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основ державного і </a:t>
            </a:r>
            <a:r>
              <a:rPr lang="ru-RU" dirty="0" err="1"/>
              <a:t>суспільного</a:t>
            </a:r>
            <a:r>
              <a:rPr lang="ru-RU" dirty="0"/>
              <a:t> ладу.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федеративна російська республіка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757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327</TotalTime>
  <Words>732</Words>
  <Application>Microsoft Office PowerPoint</Application>
  <PresentationFormat>Экран (4:3)</PresentationFormat>
  <Paragraphs>91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Твердый переплет</vt:lpstr>
      <vt:lpstr>Український соціалізм</vt:lpstr>
      <vt:lpstr>План </vt:lpstr>
      <vt:lpstr>соціалізм</vt:lpstr>
      <vt:lpstr>Презентация PowerPoint</vt:lpstr>
      <vt:lpstr>Презентация PowerPoint</vt:lpstr>
      <vt:lpstr>Історик-народник</vt:lpstr>
      <vt:lpstr>Еволюція політичних поглядів</vt:lpstr>
      <vt:lpstr>автономія України у складі Росії</vt:lpstr>
      <vt:lpstr>федеративна російська республіка</vt:lpstr>
      <vt:lpstr>ідея національної незалежності й суверенітету України</vt:lpstr>
      <vt:lpstr>Критика марксизму</vt:lpstr>
      <vt:lpstr>ідея «Великої України»</vt:lpstr>
      <vt:lpstr>Володимир Винниченко (1880—1951)</vt:lpstr>
      <vt:lpstr>Презентация PowerPoint</vt:lpstr>
      <vt:lpstr>Соціалістичні погляди</vt:lpstr>
      <vt:lpstr>«колектократія»</vt:lpstr>
      <vt:lpstr>Еволюція поглядів з українського національного питання</vt:lpstr>
      <vt:lpstr>соціальне визволення народів – більш важливе, ніж національне</vt:lpstr>
      <vt:lpstr>Ідеал української демократії</vt:lpstr>
      <vt:lpstr>Погляди в еміграції «Відродження нації» (1920)</vt:lpstr>
      <vt:lpstr>соціальне визволення</vt:lpstr>
      <vt:lpstr>«Заповіт борцям за визволення» (1949)</vt:lpstr>
      <vt:lpstr>Ставлення до націоналізму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Український соціалізм</dc:title>
  <dc:creator>User</dc:creator>
  <cp:lastModifiedBy>User</cp:lastModifiedBy>
  <cp:revision>10</cp:revision>
  <dcterms:created xsi:type="dcterms:W3CDTF">2021-04-12T04:07:26Z</dcterms:created>
  <dcterms:modified xsi:type="dcterms:W3CDTF">2021-04-12T09:46:15Z</dcterms:modified>
</cp:coreProperties>
</file>