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ru-RU"/>
  <c:roundedCorners val="1"/>
  <c:style val="2"/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Відсоток ринку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Аутгоїнг</c:v>
                </c:pt>
                <c:pt idx="1">
                  <c:v>Інкамінг</c:v>
                </c:pt>
                <c:pt idx="2">
                  <c:v>Інсайт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50</c:v>
                </c:pt>
                <c:pt idx="1">
                  <c:v>30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5F-40EC-B9A1-0802C147407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1"/>
    </c:legend>
    <c:plotVisOnly val="1"/>
    <c:dispBlanksAs val="gap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c:style val="2"/>
  <c:chart>
    <c:title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Зростання ринку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-10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7C4-49D6-98A8-DE9C6DBB75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118791784"/>
        <c:axId val="2140495176"/>
      </c:lineChart>
      <c:catAx>
        <c:axId val="2118791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40495176"/>
        <c:crosses val="autoZero"/>
        <c:auto val="1"/>
        <c:lblAlgn val="ctr"/>
        <c:lblOffset val="100"/>
        <c:noMultiLvlLbl val="0"/>
      </c:catAx>
      <c:valAx>
        <c:axId val="21404951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1879178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399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092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107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7547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7210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0839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1428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03427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118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64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2713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76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760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737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85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304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177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478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  <p:sldLayoutId id="2147483718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t>Туроперейтинг: Поняття, Види та Функції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Вивчення основ туроператорської діяльності</a:t>
            </a:r>
          </a:p>
        </p:txBody>
      </p:sp>
    </p:spTree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Дякую за увагу!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Вступ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Туроперейтинг — це спеціалізований вид туристичного бізнесу, який полягає в проектуванні, комплектації та просуванні турів. Цей бізнес є невід’ємною частиною сучасного світового туристичного ринку.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Поняття Туроперейтингу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Туроперейтинг — це комплекс послуг, які включають транспорт, проживання, харчування, екскурсії та інші послуги, що забезпечують комфортне та безпечне подорожування туристів.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Види Діяльності Туроператора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Туроператори можуть займатися:</a:t>
            </a:r>
          </a:p>
          <a:p>
            <a:r>
              <a:t>- Аутгоїнг (виїзний туризм)</a:t>
            </a:r>
          </a:p>
          <a:p>
            <a:r>
              <a:t>- Інкамінг (в’їзний туризм)</a:t>
            </a:r>
          </a:p>
          <a:p>
            <a:r>
              <a:t>- Інсайт (внутрішній туризм)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Розподіл Ринку Туроператорів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1828800" y="1371600"/>
          <a:ext cx="5486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Функції Туроператорів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Основні функції туроператорів включають:</a:t>
            </a:r>
          </a:p>
          <a:p>
            <a:r>
              <a:t>- Проектування туристичних продуктів</a:t>
            </a:r>
          </a:p>
          <a:p>
            <a:r>
              <a:t>- Просування та маркетинг турів</a:t>
            </a:r>
          </a:p>
          <a:p>
            <a:r>
              <a:t>- Гуртова реалізація турів</a:t>
            </a:r>
          </a:p>
          <a:p>
            <a:r>
              <a:t>- Оперативний супровід турів</a:t>
            </a:r>
          </a:p>
          <a:p>
            <a:r>
              <a:t>- Контроль якості послуг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Динаміка Ринку Туризму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1828800" y="1371600"/>
          <a:ext cx="5486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Внутрішні та Зовнішні Фактори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Внутрішні фактори включають структуру організації, цілі та ресурси.</a:t>
            </a:r>
          </a:p>
          <a:p>
            <a:r>
              <a:t>Зовнішні фактори включають економічне середовище, правові рамки, соціокультурні та політичні впливи.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Висновки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Туроперейтинг — це комплексний вид діяльності, який вимагає координації різних аспектів бізнесу для забезпечення високої якості послуг та задоволення потреб клієнтів.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Натуральные материалы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</TotalTime>
  <Words>189</Words>
  <Application>Microsoft Office PowerPoint</Application>
  <PresentationFormat>Экран (4:3)</PresentationFormat>
  <Paragraphs>29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Garamond</vt:lpstr>
      <vt:lpstr>Натуральные материалы</vt:lpstr>
      <vt:lpstr>Туроперейтинг: Поняття, Види та Функції</vt:lpstr>
      <vt:lpstr>Вступ</vt:lpstr>
      <vt:lpstr>Поняття Туроперейтингу</vt:lpstr>
      <vt:lpstr>Види Діяльності Туроператора</vt:lpstr>
      <vt:lpstr>Розподіл Ринку Туроператорів</vt:lpstr>
      <vt:lpstr>Функції Туроператорів</vt:lpstr>
      <vt:lpstr>Динаміка Ринку Туризму</vt:lpstr>
      <vt:lpstr>Внутрішні та Зовнішні Фактори</vt:lpstr>
      <vt:lpstr>Висновки</vt:lpstr>
      <vt:lpstr>Дякую за увагу!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Туроперейтинг: Поняття, Види та Функції</dc:title>
  <dc:subject/>
  <dc:creator/>
  <cp:keywords/>
  <dc:description>generated using python-pptx</dc:description>
  <cp:lastModifiedBy>Inna</cp:lastModifiedBy>
  <cp:revision>2</cp:revision>
  <dcterms:created xsi:type="dcterms:W3CDTF">2013-01-27T09:14:16Z</dcterms:created>
  <dcterms:modified xsi:type="dcterms:W3CDTF">2024-08-29T10:10:48Z</dcterms:modified>
  <cp:category/>
</cp:coreProperties>
</file>