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ad0f36fc84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ad0f36fc84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ad0f36fc84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ad0f36fc84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ad0f36fc84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ad0f36fc84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172000" cy="28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Наукова спеціалізація з реклами та PR-діяльності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Наукове осмислення феномену PR та реклами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ru" sz="2400"/>
              <a:t>методологія досліджень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ru" sz="2400"/>
              <a:t>міждисциплінарні підходи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ru" sz="2400"/>
              <a:t>теоретичні та емпіричні основи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ru" sz="2400"/>
              <a:t>інституційні майданчики наукового дискурсу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ru" sz="2400"/>
              <a:t>підготовка кадрів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ru" sz="2400"/>
              <a:t>міжнародний досвід</a:t>
            </a:r>
            <a:endParaRPr sz="2400"/>
          </a:p>
        </p:txBody>
      </p:sp>
      <p:sp>
        <p:nvSpPr>
          <p:cNvPr id="142" name="Google Shape;142;p14"/>
          <p:cNvSpPr/>
          <p:nvPr/>
        </p:nvSpPr>
        <p:spPr>
          <a:xfrm>
            <a:off x="7715250" y="284000"/>
            <a:ext cx="1199100" cy="820500"/>
          </a:xfrm>
          <a:prstGeom prst="uturnArrow">
            <a:avLst>
              <a:gd fmla="val 25000" name="adj1"/>
              <a:gd fmla="val 25000" name="adj2"/>
              <a:gd fmla="val 75000" name="adj3"/>
              <a:gd fmla="val 43750" name="adj4"/>
              <a:gd fmla="val 75000" name="adj5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 txBox="1"/>
          <p:nvPr>
            <p:ph type="title"/>
          </p:nvPr>
        </p:nvSpPr>
        <p:spPr>
          <a:xfrm>
            <a:off x="1072875" y="393750"/>
            <a:ext cx="7541700" cy="129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ПЕРШИЙ ЕТАП АКТИВІЗАЦІЇ РОЗВИТКУ НАУКОВОГО ЗНАННЯ ПРО ПАБЛІК РИЛЕЙШНЗ В УКРАЇНІ (1991–1996 рр.)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(за В.В. Березенко)</a:t>
            </a:r>
            <a:endParaRPr/>
          </a:p>
        </p:txBody>
      </p:sp>
      <p:sp>
        <p:nvSpPr>
          <p:cNvPr id="148" name="Google Shape;148;p15"/>
          <p:cNvSpPr txBox="1"/>
          <p:nvPr>
            <p:ph idx="1" type="body"/>
          </p:nvPr>
        </p:nvSpPr>
        <p:spPr>
          <a:xfrm>
            <a:off x="568000" y="2114200"/>
            <a:ext cx="8046600" cy="274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Саме з 90-х рр. починають закладатись інституаційні ознаки PR в Україні, — у 1992 р. було організовано перший в Україні семінар з паблік рилейшнз. Улітку 1993 р. було зареєстровано в Києві підприємство «ІнГа-К», яке вперше на той час запропонувало надання послуг у цій сфері. Майже одночасно розпочали практичну PR-діяльність Київський міжнародний гуманітарний центр «Розрада» та Одеська телестудія соціально-економічних програм «Браво», яка спеціалізувалася на розробці іміджу політичних партій, їх лідерів, а також іміджу організацій, фірм, корпорацій тощо. Уже у 1996 р. на виставці «Світ реклами-96» було представлено 45 організацій, що на території України надавали послуги з паблік рилейшнз . Цікаво, що майже через рік у журналі «А &amp; РR Digest» було надруковано інформацію про нефаховість зарубіжних спеціалістів з цього напряму в умовах українських реалій, а своїх професіоналів у цій галузі ще бракувало. Саме в цей період було закладено основи трансформації взаємовідносин владних структур і громадськості, які можна було реалізувати за допомогою використання професійного інструментарію PR.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800"/>
              <a:t>Одним із прикладних завдань дисципліни є популяризація наукового рекламного та PR - дискурсу шляхом проведення наукових та науково-популярних заходів: круглих столів, конференцій, нетворкінгів тощо</a:t>
            </a:r>
            <a:endParaRPr sz="1800"/>
          </a:p>
        </p:txBody>
      </p:sp>
      <p:sp>
        <p:nvSpPr>
          <p:cNvPr id="154" name="Google Shape;154;p16"/>
          <p:cNvSpPr/>
          <p:nvPr/>
        </p:nvSpPr>
        <p:spPr>
          <a:xfrm>
            <a:off x="6689700" y="2871500"/>
            <a:ext cx="1514700" cy="15147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