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64238-BB28-4E74-814A-FB1D39127B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3B55D22-22BB-4EE5-95A8-A415662A427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100" b="1" i="1" baseline="0" dirty="0" smtClean="0">
              <a:solidFill>
                <a:schemeClr val="tx1"/>
              </a:solidFill>
              <a:latin typeface="Cambria" pitchFamily="18" charset="0"/>
            </a:rPr>
            <a:t>різноманітність та еволюція органічного світу</a:t>
          </a:r>
          <a:endParaRPr lang="uk-UA" sz="31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8E1A3522-232C-4BB2-B909-2A9938245600}" type="parTrans" cxnId="{CFB1FB5C-423B-4B41-B102-00250DED89EA}">
      <dgm:prSet/>
      <dgm:spPr/>
      <dgm:t>
        <a:bodyPr/>
        <a:lstStyle/>
        <a:p>
          <a:endParaRPr lang="uk-UA"/>
        </a:p>
      </dgm:t>
    </dgm:pt>
    <dgm:pt modelId="{9900E6B4-B613-497F-BD73-A323104C2D37}" type="sibTrans" cxnId="{CFB1FB5C-423B-4B41-B102-00250DED89EA}">
      <dgm:prSet/>
      <dgm:spPr/>
      <dgm:t>
        <a:bodyPr/>
        <a:lstStyle/>
        <a:p>
          <a:endParaRPr lang="uk-UA"/>
        </a:p>
      </dgm:t>
    </dgm:pt>
    <dgm:pt modelId="{8837D32E-EF14-4BAC-86C7-2512112E47F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100" b="1" i="1" baseline="0" dirty="0" smtClean="0">
              <a:solidFill>
                <a:schemeClr val="tx1"/>
              </a:solidFill>
              <a:latin typeface="Cambria" pitchFamily="18" charset="0"/>
            </a:rPr>
            <a:t>біологічна природа та соціальна сутність людини</a:t>
          </a:r>
          <a:endParaRPr lang="uk-UA" sz="31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1B02CAF9-E17C-4CD5-919F-C6851CBAAB52}" type="parTrans" cxnId="{A45C8BAB-A7DB-4AB8-91F6-66B372B5CD88}">
      <dgm:prSet/>
      <dgm:spPr/>
      <dgm:t>
        <a:bodyPr/>
        <a:lstStyle/>
        <a:p>
          <a:endParaRPr lang="uk-UA"/>
        </a:p>
      </dgm:t>
    </dgm:pt>
    <dgm:pt modelId="{9C7A36F3-AF20-420B-A9E9-DDB931138B6C}" type="sibTrans" cxnId="{A45C8BAB-A7DB-4AB8-91F6-66B372B5CD88}">
      <dgm:prSet/>
      <dgm:spPr/>
      <dgm:t>
        <a:bodyPr/>
        <a:lstStyle/>
        <a:p>
          <a:endParaRPr lang="uk-UA"/>
        </a:p>
      </dgm:t>
    </dgm:pt>
    <dgm:pt modelId="{3D020639-8104-4C9C-80DD-FABF7BF6A16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100" b="1" i="1" baseline="0" dirty="0" smtClean="0">
              <a:solidFill>
                <a:schemeClr val="tx1"/>
              </a:solidFill>
              <a:latin typeface="Cambria" pitchFamily="18" charset="0"/>
            </a:rPr>
            <a:t>рівні організації живої природи</a:t>
          </a:r>
          <a:endParaRPr lang="uk-UA" sz="31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1BFF5E80-57C9-43B9-BA00-2B97D79D16EA}" type="parTrans" cxnId="{C23CCAC6-0DB4-42C7-B64D-F6734F36D44F}">
      <dgm:prSet/>
      <dgm:spPr/>
      <dgm:t>
        <a:bodyPr/>
        <a:lstStyle/>
        <a:p>
          <a:endParaRPr lang="uk-UA"/>
        </a:p>
      </dgm:t>
    </dgm:pt>
    <dgm:pt modelId="{394D337C-5B82-41FA-8DF8-1742F774F72A}" type="sibTrans" cxnId="{C23CCAC6-0DB4-42C7-B64D-F6734F36D44F}">
      <dgm:prSet/>
      <dgm:spPr/>
      <dgm:t>
        <a:bodyPr/>
        <a:lstStyle/>
        <a:p>
          <a:endParaRPr lang="uk-UA"/>
        </a:p>
      </dgm:t>
    </dgm:pt>
    <dgm:pt modelId="{92AC3F9D-7500-43E9-B29F-3727B97386FB}" type="pres">
      <dgm:prSet presAssocID="{70964238-BB28-4E74-814A-FB1D39127B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8B705E7-4DE9-4E96-8F13-332CBD74AC70}" type="pres">
      <dgm:prSet presAssocID="{63B55D22-22BB-4EE5-95A8-A415662A427E}" presName="linNode" presStyleCnt="0"/>
      <dgm:spPr/>
    </dgm:pt>
    <dgm:pt modelId="{57B5B29C-FDC7-42F4-A538-0E314D1FF497}" type="pres">
      <dgm:prSet presAssocID="{63B55D22-22BB-4EE5-95A8-A415662A427E}" presName="parentText" presStyleLbl="node1" presStyleIdx="0" presStyleCnt="3" custScaleX="21219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4D6963-939A-4691-B1F6-929D58756CDB}" type="pres">
      <dgm:prSet presAssocID="{9900E6B4-B613-497F-BD73-A323104C2D37}" presName="sp" presStyleCnt="0"/>
      <dgm:spPr/>
    </dgm:pt>
    <dgm:pt modelId="{107C5DEA-416C-4082-B101-54C979983E04}" type="pres">
      <dgm:prSet presAssocID="{8837D32E-EF14-4BAC-86C7-2512112E47F6}" presName="linNode" presStyleCnt="0"/>
      <dgm:spPr/>
    </dgm:pt>
    <dgm:pt modelId="{2D39270B-5692-4671-839B-3B215F4B23EF}" type="pres">
      <dgm:prSet presAssocID="{8837D32E-EF14-4BAC-86C7-2512112E47F6}" presName="parentText" presStyleLbl="node1" presStyleIdx="1" presStyleCnt="3" custScaleX="214123" custLinFactNeighborX="0" custLinFactNeighborY="18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BC3325-EB57-4670-A1F5-975995BC2F08}" type="pres">
      <dgm:prSet presAssocID="{9C7A36F3-AF20-420B-A9E9-DDB931138B6C}" presName="sp" presStyleCnt="0"/>
      <dgm:spPr/>
    </dgm:pt>
    <dgm:pt modelId="{46ACF3F0-FE5A-41C9-A28E-ACA9C876041D}" type="pres">
      <dgm:prSet presAssocID="{3D020639-8104-4C9C-80DD-FABF7BF6A16F}" presName="linNode" presStyleCnt="0"/>
      <dgm:spPr/>
    </dgm:pt>
    <dgm:pt modelId="{E358614F-7265-4202-A7E7-AC139C4E62A3}" type="pres">
      <dgm:prSet presAssocID="{3D020639-8104-4C9C-80DD-FABF7BF6A16F}" presName="parentText" presStyleLbl="node1" presStyleIdx="2" presStyleCnt="3" custScaleX="217015" custLinFactNeighborX="0" custLinFactNeighborY="339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FB1FB5C-423B-4B41-B102-00250DED89EA}" srcId="{70964238-BB28-4E74-814A-FB1D39127B87}" destId="{63B55D22-22BB-4EE5-95A8-A415662A427E}" srcOrd="0" destOrd="0" parTransId="{8E1A3522-232C-4BB2-B909-2A9938245600}" sibTransId="{9900E6B4-B613-497F-BD73-A323104C2D37}"/>
    <dgm:cxn modelId="{A45C8BAB-A7DB-4AB8-91F6-66B372B5CD88}" srcId="{70964238-BB28-4E74-814A-FB1D39127B87}" destId="{8837D32E-EF14-4BAC-86C7-2512112E47F6}" srcOrd="1" destOrd="0" parTransId="{1B02CAF9-E17C-4CD5-919F-C6851CBAAB52}" sibTransId="{9C7A36F3-AF20-420B-A9E9-DDB931138B6C}"/>
    <dgm:cxn modelId="{C23CCAC6-0DB4-42C7-B64D-F6734F36D44F}" srcId="{70964238-BB28-4E74-814A-FB1D39127B87}" destId="{3D020639-8104-4C9C-80DD-FABF7BF6A16F}" srcOrd="2" destOrd="0" parTransId="{1BFF5E80-57C9-43B9-BA00-2B97D79D16EA}" sibTransId="{394D337C-5B82-41FA-8DF8-1742F774F72A}"/>
    <dgm:cxn modelId="{8701BEB2-FEE1-44C3-B307-AFFA9E117CF0}" type="presOf" srcId="{3D020639-8104-4C9C-80DD-FABF7BF6A16F}" destId="{E358614F-7265-4202-A7E7-AC139C4E62A3}" srcOrd="0" destOrd="0" presId="urn:microsoft.com/office/officeart/2005/8/layout/vList5"/>
    <dgm:cxn modelId="{D794FD67-7742-4F08-9791-5B6BF87A2D3D}" type="presOf" srcId="{63B55D22-22BB-4EE5-95A8-A415662A427E}" destId="{57B5B29C-FDC7-42F4-A538-0E314D1FF497}" srcOrd="0" destOrd="0" presId="urn:microsoft.com/office/officeart/2005/8/layout/vList5"/>
    <dgm:cxn modelId="{221647E9-63C0-4803-A220-D66B1C80E908}" type="presOf" srcId="{70964238-BB28-4E74-814A-FB1D39127B87}" destId="{92AC3F9D-7500-43E9-B29F-3727B97386FB}" srcOrd="0" destOrd="0" presId="urn:microsoft.com/office/officeart/2005/8/layout/vList5"/>
    <dgm:cxn modelId="{BBF962A6-2852-4A68-AF5C-25C68641BB16}" type="presOf" srcId="{8837D32E-EF14-4BAC-86C7-2512112E47F6}" destId="{2D39270B-5692-4671-839B-3B215F4B23EF}" srcOrd="0" destOrd="0" presId="urn:microsoft.com/office/officeart/2005/8/layout/vList5"/>
    <dgm:cxn modelId="{37B1A7DC-8632-4782-8ECC-990572C58223}" type="presParOf" srcId="{92AC3F9D-7500-43E9-B29F-3727B97386FB}" destId="{18B705E7-4DE9-4E96-8F13-332CBD74AC70}" srcOrd="0" destOrd="0" presId="urn:microsoft.com/office/officeart/2005/8/layout/vList5"/>
    <dgm:cxn modelId="{AACF530A-E97C-42A7-952B-33EEE2F89F96}" type="presParOf" srcId="{18B705E7-4DE9-4E96-8F13-332CBD74AC70}" destId="{57B5B29C-FDC7-42F4-A538-0E314D1FF497}" srcOrd="0" destOrd="0" presId="urn:microsoft.com/office/officeart/2005/8/layout/vList5"/>
    <dgm:cxn modelId="{0A02A315-FAC1-4925-9D97-FCEA1928F67B}" type="presParOf" srcId="{92AC3F9D-7500-43E9-B29F-3727B97386FB}" destId="{A24D6963-939A-4691-B1F6-929D58756CDB}" srcOrd="1" destOrd="0" presId="urn:microsoft.com/office/officeart/2005/8/layout/vList5"/>
    <dgm:cxn modelId="{0E535BDC-B06E-4E4E-9AFA-6A35476CE188}" type="presParOf" srcId="{92AC3F9D-7500-43E9-B29F-3727B97386FB}" destId="{107C5DEA-416C-4082-B101-54C979983E04}" srcOrd="2" destOrd="0" presId="urn:microsoft.com/office/officeart/2005/8/layout/vList5"/>
    <dgm:cxn modelId="{94A4997B-49B5-4C88-A21B-D94A9529DCCE}" type="presParOf" srcId="{107C5DEA-416C-4082-B101-54C979983E04}" destId="{2D39270B-5692-4671-839B-3B215F4B23EF}" srcOrd="0" destOrd="0" presId="urn:microsoft.com/office/officeart/2005/8/layout/vList5"/>
    <dgm:cxn modelId="{50FD1C44-9ACC-4A78-926F-61EA75A1271E}" type="presParOf" srcId="{92AC3F9D-7500-43E9-B29F-3727B97386FB}" destId="{45BC3325-EB57-4670-A1F5-975995BC2F08}" srcOrd="3" destOrd="0" presId="urn:microsoft.com/office/officeart/2005/8/layout/vList5"/>
    <dgm:cxn modelId="{272696E1-7EBE-405F-A72B-7910B7815E21}" type="presParOf" srcId="{92AC3F9D-7500-43E9-B29F-3727B97386FB}" destId="{46ACF3F0-FE5A-41C9-A28E-ACA9C876041D}" srcOrd="4" destOrd="0" presId="urn:microsoft.com/office/officeart/2005/8/layout/vList5"/>
    <dgm:cxn modelId="{7294DAA2-31B9-49F6-8E94-5078496A3752}" type="presParOf" srcId="{46ACF3F0-FE5A-41C9-A28E-ACA9C876041D}" destId="{E358614F-7265-4202-A7E7-AC139C4E62A3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24E54-9150-4E1D-8702-0FACEBC5607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B00E18-0FC8-4E0B-B83A-B62248B9F24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Cambria" pitchFamily="18" charset="0"/>
            </a:rPr>
            <a:t>функціонально-цілісний</a:t>
          </a:r>
          <a:endParaRPr lang="uk-UA" sz="1800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0463BBA9-7E07-47AA-86AF-0E2DB2067309}" type="parTrans" cxnId="{BC94694B-C6D4-4A95-8F99-1E64557AAD16}">
      <dgm:prSet/>
      <dgm:spPr/>
      <dgm:t>
        <a:bodyPr/>
        <a:lstStyle/>
        <a:p>
          <a:endParaRPr lang="uk-UA"/>
        </a:p>
      </dgm:t>
    </dgm:pt>
    <dgm:pt modelId="{9C0868F9-7BAC-4125-86A3-402055E7E5DF}" type="sibTrans" cxnId="{BC94694B-C6D4-4A95-8F99-1E64557AAD16}">
      <dgm:prSet/>
      <dgm:spPr/>
      <dgm:t>
        <a:bodyPr/>
        <a:lstStyle/>
        <a:p>
          <a:endParaRPr lang="uk-UA"/>
        </a:p>
      </dgm:t>
    </dgm:pt>
    <dgm:pt modelId="{D9710398-B46B-4024-B9AA-7EDA501937F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Cambria" pitchFamily="18" charset="0"/>
            </a:rPr>
            <a:t>системно-структурний</a:t>
          </a:r>
          <a:endParaRPr lang="uk-UA" sz="1800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44FFFFE3-E731-4421-976A-A7692C6A3250}" type="parTrans" cxnId="{569D57D9-CF75-4C18-96FF-104E88A44577}">
      <dgm:prSet/>
      <dgm:spPr/>
      <dgm:t>
        <a:bodyPr/>
        <a:lstStyle/>
        <a:p>
          <a:endParaRPr lang="uk-UA"/>
        </a:p>
      </dgm:t>
    </dgm:pt>
    <dgm:pt modelId="{CEB1484C-C999-4E00-9DB1-3809DD2EC05B}" type="sibTrans" cxnId="{569D57D9-CF75-4C18-96FF-104E88A44577}">
      <dgm:prSet/>
      <dgm:spPr/>
      <dgm:t>
        <a:bodyPr/>
        <a:lstStyle/>
        <a:p>
          <a:endParaRPr lang="uk-UA"/>
        </a:p>
      </dgm:t>
    </dgm:pt>
    <dgm:pt modelId="{896A5C46-9B4F-4F62-BA50-B329731F2C9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Cambria" pitchFamily="18" charset="0"/>
            </a:rPr>
            <a:t>екологічний</a:t>
          </a:r>
          <a:endParaRPr lang="uk-UA" sz="1800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6EEF1539-7AAA-466B-8F48-F00AE75E04C7}" type="parTrans" cxnId="{B23EB61B-14F5-42BE-AB80-E11A495D4D77}">
      <dgm:prSet/>
      <dgm:spPr/>
      <dgm:t>
        <a:bodyPr/>
        <a:lstStyle/>
        <a:p>
          <a:endParaRPr lang="uk-UA"/>
        </a:p>
      </dgm:t>
    </dgm:pt>
    <dgm:pt modelId="{83F10111-2790-4E16-8642-5667F8B29348}" type="sibTrans" cxnId="{B23EB61B-14F5-42BE-AB80-E11A495D4D77}">
      <dgm:prSet/>
      <dgm:spPr/>
      <dgm:t>
        <a:bodyPr/>
        <a:lstStyle/>
        <a:p>
          <a:endParaRPr lang="uk-UA"/>
        </a:p>
      </dgm:t>
    </dgm:pt>
    <dgm:pt modelId="{F7DF9BC6-EB07-4CFA-A64D-B0D314D7667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Cambria" pitchFamily="18" charset="0"/>
            </a:rPr>
            <a:t>історичний</a:t>
          </a:r>
          <a:endParaRPr lang="uk-UA" sz="1800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A9A7FAAC-EE59-46DD-9C41-AF8E9A5C2FD3}" type="parTrans" cxnId="{2DC76521-3A81-49BD-BD15-3480C53EF56B}">
      <dgm:prSet/>
      <dgm:spPr/>
      <dgm:t>
        <a:bodyPr/>
        <a:lstStyle/>
        <a:p>
          <a:endParaRPr lang="uk-UA"/>
        </a:p>
      </dgm:t>
    </dgm:pt>
    <dgm:pt modelId="{CFFDAC9C-CC4C-47C0-BCB7-B6C2C3001F4F}" type="sibTrans" cxnId="{2DC76521-3A81-49BD-BD15-3480C53EF56B}">
      <dgm:prSet/>
      <dgm:spPr/>
      <dgm:t>
        <a:bodyPr/>
        <a:lstStyle/>
        <a:p>
          <a:endParaRPr lang="uk-UA"/>
        </a:p>
      </dgm:t>
    </dgm:pt>
    <dgm:pt modelId="{1C29009C-E2AD-4673-BC2E-CCC0812405B1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Cambria" pitchFamily="18" charset="0"/>
            </a:rPr>
            <a:t>порівняльний</a:t>
          </a:r>
          <a:endParaRPr lang="uk-UA" sz="1800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5955A56E-ED9F-4D96-BE63-1EA496C7367F}" type="parTrans" cxnId="{48E1C4B9-3655-4A2C-B15E-27D55BBDA302}">
      <dgm:prSet/>
      <dgm:spPr/>
      <dgm:t>
        <a:bodyPr/>
        <a:lstStyle/>
        <a:p>
          <a:endParaRPr lang="uk-UA"/>
        </a:p>
      </dgm:t>
    </dgm:pt>
    <dgm:pt modelId="{6CF57036-FCF4-416B-A5EA-8BB56157E011}" type="sibTrans" cxnId="{48E1C4B9-3655-4A2C-B15E-27D55BBDA302}">
      <dgm:prSet/>
      <dgm:spPr/>
      <dgm:t>
        <a:bodyPr/>
        <a:lstStyle/>
        <a:p>
          <a:endParaRPr lang="uk-UA"/>
        </a:p>
      </dgm:t>
    </dgm:pt>
    <dgm:pt modelId="{4ED93130-FB34-43A9-8C53-C4F78F620EB9}" type="pres">
      <dgm:prSet presAssocID="{F7724E54-9150-4E1D-8702-0FACEBC560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08E879-BFD2-4D68-B076-C15C5F61CD09}" type="pres">
      <dgm:prSet presAssocID="{BCB00E18-0FC8-4E0B-B83A-B62248B9F2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F09163-499F-4381-B142-CAD5F8BA217B}" type="pres">
      <dgm:prSet presAssocID="{BCB00E18-0FC8-4E0B-B83A-B62248B9F247}" presName="spNode" presStyleCnt="0"/>
      <dgm:spPr/>
    </dgm:pt>
    <dgm:pt modelId="{F47C2AB4-04EB-47AA-83EE-E84308A8AA49}" type="pres">
      <dgm:prSet presAssocID="{9C0868F9-7BAC-4125-86A3-402055E7E5DF}" presName="sibTrans" presStyleLbl="sibTrans1D1" presStyleIdx="0" presStyleCnt="5"/>
      <dgm:spPr/>
      <dgm:t>
        <a:bodyPr/>
        <a:lstStyle/>
        <a:p>
          <a:endParaRPr lang="uk-UA"/>
        </a:p>
      </dgm:t>
    </dgm:pt>
    <dgm:pt modelId="{4F6A3580-B440-42D2-BD4F-259B0FB0A7B8}" type="pres">
      <dgm:prSet presAssocID="{D9710398-B46B-4024-B9AA-7EDA501937FE}" presName="node" presStyleLbl="node1" presStyleIdx="1" presStyleCnt="5" custScaleX="118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05DFC2-AFE6-4395-B9CB-271C76FB46FF}" type="pres">
      <dgm:prSet presAssocID="{D9710398-B46B-4024-B9AA-7EDA501937FE}" presName="spNode" presStyleCnt="0"/>
      <dgm:spPr/>
    </dgm:pt>
    <dgm:pt modelId="{F047F95D-5999-4991-8E0B-B9A83529795F}" type="pres">
      <dgm:prSet presAssocID="{CEB1484C-C999-4E00-9DB1-3809DD2EC05B}" presName="sibTrans" presStyleLbl="sibTrans1D1" presStyleIdx="1" presStyleCnt="5"/>
      <dgm:spPr/>
      <dgm:t>
        <a:bodyPr/>
        <a:lstStyle/>
        <a:p>
          <a:endParaRPr lang="uk-UA"/>
        </a:p>
      </dgm:t>
    </dgm:pt>
    <dgm:pt modelId="{D94A8895-889C-4D91-8C02-1DBFF3DD7F39}" type="pres">
      <dgm:prSet presAssocID="{896A5C46-9B4F-4F62-BA50-B329731F2C9F}" presName="node" presStyleLbl="node1" presStyleIdx="2" presStyleCnt="5" custScaleX="1157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E47AB2-9ED3-4250-BA9A-7E5E7733697F}" type="pres">
      <dgm:prSet presAssocID="{896A5C46-9B4F-4F62-BA50-B329731F2C9F}" presName="spNode" presStyleCnt="0"/>
      <dgm:spPr/>
    </dgm:pt>
    <dgm:pt modelId="{E93EF658-BF4C-4F5D-ADB2-35E666C2C7AE}" type="pres">
      <dgm:prSet presAssocID="{83F10111-2790-4E16-8642-5667F8B29348}" presName="sibTrans" presStyleLbl="sibTrans1D1" presStyleIdx="2" presStyleCnt="5"/>
      <dgm:spPr/>
      <dgm:t>
        <a:bodyPr/>
        <a:lstStyle/>
        <a:p>
          <a:endParaRPr lang="uk-UA"/>
        </a:p>
      </dgm:t>
    </dgm:pt>
    <dgm:pt modelId="{86C88B5B-B91E-454D-A8F0-90635835C381}" type="pres">
      <dgm:prSet presAssocID="{F7DF9BC6-EB07-4CFA-A64D-B0D314D76675}" presName="node" presStyleLbl="node1" presStyleIdx="3" presStyleCnt="5" custScaleX="1361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982BA8-B422-497E-AA03-14BE264DDC99}" type="pres">
      <dgm:prSet presAssocID="{F7DF9BC6-EB07-4CFA-A64D-B0D314D76675}" presName="spNode" presStyleCnt="0"/>
      <dgm:spPr/>
    </dgm:pt>
    <dgm:pt modelId="{5FF8C035-CDBB-4FC8-A22E-A4B742DDE1EB}" type="pres">
      <dgm:prSet presAssocID="{CFFDAC9C-CC4C-47C0-BCB7-B6C2C3001F4F}" presName="sibTrans" presStyleLbl="sibTrans1D1" presStyleIdx="3" presStyleCnt="5"/>
      <dgm:spPr/>
      <dgm:t>
        <a:bodyPr/>
        <a:lstStyle/>
        <a:p>
          <a:endParaRPr lang="uk-UA"/>
        </a:p>
      </dgm:t>
    </dgm:pt>
    <dgm:pt modelId="{05CD0FE7-FD14-4AAD-9E18-80DB5AD64E75}" type="pres">
      <dgm:prSet presAssocID="{1C29009C-E2AD-4673-BC2E-CCC0812405B1}" presName="node" presStyleLbl="node1" presStyleIdx="4" presStyleCnt="5" custScaleX="1474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ABCA8A-684E-44FE-9A28-5514B009D86B}" type="pres">
      <dgm:prSet presAssocID="{1C29009C-E2AD-4673-BC2E-CCC0812405B1}" presName="spNode" presStyleCnt="0"/>
      <dgm:spPr/>
    </dgm:pt>
    <dgm:pt modelId="{893E4B2F-AA2B-490D-84A7-822673772A83}" type="pres">
      <dgm:prSet presAssocID="{6CF57036-FCF4-416B-A5EA-8BB56157E011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569D57D9-CF75-4C18-96FF-104E88A44577}" srcId="{F7724E54-9150-4E1D-8702-0FACEBC56070}" destId="{D9710398-B46B-4024-B9AA-7EDA501937FE}" srcOrd="1" destOrd="0" parTransId="{44FFFFE3-E731-4421-976A-A7692C6A3250}" sibTransId="{CEB1484C-C999-4E00-9DB1-3809DD2EC05B}"/>
    <dgm:cxn modelId="{AACE84A7-5231-4CE6-ABF0-8CAD2F77C10F}" type="presOf" srcId="{D9710398-B46B-4024-B9AA-7EDA501937FE}" destId="{4F6A3580-B440-42D2-BD4F-259B0FB0A7B8}" srcOrd="0" destOrd="0" presId="urn:microsoft.com/office/officeart/2005/8/layout/cycle5"/>
    <dgm:cxn modelId="{48E1C4B9-3655-4A2C-B15E-27D55BBDA302}" srcId="{F7724E54-9150-4E1D-8702-0FACEBC56070}" destId="{1C29009C-E2AD-4673-BC2E-CCC0812405B1}" srcOrd="4" destOrd="0" parTransId="{5955A56E-ED9F-4D96-BE63-1EA496C7367F}" sibTransId="{6CF57036-FCF4-416B-A5EA-8BB56157E011}"/>
    <dgm:cxn modelId="{588CC60A-E360-4BB9-9D68-053815525769}" type="presOf" srcId="{6CF57036-FCF4-416B-A5EA-8BB56157E011}" destId="{893E4B2F-AA2B-490D-84A7-822673772A83}" srcOrd="0" destOrd="0" presId="urn:microsoft.com/office/officeart/2005/8/layout/cycle5"/>
    <dgm:cxn modelId="{A3295953-576C-492B-8FE3-02399E395729}" type="presOf" srcId="{F7724E54-9150-4E1D-8702-0FACEBC56070}" destId="{4ED93130-FB34-43A9-8C53-C4F78F620EB9}" srcOrd="0" destOrd="0" presId="urn:microsoft.com/office/officeart/2005/8/layout/cycle5"/>
    <dgm:cxn modelId="{2DC76521-3A81-49BD-BD15-3480C53EF56B}" srcId="{F7724E54-9150-4E1D-8702-0FACEBC56070}" destId="{F7DF9BC6-EB07-4CFA-A64D-B0D314D76675}" srcOrd="3" destOrd="0" parTransId="{A9A7FAAC-EE59-46DD-9C41-AF8E9A5C2FD3}" sibTransId="{CFFDAC9C-CC4C-47C0-BCB7-B6C2C3001F4F}"/>
    <dgm:cxn modelId="{FF7EC3CE-7E75-4A64-9350-B0CC2A8A6F13}" type="presOf" srcId="{83F10111-2790-4E16-8642-5667F8B29348}" destId="{E93EF658-BF4C-4F5D-ADB2-35E666C2C7AE}" srcOrd="0" destOrd="0" presId="urn:microsoft.com/office/officeart/2005/8/layout/cycle5"/>
    <dgm:cxn modelId="{C598433E-FC0F-4ED5-BA0B-BBCB9E103125}" type="presOf" srcId="{BCB00E18-0FC8-4E0B-B83A-B62248B9F247}" destId="{1908E879-BFD2-4D68-B076-C15C5F61CD09}" srcOrd="0" destOrd="0" presId="urn:microsoft.com/office/officeart/2005/8/layout/cycle5"/>
    <dgm:cxn modelId="{D8C0452C-5FDB-4592-863D-07FAEEC5EED2}" type="presOf" srcId="{896A5C46-9B4F-4F62-BA50-B329731F2C9F}" destId="{D94A8895-889C-4D91-8C02-1DBFF3DD7F39}" srcOrd="0" destOrd="0" presId="urn:microsoft.com/office/officeart/2005/8/layout/cycle5"/>
    <dgm:cxn modelId="{9F126790-CEEF-4D38-B9BB-BFCE20EC1067}" type="presOf" srcId="{1C29009C-E2AD-4673-BC2E-CCC0812405B1}" destId="{05CD0FE7-FD14-4AAD-9E18-80DB5AD64E75}" srcOrd="0" destOrd="0" presId="urn:microsoft.com/office/officeart/2005/8/layout/cycle5"/>
    <dgm:cxn modelId="{B23EB61B-14F5-42BE-AB80-E11A495D4D77}" srcId="{F7724E54-9150-4E1D-8702-0FACEBC56070}" destId="{896A5C46-9B4F-4F62-BA50-B329731F2C9F}" srcOrd="2" destOrd="0" parTransId="{6EEF1539-7AAA-466B-8F48-F00AE75E04C7}" sibTransId="{83F10111-2790-4E16-8642-5667F8B29348}"/>
    <dgm:cxn modelId="{BC94694B-C6D4-4A95-8F99-1E64557AAD16}" srcId="{F7724E54-9150-4E1D-8702-0FACEBC56070}" destId="{BCB00E18-0FC8-4E0B-B83A-B62248B9F247}" srcOrd="0" destOrd="0" parTransId="{0463BBA9-7E07-47AA-86AF-0E2DB2067309}" sibTransId="{9C0868F9-7BAC-4125-86A3-402055E7E5DF}"/>
    <dgm:cxn modelId="{C2554C85-FBC5-4DDF-B945-223E3F2CCDB9}" type="presOf" srcId="{9C0868F9-7BAC-4125-86A3-402055E7E5DF}" destId="{F47C2AB4-04EB-47AA-83EE-E84308A8AA49}" srcOrd="0" destOrd="0" presId="urn:microsoft.com/office/officeart/2005/8/layout/cycle5"/>
    <dgm:cxn modelId="{8CE54E1A-2641-49C2-B25C-460DA548F7AD}" type="presOf" srcId="{F7DF9BC6-EB07-4CFA-A64D-B0D314D76675}" destId="{86C88B5B-B91E-454D-A8F0-90635835C381}" srcOrd="0" destOrd="0" presId="urn:microsoft.com/office/officeart/2005/8/layout/cycle5"/>
    <dgm:cxn modelId="{8758BD16-CE91-48D0-887C-AC6820C43CC8}" type="presOf" srcId="{CEB1484C-C999-4E00-9DB1-3809DD2EC05B}" destId="{F047F95D-5999-4991-8E0B-B9A83529795F}" srcOrd="0" destOrd="0" presId="urn:microsoft.com/office/officeart/2005/8/layout/cycle5"/>
    <dgm:cxn modelId="{A1FC1606-A6DB-42F2-8426-A19CA324E3F1}" type="presOf" srcId="{CFFDAC9C-CC4C-47C0-BCB7-B6C2C3001F4F}" destId="{5FF8C035-CDBB-4FC8-A22E-A4B742DDE1EB}" srcOrd="0" destOrd="0" presId="urn:microsoft.com/office/officeart/2005/8/layout/cycle5"/>
    <dgm:cxn modelId="{17F8C8D6-920A-4CC8-9775-D7282A3275D4}" type="presParOf" srcId="{4ED93130-FB34-43A9-8C53-C4F78F620EB9}" destId="{1908E879-BFD2-4D68-B076-C15C5F61CD09}" srcOrd="0" destOrd="0" presId="urn:microsoft.com/office/officeart/2005/8/layout/cycle5"/>
    <dgm:cxn modelId="{4161794F-1885-4251-8555-640DA6C6BAAB}" type="presParOf" srcId="{4ED93130-FB34-43A9-8C53-C4F78F620EB9}" destId="{7FF09163-499F-4381-B142-CAD5F8BA217B}" srcOrd="1" destOrd="0" presId="urn:microsoft.com/office/officeart/2005/8/layout/cycle5"/>
    <dgm:cxn modelId="{F7A7E4E4-64AA-408F-BDC0-C63D662AB471}" type="presParOf" srcId="{4ED93130-FB34-43A9-8C53-C4F78F620EB9}" destId="{F47C2AB4-04EB-47AA-83EE-E84308A8AA49}" srcOrd="2" destOrd="0" presId="urn:microsoft.com/office/officeart/2005/8/layout/cycle5"/>
    <dgm:cxn modelId="{49FC2C1E-FC06-455B-8270-9A9AC9222550}" type="presParOf" srcId="{4ED93130-FB34-43A9-8C53-C4F78F620EB9}" destId="{4F6A3580-B440-42D2-BD4F-259B0FB0A7B8}" srcOrd="3" destOrd="0" presId="urn:microsoft.com/office/officeart/2005/8/layout/cycle5"/>
    <dgm:cxn modelId="{36FACD89-CB80-404D-B64E-77977A3D276A}" type="presParOf" srcId="{4ED93130-FB34-43A9-8C53-C4F78F620EB9}" destId="{AC05DFC2-AFE6-4395-B9CB-271C76FB46FF}" srcOrd="4" destOrd="0" presId="urn:microsoft.com/office/officeart/2005/8/layout/cycle5"/>
    <dgm:cxn modelId="{F73F10BD-167A-44FD-B756-5EFA63183A7B}" type="presParOf" srcId="{4ED93130-FB34-43A9-8C53-C4F78F620EB9}" destId="{F047F95D-5999-4991-8E0B-B9A83529795F}" srcOrd="5" destOrd="0" presId="urn:microsoft.com/office/officeart/2005/8/layout/cycle5"/>
    <dgm:cxn modelId="{DD260BFF-E88F-4CBA-8AEA-3248F3828E51}" type="presParOf" srcId="{4ED93130-FB34-43A9-8C53-C4F78F620EB9}" destId="{D94A8895-889C-4D91-8C02-1DBFF3DD7F39}" srcOrd="6" destOrd="0" presId="urn:microsoft.com/office/officeart/2005/8/layout/cycle5"/>
    <dgm:cxn modelId="{C5D11EA1-FE58-40CC-93DB-99F647860F49}" type="presParOf" srcId="{4ED93130-FB34-43A9-8C53-C4F78F620EB9}" destId="{6DE47AB2-9ED3-4250-BA9A-7E5E7733697F}" srcOrd="7" destOrd="0" presId="urn:microsoft.com/office/officeart/2005/8/layout/cycle5"/>
    <dgm:cxn modelId="{CA0E17CF-13A4-44DA-B861-909BE3D0B038}" type="presParOf" srcId="{4ED93130-FB34-43A9-8C53-C4F78F620EB9}" destId="{E93EF658-BF4C-4F5D-ADB2-35E666C2C7AE}" srcOrd="8" destOrd="0" presId="urn:microsoft.com/office/officeart/2005/8/layout/cycle5"/>
    <dgm:cxn modelId="{CE1F0AC5-BED9-45CA-A77E-A4E2EC35020D}" type="presParOf" srcId="{4ED93130-FB34-43A9-8C53-C4F78F620EB9}" destId="{86C88B5B-B91E-454D-A8F0-90635835C381}" srcOrd="9" destOrd="0" presId="urn:microsoft.com/office/officeart/2005/8/layout/cycle5"/>
    <dgm:cxn modelId="{6FBA41CC-9891-4458-AB45-781F9AE58465}" type="presParOf" srcId="{4ED93130-FB34-43A9-8C53-C4F78F620EB9}" destId="{AB982BA8-B422-497E-AA03-14BE264DDC99}" srcOrd="10" destOrd="0" presId="urn:microsoft.com/office/officeart/2005/8/layout/cycle5"/>
    <dgm:cxn modelId="{F8D1F0BE-4D72-467A-AB53-E850DAF04DC5}" type="presParOf" srcId="{4ED93130-FB34-43A9-8C53-C4F78F620EB9}" destId="{5FF8C035-CDBB-4FC8-A22E-A4B742DDE1EB}" srcOrd="11" destOrd="0" presId="urn:microsoft.com/office/officeart/2005/8/layout/cycle5"/>
    <dgm:cxn modelId="{475ACF6E-40D6-4C1A-9F1F-956693575EA4}" type="presParOf" srcId="{4ED93130-FB34-43A9-8C53-C4F78F620EB9}" destId="{05CD0FE7-FD14-4AAD-9E18-80DB5AD64E75}" srcOrd="12" destOrd="0" presId="urn:microsoft.com/office/officeart/2005/8/layout/cycle5"/>
    <dgm:cxn modelId="{F47F73B9-1AAE-45A1-9424-3BD56C280D0F}" type="presParOf" srcId="{4ED93130-FB34-43A9-8C53-C4F78F620EB9}" destId="{F5ABCA8A-684E-44FE-9A28-5514B009D86B}" srcOrd="13" destOrd="0" presId="urn:microsoft.com/office/officeart/2005/8/layout/cycle5"/>
    <dgm:cxn modelId="{DAE57D70-D862-4ED8-A40A-97F679777349}" type="presParOf" srcId="{4ED93130-FB34-43A9-8C53-C4F78F620EB9}" destId="{893E4B2F-AA2B-490D-84A7-822673772A83}" srcOrd="14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16312-9AC9-4081-A70F-69C2322FD6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C35F536-C7D5-4267-B261-B12D1FE55A91}">
      <dgm:prSet phldrT="[Текст]" custT="1"/>
      <dgm:spPr/>
      <dgm:t>
        <a:bodyPr/>
        <a:lstStyle/>
        <a:p>
          <a:r>
            <a:rPr lang="uk-UA" sz="2100" b="1" i="1" dirty="0" smtClean="0">
              <a:latin typeface="Cambria" pitchFamily="18" charset="0"/>
            </a:rPr>
            <a:t>клітина</a:t>
          </a:r>
          <a:endParaRPr lang="uk-UA" sz="2100" b="1" i="1" dirty="0">
            <a:latin typeface="Cambria" pitchFamily="18" charset="0"/>
          </a:endParaRPr>
        </a:p>
      </dgm:t>
    </dgm:pt>
    <dgm:pt modelId="{53CC44A2-F52B-4F5F-9755-D37FC029CA18}" type="parTrans" cxnId="{78ABA4A3-4799-4056-AC3E-048254E1467A}">
      <dgm:prSet/>
      <dgm:spPr/>
      <dgm:t>
        <a:bodyPr/>
        <a:lstStyle/>
        <a:p>
          <a:endParaRPr lang="uk-UA"/>
        </a:p>
      </dgm:t>
    </dgm:pt>
    <dgm:pt modelId="{6ED09374-4DED-4D42-BCD4-862B021CD7F6}" type="sibTrans" cxnId="{78ABA4A3-4799-4056-AC3E-048254E1467A}">
      <dgm:prSet/>
      <dgm:spPr/>
      <dgm:t>
        <a:bodyPr/>
        <a:lstStyle/>
        <a:p>
          <a:endParaRPr lang="uk-UA"/>
        </a:p>
      </dgm:t>
    </dgm:pt>
    <dgm:pt modelId="{25300055-8034-4252-B406-1E349F46DB0B}">
      <dgm:prSet phldrT="[Текст]"/>
      <dgm:spPr/>
      <dgm:t>
        <a:bodyPr/>
        <a:lstStyle/>
        <a:p>
          <a:r>
            <a:rPr lang="uk-UA" b="1" i="1" dirty="0" smtClean="0">
              <a:latin typeface="Cambria" pitchFamily="18" charset="0"/>
            </a:rPr>
            <a:t>одноклітинні організми</a:t>
          </a:r>
          <a:endParaRPr lang="uk-UA" b="1" i="1" dirty="0">
            <a:latin typeface="Cambria" pitchFamily="18" charset="0"/>
          </a:endParaRPr>
        </a:p>
      </dgm:t>
    </dgm:pt>
    <dgm:pt modelId="{58DD3BD8-CE28-41F7-B682-D4DB314075B6}" type="parTrans" cxnId="{55A2115F-9690-4BC2-A22E-A8C7D8CC8AC3}">
      <dgm:prSet/>
      <dgm:spPr/>
      <dgm:t>
        <a:bodyPr/>
        <a:lstStyle/>
        <a:p>
          <a:endParaRPr lang="uk-UA"/>
        </a:p>
      </dgm:t>
    </dgm:pt>
    <dgm:pt modelId="{44C09648-3DAC-46FC-ACA8-BF537F03BB8E}" type="sibTrans" cxnId="{55A2115F-9690-4BC2-A22E-A8C7D8CC8AC3}">
      <dgm:prSet/>
      <dgm:spPr/>
      <dgm:t>
        <a:bodyPr/>
        <a:lstStyle/>
        <a:p>
          <a:endParaRPr lang="uk-UA"/>
        </a:p>
      </dgm:t>
    </dgm:pt>
    <dgm:pt modelId="{1A229077-581D-4114-8307-CB3BF8BD4822}">
      <dgm:prSet phldrT="[Текст]"/>
      <dgm:spPr/>
      <dgm:t>
        <a:bodyPr/>
        <a:lstStyle/>
        <a:p>
          <a:r>
            <a:rPr lang="uk-UA" b="1" i="1" dirty="0" smtClean="0">
              <a:latin typeface="Cambria" pitchFamily="18" charset="0"/>
            </a:rPr>
            <a:t>рослини, гриби, тварини, людина</a:t>
          </a:r>
          <a:endParaRPr lang="uk-UA" b="1" i="1" dirty="0">
            <a:latin typeface="Cambria" pitchFamily="18" charset="0"/>
          </a:endParaRPr>
        </a:p>
      </dgm:t>
    </dgm:pt>
    <dgm:pt modelId="{C03F0AD1-9695-4B6C-8A8D-4DA6342EEB30}" type="parTrans" cxnId="{22F46757-BFF7-42DF-B979-B52BA2A3CF03}">
      <dgm:prSet/>
      <dgm:spPr/>
      <dgm:t>
        <a:bodyPr/>
        <a:lstStyle/>
        <a:p>
          <a:endParaRPr lang="uk-UA"/>
        </a:p>
      </dgm:t>
    </dgm:pt>
    <dgm:pt modelId="{0D00C871-75A9-4FB1-8E75-0963C42291C5}" type="sibTrans" cxnId="{22F46757-BFF7-42DF-B979-B52BA2A3CF03}">
      <dgm:prSet/>
      <dgm:spPr/>
      <dgm:t>
        <a:bodyPr/>
        <a:lstStyle/>
        <a:p>
          <a:endParaRPr lang="uk-UA"/>
        </a:p>
      </dgm:t>
    </dgm:pt>
    <dgm:pt modelId="{B5C3FF72-C131-4F55-ADFE-F1807EF7A6AF}">
      <dgm:prSet phldrT="[Текст]"/>
      <dgm:spPr/>
      <dgm:t>
        <a:bodyPr/>
        <a:lstStyle/>
        <a:p>
          <a:r>
            <a:rPr lang="uk-UA" b="1" i="1" dirty="0" smtClean="0">
              <a:latin typeface="Cambria" pitchFamily="18" charset="0"/>
            </a:rPr>
            <a:t>основи системної біології</a:t>
          </a:r>
          <a:endParaRPr lang="uk-UA" b="1" i="1" dirty="0">
            <a:latin typeface="Cambria" pitchFamily="18" charset="0"/>
          </a:endParaRPr>
        </a:p>
      </dgm:t>
    </dgm:pt>
    <dgm:pt modelId="{1CBC0571-EC40-4D53-8F48-318F97286C72}" type="parTrans" cxnId="{AAD6127E-5D65-4440-9639-F986A25FFAE7}">
      <dgm:prSet/>
      <dgm:spPr/>
      <dgm:t>
        <a:bodyPr/>
        <a:lstStyle/>
        <a:p>
          <a:endParaRPr lang="uk-UA"/>
        </a:p>
      </dgm:t>
    </dgm:pt>
    <dgm:pt modelId="{7486BCFB-059D-4A3F-839C-EE1262CF7234}" type="sibTrans" cxnId="{AAD6127E-5D65-4440-9639-F986A25FFAE7}">
      <dgm:prSet/>
      <dgm:spPr/>
      <dgm:t>
        <a:bodyPr/>
        <a:lstStyle/>
        <a:p>
          <a:endParaRPr lang="uk-UA"/>
        </a:p>
      </dgm:t>
    </dgm:pt>
    <dgm:pt modelId="{5FEFE075-A134-456A-9A2F-D86CC991EBFC}" type="pres">
      <dgm:prSet presAssocID="{28116312-9AC9-4081-A70F-69C2322FD667}" presName="compositeShape" presStyleCnt="0">
        <dgm:presLayoutVars>
          <dgm:dir/>
          <dgm:resizeHandles/>
        </dgm:presLayoutVars>
      </dgm:prSet>
      <dgm:spPr/>
    </dgm:pt>
    <dgm:pt modelId="{84E502E2-6115-4DE0-A11F-79BABB399145}" type="pres">
      <dgm:prSet presAssocID="{28116312-9AC9-4081-A70F-69C2322FD667}" presName="pyramid" presStyleLbl="node1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D3FD4516-3ECA-48D8-A4E4-B6A3069537E6}" type="pres">
      <dgm:prSet presAssocID="{28116312-9AC9-4081-A70F-69C2322FD667}" presName="theList" presStyleCnt="0"/>
      <dgm:spPr/>
    </dgm:pt>
    <dgm:pt modelId="{4CAF02A8-0BFC-46E4-B7AF-1E8A6AF5477E}" type="pres">
      <dgm:prSet presAssocID="{0C35F536-C7D5-4267-B261-B12D1FE55A9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6F7507-9509-47EE-AC76-8B40F6B53E34}" type="pres">
      <dgm:prSet presAssocID="{0C35F536-C7D5-4267-B261-B12D1FE55A91}" presName="aSpace" presStyleCnt="0"/>
      <dgm:spPr/>
    </dgm:pt>
    <dgm:pt modelId="{91977956-59E6-434A-9235-95E675D74330}" type="pres">
      <dgm:prSet presAssocID="{25300055-8034-4252-B406-1E349F46DB0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5796E1-6A5B-438D-8E3C-70D37783024F}" type="pres">
      <dgm:prSet presAssocID="{25300055-8034-4252-B406-1E349F46DB0B}" presName="aSpace" presStyleCnt="0"/>
      <dgm:spPr/>
    </dgm:pt>
    <dgm:pt modelId="{462FF5B6-FBC9-4886-ACB0-3C813303C912}" type="pres">
      <dgm:prSet presAssocID="{1A229077-581D-4114-8307-CB3BF8BD482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D8B0F-4935-437E-9853-6FF18DF0155F}" type="pres">
      <dgm:prSet presAssocID="{1A229077-581D-4114-8307-CB3BF8BD4822}" presName="aSpace" presStyleCnt="0"/>
      <dgm:spPr/>
    </dgm:pt>
    <dgm:pt modelId="{049E434C-77A6-4EAE-8976-CEE00C0797E7}" type="pres">
      <dgm:prSet presAssocID="{B5C3FF72-C131-4F55-ADFE-F1807EF7A6A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DCA98A-38E5-411F-A963-6F24C9B6BD58}" type="pres">
      <dgm:prSet presAssocID="{B5C3FF72-C131-4F55-ADFE-F1807EF7A6AF}" presName="aSpace" presStyleCnt="0"/>
      <dgm:spPr/>
    </dgm:pt>
  </dgm:ptLst>
  <dgm:cxnLst>
    <dgm:cxn modelId="{52A59C9F-3EF5-4E6F-B9C2-FC4AD13088DB}" type="presOf" srcId="{1A229077-581D-4114-8307-CB3BF8BD4822}" destId="{462FF5B6-FBC9-4886-ACB0-3C813303C912}" srcOrd="0" destOrd="0" presId="urn:microsoft.com/office/officeart/2005/8/layout/pyramid2"/>
    <dgm:cxn modelId="{AAD6127E-5D65-4440-9639-F986A25FFAE7}" srcId="{28116312-9AC9-4081-A70F-69C2322FD667}" destId="{B5C3FF72-C131-4F55-ADFE-F1807EF7A6AF}" srcOrd="3" destOrd="0" parTransId="{1CBC0571-EC40-4D53-8F48-318F97286C72}" sibTransId="{7486BCFB-059D-4A3F-839C-EE1262CF7234}"/>
    <dgm:cxn modelId="{78ABA4A3-4799-4056-AC3E-048254E1467A}" srcId="{28116312-9AC9-4081-A70F-69C2322FD667}" destId="{0C35F536-C7D5-4267-B261-B12D1FE55A91}" srcOrd="0" destOrd="0" parTransId="{53CC44A2-F52B-4F5F-9755-D37FC029CA18}" sibTransId="{6ED09374-4DED-4D42-BCD4-862B021CD7F6}"/>
    <dgm:cxn modelId="{4C62148F-75A7-45F2-A65F-EECD4F7683B5}" type="presOf" srcId="{B5C3FF72-C131-4F55-ADFE-F1807EF7A6AF}" destId="{049E434C-77A6-4EAE-8976-CEE00C0797E7}" srcOrd="0" destOrd="0" presId="urn:microsoft.com/office/officeart/2005/8/layout/pyramid2"/>
    <dgm:cxn modelId="{ADFF0ECB-779F-4067-8423-2A86A31C22B9}" type="presOf" srcId="{0C35F536-C7D5-4267-B261-B12D1FE55A91}" destId="{4CAF02A8-0BFC-46E4-B7AF-1E8A6AF5477E}" srcOrd="0" destOrd="0" presId="urn:microsoft.com/office/officeart/2005/8/layout/pyramid2"/>
    <dgm:cxn modelId="{55A2115F-9690-4BC2-A22E-A8C7D8CC8AC3}" srcId="{28116312-9AC9-4081-A70F-69C2322FD667}" destId="{25300055-8034-4252-B406-1E349F46DB0B}" srcOrd="1" destOrd="0" parTransId="{58DD3BD8-CE28-41F7-B682-D4DB314075B6}" sibTransId="{44C09648-3DAC-46FC-ACA8-BF537F03BB8E}"/>
    <dgm:cxn modelId="{22F46757-BFF7-42DF-B979-B52BA2A3CF03}" srcId="{28116312-9AC9-4081-A70F-69C2322FD667}" destId="{1A229077-581D-4114-8307-CB3BF8BD4822}" srcOrd="2" destOrd="0" parTransId="{C03F0AD1-9695-4B6C-8A8D-4DA6342EEB30}" sibTransId="{0D00C871-75A9-4FB1-8E75-0963C42291C5}"/>
    <dgm:cxn modelId="{03282342-0CD9-4E3D-94A4-6B52184FCDBB}" type="presOf" srcId="{25300055-8034-4252-B406-1E349F46DB0B}" destId="{91977956-59E6-434A-9235-95E675D74330}" srcOrd="0" destOrd="0" presId="urn:microsoft.com/office/officeart/2005/8/layout/pyramid2"/>
    <dgm:cxn modelId="{D042767B-756A-40F9-BF90-680C6B857895}" type="presOf" srcId="{28116312-9AC9-4081-A70F-69C2322FD667}" destId="{5FEFE075-A134-456A-9A2F-D86CC991EBFC}" srcOrd="0" destOrd="0" presId="urn:microsoft.com/office/officeart/2005/8/layout/pyramid2"/>
    <dgm:cxn modelId="{BD354738-B6AA-49CD-80FE-06D6297664E9}" type="presParOf" srcId="{5FEFE075-A134-456A-9A2F-D86CC991EBFC}" destId="{84E502E2-6115-4DE0-A11F-79BABB399145}" srcOrd="0" destOrd="0" presId="urn:microsoft.com/office/officeart/2005/8/layout/pyramid2"/>
    <dgm:cxn modelId="{CC9BFCE4-DFC0-4083-BD1D-19459B65812C}" type="presParOf" srcId="{5FEFE075-A134-456A-9A2F-D86CC991EBFC}" destId="{D3FD4516-3ECA-48D8-A4E4-B6A3069537E6}" srcOrd="1" destOrd="0" presId="urn:microsoft.com/office/officeart/2005/8/layout/pyramid2"/>
    <dgm:cxn modelId="{D46B9772-7ADF-4FCA-BE72-9CBF4665C7BF}" type="presParOf" srcId="{D3FD4516-3ECA-48D8-A4E4-B6A3069537E6}" destId="{4CAF02A8-0BFC-46E4-B7AF-1E8A6AF5477E}" srcOrd="0" destOrd="0" presId="urn:microsoft.com/office/officeart/2005/8/layout/pyramid2"/>
    <dgm:cxn modelId="{82382886-9003-4411-8F33-827B1803F91A}" type="presParOf" srcId="{D3FD4516-3ECA-48D8-A4E4-B6A3069537E6}" destId="{116F7507-9509-47EE-AC76-8B40F6B53E34}" srcOrd="1" destOrd="0" presId="urn:microsoft.com/office/officeart/2005/8/layout/pyramid2"/>
    <dgm:cxn modelId="{9648F7DD-A0BA-4B7E-B043-1BFFAF33A054}" type="presParOf" srcId="{D3FD4516-3ECA-48D8-A4E4-B6A3069537E6}" destId="{91977956-59E6-434A-9235-95E675D74330}" srcOrd="2" destOrd="0" presId="urn:microsoft.com/office/officeart/2005/8/layout/pyramid2"/>
    <dgm:cxn modelId="{BF2A7D10-962F-4B03-8E02-746EC301FC22}" type="presParOf" srcId="{D3FD4516-3ECA-48D8-A4E4-B6A3069537E6}" destId="{CA5796E1-6A5B-438D-8E3C-70D37783024F}" srcOrd="3" destOrd="0" presId="urn:microsoft.com/office/officeart/2005/8/layout/pyramid2"/>
    <dgm:cxn modelId="{B152CD71-4603-4B71-A89F-625C4466D1F4}" type="presParOf" srcId="{D3FD4516-3ECA-48D8-A4E4-B6A3069537E6}" destId="{462FF5B6-FBC9-4886-ACB0-3C813303C912}" srcOrd="4" destOrd="0" presId="urn:microsoft.com/office/officeart/2005/8/layout/pyramid2"/>
    <dgm:cxn modelId="{162534ED-1D01-45E7-A8BB-04A203CAC54E}" type="presParOf" srcId="{D3FD4516-3ECA-48D8-A4E4-B6A3069537E6}" destId="{916D8B0F-4935-437E-9853-6FF18DF0155F}" srcOrd="5" destOrd="0" presId="urn:microsoft.com/office/officeart/2005/8/layout/pyramid2"/>
    <dgm:cxn modelId="{40115D20-7742-4429-9D0C-39FD6B11EB03}" type="presParOf" srcId="{D3FD4516-3ECA-48D8-A4E4-B6A3069537E6}" destId="{049E434C-77A6-4EAE-8976-CEE00C0797E7}" srcOrd="6" destOrd="0" presId="urn:microsoft.com/office/officeart/2005/8/layout/pyramid2"/>
    <dgm:cxn modelId="{54B01F64-BCE5-493E-9BED-2B7B309E9BFC}" type="presParOf" srcId="{D3FD4516-3ECA-48D8-A4E4-B6A3069537E6}" destId="{97DCA98A-38E5-411F-A963-6F24C9B6BD58}" srcOrd="7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AFD74-4904-49E8-9B45-8C42EA07556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5151AEC-72DD-426F-A264-BBFEFC6F626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baseline="0" dirty="0" smtClean="0">
              <a:solidFill>
                <a:schemeClr val="tx1"/>
              </a:solidFill>
              <a:latin typeface="Cambria" pitchFamily="18" charset="0"/>
            </a:rPr>
            <a:t>організація життя</a:t>
          </a:r>
          <a:endParaRPr lang="uk-UA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10794347-C6C8-4BAA-9354-13F4AFCB6EE5}" type="parTrans" cxnId="{1BEBFD70-8DDC-4853-903E-91D719081144}">
      <dgm:prSet/>
      <dgm:spPr/>
      <dgm:t>
        <a:bodyPr/>
        <a:lstStyle/>
        <a:p>
          <a:endParaRPr lang="uk-UA"/>
        </a:p>
      </dgm:t>
    </dgm:pt>
    <dgm:pt modelId="{B21CF178-C1C8-464B-9812-4FAD170D8AAC}" type="sibTrans" cxnId="{1BEBFD70-8DDC-4853-903E-91D719081144}">
      <dgm:prSet/>
      <dgm:spPr/>
      <dgm:t>
        <a:bodyPr/>
        <a:lstStyle/>
        <a:p>
          <a:endParaRPr lang="uk-UA"/>
        </a:p>
      </dgm:t>
    </dgm:pt>
    <dgm:pt modelId="{DEB2BAE3-3BCF-4E19-96A5-7CD817604AE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 anchor="ctr"/>
        <a:lstStyle/>
        <a:p>
          <a:r>
            <a:rPr lang="uk-UA" b="1" i="1" baseline="0" dirty="0" smtClean="0">
              <a:solidFill>
                <a:schemeClr val="tx1"/>
              </a:solidFill>
              <a:latin typeface="Cambria" pitchFamily="18" charset="0"/>
            </a:rPr>
            <a:t>історичний розвиток природи</a:t>
          </a:r>
          <a:endParaRPr lang="uk-UA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B0A62CEA-7B01-4526-B893-BCBF8B4AA745}" type="parTrans" cxnId="{899C6F6D-26B9-49A9-AE18-14CEBC434109}">
      <dgm:prSet/>
      <dgm:spPr/>
      <dgm:t>
        <a:bodyPr/>
        <a:lstStyle/>
        <a:p>
          <a:endParaRPr lang="uk-UA"/>
        </a:p>
      </dgm:t>
    </dgm:pt>
    <dgm:pt modelId="{C9768580-B454-4C2C-8CA4-B960D34D2AA2}" type="sibTrans" cxnId="{899C6F6D-26B9-49A9-AE18-14CEBC434109}">
      <dgm:prSet/>
      <dgm:spPr/>
      <dgm:t>
        <a:bodyPr/>
        <a:lstStyle/>
        <a:p>
          <a:endParaRPr lang="uk-UA"/>
        </a:p>
      </dgm:t>
    </dgm:pt>
    <dgm:pt modelId="{E66ED143-F98F-4646-B9BC-943359A0EA8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 anchor="ctr"/>
        <a:lstStyle/>
        <a:p>
          <a:r>
            <a:rPr lang="uk-UA" b="1" i="1" baseline="0" dirty="0" smtClean="0">
              <a:solidFill>
                <a:schemeClr val="tx1"/>
              </a:solidFill>
              <a:latin typeface="Cambria" pitchFamily="18" charset="0"/>
            </a:rPr>
            <a:t>зв’язок теорії з практикою</a:t>
          </a:r>
          <a:endParaRPr lang="uk-UA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EE5D5589-2DB2-4AB0-8195-DF7FA9AFC3EF}" type="parTrans" cxnId="{7A97F609-CB9A-48EF-AA83-4722C4194C51}">
      <dgm:prSet/>
      <dgm:spPr/>
      <dgm:t>
        <a:bodyPr/>
        <a:lstStyle/>
        <a:p>
          <a:endParaRPr lang="uk-UA"/>
        </a:p>
      </dgm:t>
    </dgm:pt>
    <dgm:pt modelId="{A305E474-AD21-4067-803E-F5F78DF2BF64}" type="sibTrans" cxnId="{7A97F609-CB9A-48EF-AA83-4722C4194C51}">
      <dgm:prSet/>
      <dgm:spPr/>
      <dgm:t>
        <a:bodyPr/>
        <a:lstStyle/>
        <a:p>
          <a:endParaRPr lang="uk-UA"/>
        </a:p>
      </dgm:t>
    </dgm:pt>
    <dgm:pt modelId="{12F80C04-F6B5-4D8C-934F-FAD008046130}" type="pres">
      <dgm:prSet presAssocID="{DC3AFD74-4904-49E8-9B45-8C42EA07556C}" presName="Name0" presStyleCnt="0">
        <dgm:presLayoutVars>
          <dgm:dir/>
          <dgm:resizeHandles val="exact"/>
        </dgm:presLayoutVars>
      </dgm:prSet>
      <dgm:spPr/>
    </dgm:pt>
    <dgm:pt modelId="{321EDAC7-C610-4562-869A-3641AC488CC3}" type="pres">
      <dgm:prSet presAssocID="{DC3AFD74-4904-49E8-9B45-8C42EA07556C}" presName="bkgdShp" presStyleLbl="alignAccFollowNode1" presStyleIdx="0" presStyleCnt="1"/>
      <dgm:spPr/>
    </dgm:pt>
    <dgm:pt modelId="{5268D8BF-57EC-4E8B-AADA-6031B49081D3}" type="pres">
      <dgm:prSet presAssocID="{DC3AFD74-4904-49E8-9B45-8C42EA07556C}" presName="linComp" presStyleCnt="0"/>
      <dgm:spPr/>
    </dgm:pt>
    <dgm:pt modelId="{14A30547-51FA-4FCD-A7A8-B4D28D2DA3CC}" type="pres">
      <dgm:prSet presAssocID="{65151AEC-72DD-426F-A264-BBFEFC6F6266}" presName="compNode" presStyleCnt="0"/>
      <dgm:spPr/>
    </dgm:pt>
    <dgm:pt modelId="{F04E7F0E-69DC-4E6B-A96C-9A52EA71E80D}" type="pres">
      <dgm:prSet presAssocID="{65151AEC-72DD-426F-A264-BBFEFC6F62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690D64-4D38-4767-973A-88981A8CB25E}" type="pres">
      <dgm:prSet presAssocID="{65151AEC-72DD-426F-A264-BBFEFC6F6266}" presName="invisiNode" presStyleLbl="node1" presStyleIdx="0" presStyleCnt="3"/>
      <dgm:spPr/>
    </dgm:pt>
    <dgm:pt modelId="{D564FDDC-FC2D-4F30-90B6-E9D3481EA752}" type="pres">
      <dgm:prSet presAssocID="{65151AEC-72DD-426F-A264-BBFEFC6F626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5AE1A9-D5FC-428E-93ED-7C985D47E7E1}" type="pres">
      <dgm:prSet presAssocID="{B21CF178-C1C8-464B-9812-4FAD170D8AA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A1C64C0-E758-4056-B7D9-5FEA2FAF1AA5}" type="pres">
      <dgm:prSet presAssocID="{DEB2BAE3-3BCF-4E19-96A5-7CD817604AE6}" presName="compNode" presStyleCnt="0"/>
      <dgm:spPr/>
    </dgm:pt>
    <dgm:pt modelId="{6A4F8CC6-0761-4B55-8CC7-3B3B5C850C27}" type="pres">
      <dgm:prSet presAssocID="{DEB2BAE3-3BCF-4E19-96A5-7CD817604A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BBCEE9-82D5-41ED-A66F-B872D0892F4D}" type="pres">
      <dgm:prSet presAssocID="{DEB2BAE3-3BCF-4E19-96A5-7CD817604AE6}" presName="invisiNode" presStyleLbl="node1" presStyleIdx="1" presStyleCnt="3"/>
      <dgm:spPr/>
    </dgm:pt>
    <dgm:pt modelId="{2F2F51E3-A88C-4D31-8513-44FDC2B210D4}" type="pres">
      <dgm:prSet presAssocID="{DEB2BAE3-3BCF-4E19-96A5-7CD817604AE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6E88AF-DDEC-4D3D-8CDC-3A7A22033A51}" type="pres">
      <dgm:prSet presAssocID="{C9768580-B454-4C2C-8CA4-B960D34D2AA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25B7C82-72DB-4ECD-9FF7-FF01946CE610}" type="pres">
      <dgm:prSet presAssocID="{E66ED143-F98F-4646-B9BC-943359A0EA8E}" presName="compNode" presStyleCnt="0"/>
      <dgm:spPr/>
    </dgm:pt>
    <dgm:pt modelId="{24822305-F7C4-41E3-95A0-263E855AE2B0}" type="pres">
      <dgm:prSet presAssocID="{E66ED143-F98F-4646-B9BC-943359A0EA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BFDCFC-4D83-4F9B-8508-EEA4DE8A4114}" type="pres">
      <dgm:prSet presAssocID="{E66ED143-F98F-4646-B9BC-943359A0EA8E}" presName="invisiNode" presStyleLbl="node1" presStyleIdx="2" presStyleCnt="3"/>
      <dgm:spPr/>
    </dgm:pt>
    <dgm:pt modelId="{3F27D527-9BDE-4D6F-9B50-7AA7D9E15FDF}" type="pres">
      <dgm:prSet presAssocID="{E66ED143-F98F-4646-B9BC-943359A0EA8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A97F609-CB9A-48EF-AA83-4722C4194C51}" srcId="{DC3AFD74-4904-49E8-9B45-8C42EA07556C}" destId="{E66ED143-F98F-4646-B9BC-943359A0EA8E}" srcOrd="2" destOrd="0" parTransId="{EE5D5589-2DB2-4AB0-8195-DF7FA9AFC3EF}" sibTransId="{A305E474-AD21-4067-803E-F5F78DF2BF64}"/>
    <dgm:cxn modelId="{1BEBFD70-8DDC-4853-903E-91D719081144}" srcId="{DC3AFD74-4904-49E8-9B45-8C42EA07556C}" destId="{65151AEC-72DD-426F-A264-BBFEFC6F6266}" srcOrd="0" destOrd="0" parTransId="{10794347-C6C8-4BAA-9354-13F4AFCB6EE5}" sibTransId="{B21CF178-C1C8-464B-9812-4FAD170D8AAC}"/>
    <dgm:cxn modelId="{11F5DB9A-4697-42CA-81A1-B5DCCE50A69E}" type="presOf" srcId="{DC3AFD74-4904-49E8-9B45-8C42EA07556C}" destId="{12F80C04-F6B5-4D8C-934F-FAD008046130}" srcOrd="0" destOrd="0" presId="urn:microsoft.com/office/officeart/2005/8/layout/pList2"/>
    <dgm:cxn modelId="{6135A2C3-2F45-4ABB-8917-00A57E67CDD7}" type="presOf" srcId="{E66ED143-F98F-4646-B9BC-943359A0EA8E}" destId="{24822305-F7C4-41E3-95A0-263E855AE2B0}" srcOrd="0" destOrd="0" presId="urn:microsoft.com/office/officeart/2005/8/layout/pList2"/>
    <dgm:cxn modelId="{67F8F664-9941-4868-80E6-73C0BAE7CA00}" type="presOf" srcId="{DEB2BAE3-3BCF-4E19-96A5-7CD817604AE6}" destId="{6A4F8CC6-0761-4B55-8CC7-3B3B5C850C27}" srcOrd="0" destOrd="0" presId="urn:microsoft.com/office/officeart/2005/8/layout/pList2"/>
    <dgm:cxn modelId="{63379682-F709-429C-A916-4D17E9AC79C7}" type="presOf" srcId="{C9768580-B454-4C2C-8CA4-B960D34D2AA2}" destId="{9D6E88AF-DDEC-4D3D-8CDC-3A7A22033A51}" srcOrd="0" destOrd="0" presId="urn:microsoft.com/office/officeart/2005/8/layout/pList2"/>
    <dgm:cxn modelId="{899C6F6D-26B9-49A9-AE18-14CEBC434109}" srcId="{DC3AFD74-4904-49E8-9B45-8C42EA07556C}" destId="{DEB2BAE3-3BCF-4E19-96A5-7CD817604AE6}" srcOrd="1" destOrd="0" parTransId="{B0A62CEA-7B01-4526-B893-BCBF8B4AA745}" sibTransId="{C9768580-B454-4C2C-8CA4-B960D34D2AA2}"/>
    <dgm:cxn modelId="{3B3E13C6-B3B2-40D6-BEE7-E65EDC7B3175}" type="presOf" srcId="{B21CF178-C1C8-464B-9812-4FAD170D8AAC}" destId="{475AE1A9-D5FC-428E-93ED-7C985D47E7E1}" srcOrd="0" destOrd="0" presId="urn:microsoft.com/office/officeart/2005/8/layout/pList2"/>
    <dgm:cxn modelId="{6EB6F6F1-A98A-424A-8B4A-F134AD30B62A}" type="presOf" srcId="{65151AEC-72DD-426F-A264-BBFEFC6F6266}" destId="{F04E7F0E-69DC-4E6B-A96C-9A52EA71E80D}" srcOrd="0" destOrd="0" presId="urn:microsoft.com/office/officeart/2005/8/layout/pList2"/>
    <dgm:cxn modelId="{84363BA7-B5E8-4432-ACBE-58585038B6A9}" type="presParOf" srcId="{12F80C04-F6B5-4D8C-934F-FAD008046130}" destId="{321EDAC7-C610-4562-869A-3641AC488CC3}" srcOrd="0" destOrd="0" presId="urn:microsoft.com/office/officeart/2005/8/layout/pList2"/>
    <dgm:cxn modelId="{0CBEA57D-9310-4055-98EF-40EDA587D26E}" type="presParOf" srcId="{12F80C04-F6B5-4D8C-934F-FAD008046130}" destId="{5268D8BF-57EC-4E8B-AADA-6031B49081D3}" srcOrd="1" destOrd="0" presId="urn:microsoft.com/office/officeart/2005/8/layout/pList2"/>
    <dgm:cxn modelId="{628F50ED-7BBC-45BB-BB8F-9BABE6096078}" type="presParOf" srcId="{5268D8BF-57EC-4E8B-AADA-6031B49081D3}" destId="{14A30547-51FA-4FCD-A7A8-B4D28D2DA3CC}" srcOrd="0" destOrd="0" presId="urn:microsoft.com/office/officeart/2005/8/layout/pList2"/>
    <dgm:cxn modelId="{9C87E6BA-7F56-472C-A1DA-32824C45156A}" type="presParOf" srcId="{14A30547-51FA-4FCD-A7A8-B4D28D2DA3CC}" destId="{F04E7F0E-69DC-4E6B-A96C-9A52EA71E80D}" srcOrd="0" destOrd="0" presId="urn:microsoft.com/office/officeart/2005/8/layout/pList2"/>
    <dgm:cxn modelId="{346A5208-7D9D-46CE-856B-F31564D5D3D6}" type="presParOf" srcId="{14A30547-51FA-4FCD-A7A8-B4D28D2DA3CC}" destId="{6F690D64-4D38-4767-973A-88981A8CB25E}" srcOrd="1" destOrd="0" presId="urn:microsoft.com/office/officeart/2005/8/layout/pList2"/>
    <dgm:cxn modelId="{29617D89-900B-484B-8ADE-0C02AB6D6E6A}" type="presParOf" srcId="{14A30547-51FA-4FCD-A7A8-B4D28D2DA3CC}" destId="{D564FDDC-FC2D-4F30-90B6-E9D3481EA752}" srcOrd="2" destOrd="0" presId="urn:microsoft.com/office/officeart/2005/8/layout/pList2"/>
    <dgm:cxn modelId="{2C32AC77-CFA4-4061-B222-4958D720A289}" type="presParOf" srcId="{5268D8BF-57EC-4E8B-AADA-6031B49081D3}" destId="{475AE1A9-D5FC-428E-93ED-7C985D47E7E1}" srcOrd="1" destOrd="0" presId="urn:microsoft.com/office/officeart/2005/8/layout/pList2"/>
    <dgm:cxn modelId="{C52E89B9-F9CA-457D-BCE4-552C6745AEB5}" type="presParOf" srcId="{5268D8BF-57EC-4E8B-AADA-6031B49081D3}" destId="{5A1C64C0-E758-4056-B7D9-5FEA2FAF1AA5}" srcOrd="2" destOrd="0" presId="urn:microsoft.com/office/officeart/2005/8/layout/pList2"/>
    <dgm:cxn modelId="{D9F9BBD0-71C6-486A-BBDB-228888B5179B}" type="presParOf" srcId="{5A1C64C0-E758-4056-B7D9-5FEA2FAF1AA5}" destId="{6A4F8CC6-0761-4B55-8CC7-3B3B5C850C27}" srcOrd="0" destOrd="0" presId="urn:microsoft.com/office/officeart/2005/8/layout/pList2"/>
    <dgm:cxn modelId="{D8FC4D89-857A-4B41-8A25-6729EFD7C664}" type="presParOf" srcId="{5A1C64C0-E758-4056-B7D9-5FEA2FAF1AA5}" destId="{7EBBCEE9-82D5-41ED-A66F-B872D0892F4D}" srcOrd="1" destOrd="0" presId="urn:microsoft.com/office/officeart/2005/8/layout/pList2"/>
    <dgm:cxn modelId="{25504F69-8311-4EE0-855D-747455CDE8CE}" type="presParOf" srcId="{5A1C64C0-E758-4056-B7D9-5FEA2FAF1AA5}" destId="{2F2F51E3-A88C-4D31-8513-44FDC2B210D4}" srcOrd="2" destOrd="0" presId="urn:microsoft.com/office/officeart/2005/8/layout/pList2"/>
    <dgm:cxn modelId="{D4777114-9D89-46F0-8603-182FE6C0C8C8}" type="presParOf" srcId="{5268D8BF-57EC-4E8B-AADA-6031B49081D3}" destId="{9D6E88AF-DDEC-4D3D-8CDC-3A7A22033A51}" srcOrd="3" destOrd="0" presId="urn:microsoft.com/office/officeart/2005/8/layout/pList2"/>
    <dgm:cxn modelId="{FC9460A0-4D72-499B-8739-43BF1C46A446}" type="presParOf" srcId="{5268D8BF-57EC-4E8B-AADA-6031B49081D3}" destId="{A25B7C82-72DB-4ECD-9FF7-FF01946CE610}" srcOrd="4" destOrd="0" presId="urn:microsoft.com/office/officeart/2005/8/layout/pList2"/>
    <dgm:cxn modelId="{F8D9B9E7-2B77-4C5D-A268-B494DD6AD5B2}" type="presParOf" srcId="{A25B7C82-72DB-4ECD-9FF7-FF01946CE610}" destId="{24822305-F7C4-41E3-95A0-263E855AE2B0}" srcOrd="0" destOrd="0" presId="urn:microsoft.com/office/officeart/2005/8/layout/pList2"/>
    <dgm:cxn modelId="{0E2CACD5-330D-4951-B90F-9D0C4374F6C9}" type="presParOf" srcId="{A25B7C82-72DB-4ECD-9FF7-FF01946CE610}" destId="{5FBFDCFC-4D83-4F9B-8508-EEA4DE8A4114}" srcOrd="1" destOrd="0" presId="urn:microsoft.com/office/officeart/2005/8/layout/pList2"/>
    <dgm:cxn modelId="{DA7782AE-9F17-4980-B9C8-1D662B5352DF}" type="presParOf" srcId="{A25B7C82-72DB-4ECD-9FF7-FF01946CE610}" destId="{3F27D527-9BDE-4D6F-9B50-7AA7D9E15FDF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88301F-6D40-4F57-9CCB-33A868A3383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15A5A807-A316-4A1B-9176-434BDF98FFA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baseline="0" dirty="0" smtClean="0">
              <a:solidFill>
                <a:schemeClr val="tx1"/>
              </a:solidFill>
              <a:latin typeface="Cambria" pitchFamily="18" charset="0"/>
            </a:rPr>
            <a:t>реальні об’єкти і процеси живої природи</a:t>
          </a:r>
          <a:endParaRPr lang="uk-UA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53BB0743-643D-4D5E-B7C2-E6DC48AF88EE}" type="parTrans" cxnId="{C9EC5584-F501-4ED7-9906-758A10A44A0B}">
      <dgm:prSet/>
      <dgm:spPr/>
      <dgm:t>
        <a:bodyPr/>
        <a:lstStyle/>
        <a:p>
          <a:endParaRPr lang="uk-UA"/>
        </a:p>
      </dgm:t>
    </dgm:pt>
    <dgm:pt modelId="{A3527D6F-4E31-4D7D-9954-43BC1C063A25}" type="sibTrans" cxnId="{C9EC5584-F501-4ED7-9906-758A10A44A0B}">
      <dgm:prSet/>
      <dgm:spPr/>
      <dgm:t>
        <a:bodyPr/>
        <a:lstStyle/>
        <a:p>
          <a:endParaRPr lang="uk-UA"/>
        </a:p>
      </dgm:t>
    </dgm:pt>
    <dgm:pt modelId="{FFCA661E-A0A9-4B03-B314-26A76FF9AF6B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i="1" dirty="0" smtClean="0">
            <a:solidFill>
              <a:schemeClr val="tx1"/>
            </a:solidFill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solidFill>
                <a:schemeClr val="tx1"/>
              </a:solidFill>
              <a:latin typeface="Cambria" pitchFamily="18" charset="0"/>
            </a:rPr>
            <a:t>теоретичні знання про </a:t>
          </a:r>
          <a:r>
            <a:rPr lang="uk-UA" b="1" i="1" baseline="0" dirty="0" smtClean="0">
              <a:solidFill>
                <a:schemeClr val="tx1"/>
              </a:solidFill>
              <a:latin typeface="Cambria" pitchFamily="18" charset="0"/>
            </a:rPr>
            <a:t>об’єкти і процеси </a:t>
          </a:r>
          <a:endParaRPr lang="uk-UA" b="1" i="1" dirty="0">
            <a:solidFill>
              <a:schemeClr val="tx1"/>
            </a:solidFill>
            <a:latin typeface="Cambria" pitchFamily="18" charset="0"/>
          </a:endParaRPr>
        </a:p>
      </dgm:t>
    </dgm:pt>
    <dgm:pt modelId="{9E4D7154-E579-4FA3-ABE6-BFAE328D16E6}" type="parTrans" cxnId="{50B6D5FB-DC62-4D09-911F-068C6ABE896B}">
      <dgm:prSet/>
      <dgm:spPr/>
      <dgm:t>
        <a:bodyPr/>
        <a:lstStyle/>
        <a:p>
          <a:endParaRPr lang="uk-UA"/>
        </a:p>
      </dgm:t>
    </dgm:pt>
    <dgm:pt modelId="{93E1DDF1-798B-46B6-8B1F-6B45A5EC2CFA}" type="sibTrans" cxnId="{50B6D5FB-DC62-4D09-911F-068C6ABE896B}">
      <dgm:prSet/>
      <dgm:spPr/>
      <dgm:t>
        <a:bodyPr/>
        <a:lstStyle/>
        <a:p>
          <a:endParaRPr lang="uk-UA"/>
        </a:p>
      </dgm:t>
    </dgm:pt>
    <dgm:pt modelId="{AC9E75FA-91F0-40A4-9C6D-074140DF3878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baseline="0" dirty="0" smtClean="0">
              <a:solidFill>
                <a:schemeClr val="tx1"/>
              </a:solidFill>
              <a:latin typeface="Cambria" pitchFamily="18" charset="0"/>
            </a:rPr>
            <a:t>загальнонавчальні і спеціальні уміння, способи діяльності</a:t>
          </a:r>
          <a:endParaRPr lang="uk-UA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3D665F6D-9B93-4582-9F7A-A241E4C9B011}" type="parTrans" cxnId="{E3D8EF40-A586-4297-82DF-213FF650920E}">
      <dgm:prSet/>
      <dgm:spPr/>
      <dgm:t>
        <a:bodyPr/>
        <a:lstStyle/>
        <a:p>
          <a:endParaRPr lang="uk-UA"/>
        </a:p>
      </dgm:t>
    </dgm:pt>
    <dgm:pt modelId="{60C0FB2A-CBDA-4CAC-9FD5-A1594801B2DA}" type="sibTrans" cxnId="{E3D8EF40-A586-4297-82DF-213FF650920E}">
      <dgm:prSet/>
      <dgm:spPr/>
      <dgm:t>
        <a:bodyPr/>
        <a:lstStyle/>
        <a:p>
          <a:endParaRPr lang="uk-UA"/>
        </a:p>
      </dgm:t>
    </dgm:pt>
    <dgm:pt modelId="{12039A04-F7E6-4B1F-BC8E-177855DBB148}" type="pres">
      <dgm:prSet presAssocID="{3888301F-6D40-4F57-9CCB-33A868A3383C}" presName="Name0" presStyleCnt="0">
        <dgm:presLayoutVars>
          <dgm:dir/>
          <dgm:resizeHandles val="exact"/>
        </dgm:presLayoutVars>
      </dgm:prSet>
      <dgm:spPr/>
    </dgm:pt>
    <dgm:pt modelId="{E0CB250A-CC17-42E4-A854-4048FC16A1EB}" type="pres">
      <dgm:prSet presAssocID="{3888301F-6D40-4F57-9CCB-33A868A3383C}" presName="fgShape" presStyleLbl="fgShp" presStyleIdx="0" presStyleCnt="1"/>
      <dgm:spPr>
        <a:ln>
          <a:solidFill>
            <a:schemeClr val="tx2">
              <a:lumMod val="75000"/>
            </a:schemeClr>
          </a:solidFill>
        </a:ln>
      </dgm:spPr>
    </dgm:pt>
    <dgm:pt modelId="{D942EFFC-FDFD-48B9-9CCF-6A60BF7A3C91}" type="pres">
      <dgm:prSet presAssocID="{3888301F-6D40-4F57-9CCB-33A868A3383C}" presName="linComp" presStyleCnt="0"/>
      <dgm:spPr/>
    </dgm:pt>
    <dgm:pt modelId="{6037C9DA-6068-4319-A76D-8E05C46BECE9}" type="pres">
      <dgm:prSet presAssocID="{15A5A807-A316-4A1B-9176-434BDF98FFA5}" presName="compNode" presStyleCnt="0"/>
      <dgm:spPr/>
    </dgm:pt>
    <dgm:pt modelId="{BDE9A84D-DB94-4C23-AE80-1F54445E10C3}" type="pres">
      <dgm:prSet presAssocID="{15A5A807-A316-4A1B-9176-434BDF98FFA5}" presName="bkgdShape" presStyleLbl="node1" presStyleIdx="0" presStyleCnt="3" custLinFactNeighborX="-1128" custLinFactNeighborY="-2092"/>
      <dgm:spPr/>
      <dgm:t>
        <a:bodyPr/>
        <a:lstStyle/>
        <a:p>
          <a:endParaRPr lang="uk-UA"/>
        </a:p>
      </dgm:t>
    </dgm:pt>
    <dgm:pt modelId="{6B80637D-F3D4-4567-B619-17B2331B4C71}" type="pres">
      <dgm:prSet presAssocID="{15A5A807-A316-4A1B-9176-434BDF98FFA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5E507D-6915-4DD4-8FC7-ACD29CB41D21}" type="pres">
      <dgm:prSet presAssocID="{15A5A807-A316-4A1B-9176-434BDF98FFA5}" presName="invisiNode" presStyleLbl="node1" presStyleIdx="0" presStyleCnt="3"/>
      <dgm:spPr/>
    </dgm:pt>
    <dgm:pt modelId="{BB008BDE-4572-4DB6-98C4-5518197D7E07}" type="pres">
      <dgm:prSet presAssocID="{15A5A807-A316-4A1B-9176-434BDF98FFA5}" presName="imagNode" presStyleLbl="fgImgPlace1" presStyleIdx="0" presStyleCnt="3" custScaleX="158883" custScaleY="153575" custLinFactNeighborX="-2276" custLinFactNeighborY="119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1945B4-A161-4D6E-A5E7-7B219CCF1B36}" type="pres">
      <dgm:prSet presAssocID="{A3527D6F-4E31-4D7D-9954-43BC1C063A25}" presName="sibTrans" presStyleLbl="sibTrans2D1" presStyleIdx="0" presStyleCnt="0"/>
      <dgm:spPr/>
    </dgm:pt>
    <dgm:pt modelId="{DA048D3A-2000-4DAE-9711-0251BB2A28E9}" type="pres">
      <dgm:prSet presAssocID="{FFCA661E-A0A9-4B03-B314-26A76FF9AF6B}" presName="compNode" presStyleCnt="0"/>
      <dgm:spPr/>
    </dgm:pt>
    <dgm:pt modelId="{64D76302-C0C5-4E07-AF1B-F61F07C96B73}" type="pres">
      <dgm:prSet presAssocID="{FFCA661E-A0A9-4B03-B314-26A76FF9AF6B}" presName="bkgdShape" presStyleLbl="node1" presStyleIdx="1" presStyleCnt="3" custLinFactNeighborX="2167" custLinFactNeighborY="-553"/>
      <dgm:spPr/>
      <dgm:t>
        <a:bodyPr/>
        <a:lstStyle/>
        <a:p>
          <a:endParaRPr lang="uk-UA"/>
        </a:p>
      </dgm:t>
    </dgm:pt>
    <dgm:pt modelId="{76B4F061-F19D-4DCD-AC66-7B96B638A911}" type="pres">
      <dgm:prSet presAssocID="{FFCA661E-A0A9-4B03-B314-26A76FF9AF6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C4421D-EEE1-4F2B-8975-F840940E61AA}" type="pres">
      <dgm:prSet presAssocID="{FFCA661E-A0A9-4B03-B314-26A76FF9AF6B}" presName="invisiNode" presStyleLbl="node1" presStyleIdx="1" presStyleCnt="3"/>
      <dgm:spPr/>
    </dgm:pt>
    <dgm:pt modelId="{A083286A-A484-4F56-902B-A1C5F4750661}" type="pres">
      <dgm:prSet presAssocID="{FFCA661E-A0A9-4B03-B314-26A76FF9AF6B}" presName="imagNode" presStyleLbl="fgImgPlace1" presStyleIdx="1" presStyleCnt="3" custScaleX="151678" custScaleY="154048" custLinFactNeighborX="0" custLinFactNeighborY="120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511C74-8311-4A41-9655-4C97D5624C79}" type="pres">
      <dgm:prSet presAssocID="{93E1DDF1-798B-46B6-8B1F-6B45A5EC2CFA}" presName="sibTrans" presStyleLbl="sibTrans2D1" presStyleIdx="0" presStyleCnt="0"/>
      <dgm:spPr/>
    </dgm:pt>
    <dgm:pt modelId="{9105EE51-9829-473C-A53D-F138793B9789}" type="pres">
      <dgm:prSet presAssocID="{AC9E75FA-91F0-40A4-9C6D-074140DF3878}" presName="compNode" presStyleCnt="0"/>
      <dgm:spPr/>
    </dgm:pt>
    <dgm:pt modelId="{3E845E33-67A9-4F5C-BA6D-DEA1FA685D8D}" type="pres">
      <dgm:prSet presAssocID="{AC9E75FA-91F0-40A4-9C6D-074140DF3878}" presName="bkgdShape" presStyleLbl="node1" presStyleIdx="2" presStyleCnt="3" custLinFactNeighborX="148" custLinFactNeighborY="947"/>
      <dgm:spPr/>
      <dgm:t>
        <a:bodyPr/>
        <a:lstStyle/>
        <a:p>
          <a:endParaRPr lang="uk-UA"/>
        </a:p>
      </dgm:t>
    </dgm:pt>
    <dgm:pt modelId="{9B71BF22-F6B2-4824-81D4-929A241EDD0D}" type="pres">
      <dgm:prSet presAssocID="{AC9E75FA-91F0-40A4-9C6D-074140DF38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6AF81-AF3A-4295-8FCA-CAE78F6A7D84}" type="pres">
      <dgm:prSet presAssocID="{AC9E75FA-91F0-40A4-9C6D-074140DF3878}" presName="invisiNode" presStyleLbl="node1" presStyleIdx="2" presStyleCnt="3"/>
      <dgm:spPr/>
    </dgm:pt>
    <dgm:pt modelId="{FCECFCF7-48A0-440D-8D8D-A61CE62369B8}" type="pres">
      <dgm:prSet presAssocID="{AC9E75FA-91F0-40A4-9C6D-074140DF3878}" presName="imagNode" presStyleLbl="fgImgPlace1" presStyleIdx="2" presStyleCnt="3" custScaleX="158882" custScaleY="149309" custLinFactNeighborX="-4740" custLinFactNeighborY="97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48EE924-5C0F-40DF-A5C9-B8AC8F00331E}" type="presOf" srcId="{15A5A807-A316-4A1B-9176-434BDF98FFA5}" destId="{6B80637D-F3D4-4567-B619-17B2331B4C71}" srcOrd="1" destOrd="0" presId="urn:microsoft.com/office/officeart/2005/8/layout/hList7"/>
    <dgm:cxn modelId="{30D74A42-E964-49D2-8DB9-8742E33F98B3}" type="presOf" srcId="{AC9E75FA-91F0-40A4-9C6D-074140DF3878}" destId="{9B71BF22-F6B2-4824-81D4-929A241EDD0D}" srcOrd="1" destOrd="0" presId="urn:microsoft.com/office/officeart/2005/8/layout/hList7"/>
    <dgm:cxn modelId="{D68FBC41-1E50-4F20-BCDA-B1418A26DB29}" type="presOf" srcId="{A3527D6F-4E31-4D7D-9954-43BC1C063A25}" destId="{E11945B4-A161-4D6E-A5E7-7B219CCF1B36}" srcOrd="0" destOrd="0" presId="urn:microsoft.com/office/officeart/2005/8/layout/hList7"/>
    <dgm:cxn modelId="{E3D8EF40-A586-4297-82DF-213FF650920E}" srcId="{3888301F-6D40-4F57-9CCB-33A868A3383C}" destId="{AC9E75FA-91F0-40A4-9C6D-074140DF3878}" srcOrd="2" destOrd="0" parTransId="{3D665F6D-9B93-4582-9F7A-A241E4C9B011}" sibTransId="{60C0FB2A-CBDA-4CAC-9FD5-A1594801B2DA}"/>
    <dgm:cxn modelId="{A8C0A7D2-BE08-4363-AEBD-C593424D462C}" type="presOf" srcId="{FFCA661E-A0A9-4B03-B314-26A76FF9AF6B}" destId="{64D76302-C0C5-4E07-AF1B-F61F07C96B73}" srcOrd="0" destOrd="0" presId="urn:microsoft.com/office/officeart/2005/8/layout/hList7"/>
    <dgm:cxn modelId="{C9EC5584-F501-4ED7-9906-758A10A44A0B}" srcId="{3888301F-6D40-4F57-9CCB-33A868A3383C}" destId="{15A5A807-A316-4A1B-9176-434BDF98FFA5}" srcOrd="0" destOrd="0" parTransId="{53BB0743-643D-4D5E-B7C2-E6DC48AF88EE}" sibTransId="{A3527D6F-4E31-4D7D-9954-43BC1C063A25}"/>
    <dgm:cxn modelId="{50B6D5FB-DC62-4D09-911F-068C6ABE896B}" srcId="{3888301F-6D40-4F57-9CCB-33A868A3383C}" destId="{FFCA661E-A0A9-4B03-B314-26A76FF9AF6B}" srcOrd="1" destOrd="0" parTransId="{9E4D7154-E579-4FA3-ABE6-BFAE328D16E6}" sibTransId="{93E1DDF1-798B-46B6-8B1F-6B45A5EC2CFA}"/>
    <dgm:cxn modelId="{BBAFE38D-C113-4D41-80BD-7403692B15B2}" type="presOf" srcId="{FFCA661E-A0A9-4B03-B314-26A76FF9AF6B}" destId="{76B4F061-F19D-4DCD-AC66-7B96B638A911}" srcOrd="1" destOrd="0" presId="urn:microsoft.com/office/officeart/2005/8/layout/hList7"/>
    <dgm:cxn modelId="{9665C04A-264F-4136-AE97-E64DF3DA8514}" type="presOf" srcId="{AC9E75FA-91F0-40A4-9C6D-074140DF3878}" destId="{3E845E33-67A9-4F5C-BA6D-DEA1FA685D8D}" srcOrd="0" destOrd="0" presId="urn:microsoft.com/office/officeart/2005/8/layout/hList7"/>
    <dgm:cxn modelId="{7511B91D-52EB-4420-A227-DA037CD02698}" type="presOf" srcId="{3888301F-6D40-4F57-9CCB-33A868A3383C}" destId="{12039A04-F7E6-4B1F-BC8E-177855DBB148}" srcOrd="0" destOrd="0" presId="urn:microsoft.com/office/officeart/2005/8/layout/hList7"/>
    <dgm:cxn modelId="{CE0721E0-A5E2-4DDB-B4F3-52FB65C673D2}" type="presOf" srcId="{93E1DDF1-798B-46B6-8B1F-6B45A5EC2CFA}" destId="{50511C74-8311-4A41-9655-4C97D5624C79}" srcOrd="0" destOrd="0" presId="urn:microsoft.com/office/officeart/2005/8/layout/hList7"/>
    <dgm:cxn modelId="{AE5216F6-DADD-44B5-BBE5-72ACFE1C0FD6}" type="presOf" srcId="{15A5A807-A316-4A1B-9176-434BDF98FFA5}" destId="{BDE9A84D-DB94-4C23-AE80-1F54445E10C3}" srcOrd="0" destOrd="0" presId="urn:microsoft.com/office/officeart/2005/8/layout/hList7"/>
    <dgm:cxn modelId="{225EA7CD-F1FA-4EF1-B4AF-2113E8F3C915}" type="presParOf" srcId="{12039A04-F7E6-4B1F-BC8E-177855DBB148}" destId="{E0CB250A-CC17-42E4-A854-4048FC16A1EB}" srcOrd="0" destOrd="0" presId="urn:microsoft.com/office/officeart/2005/8/layout/hList7"/>
    <dgm:cxn modelId="{D4DC7D6C-4EE7-4AD6-995D-8EA0CF913A24}" type="presParOf" srcId="{12039A04-F7E6-4B1F-BC8E-177855DBB148}" destId="{D942EFFC-FDFD-48B9-9CCF-6A60BF7A3C91}" srcOrd="1" destOrd="0" presId="urn:microsoft.com/office/officeart/2005/8/layout/hList7"/>
    <dgm:cxn modelId="{5854934C-0032-4DC6-AE9C-0A3E96FFD092}" type="presParOf" srcId="{D942EFFC-FDFD-48B9-9CCF-6A60BF7A3C91}" destId="{6037C9DA-6068-4319-A76D-8E05C46BECE9}" srcOrd="0" destOrd="0" presId="urn:microsoft.com/office/officeart/2005/8/layout/hList7"/>
    <dgm:cxn modelId="{C4C8E295-E426-44CE-8155-B7A203CF96E4}" type="presParOf" srcId="{6037C9DA-6068-4319-A76D-8E05C46BECE9}" destId="{BDE9A84D-DB94-4C23-AE80-1F54445E10C3}" srcOrd="0" destOrd="0" presId="urn:microsoft.com/office/officeart/2005/8/layout/hList7"/>
    <dgm:cxn modelId="{06E26C40-A3E6-46D0-B7E7-957818B26395}" type="presParOf" srcId="{6037C9DA-6068-4319-A76D-8E05C46BECE9}" destId="{6B80637D-F3D4-4567-B619-17B2331B4C71}" srcOrd="1" destOrd="0" presId="urn:microsoft.com/office/officeart/2005/8/layout/hList7"/>
    <dgm:cxn modelId="{26CB3F29-F748-4283-86C7-536A4845BFA5}" type="presParOf" srcId="{6037C9DA-6068-4319-A76D-8E05C46BECE9}" destId="{F95E507D-6915-4DD4-8FC7-ACD29CB41D21}" srcOrd="2" destOrd="0" presId="urn:microsoft.com/office/officeart/2005/8/layout/hList7"/>
    <dgm:cxn modelId="{A85AE6FC-B4C4-434A-AD0B-9F8111B8C78D}" type="presParOf" srcId="{6037C9DA-6068-4319-A76D-8E05C46BECE9}" destId="{BB008BDE-4572-4DB6-98C4-5518197D7E07}" srcOrd="3" destOrd="0" presId="urn:microsoft.com/office/officeart/2005/8/layout/hList7"/>
    <dgm:cxn modelId="{6BBFAC85-C798-44BC-9A52-80339DEB9D3D}" type="presParOf" srcId="{D942EFFC-FDFD-48B9-9CCF-6A60BF7A3C91}" destId="{E11945B4-A161-4D6E-A5E7-7B219CCF1B36}" srcOrd="1" destOrd="0" presId="urn:microsoft.com/office/officeart/2005/8/layout/hList7"/>
    <dgm:cxn modelId="{C540A284-17CB-447B-A5A0-92B8C28D9CB6}" type="presParOf" srcId="{D942EFFC-FDFD-48B9-9CCF-6A60BF7A3C91}" destId="{DA048D3A-2000-4DAE-9711-0251BB2A28E9}" srcOrd="2" destOrd="0" presId="urn:microsoft.com/office/officeart/2005/8/layout/hList7"/>
    <dgm:cxn modelId="{EFC52923-9781-44AF-A38A-B0CAD840EEB2}" type="presParOf" srcId="{DA048D3A-2000-4DAE-9711-0251BB2A28E9}" destId="{64D76302-C0C5-4E07-AF1B-F61F07C96B73}" srcOrd="0" destOrd="0" presId="urn:microsoft.com/office/officeart/2005/8/layout/hList7"/>
    <dgm:cxn modelId="{4E6619D9-ED44-462E-8392-29E8C87F7F12}" type="presParOf" srcId="{DA048D3A-2000-4DAE-9711-0251BB2A28E9}" destId="{76B4F061-F19D-4DCD-AC66-7B96B638A911}" srcOrd="1" destOrd="0" presId="urn:microsoft.com/office/officeart/2005/8/layout/hList7"/>
    <dgm:cxn modelId="{EE017624-F016-4E0E-8FC2-21DBE3CEDB93}" type="presParOf" srcId="{DA048D3A-2000-4DAE-9711-0251BB2A28E9}" destId="{49C4421D-EEE1-4F2B-8975-F840940E61AA}" srcOrd="2" destOrd="0" presId="urn:microsoft.com/office/officeart/2005/8/layout/hList7"/>
    <dgm:cxn modelId="{81AB8F5C-29BF-4DD2-939B-07A91F9FD07D}" type="presParOf" srcId="{DA048D3A-2000-4DAE-9711-0251BB2A28E9}" destId="{A083286A-A484-4F56-902B-A1C5F4750661}" srcOrd="3" destOrd="0" presId="urn:microsoft.com/office/officeart/2005/8/layout/hList7"/>
    <dgm:cxn modelId="{3E5612A2-2DC3-4F96-8B42-350AE0320F77}" type="presParOf" srcId="{D942EFFC-FDFD-48B9-9CCF-6A60BF7A3C91}" destId="{50511C74-8311-4A41-9655-4C97D5624C79}" srcOrd="3" destOrd="0" presId="urn:microsoft.com/office/officeart/2005/8/layout/hList7"/>
    <dgm:cxn modelId="{6912CFC9-7CC8-45D2-BEA7-A0767519A7FF}" type="presParOf" srcId="{D942EFFC-FDFD-48B9-9CCF-6A60BF7A3C91}" destId="{9105EE51-9829-473C-A53D-F138793B9789}" srcOrd="4" destOrd="0" presId="urn:microsoft.com/office/officeart/2005/8/layout/hList7"/>
    <dgm:cxn modelId="{AD078104-5DC1-4A69-A82F-70AFEC0AF3A8}" type="presParOf" srcId="{9105EE51-9829-473C-A53D-F138793B9789}" destId="{3E845E33-67A9-4F5C-BA6D-DEA1FA685D8D}" srcOrd="0" destOrd="0" presId="urn:microsoft.com/office/officeart/2005/8/layout/hList7"/>
    <dgm:cxn modelId="{A1D35AFA-4B27-40D0-BB34-07EA9FCAB4E9}" type="presParOf" srcId="{9105EE51-9829-473C-A53D-F138793B9789}" destId="{9B71BF22-F6B2-4824-81D4-929A241EDD0D}" srcOrd="1" destOrd="0" presId="urn:microsoft.com/office/officeart/2005/8/layout/hList7"/>
    <dgm:cxn modelId="{911FBA5E-71FD-4E6F-B9B7-5E9706828716}" type="presParOf" srcId="{9105EE51-9829-473C-A53D-F138793B9789}" destId="{CEC6AF81-AF3A-4295-8FCA-CAE78F6A7D84}" srcOrd="2" destOrd="0" presId="urn:microsoft.com/office/officeart/2005/8/layout/hList7"/>
    <dgm:cxn modelId="{15224CD6-24C0-42F0-9B81-C8BD4E5BC71A}" type="presParOf" srcId="{9105EE51-9829-473C-A53D-F138793B9789}" destId="{FCECFCF7-48A0-440D-8D8D-A61CE62369B8}" srcOrd="3" destOrd="0" presId="urn:microsoft.com/office/officeart/2005/8/layout/hList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6BE76-C380-45C0-BC3D-27BDBCDB262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F8D7717-125A-45B8-9237-FDA93D3AE5C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4000" b="1" i="1" baseline="0" dirty="0" smtClean="0">
              <a:solidFill>
                <a:schemeClr val="tx1"/>
              </a:solidFill>
              <a:latin typeface="Cambria" pitchFamily="18" charset="0"/>
            </a:rPr>
            <a:t>МПЗ</a:t>
          </a:r>
          <a:endParaRPr lang="uk-UA" sz="40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C5E16BE6-0F69-4913-B1F8-838F207ADAB2}" type="parTrans" cxnId="{19F21E22-9C3E-4DFA-ACCF-B2432C4392B7}">
      <dgm:prSet/>
      <dgm:spPr/>
      <dgm:t>
        <a:bodyPr/>
        <a:lstStyle/>
        <a:p>
          <a:endParaRPr lang="uk-UA"/>
        </a:p>
      </dgm:t>
    </dgm:pt>
    <dgm:pt modelId="{7CC4B26A-15F6-44A1-BBB7-A9B49001B07F}" type="sibTrans" cxnId="{19F21E22-9C3E-4DFA-ACCF-B2432C4392B7}">
      <dgm:prSet/>
      <dgm:spPr/>
      <dgm:t>
        <a:bodyPr/>
        <a:lstStyle/>
        <a:p>
          <a:endParaRPr lang="uk-UA"/>
        </a:p>
      </dgm:t>
    </dgm:pt>
    <dgm:pt modelId="{49A699E5-0E6D-4799-950E-62D097A5273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1" baseline="0" dirty="0" smtClean="0">
              <a:solidFill>
                <a:schemeClr val="tx1"/>
              </a:solidFill>
              <a:latin typeface="Cambria" pitchFamily="18" charset="0"/>
            </a:rPr>
            <a:t>за хронологічним критерієм </a:t>
          </a:r>
          <a:endParaRPr lang="uk-UA" sz="20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BC0AA18A-9C83-4744-AD7F-A313A4FFA6EE}" type="parTrans" cxnId="{6889A43B-8FE7-47C5-B1FA-A71AD359FEC4}">
      <dgm:prSet/>
      <dgm:spPr/>
      <dgm:t>
        <a:bodyPr/>
        <a:lstStyle/>
        <a:p>
          <a:endParaRPr lang="uk-UA"/>
        </a:p>
      </dgm:t>
    </dgm:pt>
    <dgm:pt modelId="{67E97D66-94CF-4CAA-97F3-4A732874816C}" type="sibTrans" cxnId="{6889A43B-8FE7-47C5-B1FA-A71AD359FEC4}">
      <dgm:prSet/>
      <dgm:spPr/>
      <dgm:t>
        <a:bodyPr/>
        <a:lstStyle/>
        <a:p>
          <a:endParaRPr lang="uk-UA"/>
        </a:p>
      </dgm:t>
    </dgm:pt>
    <dgm:pt modelId="{3F024153-9C68-464D-B881-FA899904DCE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Cambria" pitchFamily="18" charset="0"/>
            </a:rPr>
            <a:t>супровідні</a:t>
          </a:r>
          <a:endParaRPr lang="uk-UA" sz="25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B22EC777-EF4D-4048-A094-C825BF3319B6}" type="parTrans" cxnId="{07406EA8-0640-43DE-9E02-3BA2C98262BA}">
      <dgm:prSet/>
      <dgm:spPr/>
      <dgm:t>
        <a:bodyPr/>
        <a:lstStyle/>
        <a:p>
          <a:endParaRPr lang="uk-UA"/>
        </a:p>
      </dgm:t>
    </dgm:pt>
    <dgm:pt modelId="{03C647CC-D1F5-47AE-898A-977114CB35D9}" type="sibTrans" cxnId="{07406EA8-0640-43DE-9E02-3BA2C98262BA}">
      <dgm:prSet/>
      <dgm:spPr/>
      <dgm:t>
        <a:bodyPr/>
        <a:lstStyle/>
        <a:p>
          <a:endParaRPr lang="uk-UA"/>
        </a:p>
      </dgm:t>
    </dgm:pt>
    <dgm:pt modelId="{4BAA4DA8-D04E-461C-A619-04290D86E65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Cambria" pitchFamily="18" charset="0"/>
            </a:rPr>
            <a:t>попередні</a:t>
          </a:r>
          <a:endParaRPr lang="uk-UA" sz="25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E017B8DC-5EAE-4C7F-9227-5E867057D2B8}" type="parTrans" cxnId="{48D6F03C-E97F-44CE-8F82-56C8877EACAD}">
      <dgm:prSet/>
      <dgm:spPr/>
      <dgm:t>
        <a:bodyPr/>
        <a:lstStyle/>
        <a:p>
          <a:endParaRPr lang="uk-UA"/>
        </a:p>
      </dgm:t>
    </dgm:pt>
    <dgm:pt modelId="{B63BDFB2-EFD2-486C-847B-8059778F114D}" type="sibTrans" cxnId="{48D6F03C-E97F-44CE-8F82-56C8877EACAD}">
      <dgm:prSet/>
      <dgm:spPr/>
      <dgm:t>
        <a:bodyPr/>
        <a:lstStyle/>
        <a:p>
          <a:endParaRPr lang="uk-UA"/>
        </a:p>
      </dgm:t>
    </dgm:pt>
    <dgm:pt modelId="{D074B752-CFC8-4EF3-BF49-E97CE2B6D3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1" baseline="0" dirty="0" smtClean="0">
              <a:solidFill>
                <a:schemeClr val="tx1"/>
              </a:solidFill>
              <a:latin typeface="Cambria" pitchFamily="18" charset="0"/>
            </a:rPr>
            <a:t>за інформаційним критерієм </a:t>
          </a:r>
          <a:endParaRPr lang="uk-UA" sz="20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451515DC-BF80-4837-86FC-82A6FF996EC2}" type="parTrans" cxnId="{5EF3AF76-323B-4B70-A600-8347A50740A7}">
      <dgm:prSet/>
      <dgm:spPr/>
      <dgm:t>
        <a:bodyPr/>
        <a:lstStyle/>
        <a:p>
          <a:endParaRPr lang="uk-UA"/>
        </a:p>
      </dgm:t>
    </dgm:pt>
    <dgm:pt modelId="{56FF45B5-59A6-4950-9E42-602DEFFA5CD0}" type="sibTrans" cxnId="{5EF3AF76-323B-4B70-A600-8347A50740A7}">
      <dgm:prSet/>
      <dgm:spPr/>
      <dgm:t>
        <a:bodyPr/>
        <a:lstStyle/>
        <a:p>
          <a:endParaRPr lang="uk-UA"/>
        </a:p>
      </dgm:t>
    </dgm:pt>
    <dgm:pt modelId="{763923D9-2E10-47F2-BEB3-EA04FD0F850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Cambria" pitchFamily="18" charset="0"/>
            </a:rPr>
            <a:t>фактичні</a:t>
          </a:r>
          <a:endParaRPr lang="uk-UA" sz="25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CDB249D7-4EBD-437C-96C5-E8B528451223}" type="parTrans" cxnId="{36520908-7811-4F67-91F2-0945FAE62036}">
      <dgm:prSet/>
      <dgm:spPr/>
      <dgm:t>
        <a:bodyPr/>
        <a:lstStyle/>
        <a:p>
          <a:endParaRPr lang="uk-UA"/>
        </a:p>
      </dgm:t>
    </dgm:pt>
    <dgm:pt modelId="{F82D3AFD-B23A-45D0-9118-082701194013}" type="sibTrans" cxnId="{36520908-7811-4F67-91F2-0945FAE62036}">
      <dgm:prSet/>
      <dgm:spPr/>
      <dgm:t>
        <a:bodyPr/>
        <a:lstStyle/>
        <a:p>
          <a:endParaRPr lang="uk-UA"/>
        </a:p>
      </dgm:t>
    </dgm:pt>
    <dgm:pt modelId="{69D8A7FD-5486-4978-A043-CC4337C3B30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Cambria" pitchFamily="18" charset="0"/>
            </a:rPr>
            <a:t>перспективні</a:t>
          </a:r>
          <a:endParaRPr lang="uk-UA" sz="25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0EF2F2DE-02B2-4818-BCCA-086BA434CA16}" type="parTrans" cxnId="{B58E246C-8C63-4415-80A3-FA50A3C069C2}">
      <dgm:prSet/>
      <dgm:spPr/>
      <dgm:t>
        <a:bodyPr/>
        <a:lstStyle/>
        <a:p>
          <a:endParaRPr lang="uk-UA"/>
        </a:p>
      </dgm:t>
    </dgm:pt>
    <dgm:pt modelId="{8E65D1B9-6C10-44D4-B055-3A1EBD3F480E}" type="sibTrans" cxnId="{B58E246C-8C63-4415-80A3-FA50A3C069C2}">
      <dgm:prSet/>
      <dgm:spPr/>
      <dgm:t>
        <a:bodyPr/>
        <a:lstStyle/>
        <a:p>
          <a:endParaRPr lang="uk-UA"/>
        </a:p>
      </dgm:t>
    </dgm:pt>
    <dgm:pt modelId="{E264EEFE-C0A2-4110-B7C9-E6EB90AAD50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Cambria" pitchFamily="18" charset="0"/>
            </a:rPr>
            <a:t>понятійні</a:t>
          </a:r>
          <a:r>
            <a:rPr lang="uk-UA" sz="1300" dirty="0" smtClean="0"/>
            <a:t> </a:t>
          </a:r>
          <a:endParaRPr lang="uk-UA" sz="13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DB2CE8A0-2707-44F1-9A92-31A34915A232}" type="parTrans" cxnId="{DE6FAB66-CA81-4C79-BCB8-085B68ACF46C}">
      <dgm:prSet/>
      <dgm:spPr/>
      <dgm:t>
        <a:bodyPr/>
        <a:lstStyle/>
        <a:p>
          <a:endParaRPr lang="uk-UA"/>
        </a:p>
      </dgm:t>
    </dgm:pt>
    <dgm:pt modelId="{1A00F57D-0208-4B2C-A4C9-AFACB86BED09}" type="sibTrans" cxnId="{DE6FAB66-CA81-4C79-BCB8-085B68ACF46C}">
      <dgm:prSet/>
      <dgm:spPr/>
      <dgm:t>
        <a:bodyPr/>
        <a:lstStyle/>
        <a:p>
          <a:endParaRPr lang="uk-UA"/>
        </a:p>
      </dgm:t>
    </dgm:pt>
    <dgm:pt modelId="{55D7659E-BDE6-43DA-9743-3D860B5DB12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Cambria" pitchFamily="18" charset="0"/>
            </a:rPr>
            <a:t>теоретичні</a:t>
          </a:r>
          <a:endParaRPr lang="uk-UA" sz="2500" b="1" i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163F26DF-7544-4088-8B5B-C41CE96DEEED}" type="parTrans" cxnId="{39DF144B-BEFF-49AA-92DF-003E90B36692}">
      <dgm:prSet/>
      <dgm:spPr/>
      <dgm:t>
        <a:bodyPr/>
        <a:lstStyle/>
        <a:p>
          <a:endParaRPr lang="uk-UA"/>
        </a:p>
      </dgm:t>
    </dgm:pt>
    <dgm:pt modelId="{C3F6FAAD-AEC9-40EB-A068-AE1BB27BCA4E}" type="sibTrans" cxnId="{39DF144B-BEFF-49AA-92DF-003E90B36692}">
      <dgm:prSet/>
      <dgm:spPr/>
      <dgm:t>
        <a:bodyPr/>
        <a:lstStyle/>
        <a:p>
          <a:endParaRPr lang="uk-UA"/>
        </a:p>
      </dgm:t>
    </dgm:pt>
    <dgm:pt modelId="{1FE13EF9-D89E-4361-A860-BD0C1F380018}" type="pres">
      <dgm:prSet presAssocID="{F446BE76-C380-45C0-BC3D-27BDBCDB26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21B10B-6FAE-4DDB-9D63-70C1873762C6}" type="pres">
      <dgm:prSet presAssocID="{FF8D7717-125A-45B8-9237-FDA93D3AE5CE}" presName="root1" presStyleCnt="0"/>
      <dgm:spPr/>
    </dgm:pt>
    <dgm:pt modelId="{85885284-ED93-40E9-A4B8-906DA99A5E4A}" type="pres">
      <dgm:prSet presAssocID="{FF8D7717-125A-45B8-9237-FDA93D3AE5CE}" presName="LevelOneTextNode" presStyleLbl="node0" presStyleIdx="0" presStyleCnt="1">
        <dgm:presLayoutVars>
          <dgm:chPref val="3"/>
        </dgm:presLayoutVars>
      </dgm:prSet>
      <dgm:spPr/>
    </dgm:pt>
    <dgm:pt modelId="{0A65A4E6-3DBB-4E5C-ABE1-748AA93BA9C3}" type="pres">
      <dgm:prSet presAssocID="{FF8D7717-125A-45B8-9237-FDA93D3AE5CE}" presName="level2hierChild" presStyleCnt="0"/>
      <dgm:spPr/>
    </dgm:pt>
    <dgm:pt modelId="{631296A4-D057-45A6-B6C4-BC79820B120C}" type="pres">
      <dgm:prSet presAssocID="{BC0AA18A-9C83-4744-AD7F-A313A4FFA6EE}" presName="conn2-1" presStyleLbl="parChTrans1D2" presStyleIdx="0" presStyleCnt="2"/>
      <dgm:spPr/>
    </dgm:pt>
    <dgm:pt modelId="{6024733E-802C-4865-B37E-DB4EA248C213}" type="pres">
      <dgm:prSet presAssocID="{BC0AA18A-9C83-4744-AD7F-A313A4FFA6EE}" presName="connTx" presStyleLbl="parChTrans1D2" presStyleIdx="0" presStyleCnt="2"/>
      <dgm:spPr/>
    </dgm:pt>
    <dgm:pt modelId="{DC3F3C70-7A09-40C4-B52D-111E963108BD}" type="pres">
      <dgm:prSet presAssocID="{49A699E5-0E6D-4799-950E-62D097A52736}" presName="root2" presStyleCnt="0"/>
      <dgm:spPr/>
    </dgm:pt>
    <dgm:pt modelId="{8F4DD665-743F-4D83-914F-AA2816AD9FFE}" type="pres">
      <dgm:prSet presAssocID="{49A699E5-0E6D-4799-950E-62D097A52736}" presName="LevelTwoTextNode" presStyleLbl="node2" presStyleIdx="0" presStyleCnt="2" custScaleX="152162" custScaleY="2151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CE72956-9325-4BD6-96CF-C3E30F9AF75D}" type="pres">
      <dgm:prSet presAssocID="{49A699E5-0E6D-4799-950E-62D097A52736}" presName="level3hierChild" presStyleCnt="0"/>
      <dgm:spPr/>
    </dgm:pt>
    <dgm:pt modelId="{ABA9B0A5-5F22-48E2-B8C2-B83CC7F90FBD}" type="pres">
      <dgm:prSet presAssocID="{B22EC777-EF4D-4048-A094-C825BF3319B6}" presName="conn2-1" presStyleLbl="parChTrans1D3" presStyleIdx="0" presStyleCnt="6"/>
      <dgm:spPr/>
    </dgm:pt>
    <dgm:pt modelId="{4DCD0DB6-BC26-4A81-B8D9-B25E117506E9}" type="pres">
      <dgm:prSet presAssocID="{B22EC777-EF4D-4048-A094-C825BF3319B6}" presName="connTx" presStyleLbl="parChTrans1D3" presStyleIdx="0" presStyleCnt="6"/>
      <dgm:spPr/>
    </dgm:pt>
    <dgm:pt modelId="{4F6FD8D8-2B0E-44F4-8F77-45B4417F74CB}" type="pres">
      <dgm:prSet presAssocID="{3F024153-9C68-464D-B881-FA899904DCE0}" presName="root2" presStyleCnt="0"/>
      <dgm:spPr/>
    </dgm:pt>
    <dgm:pt modelId="{517C1302-5969-4DFF-BCB8-FD3AC831119E}" type="pres">
      <dgm:prSet presAssocID="{3F024153-9C68-464D-B881-FA899904DCE0}" presName="LevelTwoTextNode" presStyleLbl="node3" presStyleIdx="0" presStyleCnt="6" custScaleX="2214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9939E1-3F9A-4BFB-9D33-CFB4D462B78E}" type="pres">
      <dgm:prSet presAssocID="{3F024153-9C68-464D-B881-FA899904DCE0}" presName="level3hierChild" presStyleCnt="0"/>
      <dgm:spPr/>
    </dgm:pt>
    <dgm:pt modelId="{BA8C842A-99E4-44E8-A660-93B3EAFF3B6C}" type="pres">
      <dgm:prSet presAssocID="{E017B8DC-5EAE-4C7F-9227-5E867057D2B8}" presName="conn2-1" presStyleLbl="parChTrans1D3" presStyleIdx="1" presStyleCnt="6"/>
      <dgm:spPr/>
    </dgm:pt>
    <dgm:pt modelId="{C626E8DF-65BC-414E-A616-22040F947808}" type="pres">
      <dgm:prSet presAssocID="{E017B8DC-5EAE-4C7F-9227-5E867057D2B8}" presName="connTx" presStyleLbl="parChTrans1D3" presStyleIdx="1" presStyleCnt="6"/>
      <dgm:spPr/>
    </dgm:pt>
    <dgm:pt modelId="{1032BCC7-7139-43A6-B66B-05F40BDAB1F5}" type="pres">
      <dgm:prSet presAssocID="{4BAA4DA8-D04E-461C-A619-04290D86E65B}" presName="root2" presStyleCnt="0"/>
      <dgm:spPr/>
    </dgm:pt>
    <dgm:pt modelId="{65AD66C9-BBE8-4585-BBF3-203ABCF9715E}" type="pres">
      <dgm:prSet presAssocID="{4BAA4DA8-D04E-461C-A619-04290D86E65B}" presName="LevelTwoTextNode" presStyleLbl="node3" presStyleIdx="1" presStyleCnt="6" custScaleX="2254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552838-0E61-4959-8CD7-6647ED68D134}" type="pres">
      <dgm:prSet presAssocID="{4BAA4DA8-D04E-461C-A619-04290D86E65B}" presName="level3hierChild" presStyleCnt="0"/>
      <dgm:spPr/>
    </dgm:pt>
    <dgm:pt modelId="{DC6DC8DC-54EC-4674-8B5A-CD7E0FF65DD8}" type="pres">
      <dgm:prSet presAssocID="{0EF2F2DE-02B2-4818-BCCA-086BA434CA16}" presName="conn2-1" presStyleLbl="parChTrans1D3" presStyleIdx="2" presStyleCnt="6"/>
      <dgm:spPr/>
    </dgm:pt>
    <dgm:pt modelId="{A7F45843-3BAF-433D-8DB0-BEF65ECA4FA3}" type="pres">
      <dgm:prSet presAssocID="{0EF2F2DE-02B2-4818-BCCA-086BA434CA16}" presName="connTx" presStyleLbl="parChTrans1D3" presStyleIdx="2" presStyleCnt="6"/>
      <dgm:spPr/>
    </dgm:pt>
    <dgm:pt modelId="{D5B768DD-4275-407A-A663-E9AD3F3A1C0E}" type="pres">
      <dgm:prSet presAssocID="{69D8A7FD-5486-4978-A043-CC4337C3B302}" presName="root2" presStyleCnt="0"/>
      <dgm:spPr/>
    </dgm:pt>
    <dgm:pt modelId="{9F79042D-7EBA-44C2-B39B-D3790B9C8860}" type="pres">
      <dgm:prSet presAssocID="{69D8A7FD-5486-4978-A043-CC4337C3B302}" presName="LevelTwoTextNode" presStyleLbl="node3" presStyleIdx="2" presStyleCnt="6" custScaleX="2214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046A39-8326-4157-A806-3722C83D433F}" type="pres">
      <dgm:prSet presAssocID="{69D8A7FD-5486-4978-A043-CC4337C3B302}" presName="level3hierChild" presStyleCnt="0"/>
      <dgm:spPr/>
    </dgm:pt>
    <dgm:pt modelId="{95676636-055F-4DE4-AE97-E39A76ADE5BA}" type="pres">
      <dgm:prSet presAssocID="{451515DC-BF80-4837-86FC-82A6FF996EC2}" presName="conn2-1" presStyleLbl="parChTrans1D2" presStyleIdx="1" presStyleCnt="2"/>
      <dgm:spPr/>
    </dgm:pt>
    <dgm:pt modelId="{7AC19DB3-ED2F-421A-9F2C-300980EE14C1}" type="pres">
      <dgm:prSet presAssocID="{451515DC-BF80-4837-86FC-82A6FF996EC2}" presName="connTx" presStyleLbl="parChTrans1D2" presStyleIdx="1" presStyleCnt="2"/>
      <dgm:spPr/>
    </dgm:pt>
    <dgm:pt modelId="{85C21816-5142-489E-81BD-6216E206CA0B}" type="pres">
      <dgm:prSet presAssocID="{D074B752-CFC8-4EF3-BF49-E97CE2B6D371}" presName="root2" presStyleCnt="0"/>
      <dgm:spPr/>
    </dgm:pt>
    <dgm:pt modelId="{ECB48316-0768-48DF-A414-EF9D77F82CD0}" type="pres">
      <dgm:prSet presAssocID="{D074B752-CFC8-4EF3-BF49-E97CE2B6D371}" presName="LevelTwoTextNode" presStyleLbl="node2" presStyleIdx="1" presStyleCnt="2" custScaleX="153395" custScaleY="19715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EDA34B3-34A3-439C-804D-9E69C4DEBDC9}" type="pres">
      <dgm:prSet presAssocID="{D074B752-CFC8-4EF3-BF49-E97CE2B6D371}" presName="level3hierChild" presStyleCnt="0"/>
      <dgm:spPr/>
    </dgm:pt>
    <dgm:pt modelId="{8B8AEE1D-941A-46B4-A17B-2BD64DE70FAC}" type="pres">
      <dgm:prSet presAssocID="{CDB249D7-4EBD-437C-96C5-E8B528451223}" presName="conn2-1" presStyleLbl="parChTrans1D3" presStyleIdx="3" presStyleCnt="6"/>
      <dgm:spPr/>
    </dgm:pt>
    <dgm:pt modelId="{296DD519-C24C-4B16-84E3-25259B41B295}" type="pres">
      <dgm:prSet presAssocID="{CDB249D7-4EBD-437C-96C5-E8B528451223}" presName="connTx" presStyleLbl="parChTrans1D3" presStyleIdx="3" presStyleCnt="6"/>
      <dgm:spPr/>
    </dgm:pt>
    <dgm:pt modelId="{80124B80-1ABA-43E9-923C-51F29B8D2AE6}" type="pres">
      <dgm:prSet presAssocID="{763923D9-2E10-47F2-BEB3-EA04FD0F8505}" presName="root2" presStyleCnt="0"/>
      <dgm:spPr/>
    </dgm:pt>
    <dgm:pt modelId="{3319885B-969E-4405-9582-70E32E09E604}" type="pres">
      <dgm:prSet presAssocID="{763923D9-2E10-47F2-BEB3-EA04FD0F8505}" presName="LevelTwoTextNode" presStyleLbl="node3" presStyleIdx="3" presStyleCnt="6" custScaleX="2173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51ECAF-7590-4CBA-BF82-645911DC4E9A}" type="pres">
      <dgm:prSet presAssocID="{763923D9-2E10-47F2-BEB3-EA04FD0F8505}" presName="level3hierChild" presStyleCnt="0"/>
      <dgm:spPr/>
    </dgm:pt>
    <dgm:pt modelId="{11AB79D9-E554-4C13-85B5-73F215028417}" type="pres">
      <dgm:prSet presAssocID="{DB2CE8A0-2707-44F1-9A92-31A34915A232}" presName="conn2-1" presStyleLbl="parChTrans1D3" presStyleIdx="4" presStyleCnt="6"/>
      <dgm:spPr/>
    </dgm:pt>
    <dgm:pt modelId="{3FC3ED1D-05F2-4828-99DF-99822F79B590}" type="pres">
      <dgm:prSet presAssocID="{DB2CE8A0-2707-44F1-9A92-31A34915A232}" presName="connTx" presStyleLbl="parChTrans1D3" presStyleIdx="4" presStyleCnt="6"/>
      <dgm:spPr/>
    </dgm:pt>
    <dgm:pt modelId="{1BA8B47A-55B2-4F51-91B5-67143F853E26}" type="pres">
      <dgm:prSet presAssocID="{E264EEFE-C0A2-4110-B7C9-E6EB90AAD505}" presName="root2" presStyleCnt="0"/>
      <dgm:spPr/>
    </dgm:pt>
    <dgm:pt modelId="{04DBB548-36E3-449B-9F48-D658E7C2CBAC}" type="pres">
      <dgm:prSet presAssocID="{E264EEFE-C0A2-4110-B7C9-E6EB90AAD505}" presName="LevelTwoTextNode" presStyleLbl="node3" presStyleIdx="4" presStyleCnt="6" custScaleX="2188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66B3A02-A03A-4F24-856D-2FA0CF2DDA24}" type="pres">
      <dgm:prSet presAssocID="{E264EEFE-C0A2-4110-B7C9-E6EB90AAD505}" presName="level3hierChild" presStyleCnt="0"/>
      <dgm:spPr/>
    </dgm:pt>
    <dgm:pt modelId="{C74D1AF6-9AB0-46F8-AA52-02D2C66549F7}" type="pres">
      <dgm:prSet presAssocID="{163F26DF-7544-4088-8B5B-C41CE96DEEED}" presName="conn2-1" presStyleLbl="parChTrans1D3" presStyleIdx="5" presStyleCnt="6"/>
      <dgm:spPr/>
    </dgm:pt>
    <dgm:pt modelId="{8FD8A713-91C6-4D2F-8580-ABB0360C9573}" type="pres">
      <dgm:prSet presAssocID="{163F26DF-7544-4088-8B5B-C41CE96DEEED}" presName="connTx" presStyleLbl="parChTrans1D3" presStyleIdx="5" presStyleCnt="6"/>
      <dgm:spPr/>
    </dgm:pt>
    <dgm:pt modelId="{EC915369-C07E-46A6-93A8-5CF437449D55}" type="pres">
      <dgm:prSet presAssocID="{55D7659E-BDE6-43DA-9743-3D860B5DB12C}" presName="root2" presStyleCnt="0"/>
      <dgm:spPr/>
    </dgm:pt>
    <dgm:pt modelId="{BE9E9166-941D-4D6B-A8DB-83B8B35BC077}" type="pres">
      <dgm:prSet presAssocID="{55D7659E-BDE6-43DA-9743-3D860B5DB12C}" presName="LevelTwoTextNode" presStyleLbl="node3" presStyleIdx="5" presStyleCnt="6" custScaleX="2214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2E334D-F766-4F98-82D0-27CD77B4EC90}" type="pres">
      <dgm:prSet presAssocID="{55D7659E-BDE6-43DA-9743-3D860B5DB12C}" presName="level3hierChild" presStyleCnt="0"/>
      <dgm:spPr/>
    </dgm:pt>
  </dgm:ptLst>
  <dgm:cxnLst>
    <dgm:cxn modelId="{15C899EE-338D-44CB-A990-5AEC8F8EC963}" type="presOf" srcId="{B22EC777-EF4D-4048-A094-C825BF3319B6}" destId="{ABA9B0A5-5F22-48E2-B8C2-B83CC7F90FBD}" srcOrd="0" destOrd="0" presId="urn:microsoft.com/office/officeart/2005/8/layout/hierarchy2"/>
    <dgm:cxn modelId="{19F21E22-9C3E-4DFA-ACCF-B2432C4392B7}" srcId="{F446BE76-C380-45C0-BC3D-27BDBCDB2622}" destId="{FF8D7717-125A-45B8-9237-FDA93D3AE5CE}" srcOrd="0" destOrd="0" parTransId="{C5E16BE6-0F69-4913-B1F8-838F207ADAB2}" sibTransId="{7CC4B26A-15F6-44A1-BBB7-A9B49001B07F}"/>
    <dgm:cxn modelId="{9512D6DA-1C9D-4F9F-A851-213C37C55FC9}" type="presOf" srcId="{E264EEFE-C0A2-4110-B7C9-E6EB90AAD505}" destId="{04DBB548-36E3-449B-9F48-D658E7C2CBAC}" srcOrd="0" destOrd="0" presId="urn:microsoft.com/office/officeart/2005/8/layout/hierarchy2"/>
    <dgm:cxn modelId="{16EC02A8-8A9C-40F1-B0C6-6ED0C002D79F}" type="presOf" srcId="{763923D9-2E10-47F2-BEB3-EA04FD0F8505}" destId="{3319885B-969E-4405-9582-70E32E09E604}" srcOrd="0" destOrd="0" presId="urn:microsoft.com/office/officeart/2005/8/layout/hierarchy2"/>
    <dgm:cxn modelId="{E1CEE3A5-EAAE-45C2-9A74-6E1BA8D0FEEE}" type="presOf" srcId="{F446BE76-C380-45C0-BC3D-27BDBCDB2622}" destId="{1FE13EF9-D89E-4361-A860-BD0C1F380018}" srcOrd="0" destOrd="0" presId="urn:microsoft.com/office/officeart/2005/8/layout/hierarchy2"/>
    <dgm:cxn modelId="{86D95634-286E-4F28-BF1D-1CB3B8DDE30A}" type="presOf" srcId="{4BAA4DA8-D04E-461C-A619-04290D86E65B}" destId="{65AD66C9-BBE8-4585-BBF3-203ABCF9715E}" srcOrd="0" destOrd="0" presId="urn:microsoft.com/office/officeart/2005/8/layout/hierarchy2"/>
    <dgm:cxn modelId="{B128B077-BCF2-47F7-AA99-6B265EBF481E}" type="presOf" srcId="{E017B8DC-5EAE-4C7F-9227-5E867057D2B8}" destId="{BA8C842A-99E4-44E8-A660-93B3EAFF3B6C}" srcOrd="0" destOrd="0" presId="urn:microsoft.com/office/officeart/2005/8/layout/hierarchy2"/>
    <dgm:cxn modelId="{34BA6F93-4230-4044-B3FA-E06E73B6A3B7}" type="presOf" srcId="{DB2CE8A0-2707-44F1-9A92-31A34915A232}" destId="{3FC3ED1D-05F2-4828-99DF-99822F79B590}" srcOrd="1" destOrd="0" presId="urn:microsoft.com/office/officeart/2005/8/layout/hierarchy2"/>
    <dgm:cxn modelId="{DE6FAB66-CA81-4C79-BCB8-085B68ACF46C}" srcId="{D074B752-CFC8-4EF3-BF49-E97CE2B6D371}" destId="{E264EEFE-C0A2-4110-B7C9-E6EB90AAD505}" srcOrd="1" destOrd="0" parTransId="{DB2CE8A0-2707-44F1-9A92-31A34915A232}" sibTransId="{1A00F57D-0208-4B2C-A4C9-AFACB86BED09}"/>
    <dgm:cxn modelId="{5EF3AF76-323B-4B70-A600-8347A50740A7}" srcId="{FF8D7717-125A-45B8-9237-FDA93D3AE5CE}" destId="{D074B752-CFC8-4EF3-BF49-E97CE2B6D371}" srcOrd="1" destOrd="0" parTransId="{451515DC-BF80-4837-86FC-82A6FF996EC2}" sibTransId="{56FF45B5-59A6-4950-9E42-602DEFFA5CD0}"/>
    <dgm:cxn modelId="{36520908-7811-4F67-91F2-0945FAE62036}" srcId="{D074B752-CFC8-4EF3-BF49-E97CE2B6D371}" destId="{763923D9-2E10-47F2-BEB3-EA04FD0F8505}" srcOrd="0" destOrd="0" parTransId="{CDB249D7-4EBD-437C-96C5-E8B528451223}" sibTransId="{F82D3AFD-B23A-45D0-9118-082701194013}"/>
    <dgm:cxn modelId="{DF5E4CA7-4AB0-4CCE-B140-65243E8A624C}" type="presOf" srcId="{3F024153-9C68-464D-B881-FA899904DCE0}" destId="{517C1302-5969-4DFF-BCB8-FD3AC831119E}" srcOrd="0" destOrd="0" presId="urn:microsoft.com/office/officeart/2005/8/layout/hierarchy2"/>
    <dgm:cxn modelId="{39CDE0E6-52B3-4D14-A731-28F3F335E89C}" type="presOf" srcId="{55D7659E-BDE6-43DA-9743-3D860B5DB12C}" destId="{BE9E9166-941D-4D6B-A8DB-83B8B35BC077}" srcOrd="0" destOrd="0" presId="urn:microsoft.com/office/officeart/2005/8/layout/hierarchy2"/>
    <dgm:cxn modelId="{49670351-2D60-4911-BB58-1759EBFC1120}" type="presOf" srcId="{163F26DF-7544-4088-8B5B-C41CE96DEEED}" destId="{C74D1AF6-9AB0-46F8-AA52-02D2C66549F7}" srcOrd="0" destOrd="0" presId="urn:microsoft.com/office/officeart/2005/8/layout/hierarchy2"/>
    <dgm:cxn modelId="{3268C225-3E02-486C-8A16-37B576746C33}" type="presOf" srcId="{451515DC-BF80-4837-86FC-82A6FF996EC2}" destId="{95676636-055F-4DE4-AE97-E39A76ADE5BA}" srcOrd="0" destOrd="0" presId="urn:microsoft.com/office/officeart/2005/8/layout/hierarchy2"/>
    <dgm:cxn modelId="{EB54811C-B229-45E3-9D67-10D261020CFB}" type="presOf" srcId="{B22EC777-EF4D-4048-A094-C825BF3319B6}" destId="{4DCD0DB6-BC26-4A81-B8D9-B25E117506E9}" srcOrd="1" destOrd="0" presId="urn:microsoft.com/office/officeart/2005/8/layout/hierarchy2"/>
    <dgm:cxn modelId="{ACEED9B7-E7F7-454A-B13D-AB3FC59B2732}" type="presOf" srcId="{49A699E5-0E6D-4799-950E-62D097A52736}" destId="{8F4DD665-743F-4D83-914F-AA2816AD9FFE}" srcOrd="0" destOrd="0" presId="urn:microsoft.com/office/officeart/2005/8/layout/hierarchy2"/>
    <dgm:cxn modelId="{D5F5B1FE-06C6-4482-A2E2-37B1976CF1D1}" type="presOf" srcId="{D074B752-CFC8-4EF3-BF49-E97CE2B6D371}" destId="{ECB48316-0768-48DF-A414-EF9D77F82CD0}" srcOrd="0" destOrd="0" presId="urn:microsoft.com/office/officeart/2005/8/layout/hierarchy2"/>
    <dgm:cxn modelId="{48D6F03C-E97F-44CE-8F82-56C8877EACAD}" srcId="{49A699E5-0E6D-4799-950E-62D097A52736}" destId="{4BAA4DA8-D04E-461C-A619-04290D86E65B}" srcOrd="1" destOrd="0" parTransId="{E017B8DC-5EAE-4C7F-9227-5E867057D2B8}" sibTransId="{B63BDFB2-EFD2-486C-847B-8059778F114D}"/>
    <dgm:cxn modelId="{39DF144B-BEFF-49AA-92DF-003E90B36692}" srcId="{D074B752-CFC8-4EF3-BF49-E97CE2B6D371}" destId="{55D7659E-BDE6-43DA-9743-3D860B5DB12C}" srcOrd="2" destOrd="0" parTransId="{163F26DF-7544-4088-8B5B-C41CE96DEEED}" sibTransId="{C3F6FAAD-AEC9-40EB-A068-AE1BB27BCA4E}"/>
    <dgm:cxn modelId="{DEA4A686-6D3A-4487-B09B-F1CE0DD57951}" type="presOf" srcId="{E017B8DC-5EAE-4C7F-9227-5E867057D2B8}" destId="{C626E8DF-65BC-414E-A616-22040F947808}" srcOrd="1" destOrd="0" presId="urn:microsoft.com/office/officeart/2005/8/layout/hierarchy2"/>
    <dgm:cxn modelId="{6973B6A1-85AA-4614-B9F6-ED59F18E79F5}" type="presOf" srcId="{BC0AA18A-9C83-4744-AD7F-A313A4FFA6EE}" destId="{6024733E-802C-4865-B37E-DB4EA248C213}" srcOrd="1" destOrd="0" presId="urn:microsoft.com/office/officeart/2005/8/layout/hierarchy2"/>
    <dgm:cxn modelId="{232A776C-5CD4-4849-A4BA-5BAA3440D72A}" type="presOf" srcId="{0EF2F2DE-02B2-4818-BCCA-086BA434CA16}" destId="{DC6DC8DC-54EC-4674-8B5A-CD7E0FF65DD8}" srcOrd="0" destOrd="0" presId="urn:microsoft.com/office/officeart/2005/8/layout/hierarchy2"/>
    <dgm:cxn modelId="{C0838E4C-2153-4F5A-815D-CDB8A8498789}" type="presOf" srcId="{451515DC-BF80-4837-86FC-82A6FF996EC2}" destId="{7AC19DB3-ED2F-421A-9F2C-300980EE14C1}" srcOrd="1" destOrd="0" presId="urn:microsoft.com/office/officeart/2005/8/layout/hierarchy2"/>
    <dgm:cxn modelId="{C0CE3584-666B-45BA-901B-7355B67FF5C6}" type="presOf" srcId="{DB2CE8A0-2707-44F1-9A92-31A34915A232}" destId="{11AB79D9-E554-4C13-85B5-73F215028417}" srcOrd="0" destOrd="0" presId="urn:microsoft.com/office/officeart/2005/8/layout/hierarchy2"/>
    <dgm:cxn modelId="{6889A43B-8FE7-47C5-B1FA-A71AD359FEC4}" srcId="{FF8D7717-125A-45B8-9237-FDA93D3AE5CE}" destId="{49A699E5-0E6D-4799-950E-62D097A52736}" srcOrd="0" destOrd="0" parTransId="{BC0AA18A-9C83-4744-AD7F-A313A4FFA6EE}" sibTransId="{67E97D66-94CF-4CAA-97F3-4A732874816C}"/>
    <dgm:cxn modelId="{23878242-79BE-494A-828C-E8D8F6EFA3CC}" type="presOf" srcId="{BC0AA18A-9C83-4744-AD7F-A313A4FFA6EE}" destId="{631296A4-D057-45A6-B6C4-BC79820B120C}" srcOrd="0" destOrd="0" presId="urn:microsoft.com/office/officeart/2005/8/layout/hierarchy2"/>
    <dgm:cxn modelId="{07406EA8-0640-43DE-9E02-3BA2C98262BA}" srcId="{49A699E5-0E6D-4799-950E-62D097A52736}" destId="{3F024153-9C68-464D-B881-FA899904DCE0}" srcOrd="0" destOrd="0" parTransId="{B22EC777-EF4D-4048-A094-C825BF3319B6}" sibTransId="{03C647CC-D1F5-47AE-898A-977114CB35D9}"/>
    <dgm:cxn modelId="{B58E246C-8C63-4415-80A3-FA50A3C069C2}" srcId="{49A699E5-0E6D-4799-950E-62D097A52736}" destId="{69D8A7FD-5486-4978-A043-CC4337C3B302}" srcOrd="2" destOrd="0" parTransId="{0EF2F2DE-02B2-4818-BCCA-086BA434CA16}" sibTransId="{8E65D1B9-6C10-44D4-B055-3A1EBD3F480E}"/>
    <dgm:cxn modelId="{7F2A6A98-AEFF-48F3-8BBF-F7EA02615A27}" type="presOf" srcId="{0EF2F2DE-02B2-4818-BCCA-086BA434CA16}" destId="{A7F45843-3BAF-433D-8DB0-BEF65ECA4FA3}" srcOrd="1" destOrd="0" presId="urn:microsoft.com/office/officeart/2005/8/layout/hierarchy2"/>
    <dgm:cxn modelId="{A539651B-B708-4990-8F4B-BC238ED3BD6B}" type="presOf" srcId="{FF8D7717-125A-45B8-9237-FDA93D3AE5CE}" destId="{85885284-ED93-40E9-A4B8-906DA99A5E4A}" srcOrd="0" destOrd="0" presId="urn:microsoft.com/office/officeart/2005/8/layout/hierarchy2"/>
    <dgm:cxn modelId="{BF93B4D5-F578-4BB6-B66F-16F0219C453E}" type="presOf" srcId="{CDB249D7-4EBD-437C-96C5-E8B528451223}" destId="{8B8AEE1D-941A-46B4-A17B-2BD64DE70FAC}" srcOrd="0" destOrd="0" presId="urn:microsoft.com/office/officeart/2005/8/layout/hierarchy2"/>
    <dgm:cxn modelId="{32434500-2DC8-408F-9425-E78BDDA987FA}" type="presOf" srcId="{CDB249D7-4EBD-437C-96C5-E8B528451223}" destId="{296DD519-C24C-4B16-84E3-25259B41B295}" srcOrd="1" destOrd="0" presId="urn:microsoft.com/office/officeart/2005/8/layout/hierarchy2"/>
    <dgm:cxn modelId="{B2D52AA3-C6EA-421B-BDCA-28BD6853D1AB}" type="presOf" srcId="{69D8A7FD-5486-4978-A043-CC4337C3B302}" destId="{9F79042D-7EBA-44C2-B39B-D3790B9C8860}" srcOrd="0" destOrd="0" presId="urn:microsoft.com/office/officeart/2005/8/layout/hierarchy2"/>
    <dgm:cxn modelId="{79C19896-4F52-4B28-A88A-B1C3A61034EF}" type="presOf" srcId="{163F26DF-7544-4088-8B5B-C41CE96DEEED}" destId="{8FD8A713-91C6-4D2F-8580-ABB0360C9573}" srcOrd="1" destOrd="0" presId="urn:microsoft.com/office/officeart/2005/8/layout/hierarchy2"/>
    <dgm:cxn modelId="{61112BD0-5166-40F4-A84C-4C10B02A6F01}" type="presParOf" srcId="{1FE13EF9-D89E-4361-A860-BD0C1F380018}" destId="{9721B10B-6FAE-4DDB-9D63-70C1873762C6}" srcOrd="0" destOrd="0" presId="urn:microsoft.com/office/officeart/2005/8/layout/hierarchy2"/>
    <dgm:cxn modelId="{4CDAB37E-4421-46D5-99C3-9F3B99A448F2}" type="presParOf" srcId="{9721B10B-6FAE-4DDB-9D63-70C1873762C6}" destId="{85885284-ED93-40E9-A4B8-906DA99A5E4A}" srcOrd="0" destOrd="0" presId="urn:microsoft.com/office/officeart/2005/8/layout/hierarchy2"/>
    <dgm:cxn modelId="{1DCA3C67-0ABD-4542-A7B9-323454047FD2}" type="presParOf" srcId="{9721B10B-6FAE-4DDB-9D63-70C1873762C6}" destId="{0A65A4E6-3DBB-4E5C-ABE1-748AA93BA9C3}" srcOrd="1" destOrd="0" presId="urn:microsoft.com/office/officeart/2005/8/layout/hierarchy2"/>
    <dgm:cxn modelId="{6A766AF3-A36F-45DB-8785-11426B9D920E}" type="presParOf" srcId="{0A65A4E6-3DBB-4E5C-ABE1-748AA93BA9C3}" destId="{631296A4-D057-45A6-B6C4-BC79820B120C}" srcOrd="0" destOrd="0" presId="urn:microsoft.com/office/officeart/2005/8/layout/hierarchy2"/>
    <dgm:cxn modelId="{C3609BA7-EE65-4FE1-AFC0-F6F2C45E16A6}" type="presParOf" srcId="{631296A4-D057-45A6-B6C4-BC79820B120C}" destId="{6024733E-802C-4865-B37E-DB4EA248C213}" srcOrd="0" destOrd="0" presId="urn:microsoft.com/office/officeart/2005/8/layout/hierarchy2"/>
    <dgm:cxn modelId="{55DB8566-E4BA-4511-BF8B-EAE5B2651076}" type="presParOf" srcId="{0A65A4E6-3DBB-4E5C-ABE1-748AA93BA9C3}" destId="{DC3F3C70-7A09-40C4-B52D-111E963108BD}" srcOrd="1" destOrd="0" presId="urn:microsoft.com/office/officeart/2005/8/layout/hierarchy2"/>
    <dgm:cxn modelId="{0D64034C-BEDB-40C2-BAF4-E8D7DABADEEF}" type="presParOf" srcId="{DC3F3C70-7A09-40C4-B52D-111E963108BD}" destId="{8F4DD665-743F-4D83-914F-AA2816AD9FFE}" srcOrd="0" destOrd="0" presId="urn:microsoft.com/office/officeart/2005/8/layout/hierarchy2"/>
    <dgm:cxn modelId="{98E55380-1847-453A-80A3-5D3AD0E3AD4E}" type="presParOf" srcId="{DC3F3C70-7A09-40C4-B52D-111E963108BD}" destId="{6CE72956-9325-4BD6-96CF-C3E30F9AF75D}" srcOrd="1" destOrd="0" presId="urn:microsoft.com/office/officeart/2005/8/layout/hierarchy2"/>
    <dgm:cxn modelId="{DEB650E9-FC06-4679-8F4B-38A3BB7890BE}" type="presParOf" srcId="{6CE72956-9325-4BD6-96CF-C3E30F9AF75D}" destId="{ABA9B0A5-5F22-48E2-B8C2-B83CC7F90FBD}" srcOrd="0" destOrd="0" presId="urn:microsoft.com/office/officeart/2005/8/layout/hierarchy2"/>
    <dgm:cxn modelId="{6CF435D4-9252-41BC-AF3F-6FDF810EBA27}" type="presParOf" srcId="{ABA9B0A5-5F22-48E2-B8C2-B83CC7F90FBD}" destId="{4DCD0DB6-BC26-4A81-B8D9-B25E117506E9}" srcOrd="0" destOrd="0" presId="urn:microsoft.com/office/officeart/2005/8/layout/hierarchy2"/>
    <dgm:cxn modelId="{953F0288-F69D-4AC7-847E-E59BBA36F463}" type="presParOf" srcId="{6CE72956-9325-4BD6-96CF-C3E30F9AF75D}" destId="{4F6FD8D8-2B0E-44F4-8F77-45B4417F74CB}" srcOrd="1" destOrd="0" presId="urn:microsoft.com/office/officeart/2005/8/layout/hierarchy2"/>
    <dgm:cxn modelId="{0AD96483-B998-46BD-AB37-CF9E84C6D57F}" type="presParOf" srcId="{4F6FD8D8-2B0E-44F4-8F77-45B4417F74CB}" destId="{517C1302-5969-4DFF-BCB8-FD3AC831119E}" srcOrd="0" destOrd="0" presId="urn:microsoft.com/office/officeart/2005/8/layout/hierarchy2"/>
    <dgm:cxn modelId="{8763FAFF-3BC4-4964-9DE1-28B8A907A560}" type="presParOf" srcId="{4F6FD8D8-2B0E-44F4-8F77-45B4417F74CB}" destId="{279939E1-3F9A-4BFB-9D33-CFB4D462B78E}" srcOrd="1" destOrd="0" presId="urn:microsoft.com/office/officeart/2005/8/layout/hierarchy2"/>
    <dgm:cxn modelId="{176C918D-A1AF-459A-BC69-CED3F2E4D510}" type="presParOf" srcId="{6CE72956-9325-4BD6-96CF-C3E30F9AF75D}" destId="{BA8C842A-99E4-44E8-A660-93B3EAFF3B6C}" srcOrd="2" destOrd="0" presId="urn:microsoft.com/office/officeart/2005/8/layout/hierarchy2"/>
    <dgm:cxn modelId="{47E4FC32-5DC3-45A3-9EDF-AAEE07047F4A}" type="presParOf" srcId="{BA8C842A-99E4-44E8-A660-93B3EAFF3B6C}" destId="{C626E8DF-65BC-414E-A616-22040F947808}" srcOrd="0" destOrd="0" presId="urn:microsoft.com/office/officeart/2005/8/layout/hierarchy2"/>
    <dgm:cxn modelId="{5961E637-986F-4B34-9E93-AF2DD06CC2F4}" type="presParOf" srcId="{6CE72956-9325-4BD6-96CF-C3E30F9AF75D}" destId="{1032BCC7-7139-43A6-B66B-05F40BDAB1F5}" srcOrd="3" destOrd="0" presId="urn:microsoft.com/office/officeart/2005/8/layout/hierarchy2"/>
    <dgm:cxn modelId="{CC2145D8-16D8-4B1D-955F-11B9C04A4786}" type="presParOf" srcId="{1032BCC7-7139-43A6-B66B-05F40BDAB1F5}" destId="{65AD66C9-BBE8-4585-BBF3-203ABCF9715E}" srcOrd="0" destOrd="0" presId="urn:microsoft.com/office/officeart/2005/8/layout/hierarchy2"/>
    <dgm:cxn modelId="{837E0625-79BF-489A-86C1-40F378D6D60E}" type="presParOf" srcId="{1032BCC7-7139-43A6-B66B-05F40BDAB1F5}" destId="{57552838-0E61-4959-8CD7-6647ED68D134}" srcOrd="1" destOrd="0" presId="urn:microsoft.com/office/officeart/2005/8/layout/hierarchy2"/>
    <dgm:cxn modelId="{5563ABE3-03C0-49CE-8E08-130A499D3181}" type="presParOf" srcId="{6CE72956-9325-4BD6-96CF-C3E30F9AF75D}" destId="{DC6DC8DC-54EC-4674-8B5A-CD7E0FF65DD8}" srcOrd="4" destOrd="0" presId="urn:microsoft.com/office/officeart/2005/8/layout/hierarchy2"/>
    <dgm:cxn modelId="{1FC557C8-2A80-4C93-A380-580B8BB466A3}" type="presParOf" srcId="{DC6DC8DC-54EC-4674-8B5A-CD7E0FF65DD8}" destId="{A7F45843-3BAF-433D-8DB0-BEF65ECA4FA3}" srcOrd="0" destOrd="0" presId="urn:microsoft.com/office/officeart/2005/8/layout/hierarchy2"/>
    <dgm:cxn modelId="{7AC9EEB7-6604-44D1-BBC0-81597E127477}" type="presParOf" srcId="{6CE72956-9325-4BD6-96CF-C3E30F9AF75D}" destId="{D5B768DD-4275-407A-A663-E9AD3F3A1C0E}" srcOrd="5" destOrd="0" presId="urn:microsoft.com/office/officeart/2005/8/layout/hierarchy2"/>
    <dgm:cxn modelId="{3997468C-DFBB-4E8B-8223-6FB36767DA8C}" type="presParOf" srcId="{D5B768DD-4275-407A-A663-E9AD3F3A1C0E}" destId="{9F79042D-7EBA-44C2-B39B-D3790B9C8860}" srcOrd="0" destOrd="0" presId="urn:microsoft.com/office/officeart/2005/8/layout/hierarchy2"/>
    <dgm:cxn modelId="{10AF8FF3-CF9F-4936-A394-A1926AB6AFCF}" type="presParOf" srcId="{D5B768DD-4275-407A-A663-E9AD3F3A1C0E}" destId="{43046A39-8326-4157-A806-3722C83D433F}" srcOrd="1" destOrd="0" presId="urn:microsoft.com/office/officeart/2005/8/layout/hierarchy2"/>
    <dgm:cxn modelId="{5EE2D7C3-B4CA-42F0-BE86-8B7C807A43A3}" type="presParOf" srcId="{0A65A4E6-3DBB-4E5C-ABE1-748AA93BA9C3}" destId="{95676636-055F-4DE4-AE97-E39A76ADE5BA}" srcOrd="2" destOrd="0" presId="urn:microsoft.com/office/officeart/2005/8/layout/hierarchy2"/>
    <dgm:cxn modelId="{F9740828-C60A-4E9F-9DCC-D77CCF0183BC}" type="presParOf" srcId="{95676636-055F-4DE4-AE97-E39A76ADE5BA}" destId="{7AC19DB3-ED2F-421A-9F2C-300980EE14C1}" srcOrd="0" destOrd="0" presId="urn:microsoft.com/office/officeart/2005/8/layout/hierarchy2"/>
    <dgm:cxn modelId="{1210A1D4-0585-4330-8B7D-4EF3AEDA80B5}" type="presParOf" srcId="{0A65A4E6-3DBB-4E5C-ABE1-748AA93BA9C3}" destId="{85C21816-5142-489E-81BD-6216E206CA0B}" srcOrd="3" destOrd="0" presId="urn:microsoft.com/office/officeart/2005/8/layout/hierarchy2"/>
    <dgm:cxn modelId="{D0CE80AA-6B39-4D57-AC32-6CDA08F2AF97}" type="presParOf" srcId="{85C21816-5142-489E-81BD-6216E206CA0B}" destId="{ECB48316-0768-48DF-A414-EF9D77F82CD0}" srcOrd="0" destOrd="0" presId="urn:microsoft.com/office/officeart/2005/8/layout/hierarchy2"/>
    <dgm:cxn modelId="{23AD10B4-9D75-4D83-9F67-082D6228AC6C}" type="presParOf" srcId="{85C21816-5142-489E-81BD-6216E206CA0B}" destId="{4EDA34B3-34A3-439C-804D-9E69C4DEBDC9}" srcOrd="1" destOrd="0" presId="urn:microsoft.com/office/officeart/2005/8/layout/hierarchy2"/>
    <dgm:cxn modelId="{2DFC4AE7-851D-4EF1-8CE2-E213274EF3D9}" type="presParOf" srcId="{4EDA34B3-34A3-439C-804D-9E69C4DEBDC9}" destId="{8B8AEE1D-941A-46B4-A17B-2BD64DE70FAC}" srcOrd="0" destOrd="0" presId="urn:microsoft.com/office/officeart/2005/8/layout/hierarchy2"/>
    <dgm:cxn modelId="{EA1A829D-8991-46B7-B8D7-F384004F6C7E}" type="presParOf" srcId="{8B8AEE1D-941A-46B4-A17B-2BD64DE70FAC}" destId="{296DD519-C24C-4B16-84E3-25259B41B295}" srcOrd="0" destOrd="0" presId="urn:microsoft.com/office/officeart/2005/8/layout/hierarchy2"/>
    <dgm:cxn modelId="{36C47671-68AC-4046-99B8-3F3A807DCCBF}" type="presParOf" srcId="{4EDA34B3-34A3-439C-804D-9E69C4DEBDC9}" destId="{80124B80-1ABA-43E9-923C-51F29B8D2AE6}" srcOrd="1" destOrd="0" presId="urn:microsoft.com/office/officeart/2005/8/layout/hierarchy2"/>
    <dgm:cxn modelId="{120D8C1B-8ADA-45BE-B539-CFD7082A377C}" type="presParOf" srcId="{80124B80-1ABA-43E9-923C-51F29B8D2AE6}" destId="{3319885B-969E-4405-9582-70E32E09E604}" srcOrd="0" destOrd="0" presId="urn:microsoft.com/office/officeart/2005/8/layout/hierarchy2"/>
    <dgm:cxn modelId="{A11D710D-C035-4727-A344-DD23EE2A7EE8}" type="presParOf" srcId="{80124B80-1ABA-43E9-923C-51F29B8D2AE6}" destId="{4F51ECAF-7590-4CBA-BF82-645911DC4E9A}" srcOrd="1" destOrd="0" presId="urn:microsoft.com/office/officeart/2005/8/layout/hierarchy2"/>
    <dgm:cxn modelId="{4B6DB904-BEDF-4897-B8BF-9CC9A4F70100}" type="presParOf" srcId="{4EDA34B3-34A3-439C-804D-9E69C4DEBDC9}" destId="{11AB79D9-E554-4C13-85B5-73F215028417}" srcOrd="2" destOrd="0" presId="urn:microsoft.com/office/officeart/2005/8/layout/hierarchy2"/>
    <dgm:cxn modelId="{6E9917D4-6EEB-46CE-97A6-14D3464E494F}" type="presParOf" srcId="{11AB79D9-E554-4C13-85B5-73F215028417}" destId="{3FC3ED1D-05F2-4828-99DF-99822F79B590}" srcOrd="0" destOrd="0" presId="urn:microsoft.com/office/officeart/2005/8/layout/hierarchy2"/>
    <dgm:cxn modelId="{00517741-E0A5-492D-83FB-820B972C4939}" type="presParOf" srcId="{4EDA34B3-34A3-439C-804D-9E69C4DEBDC9}" destId="{1BA8B47A-55B2-4F51-91B5-67143F853E26}" srcOrd="3" destOrd="0" presId="urn:microsoft.com/office/officeart/2005/8/layout/hierarchy2"/>
    <dgm:cxn modelId="{2DFAABCA-0A55-4F00-A077-11917B4D433F}" type="presParOf" srcId="{1BA8B47A-55B2-4F51-91B5-67143F853E26}" destId="{04DBB548-36E3-449B-9F48-D658E7C2CBAC}" srcOrd="0" destOrd="0" presId="urn:microsoft.com/office/officeart/2005/8/layout/hierarchy2"/>
    <dgm:cxn modelId="{3198F803-0A5A-45C2-BA1A-F2F5513F64C4}" type="presParOf" srcId="{1BA8B47A-55B2-4F51-91B5-67143F853E26}" destId="{866B3A02-A03A-4F24-856D-2FA0CF2DDA24}" srcOrd="1" destOrd="0" presId="urn:microsoft.com/office/officeart/2005/8/layout/hierarchy2"/>
    <dgm:cxn modelId="{69AFD5C5-BE5E-401A-9BF0-BCF0DB7D434C}" type="presParOf" srcId="{4EDA34B3-34A3-439C-804D-9E69C4DEBDC9}" destId="{C74D1AF6-9AB0-46F8-AA52-02D2C66549F7}" srcOrd="4" destOrd="0" presId="urn:microsoft.com/office/officeart/2005/8/layout/hierarchy2"/>
    <dgm:cxn modelId="{CDC3317E-0D47-49DF-830E-95B47ADB1981}" type="presParOf" srcId="{C74D1AF6-9AB0-46F8-AA52-02D2C66549F7}" destId="{8FD8A713-91C6-4D2F-8580-ABB0360C9573}" srcOrd="0" destOrd="0" presId="urn:microsoft.com/office/officeart/2005/8/layout/hierarchy2"/>
    <dgm:cxn modelId="{1A18DB1D-3E37-4897-9971-6A2A420F29EF}" type="presParOf" srcId="{4EDA34B3-34A3-439C-804D-9E69C4DEBDC9}" destId="{EC915369-C07E-46A6-93A8-5CF437449D55}" srcOrd="5" destOrd="0" presId="urn:microsoft.com/office/officeart/2005/8/layout/hierarchy2"/>
    <dgm:cxn modelId="{294F01D4-3126-484D-A942-1C0BA8AFE36F}" type="presParOf" srcId="{EC915369-C07E-46A6-93A8-5CF437449D55}" destId="{BE9E9166-941D-4D6B-A8DB-83B8B35BC077}" srcOrd="0" destOrd="0" presId="urn:microsoft.com/office/officeart/2005/8/layout/hierarchy2"/>
    <dgm:cxn modelId="{55C721D6-6341-40E8-8981-083832828C92}" type="presParOf" srcId="{EC915369-C07E-46A6-93A8-5CF437449D55}" destId="{5D2E334D-F766-4F98-82D0-27CD77B4EC90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D605D2-0858-4939-96E0-A8F011A53B8B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AE4DC9AC-E01F-46D8-9A48-8347C44803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1" dirty="0" smtClean="0">
              <a:latin typeface="Cambria" pitchFamily="18" charset="0"/>
            </a:rPr>
            <a:t>чуттєве</a:t>
          </a:r>
          <a:r>
            <a:rPr lang="uk-UA" sz="2600" b="1" i="1" dirty="0" smtClean="0">
              <a:latin typeface="Cambria" pitchFamily="18" charset="0"/>
            </a:rPr>
            <a:t> відчуття </a:t>
          </a:r>
          <a:endParaRPr lang="uk-UA" sz="2600" b="1" i="1" dirty="0">
            <a:latin typeface="Cambria" pitchFamily="18" charset="0"/>
          </a:endParaRPr>
        </a:p>
      </dgm:t>
    </dgm:pt>
    <dgm:pt modelId="{6061313E-1B02-423F-8B09-A347F15F9A43}" type="parTrans" cxnId="{5DD3125D-6E4E-4A66-92A6-42C0840D1D08}">
      <dgm:prSet/>
      <dgm:spPr/>
      <dgm:t>
        <a:bodyPr/>
        <a:lstStyle/>
        <a:p>
          <a:endParaRPr lang="uk-UA"/>
        </a:p>
      </dgm:t>
    </dgm:pt>
    <dgm:pt modelId="{B0FF9730-2183-4405-A43A-10DE91E118B3}" type="sibTrans" cxnId="{5DD3125D-6E4E-4A66-92A6-42C0840D1D08}">
      <dgm:prSet/>
      <dgm:spPr/>
      <dgm:t>
        <a:bodyPr/>
        <a:lstStyle/>
        <a:p>
          <a:endParaRPr lang="uk-UA"/>
        </a:p>
      </dgm:t>
    </dgm:pt>
    <dgm:pt modelId="{3EC0996D-46B8-45D8-9DC1-A54D7E566888}">
      <dgm:prSet phldrT="[Текст]" custT="1"/>
      <dgm:spPr/>
      <dgm:t>
        <a:bodyPr anchor="t"/>
        <a:lstStyle/>
        <a:p>
          <a:r>
            <a:rPr lang="uk-UA" sz="2500" b="1" i="1" dirty="0" smtClean="0">
              <a:latin typeface="Cambria" pitchFamily="18" charset="0"/>
            </a:rPr>
            <a:t>сприйняття</a:t>
          </a:r>
          <a:endParaRPr lang="uk-UA" sz="2500" dirty="0">
            <a:latin typeface="Cambria" pitchFamily="18" charset="0"/>
          </a:endParaRPr>
        </a:p>
      </dgm:t>
    </dgm:pt>
    <dgm:pt modelId="{B0BA61FC-F3F2-4AEA-B222-52F429EB726D}" type="parTrans" cxnId="{219087F5-F288-4EC6-9953-D1D17F1FDE7A}">
      <dgm:prSet/>
      <dgm:spPr/>
      <dgm:t>
        <a:bodyPr/>
        <a:lstStyle/>
        <a:p>
          <a:endParaRPr lang="uk-UA"/>
        </a:p>
      </dgm:t>
    </dgm:pt>
    <dgm:pt modelId="{5F50DEAA-824D-478C-859D-65AC691439B5}" type="sibTrans" cxnId="{219087F5-F288-4EC6-9953-D1D17F1FDE7A}">
      <dgm:prSet/>
      <dgm:spPr/>
      <dgm:t>
        <a:bodyPr/>
        <a:lstStyle/>
        <a:p>
          <a:endParaRPr lang="uk-UA"/>
        </a:p>
      </dgm:t>
    </dgm:pt>
    <dgm:pt modelId="{C035814E-12D6-4CB8-99F5-49C59A124D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1" dirty="0" smtClean="0">
              <a:latin typeface="Cambria" pitchFamily="18" charset="0"/>
            </a:rPr>
            <a:t>уявлення</a:t>
          </a:r>
          <a:endParaRPr lang="uk-UA" sz="2500" dirty="0">
            <a:latin typeface="Cambria" pitchFamily="18" charset="0"/>
          </a:endParaRPr>
        </a:p>
      </dgm:t>
    </dgm:pt>
    <dgm:pt modelId="{8BDD6A0A-3D00-4C98-BA3E-05A708F3EE9E}" type="parTrans" cxnId="{96471DAF-9BD4-4AA2-AF41-3C8A130EB261}">
      <dgm:prSet/>
      <dgm:spPr/>
      <dgm:t>
        <a:bodyPr/>
        <a:lstStyle/>
        <a:p>
          <a:endParaRPr lang="uk-UA"/>
        </a:p>
      </dgm:t>
    </dgm:pt>
    <dgm:pt modelId="{52C4F9F8-3638-479A-8BCF-72F4B9CBA9BE}" type="sibTrans" cxnId="{96471DAF-9BD4-4AA2-AF41-3C8A130EB261}">
      <dgm:prSet/>
      <dgm:spPr/>
      <dgm:t>
        <a:bodyPr/>
        <a:lstStyle/>
        <a:p>
          <a:endParaRPr lang="uk-UA"/>
        </a:p>
      </dgm:t>
    </dgm:pt>
    <dgm:pt modelId="{D00DB966-4BAA-48F4-AC81-9289B4F4165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1" dirty="0" smtClean="0">
              <a:latin typeface="Cambria" pitchFamily="18" charset="0"/>
            </a:rPr>
            <a:t>поняття</a:t>
          </a:r>
          <a:endParaRPr lang="uk-UA" sz="2500" b="1" i="1" dirty="0">
            <a:latin typeface="Cambria" pitchFamily="18" charset="0"/>
          </a:endParaRPr>
        </a:p>
      </dgm:t>
    </dgm:pt>
    <dgm:pt modelId="{38AFCD7E-94E3-4604-902E-08C21585DD1F}" type="parTrans" cxnId="{755F0805-D4EA-430D-92EC-6465C981C89E}">
      <dgm:prSet/>
      <dgm:spPr/>
      <dgm:t>
        <a:bodyPr/>
        <a:lstStyle/>
        <a:p>
          <a:endParaRPr lang="uk-UA"/>
        </a:p>
      </dgm:t>
    </dgm:pt>
    <dgm:pt modelId="{EB630C3D-EEE7-4E76-AF38-8FEC3BC6DD2C}" type="sibTrans" cxnId="{755F0805-D4EA-430D-92EC-6465C981C89E}">
      <dgm:prSet/>
      <dgm:spPr/>
      <dgm:t>
        <a:bodyPr/>
        <a:lstStyle/>
        <a:p>
          <a:endParaRPr lang="uk-UA"/>
        </a:p>
      </dgm:t>
    </dgm:pt>
    <dgm:pt modelId="{80B55941-84E7-4A4F-954C-E9AFE9BE3AE4}" type="pres">
      <dgm:prSet presAssocID="{3CD605D2-0858-4939-96E0-A8F011A53B8B}" presName="arrowDiagram" presStyleCnt="0">
        <dgm:presLayoutVars>
          <dgm:chMax val="5"/>
          <dgm:dir/>
          <dgm:resizeHandles val="exact"/>
        </dgm:presLayoutVars>
      </dgm:prSet>
      <dgm:spPr/>
    </dgm:pt>
    <dgm:pt modelId="{EED750A3-CE91-4161-8158-8AD93C4AF9F9}" type="pres">
      <dgm:prSet presAssocID="{3CD605D2-0858-4939-96E0-A8F011A53B8B}" presName="arrow" presStyleLbl="bgShp" presStyleIdx="0" presStyleCnt="1"/>
      <dgm:spPr>
        <a:ln>
          <a:solidFill>
            <a:schemeClr val="tx2">
              <a:lumMod val="75000"/>
            </a:schemeClr>
          </a:solidFill>
        </a:ln>
      </dgm:spPr>
    </dgm:pt>
    <dgm:pt modelId="{E8653664-D61C-4D58-8346-70FAE4FA565D}" type="pres">
      <dgm:prSet presAssocID="{3CD605D2-0858-4939-96E0-A8F011A53B8B}" presName="arrowDiagram4" presStyleCnt="0"/>
      <dgm:spPr/>
    </dgm:pt>
    <dgm:pt modelId="{6C3505A5-A85F-4BAA-86F7-4ED1A53375FF}" type="pres">
      <dgm:prSet presAssocID="{AE4DC9AC-E01F-46D8-9A48-8347C44803DF}" presName="bullet4a" presStyleLbl="node1" presStyleIdx="0" presStyleCnt="4"/>
      <dgm:spPr/>
    </dgm:pt>
    <dgm:pt modelId="{79C7C0FA-C413-48F5-833E-C9E9C9DA11F5}" type="pres">
      <dgm:prSet presAssocID="{AE4DC9AC-E01F-46D8-9A48-8347C44803DF}" presName="textBox4a" presStyleLbl="revTx" presStyleIdx="0" presStyleCnt="4" custScaleX="194608">
        <dgm:presLayoutVars>
          <dgm:bulletEnabled val="1"/>
        </dgm:presLayoutVars>
      </dgm:prSet>
      <dgm:spPr/>
    </dgm:pt>
    <dgm:pt modelId="{28A9361A-7197-4CA5-8C32-AA4CB6E438CC}" type="pres">
      <dgm:prSet presAssocID="{3EC0996D-46B8-45D8-9DC1-A54D7E566888}" presName="bullet4b" presStyleLbl="node1" presStyleIdx="1" presStyleCnt="4"/>
      <dgm:spPr/>
    </dgm:pt>
    <dgm:pt modelId="{0B5B819B-F367-41B0-AD18-9E22D5023A27}" type="pres">
      <dgm:prSet presAssocID="{3EC0996D-46B8-45D8-9DC1-A54D7E566888}" presName="textBox4b" presStyleLbl="revTx" presStyleIdx="1" presStyleCnt="4" custScaleX="146153" custScaleY="22648" custLinFactNeighborX="526" custLinFactNeighborY="-276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4B67DA-4AD3-4077-969F-1152BF147791}" type="pres">
      <dgm:prSet presAssocID="{C035814E-12D6-4CB8-99F5-49C59A124D29}" presName="bullet4c" presStyleLbl="node1" presStyleIdx="2" presStyleCnt="4"/>
      <dgm:spPr/>
    </dgm:pt>
    <dgm:pt modelId="{770BA73D-7E48-43CD-9A5E-EDFC2EFA7F57}" type="pres">
      <dgm:prSet presAssocID="{C035814E-12D6-4CB8-99F5-49C59A124D29}" presName="textBox4c" presStyleLbl="revTx" presStyleIdx="2" presStyleCnt="4" custScaleX="158434" custScaleY="19520" custLinFactNeighborX="12807" custLinFactNeighborY="-290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2C4B3-6FBE-44D8-8777-2CA36D433EB8}" type="pres">
      <dgm:prSet presAssocID="{D00DB966-4BAA-48F4-AC81-9289B4F41653}" presName="bullet4d" presStyleLbl="node1" presStyleIdx="3" presStyleCnt="4"/>
      <dgm:spPr/>
    </dgm:pt>
    <dgm:pt modelId="{293FD17F-27DE-4E31-8D54-EB873524CC5B}" type="pres">
      <dgm:prSet presAssocID="{D00DB966-4BAA-48F4-AC81-9289B4F41653}" presName="textBox4d" presStyleLbl="revTx" presStyleIdx="3" presStyleCnt="4" custScaleX="150716" custScaleY="13021" custLinFactNeighborX="37973" custLinFactNeighborY="-35410">
        <dgm:presLayoutVars>
          <dgm:bulletEnabled val="1"/>
        </dgm:presLayoutVars>
      </dgm:prSet>
      <dgm:spPr/>
    </dgm:pt>
  </dgm:ptLst>
  <dgm:cxnLst>
    <dgm:cxn modelId="{26D57EAC-57E1-4281-8949-CE515C4C49A6}" type="presOf" srcId="{D00DB966-4BAA-48F4-AC81-9289B4F41653}" destId="{293FD17F-27DE-4E31-8D54-EB873524CC5B}" srcOrd="0" destOrd="0" presId="urn:microsoft.com/office/officeart/2005/8/layout/arrow2"/>
    <dgm:cxn modelId="{219087F5-F288-4EC6-9953-D1D17F1FDE7A}" srcId="{3CD605D2-0858-4939-96E0-A8F011A53B8B}" destId="{3EC0996D-46B8-45D8-9DC1-A54D7E566888}" srcOrd="1" destOrd="0" parTransId="{B0BA61FC-F3F2-4AEA-B222-52F429EB726D}" sibTransId="{5F50DEAA-824D-478C-859D-65AC691439B5}"/>
    <dgm:cxn modelId="{5DD3125D-6E4E-4A66-92A6-42C0840D1D08}" srcId="{3CD605D2-0858-4939-96E0-A8F011A53B8B}" destId="{AE4DC9AC-E01F-46D8-9A48-8347C44803DF}" srcOrd="0" destOrd="0" parTransId="{6061313E-1B02-423F-8B09-A347F15F9A43}" sibTransId="{B0FF9730-2183-4405-A43A-10DE91E118B3}"/>
    <dgm:cxn modelId="{755F0805-D4EA-430D-92EC-6465C981C89E}" srcId="{3CD605D2-0858-4939-96E0-A8F011A53B8B}" destId="{D00DB966-4BAA-48F4-AC81-9289B4F41653}" srcOrd="3" destOrd="0" parTransId="{38AFCD7E-94E3-4604-902E-08C21585DD1F}" sibTransId="{EB630C3D-EEE7-4E76-AF38-8FEC3BC6DD2C}"/>
    <dgm:cxn modelId="{0C32420F-6DD9-4707-8835-9F28443E617A}" type="presOf" srcId="{AE4DC9AC-E01F-46D8-9A48-8347C44803DF}" destId="{79C7C0FA-C413-48F5-833E-C9E9C9DA11F5}" srcOrd="0" destOrd="0" presId="urn:microsoft.com/office/officeart/2005/8/layout/arrow2"/>
    <dgm:cxn modelId="{03287044-C233-4F10-9CBB-2F46F0F6BF8A}" type="presOf" srcId="{3CD605D2-0858-4939-96E0-A8F011A53B8B}" destId="{80B55941-84E7-4A4F-954C-E9AFE9BE3AE4}" srcOrd="0" destOrd="0" presId="urn:microsoft.com/office/officeart/2005/8/layout/arrow2"/>
    <dgm:cxn modelId="{2408FC9A-95CD-4FDE-9444-61C54961EA3E}" type="presOf" srcId="{C035814E-12D6-4CB8-99F5-49C59A124D29}" destId="{770BA73D-7E48-43CD-9A5E-EDFC2EFA7F57}" srcOrd="0" destOrd="0" presId="urn:microsoft.com/office/officeart/2005/8/layout/arrow2"/>
    <dgm:cxn modelId="{C6525C7A-D7CC-4EE1-8CAE-8AA230E7281B}" type="presOf" srcId="{3EC0996D-46B8-45D8-9DC1-A54D7E566888}" destId="{0B5B819B-F367-41B0-AD18-9E22D5023A27}" srcOrd="0" destOrd="0" presId="urn:microsoft.com/office/officeart/2005/8/layout/arrow2"/>
    <dgm:cxn modelId="{96471DAF-9BD4-4AA2-AF41-3C8A130EB261}" srcId="{3CD605D2-0858-4939-96E0-A8F011A53B8B}" destId="{C035814E-12D6-4CB8-99F5-49C59A124D29}" srcOrd="2" destOrd="0" parTransId="{8BDD6A0A-3D00-4C98-BA3E-05A708F3EE9E}" sibTransId="{52C4F9F8-3638-479A-8BCF-72F4B9CBA9BE}"/>
    <dgm:cxn modelId="{43C6CDE7-BE2B-47CD-8330-B1E9E6CB94E6}" type="presParOf" srcId="{80B55941-84E7-4A4F-954C-E9AFE9BE3AE4}" destId="{EED750A3-CE91-4161-8158-8AD93C4AF9F9}" srcOrd="0" destOrd="0" presId="urn:microsoft.com/office/officeart/2005/8/layout/arrow2"/>
    <dgm:cxn modelId="{C482E9C1-BC86-46D5-9934-3C8DC35FEBB9}" type="presParOf" srcId="{80B55941-84E7-4A4F-954C-E9AFE9BE3AE4}" destId="{E8653664-D61C-4D58-8346-70FAE4FA565D}" srcOrd="1" destOrd="0" presId="urn:microsoft.com/office/officeart/2005/8/layout/arrow2"/>
    <dgm:cxn modelId="{E6F19AAD-6741-4D79-ADDC-8965A7FA659D}" type="presParOf" srcId="{E8653664-D61C-4D58-8346-70FAE4FA565D}" destId="{6C3505A5-A85F-4BAA-86F7-4ED1A53375FF}" srcOrd="0" destOrd="0" presId="urn:microsoft.com/office/officeart/2005/8/layout/arrow2"/>
    <dgm:cxn modelId="{A95E6E91-EA28-4440-9694-DA60EB6657A9}" type="presParOf" srcId="{E8653664-D61C-4D58-8346-70FAE4FA565D}" destId="{79C7C0FA-C413-48F5-833E-C9E9C9DA11F5}" srcOrd="1" destOrd="0" presId="urn:microsoft.com/office/officeart/2005/8/layout/arrow2"/>
    <dgm:cxn modelId="{A40954A1-B300-455D-9983-DD84EB441703}" type="presParOf" srcId="{E8653664-D61C-4D58-8346-70FAE4FA565D}" destId="{28A9361A-7197-4CA5-8C32-AA4CB6E438CC}" srcOrd="2" destOrd="0" presId="urn:microsoft.com/office/officeart/2005/8/layout/arrow2"/>
    <dgm:cxn modelId="{C7AA58B7-B44F-47E9-A477-0484B4F0ADCE}" type="presParOf" srcId="{E8653664-D61C-4D58-8346-70FAE4FA565D}" destId="{0B5B819B-F367-41B0-AD18-9E22D5023A27}" srcOrd="3" destOrd="0" presId="urn:microsoft.com/office/officeart/2005/8/layout/arrow2"/>
    <dgm:cxn modelId="{ACD5E7FA-6D04-40DB-BA32-9E1B078CC61C}" type="presParOf" srcId="{E8653664-D61C-4D58-8346-70FAE4FA565D}" destId="{7E4B67DA-4AD3-4077-969F-1152BF147791}" srcOrd="4" destOrd="0" presId="urn:microsoft.com/office/officeart/2005/8/layout/arrow2"/>
    <dgm:cxn modelId="{F3B1CA33-880B-48B1-9105-8D27FE6C5D3A}" type="presParOf" srcId="{E8653664-D61C-4D58-8346-70FAE4FA565D}" destId="{770BA73D-7E48-43CD-9A5E-EDFC2EFA7F57}" srcOrd="5" destOrd="0" presId="urn:microsoft.com/office/officeart/2005/8/layout/arrow2"/>
    <dgm:cxn modelId="{EAE3F477-1271-4E7C-94D6-9DCD7B5C6E2E}" type="presParOf" srcId="{E8653664-D61C-4D58-8346-70FAE4FA565D}" destId="{1A72C4B3-6FBE-44D8-8777-2CA36D433EB8}" srcOrd="6" destOrd="0" presId="urn:microsoft.com/office/officeart/2005/8/layout/arrow2"/>
    <dgm:cxn modelId="{E780E942-A8A4-46D3-8F92-271A5D6724C7}" type="presParOf" srcId="{E8653664-D61C-4D58-8346-70FAE4FA565D}" destId="{293FD17F-27DE-4E31-8D54-EB873524CC5B}" srcOrd="7" destOrd="0" presId="urn:microsoft.com/office/officeart/2005/8/layout/arrow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558DE6-1654-465C-B3A7-A5F183305B47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9380F2F-D7AA-4DAA-B642-2EBBD578FB4A}">
      <dgm:prSet phldrT="[Текст]" custT="1"/>
      <dgm:spPr/>
      <dgm:t>
        <a:bodyPr/>
        <a:lstStyle/>
        <a:p>
          <a:r>
            <a:rPr lang="uk-UA" sz="3000" b="1" i="1" dirty="0" smtClean="0">
              <a:latin typeface="Cambria" pitchFamily="18" charset="0"/>
            </a:rPr>
            <a:t>емпіричні</a:t>
          </a:r>
          <a:r>
            <a:rPr lang="uk-UA" sz="2600" dirty="0" smtClean="0"/>
            <a:t> </a:t>
          </a:r>
          <a:endParaRPr lang="uk-UA" sz="2600" dirty="0"/>
        </a:p>
      </dgm:t>
    </dgm:pt>
    <dgm:pt modelId="{87035A44-CE23-4230-98F2-8F5DABBFE638}" type="parTrans" cxnId="{7F4673E4-86EA-4637-AC44-6A74F9E122A3}">
      <dgm:prSet/>
      <dgm:spPr/>
      <dgm:t>
        <a:bodyPr/>
        <a:lstStyle/>
        <a:p>
          <a:endParaRPr lang="uk-UA"/>
        </a:p>
      </dgm:t>
    </dgm:pt>
    <dgm:pt modelId="{0CF534B4-5588-41E7-B4D3-8A1653BB8DBC}" type="sibTrans" cxnId="{7F4673E4-86EA-4637-AC44-6A74F9E122A3}">
      <dgm:prSet/>
      <dgm:spPr/>
      <dgm:t>
        <a:bodyPr/>
        <a:lstStyle/>
        <a:p>
          <a:endParaRPr lang="uk-UA"/>
        </a:p>
      </dgm:t>
    </dgm:pt>
    <dgm:pt modelId="{01109585-D9CD-4617-8F3E-4E9DC53FC1CA}">
      <dgm:prSet phldrT="[Текст]" custT="1"/>
      <dgm:spPr/>
      <dgm:t>
        <a:bodyPr/>
        <a:lstStyle/>
        <a:p>
          <a:r>
            <a:rPr lang="uk-UA" sz="3000" b="1" i="1" dirty="0" smtClean="0">
              <a:latin typeface="Cambria" pitchFamily="18" charset="0"/>
            </a:rPr>
            <a:t>теоретичні</a:t>
          </a:r>
          <a:endParaRPr lang="uk-UA" sz="3000" b="1" dirty="0">
            <a:latin typeface="Cambria" pitchFamily="18" charset="0"/>
          </a:endParaRPr>
        </a:p>
      </dgm:t>
    </dgm:pt>
    <dgm:pt modelId="{F6FECEB7-0DFC-4680-BC59-0BC93D5403C4}" type="parTrans" cxnId="{5DAFB48C-2A24-4FEE-AC60-A223851EEA36}">
      <dgm:prSet/>
      <dgm:spPr/>
      <dgm:t>
        <a:bodyPr/>
        <a:lstStyle/>
        <a:p>
          <a:endParaRPr lang="uk-UA"/>
        </a:p>
      </dgm:t>
    </dgm:pt>
    <dgm:pt modelId="{60248A25-7EA7-42C7-8282-8B4378A0A1FA}" type="sibTrans" cxnId="{5DAFB48C-2A24-4FEE-AC60-A223851EEA36}">
      <dgm:prSet/>
      <dgm:spPr/>
      <dgm:t>
        <a:bodyPr/>
        <a:lstStyle/>
        <a:p>
          <a:endParaRPr lang="uk-UA"/>
        </a:p>
      </dgm:t>
    </dgm:pt>
    <dgm:pt modelId="{5D31BDB8-817A-445E-8907-6F6DD5F618F8}">
      <dgm:prSet phldrT="[Текст]" custT="1"/>
      <dgm:spPr/>
      <dgm:t>
        <a:bodyPr/>
        <a:lstStyle/>
        <a:p>
          <a:r>
            <a:rPr lang="uk-UA" sz="3000" b="1" i="1" dirty="0" smtClean="0">
              <a:latin typeface="Cambria" pitchFamily="18" charset="0"/>
            </a:rPr>
            <a:t>прості</a:t>
          </a:r>
          <a:r>
            <a:rPr lang="uk-UA" sz="2600" dirty="0" smtClean="0"/>
            <a:t> </a:t>
          </a:r>
          <a:endParaRPr lang="uk-UA" sz="2600" dirty="0"/>
        </a:p>
      </dgm:t>
    </dgm:pt>
    <dgm:pt modelId="{BFDB9BB4-87E5-4FB3-8CAB-2C287F62CCD2}" type="parTrans" cxnId="{6F94B201-2881-48A2-80E4-DB6A0133B52F}">
      <dgm:prSet/>
      <dgm:spPr/>
      <dgm:t>
        <a:bodyPr/>
        <a:lstStyle/>
        <a:p>
          <a:endParaRPr lang="uk-UA"/>
        </a:p>
      </dgm:t>
    </dgm:pt>
    <dgm:pt modelId="{4D635B1A-E254-436E-978E-D8BBC6366CB8}" type="sibTrans" cxnId="{6F94B201-2881-48A2-80E4-DB6A0133B52F}">
      <dgm:prSet/>
      <dgm:spPr/>
      <dgm:t>
        <a:bodyPr/>
        <a:lstStyle/>
        <a:p>
          <a:endParaRPr lang="uk-UA"/>
        </a:p>
      </dgm:t>
    </dgm:pt>
    <dgm:pt modelId="{5EF733E0-532C-4373-9DAE-F8CB0050190F}">
      <dgm:prSet phldrT="[Текст]" custT="1"/>
      <dgm:spPr/>
      <dgm:t>
        <a:bodyPr/>
        <a:lstStyle/>
        <a:p>
          <a:r>
            <a:rPr lang="uk-UA" sz="3000" b="1" i="1" dirty="0" smtClean="0">
              <a:latin typeface="Cambria" pitchFamily="18" charset="0"/>
            </a:rPr>
            <a:t>спеціальні</a:t>
          </a:r>
          <a:endParaRPr lang="uk-UA" sz="3000" b="1" dirty="0">
            <a:latin typeface="Cambria" pitchFamily="18" charset="0"/>
          </a:endParaRPr>
        </a:p>
      </dgm:t>
    </dgm:pt>
    <dgm:pt modelId="{83E79B9D-C596-4CAB-BA21-6022F9EF8333}" type="sibTrans" cxnId="{198F2EF9-7F1F-4A3D-B4FE-D2DF1397943F}">
      <dgm:prSet/>
      <dgm:spPr/>
      <dgm:t>
        <a:bodyPr/>
        <a:lstStyle/>
        <a:p>
          <a:endParaRPr lang="uk-UA"/>
        </a:p>
      </dgm:t>
    </dgm:pt>
    <dgm:pt modelId="{EE3C4D4A-1471-4D0B-A831-827183A69ABE}" type="parTrans" cxnId="{198F2EF9-7F1F-4A3D-B4FE-D2DF1397943F}">
      <dgm:prSet/>
      <dgm:spPr/>
      <dgm:t>
        <a:bodyPr/>
        <a:lstStyle/>
        <a:p>
          <a:endParaRPr lang="uk-UA"/>
        </a:p>
      </dgm:t>
    </dgm:pt>
    <dgm:pt modelId="{0ED5B7BC-B58F-4DED-8520-F2283663A3C1}">
      <dgm:prSet phldrT="[Текст]" custT="1"/>
      <dgm:spPr/>
      <dgm:t>
        <a:bodyPr/>
        <a:lstStyle/>
        <a:p>
          <a:r>
            <a:rPr lang="uk-UA" sz="3000" b="1" i="1" dirty="0" smtClean="0">
              <a:latin typeface="Cambria" pitchFamily="18" charset="0"/>
            </a:rPr>
            <a:t>загально-біологічні</a:t>
          </a:r>
          <a:endParaRPr lang="uk-UA" sz="3000" b="1" dirty="0">
            <a:latin typeface="Cambria" pitchFamily="18" charset="0"/>
          </a:endParaRPr>
        </a:p>
      </dgm:t>
    </dgm:pt>
    <dgm:pt modelId="{F15754AB-A92E-41C1-9F26-FF382D88F228}" type="sibTrans" cxnId="{6D1BF485-F00E-4010-99EF-9769AE5E528D}">
      <dgm:prSet/>
      <dgm:spPr/>
      <dgm:t>
        <a:bodyPr/>
        <a:lstStyle/>
        <a:p>
          <a:endParaRPr lang="uk-UA"/>
        </a:p>
      </dgm:t>
    </dgm:pt>
    <dgm:pt modelId="{2596A544-DC7C-4DFC-92A0-BA85CB4E73B1}" type="parTrans" cxnId="{6D1BF485-F00E-4010-99EF-9769AE5E528D}">
      <dgm:prSet/>
      <dgm:spPr/>
      <dgm:t>
        <a:bodyPr/>
        <a:lstStyle/>
        <a:p>
          <a:endParaRPr lang="uk-UA"/>
        </a:p>
      </dgm:t>
    </dgm:pt>
    <dgm:pt modelId="{80C196BF-27D6-4087-AC45-FCA3CF3469BF}">
      <dgm:prSet phldrT="[Текст]" custT="1"/>
      <dgm:spPr/>
      <dgm:t>
        <a:bodyPr/>
        <a:lstStyle/>
        <a:p>
          <a:r>
            <a:rPr lang="uk-UA" sz="3000" b="1" i="1" dirty="0" smtClean="0">
              <a:latin typeface="Cambria" pitchFamily="18" charset="0"/>
            </a:rPr>
            <a:t>складні</a:t>
          </a:r>
          <a:endParaRPr lang="uk-UA" sz="3000" b="1" dirty="0">
            <a:latin typeface="Cambria" pitchFamily="18" charset="0"/>
          </a:endParaRPr>
        </a:p>
      </dgm:t>
    </dgm:pt>
    <dgm:pt modelId="{9738C78C-B7E2-4C6D-B011-589A99AB3EA6}" type="sibTrans" cxnId="{8B4F893B-1F0A-4F95-930B-E6E59E052056}">
      <dgm:prSet/>
      <dgm:spPr/>
      <dgm:t>
        <a:bodyPr/>
        <a:lstStyle/>
        <a:p>
          <a:endParaRPr lang="uk-UA"/>
        </a:p>
      </dgm:t>
    </dgm:pt>
    <dgm:pt modelId="{8B919414-7EF1-42F2-9827-7EF72F2F23F7}" type="parTrans" cxnId="{8B4F893B-1F0A-4F95-930B-E6E59E052056}">
      <dgm:prSet/>
      <dgm:spPr/>
      <dgm:t>
        <a:bodyPr/>
        <a:lstStyle/>
        <a:p>
          <a:endParaRPr lang="uk-UA"/>
        </a:p>
      </dgm:t>
    </dgm:pt>
    <dgm:pt modelId="{A25D2172-A40A-4AA4-96C8-7039AA719171}" type="pres">
      <dgm:prSet presAssocID="{C8558DE6-1654-465C-B3A7-A5F183305B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52A454B-336E-489F-A5FD-E3372830DBA6}" type="pres">
      <dgm:prSet presAssocID="{09380F2F-D7AA-4DAA-B642-2EBBD578FB4A}" presName="circle1" presStyleLbl="node1" presStyleIdx="0" presStyleCnt="3"/>
      <dgm:spPr/>
    </dgm:pt>
    <dgm:pt modelId="{453D6434-3968-4807-AB80-46C48A8345BB}" type="pres">
      <dgm:prSet presAssocID="{09380F2F-D7AA-4DAA-B642-2EBBD578FB4A}" presName="space" presStyleCnt="0"/>
      <dgm:spPr/>
    </dgm:pt>
    <dgm:pt modelId="{2F87C647-4191-4619-AA1C-78E1B93A3094}" type="pres">
      <dgm:prSet presAssocID="{09380F2F-D7AA-4DAA-B642-2EBBD578FB4A}" presName="rect1" presStyleLbl="alignAcc1" presStyleIdx="0" presStyleCnt="3"/>
      <dgm:spPr/>
      <dgm:t>
        <a:bodyPr/>
        <a:lstStyle/>
        <a:p>
          <a:endParaRPr lang="uk-UA"/>
        </a:p>
      </dgm:t>
    </dgm:pt>
    <dgm:pt modelId="{2901C809-3123-44DD-B637-472CDE1C0C12}" type="pres">
      <dgm:prSet presAssocID="{5D31BDB8-817A-445E-8907-6F6DD5F618F8}" presName="vertSpace2" presStyleLbl="node1" presStyleIdx="0" presStyleCnt="3"/>
      <dgm:spPr/>
    </dgm:pt>
    <dgm:pt modelId="{56131FDD-AFE7-4977-AA4E-FA3CA6DC0ADC}" type="pres">
      <dgm:prSet presAssocID="{5D31BDB8-817A-445E-8907-6F6DD5F618F8}" presName="circle2" presStyleLbl="node1" presStyleIdx="1" presStyleCnt="3"/>
      <dgm:spPr/>
    </dgm:pt>
    <dgm:pt modelId="{56E20810-1AF6-47F0-BD3C-B6F557DF0DC4}" type="pres">
      <dgm:prSet presAssocID="{5D31BDB8-817A-445E-8907-6F6DD5F618F8}" presName="rect2" presStyleLbl="alignAcc1" presStyleIdx="1" presStyleCnt="3"/>
      <dgm:spPr/>
    </dgm:pt>
    <dgm:pt modelId="{095CFE80-DD40-4E0C-A2E8-7E1359FC6CA2}" type="pres">
      <dgm:prSet presAssocID="{0ED5B7BC-B58F-4DED-8520-F2283663A3C1}" presName="vertSpace3" presStyleLbl="node1" presStyleIdx="1" presStyleCnt="3"/>
      <dgm:spPr/>
    </dgm:pt>
    <dgm:pt modelId="{1B5BD038-86E0-4A5E-8254-444802A930F7}" type="pres">
      <dgm:prSet presAssocID="{0ED5B7BC-B58F-4DED-8520-F2283663A3C1}" presName="circle3" presStyleLbl="node1" presStyleIdx="2" presStyleCnt="3"/>
      <dgm:spPr/>
    </dgm:pt>
    <dgm:pt modelId="{3EB42794-0623-48D2-A737-E6A491AE1DE9}" type="pres">
      <dgm:prSet presAssocID="{0ED5B7BC-B58F-4DED-8520-F2283663A3C1}" presName="rect3" presStyleLbl="alignAcc1" presStyleIdx="2" presStyleCnt="3"/>
      <dgm:spPr/>
      <dgm:t>
        <a:bodyPr/>
        <a:lstStyle/>
        <a:p>
          <a:endParaRPr lang="uk-UA"/>
        </a:p>
      </dgm:t>
    </dgm:pt>
    <dgm:pt modelId="{9A73350D-F91F-44E1-9494-D41A3EB85F37}" type="pres">
      <dgm:prSet presAssocID="{09380F2F-D7AA-4DAA-B642-2EBBD578FB4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75279A-303C-49A7-A905-C6E40854225B}" type="pres">
      <dgm:prSet presAssocID="{09380F2F-D7AA-4DAA-B642-2EBBD578FB4A}" presName="rect1ChTx" presStyleLbl="alignAcc1" presStyleIdx="2" presStyleCnt="3" custScaleX="118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121E95-F1E6-4882-AB28-A72FDFA7C574}" type="pres">
      <dgm:prSet presAssocID="{5D31BDB8-817A-445E-8907-6F6DD5F618F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25215D3-5745-46D2-BA06-EDEAFB5668F1}" type="pres">
      <dgm:prSet presAssocID="{5D31BDB8-817A-445E-8907-6F6DD5F618F8}" presName="rect2ChTx" presStyleLbl="alignAcc1" presStyleIdx="2" presStyleCnt="3">
        <dgm:presLayoutVars>
          <dgm:bulletEnabled val="1"/>
        </dgm:presLayoutVars>
      </dgm:prSet>
      <dgm:spPr/>
    </dgm:pt>
    <dgm:pt modelId="{4AB3E7F9-9BC6-4F41-8960-28B9C9491373}" type="pres">
      <dgm:prSet presAssocID="{0ED5B7BC-B58F-4DED-8520-F2283663A3C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EDB83B-AD4C-483A-851D-60C5EF0C0BE0}" type="pres">
      <dgm:prSet presAssocID="{0ED5B7BC-B58F-4DED-8520-F2283663A3C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C0E84A-42FF-4496-B942-9179FBB5BC64}" type="presOf" srcId="{5EF733E0-532C-4373-9DAE-F8CB0050190F}" destId="{95EDB83B-AD4C-483A-851D-60C5EF0C0BE0}" srcOrd="0" destOrd="0" presId="urn:microsoft.com/office/officeart/2005/8/layout/target3"/>
    <dgm:cxn modelId="{C0DE1191-7EB3-4EDB-8B85-399B65FDBE97}" type="presOf" srcId="{80C196BF-27D6-4087-AC45-FCA3CF3469BF}" destId="{025215D3-5745-46D2-BA06-EDEAFB5668F1}" srcOrd="0" destOrd="0" presId="urn:microsoft.com/office/officeart/2005/8/layout/target3"/>
    <dgm:cxn modelId="{2B3FEC7F-A795-43A7-A330-DC538DEFE0D6}" type="presOf" srcId="{01109585-D9CD-4617-8F3E-4E9DC53FC1CA}" destId="{DD75279A-303C-49A7-A905-C6E40854225B}" srcOrd="0" destOrd="0" presId="urn:microsoft.com/office/officeart/2005/8/layout/target3"/>
    <dgm:cxn modelId="{6D1BF485-F00E-4010-99EF-9769AE5E528D}" srcId="{C8558DE6-1654-465C-B3A7-A5F183305B47}" destId="{0ED5B7BC-B58F-4DED-8520-F2283663A3C1}" srcOrd="2" destOrd="0" parTransId="{2596A544-DC7C-4DFC-92A0-BA85CB4E73B1}" sibTransId="{F15754AB-A92E-41C1-9F26-FF382D88F228}"/>
    <dgm:cxn modelId="{37CC5F03-561E-4FEC-9804-86311CEDDB6A}" type="presOf" srcId="{5D31BDB8-817A-445E-8907-6F6DD5F618F8}" destId="{56E20810-1AF6-47F0-BD3C-B6F557DF0DC4}" srcOrd="0" destOrd="0" presId="urn:microsoft.com/office/officeart/2005/8/layout/target3"/>
    <dgm:cxn modelId="{5DAFB48C-2A24-4FEE-AC60-A223851EEA36}" srcId="{09380F2F-D7AA-4DAA-B642-2EBBD578FB4A}" destId="{01109585-D9CD-4617-8F3E-4E9DC53FC1CA}" srcOrd="0" destOrd="0" parTransId="{F6FECEB7-0DFC-4680-BC59-0BC93D5403C4}" sibTransId="{60248A25-7EA7-42C7-8282-8B4378A0A1FA}"/>
    <dgm:cxn modelId="{62209763-3E60-4666-89EF-4E11EC207A37}" type="presOf" srcId="{5D31BDB8-817A-445E-8907-6F6DD5F618F8}" destId="{48121E95-F1E6-4882-AB28-A72FDFA7C574}" srcOrd="1" destOrd="0" presId="urn:microsoft.com/office/officeart/2005/8/layout/target3"/>
    <dgm:cxn modelId="{996781D7-F9C9-476A-BAEE-704A1E41C981}" type="presOf" srcId="{C8558DE6-1654-465C-B3A7-A5F183305B47}" destId="{A25D2172-A40A-4AA4-96C8-7039AA719171}" srcOrd="0" destOrd="0" presId="urn:microsoft.com/office/officeart/2005/8/layout/target3"/>
    <dgm:cxn modelId="{BCCDF89E-7707-4777-BAE8-6ABB945B389E}" type="presOf" srcId="{09380F2F-D7AA-4DAA-B642-2EBBD578FB4A}" destId="{2F87C647-4191-4619-AA1C-78E1B93A3094}" srcOrd="0" destOrd="0" presId="urn:microsoft.com/office/officeart/2005/8/layout/target3"/>
    <dgm:cxn modelId="{6F94B201-2881-48A2-80E4-DB6A0133B52F}" srcId="{C8558DE6-1654-465C-B3A7-A5F183305B47}" destId="{5D31BDB8-817A-445E-8907-6F6DD5F618F8}" srcOrd="1" destOrd="0" parTransId="{BFDB9BB4-87E5-4FB3-8CAB-2C287F62CCD2}" sibTransId="{4D635B1A-E254-436E-978E-D8BBC6366CB8}"/>
    <dgm:cxn modelId="{33F56F84-B5A5-4D8D-8F15-4A882E8B34E4}" type="presOf" srcId="{09380F2F-D7AA-4DAA-B642-2EBBD578FB4A}" destId="{9A73350D-F91F-44E1-9494-D41A3EB85F37}" srcOrd="1" destOrd="0" presId="urn:microsoft.com/office/officeart/2005/8/layout/target3"/>
    <dgm:cxn modelId="{8B4F893B-1F0A-4F95-930B-E6E59E052056}" srcId="{5D31BDB8-817A-445E-8907-6F6DD5F618F8}" destId="{80C196BF-27D6-4087-AC45-FCA3CF3469BF}" srcOrd="0" destOrd="0" parTransId="{8B919414-7EF1-42F2-9827-7EF72F2F23F7}" sibTransId="{9738C78C-B7E2-4C6D-B011-589A99AB3EA6}"/>
    <dgm:cxn modelId="{198F2EF9-7F1F-4A3D-B4FE-D2DF1397943F}" srcId="{0ED5B7BC-B58F-4DED-8520-F2283663A3C1}" destId="{5EF733E0-532C-4373-9DAE-F8CB0050190F}" srcOrd="0" destOrd="0" parTransId="{EE3C4D4A-1471-4D0B-A831-827183A69ABE}" sibTransId="{83E79B9D-C596-4CAB-BA21-6022F9EF8333}"/>
    <dgm:cxn modelId="{7813387D-C3C0-4106-8787-9A5616FB16D6}" type="presOf" srcId="{0ED5B7BC-B58F-4DED-8520-F2283663A3C1}" destId="{4AB3E7F9-9BC6-4F41-8960-28B9C9491373}" srcOrd="1" destOrd="0" presId="urn:microsoft.com/office/officeart/2005/8/layout/target3"/>
    <dgm:cxn modelId="{6DB8E9C2-4354-4D2F-A53E-456AA8836A40}" type="presOf" srcId="{0ED5B7BC-B58F-4DED-8520-F2283663A3C1}" destId="{3EB42794-0623-48D2-A737-E6A491AE1DE9}" srcOrd="0" destOrd="0" presId="urn:microsoft.com/office/officeart/2005/8/layout/target3"/>
    <dgm:cxn modelId="{7F4673E4-86EA-4637-AC44-6A74F9E122A3}" srcId="{C8558DE6-1654-465C-B3A7-A5F183305B47}" destId="{09380F2F-D7AA-4DAA-B642-2EBBD578FB4A}" srcOrd="0" destOrd="0" parTransId="{87035A44-CE23-4230-98F2-8F5DABBFE638}" sibTransId="{0CF534B4-5588-41E7-B4D3-8A1653BB8DBC}"/>
    <dgm:cxn modelId="{791A4A51-638A-4A77-9D78-4451C83CC44C}" type="presParOf" srcId="{A25D2172-A40A-4AA4-96C8-7039AA719171}" destId="{E52A454B-336E-489F-A5FD-E3372830DBA6}" srcOrd="0" destOrd="0" presId="urn:microsoft.com/office/officeart/2005/8/layout/target3"/>
    <dgm:cxn modelId="{3FE88B71-7E08-450C-94D8-3EF55CC3A658}" type="presParOf" srcId="{A25D2172-A40A-4AA4-96C8-7039AA719171}" destId="{453D6434-3968-4807-AB80-46C48A8345BB}" srcOrd="1" destOrd="0" presId="urn:microsoft.com/office/officeart/2005/8/layout/target3"/>
    <dgm:cxn modelId="{8751BB33-5A9B-4E05-9304-67CADA416E2B}" type="presParOf" srcId="{A25D2172-A40A-4AA4-96C8-7039AA719171}" destId="{2F87C647-4191-4619-AA1C-78E1B93A3094}" srcOrd="2" destOrd="0" presId="urn:microsoft.com/office/officeart/2005/8/layout/target3"/>
    <dgm:cxn modelId="{FFCA39E0-B3F2-48AA-91E1-5FCC3125B8BD}" type="presParOf" srcId="{A25D2172-A40A-4AA4-96C8-7039AA719171}" destId="{2901C809-3123-44DD-B637-472CDE1C0C12}" srcOrd="3" destOrd="0" presId="urn:microsoft.com/office/officeart/2005/8/layout/target3"/>
    <dgm:cxn modelId="{1D62610F-1E45-4D5E-AEBD-554BBEE76DC2}" type="presParOf" srcId="{A25D2172-A40A-4AA4-96C8-7039AA719171}" destId="{56131FDD-AFE7-4977-AA4E-FA3CA6DC0ADC}" srcOrd="4" destOrd="0" presId="urn:microsoft.com/office/officeart/2005/8/layout/target3"/>
    <dgm:cxn modelId="{128634C5-0221-41A1-814A-7941B23AC22B}" type="presParOf" srcId="{A25D2172-A40A-4AA4-96C8-7039AA719171}" destId="{56E20810-1AF6-47F0-BD3C-B6F557DF0DC4}" srcOrd="5" destOrd="0" presId="urn:microsoft.com/office/officeart/2005/8/layout/target3"/>
    <dgm:cxn modelId="{CEB22D0C-6AAB-461C-8D63-B28320777A87}" type="presParOf" srcId="{A25D2172-A40A-4AA4-96C8-7039AA719171}" destId="{095CFE80-DD40-4E0C-A2E8-7E1359FC6CA2}" srcOrd="6" destOrd="0" presId="urn:microsoft.com/office/officeart/2005/8/layout/target3"/>
    <dgm:cxn modelId="{733E6290-6A30-45EE-9011-86F2ED225162}" type="presParOf" srcId="{A25D2172-A40A-4AA4-96C8-7039AA719171}" destId="{1B5BD038-86E0-4A5E-8254-444802A930F7}" srcOrd="7" destOrd="0" presId="urn:microsoft.com/office/officeart/2005/8/layout/target3"/>
    <dgm:cxn modelId="{622F9391-88E7-4278-BC21-517029D69891}" type="presParOf" srcId="{A25D2172-A40A-4AA4-96C8-7039AA719171}" destId="{3EB42794-0623-48D2-A737-E6A491AE1DE9}" srcOrd="8" destOrd="0" presId="urn:microsoft.com/office/officeart/2005/8/layout/target3"/>
    <dgm:cxn modelId="{4734ECD5-EF06-4F84-BAE6-7C1F40E08E3C}" type="presParOf" srcId="{A25D2172-A40A-4AA4-96C8-7039AA719171}" destId="{9A73350D-F91F-44E1-9494-D41A3EB85F37}" srcOrd="9" destOrd="0" presId="urn:microsoft.com/office/officeart/2005/8/layout/target3"/>
    <dgm:cxn modelId="{CF5EF436-3897-4D3E-A70A-E62B8C0155E7}" type="presParOf" srcId="{A25D2172-A40A-4AA4-96C8-7039AA719171}" destId="{DD75279A-303C-49A7-A905-C6E40854225B}" srcOrd="10" destOrd="0" presId="urn:microsoft.com/office/officeart/2005/8/layout/target3"/>
    <dgm:cxn modelId="{9C93E910-64AC-439F-BA8A-488AADB19AC9}" type="presParOf" srcId="{A25D2172-A40A-4AA4-96C8-7039AA719171}" destId="{48121E95-F1E6-4882-AB28-A72FDFA7C574}" srcOrd="11" destOrd="0" presId="urn:microsoft.com/office/officeart/2005/8/layout/target3"/>
    <dgm:cxn modelId="{79CB647A-A6C2-4724-B9B7-3BD2351E1BD3}" type="presParOf" srcId="{A25D2172-A40A-4AA4-96C8-7039AA719171}" destId="{025215D3-5745-46D2-BA06-EDEAFB5668F1}" srcOrd="12" destOrd="0" presId="urn:microsoft.com/office/officeart/2005/8/layout/target3"/>
    <dgm:cxn modelId="{E0F7BDFF-E8B7-433F-907E-7ABAC7838675}" type="presParOf" srcId="{A25D2172-A40A-4AA4-96C8-7039AA719171}" destId="{4AB3E7F9-9BC6-4F41-8960-28B9C9491373}" srcOrd="13" destOrd="0" presId="urn:microsoft.com/office/officeart/2005/8/layout/target3"/>
    <dgm:cxn modelId="{AD18D139-6701-4900-9DF8-11089044FE95}" type="presParOf" srcId="{A25D2172-A40A-4AA4-96C8-7039AA719171}" destId="{95EDB83B-AD4C-483A-851D-60C5EF0C0BE0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2574-7632-41D2-893A-DED01FEE230A}" type="datetimeFigureOut">
              <a:rPr lang="ru-RU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70BF-F1EC-4D0F-9527-1474601906F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Cambria" pitchFamily="18" charset="0"/>
              </a:rPr>
              <a:t>СКЛАДОВІ БІОЛОГІЧНОЇ ОСВІТИ ШКОЛЯРІВ</a:t>
            </a:r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atin typeface="Cambria" pitchFamily="18" charset="0"/>
              </a:rPr>
              <a:t>Міжпредметні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smtClean="0">
                <a:latin typeface="Cambria" pitchFamily="18" charset="0"/>
              </a:rPr>
              <a:t>зв’язки </a:t>
            </a:r>
            <a:endParaRPr lang="uk-UA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73025">
              <a:spcBef>
                <a:spcPts val="0"/>
              </a:spcBef>
              <a:buNone/>
            </a:pPr>
            <a:r>
              <a:rPr lang="uk-UA" b="1" i="1" dirty="0" smtClean="0">
                <a:latin typeface="Cambria" pitchFamily="18" charset="0"/>
              </a:rPr>
              <a:t>система роботи вчителя і учнів, за якої у процесі оволодіння знаннями використовується зміст суміжних дисциплін з метою міцного засвоєння програмного матеріалу</a:t>
            </a:r>
            <a:endParaRPr lang="uk-UA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b="1" i="1" dirty="0" smtClean="0">
                <a:latin typeface="Cambria" pitchFamily="18" charset="0"/>
              </a:rPr>
              <a:t>Основна мета </a:t>
            </a:r>
            <a:r>
              <a:rPr lang="uk-UA" sz="3000" b="1" i="1" dirty="0" err="1" smtClean="0">
                <a:latin typeface="Cambria" pitchFamily="18" charset="0"/>
              </a:rPr>
              <a:t>міжпредметних</a:t>
            </a:r>
            <a:r>
              <a:rPr lang="uk-UA" sz="3000" b="1" i="1" dirty="0" smtClean="0">
                <a:latin typeface="Cambria" pitchFamily="18" charset="0"/>
              </a:rPr>
              <a:t> зв’язків у навчанні </a:t>
            </a:r>
            <a:r>
              <a:rPr lang="uk-UA" sz="3000" b="1" i="1" dirty="0" smtClean="0">
                <a:latin typeface="Cambria" pitchFamily="18" charset="0"/>
              </a:rPr>
              <a:t>біології - формування </a:t>
            </a:r>
            <a:r>
              <a:rPr lang="uk-UA" sz="3000" b="1" i="1" dirty="0" smtClean="0">
                <a:latin typeface="Cambria" pitchFamily="18" charset="0"/>
              </a:rPr>
              <a:t>загальної системи знань учнів про реальний світ, цілісного світогляду та розкриття </a:t>
            </a:r>
            <a:r>
              <a:rPr lang="uk-UA" sz="3000" b="1" i="1" dirty="0" smtClean="0">
                <a:latin typeface="Cambria" pitchFamily="18" charset="0"/>
              </a:rPr>
              <a:t>єдності</a:t>
            </a:r>
            <a:br>
              <a:rPr lang="uk-UA" sz="3000" b="1" i="1" dirty="0" smtClean="0">
                <a:latin typeface="Cambria" pitchFamily="18" charset="0"/>
              </a:rPr>
            </a:br>
            <a:r>
              <a:rPr lang="uk-UA" sz="3000" b="1" i="1" dirty="0" smtClean="0">
                <a:latin typeface="Cambria" pitchFamily="18" charset="0"/>
              </a:rPr>
              <a:t> </a:t>
            </a:r>
            <a:r>
              <a:rPr lang="uk-UA" sz="3000" b="1" i="1" cap="small" dirty="0" smtClean="0">
                <a:latin typeface="Cambria" pitchFamily="18" charset="0"/>
              </a:rPr>
              <a:t>природи</a:t>
            </a:r>
            <a:r>
              <a:rPr lang="uk-UA" sz="3000" b="1" i="1" dirty="0" smtClean="0">
                <a:latin typeface="Cambria" pitchFamily="18" charset="0"/>
              </a:rPr>
              <a:t> – </a:t>
            </a:r>
            <a:r>
              <a:rPr lang="uk-UA" sz="3000" b="1" i="1" cap="small" dirty="0" smtClean="0">
                <a:latin typeface="Cambria" pitchFamily="18" charset="0"/>
              </a:rPr>
              <a:t>суспільства</a:t>
            </a:r>
            <a:r>
              <a:rPr lang="uk-UA" sz="3000" b="1" i="1" dirty="0" smtClean="0">
                <a:latin typeface="Cambria" pitchFamily="18" charset="0"/>
              </a:rPr>
              <a:t> – </a:t>
            </a:r>
            <a:r>
              <a:rPr lang="uk-UA" sz="3000" b="1" i="1" cap="small" dirty="0" smtClean="0">
                <a:latin typeface="Cambria" pitchFamily="18" charset="0"/>
              </a:rPr>
              <a:t>людини</a:t>
            </a:r>
            <a:endParaRPr lang="uk-UA" sz="3000" b="1" i="1" cap="small" dirty="0">
              <a:latin typeface="Cambria" pitchFamily="18" charset="0"/>
            </a:endParaRPr>
          </a:p>
        </p:txBody>
      </p:sp>
      <p:pic>
        <p:nvPicPr>
          <p:cNvPr id="8" name="Содержимое 7" descr="imagesTO9LOK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3286124"/>
            <a:ext cx="557216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Cambria" pitchFamily="18" charset="0"/>
              </a:rPr>
              <a:t>Класифікація МПЗ</a:t>
            </a:r>
            <a:endParaRPr lang="uk-UA" b="1" i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Cambria" pitchFamily="18" charset="0"/>
              </a:rPr>
              <a:t>Процес пізнання світу</a:t>
            </a:r>
            <a:endParaRPr lang="uk-UA" b="1" i="1" dirty="0">
              <a:latin typeface="Cambr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Cambria" pitchFamily="18" charset="0"/>
              </a:rPr>
              <a:t>Класифікація біологічних понять</a:t>
            </a:r>
            <a:endParaRPr lang="uk-UA" b="1" dirty="0">
              <a:latin typeface="Cambria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4000" i="1" dirty="0" smtClean="0">
                <a:latin typeface="Cambria" pitchFamily="18" charset="0"/>
              </a:rPr>
              <a:t>О.М. Герцен</a:t>
            </a:r>
            <a:endParaRPr lang="uk-UA" sz="4000" i="1" dirty="0">
              <a:latin typeface="Cambria" pitchFamily="18" charset="0"/>
            </a:endParaRPr>
          </a:p>
        </p:txBody>
      </p:sp>
      <p:pic>
        <p:nvPicPr>
          <p:cNvPr id="5" name="Содержимое 4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071678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uk-UA" sz="4000" b="1" i="1" dirty="0" err="1" smtClean="0">
                <a:latin typeface="Cambria" pitchFamily="18" charset="0"/>
              </a:rPr>
              <a:t>Нет</a:t>
            </a:r>
            <a:r>
              <a:rPr lang="uk-UA" sz="4000" b="1" i="1" dirty="0" smtClean="0">
                <a:latin typeface="Cambria" pitchFamily="18" charset="0"/>
              </a:rPr>
              <a:t> труд</a:t>
            </a:r>
            <a:r>
              <a:rPr lang="ru-RU" sz="4000" b="1" i="1" dirty="0" err="1" smtClean="0">
                <a:latin typeface="Cambria" pitchFamily="18" charset="0"/>
              </a:rPr>
              <a:t>ных</a:t>
            </a:r>
            <a:r>
              <a:rPr lang="ru-RU" sz="4000" b="1" i="1" dirty="0" smtClean="0">
                <a:latin typeface="Cambria" pitchFamily="18" charset="0"/>
              </a:rPr>
              <a:t> наук, есть трудные объяснения</a:t>
            </a:r>
            <a:endParaRPr lang="uk-UA" sz="40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3500" b="1" i="1" dirty="0" smtClean="0">
                <a:latin typeface="Cambria" pitchFamily="18" charset="0"/>
              </a:rPr>
              <a:t>Пояснення нового навчального матеріалу – це розкриття вчителем суттєвих властивостей </a:t>
            </a:r>
            <a:r>
              <a:rPr lang="uk-UA" sz="3500" b="1" i="1" dirty="0" err="1" smtClean="0">
                <a:latin typeface="Cambria" pitchFamily="18" charset="0"/>
              </a:rPr>
              <a:t>вивчаємого</a:t>
            </a:r>
            <a:r>
              <a:rPr lang="uk-UA" sz="3500" b="1" i="1" dirty="0" smtClean="0">
                <a:latin typeface="Cambria" pitchFamily="18" charset="0"/>
              </a:rPr>
              <a:t> об’єкту, його внутрішньої структури та зв’язків з іншими об’єктами. </a:t>
            </a:r>
            <a:endParaRPr lang="uk-UA" sz="3500" b="1" i="1" dirty="0">
              <a:latin typeface="Cambria" pitchFamily="18" charset="0"/>
            </a:endParaRPr>
          </a:p>
        </p:txBody>
      </p:sp>
      <p:pic>
        <p:nvPicPr>
          <p:cNvPr id="6" name="Содержимое 5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857628"/>
            <a:ext cx="500066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Cambria" pitchFamily="18" charset="0"/>
              </a:rPr>
              <a:t>В </a:t>
            </a:r>
            <a:r>
              <a:rPr lang="uk-UA" b="1" i="1" dirty="0" err="1" smtClean="0">
                <a:latin typeface="Cambria" pitchFamily="18" charset="0"/>
              </a:rPr>
              <a:t>МВБ</a:t>
            </a:r>
            <a:r>
              <a:rPr lang="uk-UA" b="1" i="1" dirty="0" smtClean="0">
                <a:latin typeface="Cambria" pitchFamily="18" charset="0"/>
              </a:rPr>
              <a:t> існують такі типи пояснень</a:t>
            </a:r>
            <a:endParaRPr lang="uk-UA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b="1" i="1" dirty="0" smtClean="0">
                <a:latin typeface="Cambria" pitchFamily="18" charset="0"/>
              </a:rPr>
              <a:t>генетичні </a:t>
            </a:r>
            <a:r>
              <a:rPr lang="uk-UA" i="1" dirty="0" smtClean="0">
                <a:latin typeface="Cambria" pitchFamily="18" charset="0"/>
              </a:rPr>
              <a:t>(як об’єкт став таким, який він є)</a:t>
            </a:r>
            <a:r>
              <a:rPr lang="uk-UA" b="1" i="1" dirty="0" smtClean="0">
                <a:latin typeface="Cambria" pitchFamily="18" charset="0"/>
              </a:rPr>
              <a:t>;</a:t>
            </a:r>
            <a:endParaRPr lang="ru-RU" b="1" i="1" dirty="0" smtClean="0">
              <a:latin typeface="Cambria" pitchFamily="18" charset="0"/>
            </a:endParaRPr>
          </a:p>
          <a:p>
            <a:pPr lvl="0"/>
            <a:r>
              <a:rPr lang="uk-UA" b="1" i="1" dirty="0" smtClean="0">
                <a:latin typeface="Cambria" pitchFamily="18" charset="0"/>
              </a:rPr>
              <a:t>причинні </a:t>
            </a:r>
            <a:r>
              <a:rPr lang="uk-UA" i="1" dirty="0" smtClean="0">
                <a:latin typeface="Cambria" pitchFamily="18" charset="0"/>
              </a:rPr>
              <a:t>(з’ясовуються причини явища)</a:t>
            </a:r>
            <a:r>
              <a:rPr lang="uk-UA" b="1" i="1" dirty="0" smtClean="0">
                <a:latin typeface="Cambria" pitchFamily="18" charset="0"/>
              </a:rPr>
              <a:t>;</a:t>
            </a:r>
            <a:endParaRPr lang="ru-RU" b="1" i="1" dirty="0" smtClean="0">
              <a:latin typeface="Cambria" pitchFamily="18" charset="0"/>
            </a:endParaRPr>
          </a:p>
          <a:p>
            <a:pPr lvl="0"/>
            <a:r>
              <a:rPr lang="uk-UA" b="1" i="1" dirty="0" smtClean="0">
                <a:latin typeface="Cambria" pitchFamily="18" charset="0"/>
              </a:rPr>
              <a:t>функціональні </a:t>
            </a:r>
            <a:r>
              <a:rPr lang="uk-UA" i="1" dirty="0" smtClean="0">
                <a:latin typeface="Cambria" pitchFamily="18" charset="0"/>
              </a:rPr>
              <a:t>(у чому специфіка функціонування об’єкту)</a:t>
            </a:r>
            <a:r>
              <a:rPr lang="uk-UA" b="1" i="1" dirty="0" smtClean="0">
                <a:latin typeface="Cambria" pitchFamily="18" charset="0"/>
              </a:rPr>
              <a:t>;</a:t>
            </a:r>
            <a:endParaRPr lang="ru-RU" b="1" i="1" dirty="0" smtClean="0">
              <a:latin typeface="Cambria" pitchFamily="18" charset="0"/>
            </a:endParaRPr>
          </a:p>
          <a:p>
            <a:pPr lvl="0"/>
            <a:r>
              <a:rPr lang="uk-UA" b="1" i="1" dirty="0" smtClean="0">
                <a:latin typeface="Cambria" pitchFamily="18" charset="0"/>
              </a:rPr>
              <a:t>структурні </a:t>
            </a:r>
            <a:r>
              <a:rPr lang="uk-UA" i="1" dirty="0" smtClean="0">
                <a:latin typeface="Cambria" pitchFamily="18" charset="0"/>
              </a:rPr>
              <a:t>(об’єкт чи явище пояснюється через взаємозв’язок і взаємодію його елементів)</a:t>
            </a:r>
            <a:r>
              <a:rPr lang="uk-UA" b="1" i="1" dirty="0" smtClean="0">
                <a:latin typeface="Cambria" pitchFamily="18" charset="0"/>
              </a:rPr>
              <a:t>;</a:t>
            </a:r>
            <a:endParaRPr lang="ru-RU" b="1" i="1" dirty="0" smtClean="0">
              <a:latin typeface="Cambria" pitchFamily="18" charset="0"/>
            </a:endParaRPr>
          </a:p>
          <a:p>
            <a:pPr lvl="0"/>
            <a:r>
              <a:rPr lang="uk-UA" b="1" i="1" dirty="0" smtClean="0">
                <a:latin typeface="Cambria" pitchFamily="18" charset="0"/>
              </a:rPr>
              <a:t>через закон </a:t>
            </a:r>
            <a:r>
              <a:rPr lang="uk-UA" i="1" dirty="0" smtClean="0">
                <a:latin typeface="Cambria" pitchFamily="18" charset="0"/>
              </a:rPr>
              <a:t>(явище показується як прояв відомого закону чи закономірності).</a:t>
            </a:r>
            <a:endParaRPr lang="ru-RU" i="1" dirty="0" smtClean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Cambria" pitchFamily="18" charset="0"/>
              </a:rPr>
              <a:t>За способом міркувань пояснення поділяють на </a:t>
            </a:r>
            <a:r>
              <a:rPr lang="uk-UA" b="1" i="1" dirty="0" smtClean="0">
                <a:latin typeface="Cambria" pitchFamily="18" charset="0"/>
              </a:rPr>
              <a:t>:</a:t>
            </a:r>
            <a:endParaRPr lang="uk-UA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ctr"/>
            <a:r>
              <a:rPr lang="uk-UA" sz="4000" b="1" i="1" dirty="0" smtClean="0">
                <a:latin typeface="Cambria" pitchFamily="18" charset="0"/>
              </a:rPr>
              <a:t>дедуктивні;</a:t>
            </a:r>
            <a:endParaRPr lang="ru-RU" sz="4000" b="1" i="1" dirty="0" smtClean="0">
              <a:latin typeface="Cambria" pitchFamily="18" charset="0"/>
            </a:endParaRPr>
          </a:p>
          <a:p>
            <a:pPr lvl="0" algn="ctr"/>
            <a:r>
              <a:rPr lang="uk-UA" sz="4000" b="1" i="1" dirty="0" smtClean="0">
                <a:latin typeface="Cambria" pitchFamily="18" charset="0"/>
              </a:rPr>
              <a:t>індуктивні;</a:t>
            </a:r>
            <a:endParaRPr lang="ru-RU" sz="4000" b="1" i="1" dirty="0" smtClean="0">
              <a:latin typeface="Cambria" pitchFamily="18" charset="0"/>
            </a:endParaRPr>
          </a:p>
          <a:p>
            <a:pPr lvl="0" algn="ctr"/>
            <a:r>
              <a:rPr lang="uk-UA" sz="4000" b="1" i="1" dirty="0" smtClean="0">
                <a:latin typeface="Cambria" pitchFamily="18" charset="0"/>
              </a:rPr>
              <a:t>за </a:t>
            </a:r>
            <a:r>
              <a:rPr lang="uk-UA" sz="4000" b="1" i="1" dirty="0" smtClean="0">
                <a:latin typeface="Cambria" pitchFamily="18" charset="0"/>
              </a:rPr>
              <a:t>аналогією</a:t>
            </a:r>
            <a:endParaRPr lang="ru-RU" sz="4000" b="1" i="1" dirty="0" smtClean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71480"/>
            <a:ext cx="3571900" cy="5554683"/>
          </a:xfrm>
        </p:spPr>
        <p:txBody>
          <a:bodyPr anchor="ctr">
            <a:noAutofit/>
          </a:bodyPr>
          <a:lstStyle/>
          <a:p>
            <a:r>
              <a:rPr lang="uk-UA" sz="3200" b="1" dirty="0" smtClean="0">
                <a:latin typeface="Cambria" pitchFamily="18" charset="0"/>
              </a:rPr>
              <a:t>Турбота про цікавість пояснення – одне з проявів поваги до учнів, що в поєднанні з вимогливістю складає головну основу педагогіки.</a:t>
            </a:r>
            <a:endParaRPr lang="uk-UA" sz="3200" b="1" dirty="0">
              <a:latin typeface="Cambria" pitchFamily="18" charset="0"/>
            </a:endParaRPr>
          </a:p>
        </p:txBody>
      </p:sp>
      <p:pic>
        <p:nvPicPr>
          <p:cNvPr id="7" name="Содержимое 6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214422"/>
            <a:ext cx="42148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85794"/>
            <a:ext cx="7715272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План</a:t>
            </a:r>
            <a:endParaRPr kumimoji="0" lang="en-US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Зміст шкільної біологічної освіти.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Міжпредметні зв’язки в навчанні біології.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Біологічні поняття – їх визначення і класифікація. Етапи формування біологічних понять.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Специфічність пояснення навчального матеріалу на уроках біології.</a:t>
            </a:r>
            <a:endParaRPr kumimoji="0" lang="uk-UA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latin typeface="Cambria" pitchFamily="18" charset="0"/>
              </a:rPr>
              <a:t>ДЯКУЮ ЗА УВАГУ!</a:t>
            </a:r>
            <a:endParaRPr lang="uk-UA" b="1" i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Cambria" pitchFamily="18" charset="0"/>
              </a:rPr>
              <a:t>Теза «навчати учня, а не викладати предмет» стає дієвою при переході від предметоцентризму до дитиноцентризм</a:t>
            </a:r>
            <a:r>
              <a:rPr lang="uk-UA" sz="3200" b="1" i="1" dirty="0" smtClean="0"/>
              <a:t>у</a:t>
            </a:r>
            <a:endParaRPr lang="uk-UA" sz="3200" b="1" i="1" dirty="0"/>
          </a:p>
        </p:txBody>
      </p:sp>
      <p:pic>
        <p:nvPicPr>
          <p:cNvPr id="4" name="Содержимое 3" descr="558396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348706"/>
            <a:ext cx="4786346" cy="372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Cambria" pitchFamily="18" charset="0"/>
              </a:rPr>
              <a:t>Навчання біології в основній школі спрямоване на реалізацію таких завдань: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61436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Cambria" pitchFamily="18" charset="0"/>
              </a:rPr>
              <a:t>Змістовні лінії</a:t>
            </a:r>
            <a:endParaRPr lang="uk-UA" b="1" i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Cambria" pitchFamily="18" charset="0"/>
              </a:rPr>
              <a:t>Підходи до розкриття змісту</a:t>
            </a:r>
            <a:endParaRPr lang="uk-UA" sz="4000" b="1" i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Cambria" pitchFamily="18" charset="0"/>
              </a:rPr>
              <a:t>Лінійно-концентричний принцип </a:t>
            </a:r>
            <a:endParaRPr lang="uk-UA" b="1" i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Ідеї в біологічній науці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Cambria" pitchFamily="18" charset="0"/>
              </a:rPr>
              <a:t>Складниками змісту шкільного предмета «Біологія» є:</a:t>
            </a:r>
            <a:endParaRPr lang="uk-UA" b="1" i="1" dirty="0">
              <a:latin typeface="Cambr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354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СКЛАДОВІ БІОЛОГІЧНОЇ ОСВІТИ ШКОЛЯРІВ</vt:lpstr>
      <vt:lpstr>Слайд 2</vt:lpstr>
      <vt:lpstr>Теза «навчати учня, а не викладати предмет» стає дієвою при переході від предметоцентризму до дитиноцентризму</vt:lpstr>
      <vt:lpstr>Навчання біології в основній школі спрямоване на реалізацію таких завдань: </vt:lpstr>
      <vt:lpstr>Змістовні лінії</vt:lpstr>
      <vt:lpstr>Підходи до розкриття змісту</vt:lpstr>
      <vt:lpstr>Лінійно-концентричний принцип </vt:lpstr>
      <vt:lpstr>Ідеї в біологічній науці</vt:lpstr>
      <vt:lpstr>Складниками змісту шкільного предмета «Біологія» є:</vt:lpstr>
      <vt:lpstr>Міжпредметні зв’язки </vt:lpstr>
      <vt:lpstr>Основна мета міжпредметних зв’язків у навчанні біології - формування загальної системи знань учнів про реальний світ, цілісного світогляду та розкриття єдності  природи – суспільства – людини</vt:lpstr>
      <vt:lpstr>Класифікація МПЗ</vt:lpstr>
      <vt:lpstr>Процес пізнання світу</vt:lpstr>
      <vt:lpstr>Класифікація біологічних понять</vt:lpstr>
      <vt:lpstr>О.М. Герцен</vt:lpstr>
      <vt:lpstr>Пояснення нового навчального матеріалу – це розкриття вчителем суттєвих властивостей вивчаємого об’єкту, його внутрішньої структури та зв’язків з іншими об’єктами. </vt:lpstr>
      <vt:lpstr>В МВБ існують такі типи пояснень</vt:lpstr>
      <vt:lpstr>За способом міркувань пояснення поділяють на :</vt:lpstr>
      <vt:lpstr>Слайд 19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СКЛАДОВІ БІОЛОГІЧНОЇ ОСВІТИ ШКОЛЯРІВ</dc:title>
  <dc:creator>User</dc:creator>
  <cp:lastModifiedBy>User</cp:lastModifiedBy>
  <cp:revision>36</cp:revision>
  <dcterms:created xsi:type="dcterms:W3CDTF">2019-01-25T21:39:28Z</dcterms:created>
  <dcterms:modified xsi:type="dcterms:W3CDTF">2019-01-28T19:26:03Z</dcterms:modified>
</cp:coreProperties>
</file>