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23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8360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861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18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843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00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473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834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88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1528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25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141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56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93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603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94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577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A5856F1-13FC-402E-B426-D203DF3498D4}" type="datetimeFigureOut">
              <a:rPr lang="uk-UA" smtClean="0"/>
              <a:t>29.08.2021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E97736-0B23-48C3-BE88-53F78708E9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94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ХІМІЯ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3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1438275"/>
            <a:ext cx="92106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1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573660"/>
            <a:ext cx="7729537" cy="575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57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441376"/>
            <a:ext cx="8252850" cy="58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26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70" y="471046"/>
            <a:ext cx="7969567" cy="58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76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2</Words>
  <Application>Microsoft Office PowerPoint</Application>
  <PresentationFormat>Широкоэкранный</PresentationFormat>
  <Paragraphs>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Garamond</vt:lpstr>
      <vt:lpstr>Times New Roman</vt:lpstr>
      <vt:lpstr>Натуральные материалы</vt:lpstr>
      <vt:lpstr>ЗАГАЛЬНА ХІМІЯ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ЗАГАЛЬНА ХІМІЯ</dc:title>
  <dc:creator>Yulia Petrusha</dc:creator>
  <cp:lastModifiedBy>Yulia Petrusha</cp:lastModifiedBy>
  <cp:revision>4</cp:revision>
  <dcterms:created xsi:type="dcterms:W3CDTF">2021-08-29T12:22:44Z</dcterms:created>
  <dcterms:modified xsi:type="dcterms:W3CDTF">2021-08-29T12:26:18Z</dcterms:modified>
</cp:coreProperties>
</file>