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56" r:id="rId2"/>
    <p:sldId id="341" r:id="rId3"/>
    <p:sldId id="339" r:id="rId4"/>
    <p:sldId id="340" r:id="rId5"/>
    <p:sldId id="342" r:id="rId6"/>
    <p:sldId id="345" r:id="rId7"/>
    <p:sldId id="343" r:id="rId8"/>
    <p:sldId id="346" r:id="rId9"/>
    <p:sldId id="347" r:id="rId10"/>
    <p:sldId id="348" r:id="rId11"/>
    <p:sldId id="349" r:id="rId12"/>
    <p:sldId id="350" r:id="rId13"/>
    <p:sldId id="351" r:id="rId14"/>
    <p:sldId id="344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A093"/>
    <a:srgbClr val="0F2741"/>
    <a:srgbClr val="F1F1F1"/>
    <a:srgbClr val="001736"/>
    <a:srgbClr val="003374"/>
    <a:srgbClr val="173A8D"/>
    <a:srgbClr val="385592"/>
    <a:srgbClr val="3A5896"/>
    <a:srgbClr val="1D3C7A"/>
    <a:srgbClr val="2139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5987" autoAdjust="0"/>
    <p:restoredTop sz="94660"/>
  </p:normalViewPr>
  <p:slideViewPr>
    <p:cSldViewPr snapToGrid="0">
      <p:cViewPr>
        <p:scale>
          <a:sx n="81" d="100"/>
          <a:sy n="81" d="100"/>
        </p:scale>
        <p:origin x="-822" y="-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34CAD8-F90C-432C-87E1-6889CD346AD2}" type="doc">
      <dgm:prSet loTypeId="urn:microsoft.com/office/officeart/2005/8/layout/defaul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F79B1EC3-16E5-455C-AA20-52CEE798FEF6}">
      <dgm:prSet phldrT="[Текст]"/>
      <dgm:spPr/>
      <dgm:t>
        <a:bodyPr/>
        <a:lstStyle/>
        <a:p>
          <a:r>
            <a:rPr lang="uk-UA" dirty="0" smtClean="0"/>
            <a:t>Чи така вже велика прірва між мистецтвом та наукою?</a:t>
          </a:r>
        </a:p>
        <a:p>
          <a:r>
            <a:rPr lang="uk-UA" dirty="0" smtClean="0"/>
            <a:t>Або</a:t>
          </a:r>
        </a:p>
        <a:p>
          <a:r>
            <a:rPr lang="uk-UA" dirty="0" smtClean="0"/>
            <a:t>Чому Золя не став би слухати мою лекцію</a:t>
          </a:r>
          <a:endParaRPr lang="ru-RU" dirty="0"/>
        </a:p>
      </dgm:t>
    </dgm:pt>
    <dgm:pt modelId="{18F9DA73-D9B1-4AB4-8F37-133EAE7825E3}" type="parTrans" cxnId="{B2BF3D48-0287-4B3A-9896-A6E2D179EBCF}">
      <dgm:prSet/>
      <dgm:spPr/>
      <dgm:t>
        <a:bodyPr/>
        <a:lstStyle/>
        <a:p>
          <a:endParaRPr lang="ru-RU"/>
        </a:p>
      </dgm:t>
    </dgm:pt>
    <dgm:pt modelId="{331D91A8-CC5B-4A41-B1FF-23562892DC4D}" type="sibTrans" cxnId="{B2BF3D48-0287-4B3A-9896-A6E2D179EBCF}">
      <dgm:prSet/>
      <dgm:spPr/>
      <dgm:t>
        <a:bodyPr/>
        <a:lstStyle/>
        <a:p>
          <a:endParaRPr lang="ru-RU"/>
        </a:p>
      </dgm:t>
    </dgm:pt>
    <dgm:pt modelId="{C6D25938-FD73-4073-BBB3-3FAA340BD1BE}">
      <dgm:prSet phldrT="[Текст]"/>
      <dgm:spPr/>
      <dgm:t>
        <a:bodyPr/>
        <a:lstStyle/>
        <a:p>
          <a:r>
            <a:rPr lang="uk-UA" dirty="0" smtClean="0"/>
            <a:t>Письменник і патологоанатом: що спільного?</a:t>
          </a:r>
          <a:endParaRPr lang="ru-RU" dirty="0"/>
        </a:p>
      </dgm:t>
    </dgm:pt>
    <dgm:pt modelId="{ED2347BA-B8A2-46B7-83CD-7F11CC71531D}" type="parTrans" cxnId="{B4AC9BCF-5ECE-4FC4-A79C-22926D07351C}">
      <dgm:prSet/>
      <dgm:spPr/>
      <dgm:t>
        <a:bodyPr/>
        <a:lstStyle/>
        <a:p>
          <a:endParaRPr lang="ru-RU"/>
        </a:p>
      </dgm:t>
    </dgm:pt>
    <dgm:pt modelId="{9D5573C8-1426-47D7-B3D1-6B6191C117A0}" type="sibTrans" cxnId="{B4AC9BCF-5ECE-4FC4-A79C-22926D07351C}">
      <dgm:prSet/>
      <dgm:spPr/>
      <dgm:t>
        <a:bodyPr/>
        <a:lstStyle/>
        <a:p>
          <a:endParaRPr lang="ru-RU"/>
        </a:p>
      </dgm:t>
    </dgm:pt>
    <dgm:pt modelId="{06E6FCDE-C452-403E-A86A-7911DC4BB744}">
      <dgm:prSet phldrT="[Текст]"/>
      <dgm:spPr/>
      <dgm:t>
        <a:bodyPr/>
        <a:lstStyle/>
        <a:p>
          <a:r>
            <a:rPr lang="uk-UA" dirty="0" smtClean="0"/>
            <a:t>«Яблуко від яблуні…»</a:t>
          </a:r>
        </a:p>
        <a:p>
          <a:r>
            <a:rPr lang="uk-UA" dirty="0" smtClean="0"/>
            <a:t>Або </a:t>
          </a:r>
        </a:p>
        <a:p>
          <a:r>
            <a:rPr lang="uk-UA" dirty="0" smtClean="0"/>
            <a:t>Чи дійсно у всьому винна спадковість</a:t>
          </a:r>
          <a:endParaRPr lang="ru-RU" dirty="0"/>
        </a:p>
      </dgm:t>
    </dgm:pt>
    <dgm:pt modelId="{A64AAE77-2809-4DA1-BC17-BCC21663A08D}" type="parTrans" cxnId="{7D649669-5F6F-49E5-AF93-827DC224A1D2}">
      <dgm:prSet/>
      <dgm:spPr/>
      <dgm:t>
        <a:bodyPr/>
        <a:lstStyle/>
        <a:p>
          <a:endParaRPr lang="ru-RU"/>
        </a:p>
      </dgm:t>
    </dgm:pt>
    <dgm:pt modelId="{0484104C-77B2-451A-949E-880C2B08A90A}" type="sibTrans" cxnId="{7D649669-5F6F-49E5-AF93-827DC224A1D2}">
      <dgm:prSet/>
      <dgm:spPr/>
      <dgm:t>
        <a:bodyPr/>
        <a:lstStyle/>
        <a:p>
          <a:endParaRPr lang="ru-RU"/>
        </a:p>
      </dgm:t>
    </dgm:pt>
    <dgm:pt modelId="{E0B48221-1D0B-4AC1-BF9D-A7A9626F8C30}">
      <dgm:prSet phldrT="[Текст]"/>
      <dgm:spPr/>
      <dgm:t>
        <a:bodyPr/>
        <a:lstStyle/>
        <a:p>
          <a:r>
            <a:rPr lang="uk-UA" dirty="0" smtClean="0"/>
            <a:t>Чому Золя не хотів бути Бальзаком</a:t>
          </a:r>
          <a:endParaRPr lang="ru-RU" dirty="0"/>
        </a:p>
      </dgm:t>
    </dgm:pt>
    <dgm:pt modelId="{9249037C-5940-464E-A156-FF06F02AD088}" type="parTrans" cxnId="{1CFEBDD1-0408-456F-B6FA-89708E7B9EC8}">
      <dgm:prSet/>
      <dgm:spPr/>
      <dgm:t>
        <a:bodyPr/>
        <a:lstStyle/>
        <a:p>
          <a:endParaRPr lang="ru-RU"/>
        </a:p>
      </dgm:t>
    </dgm:pt>
    <dgm:pt modelId="{5B412C57-F06D-48B9-A8FB-AC5FE84177B2}" type="sibTrans" cxnId="{1CFEBDD1-0408-456F-B6FA-89708E7B9EC8}">
      <dgm:prSet/>
      <dgm:spPr/>
      <dgm:t>
        <a:bodyPr/>
        <a:lstStyle/>
        <a:p>
          <a:endParaRPr lang="ru-RU"/>
        </a:p>
      </dgm:t>
    </dgm:pt>
    <dgm:pt modelId="{B4E39C28-8357-4793-A598-03ED4E7E3C88}" type="pres">
      <dgm:prSet presAssocID="{0B34CAD8-F90C-432C-87E1-6889CD346AD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F636BBC-DCFD-4403-8794-B78AF3BD54B1}" type="pres">
      <dgm:prSet presAssocID="{F79B1EC3-16E5-455C-AA20-52CEE798FEF6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5522DD-053E-4AAB-98E7-4284612E0114}" type="pres">
      <dgm:prSet presAssocID="{331D91A8-CC5B-4A41-B1FF-23562892DC4D}" presName="sibTrans" presStyleCnt="0"/>
      <dgm:spPr/>
    </dgm:pt>
    <dgm:pt modelId="{DBDFEE6A-2977-4900-86FD-85B7B5780627}" type="pres">
      <dgm:prSet presAssocID="{C6D25938-FD73-4073-BBB3-3FAA340BD1BE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CD3AD4-8A06-4C43-9950-6B40DDB09AAE}" type="pres">
      <dgm:prSet presAssocID="{9D5573C8-1426-47D7-B3D1-6B6191C117A0}" presName="sibTrans" presStyleCnt="0"/>
      <dgm:spPr/>
    </dgm:pt>
    <dgm:pt modelId="{675FA829-E708-47B7-B8E2-867EDD04CBEB}" type="pres">
      <dgm:prSet presAssocID="{06E6FCDE-C452-403E-A86A-7911DC4BB744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6855D4-9DC5-4B23-836B-9017B8D0C5E2}" type="pres">
      <dgm:prSet presAssocID="{0484104C-77B2-451A-949E-880C2B08A90A}" presName="sibTrans" presStyleCnt="0"/>
      <dgm:spPr/>
    </dgm:pt>
    <dgm:pt modelId="{DFA6C9F4-EC90-4A56-B2AF-4F3A18992640}" type="pres">
      <dgm:prSet presAssocID="{E0B48221-1D0B-4AC1-BF9D-A7A9626F8C30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D649669-5F6F-49E5-AF93-827DC224A1D2}" srcId="{0B34CAD8-F90C-432C-87E1-6889CD346AD2}" destId="{06E6FCDE-C452-403E-A86A-7911DC4BB744}" srcOrd="2" destOrd="0" parTransId="{A64AAE77-2809-4DA1-BC17-BCC21663A08D}" sibTransId="{0484104C-77B2-451A-949E-880C2B08A90A}"/>
    <dgm:cxn modelId="{2BCB02CA-8884-4E96-95E4-1A8AC8AE93B9}" type="presOf" srcId="{0B34CAD8-F90C-432C-87E1-6889CD346AD2}" destId="{B4E39C28-8357-4793-A598-03ED4E7E3C88}" srcOrd="0" destOrd="0" presId="urn:microsoft.com/office/officeart/2005/8/layout/default"/>
    <dgm:cxn modelId="{2925E927-A454-4EC1-8EBB-959D57D0FBDB}" type="presOf" srcId="{F79B1EC3-16E5-455C-AA20-52CEE798FEF6}" destId="{2F636BBC-DCFD-4403-8794-B78AF3BD54B1}" srcOrd="0" destOrd="0" presId="urn:microsoft.com/office/officeart/2005/8/layout/default"/>
    <dgm:cxn modelId="{B2BF3D48-0287-4B3A-9896-A6E2D179EBCF}" srcId="{0B34CAD8-F90C-432C-87E1-6889CD346AD2}" destId="{F79B1EC3-16E5-455C-AA20-52CEE798FEF6}" srcOrd="0" destOrd="0" parTransId="{18F9DA73-D9B1-4AB4-8F37-133EAE7825E3}" sibTransId="{331D91A8-CC5B-4A41-B1FF-23562892DC4D}"/>
    <dgm:cxn modelId="{54693599-12C1-4CC8-B48F-B27A74871B2F}" type="presOf" srcId="{C6D25938-FD73-4073-BBB3-3FAA340BD1BE}" destId="{DBDFEE6A-2977-4900-86FD-85B7B5780627}" srcOrd="0" destOrd="0" presId="urn:microsoft.com/office/officeart/2005/8/layout/default"/>
    <dgm:cxn modelId="{B4AC9BCF-5ECE-4FC4-A79C-22926D07351C}" srcId="{0B34CAD8-F90C-432C-87E1-6889CD346AD2}" destId="{C6D25938-FD73-4073-BBB3-3FAA340BD1BE}" srcOrd="1" destOrd="0" parTransId="{ED2347BA-B8A2-46B7-83CD-7F11CC71531D}" sibTransId="{9D5573C8-1426-47D7-B3D1-6B6191C117A0}"/>
    <dgm:cxn modelId="{5020B45A-ED10-419B-9217-C76743A6026B}" type="presOf" srcId="{06E6FCDE-C452-403E-A86A-7911DC4BB744}" destId="{675FA829-E708-47B7-B8E2-867EDD04CBEB}" srcOrd="0" destOrd="0" presId="urn:microsoft.com/office/officeart/2005/8/layout/default"/>
    <dgm:cxn modelId="{1CFEBDD1-0408-456F-B6FA-89708E7B9EC8}" srcId="{0B34CAD8-F90C-432C-87E1-6889CD346AD2}" destId="{E0B48221-1D0B-4AC1-BF9D-A7A9626F8C30}" srcOrd="3" destOrd="0" parTransId="{9249037C-5940-464E-A156-FF06F02AD088}" sibTransId="{5B412C57-F06D-48B9-A8FB-AC5FE84177B2}"/>
    <dgm:cxn modelId="{FF58FE74-6524-4601-B7DC-0772D42F7B39}" type="presOf" srcId="{E0B48221-1D0B-4AC1-BF9D-A7A9626F8C30}" destId="{DFA6C9F4-EC90-4A56-B2AF-4F3A18992640}" srcOrd="0" destOrd="0" presId="urn:microsoft.com/office/officeart/2005/8/layout/default"/>
    <dgm:cxn modelId="{226BF127-E55D-4D92-AA7B-2C2BFE75B2ED}" type="presParOf" srcId="{B4E39C28-8357-4793-A598-03ED4E7E3C88}" destId="{2F636BBC-DCFD-4403-8794-B78AF3BD54B1}" srcOrd="0" destOrd="0" presId="urn:microsoft.com/office/officeart/2005/8/layout/default"/>
    <dgm:cxn modelId="{677CD628-81B7-4A94-A4BD-6E4BAA871F18}" type="presParOf" srcId="{B4E39C28-8357-4793-A598-03ED4E7E3C88}" destId="{175522DD-053E-4AAB-98E7-4284612E0114}" srcOrd="1" destOrd="0" presId="urn:microsoft.com/office/officeart/2005/8/layout/default"/>
    <dgm:cxn modelId="{E9AE2FA5-3C4C-4D0B-90AE-20520E9A628B}" type="presParOf" srcId="{B4E39C28-8357-4793-A598-03ED4E7E3C88}" destId="{DBDFEE6A-2977-4900-86FD-85B7B5780627}" srcOrd="2" destOrd="0" presId="urn:microsoft.com/office/officeart/2005/8/layout/default"/>
    <dgm:cxn modelId="{79826DB5-55E4-48D3-B689-B6D196E07A6D}" type="presParOf" srcId="{B4E39C28-8357-4793-A598-03ED4E7E3C88}" destId="{80CD3AD4-8A06-4C43-9950-6B40DDB09AAE}" srcOrd="3" destOrd="0" presId="urn:microsoft.com/office/officeart/2005/8/layout/default"/>
    <dgm:cxn modelId="{E50B2C14-C813-4CF2-974A-EB02876F449A}" type="presParOf" srcId="{B4E39C28-8357-4793-A598-03ED4E7E3C88}" destId="{675FA829-E708-47B7-B8E2-867EDD04CBEB}" srcOrd="4" destOrd="0" presId="urn:microsoft.com/office/officeart/2005/8/layout/default"/>
    <dgm:cxn modelId="{10D7EAD8-F753-4EEC-8B86-15D06EB335A9}" type="presParOf" srcId="{B4E39C28-8357-4793-A598-03ED4E7E3C88}" destId="{236855D4-9DC5-4B23-836B-9017B8D0C5E2}" srcOrd="5" destOrd="0" presId="urn:microsoft.com/office/officeart/2005/8/layout/default"/>
    <dgm:cxn modelId="{E54F41C5-5B6B-4391-9268-E9C0AF165C29}" type="presParOf" srcId="{B4E39C28-8357-4793-A598-03ED4E7E3C88}" destId="{DFA6C9F4-EC90-4A56-B2AF-4F3A18992640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5316A44-533C-4C0C-8B82-24447F59CE53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5C9D532F-3415-4BBB-A468-8CC54491D49C}">
      <dgm:prSet phldrT="[Текст]"/>
      <dgm:spPr>
        <a:solidFill>
          <a:srgbClr val="C9A093"/>
        </a:solidFill>
      </dgm:spPr>
      <dgm:t>
        <a:bodyPr/>
        <a:lstStyle/>
        <a:p>
          <a:r>
            <a:rPr lang="ru-RU" i="1" dirty="0" err="1" smtClean="0">
              <a:solidFill>
                <a:schemeClr val="tx1"/>
              </a:solidFill>
            </a:rPr>
            <a:t>Реалізм</a:t>
          </a:r>
          <a:endParaRPr lang="ru-RU" i="1" dirty="0">
            <a:solidFill>
              <a:schemeClr val="tx1"/>
            </a:solidFill>
          </a:endParaRPr>
        </a:p>
      </dgm:t>
    </dgm:pt>
    <dgm:pt modelId="{41984081-9827-49BA-A394-92CD6275210B}" type="parTrans" cxnId="{CD01900B-DC1A-4EC9-BC94-79E75C30EAEF}">
      <dgm:prSet/>
      <dgm:spPr/>
      <dgm:t>
        <a:bodyPr/>
        <a:lstStyle/>
        <a:p>
          <a:endParaRPr lang="ru-RU"/>
        </a:p>
      </dgm:t>
    </dgm:pt>
    <dgm:pt modelId="{C8F50082-90FD-4078-8A93-D7916024B0E6}" type="sibTrans" cxnId="{CD01900B-DC1A-4EC9-BC94-79E75C30EAEF}">
      <dgm:prSet/>
      <dgm:spPr/>
      <dgm:t>
        <a:bodyPr/>
        <a:lstStyle/>
        <a:p>
          <a:endParaRPr lang="ru-RU"/>
        </a:p>
      </dgm:t>
    </dgm:pt>
    <dgm:pt modelId="{28E4BA28-83AA-42C5-9AF0-B097F241B4E0}">
      <dgm:prSet phldrT="[Текст]"/>
      <dgm:spPr>
        <a:solidFill>
          <a:srgbClr val="C9A093"/>
        </a:solidFill>
      </dgm:spPr>
      <dgm:t>
        <a:bodyPr/>
        <a:lstStyle/>
        <a:p>
          <a:r>
            <a:rPr lang="uk-UA" i="1" dirty="0" smtClean="0">
              <a:solidFill>
                <a:schemeClr val="tx1"/>
              </a:solidFill>
            </a:rPr>
            <a:t>Позитивізм</a:t>
          </a:r>
        </a:p>
        <a:p>
          <a:r>
            <a:rPr lang="uk-UA" i="1" dirty="0" smtClean="0">
              <a:solidFill>
                <a:schemeClr val="tx1"/>
              </a:solidFill>
            </a:rPr>
            <a:t>(О. </a:t>
          </a:r>
          <a:r>
            <a:rPr lang="uk-UA" i="1" dirty="0" err="1" smtClean="0">
              <a:solidFill>
                <a:schemeClr val="tx1"/>
              </a:solidFill>
            </a:rPr>
            <a:t>Конт</a:t>
          </a:r>
          <a:r>
            <a:rPr lang="uk-UA" i="1" dirty="0" smtClean="0">
              <a:solidFill>
                <a:schemeClr val="tx1"/>
              </a:solidFill>
            </a:rPr>
            <a:t>, І. </a:t>
          </a:r>
          <a:r>
            <a:rPr lang="uk-UA" i="1" dirty="0" err="1" smtClean="0">
              <a:solidFill>
                <a:schemeClr val="tx1"/>
              </a:solidFill>
            </a:rPr>
            <a:t>Тен</a:t>
          </a:r>
          <a:r>
            <a:rPr lang="uk-UA" i="1" dirty="0" smtClean="0">
              <a:solidFill>
                <a:schemeClr val="tx1"/>
              </a:solidFill>
            </a:rPr>
            <a:t>, К.</a:t>
          </a:r>
          <a:r>
            <a:rPr lang="uk-UA" i="1" dirty="0" err="1" smtClean="0">
              <a:solidFill>
                <a:schemeClr val="tx1"/>
              </a:solidFill>
            </a:rPr>
            <a:t>Бернар</a:t>
          </a:r>
          <a:r>
            <a:rPr lang="uk-UA" i="1" dirty="0" smtClean="0">
              <a:solidFill>
                <a:schemeClr val="tx1"/>
              </a:solidFill>
            </a:rPr>
            <a:t>)</a:t>
          </a:r>
          <a:endParaRPr lang="ru-RU" i="1" dirty="0">
            <a:solidFill>
              <a:schemeClr val="tx1"/>
            </a:solidFill>
          </a:endParaRPr>
        </a:p>
      </dgm:t>
    </dgm:pt>
    <dgm:pt modelId="{1EDB1C3F-FDBF-45BB-828A-3AFF7C719EEA}" type="parTrans" cxnId="{6B5F3826-80CA-47A1-89A0-BB5F1D45BD99}">
      <dgm:prSet/>
      <dgm:spPr/>
      <dgm:t>
        <a:bodyPr/>
        <a:lstStyle/>
        <a:p>
          <a:endParaRPr lang="ru-RU"/>
        </a:p>
      </dgm:t>
    </dgm:pt>
    <dgm:pt modelId="{7EB6ADF7-5AE7-4A61-83DD-FEF5CA0BBB38}" type="sibTrans" cxnId="{6B5F3826-80CA-47A1-89A0-BB5F1D45BD99}">
      <dgm:prSet/>
      <dgm:spPr/>
      <dgm:t>
        <a:bodyPr/>
        <a:lstStyle/>
        <a:p>
          <a:endParaRPr lang="ru-RU"/>
        </a:p>
      </dgm:t>
    </dgm:pt>
    <dgm:pt modelId="{EAD9C2EC-0662-4CEF-ABCA-167086E9485E}">
      <dgm:prSet phldrT="[Текст]"/>
      <dgm:spPr>
        <a:solidFill>
          <a:srgbClr val="C9A093"/>
        </a:solidFill>
      </dgm:spPr>
      <dgm:t>
        <a:bodyPr/>
        <a:lstStyle/>
        <a:p>
          <a:r>
            <a:rPr lang="uk-UA" i="1" dirty="0" smtClean="0">
              <a:solidFill>
                <a:schemeClr val="tx1"/>
              </a:solidFill>
            </a:rPr>
            <a:t>Теорія спадковості, боротьби видів, природного відбору Ч. Дарвіна</a:t>
          </a:r>
          <a:endParaRPr lang="ru-RU" i="1" dirty="0">
            <a:solidFill>
              <a:schemeClr val="tx1"/>
            </a:solidFill>
          </a:endParaRPr>
        </a:p>
      </dgm:t>
    </dgm:pt>
    <dgm:pt modelId="{DD622D28-617B-4503-9E15-183A14535D2C}" type="parTrans" cxnId="{F723C354-8DFF-4D94-9C93-DB0469798033}">
      <dgm:prSet/>
      <dgm:spPr/>
      <dgm:t>
        <a:bodyPr/>
        <a:lstStyle/>
        <a:p>
          <a:endParaRPr lang="ru-RU"/>
        </a:p>
      </dgm:t>
    </dgm:pt>
    <dgm:pt modelId="{3FE11060-DA37-4EE3-AA02-AD248C2ABF63}" type="sibTrans" cxnId="{F723C354-8DFF-4D94-9C93-DB0469798033}">
      <dgm:prSet/>
      <dgm:spPr/>
      <dgm:t>
        <a:bodyPr/>
        <a:lstStyle/>
        <a:p>
          <a:endParaRPr lang="ru-RU"/>
        </a:p>
      </dgm:t>
    </dgm:pt>
    <dgm:pt modelId="{073A3D91-297B-467A-BB49-749DC913CCDA}">
      <dgm:prSet phldrT="[Текст]"/>
      <dgm:spPr>
        <a:solidFill>
          <a:srgbClr val="C9A093"/>
        </a:solidFill>
      </dgm:spPr>
      <dgm:t>
        <a:bodyPr/>
        <a:lstStyle/>
        <a:p>
          <a:r>
            <a:rPr lang="uk-UA" i="1" dirty="0" smtClean="0">
              <a:solidFill>
                <a:schemeClr val="tx1"/>
              </a:solidFill>
            </a:rPr>
            <a:t>Марксизм</a:t>
          </a:r>
          <a:endParaRPr lang="ru-RU" i="1" dirty="0">
            <a:solidFill>
              <a:schemeClr val="tx1"/>
            </a:solidFill>
          </a:endParaRPr>
        </a:p>
      </dgm:t>
    </dgm:pt>
    <dgm:pt modelId="{5A17F3A1-9482-4130-96AC-ADE4CE5D0DC6}" type="parTrans" cxnId="{12333FE1-E9C4-40F2-85A1-1217EDB32217}">
      <dgm:prSet/>
      <dgm:spPr/>
      <dgm:t>
        <a:bodyPr/>
        <a:lstStyle/>
        <a:p>
          <a:endParaRPr lang="ru-RU"/>
        </a:p>
      </dgm:t>
    </dgm:pt>
    <dgm:pt modelId="{7FD2C6C5-3841-4889-AC12-51D4E826EDF6}" type="sibTrans" cxnId="{12333FE1-E9C4-40F2-85A1-1217EDB32217}">
      <dgm:prSet/>
      <dgm:spPr/>
      <dgm:t>
        <a:bodyPr/>
        <a:lstStyle/>
        <a:p>
          <a:endParaRPr lang="ru-RU"/>
        </a:p>
      </dgm:t>
    </dgm:pt>
    <dgm:pt modelId="{C8D15358-66F2-4FC4-A271-F20D56F8D7F1}">
      <dgm:prSet phldrT="[Текст]"/>
      <dgm:spPr>
        <a:solidFill>
          <a:srgbClr val="C9A093"/>
        </a:solidFill>
      </dgm:spPr>
      <dgm:t>
        <a:bodyPr/>
        <a:lstStyle/>
        <a:p>
          <a:r>
            <a:rPr lang="uk-UA" i="1" dirty="0" smtClean="0">
              <a:solidFill>
                <a:schemeClr val="tx1"/>
              </a:solidFill>
            </a:rPr>
            <a:t>Ідеї Г. </a:t>
          </a:r>
          <a:r>
            <a:rPr lang="uk-UA" i="1" dirty="0" err="1" smtClean="0">
              <a:solidFill>
                <a:schemeClr val="tx1"/>
              </a:solidFill>
            </a:rPr>
            <a:t>Спенсера</a:t>
          </a:r>
          <a:endParaRPr lang="ru-RU" i="1" dirty="0">
            <a:solidFill>
              <a:schemeClr val="tx1"/>
            </a:solidFill>
          </a:endParaRPr>
        </a:p>
      </dgm:t>
    </dgm:pt>
    <dgm:pt modelId="{FC38EC61-98BF-4FED-A189-BA568993AE0F}" type="parTrans" cxnId="{4C361883-4B32-4D2D-BD4B-80E46D04F610}">
      <dgm:prSet/>
      <dgm:spPr/>
      <dgm:t>
        <a:bodyPr/>
        <a:lstStyle/>
        <a:p>
          <a:endParaRPr lang="ru-RU"/>
        </a:p>
      </dgm:t>
    </dgm:pt>
    <dgm:pt modelId="{5C0BDFBA-643E-4AF7-A5AB-85B6A1988122}" type="sibTrans" cxnId="{4C361883-4B32-4D2D-BD4B-80E46D04F610}">
      <dgm:prSet/>
      <dgm:spPr/>
      <dgm:t>
        <a:bodyPr/>
        <a:lstStyle/>
        <a:p>
          <a:endParaRPr lang="ru-RU"/>
        </a:p>
      </dgm:t>
    </dgm:pt>
    <dgm:pt modelId="{266C01D7-F925-444B-ABEB-DA08E2EB8A6F}" type="pres">
      <dgm:prSet presAssocID="{55316A44-533C-4C0C-8B82-24447F59CE5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F5A1E31-1ED7-49D0-8B0A-DAC6A192151C}" type="pres">
      <dgm:prSet presAssocID="{5C9D532F-3415-4BBB-A468-8CC54491D49C}" presName="node" presStyleLbl="node1" presStyleIdx="0" presStyleCnt="5" custScaleX="88636" custScaleY="1140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764EC5-8FA9-48FC-8F9D-B33102C14712}" type="pres">
      <dgm:prSet presAssocID="{C8F50082-90FD-4078-8A93-D7916024B0E6}" presName="sibTrans" presStyleCnt="0"/>
      <dgm:spPr/>
    </dgm:pt>
    <dgm:pt modelId="{E001CF15-8692-41B9-BC39-C91D092A65B5}" type="pres">
      <dgm:prSet presAssocID="{28E4BA28-83AA-42C5-9AF0-B097F241B4E0}" presName="node" presStyleLbl="node1" presStyleIdx="1" presStyleCnt="5" custScaleX="98125" custScaleY="1048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062A51-A2CB-4830-9DDE-BE2464ACAE9A}" type="pres">
      <dgm:prSet presAssocID="{7EB6ADF7-5AE7-4A61-83DD-FEF5CA0BBB38}" presName="sibTrans" presStyleCnt="0"/>
      <dgm:spPr/>
    </dgm:pt>
    <dgm:pt modelId="{DBB2A182-3C55-4096-9299-8D39B418E867}" type="pres">
      <dgm:prSet presAssocID="{EAD9C2EC-0662-4CEF-ABCA-167086E9485E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A053BF-D2AC-4DC5-ADFB-B5CE54756CD1}" type="pres">
      <dgm:prSet presAssocID="{3FE11060-DA37-4EE3-AA02-AD248C2ABF63}" presName="sibTrans" presStyleCnt="0"/>
      <dgm:spPr/>
    </dgm:pt>
    <dgm:pt modelId="{E6C782D4-FE47-4BF0-939B-82DFC404ACEA}" type="pres">
      <dgm:prSet presAssocID="{073A3D91-297B-467A-BB49-749DC913CCDA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01E6F5-DA4B-4BAD-8D20-951E6D2CCC39}" type="pres">
      <dgm:prSet presAssocID="{7FD2C6C5-3841-4889-AC12-51D4E826EDF6}" presName="sibTrans" presStyleCnt="0"/>
      <dgm:spPr/>
    </dgm:pt>
    <dgm:pt modelId="{8EEF06AD-2396-49D3-A49D-7EF76782A065}" type="pres">
      <dgm:prSet presAssocID="{C8D15358-66F2-4FC4-A271-F20D56F8D7F1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2333FE1-E9C4-40F2-85A1-1217EDB32217}" srcId="{55316A44-533C-4C0C-8B82-24447F59CE53}" destId="{073A3D91-297B-467A-BB49-749DC913CCDA}" srcOrd="3" destOrd="0" parTransId="{5A17F3A1-9482-4130-96AC-ADE4CE5D0DC6}" sibTransId="{7FD2C6C5-3841-4889-AC12-51D4E826EDF6}"/>
    <dgm:cxn modelId="{4A7B80B8-B025-48E7-82D1-8CDC532499BF}" type="presOf" srcId="{5C9D532F-3415-4BBB-A468-8CC54491D49C}" destId="{8F5A1E31-1ED7-49D0-8B0A-DAC6A192151C}" srcOrd="0" destOrd="0" presId="urn:microsoft.com/office/officeart/2005/8/layout/default"/>
    <dgm:cxn modelId="{6B5F3826-80CA-47A1-89A0-BB5F1D45BD99}" srcId="{55316A44-533C-4C0C-8B82-24447F59CE53}" destId="{28E4BA28-83AA-42C5-9AF0-B097F241B4E0}" srcOrd="1" destOrd="0" parTransId="{1EDB1C3F-FDBF-45BB-828A-3AFF7C719EEA}" sibTransId="{7EB6ADF7-5AE7-4A61-83DD-FEF5CA0BBB38}"/>
    <dgm:cxn modelId="{4C361883-4B32-4D2D-BD4B-80E46D04F610}" srcId="{55316A44-533C-4C0C-8B82-24447F59CE53}" destId="{C8D15358-66F2-4FC4-A271-F20D56F8D7F1}" srcOrd="4" destOrd="0" parTransId="{FC38EC61-98BF-4FED-A189-BA568993AE0F}" sibTransId="{5C0BDFBA-643E-4AF7-A5AB-85B6A1988122}"/>
    <dgm:cxn modelId="{576A8E2B-52CB-41A3-A095-7499D8CDD2AB}" type="presOf" srcId="{C8D15358-66F2-4FC4-A271-F20D56F8D7F1}" destId="{8EEF06AD-2396-49D3-A49D-7EF76782A065}" srcOrd="0" destOrd="0" presId="urn:microsoft.com/office/officeart/2005/8/layout/default"/>
    <dgm:cxn modelId="{CFBB2534-D64E-4A4F-A50C-B9CF97AF8A0E}" type="presOf" srcId="{55316A44-533C-4C0C-8B82-24447F59CE53}" destId="{266C01D7-F925-444B-ABEB-DA08E2EB8A6F}" srcOrd="0" destOrd="0" presId="urn:microsoft.com/office/officeart/2005/8/layout/default"/>
    <dgm:cxn modelId="{57A2D06F-64AC-4258-B56F-10FA7756F6A8}" type="presOf" srcId="{28E4BA28-83AA-42C5-9AF0-B097F241B4E0}" destId="{E001CF15-8692-41B9-BC39-C91D092A65B5}" srcOrd="0" destOrd="0" presId="urn:microsoft.com/office/officeart/2005/8/layout/default"/>
    <dgm:cxn modelId="{CD01900B-DC1A-4EC9-BC94-79E75C30EAEF}" srcId="{55316A44-533C-4C0C-8B82-24447F59CE53}" destId="{5C9D532F-3415-4BBB-A468-8CC54491D49C}" srcOrd="0" destOrd="0" parTransId="{41984081-9827-49BA-A394-92CD6275210B}" sibTransId="{C8F50082-90FD-4078-8A93-D7916024B0E6}"/>
    <dgm:cxn modelId="{F723C354-8DFF-4D94-9C93-DB0469798033}" srcId="{55316A44-533C-4C0C-8B82-24447F59CE53}" destId="{EAD9C2EC-0662-4CEF-ABCA-167086E9485E}" srcOrd="2" destOrd="0" parTransId="{DD622D28-617B-4503-9E15-183A14535D2C}" sibTransId="{3FE11060-DA37-4EE3-AA02-AD248C2ABF63}"/>
    <dgm:cxn modelId="{D9F03C88-0D68-42DF-ACCE-1CB0AC214267}" type="presOf" srcId="{073A3D91-297B-467A-BB49-749DC913CCDA}" destId="{E6C782D4-FE47-4BF0-939B-82DFC404ACEA}" srcOrd="0" destOrd="0" presId="urn:microsoft.com/office/officeart/2005/8/layout/default"/>
    <dgm:cxn modelId="{59EAA8C5-BAC7-4F41-8D08-79AD86BD379C}" type="presOf" srcId="{EAD9C2EC-0662-4CEF-ABCA-167086E9485E}" destId="{DBB2A182-3C55-4096-9299-8D39B418E867}" srcOrd="0" destOrd="0" presId="urn:microsoft.com/office/officeart/2005/8/layout/default"/>
    <dgm:cxn modelId="{FCE9AE86-91F6-4C9A-A391-6462406CF15E}" type="presParOf" srcId="{266C01D7-F925-444B-ABEB-DA08E2EB8A6F}" destId="{8F5A1E31-1ED7-49D0-8B0A-DAC6A192151C}" srcOrd="0" destOrd="0" presId="urn:microsoft.com/office/officeart/2005/8/layout/default"/>
    <dgm:cxn modelId="{66265599-B646-4113-8DB1-852E6931C0AE}" type="presParOf" srcId="{266C01D7-F925-444B-ABEB-DA08E2EB8A6F}" destId="{72764EC5-8FA9-48FC-8F9D-B33102C14712}" srcOrd="1" destOrd="0" presId="urn:microsoft.com/office/officeart/2005/8/layout/default"/>
    <dgm:cxn modelId="{DF68FA38-4AF7-45A0-AA39-C2A029A8B83E}" type="presParOf" srcId="{266C01D7-F925-444B-ABEB-DA08E2EB8A6F}" destId="{E001CF15-8692-41B9-BC39-C91D092A65B5}" srcOrd="2" destOrd="0" presId="urn:microsoft.com/office/officeart/2005/8/layout/default"/>
    <dgm:cxn modelId="{D73AA10D-7781-4E3D-BFD7-877CC9698014}" type="presParOf" srcId="{266C01D7-F925-444B-ABEB-DA08E2EB8A6F}" destId="{BB062A51-A2CB-4830-9DDE-BE2464ACAE9A}" srcOrd="3" destOrd="0" presId="urn:microsoft.com/office/officeart/2005/8/layout/default"/>
    <dgm:cxn modelId="{D2D051E7-9D60-46A2-8E06-9DFB7B197E6B}" type="presParOf" srcId="{266C01D7-F925-444B-ABEB-DA08E2EB8A6F}" destId="{DBB2A182-3C55-4096-9299-8D39B418E867}" srcOrd="4" destOrd="0" presId="urn:microsoft.com/office/officeart/2005/8/layout/default"/>
    <dgm:cxn modelId="{8272A11B-5BC4-4331-9184-0DAA8D0042A9}" type="presParOf" srcId="{266C01D7-F925-444B-ABEB-DA08E2EB8A6F}" destId="{76A053BF-D2AC-4DC5-ADFB-B5CE54756CD1}" srcOrd="5" destOrd="0" presId="urn:microsoft.com/office/officeart/2005/8/layout/default"/>
    <dgm:cxn modelId="{3C5C7BFC-A408-4FE8-9A5B-86C7F7EB0AFA}" type="presParOf" srcId="{266C01D7-F925-444B-ABEB-DA08E2EB8A6F}" destId="{E6C782D4-FE47-4BF0-939B-82DFC404ACEA}" srcOrd="6" destOrd="0" presId="urn:microsoft.com/office/officeart/2005/8/layout/default"/>
    <dgm:cxn modelId="{9A9F8F56-3250-4FDC-9EEC-A14C23F383CF}" type="presParOf" srcId="{266C01D7-F925-444B-ABEB-DA08E2EB8A6F}" destId="{FC01E6F5-DA4B-4BAD-8D20-951E6D2CCC39}" srcOrd="7" destOrd="0" presId="urn:microsoft.com/office/officeart/2005/8/layout/default"/>
    <dgm:cxn modelId="{D90B9E7F-D021-44E3-ABF8-CD9BE6E21C44}" type="presParOf" srcId="{266C01D7-F925-444B-ABEB-DA08E2EB8A6F}" destId="{8EEF06AD-2396-49D3-A49D-7EF76782A065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4C0EC69-43D6-4699-9F8D-DCABC4BFD32D}" type="doc">
      <dgm:prSet loTypeId="urn:microsoft.com/office/officeart/2005/8/layout/hierarchy4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EF851B6B-C9C0-4A95-A281-CE205D7375A2}">
      <dgm:prSet phldrT="[Текст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uk-UA" noProof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Експериментальний роман як «сучасне знаряддя пізнання», а письменник – як вчений</a:t>
          </a:r>
          <a:endParaRPr lang="uk-UA" noProof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8AE0847-6568-41D4-844B-069CE5903463}" type="parTrans" cxnId="{85935C3B-3B29-472F-BA14-C89BDABC75D9}">
      <dgm:prSet/>
      <dgm:spPr/>
      <dgm:t>
        <a:bodyPr/>
        <a:lstStyle/>
        <a:p>
          <a:endParaRPr lang="ru-RU"/>
        </a:p>
      </dgm:t>
    </dgm:pt>
    <dgm:pt modelId="{D9D50554-32FB-45EF-BBE2-C7D001431855}" type="sibTrans" cxnId="{85935C3B-3B29-472F-BA14-C89BDABC75D9}">
      <dgm:prSet/>
      <dgm:spPr/>
      <dgm:t>
        <a:bodyPr/>
        <a:lstStyle/>
        <a:p>
          <a:endParaRPr lang="ru-RU"/>
        </a:p>
      </dgm:t>
    </dgm:pt>
    <dgm:pt modelId="{8F5057B3-16C3-48D5-8F42-B26B93337626}">
      <dgm:prSet phldrT="[Текст]"/>
      <dgm:spPr/>
      <dgm:t>
        <a:bodyPr/>
        <a:lstStyle/>
        <a:p>
          <a:r>
            <a:rPr lang="uk-UA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Головна мета письменника – вивчення взаємодії індивіда та суспільства</a:t>
          </a:r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AE90FA8-ED38-4299-A0C9-4D5A53AFA8DE}" type="parTrans" cxnId="{B1791BCD-D8B4-4B72-ABB7-EBF910206FDB}">
      <dgm:prSet/>
      <dgm:spPr/>
      <dgm:t>
        <a:bodyPr/>
        <a:lstStyle/>
        <a:p>
          <a:endParaRPr lang="ru-RU"/>
        </a:p>
      </dgm:t>
    </dgm:pt>
    <dgm:pt modelId="{577BE69A-F45C-4405-B5F4-0E5C3B2AA647}" type="sibTrans" cxnId="{B1791BCD-D8B4-4B72-ABB7-EBF910206FDB}">
      <dgm:prSet/>
      <dgm:spPr/>
      <dgm:t>
        <a:bodyPr/>
        <a:lstStyle/>
        <a:p>
          <a:endParaRPr lang="ru-RU"/>
        </a:p>
      </dgm:t>
    </dgm:pt>
    <dgm:pt modelId="{AA600F81-F57A-4F91-9E1E-B26EB51CF996}">
      <dgm:prSet phldrT="[Текст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uk-UA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Відсутність заборонених тем у мистецтві</a:t>
          </a:r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EA33CEE-D326-4E89-AF47-8D925D61E6BD}" type="parTrans" cxnId="{1983D32A-E905-4633-BF84-CEE330A4495A}">
      <dgm:prSet/>
      <dgm:spPr/>
      <dgm:t>
        <a:bodyPr/>
        <a:lstStyle/>
        <a:p>
          <a:endParaRPr lang="ru-RU"/>
        </a:p>
      </dgm:t>
    </dgm:pt>
    <dgm:pt modelId="{D38AAC49-20EB-4758-900B-13BF88E140BE}" type="sibTrans" cxnId="{1983D32A-E905-4633-BF84-CEE330A4495A}">
      <dgm:prSet/>
      <dgm:spPr/>
      <dgm:t>
        <a:bodyPr/>
        <a:lstStyle/>
        <a:p>
          <a:endParaRPr lang="ru-RU"/>
        </a:p>
      </dgm:t>
    </dgm:pt>
    <dgm:pt modelId="{734AA425-EAA3-4088-B471-234983890AB4}">
      <dgm:prSet phldrT="[Текст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uk-UA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Фактографічно точна фіксація деталей</a:t>
          </a:r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2330AD7-6A09-4417-9173-E9929ED203B7}" type="parTrans" cxnId="{5D6E5330-EB55-4836-A545-56C0F3573CE6}">
      <dgm:prSet/>
      <dgm:spPr/>
      <dgm:t>
        <a:bodyPr/>
        <a:lstStyle/>
        <a:p>
          <a:endParaRPr lang="ru-RU"/>
        </a:p>
      </dgm:t>
    </dgm:pt>
    <dgm:pt modelId="{F2EC9A52-8EEB-4089-935D-29CD9D792C4E}" type="sibTrans" cxnId="{5D6E5330-EB55-4836-A545-56C0F3573CE6}">
      <dgm:prSet/>
      <dgm:spPr/>
      <dgm:t>
        <a:bodyPr/>
        <a:lstStyle/>
        <a:p>
          <a:endParaRPr lang="ru-RU"/>
        </a:p>
      </dgm:t>
    </dgm:pt>
    <dgm:pt modelId="{4FA81181-27B3-4D2D-BFCC-0894BBE2DDE2}">
      <dgm:prSet phldrT="[Текст]"/>
      <dgm:spPr/>
      <dgm:t>
        <a:bodyPr/>
        <a:lstStyle/>
        <a:p>
          <a:r>
            <a:rPr lang="uk-UA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Ідея спадковості</a:t>
          </a:r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A6A9B0A-759D-4384-BFC4-A783CAA7D58F}" type="parTrans" cxnId="{5AD7B54D-DF8D-4A5A-8CDF-4F8C07CADAD7}">
      <dgm:prSet/>
      <dgm:spPr/>
      <dgm:t>
        <a:bodyPr/>
        <a:lstStyle/>
        <a:p>
          <a:endParaRPr lang="ru-RU"/>
        </a:p>
      </dgm:t>
    </dgm:pt>
    <dgm:pt modelId="{B84F8BFC-6ACC-446F-A04A-E77277AB433C}" type="sibTrans" cxnId="{5AD7B54D-DF8D-4A5A-8CDF-4F8C07CADAD7}">
      <dgm:prSet/>
      <dgm:spPr/>
      <dgm:t>
        <a:bodyPr/>
        <a:lstStyle/>
        <a:p>
          <a:endParaRPr lang="ru-RU"/>
        </a:p>
      </dgm:t>
    </dgm:pt>
    <dgm:pt modelId="{F291BC66-652B-407B-BABB-C0265F3B775B}">
      <dgm:prSet phldrT="[Текст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uk-UA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«Натура не має потреби у домислах»</a:t>
          </a:r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41C4EAF-0124-4833-BFE4-596825CDB406}" type="parTrans" cxnId="{2E4BB1BF-DE7C-4F7A-B978-AB5AD7418C74}">
      <dgm:prSet/>
      <dgm:spPr/>
      <dgm:t>
        <a:bodyPr/>
        <a:lstStyle/>
        <a:p>
          <a:endParaRPr lang="ru-RU"/>
        </a:p>
      </dgm:t>
    </dgm:pt>
    <dgm:pt modelId="{BE209613-BC93-418B-AF46-2387A07C96B5}" type="sibTrans" cxnId="{2E4BB1BF-DE7C-4F7A-B978-AB5AD7418C74}">
      <dgm:prSet/>
      <dgm:spPr/>
      <dgm:t>
        <a:bodyPr/>
        <a:lstStyle/>
        <a:p>
          <a:endParaRPr lang="ru-RU"/>
        </a:p>
      </dgm:t>
    </dgm:pt>
    <dgm:pt modelId="{83709B7A-545C-4D85-B1A2-F37616DBFF7B}" type="pres">
      <dgm:prSet presAssocID="{F4C0EC69-43D6-4699-9F8D-DCABC4BFD32D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DC29D24-AA76-41D6-937F-4298B0132DAA}" type="pres">
      <dgm:prSet presAssocID="{EF851B6B-C9C0-4A95-A281-CE205D7375A2}" presName="vertOne" presStyleCnt="0"/>
      <dgm:spPr/>
    </dgm:pt>
    <dgm:pt modelId="{A41470DD-2CBC-46FC-BD44-16EC1288833C}" type="pres">
      <dgm:prSet presAssocID="{EF851B6B-C9C0-4A95-A281-CE205D7375A2}" presName="txOne" presStyleLbl="node0" presStyleIdx="0" presStyleCnt="1" custScaleY="17640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C0C5E1A-AC79-4B80-A558-FF564125FB2B}" type="pres">
      <dgm:prSet presAssocID="{EF851B6B-C9C0-4A95-A281-CE205D7375A2}" presName="parTransOne" presStyleCnt="0"/>
      <dgm:spPr/>
    </dgm:pt>
    <dgm:pt modelId="{9DD0CD7E-6B1B-4006-B5D9-0A3D723C7D17}" type="pres">
      <dgm:prSet presAssocID="{EF851B6B-C9C0-4A95-A281-CE205D7375A2}" presName="horzOne" presStyleCnt="0"/>
      <dgm:spPr/>
    </dgm:pt>
    <dgm:pt modelId="{DC15B05B-9BE6-47BC-9A1D-E126A39E9FDC}" type="pres">
      <dgm:prSet presAssocID="{8F5057B3-16C3-48D5-8F42-B26B93337626}" presName="vertTwo" presStyleCnt="0"/>
      <dgm:spPr/>
    </dgm:pt>
    <dgm:pt modelId="{8B08324A-A632-46F8-B6EA-9F487F0E8E1F}" type="pres">
      <dgm:prSet presAssocID="{8F5057B3-16C3-48D5-8F42-B26B93337626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F85E27D-DED2-4789-8789-F56528A14463}" type="pres">
      <dgm:prSet presAssocID="{8F5057B3-16C3-48D5-8F42-B26B93337626}" presName="parTransTwo" presStyleCnt="0"/>
      <dgm:spPr/>
    </dgm:pt>
    <dgm:pt modelId="{299A713C-FAD6-44DA-84BE-DBBE4AB12B51}" type="pres">
      <dgm:prSet presAssocID="{8F5057B3-16C3-48D5-8F42-B26B93337626}" presName="horzTwo" presStyleCnt="0"/>
      <dgm:spPr/>
    </dgm:pt>
    <dgm:pt modelId="{61F14771-46D3-4C4C-BCB4-C2F227C34DEF}" type="pres">
      <dgm:prSet presAssocID="{AA600F81-F57A-4F91-9E1E-B26EB51CF996}" presName="vertThree" presStyleCnt="0"/>
      <dgm:spPr/>
    </dgm:pt>
    <dgm:pt modelId="{95A9DCD9-6BDD-4202-BCA1-DCE7A8F1FA62}" type="pres">
      <dgm:prSet presAssocID="{AA600F81-F57A-4F91-9E1E-B26EB51CF996}" presName="txThre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940B652-00E9-4E09-94E6-562B1158F46D}" type="pres">
      <dgm:prSet presAssocID="{AA600F81-F57A-4F91-9E1E-B26EB51CF996}" presName="horzThree" presStyleCnt="0"/>
      <dgm:spPr/>
    </dgm:pt>
    <dgm:pt modelId="{ADCB0E70-EEDA-42A8-B10B-39B9C92B080D}" type="pres">
      <dgm:prSet presAssocID="{D38AAC49-20EB-4758-900B-13BF88E140BE}" presName="sibSpaceThree" presStyleCnt="0"/>
      <dgm:spPr/>
    </dgm:pt>
    <dgm:pt modelId="{24438266-E511-4410-9259-1EB6F6237C5E}" type="pres">
      <dgm:prSet presAssocID="{734AA425-EAA3-4088-B471-234983890AB4}" presName="vertThree" presStyleCnt="0"/>
      <dgm:spPr/>
    </dgm:pt>
    <dgm:pt modelId="{2B39D6CD-7D28-4C10-950E-FDBFF9DFFE80}" type="pres">
      <dgm:prSet presAssocID="{734AA425-EAA3-4088-B471-234983890AB4}" presName="txThre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8331B0C-4378-4815-A7B4-F4BF031C0FF1}" type="pres">
      <dgm:prSet presAssocID="{734AA425-EAA3-4088-B471-234983890AB4}" presName="horzThree" presStyleCnt="0"/>
      <dgm:spPr/>
    </dgm:pt>
    <dgm:pt modelId="{4A55A820-FFA5-444D-86F4-F7A5FDA6C7CC}" type="pres">
      <dgm:prSet presAssocID="{577BE69A-F45C-4405-B5F4-0E5C3B2AA647}" presName="sibSpaceTwo" presStyleCnt="0"/>
      <dgm:spPr/>
    </dgm:pt>
    <dgm:pt modelId="{69A2643C-D65D-41DD-81D1-BC440315DEC7}" type="pres">
      <dgm:prSet presAssocID="{4FA81181-27B3-4D2D-BFCC-0894BBE2DDE2}" presName="vertTwo" presStyleCnt="0"/>
      <dgm:spPr/>
    </dgm:pt>
    <dgm:pt modelId="{9EFE4BFB-65DE-403B-8C8C-1392F5DD8B0D}" type="pres">
      <dgm:prSet presAssocID="{4FA81181-27B3-4D2D-BFCC-0894BBE2DDE2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8513F39-4276-4B1A-86FC-B926065B880B}" type="pres">
      <dgm:prSet presAssocID="{4FA81181-27B3-4D2D-BFCC-0894BBE2DDE2}" presName="parTransTwo" presStyleCnt="0"/>
      <dgm:spPr/>
    </dgm:pt>
    <dgm:pt modelId="{D36843CF-6892-42C3-84F0-C6192FD107FF}" type="pres">
      <dgm:prSet presAssocID="{4FA81181-27B3-4D2D-BFCC-0894BBE2DDE2}" presName="horzTwo" presStyleCnt="0"/>
      <dgm:spPr/>
    </dgm:pt>
    <dgm:pt modelId="{6EAE5B0B-582C-4735-8AB0-11DA9AC05EBD}" type="pres">
      <dgm:prSet presAssocID="{F291BC66-652B-407B-BABB-C0265F3B775B}" presName="vertThree" presStyleCnt="0"/>
      <dgm:spPr/>
    </dgm:pt>
    <dgm:pt modelId="{0374484C-2CE5-4456-BCA4-CA4E1E4EF4DB}" type="pres">
      <dgm:prSet presAssocID="{F291BC66-652B-407B-BABB-C0265F3B775B}" presName="txThre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F55F3E8-F477-4C54-B4E3-346F98F30630}" type="pres">
      <dgm:prSet presAssocID="{F291BC66-652B-407B-BABB-C0265F3B775B}" presName="horzThree" presStyleCnt="0"/>
      <dgm:spPr/>
    </dgm:pt>
  </dgm:ptLst>
  <dgm:cxnLst>
    <dgm:cxn modelId="{85935C3B-3B29-472F-BA14-C89BDABC75D9}" srcId="{F4C0EC69-43D6-4699-9F8D-DCABC4BFD32D}" destId="{EF851B6B-C9C0-4A95-A281-CE205D7375A2}" srcOrd="0" destOrd="0" parTransId="{68AE0847-6568-41D4-844B-069CE5903463}" sibTransId="{D9D50554-32FB-45EF-BBE2-C7D001431855}"/>
    <dgm:cxn modelId="{0499126A-06AD-49E6-91AD-8CEC3A1C7D4D}" type="presOf" srcId="{4FA81181-27B3-4D2D-BFCC-0894BBE2DDE2}" destId="{9EFE4BFB-65DE-403B-8C8C-1392F5DD8B0D}" srcOrd="0" destOrd="0" presId="urn:microsoft.com/office/officeart/2005/8/layout/hierarchy4"/>
    <dgm:cxn modelId="{5D6E5330-EB55-4836-A545-56C0F3573CE6}" srcId="{8F5057B3-16C3-48D5-8F42-B26B93337626}" destId="{734AA425-EAA3-4088-B471-234983890AB4}" srcOrd="1" destOrd="0" parTransId="{32330AD7-6A09-4417-9173-E9929ED203B7}" sibTransId="{F2EC9A52-8EEB-4089-935D-29CD9D792C4E}"/>
    <dgm:cxn modelId="{B0F43B08-9A4E-410F-8C3C-817DDFCA2C20}" type="presOf" srcId="{8F5057B3-16C3-48D5-8F42-B26B93337626}" destId="{8B08324A-A632-46F8-B6EA-9F487F0E8E1F}" srcOrd="0" destOrd="0" presId="urn:microsoft.com/office/officeart/2005/8/layout/hierarchy4"/>
    <dgm:cxn modelId="{2E4BB1BF-DE7C-4F7A-B978-AB5AD7418C74}" srcId="{4FA81181-27B3-4D2D-BFCC-0894BBE2DDE2}" destId="{F291BC66-652B-407B-BABB-C0265F3B775B}" srcOrd="0" destOrd="0" parTransId="{941C4EAF-0124-4833-BFE4-596825CDB406}" sibTransId="{BE209613-BC93-418B-AF46-2387A07C96B5}"/>
    <dgm:cxn modelId="{5AD7B54D-DF8D-4A5A-8CDF-4F8C07CADAD7}" srcId="{EF851B6B-C9C0-4A95-A281-CE205D7375A2}" destId="{4FA81181-27B3-4D2D-BFCC-0894BBE2DDE2}" srcOrd="1" destOrd="0" parTransId="{3A6A9B0A-759D-4384-BFC4-A783CAA7D58F}" sibTransId="{B84F8BFC-6ACC-446F-A04A-E77277AB433C}"/>
    <dgm:cxn modelId="{21DA30F8-1C47-4AA3-8932-C975C64D60A1}" type="presOf" srcId="{F291BC66-652B-407B-BABB-C0265F3B775B}" destId="{0374484C-2CE5-4456-BCA4-CA4E1E4EF4DB}" srcOrd="0" destOrd="0" presId="urn:microsoft.com/office/officeart/2005/8/layout/hierarchy4"/>
    <dgm:cxn modelId="{1983D32A-E905-4633-BF84-CEE330A4495A}" srcId="{8F5057B3-16C3-48D5-8F42-B26B93337626}" destId="{AA600F81-F57A-4F91-9E1E-B26EB51CF996}" srcOrd="0" destOrd="0" parTransId="{AEA33CEE-D326-4E89-AF47-8D925D61E6BD}" sibTransId="{D38AAC49-20EB-4758-900B-13BF88E140BE}"/>
    <dgm:cxn modelId="{D64AD8F7-A7E7-4FAE-A141-6EA6E2D924DE}" type="presOf" srcId="{EF851B6B-C9C0-4A95-A281-CE205D7375A2}" destId="{A41470DD-2CBC-46FC-BD44-16EC1288833C}" srcOrd="0" destOrd="0" presId="urn:microsoft.com/office/officeart/2005/8/layout/hierarchy4"/>
    <dgm:cxn modelId="{5B214D0A-1071-4C5F-A109-FC7ADAABA485}" type="presOf" srcId="{F4C0EC69-43D6-4699-9F8D-DCABC4BFD32D}" destId="{83709B7A-545C-4D85-B1A2-F37616DBFF7B}" srcOrd="0" destOrd="0" presId="urn:microsoft.com/office/officeart/2005/8/layout/hierarchy4"/>
    <dgm:cxn modelId="{B7C8E5D4-1935-4CBC-9E92-EA9C3273ABEB}" type="presOf" srcId="{AA600F81-F57A-4F91-9E1E-B26EB51CF996}" destId="{95A9DCD9-6BDD-4202-BCA1-DCE7A8F1FA62}" srcOrd="0" destOrd="0" presId="urn:microsoft.com/office/officeart/2005/8/layout/hierarchy4"/>
    <dgm:cxn modelId="{B1791BCD-D8B4-4B72-ABB7-EBF910206FDB}" srcId="{EF851B6B-C9C0-4A95-A281-CE205D7375A2}" destId="{8F5057B3-16C3-48D5-8F42-B26B93337626}" srcOrd="0" destOrd="0" parTransId="{6AE90FA8-ED38-4299-A0C9-4D5A53AFA8DE}" sibTransId="{577BE69A-F45C-4405-B5F4-0E5C3B2AA647}"/>
    <dgm:cxn modelId="{B15B4D26-9601-4A46-B071-DA5E406C4993}" type="presOf" srcId="{734AA425-EAA3-4088-B471-234983890AB4}" destId="{2B39D6CD-7D28-4C10-950E-FDBFF9DFFE80}" srcOrd="0" destOrd="0" presId="urn:microsoft.com/office/officeart/2005/8/layout/hierarchy4"/>
    <dgm:cxn modelId="{BBBE274A-F00B-4A46-81AC-CEA30DA650C2}" type="presParOf" srcId="{83709B7A-545C-4D85-B1A2-F37616DBFF7B}" destId="{5DC29D24-AA76-41D6-937F-4298B0132DAA}" srcOrd="0" destOrd="0" presId="urn:microsoft.com/office/officeart/2005/8/layout/hierarchy4"/>
    <dgm:cxn modelId="{43B97F5B-1039-4C65-97CC-BC7511ADB3DA}" type="presParOf" srcId="{5DC29D24-AA76-41D6-937F-4298B0132DAA}" destId="{A41470DD-2CBC-46FC-BD44-16EC1288833C}" srcOrd="0" destOrd="0" presId="urn:microsoft.com/office/officeart/2005/8/layout/hierarchy4"/>
    <dgm:cxn modelId="{B7A8E9BE-321E-47F7-91E3-EFCCDFBACB53}" type="presParOf" srcId="{5DC29D24-AA76-41D6-937F-4298B0132DAA}" destId="{7C0C5E1A-AC79-4B80-A558-FF564125FB2B}" srcOrd="1" destOrd="0" presId="urn:microsoft.com/office/officeart/2005/8/layout/hierarchy4"/>
    <dgm:cxn modelId="{61F60FAA-8A05-47D6-8684-1961EDAF8204}" type="presParOf" srcId="{5DC29D24-AA76-41D6-937F-4298B0132DAA}" destId="{9DD0CD7E-6B1B-4006-B5D9-0A3D723C7D17}" srcOrd="2" destOrd="0" presId="urn:microsoft.com/office/officeart/2005/8/layout/hierarchy4"/>
    <dgm:cxn modelId="{17B3D81A-D71B-4FA1-9CCA-1D0918FBB989}" type="presParOf" srcId="{9DD0CD7E-6B1B-4006-B5D9-0A3D723C7D17}" destId="{DC15B05B-9BE6-47BC-9A1D-E126A39E9FDC}" srcOrd="0" destOrd="0" presId="urn:microsoft.com/office/officeart/2005/8/layout/hierarchy4"/>
    <dgm:cxn modelId="{9F1B3CDB-BB60-4FF6-9FFD-5D279CC29ED4}" type="presParOf" srcId="{DC15B05B-9BE6-47BC-9A1D-E126A39E9FDC}" destId="{8B08324A-A632-46F8-B6EA-9F487F0E8E1F}" srcOrd="0" destOrd="0" presId="urn:microsoft.com/office/officeart/2005/8/layout/hierarchy4"/>
    <dgm:cxn modelId="{2CCDD836-C00E-49FB-8B17-1E19F61E86AC}" type="presParOf" srcId="{DC15B05B-9BE6-47BC-9A1D-E126A39E9FDC}" destId="{9F85E27D-DED2-4789-8789-F56528A14463}" srcOrd="1" destOrd="0" presId="urn:microsoft.com/office/officeart/2005/8/layout/hierarchy4"/>
    <dgm:cxn modelId="{F23C81DA-75AF-4D98-A074-406FB146359A}" type="presParOf" srcId="{DC15B05B-9BE6-47BC-9A1D-E126A39E9FDC}" destId="{299A713C-FAD6-44DA-84BE-DBBE4AB12B51}" srcOrd="2" destOrd="0" presId="urn:microsoft.com/office/officeart/2005/8/layout/hierarchy4"/>
    <dgm:cxn modelId="{C7250F0E-90D8-483F-9912-22DF570718CF}" type="presParOf" srcId="{299A713C-FAD6-44DA-84BE-DBBE4AB12B51}" destId="{61F14771-46D3-4C4C-BCB4-C2F227C34DEF}" srcOrd="0" destOrd="0" presId="urn:microsoft.com/office/officeart/2005/8/layout/hierarchy4"/>
    <dgm:cxn modelId="{72B0F3A2-6D62-4601-A1FF-7658E0C4A15A}" type="presParOf" srcId="{61F14771-46D3-4C4C-BCB4-C2F227C34DEF}" destId="{95A9DCD9-6BDD-4202-BCA1-DCE7A8F1FA62}" srcOrd="0" destOrd="0" presId="urn:microsoft.com/office/officeart/2005/8/layout/hierarchy4"/>
    <dgm:cxn modelId="{D09C3772-FA27-4F07-84E4-D30391CEC2F2}" type="presParOf" srcId="{61F14771-46D3-4C4C-BCB4-C2F227C34DEF}" destId="{6940B652-00E9-4E09-94E6-562B1158F46D}" srcOrd="1" destOrd="0" presId="urn:microsoft.com/office/officeart/2005/8/layout/hierarchy4"/>
    <dgm:cxn modelId="{06F379EE-F922-44C1-8F3E-99BE7ADD8281}" type="presParOf" srcId="{299A713C-FAD6-44DA-84BE-DBBE4AB12B51}" destId="{ADCB0E70-EEDA-42A8-B10B-39B9C92B080D}" srcOrd="1" destOrd="0" presId="urn:microsoft.com/office/officeart/2005/8/layout/hierarchy4"/>
    <dgm:cxn modelId="{4063655B-D968-4F87-BC98-08C9E4E570B0}" type="presParOf" srcId="{299A713C-FAD6-44DA-84BE-DBBE4AB12B51}" destId="{24438266-E511-4410-9259-1EB6F6237C5E}" srcOrd="2" destOrd="0" presId="urn:microsoft.com/office/officeart/2005/8/layout/hierarchy4"/>
    <dgm:cxn modelId="{35E2B3E6-F070-44AA-A9A6-4C2507C80D7B}" type="presParOf" srcId="{24438266-E511-4410-9259-1EB6F6237C5E}" destId="{2B39D6CD-7D28-4C10-950E-FDBFF9DFFE80}" srcOrd="0" destOrd="0" presId="urn:microsoft.com/office/officeart/2005/8/layout/hierarchy4"/>
    <dgm:cxn modelId="{8C8C22EC-C4C7-4625-8D52-C1BAB2E8E112}" type="presParOf" srcId="{24438266-E511-4410-9259-1EB6F6237C5E}" destId="{48331B0C-4378-4815-A7B4-F4BF031C0FF1}" srcOrd="1" destOrd="0" presId="urn:microsoft.com/office/officeart/2005/8/layout/hierarchy4"/>
    <dgm:cxn modelId="{8715DE59-5C5A-4EA6-AA2A-5F524C2BB9B6}" type="presParOf" srcId="{9DD0CD7E-6B1B-4006-B5D9-0A3D723C7D17}" destId="{4A55A820-FFA5-444D-86F4-F7A5FDA6C7CC}" srcOrd="1" destOrd="0" presId="urn:microsoft.com/office/officeart/2005/8/layout/hierarchy4"/>
    <dgm:cxn modelId="{1BDFC90B-5581-4DB3-AA9C-0CFD163DCDCA}" type="presParOf" srcId="{9DD0CD7E-6B1B-4006-B5D9-0A3D723C7D17}" destId="{69A2643C-D65D-41DD-81D1-BC440315DEC7}" srcOrd="2" destOrd="0" presId="urn:microsoft.com/office/officeart/2005/8/layout/hierarchy4"/>
    <dgm:cxn modelId="{B5756E41-F151-4833-BB4F-562FE2683EFA}" type="presParOf" srcId="{69A2643C-D65D-41DD-81D1-BC440315DEC7}" destId="{9EFE4BFB-65DE-403B-8C8C-1392F5DD8B0D}" srcOrd="0" destOrd="0" presId="urn:microsoft.com/office/officeart/2005/8/layout/hierarchy4"/>
    <dgm:cxn modelId="{D2EF2935-4A9F-49C2-AFF3-A18062E5D83B}" type="presParOf" srcId="{69A2643C-D65D-41DD-81D1-BC440315DEC7}" destId="{A8513F39-4276-4B1A-86FC-B926065B880B}" srcOrd="1" destOrd="0" presId="urn:microsoft.com/office/officeart/2005/8/layout/hierarchy4"/>
    <dgm:cxn modelId="{68DD40C0-325E-4A35-BDC6-D28786567B2D}" type="presParOf" srcId="{69A2643C-D65D-41DD-81D1-BC440315DEC7}" destId="{D36843CF-6892-42C3-84F0-C6192FD107FF}" srcOrd="2" destOrd="0" presId="urn:microsoft.com/office/officeart/2005/8/layout/hierarchy4"/>
    <dgm:cxn modelId="{2675B263-526E-4764-B430-A2A1F2C64246}" type="presParOf" srcId="{D36843CF-6892-42C3-84F0-C6192FD107FF}" destId="{6EAE5B0B-582C-4735-8AB0-11DA9AC05EBD}" srcOrd="0" destOrd="0" presId="urn:microsoft.com/office/officeart/2005/8/layout/hierarchy4"/>
    <dgm:cxn modelId="{F0A0BAE3-39E1-4361-BB44-2EA203D6B472}" type="presParOf" srcId="{6EAE5B0B-582C-4735-8AB0-11DA9AC05EBD}" destId="{0374484C-2CE5-4456-BCA4-CA4E1E4EF4DB}" srcOrd="0" destOrd="0" presId="urn:microsoft.com/office/officeart/2005/8/layout/hierarchy4"/>
    <dgm:cxn modelId="{74A18A48-89D4-4AF6-8C56-87BFADDD856F}" type="presParOf" srcId="{6EAE5B0B-582C-4735-8AB0-11DA9AC05EBD}" destId="{0F55F3E8-F477-4C54-B4E3-346F98F30630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B4AEE0B-EC52-495E-A81F-1B0ED4C9B6CF}" type="doc">
      <dgm:prSet loTypeId="urn:microsoft.com/office/officeart/2005/8/layout/cycle7" loCatId="cycle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CB53C7EF-7567-4F7E-827C-FD22505C1495}">
      <dgm:prSet phldrT="[Текст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uk-UA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Аделаїда Фук</a:t>
          </a:r>
          <a:endParaRPr lang="ru-RU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A4566B5-8C8D-4F87-A5FF-5D480174DD3D}" type="parTrans" cxnId="{1114A5F1-4E7A-43F2-9D43-58D6E356127A}">
      <dgm:prSet/>
      <dgm:spPr/>
      <dgm:t>
        <a:bodyPr/>
        <a:lstStyle/>
        <a:p>
          <a:endParaRPr lang="ru-RU"/>
        </a:p>
      </dgm:t>
    </dgm:pt>
    <dgm:pt modelId="{E434CD47-0DA1-4753-B20A-CD43D3E407CE}" type="sibTrans" cxnId="{1114A5F1-4E7A-43F2-9D43-58D6E356127A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endParaRPr lang="ru-RU"/>
        </a:p>
      </dgm:t>
    </dgm:pt>
    <dgm:pt modelId="{714B2C04-6A60-4798-A7C7-3F55CF466535}">
      <dgm:prSet phldrT="[Текст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uk-UA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Маккар</a:t>
          </a:r>
          <a:endParaRPr lang="ru-RU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EDBA7C3-DD68-4291-B911-295812B4B5E5}" type="parTrans" cxnId="{8AE5C781-7419-4B20-B24C-D22EE015C7FE}">
      <dgm:prSet/>
      <dgm:spPr/>
      <dgm:t>
        <a:bodyPr/>
        <a:lstStyle/>
        <a:p>
          <a:endParaRPr lang="ru-RU"/>
        </a:p>
      </dgm:t>
    </dgm:pt>
    <dgm:pt modelId="{50035EF2-E3DF-4782-847F-116A3CDCFB3C}" type="sibTrans" cxnId="{8AE5C781-7419-4B20-B24C-D22EE015C7FE}">
      <dgm:prSet/>
      <dgm:spPr/>
      <dgm:t>
        <a:bodyPr/>
        <a:lstStyle/>
        <a:p>
          <a:endParaRPr lang="ru-RU"/>
        </a:p>
      </dgm:t>
    </dgm:pt>
    <dgm:pt modelId="{E7BFFA8F-7EE8-48FD-8D32-D468ABD568E4}">
      <dgm:prSet phldrT="[Текст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uk-UA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Ругон</a:t>
          </a:r>
          <a:endParaRPr lang="ru-RU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911D9D8-FC6E-4950-B0C0-9E3BC4696C48}" type="parTrans" cxnId="{466C0F37-589A-433B-A80C-A3255D915F32}">
      <dgm:prSet/>
      <dgm:spPr/>
      <dgm:t>
        <a:bodyPr/>
        <a:lstStyle/>
        <a:p>
          <a:endParaRPr lang="ru-RU"/>
        </a:p>
      </dgm:t>
    </dgm:pt>
    <dgm:pt modelId="{9066120B-F07D-4EE2-A724-B080B336AE24}" type="sibTrans" cxnId="{466C0F37-589A-433B-A80C-A3255D915F32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endParaRPr lang="ru-RU"/>
        </a:p>
      </dgm:t>
    </dgm:pt>
    <dgm:pt modelId="{0E0C30E2-C4DC-4404-93AA-38286E4D8BDA}" type="pres">
      <dgm:prSet presAssocID="{BB4AEE0B-EC52-495E-A81F-1B0ED4C9B6C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1482CB7-77EF-4986-A339-6164F91C7A8D}" type="pres">
      <dgm:prSet presAssocID="{CB53C7EF-7567-4F7E-827C-FD22505C1495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6C9AD0-0713-416F-B745-9C5F921102F0}" type="pres">
      <dgm:prSet presAssocID="{E434CD47-0DA1-4753-B20A-CD43D3E407CE}" presName="sibTrans" presStyleLbl="sibTrans2D1" presStyleIdx="0" presStyleCnt="3"/>
      <dgm:spPr/>
      <dgm:t>
        <a:bodyPr/>
        <a:lstStyle/>
        <a:p>
          <a:endParaRPr lang="ru-RU"/>
        </a:p>
      </dgm:t>
    </dgm:pt>
    <dgm:pt modelId="{01F65AC5-BA32-4818-9D0A-A19B3F78A478}" type="pres">
      <dgm:prSet presAssocID="{E434CD47-0DA1-4753-B20A-CD43D3E407CE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71CC6648-0114-4127-8883-F43F1D7562F4}" type="pres">
      <dgm:prSet presAssocID="{714B2C04-6A60-4798-A7C7-3F55CF466535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23BB21-147B-4885-B681-E89CBE106FE9}" type="pres">
      <dgm:prSet presAssocID="{50035EF2-E3DF-4782-847F-116A3CDCFB3C}" presName="sibTrans" presStyleLbl="sibTrans2D1" presStyleIdx="1" presStyleCnt="3"/>
      <dgm:spPr/>
      <dgm:t>
        <a:bodyPr/>
        <a:lstStyle/>
        <a:p>
          <a:endParaRPr lang="ru-RU"/>
        </a:p>
      </dgm:t>
    </dgm:pt>
    <dgm:pt modelId="{FA259998-A36B-4599-80A5-636561D733AE}" type="pres">
      <dgm:prSet presAssocID="{50035EF2-E3DF-4782-847F-116A3CDCFB3C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733B7A98-D10B-4E40-87CE-017FE4EF2DA8}" type="pres">
      <dgm:prSet presAssocID="{E7BFFA8F-7EE8-48FD-8D32-D468ABD568E4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173159-8DA9-4DC3-BBE1-B2BB81FC948D}" type="pres">
      <dgm:prSet presAssocID="{9066120B-F07D-4EE2-A724-B080B336AE24}" presName="sibTrans" presStyleLbl="sibTrans2D1" presStyleIdx="2" presStyleCnt="3"/>
      <dgm:spPr/>
      <dgm:t>
        <a:bodyPr/>
        <a:lstStyle/>
        <a:p>
          <a:endParaRPr lang="ru-RU"/>
        </a:p>
      </dgm:t>
    </dgm:pt>
    <dgm:pt modelId="{82734255-26A4-472C-91B3-A512A1352909}" type="pres">
      <dgm:prSet presAssocID="{9066120B-F07D-4EE2-A724-B080B336AE24}" presName="connectorText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B850659B-179E-4D69-B332-CE2EA46E3969}" type="presOf" srcId="{E7BFFA8F-7EE8-48FD-8D32-D468ABD568E4}" destId="{733B7A98-D10B-4E40-87CE-017FE4EF2DA8}" srcOrd="0" destOrd="0" presId="urn:microsoft.com/office/officeart/2005/8/layout/cycle7"/>
    <dgm:cxn modelId="{5FE8E01F-D7FA-4030-80B4-E54554DA5DEB}" type="presOf" srcId="{9066120B-F07D-4EE2-A724-B080B336AE24}" destId="{18173159-8DA9-4DC3-BBE1-B2BB81FC948D}" srcOrd="0" destOrd="0" presId="urn:microsoft.com/office/officeart/2005/8/layout/cycle7"/>
    <dgm:cxn modelId="{FE00599E-A557-4AD4-9817-92EACC8D0881}" type="presOf" srcId="{E434CD47-0DA1-4753-B20A-CD43D3E407CE}" destId="{B96C9AD0-0713-416F-B745-9C5F921102F0}" srcOrd="0" destOrd="0" presId="urn:microsoft.com/office/officeart/2005/8/layout/cycle7"/>
    <dgm:cxn modelId="{C1BB5DDC-EAA7-402A-B22F-ECC597D47471}" type="presOf" srcId="{BB4AEE0B-EC52-495E-A81F-1B0ED4C9B6CF}" destId="{0E0C30E2-C4DC-4404-93AA-38286E4D8BDA}" srcOrd="0" destOrd="0" presId="urn:microsoft.com/office/officeart/2005/8/layout/cycle7"/>
    <dgm:cxn modelId="{8AE5C781-7419-4B20-B24C-D22EE015C7FE}" srcId="{BB4AEE0B-EC52-495E-A81F-1B0ED4C9B6CF}" destId="{714B2C04-6A60-4798-A7C7-3F55CF466535}" srcOrd="1" destOrd="0" parTransId="{8EDBA7C3-DD68-4291-B911-295812B4B5E5}" sibTransId="{50035EF2-E3DF-4782-847F-116A3CDCFB3C}"/>
    <dgm:cxn modelId="{6A368EA0-8F35-40A1-9DE7-CB25341C44A3}" type="presOf" srcId="{CB53C7EF-7567-4F7E-827C-FD22505C1495}" destId="{51482CB7-77EF-4986-A339-6164F91C7A8D}" srcOrd="0" destOrd="0" presId="urn:microsoft.com/office/officeart/2005/8/layout/cycle7"/>
    <dgm:cxn modelId="{68BE79A5-AE97-49EC-8B99-8ED30741CD97}" type="presOf" srcId="{50035EF2-E3DF-4782-847F-116A3CDCFB3C}" destId="{6C23BB21-147B-4885-B681-E89CBE106FE9}" srcOrd="0" destOrd="0" presId="urn:microsoft.com/office/officeart/2005/8/layout/cycle7"/>
    <dgm:cxn modelId="{466C0F37-589A-433B-A80C-A3255D915F32}" srcId="{BB4AEE0B-EC52-495E-A81F-1B0ED4C9B6CF}" destId="{E7BFFA8F-7EE8-48FD-8D32-D468ABD568E4}" srcOrd="2" destOrd="0" parTransId="{B911D9D8-FC6E-4950-B0C0-9E3BC4696C48}" sibTransId="{9066120B-F07D-4EE2-A724-B080B336AE24}"/>
    <dgm:cxn modelId="{132937D3-2EBC-45DC-B67A-CE53C9732BFB}" type="presOf" srcId="{714B2C04-6A60-4798-A7C7-3F55CF466535}" destId="{71CC6648-0114-4127-8883-F43F1D7562F4}" srcOrd="0" destOrd="0" presId="urn:microsoft.com/office/officeart/2005/8/layout/cycle7"/>
    <dgm:cxn modelId="{1114A5F1-4E7A-43F2-9D43-58D6E356127A}" srcId="{BB4AEE0B-EC52-495E-A81F-1B0ED4C9B6CF}" destId="{CB53C7EF-7567-4F7E-827C-FD22505C1495}" srcOrd="0" destOrd="0" parTransId="{9A4566B5-8C8D-4F87-A5FF-5D480174DD3D}" sibTransId="{E434CD47-0DA1-4753-B20A-CD43D3E407CE}"/>
    <dgm:cxn modelId="{63F20E64-87F6-4859-A8E4-2AC336F550F8}" type="presOf" srcId="{E434CD47-0DA1-4753-B20A-CD43D3E407CE}" destId="{01F65AC5-BA32-4818-9D0A-A19B3F78A478}" srcOrd="1" destOrd="0" presId="urn:microsoft.com/office/officeart/2005/8/layout/cycle7"/>
    <dgm:cxn modelId="{B14ACB13-DDC0-46CB-AA66-1379D4ED6447}" type="presOf" srcId="{9066120B-F07D-4EE2-A724-B080B336AE24}" destId="{82734255-26A4-472C-91B3-A512A1352909}" srcOrd="1" destOrd="0" presId="urn:microsoft.com/office/officeart/2005/8/layout/cycle7"/>
    <dgm:cxn modelId="{91C3643F-48F8-40FD-88CD-5B4D1B5E9719}" type="presOf" srcId="{50035EF2-E3DF-4782-847F-116A3CDCFB3C}" destId="{FA259998-A36B-4599-80A5-636561D733AE}" srcOrd="1" destOrd="0" presId="urn:microsoft.com/office/officeart/2005/8/layout/cycle7"/>
    <dgm:cxn modelId="{7AB939E1-D516-4033-ACCF-A83294B2ADF3}" type="presParOf" srcId="{0E0C30E2-C4DC-4404-93AA-38286E4D8BDA}" destId="{51482CB7-77EF-4986-A339-6164F91C7A8D}" srcOrd="0" destOrd="0" presId="urn:microsoft.com/office/officeart/2005/8/layout/cycle7"/>
    <dgm:cxn modelId="{34CBED1B-BFAA-4AC9-88B3-CAEE7DB0D7F9}" type="presParOf" srcId="{0E0C30E2-C4DC-4404-93AA-38286E4D8BDA}" destId="{B96C9AD0-0713-416F-B745-9C5F921102F0}" srcOrd="1" destOrd="0" presId="urn:microsoft.com/office/officeart/2005/8/layout/cycle7"/>
    <dgm:cxn modelId="{4D5F21E0-13FE-4C9E-9651-B13A8F1E8A5E}" type="presParOf" srcId="{B96C9AD0-0713-416F-B745-9C5F921102F0}" destId="{01F65AC5-BA32-4818-9D0A-A19B3F78A478}" srcOrd="0" destOrd="0" presId="urn:microsoft.com/office/officeart/2005/8/layout/cycle7"/>
    <dgm:cxn modelId="{2B5F2E55-BB97-4306-94DF-4E248C1F8AAA}" type="presParOf" srcId="{0E0C30E2-C4DC-4404-93AA-38286E4D8BDA}" destId="{71CC6648-0114-4127-8883-F43F1D7562F4}" srcOrd="2" destOrd="0" presId="urn:microsoft.com/office/officeart/2005/8/layout/cycle7"/>
    <dgm:cxn modelId="{B95AC79C-3FCA-4274-953B-9B2EB545FBFD}" type="presParOf" srcId="{0E0C30E2-C4DC-4404-93AA-38286E4D8BDA}" destId="{6C23BB21-147B-4885-B681-E89CBE106FE9}" srcOrd="3" destOrd="0" presId="urn:microsoft.com/office/officeart/2005/8/layout/cycle7"/>
    <dgm:cxn modelId="{2E965DA2-A6E9-4F39-84DD-4CB3FB01AE68}" type="presParOf" srcId="{6C23BB21-147B-4885-B681-E89CBE106FE9}" destId="{FA259998-A36B-4599-80A5-636561D733AE}" srcOrd="0" destOrd="0" presId="urn:microsoft.com/office/officeart/2005/8/layout/cycle7"/>
    <dgm:cxn modelId="{6CD3F092-7938-42BF-8E1B-4E646AABDA75}" type="presParOf" srcId="{0E0C30E2-C4DC-4404-93AA-38286E4D8BDA}" destId="{733B7A98-D10B-4E40-87CE-017FE4EF2DA8}" srcOrd="4" destOrd="0" presId="urn:microsoft.com/office/officeart/2005/8/layout/cycle7"/>
    <dgm:cxn modelId="{922FA64E-F2BA-4490-8D82-13AE4C1147AF}" type="presParOf" srcId="{0E0C30E2-C4DC-4404-93AA-38286E4D8BDA}" destId="{18173159-8DA9-4DC3-BBE1-B2BB81FC948D}" srcOrd="5" destOrd="0" presId="urn:microsoft.com/office/officeart/2005/8/layout/cycle7"/>
    <dgm:cxn modelId="{D5F35826-DF1A-46F7-AC1C-3C2A6146D10C}" type="presParOf" srcId="{18173159-8DA9-4DC3-BBE1-B2BB81FC948D}" destId="{82734255-26A4-472C-91B3-A512A1352909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636BBC-DCFD-4403-8794-B78AF3BD54B1}">
      <dsp:nvSpPr>
        <dsp:cNvPr id="0" name=""/>
        <dsp:cNvSpPr/>
      </dsp:nvSpPr>
      <dsp:spPr>
        <a:xfrm>
          <a:off x="804" y="304879"/>
          <a:ext cx="3136552" cy="188193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/>
            <a:t>Чи така вже велика прірва між мистецтвом та наукою?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/>
            <a:t>Або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/>
            <a:t>Чому Золя не став би слухати мою лекцію</a:t>
          </a:r>
          <a:endParaRPr lang="ru-RU" sz="1900" kern="1200" dirty="0"/>
        </a:p>
      </dsp:txBody>
      <dsp:txXfrm>
        <a:off x="804" y="304879"/>
        <a:ext cx="3136552" cy="1881931"/>
      </dsp:txXfrm>
    </dsp:sp>
    <dsp:sp modelId="{DBDFEE6A-2977-4900-86FD-85B7B5780627}">
      <dsp:nvSpPr>
        <dsp:cNvPr id="0" name=""/>
        <dsp:cNvSpPr/>
      </dsp:nvSpPr>
      <dsp:spPr>
        <a:xfrm>
          <a:off x="3451012" y="304879"/>
          <a:ext cx="3136552" cy="188193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/>
            <a:t>Письменник і патологоанатом: що спільного?</a:t>
          </a:r>
          <a:endParaRPr lang="ru-RU" sz="1900" kern="1200" dirty="0"/>
        </a:p>
      </dsp:txBody>
      <dsp:txXfrm>
        <a:off x="3451012" y="304879"/>
        <a:ext cx="3136552" cy="1881931"/>
      </dsp:txXfrm>
    </dsp:sp>
    <dsp:sp modelId="{675FA829-E708-47B7-B8E2-867EDD04CBEB}">
      <dsp:nvSpPr>
        <dsp:cNvPr id="0" name=""/>
        <dsp:cNvSpPr/>
      </dsp:nvSpPr>
      <dsp:spPr>
        <a:xfrm>
          <a:off x="804" y="2500466"/>
          <a:ext cx="3136552" cy="188193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/>
            <a:t>«Яблуко від яблуні…»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/>
            <a:t>Або 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/>
            <a:t>Чи дійсно у всьому винна спадковість</a:t>
          </a:r>
          <a:endParaRPr lang="ru-RU" sz="1900" kern="1200" dirty="0"/>
        </a:p>
      </dsp:txBody>
      <dsp:txXfrm>
        <a:off x="804" y="2500466"/>
        <a:ext cx="3136552" cy="1881931"/>
      </dsp:txXfrm>
    </dsp:sp>
    <dsp:sp modelId="{DFA6C9F4-EC90-4A56-B2AF-4F3A18992640}">
      <dsp:nvSpPr>
        <dsp:cNvPr id="0" name=""/>
        <dsp:cNvSpPr/>
      </dsp:nvSpPr>
      <dsp:spPr>
        <a:xfrm>
          <a:off x="3451012" y="2500466"/>
          <a:ext cx="3136552" cy="188193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/>
            <a:t>Чому Золя не хотів бути Бальзаком</a:t>
          </a:r>
          <a:endParaRPr lang="ru-RU" sz="1900" kern="1200" dirty="0"/>
        </a:p>
      </dsp:txBody>
      <dsp:txXfrm>
        <a:off x="3451012" y="2500466"/>
        <a:ext cx="3136552" cy="188193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5A1E31-1ED7-49D0-8B0A-DAC6A192151C}">
      <dsp:nvSpPr>
        <dsp:cNvPr id="0" name=""/>
        <dsp:cNvSpPr/>
      </dsp:nvSpPr>
      <dsp:spPr>
        <a:xfrm>
          <a:off x="309764" y="134"/>
          <a:ext cx="2272241" cy="1753724"/>
        </a:xfrm>
        <a:prstGeom prst="rect">
          <a:avLst/>
        </a:prstGeom>
        <a:solidFill>
          <a:srgbClr val="C9A09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i="1" kern="1200" dirty="0" err="1" smtClean="0">
              <a:solidFill>
                <a:schemeClr val="tx1"/>
              </a:solidFill>
            </a:rPr>
            <a:t>Реалізм</a:t>
          </a:r>
          <a:endParaRPr lang="ru-RU" sz="2200" i="1" kern="1200" dirty="0">
            <a:solidFill>
              <a:schemeClr val="tx1"/>
            </a:solidFill>
          </a:endParaRPr>
        </a:p>
      </dsp:txBody>
      <dsp:txXfrm>
        <a:off x="309764" y="134"/>
        <a:ext cx="2272241" cy="1753724"/>
      </dsp:txXfrm>
    </dsp:sp>
    <dsp:sp modelId="{E001CF15-8692-41B9-BC39-C91D092A65B5}">
      <dsp:nvSpPr>
        <dsp:cNvPr id="0" name=""/>
        <dsp:cNvSpPr/>
      </dsp:nvSpPr>
      <dsp:spPr>
        <a:xfrm>
          <a:off x="2838362" y="70342"/>
          <a:ext cx="2515497" cy="1613307"/>
        </a:xfrm>
        <a:prstGeom prst="rect">
          <a:avLst/>
        </a:prstGeom>
        <a:solidFill>
          <a:srgbClr val="C9A09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i="1" kern="1200" dirty="0" smtClean="0">
              <a:solidFill>
                <a:schemeClr val="tx1"/>
              </a:solidFill>
            </a:rPr>
            <a:t>Позитивізм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i="1" kern="1200" dirty="0" smtClean="0">
              <a:solidFill>
                <a:schemeClr val="tx1"/>
              </a:solidFill>
            </a:rPr>
            <a:t>(О. </a:t>
          </a:r>
          <a:r>
            <a:rPr lang="uk-UA" sz="2200" i="1" kern="1200" dirty="0" err="1" smtClean="0">
              <a:solidFill>
                <a:schemeClr val="tx1"/>
              </a:solidFill>
            </a:rPr>
            <a:t>Конт</a:t>
          </a:r>
          <a:r>
            <a:rPr lang="uk-UA" sz="2200" i="1" kern="1200" dirty="0" smtClean="0">
              <a:solidFill>
                <a:schemeClr val="tx1"/>
              </a:solidFill>
            </a:rPr>
            <a:t>, І. </a:t>
          </a:r>
          <a:r>
            <a:rPr lang="uk-UA" sz="2200" i="1" kern="1200" dirty="0" err="1" smtClean="0">
              <a:solidFill>
                <a:schemeClr val="tx1"/>
              </a:solidFill>
            </a:rPr>
            <a:t>Тен</a:t>
          </a:r>
          <a:r>
            <a:rPr lang="uk-UA" sz="2200" i="1" kern="1200" dirty="0" smtClean="0">
              <a:solidFill>
                <a:schemeClr val="tx1"/>
              </a:solidFill>
            </a:rPr>
            <a:t>, К.</a:t>
          </a:r>
          <a:r>
            <a:rPr lang="uk-UA" sz="2200" i="1" kern="1200" dirty="0" err="1" smtClean="0">
              <a:solidFill>
                <a:schemeClr val="tx1"/>
              </a:solidFill>
            </a:rPr>
            <a:t>Бернар</a:t>
          </a:r>
          <a:r>
            <a:rPr lang="uk-UA" sz="2200" i="1" kern="1200" dirty="0" smtClean="0">
              <a:solidFill>
                <a:schemeClr val="tx1"/>
              </a:solidFill>
            </a:rPr>
            <a:t>)</a:t>
          </a:r>
          <a:endParaRPr lang="ru-RU" sz="2200" i="1" kern="1200" dirty="0">
            <a:solidFill>
              <a:schemeClr val="tx1"/>
            </a:solidFill>
          </a:endParaRPr>
        </a:p>
      </dsp:txBody>
      <dsp:txXfrm>
        <a:off x="2838362" y="70342"/>
        <a:ext cx="2515497" cy="1613307"/>
      </dsp:txXfrm>
    </dsp:sp>
    <dsp:sp modelId="{DBB2A182-3C55-4096-9299-8D39B418E867}">
      <dsp:nvSpPr>
        <dsp:cNvPr id="0" name=""/>
        <dsp:cNvSpPr/>
      </dsp:nvSpPr>
      <dsp:spPr>
        <a:xfrm>
          <a:off x="140069" y="2010214"/>
          <a:ext cx="2563564" cy="1538138"/>
        </a:xfrm>
        <a:prstGeom prst="rect">
          <a:avLst/>
        </a:prstGeom>
        <a:solidFill>
          <a:srgbClr val="C9A09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i="1" kern="1200" dirty="0" smtClean="0">
              <a:solidFill>
                <a:schemeClr val="tx1"/>
              </a:solidFill>
            </a:rPr>
            <a:t>Теорія спадковості, боротьби видів, природного відбору Ч. Дарвіна</a:t>
          </a:r>
          <a:endParaRPr lang="ru-RU" sz="2200" i="1" kern="1200" dirty="0">
            <a:solidFill>
              <a:schemeClr val="tx1"/>
            </a:solidFill>
          </a:endParaRPr>
        </a:p>
      </dsp:txBody>
      <dsp:txXfrm>
        <a:off x="140069" y="2010214"/>
        <a:ext cx="2563564" cy="1538138"/>
      </dsp:txXfrm>
    </dsp:sp>
    <dsp:sp modelId="{E6C782D4-FE47-4BF0-939B-82DFC404ACEA}">
      <dsp:nvSpPr>
        <dsp:cNvPr id="0" name=""/>
        <dsp:cNvSpPr/>
      </dsp:nvSpPr>
      <dsp:spPr>
        <a:xfrm>
          <a:off x="2959990" y="2010214"/>
          <a:ext cx="2563564" cy="1538138"/>
        </a:xfrm>
        <a:prstGeom prst="rect">
          <a:avLst/>
        </a:prstGeom>
        <a:solidFill>
          <a:srgbClr val="C9A09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i="1" kern="1200" dirty="0" smtClean="0">
              <a:solidFill>
                <a:schemeClr val="tx1"/>
              </a:solidFill>
            </a:rPr>
            <a:t>Марксизм</a:t>
          </a:r>
          <a:endParaRPr lang="ru-RU" sz="2200" i="1" kern="1200" dirty="0">
            <a:solidFill>
              <a:schemeClr val="tx1"/>
            </a:solidFill>
          </a:endParaRPr>
        </a:p>
      </dsp:txBody>
      <dsp:txXfrm>
        <a:off x="2959990" y="2010214"/>
        <a:ext cx="2563564" cy="1538138"/>
      </dsp:txXfrm>
    </dsp:sp>
    <dsp:sp modelId="{8EEF06AD-2396-49D3-A49D-7EF76782A065}">
      <dsp:nvSpPr>
        <dsp:cNvPr id="0" name=""/>
        <dsp:cNvSpPr/>
      </dsp:nvSpPr>
      <dsp:spPr>
        <a:xfrm>
          <a:off x="1550030" y="3804710"/>
          <a:ext cx="2563564" cy="1538138"/>
        </a:xfrm>
        <a:prstGeom prst="rect">
          <a:avLst/>
        </a:prstGeom>
        <a:solidFill>
          <a:srgbClr val="C9A09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i="1" kern="1200" dirty="0" smtClean="0">
              <a:solidFill>
                <a:schemeClr val="tx1"/>
              </a:solidFill>
            </a:rPr>
            <a:t>Ідеї Г. </a:t>
          </a:r>
          <a:r>
            <a:rPr lang="uk-UA" sz="2200" i="1" kern="1200" dirty="0" err="1" smtClean="0">
              <a:solidFill>
                <a:schemeClr val="tx1"/>
              </a:solidFill>
            </a:rPr>
            <a:t>Спенсера</a:t>
          </a:r>
          <a:endParaRPr lang="ru-RU" sz="2200" i="1" kern="1200" dirty="0">
            <a:solidFill>
              <a:schemeClr val="tx1"/>
            </a:solidFill>
          </a:endParaRPr>
        </a:p>
      </dsp:txBody>
      <dsp:txXfrm>
        <a:off x="1550030" y="3804710"/>
        <a:ext cx="2563564" cy="153813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1470DD-2CBC-46FC-BD44-16EC1288833C}">
      <dsp:nvSpPr>
        <dsp:cNvPr id="0" name=""/>
        <dsp:cNvSpPr/>
      </dsp:nvSpPr>
      <dsp:spPr>
        <a:xfrm>
          <a:off x="719" y="1266"/>
          <a:ext cx="6270406" cy="2227901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kern="1200" noProof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Експериментальний роман як «сучасне знаряддя пізнання», а письменник – як вчений</a:t>
          </a:r>
          <a:endParaRPr lang="uk-UA" sz="3600" kern="1200" noProof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5972" y="66519"/>
        <a:ext cx="6139900" cy="2097395"/>
      </dsp:txXfrm>
    </dsp:sp>
    <dsp:sp modelId="{8B08324A-A632-46F8-B6EA-9F487F0E8E1F}">
      <dsp:nvSpPr>
        <dsp:cNvPr id="0" name=""/>
        <dsp:cNvSpPr/>
      </dsp:nvSpPr>
      <dsp:spPr>
        <a:xfrm>
          <a:off x="719" y="2319032"/>
          <a:ext cx="4096023" cy="126292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Головна мета письменника – вивчення взаємодії індивіда та суспільства</a:t>
          </a:r>
          <a:endParaRPr lang="ru-RU" sz="25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709" y="2356022"/>
        <a:ext cx="4022043" cy="1188945"/>
      </dsp:txXfrm>
    </dsp:sp>
    <dsp:sp modelId="{95A9DCD9-6BDD-4202-BCA1-DCE7A8F1FA62}">
      <dsp:nvSpPr>
        <dsp:cNvPr id="0" name=""/>
        <dsp:cNvSpPr/>
      </dsp:nvSpPr>
      <dsp:spPr>
        <a:xfrm>
          <a:off x="719" y="3671821"/>
          <a:ext cx="2005888" cy="1262925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Відсутність заборонених тем у мистецтві</a:t>
          </a:r>
          <a:endParaRPr lang="ru-RU" sz="2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709" y="3708811"/>
        <a:ext cx="1931908" cy="1188945"/>
      </dsp:txXfrm>
    </dsp:sp>
    <dsp:sp modelId="{2B39D6CD-7D28-4C10-950E-FDBFF9DFFE80}">
      <dsp:nvSpPr>
        <dsp:cNvPr id="0" name=""/>
        <dsp:cNvSpPr/>
      </dsp:nvSpPr>
      <dsp:spPr>
        <a:xfrm>
          <a:off x="2090855" y="3671821"/>
          <a:ext cx="2005888" cy="1262925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Фактографічно точна фіксація деталей</a:t>
          </a:r>
          <a:endParaRPr lang="ru-RU" sz="2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27845" y="3708811"/>
        <a:ext cx="1931908" cy="1188945"/>
      </dsp:txXfrm>
    </dsp:sp>
    <dsp:sp modelId="{9EFE4BFB-65DE-403B-8C8C-1392F5DD8B0D}">
      <dsp:nvSpPr>
        <dsp:cNvPr id="0" name=""/>
        <dsp:cNvSpPr/>
      </dsp:nvSpPr>
      <dsp:spPr>
        <a:xfrm>
          <a:off x="4265238" y="2319032"/>
          <a:ext cx="2005888" cy="126292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Ідея спадковості</a:t>
          </a:r>
          <a:endParaRPr lang="ru-RU" sz="25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02228" y="2356022"/>
        <a:ext cx="1931908" cy="1188945"/>
      </dsp:txXfrm>
    </dsp:sp>
    <dsp:sp modelId="{0374484C-2CE5-4456-BCA4-CA4E1E4EF4DB}">
      <dsp:nvSpPr>
        <dsp:cNvPr id="0" name=""/>
        <dsp:cNvSpPr/>
      </dsp:nvSpPr>
      <dsp:spPr>
        <a:xfrm>
          <a:off x="4265238" y="3671821"/>
          <a:ext cx="2005888" cy="1262925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«Натура не має потреби у домислах»</a:t>
          </a:r>
          <a:endParaRPr lang="ru-RU" sz="2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02228" y="3708811"/>
        <a:ext cx="1931908" cy="118894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482CB7-77EF-4986-A339-6164F91C7A8D}">
      <dsp:nvSpPr>
        <dsp:cNvPr id="0" name=""/>
        <dsp:cNvSpPr/>
      </dsp:nvSpPr>
      <dsp:spPr>
        <a:xfrm>
          <a:off x="2939532" y="1104"/>
          <a:ext cx="2345200" cy="1172600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Аделаїда Фук</a:t>
          </a:r>
          <a:endParaRPr lang="ru-RU" sz="32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73876" y="35448"/>
        <a:ext cx="2276512" cy="1103912"/>
      </dsp:txXfrm>
    </dsp:sp>
    <dsp:sp modelId="{B96C9AD0-0713-416F-B745-9C5F921102F0}">
      <dsp:nvSpPr>
        <dsp:cNvPr id="0" name=""/>
        <dsp:cNvSpPr/>
      </dsp:nvSpPr>
      <dsp:spPr>
        <a:xfrm rot="3600000">
          <a:off x="4469524" y="2058500"/>
          <a:ext cx="1220841" cy="410410"/>
        </a:xfrm>
        <a:prstGeom prst="leftRightArrow">
          <a:avLst>
            <a:gd name="adj1" fmla="val 60000"/>
            <a:gd name="adj2" fmla="val 50000"/>
          </a:avLst>
        </a:prstGeom>
        <a:solidFill>
          <a:schemeClr val="bg1">
            <a:lumMod val="8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>
        <a:off x="4592647" y="2140582"/>
        <a:ext cx="974595" cy="246246"/>
      </dsp:txXfrm>
    </dsp:sp>
    <dsp:sp modelId="{71CC6648-0114-4127-8883-F43F1D7562F4}">
      <dsp:nvSpPr>
        <dsp:cNvPr id="0" name=""/>
        <dsp:cNvSpPr/>
      </dsp:nvSpPr>
      <dsp:spPr>
        <a:xfrm>
          <a:off x="4875158" y="3353706"/>
          <a:ext cx="2345200" cy="1172600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Маккар</a:t>
          </a:r>
          <a:endParaRPr lang="ru-RU" sz="32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909502" y="3388050"/>
        <a:ext cx="2276512" cy="1103912"/>
      </dsp:txXfrm>
    </dsp:sp>
    <dsp:sp modelId="{6C23BB21-147B-4885-B681-E89CBE106FE9}">
      <dsp:nvSpPr>
        <dsp:cNvPr id="0" name=""/>
        <dsp:cNvSpPr/>
      </dsp:nvSpPr>
      <dsp:spPr>
        <a:xfrm rot="10800000">
          <a:off x="3501711" y="3734801"/>
          <a:ext cx="1220841" cy="410410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 rot="10800000">
        <a:off x="3624834" y="3816883"/>
        <a:ext cx="974595" cy="246246"/>
      </dsp:txXfrm>
    </dsp:sp>
    <dsp:sp modelId="{733B7A98-D10B-4E40-87CE-017FE4EF2DA8}">
      <dsp:nvSpPr>
        <dsp:cNvPr id="0" name=""/>
        <dsp:cNvSpPr/>
      </dsp:nvSpPr>
      <dsp:spPr>
        <a:xfrm>
          <a:off x="1003906" y="3353706"/>
          <a:ext cx="2345200" cy="1172600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Ругон</a:t>
          </a:r>
          <a:endParaRPr lang="ru-RU" sz="32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38250" y="3388050"/>
        <a:ext cx="2276512" cy="1103912"/>
      </dsp:txXfrm>
    </dsp:sp>
    <dsp:sp modelId="{18173159-8DA9-4DC3-BBE1-B2BB81FC948D}">
      <dsp:nvSpPr>
        <dsp:cNvPr id="0" name=""/>
        <dsp:cNvSpPr/>
      </dsp:nvSpPr>
      <dsp:spPr>
        <a:xfrm rot="18000000">
          <a:off x="2533898" y="2058500"/>
          <a:ext cx="1220841" cy="410410"/>
        </a:xfrm>
        <a:prstGeom prst="leftRightArrow">
          <a:avLst>
            <a:gd name="adj1" fmla="val 60000"/>
            <a:gd name="adj2" fmla="val 50000"/>
          </a:avLst>
        </a:prstGeom>
        <a:solidFill>
          <a:schemeClr val="bg1">
            <a:lumMod val="8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>
        <a:off x="2657021" y="2140582"/>
        <a:ext cx="974595" cy="2462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40B031-D991-4ABB-96A0-1A558406ED85}" type="datetimeFigureOut">
              <a:rPr lang="ru-RU" smtClean="0"/>
              <a:t>03.01.2024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64730F-9B15-4E6E-8DF7-51746B7E68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68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9271B-492A-41DA-BEA1-FADE67579F8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18353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465729"/>
            <a:ext cx="7869891" cy="4711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t>1/3/2024</a:t>
            </a:fld>
            <a:endParaRPr lang="en-US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704" b="45000"/>
          <a:stretch/>
        </p:blipFill>
        <p:spPr>
          <a:xfrm>
            <a:off x="0" y="5229"/>
            <a:ext cx="9144000" cy="133250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8906" y="1"/>
            <a:ext cx="7839635" cy="13377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" y="0"/>
            <a:ext cx="9144000" cy="16328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2169580" y="1835210"/>
            <a:ext cx="4804843" cy="3187581"/>
          </a:xfrm>
          <a:prstGeom prst="rect">
            <a:avLst/>
          </a:prstGeom>
          <a:noFill/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422031" y="316523"/>
            <a:ext cx="8264769" cy="5896707"/>
          </a:xfrm>
          <a:prstGeom prst="rect">
            <a:avLst/>
          </a:prstGeom>
          <a:solidFill>
            <a:schemeClr val="bg1">
              <a:alpha val="81000"/>
            </a:schemeClr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2031" y="422032"/>
            <a:ext cx="8440615" cy="5838090"/>
          </a:xfrm>
        </p:spPr>
        <p:txBody>
          <a:bodyPr>
            <a:noAutofit/>
          </a:bodyPr>
          <a:lstStyle/>
          <a:p>
            <a:r>
              <a:rPr lang="ru-RU" sz="5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  <a:t>Натуралізм</a:t>
            </a:r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  <a:t>: </a:t>
            </a:r>
            <a:r>
              <a:rPr lang="ru-RU" sz="5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  <a:t>загальна</a:t>
            </a:r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  <a:t> характеристика</a:t>
            </a:r>
            <a:r>
              <a:rPr lang="ru-RU" sz="4400" b="1" i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b="1" i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i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  <a:t/>
            </a:r>
            <a:br>
              <a:rPr lang="ru-RU" sz="4800" b="1" i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</a:br>
            <a:r>
              <a:rPr lang="ru-RU" sz="3200" b="1" i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  <a:t>1. </a:t>
            </a:r>
            <a:r>
              <a:rPr lang="ru-RU" sz="3200" b="1" i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  <a:t>Поняття</a:t>
            </a:r>
            <a:r>
              <a:rPr lang="ru-RU" sz="3200" b="1" i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  <a:t> «</a:t>
            </a:r>
            <a:r>
              <a:rPr lang="ru-RU" sz="3200" b="1" i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  <a:t>натуралізм</a:t>
            </a:r>
            <a:r>
              <a:rPr lang="ru-RU" sz="3200" b="1" i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  <a:t>»</a:t>
            </a:r>
            <a:r>
              <a:rPr lang="ru-RU" sz="3200" b="1" i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  <a:t/>
            </a:r>
            <a:br>
              <a:rPr lang="ru-RU" sz="3200" b="1" i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</a:br>
            <a:r>
              <a:rPr lang="ru-RU" sz="3200" b="1" i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  <a:t>2. </a:t>
            </a:r>
            <a:r>
              <a:rPr lang="ru-RU" sz="3200" b="1" i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  <a:t>Передумови</a:t>
            </a:r>
            <a:r>
              <a:rPr lang="ru-RU" sz="3200" b="1" i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  <a:t> </a:t>
            </a:r>
            <a:r>
              <a:rPr lang="ru-RU" sz="3200" b="1" i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  <a:t>виникнення</a:t>
            </a:r>
            <a:r>
              <a:rPr lang="ru-RU" sz="3200" b="1" i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  <a:t> та </a:t>
            </a:r>
            <a:r>
              <a:rPr lang="ru-RU" sz="3200" b="1" i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  <a:t>основні</a:t>
            </a:r>
            <a:r>
              <a:rPr lang="ru-RU" sz="3200" b="1" i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  <a:t> </a:t>
            </a:r>
            <a:r>
              <a:rPr lang="ru-RU" sz="3200" b="1" i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  <a:t>риси</a:t>
            </a:r>
            <a:r>
              <a:rPr lang="ru-RU" sz="3200" b="1" i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  <a:t>.</a:t>
            </a:r>
            <a:r>
              <a:rPr lang="ru-RU" sz="3200" b="1" i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  <a:t/>
            </a:r>
            <a:br>
              <a:rPr lang="ru-RU" sz="3200" b="1" i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</a:br>
            <a:r>
              <a:rPr lang="ru-RU" sz="3200" b="1" i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  <a:t>3. </a:t>
            </a:r>
            <a:r>
              <a:rPr lang="ru-RU" sz="3200" b="1" i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  <a:t>Творчість</a:t>
            </a:r>
            <a:r>
              <a:rPr lang="ru-RU" sz="3200" b="1" i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  <a:t> Е. Золя.</a:t>
            </a:r>
            <a:r>
              <a:rPr lang="uk-UA" sz="3200" b="1" i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  <a:t/>
            </a:r>
            <a:br>
              <a:rPr lang="uk-UA" sz="3200" b="1" i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</a:br>
            <a:endParaRPr lang="en-US" sz="3200" b="1" i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80652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199292" y="306004"/>
            <a:ext cx="8663354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ЦИКЛ РУГОН-МАККАРИ Е.ЗОЛЯ</a:t>
            </a:r>
            <a:endParaRPr lang="uk-UA" sz="24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  цикли увійшли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 романів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("Кар'єра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Ругонів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 (1871), "Видобуток" (1871), "Черево Парижа" (1873), "Завоювання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Плассана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 (1874), "Провина абата Муре" (1875), "Його ясність Ежен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Ругон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 [67] (1876), "Пастка" (1877), "Сторінка любові" (1878), "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Нана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 (1880), "Шумовиння" (1882), "Дамське щастя" (1883), "Радість життя" (1884), "Жерміналь" (1885), "Творчість" (1886), "Земля" (1887), "Мрія" (1888), "Людина-звір" (1890), "Гроші" (1891), "Розгром" (1892), "Доктор Паскаль" (1893)). У цій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масштабній панорамі представлені всі класи і соціальні групи суспільства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фінансова і торгова буржуазія, ремісники і робітники, церковники, політики і ін. Тут показані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 покоління 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однієї родини. 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271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22637921"/>
              </p:ext>
            </p:extLst>
          </p:nvPr>
        </p:nvGraphicFramePr>
        <p:xfrm>
          <a:off x="251520" y="1781908"/>
          <a:ext cx="8224265" cy="45274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609601" y="281354"/>
            <a:ext cx="80654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ЗАСНОВНИКИ РОДУ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128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3142" y="1916832"/>
            <a:ext cx="5356501" cy="3487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15814" y="351692"/>
            <a:ext cx="80420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ТВІР ЯК ПРОТОКОЛ ДІЙСНОСТІ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4800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88640"/>
            <a:ext cx="9036496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РИСИ НАТУРАЛІЗМУ В РОМАНІ «БУДДЕНБРОКИ» </a:t>
            </a:r>
          </a:p>
          <a:p>
            <a:pPr algn="ctr"/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 МАННА</a:t>
            </a:r>
            <a:endParaRPr lang="uk-U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de-D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 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kann </a:t>
            </a:r>
            <a:r>
              <a:rPr lang="de-D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nichts aus mir werden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sei sicher</a:t>
            </a:r>
            <a:r>
              <a:rPr lang="de-D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de-D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hat 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Pastor </a:t>
            </a:r>
            <a:r>
              <a:rPr lang="de-DE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Pringsheim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zu jemandem gesagt, man müsse mich aufgeben, </a:t>
            </a:r>
            <a:r>
              <a:rPr lang="de-D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ich stammte aus einer verrotteten Familie </a:t>
            </a:r>
            <a:r>
              <a:rPr lang="de-DE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r>
              <a:rPr lang="de-D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D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 meint meinen Onkel 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Christian damit, der in Hamburg </a:t>
            </a:r>
            <a:r>
              <a:rPr lang="de-D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einer Anstalt sitzt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de-D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 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hat sicher recht</a:t>
            </a:r>
            <a:r>
              <a:rPr lang="de-D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.... 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Neulich sagte mir Herr Brecht, um </a:t>
            </a:r>
            <a:r>
              <a:rPr lang="de-D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meine Zähne 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sähe es jämmerlich aus, </a:t>
            </a:r>
            <a:r>
              <a:rPr lang="de-D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fast alle seien schon unterminiert und verbraucht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D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nicht zu reden von denen, die ausgezogen sind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So steht es jetzt. Und womit werde ich beißen, wenn ich dreißig, vierzig Jahre alt bin? Ich </a:t>
            </a:r>
            <a:r>
              <a:rPr lang="de-D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habe gar keine Hoffnung </a:t>
            </a:r>
            <a:r>
              <a:rPr lang="de-D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Будь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упевнений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нічого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мене не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вийде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Пастор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Прінгсгейм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сказав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комусь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мною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покінчено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 належу до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родини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яка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вироджується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 Так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увазі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дядечка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Хрістіана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знаходиться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Гамбурзі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закладі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лікарні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душевнохворих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рацію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…Недавно пан Брехт сказав,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мої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зуби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нікуди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годяться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всі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зіпсовані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скільки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мене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вже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вирвали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зараз. 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чім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 буду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їсти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30-40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Я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маю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ніякої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надії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de-DE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2624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РЕАЛІЗМ ТА НАТУРАЛІЗМ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Соціальний фактор (середовище)</a:t>
            </a:r>
          </a:p>
          <a:p>
            <a:pPr algn="ctr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Середній клас</a:t>
            </a:r>
          </a:p>
          <a:p>
            <a:pPr algn="ctr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Типове</a:t>
            </a:r>
          </a:p>
          <a:p>
            <a:pPr algn="ctr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Письменник – митець</a:t>
            </a:r>
          </a:p>
          <a:p>
            <a:pPr algn="ctr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Критика та надія на зміни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Біологічний фактор (спадковість)</a:t>
            </a:r>
          </a:p>
          <a:p>
            <a:pPr algn="ctr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Маргінали</a:t>
            </a:r>
          </a:p>
          <a:p>
            <a:pPr algn="ctr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Патологічне</a:t>
            </a:r>
          </a:p>
          <a:p>
            <a:pPr algn="ctr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Письменник – учений</a:t>
            </a:r>
          </a:p>
          <a:p>
            <a:pPr algn="ctr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Фаталізм, відчай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36" y="4738172"/>
            <a:ext cx="1728192" cy="1988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4859" y="4738172"/>
            <a:ext cx="1669926" cy="1924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Не равно 4"/>
          <p:cNvSpPr/>
          <p:nvPr/>
        </p:nvSpPr>
        <p:spPr>
          <a:xfrm>
            <a:off x="3782150" y="5167644"/>
            <a:ext cx="1634480" cy="914400"/>
          </a:xfrm>
          <a:prstGeom prst="mathNotEqual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50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4093027521"/>
              </p:ext>
            </p:extLst>
          </p:nvPr>
        </p:nvGraphicFramePr>
        <p:xfrm>
          <a:off x="1031631" y="1396999"/>
          <a:ext cx="6588369" cy="4687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13647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504" y="332657"/>
            <a:ext cx="9036496" cy="59041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marR="457200" algn="ctr">
              <a:spcBef>
                <a:spcPts val="500"/>
              </a:spcBef>
              <a:spcAft>
                <a:spcPts val="500"/>
              </a:spcAft>
            </a:pPr>
            <a:r>
              <a:rPr lang="uk-UA" sz="2400" b="1" dirty="0">
                <a:latin typeface="Times New Roman"/>
                <a:ea typeface="Times New Roman"/>
              </a:rPr>
              <a:t>Н</a:t>
            </a:r>
            <a:r>
              <a:rPr lang="uk-UA" sz="2400" b="1" dirty="0" smtClean="0">
                <a:latin typeface="Times New Roman"/>
                <a:ea typeface="Times New Roman"/>
              </a:rPr>
              <a:t>атуралізм</a:t>
            </a:r>
            <a:r>
              <a:rPr lang="uk-UA" sz="2400" dirty="0" smtClean="0">
                <a:latin typeface="Times New Roman"/>
                <a:ea typeface="Times New Roman"/>
              </a:rPr>
              <a:t> </a:t>
            </a:r>
            <a:r>
              <a:rPr lang="uk-UA" sz="2400" dirty="0">
                <a:latin typeface="Times New Roman"/>
                <a:ea typeface="Times New Roman"/>
              </a:rPr>
              <a:t>(</a:t>
            </a:r>
            <a:r>
              <a:rPr lang="uk-UA" sz="2400" dirty="0" err="1">
                <a:latin typeface="Times New Roman"/>
                <a:ea typeface="Times New Roman"/>
              </a:rPr>
              <a:t>франц</a:t>
            </a:r>
            <a:r>
              <a:rPr lang="uk-UA" sz="2400" dirty="0">
                <a:latin typeface="Times New Roman"/>
                <a:ea typeface="Times New Roman"/>
              </a:rPr>
              <a:t>. </a:t>
            </a:r>
            <a:r>
              <a:rPr lang="ru-RU" sz="2400" dirty="0" err="1">
                <a:latin typeface="Times New Roman"/>
                <a:ea typeface="Times New Roman"/>
              </a:rPr>
              <a:t>natural</a:t>
            </a:r>
            <a:r>
              <a:rPr lang="uk-UA" sz="2400" dirty="0">
                <a:latin typeface="Times New Roman"/>
                <a:ea typeface="Times New Roman"/>
              </a:rPr>
              <a:t>і</a:t>
            </a:r>
            <a:r>
              <a:rPr lang="ru-RU" sz="2400" dirty="0" err="1">
                <a:latin typeface="Times New Roman"/>
                <a:ea typeface="Times New Roman"/>
              </a:rPr>
              <a:t>sme</a:t>
            </a:r>
            <a:r>
              <a:rPr lang="uk-UA" sz="2400" dirty="0">
                <a:latin typeface="Times New Roman"/>
                <a:ea typeface="Times New Roman"/>
              </a:rPr>
              <a:t>, від лат. </a:t>
            </a:r>
            <a:r>
              <a:rPr lang="ru-RU" sz="2400" dirty="0" err="1">
                <a:latin typeface="Times New Roman"/>
                <a:ea typeface="Times New Roman"/>
              </a:rPr>
              <a:t>natura</a:t>
            </a:r>
            <a:r>
              <a:rPr lang="uk-UA" sz="2400" dirty="0">
                <a:latin typeface="Times New Roman"/>
                <a:ea typeface="Times New Roman"/>
              </a:rPr>
              <a:t> - природа). </a:t>
            </a:r>
            <a:endParaRPr lang="ru-RU" sz="2400" dirty="0">
              <a:latin typeface="Times New Roman"/>
              <a:ea typeface="Times New Roman"/>
            </a:endParaRPr>
          </a:p>
          <a:p>
            <a:pPr marL="228600" marR="457200" algn="ctr">
              <a:spcBef>
                <a:spcPts val="500"/>
              </a:spcBef>
              <a:spcAft>
                <a:spcPts val="500"/>
              </a:spcAft>
            </a:pPr>
            <a:endParaRPr lang="ru-RU" sz="2400" u="sng" dirty="0" smtClean="0">
              <a:latin typeface="Times New Roman"/>
              <a:ea typeface="Times New Roman"/>
            </a:endParaRPr>
          </a:p>
          <a:p>
            <a:pPr marL="228600" marR="457200" algn="ctr">
              <a:spcBef>
                <a:spcPts val="500"/>
              </a:spcBef>
              <a:spcAft>
                <a:spcPts val="500"/>
              </a:spcAft>
            </a:pPr>
            <a:r>
              <a:rPr lang="ru-RU" sz="2400" u="sng" dirty="0" smtClean="0">
                <a:latin typeface="Times New Roman"/>
                <a:ea typeface="Times New Roman"/>
              </a:rPr>
              <a:t>Як </a:t>
            </a:r>
            <a:r>
              <a:rPr lang="ru-RU" sz="2400" u="sng" dirty="0" err="1">
                <a:latin typeface="Times New Roman"/>
                <a:ea typeface="Times New Roman"/>
              </a:rPr>
              <a:t>літературний</a:t>
            </a:r>
            <a:r>
              <a:rPr lang="ru-RU" sz="2400" u="sng" dirty="0">
                <a:latin typeface="Times New Roman"/>
                <a:ea typeface="Times New Roman"/>
              </a:rPr>
              <a:t> </a:t>
            </a:r>
            <a:r>
              <a:rPr lang="ru-RU" sz="2400" u="sng" dirty="0" err="1">
                <a:latin typeface="Times New Roman"/>
                <a:ea typeface="Times New Roman"/>
              </a:rPr>
              <a:t>напрямок</a:t>
            </a:r>
            <a:r>
              <a:rPr lang="ru-RU" sz="2400" u="sng" dirty="0">
                <a:latin typeface="Times New Roman"/>
                <a:ea typeface="Times New Roman"/>
              </a:rPr>
              <a:t> </a:t>
            </a:r>
            <a:r>
              <a:rPr lang="ru-RU" sz="2400" u="sng" dirty="0" err="1">
                <a:latin typeface="Times New Roman"/>
                <a:ea typeface="Times New Roman"/>
              </a:rPr>
              <a:t>натуралізм</a:t>
            </a:r>
            <a:r>
              <a:rPr lang="ru-RU" sz="2400" u="sng" dirty="0">
                <a:latin typeface="Times New Roman"/>
                <a:ea typeface="Times New Roman"/>
              </a:rPr>
              <a:t> </a:t>
            </a:r>
            <a:r>
              <a:rPr lang="ru-RU" sz="2400" u="sng" dirty="0" err="1">
                <a:latin typeface="Times New Roman"/>
                <a:ea typeface="Times New Roman"/>
              </a:rPr>
              <a:t>сформувався</a:t>
            </a:r>
            <a:r>
              <a:rPr lang="ru-RU" sz="2400" u="sng" dirty="0">
                <a:latin typeface="Times New Roman"/>
                <a:ea typeface="Times New Roman"/>
              </a:rPr>
              <a:t> в </a:t>
            </a:r>
            <a:r>
              <a:rPr lang="ru-RU" sz="2400" u="sng" dirty="0" err="1">
                <a:latin typeface="Times New Roman"/>
                <a:ea typeface="Times New Roman"/>
              </a:rPr>
              <a:t>другій</a:t>
            </a:r>
            <a:r>
              <a:rPr lang="ru-RU" sz="2400" u="sng" dirty="0">
                <a:latin typeface="Times New Roman"/>
                <a:ea typeface="Times New Roman"/>
              </a:rPr>
              <a:t> </a:t>
            </a:r>
            <a:r>
              <a:rPr lang="ru-RU" sz="2400" u="sng" dirty="0" err="1">
                <a:latin typeface="Times New Roman"/>
                <a:ea typeface="Times New Roman"/>
              </a:rPr>
              <a:t>половині</a:t>
            </a:r>
            <a:r>
              <a:rPr lang="ru-RU" sz="2400" u="sng" dirty="0">
                <a:latin typeface="Times New Roman"/>
                <a:ea typeface="Times New Roman"/>
              </a:rPr>
              <a:t> XІХ </a:t>
            </a:r>
            <a:r>
              <a:rPr lang="uk-UA" sz="2400" u="sng" dirty="0" err="1">
                <a:latin typeface="Times New Roman"/>
                <a:ea typeface="Times New Roman"/>
              </a:rPr>
              <a:t>ст</a:t>
            </a:r>
            <a:r>
              <a:rPr lang="ru-RU" sz="2400" dirty="0">
                <a:latin typeface="Times New Roman"/>
                <a:ea typeface="Times New Roman"/>
              </a:rPr>
              <a:t>., </a:t>
            </a:r>
            <a:r>
              <a:rPr lang="ru-RU" sz="2400" dirty="0" err="1">
                <a:latin typeface="Times New Roman"/>
                <a:ea typeface="Times New Roman"/>
              </a:rPr>
              <a:t>причому</a:t>
            </a:r>
            <a:r>
              <a:rPr lang="ru-RU" sz="2400" dirty="0">
                <a:latin typeface="Times New Roman"/>
                <a:ea typeface="Times New Roman"/>
              </a:rPr>
              <a:t> </a:t>
            </a:r>
            <a:r>
              <a:rPr lang="ru-RU" sz="2400" dirty="0" err="1">
                <a:latin typeface="Times New Roman"/>
                <a:ea typeface="Times New Roman"/>
              </a:rPr>
              <a:t>художні</a:t>
            </a:r>
            <a:r>
              <a:rPr lang="ru-RU" sz="2400" dirty="0">
                <a:latin typeface="Times New Roman"/>
                <a:ea typeface="Times New Roman"/>
              </a:rPr>
              <a:t> твори, </a:t>
            </a:r>
            <a:r>
              <a:rPr lang="ru-RU" sz="2400" dirty="0" err="1">
                <a:latin typeface="Times New Roman"/>
                <a:ea typeface="Times New Roman"/>
              </a:rPr>
              <a:t>що</a:t>
            </a:r>
            <a:r>
              <a:rPr lang="ru-RU" sz="2400" dirty="0">
                <a:latin typeface="Times New Roman"/>
                <a:ea typeface="Times New Roman"/>
              </a:rPr>
              <a:t> </a:t>
            </a:r>
            <a:r>
              <a:rPr lang="ru-RU" sz="2400" dirty="0" err="1">
                <a:latin typeface="Times New Roman"/>
                <a:ea typeface="Times New Roman"/>
              </a:rPr>
              <a:t>відповідають</a:t>
            </a:r>
            <a:r>
              <a:rPr lang="ru-RU" sz="2400" dirty="0">
                <a:latin typeface="Times New Roman"/>
                <a:ea typeface="Times New Roman"/>
              </a:rPr>
              <a:t> </a:t>
            </a:r>
            <a:r>
              <a:rPr lang="ru-RU" sz="2400" dirty="0" err="1">
                <a:latin typeface="Times New Roman"/>
                <a:ea typeface="Times New Roman"/>
              </a:rPr>
              <a:t>цим</a:t>
            </a:r>
            <a:r>
              <a:rPr lang="ru-RU" sz="2400" dirty="0">
                <a:latin typeface="Times New Roman"/>
                <a:ea typeface="Times New Roman"/>
              </a:rPr>
              <a:t> принципам, </a:t>
            </a:r>
            <a:r>
              <a:rPr lang="ru-RU" sz="2400" dirty="0" err="1">
                <a:latin typeface="Times New Roman"/>
                <a:ea typeface="Times New Roman"/>
              </a:rPr>
              <a:t>з'явилися</a:t>
            </a:r>
            <a:r>
              <a:rPr lang="ru-RU" sz="2400" dirty="0">
                <a:latin typeface="Times New Roman"/>
                <a:ea typeface="Times New Roman"/>
              </a:rPr>
              <a:t> </a:t>
            </a:r>
            <a:r>
              <a:rPr lang="ru-RU" sz="2400" dirty="0" err="1">
                <a:latin typeface="Times New Roman"/>
                <a:ea typeface="Times New Roman"/>
              </a:rPr>
              <a:t>раніше</a:t>
            </a:r>
            <a:r>
              <a:rPr lang="ru-RU" sz="2400" dirty="0">
                <a:latin typeface="Times New Roman"/>
                <a:ea typeface="Times New Roman"/>
              </a:rPr>
              <a:t> </a:t>
            </a:r>
            <a:r>
              <a:rPr lang="ru-RU" sz="2400" dirty="0" err="1">
                <a:latin typeface="Times New Roman"/>
                <a:ea typeface="Times New Roman"/>
              </a:rPr>
              <a:t>теоретичних</a:t>
            </a:r>
            <a:r>
              <a:rPr lang="ru-RU" sz="2400" dirty="0">
                <a:latin typeface="Times New Roman"/>
                <a:ea typeface="Times New Roman"/>
              </a:rPr>
              <a:t> </a:t>
            </a:r>
            <a:r>
              <a:rPr lang="ru-RU" sz="2400" dirty="0" err="1">
                <a:latin typeface="Times New Roman"/>
                <a:ea typeface="Times New Roman"/>
              </a:rPr>
              <a:t>обґрунтувань</a:t>
            </a:r>
            <a:r>
              <a:rPr lang="ru-RU" sz="2400" dirty="0">
                <a:latin typeface="Times New Roman"/>
                <a:ea typeface="Times New Roman"/>
              </a:rPr>
              <a:t>. </a:t>
            </a:r>
            <a:r>
              <a:rPr lang="ru-RU" sz="2400" u="sng" dirty="0">
                <a:latin typeface="Times New Roman"/>
                <a:ea typeface="Times New Roman"/>
              </a:rPr>
              <a:t>У </a:t>
            </a:r>
            <a:r>
              <a:rPr lang="ru-RU" sz="2400" u="sng" dirty="0" err="1">
                <a:latin typeface="Times New Roman"/>
                <a:ea typeface="Times New Roman"/>
              </a:rPr>
              <a:t>залежності</a:t>
            </a:r>
            <a:r>
              <a:rPr lang="ru-RU" sz="2400" u="sng" dirty="0">
                <a:latin typeface="Times New Roman"/>
                <a:ea typeface="Times New Roman"/>
              </a:rPr>
              <a:t> </a:t>
            </a:r>
            <a:r>
              <a:rPr lang="ru-RU" sz="2400" u="sng" dirty="0" err="1">
                <a:latin typeface="Times New Roman"/>
                <a:ea typeface="Times New Roman"/>
              </a:rPr>
              <a:t>від</a:t>
            </a:r>
            <a:r>
              <a:rPr lang="ru-RU" sz="2400" u="sng" dirty="0">
                <a:latin typeface="Times New Roman"/>
                <a:ea typeface="Times New Roman"/>
              </a:rPr>
              <a:t> часу </a:t>
            </a:r>
            <a:r>
              <a:rPr lang="ru-RU" sz="2400" u="sng" dirty="0" err="1">
                <a:latin typeface="Times New Roman"/>
                <a:ea typeface="Times New Roman"/>
              </a:rPr>
              <a:t>розвитку</a:t>
            </a:r>
            <a:r>
              <a:rPr lang="ru-RU" sz="2400" u="sng" dirty="0">
                <a:latin typeface="Times New Roman"/>
                <a:ea typeface="Times New Roman"/>
              </a:rPr>
              <a:t> </a:t>
            </a:r>
            <a:r>
              <a:rPr lang="ru-RU" sz="2400" b="1" u="sng" dirty="0" err="1">
                <a:latin typeface="Times New Roman"/>
                <a:ea typeface="Times New Roman"/>
              </a:rPr>
              <a:t>розрізняють</a:t>
            </a:r>
            <a:r>
              <a:rPr lang="ru-RU" sz="2400" b="1" u="sng" dirty="0">
                <a:latin typeface="Times New Roman"/>
                <a:ea typeface="Times New Roman"/>
              </a:rPr>
              <a:t> </a:t>
            </a:r>
            <a:r>
              <a:rPr lang="ru-RU" sz="2400" b="1" u="sng" dirty="0" err="1">
                <a:latin typeface="Times New Roman"/>
                <a:ea typeface="Times New Roman"/>
              </a:rPr>
              <a:t>ранній</a:t>
            </a:r>
            <a:r>
              <a:rPr lang="ru-RU" sz="2400" b="1" u="sng" dirty="0">
                <a:latin typeface="Times New Roman"/>
                <a:ea typeface="Times New Roman"/>
              </a:rPr>
              <a:t> (50 - 70-і </a:t>
            </a:r>
            <a:r>
              <a:rPr lang="ru-RU" sz="2400" b="1" u="sng" dirty="0" err="1">
                <a:latin typeface="Times New Roman"/>
                <a:ea typeface="Times New Roman"/>
              </a:rPr>
              <a:t>рр</a:t>
            </a:r>
            <a:r>
              <a:rPr lang="ru-RU" sz="2400" b="1" u="sng" dirty="0">
                <a:latin typeface="Times New Roman"/>
                <a:ea typeface="Times New Roman"/>
              </a:rPr>
              <a:t>.) і </a:t>
            </a:r>
            <a:r>
              <a:rPr lang="ru-RU" sz="2400" b="1" u="sng" dirty="0" err="1">
                <a:latin typeface="Times New Roman"/>
                <a:ea typeface="Times New Roman"/>
              </a:rPr>
              <a:t>пізній</a:t>
            </a:r>
            <a:r>
              <a:rPr lang="ru-RU" sz="2400" b="1" u="sng" dirty="0">
                <a:latin typeface="Times New Roman"/>
                <a:ea typeface="Times New Roman"/>
              </a:rPr>
              <a:t> (80 - 90-і </a:t>
            </a:r>
            <a:r>
              <a:rPr lang="ru-RU" sz="2400" b="1" u="sng" dirty="0" err="1">
                <a:latin typeface="Times New Roman"/>
                <a:ea typeface="Times New Roman"/>
              </a:rPr>
              <a:t>рр</a:t>
            </a:r>
            <a:r>
              <a:rPr lang="ru-RU" sz="2400" b="1" u="sng" dirty="0">
                <a:latin typeface="Times New Roman"/>
                <a:ea typeface="Times New Roman"/>
              </a:rPr>
              <a:t>.) </a:t>
            </a:r>
            <a:r>
              <a:rPr lang="ru-RU" sz="2400" b="1" u="sng" dirty="0" err="1">
                <a:latin typeface="Times New Roman"/>
                <a:ea typeface="Times New Roman"/>
              </a:rPr>
              <a:t>натуралізм</a:t>
            </a:r>
            <a:r>
              <a:rPr lang="ru-RU" sz="2400" b="1" u="sng" dirty="0" smtClean="0">
                <a:latin typeface="Times New Roman"/>
                <a:ea typeface="Times New Roman"/>
              </a:rPr>
              <a:t>.</a:t>
            </a:r>
          </a:p>
          <a:p>
            <a:pPr marL="228600" marR="457200" algn="ctr">
              <a:spcBef>
                <a:spcPts val="500"/>
              </a:spcBef>
              <a:spcAft>
                <a:spcPts val="500"/>
              </a:spcAft>
            </a:pPr>
            <a:endParaRPr lang="uk-UA" sz="2400" b="1" u="sng" dirty="0">
              <a:effectLst/>
              <a:latin typeface="Times New Roman"/>
              <a:ea typeface="Times New Roman"/>
            </a:endParaRPr>
          </a:p>
          <a:p>
            <a:pPr marL="228600" marR="457200" algn="ctr">
              <a:spcBef>
                <a:spcPts val="500"/>
              </a:spcBef>
              <a:spcAft>
                <a:spcPts val="500"/>
              </a:spcAft>
            </a:pPr>
            <a:r>
              <a:rPr lang="ru-RU" sz="2400" u="sng" dirty="0">
                <a:latin typeface="Times New Roman"/>
                <a:ea typeface="Times New Roman"/>
              </a:rPr>
              <a:t>До числа </a:t>
            </a:r>
            <a:r>
              <a:rPr lang="ru-RU" sz="2400" u="sng" dirty="0" err="1">
                <a:latin typeface="Times New Roman"/>
                <a:ea typeface="Times New Roman"/>
              </a:rPr>
              <a:t>письменників</a:t>
            </a:r>
            <a:r>
              <a:rPr lang="ru-RU" sz="2400" dirty="0">
                <a:latin typeface="Times New Roman"/>
                <a:ea typeface="Times New Roman"/>
              </a:rPr>
              <a:t>, на чию </a:t>
            </a:r>
            <a:r>
              <a:rPr lang="ru-RU" sz="2400" dirty="0" err="1">
                <a:latin typeface="Times New Roman"/>
                <a:ea typeface="Times New Roman"/>
              </a:rPr>
              <a:t>творчість</a:t>
            </a:r>
            <a:r>
              <a:rPr lang="ru-RU" sz="2400" dirty="0">
                <a:latin typeface="Times New Roman"/>
                <a:ea typeface="Times New Roman"/>
              </a:rPr>
              <a:t> </a:t>
            </a:r>
            <a:r>
              <a:rPr lang="ru-RU" sz="2400" dirty="0" err="1">
                <a:latin typeface="Times New Roman"/>
                <a:ea typeface="Times New Roman"/>
              </a:rPr>
              <a:t>натуралізм</a:t>
            </a:r>
            <a:r>
              <a:rPr lang="uk-UA" sz="2400" dirty="0">
                <a:latin typeface="Times New Roman"/>
                <a:ea typeface="Times New Roman"/>
              </a:rPr>
              <a:t> мав </a:t>
            </a:r>
            <a:r>
              <a:rPr lang="ru-RU" sz="2400" dirty="0" err="1">
                <a:latin typeface="Times New Roman"/>
                <a:ea typeface="Times New Roman"/>
              </a:rPr>
              <a:t>сильний</a:t>
            </a:r>
            <a:r>
              <a:rPr lang="ru-RU" sz="2400" dirty="0">
                <a:latin typeface="Times New Roman"/>
                <a:ea typeface="Times New Roman"/>
              </a:rPr>
              <a:t> </a:t>
            </a:r>
            <a:r>
              <a:rPr lang="ru-RU" sz="2400" dirty="0" err="1">
                <a:latin typeface="Times New Roman"/>
                <a:ea typeface="Times New Roman"/>
              </a:rPr>
              <a:t>вплив</a:t>
            </a:r>
            <a:r>
              <a:rPr lang="ru-RU" sz="2400" dirty="0">
                <a:latin typeface="Times New Roman"/>
                <a:ea typeface="Times New Roman"/>
              </a:rPr>
              <a:t> </a:t>
            </a:r>
            <a:r>
              <a:rPr lang="ru-RU" sz="2400" dirty="0" err="1">
                <a:latin typeface="Times New Roman"/>
                <a:ea typeface="Times New Roman"/>
              </a:rPr>
              <a:t>відносять</a:t>
            </a:r>
            <a:r>
              <a:rPr lang="ru-RU" sz="2400" dirty="0">
                <a:latin typeface="Times New Roman"/>
                <a:ea typeface="Times New Roman"/>
              </a:rPr>
              <a:t> у </a:t>
            </a:r>
            <a:r>
              <a:rPr lang="ru-RU" sz="2400" dirty="0" err="1">
                <a:latin typeface="Times New Roman"/>
                <a:ea typeface="Times New Roman"/>
              </a:rPr>
              <a:t>Франції</a:t>
            </a:r>
            <a:r>
              <a:rPr lang="ru-RU" sz="2400" dirty="0">
                <a:latin typeface="Times New Roman"/>
                <a:ea typeface="Times New Roman"/>
              </a:rPr>
              <a:t> </a:t>
            </a:r>
            <a:r>
              <a:rPr lang="uk-UA" sz="2400" dirty="0">
                <a:latin typeface="Times New Roman"/>
                <a:ea typeface="Times New Roman"/>
              </a:rPr>
              <a:t>Е</a:t>
            </a:r>
            <a:r>
              <a:rPr lang="ru-RU" sz="2400" dirty="0">
                <a:latin typeface="Times New Roman"/>
                <a:ea typeface="Times New Roman"/>
              </a:rPr>
              <a:t>. Золя, </a:t>
            </a:r>
            <a:r>
              <a:rPr lang="uk-UA" sz="2400" dirty="0">
                <a:latin typeface="Times New Roman"/>
                <a:ea typeface="Times New Roman"/>
              </a:rPr>
              <a:t>Едмона</a:t>
            </a:r>
            <a:r>
              <a:rPr lang="ru-RU" sz="2400" dirty="0">
                <a:latin typeface="Times New Roman"/>
                <a:ea typeface="Times New Roman"/>
              </a:rPr>
              <a:t> і Ж</a:t>
            </a:r>
            <a:r>
              <a:rPr lang="uk-UA" sz="2400" dirty="0" err="1">
                <a:latin typeface="Times New Roman"/>
                <a:ea typeface="Times New Roman"/>
              </a:rPr>
              <a:t>уля</a:t>
            </a:r>
            <a:r>
              <a:rPr lang="ru-RU" sz="2400" dirty="0">
                <a:latin typeface="Times New Roman"/>
                <a:ea typeface="Times New Roman"/>
              </a:rPr>
              <a:t> Гонкур</a:t>
            </a:r>
            <a:r>
              <a:rPr lang="uk-UA" sz="2400" dirty="0">
                <a:latin typeface="Times New Roman"/>
                <a:ea typeface="Times New Roman"/>
              </a:rPr>
              <a:t>і</a:t>
            </a:r>
            <a:r>
              <a:rPr lang="ru-RU" sz="2400" dirty="0">
                <a:latin typeface="Times New Roman"/>
                <a:ea typeface="Times New Roman"/>
              </a:rPr>
              <a:t>в, </a:t>
            </a:r>
            <a:r>
              <a:rPr lang="ru-RU" sz="2400" dirty="0" err="1">
                <a:latin typeface="Times New Roman"/>
                <a:ea typeface="Times New Roman"/>
              </a:rPr>
              <a:t>Гю</a:t>
            </a:r>
            <a:r>
              <a:rPr lang="uk-UA" sz="2400" dirty="0">
                <a:latin typeface="Times New Roman"/>
                <a:ea typeface="Times New Roman"/>
              </a:rPr>
              <a:t>і</a:t>
            </a:r>
            <a:r>
              <a:rPr lang="ru-RU" sz="2400" dirty="0" err="1">
                <a:latin typeface="Times New Roman"/>
                <a:ea typeface="Times New Roman"/>
              </a:rPr>
              <a:t>сманса</a:t>
            </a:r>
            <a:r>
              <a:rPr lang="ru-RU" sz="2400" dirty="0">
                <a:latin typeface="Times New Roman"/>
                <a:ea typeface="Times New Roman"/>
              </a:rPr>
              <a:t>, у </a:t>
            </a:r>
            <a:r>
              <a:rPr lang="ru-RU" sz="2400" dirty="0" err="1">
                <a:latin typeface="Times New Roman"/>
                <a:ea typeface="Times New Roman"/>
              </a:rPr>
              <a:t>Німеччині</a:t>
            </a:r>
            <a:r>
              <a:rPr lang="ru-RU" sz="2400" dirty="0">
                <a:latin typeface="Times New Roman"/>
                <a:ea typeface="Times New Roman"/>
              </a:rPr>
              <a:t> - Г. </a:t>
            </a:r>
            <a:r>
              <a:rPr lang="ru-RU" sz="2400" dirty="0" err="1">
                <a:latin typeface="Times New Roman"/>
                <a:ea typeface="Times New Roman"/>
              </a:rPr>
              <a:t>Гауптмана</a:t>
            </a:r>
            <a:r>
              <a:rPr lang="ru-RU" sz="2400" dirty="0">
                <a:latin typeface="Times New Roman"/>
                <a:ea typeface="Times New Roman"/>
              </a:rPr>
              <a:t>, в </a:t>
            </a:r>
            <a:r>
              <a:rPr lang="ru-RU" sz="2400" dirty="0" err="1">
                <a:latin typeface="Times New Roman"/>
                <a:ea typeface="Times New Roman"/>
              </a:rPr>
              <a:t>Англії</a:t>
            </a:r>
            <a:r>
              <a:rPr lang="ru-RU" sz="2400" dirty="0">
                <a:latin typeface="Times New Roman"/>
                <a:ea typeface="Times New Roman"/>
              </a:rPr>
              <a:t> -Дж. </a:t>
            </a:r>
            <a:r>
              <a:rPr lang="uk-UA" sz="2400" dirty="0">
                <a:latin typeface="Times New Roman"/>
                <a:ea typeface="Times New Roman"/>
              </a:rPr>
              <a:t>Е</a:t>
            </a:r>
            <a:r>
              <a:rPr lang="ru-RU" sz="2400" dirty="0">
                <a:latin typeface="Times New Roman"/>
                <a:ea typeface="Times New Roman"/>
              </a:rPr>
              <a:t>л</a:t>
            </a:r>
            <a:r>
              <a:rPr lang="uk-UA" sz="2400" dirty="0">
                <a:latin typeface="Times New Roman"/>
                <a:ea typeface="Times New Roman"/>
              </a:rPr>
              <a:t>і</a:t>
            </a:r>
            <a:r>
              <a:rPr lang="ru-RU" sz="2400" dirty="0">
                <a:latin typeface="Times New Roman"/>
                <a:ea typeface="Times New Roman"/>
              </a:rPr>
              <a:t>от. </a:t>
            </a:r>
            <a:r>
              <a:rPr lang="uk-UA" sz="2400" dirty="0">
                <a:latin typeface="Times New Roman"/>
                <a:ea typeface="Times New Roman"/>
              </a:rPr>
              <a:t>Р</a:t>
            </a:r>
            <a:r>
              <a:rPr lang="ru-RU" sz="2400" dirty="0" err="1">
                <a:latin typeface="Times New Roman"/>
                <a:ea typeface="Times New Roman"/>
              </a:rPr>
              <a:t>иси</a:t>
            </a:r>
            <a:r>
              <a:rPr lang="ru-RU" sz="2400" dirty="0">
                <a:latin typeface="Times New Roman"/>
                <a:ea typeface="Times New Roman"/>
              </a:rPr>
              <a:t> </a:t>
            </a:r>
            <a:r>
              <a:rPr lang="ru-RU" sz="2400" dirty="0" err="1">
                <a:latin typeface="Times New Roman"/>
                <a:ea typeface="Times New Roman"/>
              </a:rPr>
              <a:t>натуралізму</a:t>
            </a:r>
            <a:r>
              <a:rPr lang="ru-RU" sz="2400" dirty="0">
                <a:latin typeface="Times New Roman"/>
                <a:ea typeface="Times New Roman"/>
              </a:rPr>
              <a:t> </a:t>
            </a:r>
            <a:r>
              <a:rPr lang="uk-UA" sz="2400" dirty="0">
                <a:latin typeface="Times New Roman"/>
                <a:ea typeface="Times New Roman"/>
              </a:rPr>
              <a:t>про</a:t>
            </a:r>
            <a:r>
              <a:rPr lang="ru-RU" sz="2400" dirty="0" err="1">
                <a:latin typeface="Times New Roman"/>
                <a:ea typeface="Times New Roman"/>
              </a:rPr>
              <a:t>являються</a:t>
            </a:r>
            <a:r>
              <a:rPr lang="ru-RU" sz="2400" dirty="0">
                <a:latin typeface="Times New Roman"/>
                <a:ea typeface="Times New Roman"/>
              </a:rPr>
              <a:t> й у </a:t>
            </a:r>
            <a:r>
              <a:rPr lang="ru-RU" sz="2400" dirty="0" err="1">
                <a:latin typeface="Times New Roman"/>
                <a:ea typeface="Times New Roman"/>
              </a:rPr>
              <a:t>творчості</a:t>
            </a:r>
            <a:r>
              <a:rPr lang="ru-RU" sz="2400" dirty="0">
                <a:latin typeface="Times New Roman"/>
                <a:ea typeface="Times New Roman"/>
              </a:rPr>
              <a:t> Г. </a:t>
            </a:r>
            <a:r>
              <a:rPr lang="uk-UA" sz="2400" dirty="0">
                <a:latin typeface="Times New Roman"/>
                <a:ea typeface="Times New Roman"/>
              </a:rPr>
              <a:t>І</a:t>
            </a:r>
            <a:r>
              <a:rPr lang="ru-RU" sz="2400" dirty="0" err="1">
                <a:latin typeface="Times New Roman"/>
                <a:ea typeface="Times New Roman"/>
              </a:rPr>
              <a:t>бсен</a:t>
            </a:r>
            <a:r>
              <a:rPr lang="uk-UA" sz="2400" dirty="0">
                <a:latin typeface="Times New Roman"/>
                <a:ea typeface="Times New Roman"/>
              </a:rPr>
              <a:t>а</a:t>
            </a:r>
            <a:r>
              <a:rPr lang="ru-RU" sz="2400" dirty="0">
                <a:latin typeface="Times New Roman"/>
                <a:ea typeface="Times New Roman"/>
              </a:rPr>
              <a:t>, К. Гамсун</a:t>
            </a:r>
            <a:r>
              <a:rPr lang="uk-UA" sz="2400" dirty="0">
                <a:latin typeface="Times New Roman"/>
                <a:ea typeface="Times New Roman"/>
              </a:rPr>
              <a:t>а</a:t>
            </a:r>
            <a:r>
              <a:rPr lang="ru-RU" sz="2400" dirty="0">
                <a:latin typeface="Times New Roman"/>
                <a:ea typeface="Times New Roman"/>
              </a:rPr>
              <a:t> і </a:t>
            </a:r>
            <a:r>
              <a:rPr lang="ru-RU" sz="2400" dirty="0" err="1">
                <a:latin typeface="Times New Roman"/>
                <a:ea typeface="Times New Roman"/>
              </a:rPr>
              <a:t>ін</a:t>
            </a:r>
            <a:r>
              <a:rPr lang="ru-RU" sz="2400" dirty="0">
                <a:latin typeface="Times New Roman"/>
                <a:ea typeface="Times New Roman"/>
              </a:rPr>
              <a:t>.</a:t>
            </a:r>
            <a:endParaRPr lang="ru-RU" sz="2000" dirty="0">
              <a:latin typeface="Times New Roman"/>
              <a:ea typeface="Times New Roman"/>
            </a:endParaRPr>
          </a:p>
          <a:p>
            <a:pPr marL="228600" marR="457200" algn="ctr">
              <a:spcBef>
                <a:spcPts val="500"/>
              </a:spcBef>
              <a:spcAft>
                <a:spcPts val="500"/>
              </a:spcAft>
            </a:pPr>
            <a:endParaRPr lang="ru-RU" sz="24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99480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873538806"/>
              </p:ext>
            </p:extLst>
          </p:nvPr>
        </p:nvGraphicFramePr>
        <p:xfrm>
          <a:off x="467544" y="1254368"/>
          <a:ext cx="5663625" cy="53429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4342" y="4725144"/>
            <a:ext cx="267652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трелка вверх 2"/>
          <p:cNvSpPr/>
          <p:nvPr/>
        </p:nvSpPr>
        <p:spPr>
          <a:xfrm>
            <a:off x="7642605" y="3454290"/>
            <a:ext cx="484632" cy="978408"/>
          </a:xfrm>
          <a:prstGeom prst="upArrow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732240" y="1844824"/>
            <a:ext cx="2411760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                                                     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                                 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              </a:t>
            </a:r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Натуралізм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4800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704132"/>
            <a:ext cx="2376264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696307" y="312625"/>
            <a:ext cx="6307015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передмови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роману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Жерміні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Ласерте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Е. та Ж.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Гонкурів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Читачі люблять брехливі романи - цей 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роман правдивий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Вони люблять книги, що претендують на 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світскість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 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ця книга прийшла з вулиці.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Вони люблять грайливі дрібнички, спогади повій, еротику, плітки… Дарма вони будуть шукати тут декольтовану фотографію насолоди: ми їм запропонуємо 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клінічний аналіз любові.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Читачі також люблять книги втішливі і болезаспокійливі, пригоди з гарним фіналом, вимисли, що сприяють гарному травленню і щиросердечній рівновазі, - ця книга, 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сумна і болісна, порушить їхні звички і зашкодить здоров'ю»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0117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107504" y="1905002"/>
            <a:ext cx="8424936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dirty="0">
              <a:latin typeface="Arial" pitchFamily="34" charset="0"/>
              <a:ea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2800" dirty="0">
              <a:latin typeface="Arial" pitchFamily="34" charset="0"/>
              <a:ea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Е. Золя: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передмова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до «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Терези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Ракен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Експериментальний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роман», «Про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різницю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Бальзаком та мною», «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Натуралізм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театрі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images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23869"/>
            <a:ext cx="2736304" cy="2952328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6015" y="2367563"/>
            <a:ext cx="187642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Овальная выноска 1"/>
          <p:cNvSpPr/>
          <p:nvPr/>
        </p:nvSpPr>
        <p:spPr>
          <a:xfrm>
            <a:off x="1863969" y="140678"/>
            <a:ext cx="2848708" cy="1883192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>
                <a:solidFill>
                  <a:schemeClr val="tx1"/>
                </a:solidFill>
              </a:rPr>
              <a:t>Художній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твір</a:t>
            </a:r>
            <a:r>
              <a:rPr lang="ru-RU" dirty="0">
                <a:solidFill>
                  <a:schemeClr val="tx1"/>
                </a:solidFill>
              </a:rPr>
              <a:t> є шматок </a:t>
            </a:r>
            <a:r>
              <a:rPr lang="ru-RU" dirty="0" err="1">
                <a:solidFill>
                  <a:schemeClr val="tx1"/>
                </a:solidFill>
              </a:rPr>
              <a:t>природи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профільтрований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крізь</a:t>
            </a:r>
            <a:r>
              <a:rPr lang="ru-RU" dirty="0">
                <a:solidFill>
                  <a:schemeClr val="tx1"/>
                </a:solidFill>
              </a:rPr>
              <a:t> темперамент художника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199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959269326"/>
              </p:ext>
            </p:extLst>
          </p:nvPr>
        </p:nvGraphicFramePr>
        <p:xfrm>
          <a:off x="0" y="1805354"/>
          <a:ext cx="6271846" cy="49360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9909" y="3574197"/>
            <a:ext cx="2133600" cy="213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8247" y="257908"/>
            <a:ext cx="832338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НАТУРАЛІЗМ</a:t>
            </a:r>
            <a:endParaRPr lang="ru-RU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3776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0" y="0"/>
            <a:ext cx="4572000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Мета – зосередитися на історії «індивідуумів, що цілком залежать від своїх </a:t>
            </a: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нервів і голосу крові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...». «Кохання в них викликане потребою </a:t>
            </a: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фізіологічного задоволення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... </a:t>
            </a: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Душа тут зовсім відсутня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404" y="2353038"/>
            <a:ext cx="4146575" cy="3263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33754" y="222738"/>
            <a:ext cx="730347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ередмова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роману </a:t>
            </a:r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Тереза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Ракен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Е. Золя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707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260648"/>
            <a:ext cx="9036496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ЦИКЛ ТВОРІВ «РУГОН-МАКАРИ»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«ЩАСТЯ РУГОНІВ». ПЕРЕДМОВА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хочу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сім’я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невелика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людей,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поводиться в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суспільстві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 вона,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розвиваючись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десятьом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двадцятьом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істотам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 перший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погляд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зовсім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різним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але, коли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аналізувати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тісно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зв’язаним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собою. </a:t>
            </a:r>
          </a:p>
          <a:p>
            <a:pPr algn="ctr"/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Спадковість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 і сила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тяжіння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свої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Розв’язуючи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подвійне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питання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про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темперамент і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 постараюсь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однайти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нитку,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математичною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точністю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веде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І коли в мене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будуть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руках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нитки, коли 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зберу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 покажу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цю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групу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дії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учасника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певної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історичної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епохи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покажу, як вона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всій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складності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своїх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зусиль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аналізуватиму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разом і волю кожного 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членів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спільну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спрямованість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цілості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риси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Ругон-Макарів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—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сім’ї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яку 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беруся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вивчати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—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безмірна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жадоба,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невгамовність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нашої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доби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рветься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втіх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фізіологічного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погляду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повільне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чергування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нервового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розладу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захворювання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крові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виявляються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роду до роду як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наслідок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першого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органічного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ушкодження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них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залежать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оточення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почуття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бажання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пристрасті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кожної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окремої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особи —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всі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природні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інстинктивні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прояви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людської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вдачі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7277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1366</TotalTime>
  <Words>1098</Words>
  <Application>Microsoft Office PowerPoint</Application>
  <PresentationFormat>Экран (4:3)</PresentationFormat>
  <Paragraphs>89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Office Theme</vt:lpstr>
      <vt:lpstr>Натуралізм: загальна характеристика  1. Поняття «натуралізм» 2. Передумови виникнення та основні риси. 3. Творчість Е. Золя.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РЕАЛІЗМ ТА НАТУРАЛІЗМ</vt:lpstr>
    </vt:vector>
  </TitlesOfParts>
  <Company>PJSC "New Engineering Technologies"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User</cp:lastModifiedBy>
  <cp:revision>149</cp:revision>
  <dcterms:created xsi:type="dcterms:W3CDTF">2016-11-18T14:12:19Z</dcterms:created>
  <dcterms:modified xsi:type="dcterms:W3CDTF">2024-01-03T09:13:19Z</dcterms:modified>
</cp:coreProperties>
</file>