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39E232B-B675-42F7-8319-5FF5F6A20202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A29B4E-E461-4E1F-94B4-986CA78CCE5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Электронная коммерция</a:t>
            </a:r>
            <a:br>
              <a:rPr lang="ru-RU" dirty="0"/>
            </a:br>
            <a:r>
              <a:rPr lang="en-US" dirty="0"/>
              <a:t>e-commerce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ru-RU" dirty="0" err="1"/>
              <a:t>фера</a:t>
            </a:r>
            <a:r>
              <a:rPr lang="ru-RU" dirty="0"/>
              <a:t> экономики, которая включает в себя все финансовые и торговые</a:t>
            </a:r>
            <a:r>
              <a:rPr lang="en-US" dirty="0"/>
              <a:t> </a:t>
            </a:r>
            <a:r>
              <a:rPr lang="ru-RU" dirty="0"/>
              <a:t>транзакции, осуществляемые при помощи компьютерных сетей, и бизнес-процессы, связанные с проведением таких транзакций.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Интернет-аукцион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www.ebay.com</a:t>
            </a:r>
          </a:p>
          <a:p>
            <a:r>
              <a:rPr lang="en-US" dirty="0"/>
              <a:t>www.molotok.ru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C2B (Customer-To-Business)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Форма электронной коммерции, которая предоставляет потребителю возможность самостоятельно устанавливать стоимость для различных товаров и услуг, предлагаемых компаниями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B2G (Business-To-Government)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Отношения между бизнесом и государством</a:t>
            </a:r>
          </a:p>
          <a:p>
            <a:r>
              <a:rPr lang="ru-RU" dirty="0"/>
              <a:t>Пример: Системы электронных </a:t>
            </a:r>
            <a:r>
              <a:rPr lang="ru-RU" dirty="0" err="1"/>
              <a:t>госзакупок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G2B (Government-To-Business)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Набор программных и аппаратных средств для осуществления </a:t>
            </a:r>
            <a:r>
              <a:rPr lang="ru-RU" dirty="0" err="1"/>
              <a:t>он-лайн</a:t>
            </a:r>
            <a:r>
              <a:rPr lang="ru-RU" dirty="0"/>
              <a:t> взаимодействия исполнительной власти и коммерческих структур с целью поддержки и развития бизнеса</a:t>
            </a:r>
          </a:p>
          <a:p>
            <a:r>
              <a:rPr lang="ru-RU" dirty="0"/>
              <a:t>Пример: информационные </a:t>
            </a:r>
            <a:r>
              <a:rPr lang="ru-RU" dirty="0" err="1"/>
              <a:t>веб-сайты</a:t>
            </a:r>
            <a:r>
              <a:rPr lang="ru-RU" dirty="0"/>
              <a:t> органов власти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G2C (Government-To-Customer)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Электронное правительство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G2G (Government-To-Government)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Форма </a:t>
            </a:r>
            <a:r>
              <a:rPr lang="ru-RU" dirty="0" err="1"/>
              <a:t>онлайн-взаимодействия</a:t>
            </a:r>
            <a:r>
              <a:rPr lang="ru-RU" dirty="0"/>
              <a:t> между государственными организациями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Преимущества ЭК </a:t>
            </a:r>
            <a:br>
              <a:rPr lang="ru-RU" dirty="0"/>
            </a:br>
            <a:r>
              <a:rPr lang="ru-RU" dirty="0"/>
              <a:t>(для организаций)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Глобальный масштаб</a:t>
            </a:r>
          </a:p>
          <a:p>
            <a:pPr lvl="0"/>
            <a:r>
              <a:rPr lang="ru-RU" dirty="0"/>
              <a:t>Сокращение издержек</a:t>
            </a:r>
          </a:p>
          <a:p>
            <a:pPr lvl="0"/>
            <a:r>
              <a:rPr lang="ru-RU" dirty="0"/>
              <a:t>Улучшение цепочек поставок</a:t>
            </a:r>
          </a:p>
          <a:p>
            <a:pPr lvl="0"/>
            <a:r>
              <a:rPr lang="ru-RU" dirty="0"/>
              <a:t>Бизнес всегда открыт (24/7/365)</a:t>
            </a:r>
          </a:p>
          <a:p>
            <a:pPr lvl="0"/>
            <a:r>
              <a:rPr lang="ru-RU" dirty="0" err="1"/>
              <a:t>Персонализация</a:t>
            </a:r>
            <a:endParaRPr lang="ru-RU" dirty="0"/>
          </a:p>
          <a:p>
            <a:pPr lvl="0"/>
            <a:r>
              <a:rPr lang="ru-RU" dirty="0"/>
              <a:t>Быстрый вывод товара на рынок</a:t>
            </a:r>
          </a:p>
          <a:p>
            <a:pPr lvl="0"/>
            <a:r>
              <a:rPr lang="ru-RU" dirty="0"/>
              <a:t>Низкая стоимость распространения цифровых продуктов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Преимущества ЭК</a:t>
            </a:r>
            <a:br>
              <a:rPr lang="ru-RU" dirty="0"/>
            </a:br>
            <a:r>
              <a:rPr lang="ru-RU" dirty="0"/>
              <a:t>(для потребителей)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Повсеместность</a:t>
            </a:r>
          </a:p>
          <a:p>
            <a:pPr lvl="0"/>
            <a:r>
              <a:rPr lang="ru-RU" dirty="0"/>
              <a:t>Анонимность</a:t>
            </a:r>
          </a:p>
          <a:p>
            <a:pPr lvl="0"/>
            <a:r>
              <a:rPr lang="ru-RU" dirty="0"/>
              <a:t>Большой выбор товаров и услуг</a:t>
            </a:r>
          </a:p>
          <a:p>
            <a:pPr lvl="0"/>
            <a:r>
              <a:rPr lang="ru-RU" dirty="0" err="1"/>
              <a:t>Персонализация</a:t>
            </a:r>
            <a:endParaRPr lang="ru-RU" dirty="0"/>
          </a:p>
          <a:p>
            <a:pPr lvl="0"/>
            <a:r>
              <a:rPr lang="ru-RU" dirty="0"/>
              <a:t>Более дешевые продукты и услуги</a:t>
            </a:r>
          </a:p>
          <a:p>
            <a:pPr lvl="0"/>
            <a:r>
              <a:rPr lang="ru-RU" dirty="0"/>
              <a:t>Оперативная доставка</a:t>
            </a:r>
          </a:p>
          <a:p>
            <a:pPr lvl="0"/>
            <a:r>
              <a:rPr lang="ru-RU" dirty="0"/>
              <a:t>Электронная социализация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Преимущества ЭК</a:t>
            </a:r>
            <a:br>
              <a:rPr lang="ru-RU" dirty="0"/>
            </a:br>
            <a:r>
              <a:rPr lang="ru-RU" dirty="0"/>
              <a:t>(для общества)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Широкий перечень предоставляемых услуг (например, образование, здравоохранение, коммунальное обслуживание)</a:t>
            </a:r>
          </a:p>
          <a:p>
            <a:pPr lvl="0"/>
            <a:r>
              <a:rPr lang="ru-RU" dirty="0"/>
              <a:t>Повышение уровня жизни</a:t>
            </a:r>
          </a:p>
          <a:p>
            <a:pPr lvl="0"/>
            <a:r>
              <a:rPr lang="ru-RU" dirty="0"/>
              <a:t>Повышение национальной безопасности</a:t>
            </a:r>
          </a:p>
          <a:p>
            <a:pPr lvl="0"/>
            <a:r>
              <a:rPr lang="ru-RU" dirty="0"/>
              <a:t>Уменьшение «цифрового» разрыва</a:t>
            </a:r>
          </a:p>
          <a:p>
            <a:pPr lvl="0"/>
            <a:r>
              <a:rPr lang="ru-RU" dirty="0" err="1"/>
              <a:t>Онлайн</a:t>
            </a:r>
            <a:r>
              <a:rPr lang="ru-RU" dirty="0"/>
              <a:t> продажа/заказ товаров/услуг уменьшает автомобильный трафик и снижает загрязнение окружающей среды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ЭК</a:t>
            </a:r>
            <a:br>
              <a:rPr lang="ru-RU" dirty="0"/>
            </a:br>
            <a:r>
              <a:rPr lang="ru-RU" dirty="0"/>
              <a:t>(для организаций)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Возможные сомнения сторон по поводу принадлежности того или иного проекта к компании (негативная анонимность)</a:t>
            </a:r>
          </a:p>
          <a:p>
            <a:pPr lvl="0"/>
            <a:r>
              <a:rPr lang="ru-RU" dirty="0"/>
              <a:t>Некоторая сложность в ведении и узаконивании деятельности предприятия в интернете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рмы электронной коммерц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720" y="908720"/>
            <a:ext cx="903728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ЭК</a:t>
            </a:r>
            <a:br>
              <a:rPr lang="ru-RU" dirty="0"/>
            </a:br>
            <a:r>
              <a:rPr lang="ru-RU" dirty="0"/>
              <a:t>(для потребителей)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Недоверие потребителя к услугам, продаваемым посредством интернета</a:t>
            </a:r>
          </a:p>
          <a:p>
            <a:pPr lvl="0"/>
            <a:r>
              <a:rPr lang="ru-RU" dirty="0"/>
              <a:t>Невозможность «потрогать» товар руками</a:t>
            </a:r>
          </a:p>
          <a:p>
            <a:pPr lvl="0"/>
            <a:r>
              <a:rPr lang="ru-RU" dirty="0"/>
              <a:t>Ожидание доставки приобретенной продукции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ЭК</a:t>
            </a:r>
            <a:br>
              <a:rPr lang="ru-RU" dirty="0"/>
            </a:br>
            <a:r>
              <a:rPr lang="ru-RU" dirty="0"/>
              <a:t>(для общества)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Привлекательная платформа для мошенничества (снижение уровня сетевой безопасности)</a:t>
            </a:r>
          </a:p>
          <a:p>
            <a:pPr lvl="0"/>
            <a:r>
              <a:rPr lang="ru-RU" dirty="0"/>
              <a:t>Вытеснение с рынка коммерческих </a:t>
            </a:r>
            <a:r>
              <a:rPr lang="ru-RU" dirty="0" err="1"/>
              <a:t>оффлайн</a:t>
            </a:r>
            <a:r>
              <a:rPr lang="ru-RU" dirty="0"/>
              <a:t> предприятий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ЭК</a:t>
            </a:r>
            <a:br>
              <a:rPr lang="ru-RU" dirty="0"/>
            </a:br>
            <a:r>
              <a:rPr lang="ru-RU" dirty="0"/>
              <a:t>(для государства)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/>
              <a:t>Недополучение</a:t>
            </a:r>
            <a:r>
              <a:rPr lang="ru-RU" dirty="0"/>
              <a:t> в бюджет государства налоговых выплат при ведении «серых» схем учета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ru-RU" dirty="0"/>
              <a:t>Элементы электронной коммерции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Электронный обмен информацией (</a:t>
            </a:r>
            <a:r>
              <a:rPr lang="ru-RU" dirty="0" err="1"/>
              <a:t>Electroniс</a:t>
            </a:r>
            <a:r>
              <a:rPr lang="ru-RU" dirty="0"/>
              <a:t>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Interchange</a:t>
            </a:r>
            <a:r>
              <a:rPr lang="ru-RU" dirty="0"/>
              <a:t>, EDI),</a:t>
            </a:r>
          </a:p>
          <a:p>
            <a:r>
              <a:rPr lang="ru-RU" dirty="0"/>
              <a:t>Электронное движение капитала (</a:t>
            </a:r>
            <a:r>
              <a:rPr lang="ru-RU" dirty="0" err="1"/>
              <a:t>Electronic</a:t>
            </a:r>
            <a:r>
              <a:rPr lang="ru-RU" dirty="0"/>
              <a:t> </a:t>
            </a:r>
            <a:r>
              <a:rPr lang="ru-RU" dirty="0" err="1"/>
              <a:t>Funds</a:t>
            </a:r>
            <a:r>
              <a:rPr lang="ru-RU" dirty="0"/>
              <a:t> </a:t>
            </a:r>
            <a:r>
              <a:rPr lang="ru-RU" dirty="0" err="1"/>
              <a:t>Transfer</a:t>
            </a:r>
            <a:r>
              <a:rPr lang="ru-RU" dirty="0"/>
              <a:t>, EFS),</a:t>
            </a:r>
          </a:p>
          <a:p>
            <a:r>
              <a:rPr lang="ru-RU" dirty="0"/>
              <a:t>Электронную торговлю (</a:t>
            </a:r>
            <a:r>
              <a:rPr lang="ru-RU" dirty="0" err="1"/>
              <a:t>e-trade</a:t>
            </a:r>
            <a:r>
              <a:rPr lang="ru-RU" dirty="0"/>
              <a:t>),</a:t>
            </a:r>
          </a:p>
          <a:p>
            <a:r>
              <a:rPr lang="ru-RU" dirty="0"/>
              <a:t>Электронные деньги (</a:t>
            </a:r>
            <a:r>
              <a:rPr lang="ru-RU" dirty="0" err="1"/>
              <a:t>e-cash</a:t>
            </a:r>
            <a:r>
              <a:rPr lang="ru-RU" dirty="0"/>
              <a:t>),</a:t>
            </a:r>
          </a:p>
          <a:p>
            <a:r>
              <a:rPr lang="ru-RU" dirty="0"/>
              <a:t>Электронный маркетинг (</a:t>
            </a:r>
            <a:r>
              <a:rPr lang="ru-RU" dirty="0" err="1"/>
              <a:t>e-marketing</a:t>
            </a:r>
            <a:r>
              <a:rPr lang="ru-RU" dirty="0"/>
              <a:t>),</a:t>
            </a:r>
          </a:p>
          <a:p>
            <a:r>
              <a:rPr lang="ru-RU" dirty="0"/>
              <a:t>Электронный </a:t>
            </a:r>
            <a:r>
              <a:rPr lang="ru-RU" dirty="0" err="1"/>
              <a:t>банкинг</a:t>
            </a:r>
            <a:r>
              <a:rPr lang="ru-RU" dirty="0"/>
              <a:t> (</a:t>
            </a:r>
            <a:r>
              <a:rPr lang="ru-RU" dirty="0" err="1"/>
              <a:t>e-banking</a:t>
            </a:r>
            <a:r>
              <a:rPr lang="ru-RU" dirty="0"/>
              <a:t>),</a:t>
            </a:r>
          </a:p>
          <a:p>
            <a:r>
              <a:rPr lang="ru-RU" dirty="0"/>
              <a:t>Электронные страховые услуги (</a:t>
            </a:r>
            <a:r>
              <a:rPr lang="ru-RU" dirty="0" err="1"/>
              <a:t>e-insurance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электронной коммерции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Business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Customer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Government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Business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B2B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B2C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B2G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Customer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C2B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C2C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C2G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Government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G2B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G2C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G2G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B2B (Business-To-Business)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Сектор рынка, который работает не на конечного, рядового потребителя, а на такие же компании, то есть на другой бизнес.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</a:t>
            </a:r>
            <a:r>
              <a:rPr lang="en-US" dirty="0"/>
              <a:t>B2B-</a:t>
            </a:r>
            <a:r>
              <a:rPr lang="ru-RU" dirty="0"/>
              <a:t>систем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Корпоративный сайт компании</a:t>
            </a:r>
          </a:p>
          <a:p>
            <a:r>
              <a:rPr lang="ru-RU" dirty="0"/>
              <a:t>Интернет-магазин</a:t>
            </a:r>
          </a:p>
          <a:p>
            <a:r>
              <a:rPr lang="ru-RU" dirty="0"/>
              <a:t>Служба закупок</a:t>
            </a:r>
          </a:p>
          <a:p>
            <a:r>
              <a:rPr lang="ru-RU" dirty="0"/>
              <a:t>Информационный сайт</a:t>
            </a:r>
          </a:p>
          <a:p>
            <a:r>
              <a:rPr lang="ru-RU" dirty="0"/>
              <a:t>Брокерские сайты</a:t>
            </a:r>
          </a:p>
          <a:p>
            <a:r>
              <a:rPr lang="ru-RU" dirty="0"/>
              <a:t>Электронные торговые площадки</a:t>
            </a:r>
          </a:p>
          <a:p>
            <a:r>
              <a:rPr lang="en-US" dirty="0"/>
              <a:t>B2B-</a:t>
            </a:r>
            <a:r>
              <a:rPr lang="ru-RU" dirty="0" err="1"/>
              <a:t>медиа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B2C (Business-To-Customer)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Форма электронной торговли, целью которой являются прямые продажи для потребителя.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Интернет-магазины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www.amazon.com</a:t>
            </a:r>
          </a:p>
          <a:p>
            <a:r>
              <a:rPr lang="en-US" dirty="0"/>
              <a:t>www.ozon.ru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C2C (Customer-To-Customer)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Форма электронной торговли, которая заключается в продаже товаров и услуг между потребителями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</TotalTime>
  <Words>487</Words>
  <Application>Microsoft Office PowerPoint</Application>
  <PresentationFormat>Экран (4:3)</PresentationFormat>
  <Paragraphs>92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Georgia</vt:lpstr>
      <vt:lpstr>Trebuchet MS</vt:lpstr>
      <vt:lpstr>Wingdings 2</vt:lpstr>
      <vt:lpstr>Городская</vt:lpstr>
      <vt:lpstr>Электронная коммерция e-commerce</vt:lpstr>
      <vt:lpstr>Презентация PowerPoint</vt:lpstr>
      <vt:lpstr> Элементы электронной коммерции</vt:lpstr>
      <vt:lpstr>Схема электронной коммерции</vt:lpstr>
      <vt:lpstr>B2B (Business-To-Business)</vt:lpstr>
      <vt:lpstr>Классификация B2B-систем</vt:lpstr>
      <vt:lpstr>B2C (Business-To-Customer) </vt:lpstr>
      <vt:lpstr>Интернет-магазины</vt:lpstr>
      <vt:lpstr>C2C (Customer-To-Customer)</vt:lpstr>
      <vt:lpstr>Интернет-аукцион</vt:lpstr>
      <vt:lpstr>C2B (Customer-To-Business)</vt:lpstr>
      <vt:lpstr>B2G (Business-To-Government)</vt:lpstr>
      <vt:lpstr>G2B (Government-To-Business)</vt:lpstr>
      <vt:lpstr>G2C (Government-To-Customer)</vt:lpstr>
      <vt:lpstr>G2G (Government-To-Government)</vt:lpstr>
      <vt:lpstr>Преимущества ЭК  (для организаций)</vt:lpstr>
      <vt:lpstr>Преимущества ЭК (для потребителей)</vt:lpstr>
      <vt:lpstr>Преимущества ЭК (для общества)</vt:lpstr>
      <vt:lpstr>Недостатки ЭК (для организаций)</vt:lpstr>
      <vt:lpstr>Недостатки ЭК (для потребителей)</vt:lpstr>
      <vt:lpstr>Недостатки ЭК (для общества)</vt:lpstr>
      <vt:lpstr>Недостатки ЭК (для государства)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6</dc:title>
  <dc:creator>AhmetovIG</dc:creator>
  <cp:lastModifiedBy> </cp:lastModifiedBy>
  <cp:revision>10</cp:revision>
  <dcterms:created xsi:type="dcterms:W3CDTF">2011-10-06T23:28:44Z</dcterms:created>
  <dcterms:modified xsi:type="dcterms:W3CDTF">2020-09-03T12:58:11Z</dcterms:modified>
</cp:coreProperties>
</file>