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8" r:id="rId1"/>
  </p:sldMasterIdLst>
  <p:sldIdLst>
    <p:sldId id="256" r:id="rId2"/>
    <p:sldId id="318" r:id="rId3"/>
    <p:sldId id="282" r:id="rId4"/>
    <p:sldId id="281" r:id="rId5"/>
    <p:sldId id="276" r:id="rId6"/>
    <p:sldId id="319" r:id="rId7"/>
    <p:sldId id="278" r:id="rId8"/>
    <p:sldId id="279" r:id="rId9"/>
    <p:sldId id="264" r:id="rId10"/>
    <p:sldId id="280" r:id="rId11"/>
    <p:sldId id="297" r:id="rId12"/>
    <p:sldId id="298" r:id="rId13"/>
    <p:sldId id="315" r:id="rId14"/>
    <p:sldId id="316" r:id="rId15"/>
    <p:sldId id="313" r:id="rId16"/>
    <p:sldId id="320" r:id="rId17"/>
    <p:sldId id="321" r:id="rId18"/>
    <p:sldId id="322" r:id="rId19"/>
    <p:sldId id="323" r:id="rId20"/>
    <p:sldId id="324" r:id="rId21"/>
    <p:sldId id="262" r:id="rId22"/>
    <p:sldId id="286" r:id="rId23"/>
    <p:sldId id="287" r:id="rId24"/>
    <p:sldId id="288" r:id="rId25"/>
    <p:sldId id="289" r:id="rId26"/>
    <p:sldId id="290" r:id="rId27"/>
    <p:sldId id="291" r:id="rId28"/>
    <p:sldId id="311" r:id="rId29"/>
    <p:sldId id="312" r:id="rId30"/>
    <p:sldId id="326" r:id="rId31"/>
    <p:sldId id="294" r:id="rId32"/>
    <p:sldId id="317" r:id="rId33"/>
    <p:sldId id="296" r:id="rId34"/>
    <p:sldId id="295" r:id="rId35"/>
    <p:sldId id="333" r:id="rId36"/>
    <p:sldId id="334" r:id="rId37"/>
    <p:sldId id="335" r:id="rId38"/>
    <p:sldId id="336" r:id="rId39"/>
    <p:sldId id="337" r:id="rId40"/>
    <p:sldId id="331" r:id="rId41"/>
    <p:sldId id="332" r:id="rId42"/>
    <p:sldId id="273" r:id="rId43"/>
    <p:sldId id="274" r:id="rId44"/>
    <p:sldId id="330" r:id="rId45"/>
    <p:sldId id="257" r:id="rId46"/>
    <p:sldId id="258" r:id="rId47"/>
    <p:sldId id="263" r:id="rId48"/>
    <p:sldId id="328" r:id="rId49"/>
    <p:sldId id="329" r:id="rId50"/>
    <p:sldId id="307" r:id="rId51"/>
    <p:sldId id="306" r:id="rId52"/>
    <p:sldId id="308" r:id="rId53"/>
    <p:sldId id="309" r:id="rId54"/>
    <p:sldId id="310" r:id="rId5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38" autoAdjust="0"/>
    <p:restoredTop sz="94660"/>
  </p:normalViewPr>
  <p:slideViewPr>
    <p:cSldViewPr>
      <p:cViewPr>
        <p:scale>
          <a:sx n="80" d="100"/>
          <a:sy n="80" d="100"/>
        </p:scale>
        <p:origin x="-164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fif"/><Relationship Id="rId1" Type="http://schemas.openxmlformats.org/officeDocument/2006/relationships/image" Target="../media/image29.jfif"/><Relationship Id="rId5" Type="http://schemas.openxmlformats.org/officeDocument/2006/relationships/image" Target="../media/image33.png"/><Relationship Id="rId4" Type="http://schemas.openxmlformats.org/officeDocument/2006/relationships/image" Target="../media/image32.jfif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fif"/><Relationship Id="rId1" Type="http://schemas.openxmlformats.org/officeDocument/2006/relationships/image" Target="../media/image29.jfif"/><Relationship Id="rId5" Type="http://schemas.openxmlformats.org/officeDocument/2006/relationships/image" Target="../media/image33.png"/><Relationship Id="rId4" Type="http://schemas.openxmlformats.org/officeDocument/2006/relationships/image" Target="../media/image32.jf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1B0BBE-352C-4E56-84E4-D0C77EE13FC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196425CB-144E-45C6-AFD1-ED5ED20F82B5}">
      <dgm:prSet/>
      <dgm:spPr/>
      <dgm:t>
        <a:bodyPr/>
        <a:lstStyle/>
        <a:p>
          <a:pPr rtl="0"/>
          <a:r>
            <a:rPr lang="ru-RU" baseline="0" smtClean="0"/>
            <a:t>риса цивілізованого суспільства</a:t>
          </a:r>
          <a:endParaRPr lang="ru-RU"/>
        </a:p>
      </dgm:t>
    </dgm:pt>
    <dgm:pt modelId="{F492B7A0-AA84-43BD-A20E-F0880C56D2ED}" type="parTrans" cxnId="{B71840B0-9145-4363-90AD-7AD501881854}">
      <dgm:prSet/>
      <dgm:spPr/>
      <dgm:t>
        <a:bodyPr/>
        <a:lstStyle/>
        <a:p>
          <a:endParaRPr lang="ru-RU"/>
        </a:p>
      </dgm:t>
    </dgm:pt>
    <dgm:pt modelId="{C5E55AA0-E440-40F8-AB17-D7EDF10A3A08}" type="sibTrans" cxnId="{B71840B0-9145-4363-90AD-7AD501881854}">
      <dgm:prSet/>
      <dgm:spPr/>
      <dgm:t>
        <a:bodyPr/>
        <a:lstStyle/>
        <a:p>
          <a:endParaRPr lang="ru-RU"/>
        </a:p>
      </dgm:t>
    </dgm:pt>
    <dgm:pt modelId="{36E5A9B2-0895-432F-8F6B-C53F3A41B5E9}">
      <dgm:prSet/>
      <dgm:spPr/>
      <dgm:t>
        <a:bodyPr/>
        <a:lstStyle/>
        <a:p>
          <a:pPr rtl="0"/>
          <a:r>
            <a:rPr lang="ru-RU" baseline="0" dirty="0" smtClean="0"/>
            <a:t>Не </a:t>
          </a:r>
          <a:r>
            <a:rPr lang="ru-RU" baseline="0" dirty="0" err="1" smtClean="0"/>
            <a:t>варто</a:t>
          </a:r>
          <a:r>
            <a:rPr lang="ru-RU" baseline="0" dirty="0" smtClean="0"/>
            <a:t> </a:t>
          </a:r>
          <a:r>
            <a:rPr lang="ru-RU" baseline="0" dirty="0" err="1" smtClean="0"/>
            <a:t>плутати</a:t>
          </a:r>
          <a:r>
            <a:rPr lang="ru-RU" baseline="0" dirty="0" smtClean="0"/>
            <a:t> </a:t>
          </a:r>
          <a:r>
            <a:rPr lang="ru-RU" baseline="0" dirty="0" err="1" smtClean="0"/>
            <a:t>толерантність</a:t>
          </a:r>
          <a:r>
            <a:rPr lang="ru-RU" baseline="0" dirty="0" smtClean="0"/>
            <a:t> </a:t>
          </a:r>
          <a:r>
            <a:rPr lang="ru-RU" baseline="0" dirty="0" err="1" smtClean="0"/>
            <a:t>із</a:t>
          </a:r>
          <a:r>
            <a:rPr lang="ru-RU" baseline="0" dirty="0" smtClean="0"/>
            <a:t> </a:t>
          </a:r>
          <a:r>
            <a:rPr lang="ru-RU" baseline="0" dirty="0" err="1" smtClean="0"/>
            <a:t>поступкою</a:t>
          </a:r>
          <a:r>
            <a:rPr lang="ru-RU" baseline="0" dirty="0" smtClean="0"/>
            <a:t>, </a:t>
          </a:r>
          <a:r>
            <a:rPr lang="ru-RU" baseline="0" dirty="0" err="1" smtClean="0"/>
            <a:t>поблажливістю</a:t>
          </a:r>
          <a:r>
            <a:rPr lang="ru-RU" baseline="0" dirty="0" smtClean="0"/>
            <a:t>, </a:t>
          </a:r>
          <a:r>
            <a:rPr lang="ru-RU" baseline="0" dirty="0" err="1" smtClean="0"/>
            <a:t>відмовою</a:t>
          </a:r>
          <a:r>
            <a:rPr lang="ru-RU" baseline="0" dirty="0" smtClean="0"/>
            <a:t> </a:t>
          </a:r>
          <a:r>
            <a:rPr lang="ru-RU" baseline="0" dirty="0" err="1" smtClean="0"/>
            <a:t>від</a:t>
          </a:r>
          <a:r>
            <a:rPr lang="ru-RU" baseline="0" dirty="0" smtClean="0"/>
            <a:t> </a:t>
          </a:r>
          <a:r>
            <a:rPr lang="ru-RU" baseline="0" dirty="0" err="1" smtClean="0"/>
            <a:t>своїх</a:t>
          </a:r>
          <a:r>
            <a:rPr lang="ru-RU" baseline="0" dirty="0" smtClean="0"/>
            <a:t> </a:t>
          </a:r>
          <a:r>
            <a:rPr lang="ru-RU" baseline="0" dirty="0" err="1" smtClean="0"/>
            <a:t>переконань</a:t>
          </a:r>
          <a:r>
            <a:rPr lang="ru-RU" baseline="0" dirty="0" smtClean="0"/>
            <a:t>, </a:t>
          </a:r>
          <a:r>
            <a:rPr lang="ru-RU" baseline="0" dirty="0" err="1" smtClean="0"/>
            <a:t>байдужістю</a:t>
          </a:r>
          <a:r>
            <a:rPr lang="ru-RU" baseline="0" dirty="0" smtClean="0"/>
            <a:t>. </a:t>
          </a:r>
          <a:r>
            <a:rPr lang="ru-RU" baseline="0" dirty="0" err="1" smtClean="0"/>
            <a:t>Це</a:t>
          </a:r>
          <a:r>
            <a:rPr lang="ru-RU" baseline="0" dirty="0" smtClean="0"/>
            <a:t> </a:t>
          </a:r>
          <a:r>
            <a:rPr lang="ru-RU" baseline="0" dirty="0" err="1" smtClean="0"/>
            <a:t>відкритість</a:t>
          </a:r>
          <a:r>
            <a:rPr lang="ru-RU" baseline="0" dirty="0" smtClean="0"/>
            <a:t> до </a:t>
          </a:r>
          <a:r>
            <a:rPr lang="ru-RU" baseline="0" dirty="0" err="1" smtClean="0"/>
            <a:t>світу</a:t>
          </a:r>
          <a:r>
            <a:rPr lang="ru-RU" baseline="0" dirty="0" smtClean="0"/>
            <a:t> та людей, </a:t>
          </a:r>
          <a:r>
            <a:rPr lang="ru-RU" baseline="0" dirty="0" err="1" smtClean="0"/>
            <a:t>усвідомлення</a:t>
          </a:r>
          <a:r>
            <a:rPr lang="ru-RU" baseline="0" dirty="0" smtClean="0"/>
            <a:t> </a:t>
          </a:r>
          <a:r>
            <a:rPr lang="ru-RU" baseline="0" dirty="0" err="1" smtClean="0"/>
            <a:t>різноманітності</a:t>
          </a:r>
          <a:r>
            <a:rPr lang="ru-RU" baseline="0" dirty="0" smtClean="0"/>
            <a:t> </a:t>
          </a:r>
          <a:r>
            <a:rPr lang="ru-RU" baseline="0" dirty="0" err="1" smtClean="0"/>
            <a:t>навколишнього</a:t>
          </a:r>
          <a:r>
            <a:rPr lang="ru-RU" baseline="0" dirty="0" smtClean="0"/>
            <a:t> </a:t>
          </a:r>
          <a:r>
            <a:rPr lang="ru-RU" baseline="0" dirty="0" err="1" smtClean="0"/>
            <a:t>світу</a:t>
          </a:r>
          <a:r>
            <a:rPr lang="ru-RU" baseline="0" dirty="0" smtClean="0"/>
            <a:t> та </a:t>
          </a:r>
          <a:r>
            <a:rPr lang="ru-RU" baseline="0" dirty="0" err="1" smtClean="0"/>
            <a:t>його</a:t>
          </a:r>
          <a:r>
            <a:rPr lang="ru-RU" baseline="0" dirty="0" smtClean="0"/>
            <a:t> </a:t>
          </a:r>
          <a:r>
            <a:rPr lang="ru-RU" baseline="0" dirty="0" err="1" smtClean="0"/>
            <a:t>унікальності</a:t>
          </a:r>
          <a:r>
            <a:rPr lang="ru-RU" baseline="0" dirty="0" smtClean="0"/>
            <a:t>. </a:t>
          </a:r>
          <a:r>
            <a:rPr lang="ru-RU" baseline="0" dirty="0" err="1" smtClean="0"/>
            <a:t>Толерантність</a:t>
          </a:r>
          <a:r>
            <a:rPr lang="ru-RU" baseline="0" dirty="0" smtClean="0"/>
            <a:t> є </a:t>
          </a:r>
          <a:r>
            <a:rPr lang="ru-RU" baseline="0" dirty="0" err="1" smtClean="0"/>
            <a:t>ознакою</a:t>
          </a:r>
          <a:r>
            <a:rPr lang="ru-RU" baseline="0" dirty="0" smtClean="0"/>
            <a:t> </a:t>
          </a:r>
          <a:r>
            <a:rPr lang="ru-RU" baseline="0" dirty="0" err="1" smtClean="0"/>
            <a:t>впевненості</a:t>
          </a:r>
          <a:r>
            <a:rPr lang="ru-RU" baseline="0" dirty="0" smtClean="0"/>
            <a:t> у </a:t>
          </a:r>
          <a:r>
            <a:rPr lang="ru-RU" baseline="0" dirty="0" err="1" smtClean="0"/>
            <a:t>собі</a:t>
          </a:r>
          <a:r>
            <a:rPr lang="ru-RU" baseline="0" dirty="0" smtClean="0"/>
            <a:t> та </a:t>
          </a:r>
          <a:r>
            <a:rPr lang="ru-RU" baseline="0" dirty="0" err="1" smtClean="0"/>
            <a:t>усвідомленні</a:t>
          </a:r>
          <a:r>
            <a:rPr lang="ru-RU" baseline="0" dirty="0" smtClean="0"/>
            <a:t> </a:t>
          </a:r>
          <a:r>
            <a:rPr lang="ru-RU" baseline="0" dirty="0" err="1" smtClean="0"/>
            <a:t>надійності</a:t>
          </a:r>
          <a:r>
            <a:rPr lang="ru-RU" baseline="0" dirty="0" smtClean="0"/>
            <a:t> </a:t>
          </a:r>
          <a:r>
            <a:rPr lang="ru-RU" baseline="0" dirty="0" err="1" smtClean="0"/>
            <a:t>власних</a:t>
          </a:r>
          <a:r>
            <a:rPr lang="ru-RU" baseline="0" dirty="0" smtClean="0"/>
            <a:t> морально-</a:t>
          </a:r>
          <a:r>
            <a:rPr lang="ru-RU" baseline="0" dirty="0" err="1" smtClean="0"/>
            <a:t>етично</a:t>
          </a:r>
          <a:r>
            <a:rPr lang="ru-RU" baseline="0" dirty="0" smtClean="0"/>
            <a:t>-</a:t>
          </a:r>
          <a:r>
            <a:rPr lang="ru-RU" baseline="0" dirty="0" err="1" smtClean="0"/>
            <a:t>громадянських</a:t>
          </a:r>
          <a:r>
            <a:rPr lang="ru-RU" baseline="0" dirty="0" smtClean="0"/>
            <a:t> </a:t>
          </a:r>
          <a:r>
            <a:rPr lang="ru-RU" baseline="0" dirty="0" err="1" smtClean="0"/>
            <a:t>позицій</a:t>
          </a:r>
          <a:endParaRPr lang="ru-RU" dirty="0"/>
        </a:p>
      </dgm:t>
    </dgm:pt>
    <dgm:pt modelId="{8C1A7F8A-B80D-4F26-A2F7-D8056F13FC89}" type="parTrans" cxnId="{415462B3-D816-468F-AFC3-B2806048053A}">
      <dgm:prSet/>
      <dgm:spPr/>
      <dgm:t>
        <a:bodyPr/>
        <a:lstStyle/>
        <a:p>
          <a:endParaRPr lang="ru-RU"/>
        </a:p>
      </dgm:t>
    </dgm:pt>
    <dgm:pt modelId="{B11F17E9-B4D1-41E6-A639-E9D684EA0E60}" type="sibTrans" cxnId="{415462B3-D816-468F-AFC3-B2806048053A}">
      <dgm:prSet/>
      <dgm:spPr/>
      <dgm:t>
        <a:bodyPr/>
        <a:lstStyle/>
        <a:p>
          <a:endParaRPr lang="ru-RU"/>
        </a:p>
      </dgm:t>
    </dgm:pt>
    <dgm:pt modelId="{3846071D-7942-4788-8D83-7B4B3BF1F079}" type="pres">
      <dgm:prSet presAssocID="{E51B0BBE-352C-4E56-84E4-D0C77EE13FC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7E7E4A-11BF-4F3F-BCE6-1A75C9F7BE6F}" type="pres">
      <dgm:prSet presAssocID="{196425CB-144E-45C6-AFD1-ED5ED20F82B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71EF40-D0AE-4063-9E02-F400994BB84F}" type="pres">
      <dgm:prSet presAssocID="{196425CB-144E-45C6-AFD1-ED5ED20F82B5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0B38FF-70A9-4A76-86C1-2B8C7B7294FC}" type="presOf" srcId="{36E5A9B2-0895-432F-8F6B-C53F3A41B5E9}" destId="{D371EF40-D0AE-4063-9E02-F400994BB84F}" srcOrd="0" destOrd="0" presId="urn:microsoft.com/office/officeart/2005/8/layout/vList2"/>
    <dgm:cxn modelId="{04ECBF34-C389-4F09-9A5C-FA0032CBEF09}" type="presOf" srcId="{196425CB-144E-45C6-AFD1-ED5ED20F82B5}" destId="{0B7E7E4A-11BF-4F3F-BCE6-1A75C9F7BE6F}" srcOrd="0" destOrd="0" presId="urn:microsoft.com/office/officeart/2005/8/layout/vList2"/>
    <dgm:cxn modelId="{B71840B0-9145-4363-90AD-7AD501881854}" srcId="{E51B0BBE-352C-4E56-84E4-D0C77EE13FC6}" destId="{196425CB-144E-45C6-AFD1-ED5ED20F82B5}" srcOrd="0" destOrd="0" parTransId="{F492B7A0-AA84-43BD-A20E-F0880C56D2ED}" sibTransId="{C5E55AA0-E440-40F8-AB17-D7EDF10A3A08}"/>
    <dgm:cxn modelId="{F483F5E3-DB7E-4A73-9D7F-A3151A7105F0}" type="presOf" srcId="{E51B0BBE-352C-4E56-84E4-D0C77EE13FC6}" destId="{3846071D-7942-4788-8D83-7B4B3BF1F079}" srcOrd="0" destOrd="0" presId="urn:microsoft.com/office/officeart/2005/8/layout/vList2"/>
    <dgm:cxn modelId="{415462B3-D816-468F-AFC3-B2806048053A}" srcId="{196425CB-144E-45C6-AFD1-ED5ED20F82B5}" destId="{36E5A9B2-0895-432F-8F6B-C53F3A41B5E9}" srcOrd="0" destOrd="0" parTransId="{8C1A7F8A-B80D-4F26-A2F7-D8056F13FC89}" sibTransId="{B11F17E9-B4D1-41E6-A639-E9D684EA0E60}"/>
    <dgm:cxn modelId="{FE818358-1AE8-4B91-AC32-3B50C2E8493E}" type="presParOf" srcId="{3846071D-7942-4788-8D83-7B4B3BF1F079}" destId="{0B7E7E4A-11BF-4F3F-BCE6-1A75C9F7BE6F}" srcOrd="0" destOrd="0" presId="urn:microsoft.com/office/officeart/2005/8/layout/vList2"/>
    <dgm:cxn modelId="{B900D4B1-4520-42B9-95B5-83F1653AB8A1}" type="presParOf" srcId="{3846071D-7942-4788-8D83-7B4B3BF1F079}" destId="{D371EF40-D0AE-4063-9E02-F400994BB84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0D39F6-CAAC-4BFF-93BA-C2C18C5C363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E5A00BAD-4CA1-4306-84C5-26001CA97CEF}">
      <dgm:prSet/>
      <dgm:spPr/>
      <dgm:t>
        <a:bodyPr/>
        <a:lstStyle/>
        <a:p>
          <a:pPr rtl="0"/>
          <a:r>
            <a:rPr lang="ru-RU" b="1" baseline="0" smtClean="0"/>
            <a:t>Гендерна</a:t>
          </a:r>
          <a:endParaRPr lang="ru-RU"/>
        </a:p>
      </dgm:t>
    </dgm:pt>
    <dgm:pt modelId="{C7FBD192-1E43-4B17-BD07-6521EE095DD9}" type="parTrans" cxnId="{8CBB52A6-5CDD-4E20-B01E-AC832665C3C4}">
      <dgm:prSet/>
      <dgm:spPr/>
      <dgm:t>
        <a:bodyPr/>
        <a:lstStyle/>
        <a:p>
          <a:endParaRPr lang="ru-RU"/>
        </a:p>
      </dgm:t>
    </dgm:pt>
    <dgm:pt modelId="{D61669F1-58B3-4B16-AC4C-3AABE8FE162B}" type="sibTrans" cxnId="{8CBB52A6-5CDD-4E20-B01E-AC832665C3C4}">
      <dgm:prSet/>
      <dgm:spPr/>
      <dgm:t>
        <a:bodyPr/>
        <a:lstStyle/>
        <a:p>
          <a:endParaRPr lang="ru-RU"/>
        </a:p>
      </dgm:t>
    </dgm:pt>
    <dgm:pt modelId="{702369DA-B2A7-410D-8B40-D517165BE564}">
      <dgm:prSet/>
      <dgm:spPr/>
      <dgm:t>
        <a:bodyPr/>
        <a:lstStyle/>
        <a:p>
          <a:pPr rtl="0"/>
          <a:r>
            <a:rPr lang="ru-RU" b="1" baseline="0" smtClean="0"/>
            <a:t>Расова, національна</a:t>
          </a:r>
          <a:endParaRPr lang="ru-RU"/>
        </a:p>
      </dgm:t>
    </dgm:pt>
    <dgm:pt modelId="{4FB23123-E9C6-4482-B1E5-1FDD2314BC12}" type="parTrans" cxnId="{FAB7ED1E-BA99-4B20-9A6A-F467D9B2402E}">
      <dgm:prSet/>
      <dgm:spPr/>
      <dgm:t>
        <a:bodyPr/>
        <a:lstStyle/>
        <a:p>
          <a:endParaRPr lang="ru-RU"/>
        </a:p>
      </dgm:t>
    </dgm:pt>
    <dgm:pt modelId="{163CC7E5-D1AF-412F-8065-0E0D2369CCC9}" type="sibTrans" cxnId="{FAB7ED1E-BA99-4B20-9A6A-F467D9B2402E}">
      <dgm:prSet/>
      <dgm:spPr/>
      <dgm:t>
        <a:bodyPr/>
        <a:lstStyle/>
        <a:p>
          <a:endParaRPr lang="ru-RU"/>
        </a:p>
      </dgm:t>
    </dgm:pt>
    <dgm:pt modelId="{E4E703B3-C6E9-446A-85C9-D5DF2220F149}">
      <dgm:prSet/>
      <dgm:spPr/>
      <dgm:t>
        <a:bodyPr/>
        <a:lstStyle/>
        <a:p>
          <a:pPr rtl="0"/>
          <a:r>
            <a:rPr lang="ru-RU" b="1" baseline="0" smtClean="0"/>
            <a:t>До людей з інвалідністю</a:t>
          </a:r>
          <a:endParaRPr lang="ru-RU"/>
        </a:p>
      </dgm:t>
    </dgm:pt>
    <dgm:pt modelId="{8545AF2C-24FD-46DC-847A-07978404DA84}" type="parTrans" cxnId="{447FFCE1-244F-47BB-8E04-6E8EAB21ACC4}">
      <dgm:prSet/>
      <dgm:spPr/>
      <dgm:t>
        <a:bodyPr/>
        <a:lstStyle/>
        <a:p>
          <a:endParaRPr lang="ru-RU"/>
        </a:p>
      </dgm:t>
    </dgm:pt>
    <dgm:pt modelId="{178CDE9B-52F6-463D-B041-E89A7225ED54}" type="sibTrans" cxnId="{447FFCE1-244F-47BB-8E04-6E8EAB21ACC4}">
      <dgm:prSet/>
      <dgm:spPr/>
      <dgm:t>
        <a:bodyPr/>
        <a:lstStyle/>
        <a:p>
          <a:endParaRPr lang="ru-RU"/>
        </a:p>
      </dgm:t>
    </dgm:pt>
    <dgm:pt modelId="{D7EDF437-A596-4A3B-8085-6F971CE5C37B}">
      <dgm:prSet/>
      <dgm:spPr/>
      <dgm:t>
        <a:bodyPr/>
        <a:lstStyle/>
        <a:p>
          <a:pPr rtl="0"/>
          <a:r>
            <a:rPr lang="ru-RU" b="1" baseline="0" smtClean="0"/>
            <a:t>Релігійна</a:t>
          </a:r>
          <a:endParaRPr lang="ru-RU"/>
        </a:p>
      </dgm:t>
    </dgm:pt>
    <dgm:pt modelId="{81501866-3A16-4B03-A724-B51D43E3DE57}" type="parTrans" cxnId="{3A312FF2-C3C0-4456-A07A-867D64A53651}">
      <dgm:prSet/>
      <dgm:spPr/>
      <dgm:t>
        <a:bodyPr/>
        <a:lstStyle/>
        <a:p>
          <a:endParaRPr lang="ru-RU"/>
        </a:p>
      </dgm:t>
    </dgm:pt>
    <dgm:pt modelId="{258CA7ED-2D35-4918-A452-1A655FFC03FC}" type="sibTrans" cxnId="{3A312FF2-C3C0-4456-A07A-867D64A53651}">
      <dgm:prSet/>
      <dgm:spPr/>
      <dgm:t>
        <a:bodyPr/>
        <a:lstStyle/>
        <a:p>
          <a:endParaRPr lang="ru-RU"/>
        </a:p>
      </dgm:t>
    </dgm:pt>
    <dgm:pt modelId="{59B5191D-9AC5-4265-9469-71BC2C7FE1DD}">
      <dgm:prSet/>
      <dgm:spPr/>
      <dgm:t>
        <a:bodyPr/>
        <a:lstStyle/>
        <a:p>
          <a:pPr rtl="0"/>
          <a:r>
            <a:rPr lang="ru-RU" b="1" baseline="0" smtClean="0"/>
            <a:t>Сексуально-орієнтаційна</a:t>
          </a:r>
          <a:endParaRPr lang="ru-RU"/>
        </a:p>
      </dgm:t>
    </dgm:pt>
    <dgm:pt modelId="{AE4D9C9C-0282-4568-AAFB-4F1883D24460}" type="parTrans" cxnId="{F7AB5D86-67D6-4EB6-81ED-A253455B9F83}">
      <dgm:prSet/>
      <dgm:spPr/>
      <dgm:t>
        <a:bodyPr/>
        <a:lstStyle/>
        <a:p>
          <a:endParaRPr lang="ru-RU"/>
        </a:p>
      </dgm:t>
    </dgm:pt>
    <dgm:pt modelId="{D62CC28F-1704-44EE-9E33-07C4357A6C1B}" type="sibTrans" cxnId="{F7AB5D86-67D6-4EB6-81ED-A253455B9F83}">
      <dgm:prSet/>
      <dgm:spPr/>
      <dgm:t>
        <a:bodyPr/>
        <a:lstStyle/>
        <a:p>
          <a:endParaRPr lang="ru-RU"/>
        </a:p>
      </dgm:t>
    </dgm:pt>
    <dgm:pt modelId="{50B8AD12-CE8E-4365-9CD1-6C8D7EB05DD4}">
      <dgm:prSet/>
      <dgm:spPr/>
      <dgm:t>
        <a:bodyPr/>
        <a:lstStyle/>
        <a:p>
          <a:pPr rtl="0"/>
          <a:r>
            <a:rPr lang="ru-RU" b="1" baseline="0" smtClean="0"/>
            <a:t>Політична</a:t>
          </a:r>
          <a:endParaRPr lang="ru-RU"/>
        </a:p>
      </dgm:t>
    </dgm:pt>
    <dgm:pt modelId="{48DE5F83-B759-4E93-A7A3-DEBB0BDA2723}" type="parTrans" cxnId="{61877D23-7A8C-4019-89EE-7F62C38E4D70}">
      <dgm:prSet/>
      <dgm:spPr/>
      <dgm:t>
        <a:bodyPr/>
        <a:lstStyle/>
        <a:p>
          <a:endParaRPr lang="ru-RU"/>
        </a:p>
      </dgm:t>
    </dgm:pt>
    <dgm:pt modelId="{5CCC3042-9D26-471D-B937-22B1576E8DE5}" type="sibTrans" cxnId="{61877D23-7A8C-4019-89EE-7F62C38E4D70}">
      <dgm:prSet/>
      <dgm:spPr/>
      <dgm:t>
        <a:bodyPr/>
        <a:lstStyle/>
        <a:p>
          <a:endParaRPr lang="ru-RU"/>
        </a:p>
      </dgm:t>
    </dgm:pt>
    <dgm:pt modelId="{9494BFEF-AF17-47C0-82B1-315A19E39952}">
      <dgm:prSet/>
      <dgm:spPr/>
      <dgm:t>
        <a:bodyPr/>
        <a:lstStyle/>
        <a:p>
          <a:pPr rtl="0"/>
          <a:r>
            <a:rPr lang="uk-UA" b="1" baseline="0" smtClean="0"/>
            <a:t>Освітня</a:t>
          </a:r>
          <a:endParaRPr lang="ru-RU"/>
        </a:p>
      </dgm:t>
    </dgm:pt>
    <dgm:pt modelId="{B73DF984-45E0-4BBF-8852-733C192FC36D}" type="parTrans" cxnId="{62CEBBC6-2262-4617-9779-094BF1435F1D}">
      <dgm:prSet/>
      <dgm:spPr/>
      <dgm:t>
        <a:bodyPr/>
        <a:lstStyle/>
        <a:p>
          <a:endParaRPr lang="ru-RU"/>
        </a:p>
      </dgm:t>
    </dgm:pt>
    <dgm:pt modelId="{EEB5652E-3391-4C38-8A4E-0CD8BC740D3C}" type="sibTrans" cxnId="{62CEBBC6-2262-4617-9779-094BF1435F1D}">
      <dgm:prSet/>
      <dgm:spPr/>
      <dgm:t>
        <a:bodyPr/>
        <a:lstStyle/>
        <a:p>
          <a:endParaRPr lang="ru-RU"/>
        </a:p>
      </dgm:t>
    </dgm:pt>
    <dgm:pt modelId="{4D720475-4F02-40D3-9DB9-6C8CC555F19B}">
      <dgm:prSet/>
      <dgm:spPr/>
      <dgm:t>
        <a:bodyPr/>
        <a:lstStyle/>
        <a:p>
          <a:pPr rtl="0"/>
          <a:r>
            <a:rPr lang="uk-UA" b="1" baseline="0" smtClean="0"/>
            <a:t>Міжкласова</a:t>
          </a:r>
          <a:endParaRPr lang="ru-RU"/>
        </a:p>
      </dgm:t>
    </dgm:pt>
    <dgm:pt modelId="{B0C57F31-C85F-4DEB-B0B5-32F02EF98FC3}" type="parTrans" cxnId="{22665CA2-BD31-4E59-A4DB-BE8E8BE9476D}">
      <dgm:prSet/>
      <dgm:spPr/>
      <dgm:t>
        <a:bodyPr/>
        <a:lstStyle/>
        <a:p>
          <a:endParaRPr lang="ru-RU"/>
        </a:p>
      </dgm:t>
    </dgm:pt>
    <dgm:pt modelId="{74A51327-A04E-4C79-B98C-14AFCA0C63B2}" type="sibTrans" cxnId="{22665CA2-BD31-4E59-A4DB-BE8E8BE9476D}">
      <dgm:prSet/>
      <dgm:spPr/>
      <dgm:t>
        <a:bodyPr/>
        <a:lstStyle/>
        <a:p>
          <a:endParaRPr lang="ru-RU"/>
        </a:p>
      </dgm:t>
    </dgm:pt>
    <dgm:pt modelId="{10D8BBE7-F234-4903-B226-100EED4D6865}" type="pres">
      <dgm:prSet presAssocID="{2A0D39F6-CAAC-4BFF-93BA-C2C18C5C363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27AC44-7285-4A28-B3EE-664E26E62C63}" type="pres">
      <dgm:prSet presAssocID="{E5A00BAD-4CA1-4306-84C5-26001CA97CEF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47CCCF-39D4-4F97-B434-29577F5F7BAB}" type="pres">
      <dgm:prSet presAssocID="{D61669F1-58B3-4B16-AC4C-3AABE8FE162B}" presName="spacer" presStyleCnt="0"/>
      <dgm:spPr/>
    </dgm:pt>
    <dgm:pt modelId="{2388DDDA-E20A-4320-BD19-751FF21E5187}" type="pres">
      <dgm:prSet presAssocID="{702369DA-B2A7-410D-8B40-D517165BE564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61685A-6E5B-47D5-95A7-EC9DCBDF3573}" type="pres">
      <dgm:prSet presAssocID="{163CC7E5-D1AF-412F-8065-0E0D2369CCC9}" presName="spacer" presStyleCnt="0"/>
      <dgm:spPr/>
    </dgm:pt>
    <dgm:pt modelId="{E1101374-2686-40BE-9493-44F8632D6E4F}" type="pres">
      <dgm:prSet presAssocID="{E4E703B3-C6E9-446A-85C9-D5DF2220F149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1975EC-3D36-4504-B61A-BF0A0F02DF7A}" type="pres">
      <dgm:prSet presAssocID="{178CDE9B-52F6-463D-B041-E89A7225ED54}" presName="spacer" presStyleCnt="0"/>
      <dgm:spPr/>
    </dgm:pt>
    <dgm:pt modelId="{5A63B8FB-7069-45D8-917D-46FC16BDA6A7}" type="pres">
      <dgm:prSet presAssocID="{D7EDF437-A596-4A3B-8085-6F971CE5C37B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78F9B-7012-49E5-A002-F73782B4CC2D}" type="pres">
      <dgm:prSet presAssocID="{258CA7ED-2D35-4918-A452-1A655FFC03FC}" presName="spacer" presStyleCnt="0"/>
      <dgm:spPr/>
    </dgm:pt>
    <dgm:pt modelId="{D8F8791F-E26B-428F-9852-63E03B53E54B}" type="pres">
      <dgm:prSet presAssocID="{59B5191D-9AC5-4265-9469-71BC2C7FE1DD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E455A-8C09-446D-91E3-6E8898ED3CB1}" type="pres">
      <dgm:prSet presAssocID="{D62CC28F-1704-44EE-9E33-07C4357A6C1B}" presName="spacer" presStyleCnt="0"/>
      <dgm:spPr/>
    </dgm:pt>
    <dgm:pt modelId="{D8E32B90-0D1D-486D-9793-CFA3FB57DF6D}" type="pres">
      <dgm:prSet presAssocID="{50B8AD12-CE8E-4365-9CD1-6C8D7EB05DD4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E4E394-FCA0-456C-9CBC-8FC5C9FC09A4}" type="pres">
      <dgm:prSet presAssocID="{5CCC3042-9D26-471D-B937-22B1576E8DE5}" presName="spacer" presStyleCnt="0"/>
      <dgm:spPr/>
    </dgm:pt>
    <dgm:pt modelId="{E2406F5A-9D0F-4AF2-984A-497EDA5BEF29}" type="pres">
      <dgm:prSet presAssocID="{9494BFEF-AF17-47C0-82B1-315A19E39952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277948-218E-4FF9-8088-A3E1B321A4DE}" type="pres">
      <dgm:prSet presAssocID="{EEB5652E-3391-4C38-8A4E-0CD8BC740D3C}" presName="spacer" presStyleCnt="0"/>
      <dgm:spPr/>
    </dgm:pt>
    <dgm:pt modelId="{D398C5D3-E720-416E-8DD5-B4C70E89149B}" type="pres">
      <dgm:prSet presAssocID="{4D720475-4F02-40D3-9DB9-6C8CC555F19B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1A5B19-3719-4A70-B0A6-CB53BC92CE0D}" type="presOf" srcId="{E5A00BAD-4CA1-4306-84C5-26001CA97CEF}" destId="{2427AC44-7285-4A28-B3EE-664E26E62C63}" srcOrd="0" destOrd="0" presId="urn:microsoft.com/office/officeart/2005/8/layout/vList2"/>
    <dgm:cxn modelId="{49FD11FF-6C67-46CC-9FB8-EEBDE7822D50}" type="presOf" srcId="{D7EDF437-A596-4A3B-8085-6F971CE5C37B}" destId="{5A63B8FB-7069-45D8-917D-46FC16BDA6A7}" srcOrd="0" destOrd="0" presId="urn:microsoft.com/office/officeart/2005/8/layout/vList2"/>
    <dgm:cxn modelId="{FAB7ED1E-BA99-4B20-9A6A-F467D9B2402E}" srcId="{2A0D39F6-CAAC-4BFF-93BA-C2C18C5C3631}" destId="{702369DA-B2A7-410D-8B40-D517165BE564}" srcOrd="1" destOrd="0" parTransId="{4FB23123-E9C6-4482-B1E5-1FDD2314BC12}" sibTransId="{163CC7E5-D1AF-412F-8065-0E0D2369CCC9}"/>
    <dgm:cxn modelId="{3A312FF2-C3C0-4456-A07A-867D64A53651}" srcId="{2A0D39F6-CAAC-4BFF-93BA-C2C18C5C3631}" destId="{D7EDF437-A596-4A3B-8085-6F971CE5C37B}" srcOrd="3" destOrd="0" parTransId="{81501866-3A16-4B03-A724-B51D43E3DE57}" sibTransId="{258CA7ED-2D35-4918-A452-1A655FFC03FC}"/>
    <dgm:cxn modelId="{8CBB52A6-5CDD-4E20-B01E-AC832665C3C4}" srcId="{2A0D39F6-CAAC-4BFF-93BA-C2C18C5C3631}" destId="{E5A00BAD-4CA1-4306-84C5-26001CA97CEF}" srcOrd="0" destOrd="0" parTransId="{C7FBD192-1E43-4B17-BD07-6521EE095DD9}" sibTransId="{D61669F1-58B3-4B16-AC4C-3AABE8FE162B}"/>
    <dgm:cxn modelId="{26BDFB1A-0CA9-4C41-BECE-78CE068230D5}" type="presOf" srcId="{9494BFEF-AF17-47C0-82B1-315A19E39952}" destId="{E2406F5A-9D0F-4AF2-984A-497EDA5BEF29}" srcOrd="0" destOrd="0" presId="urn:microsoft.com/office/officeart/2005/8/layout/vList2"/>
    <dgm:cxn modelId="{8D7B1C6E-E359-4582-995D-F63972BAFD3D}" type="presOf" srcId="{702369DA-B2A7-410D-8B40-D517165BE564}" destId="{2388DDDA-E20A-4320-BD19-751FF21E5187}" srcOrd="0" destOrd="0" presId="urn:microsoft.com/office/officeart/2005/8/layout/vList2"/>
    <dgm:cxn modelId="{61877D23-7A8C-4019-89EE-7F62C38E4D70}" srcId="{2A0D39F6-CAAC-4BFF-93BA-C2C18C5C3631}" destId="{50B8AD12-CE8E-4365-9CD1-6C8D7EB05DD4}" srcOrd="5" destOrd="0" parTransId="{48DE5F83-B759-4E93-A7A3-DEBB0BDA2723}" sibTransId="{5CCC3042-9D26-471D-B937-22B1576E8DE5}"/>
    <dgm:cxn modelId="{B6FE01CF-6E70-4CC0-9A48-CA98B4ED3E0C}" type="presOf" srcId="{50B8AD12-CE8E-4365-9CD1-6C8D7EB05DD4}" destId="{D8E32B90-0D1D-486D-9793-CFA3FB57DF6D}" srcOrd="0" destOrd="0" presId="urn:microsoft.com/office/officeart/2005/8/layout/vList2"/>
    <dgm:cxn modelId="{22665CA2-BD31-4E59-A4DB-BE8E8BE9476D}" srcId="{2A0D39F6-CAAC-4BFF-93BA-C2C18C5C3631}" destId="{4D720475-4F02-40D3-9DB9-6C8CC555F19B}" srcOrd="7" destOrd="0" parTransId="{B0C57F31-C85F-4DEB-B0B5-32F02EF98FC3}" sibTransId="{74A51327-A04E-4C79-B98C-14AFCA0C63B2}"/>
    <dgm:cxn modelId="{447FFCE1-244F-47BB-8E04-6E8EAB21ACC4}" srcId="{2A0D39F6-CAAC-4BFF-93BA-C2C18C5C3631}" destId="{E4E703B3-C6E9-446A-85C9-D5DF2220F149}" srcOrd="2" destOrd="0" parTransId="{8545AF2C-24FD-46DC-847A-07978404DA84}" sibTransId="{178CDE9B-52F6-463D-B041-E89A7225ED54}"/>
    <dgm:cxn modelId="{F7AB5D86-67D6-4EB6-81ED-A253455B9F83}" srcId="{2A0D39F6-CAAC-4BFF-93BA-C2C18C5C3631}" destId="{59B5191D-9AC5-4265-9469-71BC2C7FE1DD}" srcOrd="4" destOrd="0" parTransId="{AE4D9C9C-0282-4568-AAFB-4F1883D24460}" sibTransId="{D62CC28F-1704-44EE-9E33-07C4357A6C1B}"/>
    <dgm:cxn modelId="{845EE4DE-6759-4B0B-AEFF-267E9DCC1D20}" type="presOf" srcId="{4D720475-4F02-40D3-9DB9-6C8CC555F19B}" destId="{D398C5D3-E720-416E-8DD5-B4C70E89149B}" srcOrd="0" destOrd="0" presId="urn:microsoft.com/office/officeart/2005/8/layout/vList2"/>
    <dgm:cxn modelId="{62CEBBC6-2262-4617-9779-094BF1435F1D}" srcId="{2A0D39F6-CAAC-4BFF-93BA-C2C18C5C3631}" destId="{9494BFEF-AF17-47C0-82B1-315A19E39952}" srcOrd="6" destOrd="0" parTransId="{B73DF984-45E0-4BBF-8852-733C192FC36D}" sibTransId="{EEB5652E-3391-4C38-8A4E-0CD8BC740D3C}"/>
    <dgm:cxn modelId="{79A3028E-39E0-4431-9AB7-2186184E0B3D}" type="presOf" srcId="{59B5191D-9AC5-4265-9469-71BC2C7FE1DD}" destId="{D8F8791F-E26B-428F-9852-63E03B53E54B}" srcOrd="0" destOrd="0" presId="urn:microsoft.com/office/officeart/2005/8/layout/vList2"/>
    <dgm:cxn modelId="{53E12DC2-0CA4-456D-97BF-7AFC742B6040}" type="presOf" srcId="{2A0D39F6-CAAC-4BFF-93BA-C2C18C5C3631}" destId="{10D8BBE7-F234-4903-B226-100EED4D6865}" srcOrd="0" destOrd="0" presId="urn:microsoft.com/office/officeart/2005/8/layout/vList2"/>
    <dgm:cxn modelId="{5E865BDF-2E93-45A3-AF83-8439D6B0825C}" type="presOf" srcId="{E4E703B3-C6E9-446A-85C9-D5DF2220F149}" destId="{E1101374-2686-40BE-9493-44F8632D6E4F}" srcOrd="0" destOrd="0" presId="urn:microsoft.com/office/officeart/2005/8/layout/vList2"/>
    <dgm:cxn modelId="{42D39CC6-2BCE-4D48-9538-BC5DB25E382E}" type="presParOf" srcId="{10D8BBE7-F234-4903-B226-100EED4D6865}" destId="{2427AC44-7285-4A28-B3EE-664E26E62C63}" srcOrd="0" destOrd="0" presId="urn:microsoft.com/office/officeart/2005/8/layout/vList2"/>
    <dgm:cxn modelId="{E095B9CF-A8A3-4800-9CCC-B72084EBE7E8}" type="presParOf" srcId="{10D8BBE7-F234-4903-B226-100EED4D6865}" destId="{9947CCCF-39D4-4F97-B434-29577F5F7BAB}" srcOrd="1" destOrd="0" presId="urn:microsoft.com/office/officeart/2005/8/layout/vList2"/>
    <dgm:cxn modelId="{1D39046F-B272-49CF-BD86-7DF269A7C9FD}" type="presParOf" srcId="{10D8BBE7-F234-4903-B226-100EED4D6865}" destId="{2388DDDA-E20A-4320-BD19-751FF21E5187}" srcOrd="2" destOrd="0" presId="urn:microsoft.com/office/officeart/2005/8/layout/vList2"/>
    <dgm:cxn modelId="{5539694C-2360-4BD7-AD5D-10122B3CB588}" type="presParOf" srcId="{10D8BBE7-F234-4903-B226-100EED4D6865}" destId="{7061685A-6E5B-47D5-95A7-EC9DCBDF3573}" srcOrd="3" destOrd="0" presId="urn:microsoft.com/office/officeart/2005/8/layout/vList2"/>
    <dgm:cxn modelId="{1D9452BF-53E0-4911-B5D2-57ADF6036D4D}" type="presParOf" srcId="{10D8BBE7-F234-4903-B226-100EED4D6865}" destId="{E1101374-2686-40BE-9493-44F8632D6E4F}" srcOrd="4" destOrd="0" presId="urn:microsoft.com/office/officeart/2005/8/layout/vList2"/>
    <dgm:cxn modelId="{007EFDB9-C385-467F-842C-71B558FF46E1}" type="presParOf" srcId="{10D8BBE7-F234-4903-B226-100EED4D6865}" destId="{7A1975EC-3D36-4504-B61A-BF0A0F02DF7A}" srcOrd="5" destOrd="0" presId="urn:microsoft.com/office/officeart/2005/8/layout/vList2"/>
    <dgm:cxn modelId="{25C9E088-341F-45B5-A37E-D6A2F25E1585}" type="presParOf" srcId="{10D8BBE7-F234-4903-B226-100EED4D6865}" destId="{5A63B8FB-7069-45D8-917D-46FC16BDA6A7}" srcOrd="6" destOrd="0" presId="urn:microsoft.com/office/officeart/2005/8/layout/vList2"/>
    <dgm:cxn modelId="{0B6D3DEF-5691-4DB2-8DB1-1C81E3FBC8D3}" type="presParOf" srcId="{10D8BBE7-F234-4903-B226-100EED4D6865}" destId="{CDA78F9B-7012-49E5-A002-F73782B4CC2D}" srcOrd="7" destOrd="0" presId="urn:microsoft.com/office/officeart/2005/8/layout/vList2"/>
    <dgm:cxn modelId="{1924DD97-5A6F-4D4D-8D2A-D1CE936F1B27}" type="presParOf" srcId="{10D8BBE7-F234-4903-B226-100EED4D6865}" destId="{D8F8791F-E26B-428F-9852-63E03B53E54B}" srcOrd="8" destOrd="0" presId="urn:microsoft.com/office/officeart/2005/8/layout/vList2"/>
    <dgm:cxn modelId="{A1BD408F-EB04-4787-B781-F104D0D697E4}" type="presParOf" srcId="{10D8BBE7-F234-4903-B226-100EED4D6865}" destId="{E0EE455A-8C09-446D-91E3-6E8898ED3CB1}" srcOrd="9" destOrd="0" presId="urn:microsoft.com/office/officeart/2005/8/layout/vList2"/>
    <dgm:cxn modelId="{6C545BBD-B5E6-4A5D-ADD6-2935145F7611}" type="presParOf" srcId="{10D8BBE7-F234-4903-B226-100EED4D6865}" destId="{D8E32B90-0D1D-486D-9793-CFA3FB57DF6D}" srcOrd="10" destOrd="0" presId="urn:microsoft.com/office/officeart/2005/8/layout/vList2"/>
    <dgm:cxn modelId="{F9C7BCB0-8062-46AB-8988-A4CB61BCE834}" type="presParOf" srcId="{10D8BBE7-F234-4903-B226-100EED4D6865}" destId="{95E4E394-FCA0-456C-9CBC-8FC5C9FC09A4}" srcOrd="11" destOrd="0" presId="urn:microsoft.com/office/officeart/2005/8/layout/vList2"/>
    <dgm:cxn modelId="{670E7211-CEDA-457D-BF0C-ECF33D223CA7}" type="presParOf" srcId="{10D8BBE7-F234-4903-B226-100EED4D6865}" destId="{E2406F5A-9D0F-4AF2-984A-497EDA5BEF29}" srcOrd="12" destOrd="0" presId="urn:microsoft.com/office/officeart/2005/8/layout/vList2"/>
    <dgm:cxn modelId="{3F6FD329-A2E3-4B76-8103-28D4F3CD5E47}" type="presParOf" srcId="{10D8BBE7-F234-4903-B226-100EED4D6865}" destId="{C6277948-218E-4FF9-8088-A3E1B321A4DE}" srcOrd="13" destOrd="0" presId="urn:microsoft.com/office/officeart/2005/8/layout/vList2"/>
    <dgm:cxn modelId="{56973707-7980-4FFA-85B5-A67AB300A130}" type="presParOf" srcId="{10D8BBE7-F234-4903-B226-100EED4D6865}" destId="{D398C5D3-E720-416E-8DD5-B4C70E89149B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33F0EF-5A8C-48EB-8031-220BBB4F4FFC}" type="doc">
      <dgm:prSet loTypeId="urn:microsoft.com/office/officeart/2005/8/layout/vList3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0A209493-C205-486A-AE27-563CA7F2C3F9}">
      <dgm:prSet/>
      <dgm:spPr/>
      <dgm:t>
        <a:bodyPr/>
        <a:lstStyle/>
        <a:p>
          <a:pPr rtl="0"/>
          <a:r>
            <a:rPr lang="uk-UA" smtClean="0"/>
            <a:t>Текстові фейки</a:t>
          </a:r>
          <a:endParaRPr lang="ru-RU"/>
        </a:p>
      </dgm:t>
    </dgm:pt>
    <dgm:pt modelId="{80E63B84-7598-42BF-8675-417D5CC9686A}" type="parTrans" cxnId="{D4A1D27D-FBEC-48A3-8EC4-4632D7363908}">
      <dgm:prSet/>
      <dgm:spPr/>
      <dgm:t>
        <a:bodyPr/>
        <a:lstStyle/>
        <a:p>
          <a:endParaRPr lang="ru-RU"/>
        </a:p>
      </dgm:t>
    </dgm:pt>
    <dgm:pt modelId="{EF5C70F2-6586-4435-887D-3A3798306C83}" type="sibTrans" cxnId="{D4A1D27D-FBEC-48A3-8EC4-4632D7363908}">
      <dgm:prSet/>
      <dgm:spPr/>
      <dgm:t>
        <a:bodyPr/>
        <a:lstStyle/>
        <a:p>
          <a:endParaRPr lang="ru-RU"/>
        </a:p>
      </dgm:t>
    </dgm:pt>
    <dgm:pt modelId="{B5AD7BC9-D1D1-460C-B11C-77613C931247}">
      <dgm:prSet/>
      <dgm:spPr/>
      <dgm:t>
        <a:bodyPr/>
        <a:lstStyle/>
        <a:p>
          <a:pPr rtl="0"/>
          <a:r>
            <a:rPr lang="uk-UA" smtClean="0"/>
            <a:t>Фотофейки</a:t>
          </a:r>
          <a:endParaRPr lang="ru-RU"/>
        </a:p>
      </dgm:t>
    </dgm:pt>
    <dgm:pt modelId="{E0F1D296-DD65-43BD-810F-8C9B69A8FA77}" type="parTrans" cxnId="{800EF7B3-E80C-43CA-AF30-F30EBED28D54}">
      <dgm:prSet/>
      <dgm:spPr/>
      <dgm:t>
        <a:bodyPr/>
        <a:lstStyle/>
        <a:p>
          <a:endParaRPr lang="ru-RU"/>
        </a:p>
      </dgm:t>
    </dgm:pt>
    <dgm:pt modelId="{41098615-AE26-4E72-AB93-AF536DDFF8BB}" type="sibTrans" cxnId="{800EF7B3-E80C-43CA-AF30-F30EBED28D54}">
      <dgm:prSet/>
      <dgm:spPr/>
      <dgm:t>
        <a:bodyPr/>
        <a:lstStyle/>
        <a:p>
          <a:endParaRPr lang="ru-RU"/>
        </a:p>
      </dgm:t>
    </dgm:pt>
    <dgm:pt modelId="{91A3A3FC-6630-451D-BAA6-43A76C2A7DA0}">
      <dgm:prSet/>
      <dgm:spPr/>
      <dgm:t>
        <a:bodyPr/>
        <a:lstStyle/>
        <a:p>
          <a:pPr rtl="0"/>
          <a:r>
            <a:rPr lang="uk-UA" smtClean="0"/>
            <a:t>Аудіофейки</a:t>
          </a:r>
          <a:endParaRPr lang="ru-RU"/>
        </a:p>
      </dgm:t>
    </dgm:pt>
    <dgm:pt modelId="{1E25B885-C865-48B3-9B6F-1B95D3F44D5A}" type="parTrans" cxnId="{46AFF80B-6844-4DFB-A675-4CDB66E048BF}">
      <dgm:prSet/>
      <dgm:spPr/>
      <dgm:t>
        <a:bodyPr/>
        <a:lstStyle/>
        <a:p>
          <a:endParaRPr lang="ru-RU"/>
        </a:p>
      </dgm:t>
    </dgm:pt>
    <dgm:pt modelId="{DCF34DF5-03F9-43A9-867D-29848BBD5ACC}" type="sibTrans" cxnId="{46AFF80B-6844-4DFB-A675-4CDB66E048BF}">
      <dgm:prSet/>
      <dgm:spPr/>
      <dgm:t>
        <a:bodyPr/>
        <a:lstStyle/>
        <a:p>
          <a:endParaRPr lang="ru-RU"/>
        </a:p>
      </dgm:t>
    </dgm:pt>
    <dgm:pt modelId="{F261ACB3-50F4-42F6-8190-1BD2873F0835}">
      <dgm:prSet/>
      <dgm:spPr/>
      <dgm:t>
        <a:bodyPr/>
        <a:lstStyle/>
        <a:p>
          <a:pPr rtl="0"/>
          <a:r>
            <a:rPr lang="uk-UA" smtClean="0"/>
            <a:t>Відеофейки</a:t>
          </a:r>
          <a:endParaRPr lang="ru-RU"/>
        </a:p>
      </dgm:t>
    </dgm:pt>
    <dgm:pt modelId="{2A5601C7-2927-498E-A45A-BCA285262B53}" type="parTrans" cxnId="{AF1783C9-D8A8-4298-A733-FBAEBB4E53E0}">
      <dgm:prSet/>
      <dgm:spPr/>
      <dgm:t>
        <a:bodyPr/>
        <a:lstStyle/>
        <a:p>
          <a:endParaRPr lang="ru-RU"/>
        </a:p>
      </dgm:t>
    </dgm:pt>
    <dgm:pt modelId="{864D2316-B5E0-48D1-B195-98DA4EC113EA}" type="sibTrans" cxnId="{AF1783C9-D8A8-4298-A733-FBAEBB4E53E0}">
      <dgm:prSet/>
      <dgm:spPr/>
      <dgm:t>
        <a:bodyPr/>
        <a:lstStyle/>
        <a:p>
          <a:endParaRPr lang="ru-RU"/>
        </a:p>
      </dgm:t>
    </dgm:pt>
    <dgm:pt modelId="{55B241C2-EF0B-46E8-8076-DBA5C337E68B}">
      <dgm:prSet/>
      <dgm:spPr/>
      <dgm:t>
        <a:bodyPr/>
        <a:lstStyle/>
        <a:p>
          <a:pPr rtl="0"/>
          <a:r>
            <a:rPr lang="uk-UA" smtClean="0"/>
            <a:t>Діпфейки</a:t>
          </a:r>
          <a:endParaRPr lang="ru-RU"/>
        </a:p>
      </dgm:t>
    </dgm:pt>
    <dgm:pt modelId="{10AA7BC0-3A18-4A04-AE81-2C6BE39EFFBE}" type="parTrans" cxnId="{81C515F7-6DF7-4928-96E8-1EAB9C538157}">
      <dgm:prSet/>
      <dgm:spPr/>
      <dgm:t>
        <a:bodyPr/>
        <a:lstStyle/>
        <a:p>
          <a:endParaRPr lang="ru-RU"/>
        </a:p>
      </dgm:t>
    </dgm:pt>
    <dgm:pt modelId="{2FD19DB4-3E4C-458A-9701-38192B40727E}" type="sibTrans" cxnId="{81C515F7-6DF7-4928-96E8-1EAB9C538157}">
      <dgm:prSet/>
      <dgm:spPr/>
      <dgm:t>
        <a:bodyPr/>
        <a:lstStyle/>
        <a:p>
          <a:endParaRPr lang="ru-RU"/>
        </a:p>
      </dgm:t>
    </dgm:pt>
    <dgm:pt modelId="{B3204866-9DE0-406F-AEEF-8F32DEDC9BA5}" type="pres">
      <dgm:prSet presAssocID="{3E33F0EF-5A8C-48EB-8031-220BBB4F4FF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753816-64C0-4CDD-B425-C0FAF69052F6}" type="pres">
      <dgm:prSet presAssocID="{0A209493-C205-486A-AE27-563CA7F2C3F9}" presName="composite" presStyleCnt="0"/>
      <dgm:spPr/>
    </dgm:pt>
    <dgm:pt modelId="{CA24EA54-4C4E-4459-9C2C-00E9B8F2C69C}" type="pres">
      <dgm:prSet presAssocID="{0A209493-C205-486A-AE27-563CA7F2C3F9}" presName="imgShp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A543643-B306-44DD-996E-672B9339B80C}" type="pres">
      <dgm:prSet presAssocID="{0A209493-C205-486A-AE27-563CA7F2C3F9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CDF856-3138-47DB-A2E1-53638AC7A085}" type="pres">
      <dgm:prSet presAssocID="{EF5C70F2-6586-4435-887D-3A3798306C83}" presName="spacing" presStyleCnt="0"/>
      <dgm:spPr/>
    </dgm:pt>
    <dgm:pt modelId="{3705B536-7948-438F-8E1F-14157B99A4E4}" type="pres">
      <dgm:prSet presAssocID="{B5AD7BC9-D1D1-460C-B11C-77613C931247}" presName="composite" presStyleCnt="0"/>
      <dgm:spPr/>
    </dgm:pt>
    <dgm:pt modelId="{751E862E-0E3E-4E4B-8233-253221049E24}" type="pres">
      <dgm:prSet presAssocID="{B5AD7BC9-D1D1-460C-B11C-77613C931247}" presName="imgShp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001744F-E37F-4BC9-A156-D1EA5B485A23}" type="pres">
      <dgm:prSet presAssocID="{B5AD7BC9-D1D1-460C-B11C-77613C931247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5F3A74-C438-4B9F-8EA3-91EFF6D60D6E}" type="pres">
      <dgm:prSet presAssocID="{41098615-AE26-4E72-AB93-AF536DDFF8BB}" presName="spacing" presStyleCnt="0"/>
      <dgm:spPr/>
    </dgm:pt>
    <dgm:pt modelId="{750040CF-E761-4B0D-B27F-D115D5D3344E}" type="pres">
      <dgm:prSet presAssocID="{91A3A3FC-6630-451D-BAA6-43A76C2A7DA0}" presName="composite" presStyleCnt="0"/>
      <dgm:spPr/>
    </dgm:pt>
    <dgm:pt modelId="{B9996DCB-CCF5-4289-8632-3D3B89383B31}" type="pres">
      <dgm:prSet presAssocID="{91A3A3FC-6630-451D-BAA6-43A76C2A7DA0}" presName="imgShp" presStyleLbl="fgImgPlace1" presStyleIdx="2" presStyleCnt="5" custLinFactNeighborX="-5503" custLinFactNeighborY="1201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ru-RU"/>
        </a:p>
      </dgm:t>
    </dgm:pt>
    <dgm:pt modelId="{ED64F0E7-5A82-4735-A810-228BACF924D7}" type="pres">
      <dgm:prSet presAssocID="{91A3A3FC-6630-451D-BAA6-43A76C2A7DA0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6DE4AE-024F-4938-A2C5-051523802DE7}" type="pres">
      <dgm:prSet presAssocID="{DCF34DF5-03F9-43A9-867D-29848BBD5ACC}" presName="spacing" presStyleCnt="0"/>
      <dgm:spPr/>
    </dgm:pt>
    <dgm:pt modelId="{E6808914-E7D7-4B5C-BA44-13A5570670E6}" type="pres">
      <dgm:prSet presAssocID="{F261ACB3-50F4-42F6-8190-1BD2873F0835}" presName="composite" presStyleCnt="0"/>
      <dgm:spPr/>
    </dgm:pt>
    <dgm:pt modelId="{49E39506-1233-44F7-B41B-4D40F61A398A}" type="pres">
      <dgm:prSet presAssocID="{F261ACB3-50F4-42F6-8190-1BD2873F0835}" presName="imgShp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AD276B5-12C2-4FDD-B0D6-3B51E1CBE438}" type="pres">
      <dgm:prSet presAssocID="{F261ACB3-50F4-42F6-8190-1BD2873F0835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409B4D-A571-4C80-9527-147550144BFB}" type="pres">
      <dgm:prSet presAssocID="{864D2316-B5E0-48D1-B195-98DA4EC113EA}" presName="spacing" presStyleCnt="0"/>
      <dgm:spPr/>
    </dgm:pt>
    <dgm:pt modelId="{7462F8C5-E4C3-44BE-B66F-9CE2C1D23FA1}" type="pres">
      <dgm:prSet presAssocID="{55B241C2-EF0B-46E8-8076-DBA5C337E68B}" presName="composite" presStyleCnt="0"/>
      <dgm:spPr/>
    </dgm:pt>
    <dgm:pt modelId="{12AF29DE-7EB5-40F3-A47B-9037400074F1}" type="pres">
      <dgm:prSet presAssocID="{55B241C2-EF0B-46E8-8076-DBA5C337E68B}" presName="imgShp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4A1B064-A7EC-4F23-B360-F71BFF6ED076}" type="pres">
      <dgm:prSet presAssocID="{55B241C2-EF0B-46E8-8076-DBA5C337E68B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5CCB76-A2CF-4EC9-AF62-AA30BC65DD93}" type="presOf" srcId="{B5AD7BC9-D1D1-460C-B11C-77613C931247}" destId="{4001744F-E37F-4BC9-A156-D1EA5B485A23}" srcOrd="0" destOrd="0" presId="urn:microsoft.com/office/officeart/2005/8/layout/vList3"/>
    <dgm:cxn modelId="{81C515F7-6DF7-4928-96E8-1EAB9C538157}" srcId="{3E33F0EF-5A8C-48EB-8031-220BBB4F4FFC}" destId="{55B241C2-EF0B-46E8-8076-DBA5C337E68B}" srcOrd="4" destOrd="0" parTransId="{10AA7BC0-3A18-4A04-AE81-2C6BE39EFFBE}" sibTransId="{2FD19DB4-3E4C-458A-9701-38192B40727E}"/>
    <dgm:cxn modelId="{AF1783C9-D8A8-4298-A733-FBAEBB4E53E0}" srcId="{3E33F0EF-5A8C-48EB-8031-220BBB4F4FFC}" destId="{F261ACB3-50F4-42F6-8190-1BD2873F0835}" srcOrd="3" destOrd="0" parTransId="{2A5601C7-2927-498E-A45A-BCA285262B53}" sibTransId="{864D2316-B5E0-48D1-B195-98DA4EC113EA}"/>
    <dgm:cxn modelId="{800EF7B3-E80C-43CA-AF30-F30EBED28D54}" srcId="{3E33F0EF-5A8C-48EB-8031-220BBB4F4FFC}" destId="{B5AD7BC9-D1D1-460C-B11C-77613C931247}" srcOrd="1" destOrd="0" parTransId="{E0F1D296-DD65-43BD-810F-8C9B69A8FA77}" sibTransId="{41098615-AE26-4E72-AB93-AF536DDFF8BB}"/>
    <dgm:cxn modelId="{2D9B4310-8922-4969-B5C9-6ED4C8A4BB58}" type="presOf" srcId="{91A3A3FC-6630-451D-BAA6-43A76C2A7DA0}" destId="{ED64F0E7-5A82-4735-A810-228BACF924D7}" srcOrd="0" destOrd="0" presId="urn:microsoft.com/office/officeart/2005/8/layout/vList3"/>
    <dgm:cxn modelId="{8934ED08-C99F-4695-82D0-EA4CF9B235F1}" type="presOf" srcId="{3E33F0EF-5A8C-48EB-8031-220BBB4F4FFC}" destId="{B3204866-9DE0-406F-AEEF-8F32DEDC9BA5}" srcOrd="0" destOrd="0" presId="urn:microsoft.com/office/officeart/2005/8/layout/vList3"/>
    <dgm:cxn modelId="{D4A1D27D-FBEC-48A3-8EC4-4632D7363908}" srcId="{3E33F0EF-5A8C-48EB-8031-220BBB4F4FFC}" destId="{0A209493-C205-486A-AE27-563CA7F2C3F9}" srcOrd="0" destOrd="0" parTransId="{80E63B84-7598-42BF-8675-417D5CC9686A}" sibTransId="{EF5C70F2-6586-4435-887D-3A3798306C83}"/>
    <dgm:cxn modelId="{C2EEEF4C-E7D8-41B6-B2C4-34F2D68B9AD2}" type="presOf" srcId="{0A209493-C205-486A-AE27-563CA7F2C3F9}" destId="{BA543643-B306-44DD-996E-672B9339B80C}" srcOrd="0" destOrd="0" presId="urn:microsoft.com/office/officeart/2005/8/layout/vList3"/>
    <dgm:cxn modelId="{E8769958-487A-4A9D-9D5A-047B3E873C62}" type="presOf" srcId="{F261ACB3-50F4-42F6-8190-1BD2873F0835}" destId="{9AD276B5-12C2-4FDD-B0D6-3B51E1CBE438}" srcOrd="0" destOrd="0" presId="urn:microsoft.com/office/officeart/2005/8/layout/vList3"/>
    <dgm:cxn modelId="{8B675179-910B-4C43-BA52-718322D1770A}" type="presOf" srcId="{55B241C2-EF0B-46E8-8076-DBA5C337E68B}" destId="{54A1B064-A7EC-4F23-B360-F71BFF6ED076}" srcOrd="0" destOrd="0" presId="urn:microsoft.com/office/officeart/2005/8/layout/vList3"/>
    <dgm:cxn modelId="{46AFF80B-6844-4DFB-A675-4CDB66E048BF}" srcId="{3E33F0EF-5A8C-48EB-8031-220BBB4F4FFC}" destId="{91A3A3FC-6630-451D-BAA6-43A76C2A7DA0}" srcOrd="2" destOrd="0" parTransId="{1E25B885-C865-48B3-9B6F-1B95D3F44D5A}" sibTransId="{DCF34DF5-03F9-43A9-867D-29848BBD5ACC}"/>
    <dgm:cxn modelId="{848CA2CD-51DB-4EA8-811A-B8F3E8FDEF09}" type="presParOf" srcId="{B3204866-9DE0-406F-AEEF-8F32DEDC9BA5}" destId="{7E753816-64C0-4CDD-B425-C0FAF69052F6}" srcOrd="0" destOrd="0" presId="urn:microsoft.com/office/officeart/2005/8/layout/vList3"/>
    <dgm:cxn modelId="{E2C6BEB1-B7CB-409E-9D99-2F706F6C7304}" type="presParOf" srcId="{7E753816-64C0-4CDD-B425-C0FAF69052F6}" destId="{CA24EA54-4C4E-4459-9C2C-00E9B8F2C69C}" srcOrd="0" destOrd="0" presId="urn:microsoft.com/office/officeart/2005/8/layout/vList3"/>
    <dgm:cxn modelId="{5ACDDCDC-A01B-4421-AB01-FE8333D5740B}" type="presParOf" srcId="{7E753816-64C0-4CDD-B425-C0FAF69052F6}" destId="{BA543643-B306-44DD-996E-672B9339B80C}" srcOrd="1" destOrd="0" presId="urn:microsoft.com/office/officeart/2005/8/layout/vList3"/>
    <dgm:cxn modelId="{B6BF3AE6-BB5E-4F97-B561-6C898E5B550C}" type="presParOf" srcId="{B3204866-9DE0-406F-AEEF-8F32DEDC9BA5}" destId="{F3CDF856-3138-47DB-A2E1-53638AC7A085}" srcOrd="1" destOrd="0" presId="urn:microsoft.com/office/officeart/2005/8/layout/vList3"/>
    <dgm:cxn modelId="{2703EA3E-2B62-40F3-9791-5367647D3EB5}" type="presParOf" srcId="{B3204866-9DE0-406F-AEEF-8F32DEDC9BA5}" destId="{3705B536-7948-438F-8E1F-14157B99A4E4}" srcOrd="2" destOrd="0" presId="urn:microsoft.com/office/officeart/2005/8/layout/vList3"/>
    <dgm:cxn modelId="{91D6D607-2F2E-4030-B802-D103B4CAC8BA}" type="presParOf" srcId="{3705B536-7948-438F-8E1F-14157B99A4E4}" destId="{751E862E-0E3E-4E4B-8233-253221049E24}" srcOrd="0" destOrd="0" presId="urn:microsoft.com/office/officeart/2005/8/layout/vList3"/>
    <dgm:cxn modelId="{0BDE464A-22BE-4EBD-81AC-1489AD82A0FD}" type="presParOf" srcId="{3705B536-7948-438F-8E1F-14157B99A4E4}" destId="{4001744F-E37F-4BC9-A156-D1EA5B485A23}" srcOrd="1" destOrd="0" presId="urn:microsoft.com/office/officeart/2005/8/layout/vList3"/>
    <dgm:cxn modelId="{989A7751-9FB9-45AB-BAEF-6041206D5528}" type="presParOf" srcId="{B3204866-9DE0-406F-AEEF-8F32DEDC9BA5}" destId="{215F3A74-C438-4B9F-8EA3-91EFF6D60D6E}" srcOrd="3" destOrd="0" presId="urn:microsoft.com/office/officeart/2005/8/layout/vList3"/>
    <dgm:cxn modelId="{96F21E99-E493-44BC-9F16-0C60D5CB8815}" type="presParOf" srcId="{B3204866-9DE0-406F-AEEF-8F32DEDC9BA5}" destId="{750040CF-E761-4B0D-B27F-D115D5D3344E}" srcOrd="4" destOrd="0" presId="urn:microsoft.com/office/officeart/2005/8/layout/vList3"/>
    <dgm:cxn modelId="{8C1512B5-4416-4C4E-AB79-7EE57AE96C57}" type="presParOf" srcId="{750040CF-E761-4B0D-B27F-D115D5D3344E}" destId="{B9996DCB-CCF5-4289-8632-3D3B89383B31}" srcOrd="0" destOrd="0" presId="urn:microsoft.com/office/officeart/2005/8/layout/vList3"/>
    <dgm:cxn modelId="{5A1FF0B9-85CA-4FB7-B416-3DE57E0390A6}" type="presParOf" srcId="{750040CF-E761-4B0D-B27F-D115D5D3344E}" destId="{ED64F0E7-5A82-4735-A810-228BACF924D7}" srcOrd="1" destOrd="0" presId="urn:microsoft.com/office/officeart/2005/8/layout/vList3"/>
    <dgm:cxn modelId="{C451EDB2-3CA6-4C59-BBB6-7788D615CF7C}" type="presParOf" srcId="{B3204866-9DE0-406F-AEEF-8F32DEDC9BA5}" destId="{F76DE4AE-024F-4938-A2C5-051523802DE7}" srcOrd="5" destOrd="0" presId="urn:microsoft.com/office/officeart/2005/8/layout/vList3"/>
    <dgm:cxn modelId="{85CBC3AD-3790-431C-9366-594E411CE0C9}" type="presParOf" srcId="{B3204866-9DE0-406F-AEEF-8F32DEDC9BA5}" destId="{E6808914-E7D7-4B5C-BA44-13A5570670E6}" srcOrd="6" destOrd="0" presId="urn:microsoft.com/office/officeart/2005/8/layout/vList3"/>
    <dgm:cxn modelId="{0F344E72-25B9-4252-92DC-821AEFC62A87}" type="presParOf" srcId="{E6808914-E7D7-4B5C-BA44-13A5570670E6}" destId="{49E39506-1233-44F7-B41B-4D40F61A398A}" srcOrd="0" destOrd="0" presId="urn:microsoft.com/office/officeart/2005/8/layout/vList3"/>
    <dgm:cxn modelId="{BC968C92-EE4D-4E59-BC76-26822F0E9A01}" type="presParOf" srcId="{E6808914-E7D7-4B5C-BA44-13A5570670E6}" destId="{9AD276B5-12C2-4FDD-B0D6-3B51E1CBE438}" srcOrd="1" destOrd="0" presId="urn:microsoft.com/office/officeart/2005/8/layout/vList3"/>
    <dgm:cxn modelId="{4F3CF328-CC63-419B-86DB-25A2FFA2E6A8}" type="presParOf" srcId="{B3204866-9DE0-406F-AEEF-8F32DEDC9BA5}" destId="{BD409B4D-A571-4C80-9527-147550144BFB}" srcOrd="7" destOrd="0" presId="urn:microsoft.com/office/officeart/2005/8/layout/vList3"/>
    <dgm:cxn modelId="{31D42E83-6C3A-47FB-A0B6-40FCEF4F570F}" type="presParOf" srcId="{B3204866-9DE0-406F-AEEF-8F32DEDC9BA5}" destId="{7462F8C5-E4C3-44BE-B66F-9CE2C1D23FA1}" srcOrd="8" destOrd="0" presId="urn:microsoft.com/office/officeart/2005/8/layout/vList3"/>
    <dgm:cxn modelId="{985B301B-92F1-43FE-B785-9EB48D45676A}" type="presParOf" srcId="{7462F8C5-E4C3-44BE-B66F-9CE2C1D23FA1}" destId="{12AF29DE-7EB5-40F3-A47B-9037400074F1}" srcOrd="0" destOrd="0" presId="urn:microsoft.com/office/officeart/2005/8/layout/vList3"/>
    <dgm:cxn modelId="{5839C6CF-D22F-4251-8E35-8FCDFFCA9AE7}" type="presParOf" srcId="{7462F8C5-E4C3-44BE-B66F-9CE2C1D23FA1}" destId="{54A1B064-A7EC-4F23-B360-F71BFF6ED07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E39EED-A506-4CEC-8D90-6B26680065D5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5C151C8-9C02-47C7-B803-DA9395041C46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uk-UA" dirty="0" smtClean="0"/>
            <a:t>Спосіб впливу</a:t>
          </a:r>
        </a:p>
        <a:p>
          <a:pPr rtl="0"/>
          <a:r>
            <a:rPr lang="uk-UA" dirty="0" smtClean="0"/>
            <a:t> на людей</a:t>
          </a:r>
          <a:endParaRPr lang="ru-RU" dirty="0"/>
        </a:p>
      </dgm:t>
    </dgm:pt>
    <dgm:pt modelId="{67F40768-3F54-4CAD-AC10-1B6EC0D5263D}" type="parTrans" cxnId="{EF8B856C-2A31-4DF3-BDD0-B32F7E976453}">
      <dgm:prSet/>
      <dgm:spPr/>
      <dgm:t>
        <a:bodyPr/>
        <a:lstStyle/>
        <a:p>
          <a:endParaRPr lang="ru-RU"/>
        </a:p>
      </dgm:t>
    </dgm:pt>
    <dgm:pt modelId="{9C71B27E-AA09-46B5-8B8F-306768D9F9AE}" type="sibTrans" cxnId="{EF8B856C-2A31-4DF3-BDD0-B32F7E976453}">
      <dgm:prSet/>
      <dgm:spPr/>
      <dgm:t>
        <a:bodyPr/>
        <a:lstStyle/>
        <a:p>
          <a:endParaRPr lang="ru-RU"/>
        </a:p>
      </dgm:t>
    </dgm:pt>
    <dgm:pt modelId="{FDC1FBB3-05E5-4712-8FA9-98C6DEE7FC2C}">
      <dgm:prSet/>
      <dgm:spPr/>
      <dgm:t>
        <a:bodyPr/>
        <a:lstStyle/>
        <a:p>
          <a:pPr rtl="0"/>
          <a:r>
            <a:rPr lang="uk-UA" dirty="0" smtClean="0"/>
            <a:t>Навмисне спотворення інформації, напівправда</a:t>
          </a:r>
          <a:r>
            <a:rPr lang="ru-RU" dirty="0" smtClean="0"/>
            <a:t>, </a:t>
          </a:r>
          <a:r>
            <a:rPr lang="ru-RU" dirty="0" err="1" smtClean="0"/>
            <a:t>виривання</a:t>
          </a:r>
          <a:r>
            <a:rPr lang="ru-RU" dirty="0" smtClean="0"/>
            <a:t> фраз з контексту</a:t>
          </a:r>
          <a:endParaRPr lang="ru-RU" dirty="0"/>
        </a:p>
      </dgm:t>
    </dgm:pt>
    <dgm:pt modelId="{D3B68ACE-E75F-412E-BE90-60ED9F6E3F62}" type="parTrans" cxnId="{C1066F9F-4C1E-4AE1-8194-D9403C18E432}">
      <dgm:prSet/>
      <dgm:spPr/>
      <dgm:t>
        <a:bodyPr/>
        <a:lstStyle/>
        <a:p>
          <a:endParaRPr lang="ru-RU"/>
        </a:p>
      </dgm:t>
    </dgm:pt>
    <dgm:pt modelId="{DA56AF4A-E102-4D22-8E07-00AF65A7F185}" type="sibTrans" cxnId="{C1066F9F-4C1E-4AE1-8194-D9403C18E432}">
      <dgm:prSet/>
      <dgm:spPr/>
      <dgm:t>
        <a:bodyPr/>
        <a:lstStyle/>
        <a:p>
          <a:endParaRPr lang="ru-RU"/>
        </a:p>
      </dgm:t>
    </dgm:pt>
    <dgm:pt modelId="{539FF027-9495-4137-812D-CA60F6E9BFD4}" type="pres">
      <dgm:prSet presAssocID="{A4E39EED-A506-4CEC-8D90-6B26680065D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8A191A-A45E-4809-96C5-09C8530DE6D2}" type="pres">
      <dgm:prSet presAssocID="{05C151C8-9C02-47C7-B803-DA9395041C4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8B951F-3EB5-4868-8E99-C3AE66FF056B}" type="pres">
      <dgm:prSet presAssocID="{9C71B27E-AA09-46B5-8B8F-306768D9F9AE}" presName="spacer" presStyleCnt="0"/>
      <dgm:spPr/>
    </dgm:pt>
    <dgm:pt modelId="{D443E62D-F8E1-4526-BCF0-B477CBBD6FF9}" type="pres">
      <dgm:prSet presAssocID="{FDC1FBB3-05E5-4712-8FA9-98C6DEE7FC2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5EE5DB-A26B-42EC-B300-34280FAE8AC4}" type="presOf" srcId="{FDC1FBB3-05E5-4712-8FA9-98C6DEE7FC2C}" destId="{D443E62D-F8E1-4526-BCF0-B477CBBD6FF9}" srcOrd="0" destOrd="0" presId="urn:microsoft.com/office/officeart/2005/8/layout/vList2"/>
    <dgm:cxn modelId="{594C845D-30DB-4B45-9179-24C9FEEB2BB9}" type="presOf" srcId="{05C151C8-9C02-47C7-B803-DA9395041C46}" destId="{F98A191A-A45E-4809-96C5-09C8530DE6D2}" srcOrd="0" destOrd="0" presId="urn:microsoft.com/office/officeart/2005/8/layout/vList2"/>
    <dgm:cxn modelId="{EF8B856C-2A31-4DF3-BDD0-B32F7E976453}" srcId="{A4E39EED-A506-4CEC-8D90-6B26680065D5}" destId="{05C151C8-9C02-47C7-B803-DA9395041C46}" srcOrd="0" destOrd="0" parTransId="{67F40768-3F54-4CAD-AC10-1B6EC0D5263D}" sibTransId="{9C71B27E-AA09-46B5-8B8F-306768D9F9AE}"/>
    <dgm:cxn modelId="{C1066F9F-4C1E-4AE1-8194-D9403C18E432}" srcId="{A4E39EED-A506-4CEC-8D90-6B26680065D5}" destId="{FDC1FBB3-05E5-4712-8FA9-98C6DEE7FC2C}" srcOrd="1" destOrd="0" parTransId="{D3B68ACE-E75F-412E-BE90-60ED9F6E3F62}" sibTransId="{DA56AF4A-E102-4D22-8E07-00AF65A7F185}"/>
    <dgm:cxn modelId="{10D53AFD-649A-41B3-87EA-6B7F89227909}" type="presOf" srcId="{A4E39EED-A506-4CEC-8D90-6B26680065D5}" destId="{539FF027-9495-4137-812D-CA60F6E9BFD4}" srcOrd="0" destOrd="0" presId="urn:microsoft.com/office/officeart/2005/8/layout/vList2"/>
    <dgm:cxn modelId="{AC0EFD15-3DC5-4767-AB09-F7FA8F253AC4}" type="presParOf" srcId="{539FF027-9495-4137-812D-CA60F6E9BFD4}" destId="{F98A191A-A45E-4809-96C5-09C8530DE6D2}" srcOrd="0" destOrd="0" presId="urn:microsoft.com/office/officeart/2005/8/layout/vList2"/>
    <dgm:cxn modelId="{4E607A0A-F93D-459B-BD02-AB54DCBE928D}" type="presParOf" srcId="{539FF027-9495-4137-812D-CA60F6E9BFD4}" destId="{B48B951F-3EB5-4868-8E99-C3AE66FF056B}" srcOrd="1" destOrd="0" presId="urn:microsoft.com/office/officeart/2005/8/layout/vList2"/>
    <dgm:cxn modelId="{EA7C7A7F-FC53-43DC-8A35-8C60BE307D10}" type="presParOf" srcId="{539FF027-9495-4137-812D-CA60F6E9BFD4}" destId="{D443E62D-F8E1-4526-BCF0-B477CBBD6FF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DBC695-4FE3-4AEF-8E40-AF1E38DCA284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ru-RU"/>
        </a:p>
      </dgm:t>
    </dgm:pt>
    <dgm:pt modelId="{4B9D6DD8-F12B-4555-8C20-114C94E4E36D}">
      <dgm:prSet/>
      <dgm:spPr/>
      <dgm:t>
        <a:bodyPr/>
        <a:lstStyle/>
        <a:p>
          <a:pPr rtl="0"/>
          <a:r>
            <a:rPr lang="uk-UA" smtClean="0"/>
            <a:t>Інформація, яка поширюється, щоб завдати шкоду особі, організації або державі </a:t>
          </a:r>
          <a:endParaRPr lang="ru-RU"/>
        </a:p>
      </dgm:t>
    </dgm:pt>
    <dgm:pt modelId="{0BC6E614-B883-4787-9239-857FC0742CBA}" type="parTrans" cxnId="{97FBDE10-0D7F-48FF-9A37-28C4184AE1A6}">
      <dgm:prSet/>
      <dgm:spPr/>
      <dgm:t>
        <a:bodyPr/>
        <a:lstStyle/>
        <a:p>
          <a:endParaRPr lang="ru-RU"/>
        </a:p>
      </dgm:t>
    </dgm:pt>
    <dgm:pt modelId="{4632AB4D-C4E4-497A-8464-C94B9ACFE12F}" type="sibTrans" cxnId="{97FBDE10-0D7F-48FF-9A37-28C4184AE1A6}">
      <dgm:prSet/>
      <dgm:spPr/>
      <dgm:t>
        <a:bodyPr/>
        <a:lstStyle/>
        <a:p>
          <a:endParaRPr lang="ru-RU"/>
        </a:p>
      </dgm:t>
    </dgm:pt>
    <dgm:pt modelId="{E4DD945B-44C7-43C4-BF8A-C6F99B40F0B7}">
      <dgm:prSet/>
      <dgm:spPr/>
      <dgm:t>
        <a:bodyPr/>
        <a:lstStyle/>
        <a:p>
          <a:pPr rtl="0"/>
          <a:r>
            <a:rPr lang="uk-UA" smtClean="0"/>
            <a:t>Це узагальнене систематизоване поширення інформації, а фейк – її складова</a:t>
          </a:r>
          <a:endParaRPr lang="ru-RU"/>
        </a:p>
      </dgm:t>
    </dgm:pt>
    <dgm:pt modelId="{BF072EE9-B3C6-4431-8D45-7B9884F565E7}" type="parTrans" cxnId="{99572354-0A43-4F52-972B-CF7D12F417CC}">
      <dgm:prSet/>
      <dgm:spPr/>
      <dgm:t>
        <a:bodyPr/>
        <a:lstStyle/>
        <a:p>
          <a:endParaRPr lang="ru-RU"/>
        </a:p>
      </dgm:t>
    </dgm:pt>
    <dgm:pt modelId="{E074D235-E78A-4BCE-A756-E3259C0110F2}" type="sibTrans" cxnId="{99572354-0A43-4F52-972B-CF7D12F417CC}">
      <dgm:prSet/>
      <dgm:spPr/>
      <dgm:t>
        <a:bodyPr/>
        <a:lstStyle/>
        <a:p>
          <a:endParaRPr lang="ru-RU"/>
        </a:p>
      </dgm:t>
    </dgm:pt>
    <dgm:pt modelId="{B3A0194D-6844-4D72-BABB-DA930B0AE936}" type="pres">
      <dgm:prSet presAssocID="{15DBC695-4FE3-4AEF-8E40-AF1E38DCA28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DB0D05-B2D2-4DED-856F-A1AAD164AF23}" type="pres">
      <dgm:prSet presAssocID="{4B9D6DD8-F12B-4555-8C20-114C94E4E36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EA6E5-DC62-441B-8310-4F8F744EA32A}" type="pres">
      <dgm:prSet presAssocID="{4632AB4D-C4E4-497A-8464-C94B9ACFE12F}" presName="spacer" presStyleCnt="0"/>
      <dgm:spPr/>
    </dgm:pt>
    <dgm:pt modelId="{0D18FD03-E643-4CB6-9174-32F8A4A50D1A}" type="pres">
      <dgm:prSet presAssocID="{E4DD945B-44C7-43C4-BF8A-C6F99B40F0B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DFE30B-46BB-4D17-A9F2-97E5116EB603}" type="presOf" srcId="{4B9D6DD8-F12B-4555-8C20-114C94E4E36D}" destId="{52DB0D05-B2D2-4DED-856F-A1AAD164AF23}" srcOrd="0" destOrd="0" presId="urn:microsoft.com/office/officeart/2005/8/layout/vList2"/>
    <dgm:cxn modelId="{FFE25BE2-E2C0-4E32-93A6-C4408086D747}" type="presOf" srcId="{15DBC695-4FE3-4AEF-8E40-AF1E38DCA284}" destId="{B3A0194D-6844-4D72-BABB-DA930B0AE936}" srcOrd="0" destOrd="0" presId="urn:microsoft.com/office/officeart/2005/8/layout/vList2"/>
    <dgm:cxn modelId="{97FBDE10-0D7F-48FF-9A37-28C4184AE1A6}" srcId="{15DBC695-4FE3-4AEF-8E40-AF1E38DCA284}" destId="{4B9D6DD8-F12B-4555-8C20-114C94E4E36D}" srcOrd="0" destOrd="0" parTransId="{0BC6E614-B883-4787-9239-857FC0742CBA}" sibTransId="{4632AB4D-C4E4-497A-8464-C94B9ACFE12F}"/>
    <dgm:cxn modelId="{99572354-0A43-4F52-972B-CF7D12F417CC}" srcId="{15DBC695-4FE3-4AEF-8E40-AF1E38DCA284}" destId="{E4DD945B-44C7-43C4-BF8A-C6F99B40F0B7}" srcOrd="1" destOrd="0" parTransId="{BF072EE9-B3C6-4431-8D45-7B9884F565E7}" sibTransId="{E074D235-E78A-4BCE-A756-E3259C0110F2}"/>
    <dgm:cxn modelId="{244BDF30-AFBE-473D-815B-27BD5D9DB04A}" type="presOf" srcId="{E4DD945B-44C7-43C4-BF8A-C6F99B40F0B7}" destId="{0D18FD03-E643-4CB6-9174-32F8A4A50D1A}" srcOrd="0" destOrd="0" presId="urn:microsoft.com/office/officeart/2005/8/layout/vList2"/>
    <dgm:cxn modelId="{33E80B4A-5AF9-45BC-9D38-5ADBCFAF708A}" type="presParOf" srcId="{B3A0194D-6844-4D72-BABB-DA930B0AE936}" destId="{52DB0D05-B2D2-4DED-856F-A1AAD164AF23}" srcOrd="0" destOrd="0" presId="urn:microsoft.com/office/officeart/2005/8/layout/vList2"/>
    <dgm:cxn modelId="{919BA3CD-8541-4D27-AEB2-A8B70432A106}" type="presParOf" srcId="{B3A0194D-6844-4D72-BABB-DA930B0AE936}" destId="{E6DEA6E5-DC62-441B-8310-4F8F744EA32A}" srcOrd="1" destOrd="0" presId="urn:microsoft.com/office/officeart/2005/8/layout/vList2"/>
    <dgm:cxn modelId="{51D74BC9-D44B-48FB-BF11-45D29965D1EA}" type="presParOf" srcId="{B3A0194D-6844-4D72-BABB-DA930B0AE936}" destId="{0D18FD03-E643-4CB6-9174-32F8A4A50D1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7E7E4A-11BF-4F3F-BCE6-1A75C9F7BE6F}">
      <dsp:nvSpPr>
        <dsp:cNvPr id="0" name=""/>
        <dsp:cNvSpPr/>
      </dsp:nvSpPr>
      <dsp:spPr>
        <a:xfrm>
          <a:off x="0" y="166184"/>
          <a:ext cx="7239000" cy="8189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baseline="0" smtClean="0"/>
            <a:t>риса цивілізованого суспільства</a:t>
          </a:r>
          <a:endParaRPr lang="ru-RU" sz="3500" kern="1200"/>
        </a:p>
      </dsp:txBody>
      <dsp:txXfrm>
        <a:off x="39980" y="206164"/>
        <a:ext cx="7159040" cy="739039"/>
      </dsp:txXfrm>
    </dsp:sp>
    <dsp:sp modelId="{D371EF40-D0AE-4063-9E02-F400994BB84F}">
      <dsp:nvSpPr>
        <dsp:cNvPr id="0" name=""/>
        <dsp:cNvSpPr/>
      </dsp:nvSpPr>
      <dsp:spPr>
        <a:xfrm>
          <a:off x="0" y="985184"/>
          <a:ext cx="7239000" cy="3694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9838" tIns="44450" rIns="248920" bIns="44450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700" kern="1200" baseline="0" dirty="0" smtClean="0"/>
            <a:t>Не </a:t>
          </a:r>
          <a:r>
            <a:rPr lang="ru-RU" sz="2700" kern="1200" baseline="0" dirty="0" err="1" smtClean="0"/>
            <a:t>варто</a:t>
          </a:r>
          <a:r>
            <a:rPr lang="ru-RU" sz="2700" kern="1200" baseline="0" dirty="0" smtClean="0"/>
            <a:t> </a:t>
          </a:r>
          <a:r>
            <a:rPr lang="ru-RU" sz="2700" kern="1200" baseline="0" dirty="0" err="1" smtClean="0"/>
            <a:t>плутати</a:t>
          </a:r>
          <a:r>
            <a:rPr lang="ru-RU" sz="2700" kern="1200" baseline="0" dirty="0" smtClean="0"/>
            <a:t> </a:t>
          </a:r>
          <a:r>
            <a:rPr lang="ru-RU" sz="2700" kern="1200" baseline="0" dirty="0" err="1" smtClean="0"/>
            <a:t>толерантність</a:t>
          </a:r>
          <a:r>
            <a:rPr lang="ru-RU" sz="2700" kern="1200" baseline="0" dirty="0" smtClean="0"/>
            <a:t> </a:t>
          </a:r>
          <a:r>
            <a:rPr lang="ru-RU" sz="2700" kern="1200" baseline="0" dirty="0" err="1" smtClean="0"/>
            <a:t>із</a:t>
          </a:r>
          <a:r>
            <a:rPr lang="ru-RU" sz="2700" kern="1200" baseline="0" dirty="0" smtClean="0"/>
            <a:t> </a:t>
          </a:r>
          <a:r>
            <a:rPr lang="ru-RU" sz="2700" kern="1200" baseline="0" dirty="0" err="1" smtClean="0"/>
            <a:t>поступкою</a:t>
          </a:r>
          <a:r>
            <a:rPr lang="ru-RU" sz="2700" kern="1200" baseline="0" dirty="0" smtClean="0"/>
            <a:t>, </a:t>
          </a:r>
          <a:r>
            <a:rPr lang="ru-RU" sz="2700" kern="1200" baseline="0" dirty="0" err="1" smtClean="0"/>
            <a:t>поблажливістю</a:t>
          </a:r>
          <a:r>
            <a:rPr lang="ru-RU" sz="2700" kern="1200" baseline="0" dirty="0" smtClean="0"/>
            <a:t>, </a:t>
          </a:r>
          <a:r>
            <a:rPr lang="ru-RU" sz="2700" kern="1200" baseline="0" dirty="0" err="1" smtClean="0"/>
            <a:t>відмовою</a:t>
          </a:r>
          <a:r>
            <a:rPr lang="ru-RU" sz="2700" kern="1200" baseline="0" dirty="0" smtClean="0"/>
            <a:t> </a:t>
          </a:r>
          <a:r>
            <a:rPr lang="ru-RU" sz="2700" kern="1200" baseline="0" dirty="0" err="1" smtClean="0"/>
            <a:t>від</a:t>
          </a:r>
          <a:r>
            <a:rPr lang="ru-RU" sz="2700" kern="1200" baseline="0" dirty="0" smtClean="0"/>
            <a:t> </a:t>
          </a:r>
          <a:r>
            <a:rPr lang="ru-RU" sz="2700" kern="1200" baseline="0" dirty="0" err="1" smtClean="0"/>
            <a:t>своїх</a:t>
          </a:r>
          <a:r>
            <a:rPr lang="ru-RU" sz="2700" kern="1200" baseline="0" dirty="0" smtClean="0"/>
            <a:t> </a:t>
          </a:r>
          <a:r>
            <a:rPr lang="ru-RU" sz="2700" kern="1200" baseline="0" dirty="0" err="1" smtClean="0"/>
            <a:t>переконань</a:t>
          </a:r>
          <a:r>
            <a:rPr lang="ru-RU" sz="2700" kern="1200" baseline="0" dirty="0" smtClean="0"/>
            <a:t>, </a:t>
          </a:r>
          <a:r>
            <a:rPr lang="ru-RU" sz="2700" kern="1200" baseline="0" dirty="0" err="1" smtClean="0"/>
            <a:t>байдужістю</a:t>
          </a:r>
          <a:r>
            <a:rPr lang="ru-RU" sz="2700" kern="1200" baseline="0" dirty="0" smtClean="0"/>
            <a:t>. </a:t>
          </a:r>
          <a:r>
            <a:rPr lang="ru-RU" sz="2700" kern="1200" baseline="0" dirty="0" err="1" smtClean="0"/>
            <a:t>Це</a:t>
          </a:r>
          <a:r>
            <a:rPr lang="ru-RU" sz="2700" kern="1200" baseline="0" dirty="0" smtClean="0"/>
            <a:t> </a:t>
          </a:r>
          <a:r>
            <a:rPr lang="ru-RU" sz="2700" kern="1200" baseline="0" dirty="0" err="1" smtClean="0"/>
            <a:t>відкритість</a:t>
          </a:r>
          <a:r>
            <a:rPr lang="ru-RU" sz="2700" kern="1200" baseline="0" dirty="0" smtClean="0"/>
            <a:t> до </a:t>
          </a:r>
          <a:r>
            <a:rPr lang="ru-RU" sz="2700" kern="1200" baseline="0" dirty="0" err="1" smtClean="0"/>
            <a:t>світу</a:t>
          </a:r>
          <a:r>
            <a:rPr lang="ru-RU" sz="2700" kern="1200" baseline="0" dirty="0" smtClean="0"/>
            <a:t> та людей, </a:t>
          </a:r>
          <a:r>
            <a:rPr lang="ru-RU" sz="2700" kern="1200" baseline="0" dirty="0" err="1" smtClean="0"/>
            <a:t>усвідомлення</a:t>
          </a:r>
          <a:r>
            <a:rPr lang="ru-RU" sz="2700" kern="1200" baseline="0" dirty="0" smtClean="0"/>
            <a:t> </a:t>
          </a:r>
          <a:r>
            <a:rPr lang="ru-RU" sz="2700" kern="1200" baseline="0" dirty="0" err="1" smtClean="0"/>
            <a:t>різноманітності</a:t>
          </a:r>
          <a:r>
            <a:rPr lang="ru-RU" sz="2700" kern="1200" baseline="0" dirty="0" smtClean="0"/>
            <a:t> </a:t>
          </a:r>
          <a:r>
            <a:rPr lang="ru-RU" sz="2700" kern="1200" baseline="0" dirty="0" err="1" smtClean="0"/>
            <a:t>навколишнього</a:t>
          </a:r>
          <a:r>
            <a:rPr lang="ru-RU" sz="2700" kern="1200" baseline="0" dirty="0" smtClean="0"/>
            <a:t> </a:t>
          </a:r>
          <a:r>
            <a:rPr lang="ru-RU" sz="2700" kern="1200" baseline="0" dirty="0" err="1" smtClean="0"/>
            <a:t>світу</a:t>
          </a:r>
          <a:r>
            <a:rPr lang="ru-RU" sz="2700" kern="1200" baseline="0" dirty="0" smtClean="0"/>
            <a:t> та </a:t>
          </a:r>
          <a:r>
            <a:rPr lang="ru-RU" sz="2700" kern="1200" baseline="0" dirty="0" err="1" smtClean="0"/>
            <a:t>його</a:t>
          </a:r>
          <a:r>
            <a:rPr lang="ru-RU" sz="2700" kern="1200" baseline="0" dirty="0" smtClean="0"/>
            <a:t> </a:t>
          </a:r>
          <a:r>
            <a:rPr lang="ru-RU" sz="2700" kern="1200" baseline="0" dirty="0" err="1" smtClean="0"/>
            <a:t>унікальності</a:t>
          </a:r>
          <a:r>
            <a:rPr lang="ru-RU" sz="2700" kern="1200" baseline="0" dirty="0" smtClean="0"/>
            <a:t>. </a:t>
          </a:r>
          <a:r>
            <a:rPr lang="ru-RU" sz="2700" kern="1200" baseline="0" dirty="0" err="1" smtClean="0"/>
            <a:t>Толерантність</a:t>
          </a:r>
          <a:r>
            <a:rPr lang="ru-RU" sz="2700" kern="1200" baseline="0" dirty="0" smtClean="0"/>
            <a:t> є </a:t>
          </a:r>
          <a:r>
            <a:rPr lang="ru-RU" sz="2700" kern="1200" baseline="0" dirty="0" err="1" smtClean="0"/>
            <a:t>ознакою</a:t>
          </a:r>
          <a:r>
            <a:rPr lang="ru-RU" sz="2700" kern="1200" baseline="0" dirty="0" smtClean="0"/>
            <a:t> </a:t>
          </a:r>
          <a:r>
            <a:rPr lang="ru-RU" sz="2700" kern="1200" baseline="0" dirty="0" err="1" smtClean="0"/>
            <a:t>впевненості</a:t>
          </a:r>
          <a:r>
            <a:rPr lang="ru-RU" sz="2700" kern="1200" baseline="0" dirty="0" smtClean="0"/>
            <a:t> у </a:t>
          </a:r>
          <a:r>
            <a:rPr lang="ru-RU" sz="2700" kern="1200" baseline="0" dirty="0" err="1" smtClean="0"/>
            <a:t>собі</a:t>
          </a:r>
          <a:r>
            <a:rPr lang="ru-RU" sz="2700" kern="1200" baseline="0" dirty="0" smtClean="0"/>
            <a:t> та </a:t>
          </a:r>
          <a:r>
            <a:rPr lang="ru-RU" sz="2700" kern="1200" baseline="0" dirty="0" err="1" smtClean="0"/>
            <a:t>усвідомленні</a:t>
          </a:r>
          <a:r>
            <a:rPr lang="ru-RU" sz="2700" kern="1200" baseline="0" dirty="0" smtClean="0"/>
            <a:t> </a:t>
          </a:r>
          <a:r>
            <a:rPr lang="ru-RU" sz="2700" kern="1200" baseline="0" dirty="0" err="1" smtClean="0"/>
            <a:t>надійності</a:t>
          </a:r>
          <a:r>
            <a:rPr lang="ru-RU" sz="2700" kern="1200" baseline="0" dirty="0" smtClean="0"/>
            <a:t> </a:t>
          </a:r>
          <a:r>
            <a:rPr lang="ru-RU" sz="2700" kern="1200" baseline="0" dirty="0" err="1" smtClean="0"/>
            <a:t>власних</a:t>
          </a:r>
          <a:r>
            <a:rPr lang="ru-RU" sz="2700" kern="1200" baseline="0" dirty="0" smtClean="0"/>
            <a:t> морально-</a:t>
          </a:r>
          <a:r>
            <a:rPr lang="ru-RU" sz="2700" kern="1200" baseline="0" dirty="0" err="1" smtClean="0"/>
            <a:t>етично</a:t>
          </a:r>
          <a:r>
            <a:rPr lang="ru-RU" sz="2700" kern="1200" baseline="0" dirty="0" smtClean="0"/>
            <a:t>-</a:t>
          </a:r>
          <a:r>
            <a:rPr lang="ru-RU" sz="2700" kern="1200" baseline="0" dirty="0" err="1" smtClean="0"/>
            <a:t>громадянських</a:t>
          </a:r>
          <a:r>
            <a:rPr lang="ru-RU" sz="2700" kern="1200" baseline="0" dirty="0" smtClean="0"/>
            <a:t> </a:t>
          </a:r>
          <a:r>
            <a:rPr lang="ru-RU" sz="2700" kern="1200" baseline="0" dirty="0" err="1" smtClean="0"/>
            <a:t>позицій</a:t>
          </a:r>
          <a:endParaRPr lang="ru-RU" sz="2700" kern="1200" dirty="0"/>
        </a:p>
      </dsp:txBody>
      <dsp:txXfrm>
        <a:off x="0" y="985184"/>
        <a:ext cx="7239000" cy="36949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27AC44-7285-4A28-B3EE-664E26E62C63}">
      <dsp:nvSpPr>
        <dsp:cNvPr id="0" name=""/>
        <dsp:cNvSpPr/>
      </dsp:nvSpPr>
      <dsp:spPr>
        <a:xfrm>
          <a:off x="0" y="38519"/>
          <a:ext cx="7239000" cy="538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baseline="0" smtClean="0"/>
            <a:t>Гендерна</a:t>
          </a:r>
          <a:endParaRPr lang="ru-RU" sz="2300" kern="1200"/>
        </a:p>
      </dsp:txBody>
      <dsp:txXfrm>
        <a:off x="26273" y="64792"/>
        <a:ext cx="7186454" cy="485654"/>
      </dsp:txXfrm>
    </dsp:sp>
    <dsp:sp modelId="{2388DDDA-E20A-4320-BD19-751FF21E5187}">
      <dsp:nvSpPr>
        <dsp:cNvPr id="0" name=""/>
        <dsp:cNvSpPr/>
      </dsp:nvSpPr>
      <dsp:spPr>
        <a:xfrm>
          <a:off x="0" y="642959"/>
          <a:ext cx="7239000" cy="538200"/>
        </a:xfrm>
        <a:prstGeom prst="roundRect">
          <a:avLst/>
        </a:prstGeom>
        <a:solidFill>
          <a:schemeClr val="accent2">
            <a:hueOff val="-2315366"/>
            <a:satOff val="4762"/>
            <a:lumOff val="-364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baseline="0" smtClean="0"/>
            <a:t>Расова, національна</a:t>
          </a:r>
          <a:endParaRPr lang="ru-RU" sz="2300" kern="1200"/>
        </a:p>
      </dsp:txBody>
      <dsp:txXfrm>
        <a:off x="26273" y="669232"/>
        <a:ext cx="7186454" cy="485654"/>
      </dsp:txXfrm>
    </dsp:sp>
    <dsp:sp modelId="{E1101374-2686-40BE-9493-44F8632D6E4F}">
      <dsp:nvSpPr>
        <dsp:cNvPr id="0" name=""/>
        <dsp:cNvSpPr/>
      </dsp:nvSpPr>
      <dsp:spPr>
        <a:xfrm>
          <a:off x="0" y="1247400"/>
          <a:ext cx="7239000" cy="538200"/>
        </a:xfrm>
        <a:prstGeom prst="roundRect">
          <a:avLst/>
        </a:prstGeom>
        <a:solidFill>
          <a:schemeClr val="accent2">
            <a:hueOff val="-4630732"/>
            <a:satOff val="9524"/>
            <a:lumOff val="-728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baseline="0" smtClean="0"/>
            <a:t>До людей з інвалідністю</a:t>
          </a:r>
          <a:endParaRPr lang="ru-RU" sz="2300" kern="1200"/>
        </a:p>
      </dsp:txBody>
      <dsp:txXfrm>
        <a:off x="26273" y="1273673"/>
        <a:ext cx="7186454" cy="485654"/>
      </dsp:txXfrm>
    </dsp:sp>
    <dsp:sp modelId="{5A63B8FB-7069-45D8-917D-46FC16BDA6A7}">
      <dsp:nvSpPr>
        <dsp:cNvPr id="0" name=""/>
        <dsp:cNvSpPr/>
      </dsp:nvSpPr>
      <dsp:spPr>
        <a:xfrm>
          <a:off x="0" y="1851840"/>
          <a:ext cx="7239000" cy="538200"/>
        </a:xfrm>
        <a:prstGeom prst="roundRect">
          <a:avLst/>
        </a:prstGeom>
        <a:solidFill>
          <a:schemeClr val="accent2">
            <a:hueOff val="-6946097"/>
            <a:satOff val="14286"/>
            <a:lumOff val="-1092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baseline="0" smtClean="0"/>
            <a:t>Релігійна</a:t>
          </a:r>
          <a:endParaRPr lang="ru-RU" sz="2300" kern="1200"/>
        </a:p>
      </dsp:txBody>
      <dsp:txXfrm>
        <a:off x="26273" y="1878113"/>
        <a:ext cx="7186454" cy="485654"/>
      </dsp:txXfrm>
    </dsp:sp>
    <dsp:sp modelId="{D8F8791F-E26B-428F-9852-63E03B53E54B}">
      <dsp:nvSpPr>
        <dsp:cNvPr id="0" name=""/>
        <dsp:cNvSpPr/>
      </dsp:nvSpPr>
      <dsp:spPr>
        <a:xfrm>
          <a:off x="0" y="2456280"/>
          <a:ext cx="7239000" cy="538200"/>
        </a:xfrm>
        <a:prstGeom prst="roundRect">
          <a:avLst/>
        </a:prstGeom>
        <a:solidFill>
          <a:schemeClr val="accent2">
            <a:hueOff val="-9261464"/>
            <a:satOff val="19048"/>
            <a:lumOff val="-1457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baseline="0" smtClean="0"/>
            <a:t>Сексуально-орієнтаційна</a:t>
          </a:r>
          <a:endParaRPr lang="ru-RU" sz="2300" kern="1200"/>
        </a:p>
      </dsp:txBody>
      <dsp:txXfrm>
        <a:off x="26273" y="2482553"/>
        <a:ext cx="7186454" cy="485654"/>
      </dsp:txXfrm>
    </dsp:sp>
    <dsp:sp modelId="{D8E32B90-0D1D-486D-9793-CFA3FB57DF6D}">
      <dsp:nvSpPr>
        <dsp:cNvPr id="0" name=""/>
        <dsp:cNvSpPr/>
      </dsp:nvSpPr>
      <dsp:spPr>
        <a:xfrm>
          <a:off x="0" y="3060720"/>
          <a:ext cx="7239000" cy="538200"/>
        </a:xfrm>
        <a:prstGeom prst="roundRect">
          <a:avLst/>
        </a:prstGeom>
        <a:solidFill>
          <a:schemeClr val="accent2">
            <a:hueOff val="-11576830"/>
            <a:satOff val="23810"/>
            <a:lumOff val="-1821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baseline="0" smtClean="0"/>
            <a:t>Політична</a:t>
          </a:r>
          <a:endParaRPr lang="ru-RU" sz="2300" kern="1200"/>
        </a:p>
      </dsp:txBody>
      <dsp:txXfrm>
        <a:off x="26273" y="3086993"/>
        <a:ext cx="7186454" cy="485654"/>
      </dsp:txXfrm>
    </dsp:sp>
    <dsp:sp modelId="{E2406F5A-9D0F-4AF2-984A-497EDA5BEF29}">
      <dsp:nvSpPr>
        <dsp:cNvPr id="0" name=""/>
        <dsp:cNvSpPr/>
      </dsp:nvSpPr>
      <dsp:spPr>
        <a:xfrm>
          <a:off x="0" y="3665160"/>
          <a:ext cx="7239000" cy="538200"/>
        </a:xfrm>
        <a:prstGeom prst="roundRect">
          <a:avLst/>
        </a:prstGeom>
        <a:solidFill>
          <a:schemeClr val="accent2">
            <a:hueOff val="-13892195"/>
            <a:satOff val="28572"/>
            <a:lumOff val="-2185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baseline="0" smtClean="0"/>
            <a:t>Освітня</a:t>
          </a:r>
          <a:endParaRPr lang="ru-RU" sz="2300" kern="1200"/>
        </a:p>
      </dsp:txBody>
      <dsp:txXfrm>
        <a:off x="26273" y="3691433"/>
        <a:ext cx="7186454" cy="485654"/>
      </dsp:txXfrm>
    </dsp:sp>
    <dsp:sp modelId="{D398C5D3-E720-416E-8DD5-B4C70E89149B}">
      <dsp:nvSpPr>
        <dsp:cNvPr id="0" name=""/>
        <dsp:cNvSpPr/>
      </dsp:nvSpPr>
      <dsp:spPr>
        <a:xfrm>
          <a:off x="0" y="4269600"/>
          <a:ext cx="7239000" cy="538200"/>
        </a:xfrm>
        <a:prstGeom prst="roundRect">
          <a:avLst/>
        </a:prstGeom>
        <a:solidFill>
          <a:schemeClr val="accent2">
            <a:hueOff val="-16207560"/>
            <a:satOff val="33334"/>
            <a:lumOff val="-2549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baseline="0" smtClean="0"/>
            <a:t>Міжкласова</a:t>
          </a:r>
          <a:endParaRPr lang="ru-RU" sz="2300" kern="1200"/>
        </a:p>
      </dsp:txBody>
      <dsp:txXfrm>
        <a:off x="26273" y="4295873"/>
        <a:ext cx="7186454" cy="4856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543643-B306-44DD-996E-672B9339B80C}">
      <dsp:nvSpPr>
        <dsp:cNvPr id="0" name=""/>
        <dsp:cNvSpPr/>
      </dsp:nvSpPr>
      <dsp:spPr>
        <a:xfrm rot="10800000">
          <a:off x="1407911" y="2955"/>
          <a:ext cx="4813935" cy="781515"/>
        </a:xfrm>
        <a:prstGeom prst="homePlat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4626" tIns="140970" rIns="263144" bIns="14097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kern="1200" smtClean="0"/>
            <a:t>Текстові фейки</a:t>
          </a:r>
          <a:endParaRPr lang="ru-RU" sz="3700" kern="1200"/>
        </a:p>
      </dsp:txBody>
      <dsp:txXfrm rot="10800000">
        <a:off x="1603290" y="2955"/>
        <a:ext cx="4618556" cy="781515"/>
      </dsp:txXfrm>
    </dsp:sp>
    <dsp:sp modelId="{CA24EA54-4C4E-4459-9C2C-00E9B8F2C69C}">
      <dsp:nvSpPr>
        <dsp:cNvPr id="0" name=""/>
        <dsp:cNvSpPr/>
      </dsp:nvSpPr>
      <dsp:spPr>
        <a:xfrm>
          <a:off x="1017153" y="2955"/>
          <a:ext cx="781515" cy="78151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01744F-E37F-4BC9-A156-D1EA5B485A23}">
      <dsp:nvSpPr>
        <dsp:cNvPr id="0" name=""/>
        <dsp:cNvSpPr/>
      </dsp:nvSpPr>
      <dsp:spPr>
        <a:xfrm rot="10800000">
          <a:off x="1407911" y="1017758"/>
          <a:ext cx="4813935" cy="781515"/>
        </a:xfrm>
        <a:prstGeom prst="homePlate">
          <a:avLst/>
        </a:prstGeom>
        <a:solidFill>
          <a:schemeClr val="accent2">
            <a:shade val="50000"/>
            <a:hueOff val="-62485"/>
            <a:satOff val="-365"/>
            <a:lumOff val="17501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4626" tIns="140970" rIns="263144" bIns="14097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kern="1200" smtClean="0"/>
            <a:t>Фотофейки</a:t>
          </a:r>
          <a:endParaRPr lang="ru-RU" sz="3700" kern="1200"/>
        </a:p>
      </dsp:txBody>
      <dsp:txXfrm rot="10800000">
        <a:off x="1603290" y="1017758"/>
        <a:ext cx="4618556" cy="781515"/>
      </dsp:txXfrm>
    </dsp:sp>
    <dsp:sp modelId="{751E862E-0E3E-4E4B-8233-253221049E24}">
      <dsp:nvSpPr>
        <dsp:cNvPr id="0" name=""/>
        <dsp:cNvSpPr/>
      </dsp:nvSpPr>
      <dsp:spPr>
        <a:xfrm>
          <a:off x="1017153" y="1017758"/>
          <a:ext cx="781515" cy="78151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64F0E7-5A82-4735-A810-228BACF924D7}">
      <dsp:nvSpPr>
        <dsp:cNvPr id="0" name=""/>
        <dsp:cNvSpPr/>
      </dsp:nvSpPr>
      <dsp:spPr>
        <a:xfrm rot="10800000">
          <a:off x="1407911" y="2032561"/>
          <a:ext cx="4813935" cy="781515"/>
        </a:xfrm>
        <a:prstGeom prst="homePlate">
          <a:avLst/>
        </a:prstGeom>
        <a:solidFill>
          <a:schemeClr val="accent2">
            <a:shade val="50000"/>
            <a:hueOff val="-124970"/>
            <a:satOff val="-730"/>
            <a:lumOff val="35002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4626" tIns="140970" rIns="263144" bIns="14097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kern="1200" smtClean="0"/>
            <a:t>Аудіофейки</a:t>
          </a:r>
          <a:endParaRPr lang="ru-RU" sz="3700" kern="1200"/>
        </a:p>
      </dsp:txBody>
      <dsp:txXfrm rot="10800000">
        <a:off x="1603290" y="2032561"/>
        <a:ext cx="4618556" cy="781515"/>
      </dsp:txXfrm>
    </dsp:sp>
    <dsp:sp modelId="{B9996DCB-CCF5-4289-8632-3D3B89383B31}">
      <dsp:nvSpPr>
        <dsp:cNvPr id="0" name=""/>
        <dsp:cNvSpPr/>
      </dsp:nvSpPr>
      <dsp:spPr>
        <a:xfrm>
          <a:off x="974146" y="2126429"/>
          <a:ext cx="781515" cy="78151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276B5-12C2-4FDD-B0D6-3B51E1CBE438}">
      <dsp:nvSpPr>
        <dsp:cNvPr id="0" name=""/>
        <dsp:cNvSpPr/>
      </dsp:nvSpPr>
      <dsp:spPr>
        <a:xfrm rot="10800000">
          <a:off x="1407911" y="3047364"/>
          <a:ext cx="4813935" cy="781515"/>
        </a:xfrm>
        <a:prstGeom prst="homePlate">
          <a:avLst/>
        </a:prstGeom>
        <a:solidFill>
          <a:schemeClr val="accent2">
            <a:shade val="50000"/>
            <a:hueOff val="-124970"/>
            <a:satOff val="-730"/>
            <a:lumOff val="35002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4626" tIns="140970" rIns="263144" bIns="14097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kern="1200" smtClean="0"/>
            <a:t>Відеофейки</a:t>
          </a:r>
          <a:endParaRPr lang="ru-RU" sz="3700" kern="1200"/>
        </a:p>
      </dsp:txBody>
      <dsp:txXfrm rot="10800000">
        <a:off x="1603290" y="3047364"/>
        <a:ext cx="4618556" cy="781515"/>
      </dsp:txXfrm>
    </dsp:sp>
    <dsp:sp modelId="{49E39506-1233-44F7-B41B-4D40F61A398A}">
      <dsp:nvSpPr>
        <dsp:cNvPr id="0" name=""/>
        <dsp:cNvSpPr/>
      </dsp:nvSpPr>
      <dsp:spPr>
        <a:xfrm>
          <a:off x="1017153" y="3047364"/>
          <a:ext cx="781515" cy="781515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A1B064-A7EC-4F23-B360-F71BFF6ED076}">
      <dsp:nvSpPr>
        <dsp:cNvPr id="0" name=""/>
        <dsp:cNvSpPr/>
      </dsp:nvSpPr>
      <dsp:spPr>
        <a:xfrm rot="10800000">
          <a:off x="1407911" y="4062167"/>
          <a:ext cx="4813935" cy="781515"/>
        </a:xfrm>
        <a:prstGeom prst="homePlate">
          <a:avLst/>
        </a:prstGeom>
        <a:solidFill>
          <a:schemeClr val="accent2">
            <a:shade val="50000"/>
            <a:hueOff val="-62485"/>
            <a:satOff val="-365"/>
            <a:lumOff val="17501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4626" tIns="140970" rIns="263144" bIns="14097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kern="1200" smtClean="0"/>
            <a:t>Діпфейки</a:t>
          </a:r>
          <a:endParaRPr lang="ru-RU" sz="3700" kern="1200"/>
        </a:p>
      </dsp:txBody>
      <dsp:txXfrm rot="10800000">
        <a:off x="1603290" y="4062167"/>
        <a:ext cx="4618556" cy="781515"/>
      </dsp:txXfrm>
    </dsp:sp>
    <dsp:sp modelId="{12AF29DE-7EB5-40F3-A47B-9037400074F1}">
      <dsp:nvSpPr>
        <dsp:cNvPr id="0" name=""/>
        <dsp:cNvSpPr/>
      </dsp:nvSpPr>
      <dsp:spPr>
        <a:xfrm>
          <a:off x="1017153" y="4062167"/>
          <a:ext cx="781515" cy="78151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8A191A-A45E-4809-96C5-09C8530DE6D2}">
      <dsp:nvSpPr>
        <dsp:cNvPr id="0" name=""/>
        <dsp:cNvSpPr/>
      </dsp:nvSpPr>
      <dsp:spPr>
        <a:xfrm>
          <a:off x="0" y="253869"/>
          <a:ext cx="7239000" cy="211185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400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Спосіб впливу</a:t>
          </a:r>
        </a:p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 на людей</a:t>
          </a:r>
          <a:endParaRPr lang="ru-RU" sz="4000" kern="1200" dirty="0"/>
        </a:p>
      </dsp:txBody>
      <dsp:txXfrm>
        <a:off x="103092" y="356961"/>
        <a:ext cx="7032816" cy="1905666"/>
      </dsp:txXfrm>
    </dsp:sp>
    <dsp:sp modelId="{D443E62D-F8E1-4526-BCF0-B477CBBD6FF9}">
      <dsp:nvSpPr>
        <dsp:cNvPr id="0" name=""/>
        <dsp:cNvSpPr/>
      </dsp:nvSpPr>
      <dsp:spPr>
        <a:xfrm>
          <a:off x="0" y="2480919"/>
          <a:ext cx="7239000" cy="21118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Навмисне спотворення інформації, напівправда</a:t>
          </a:r>
          <a:r>
            <a:rPr lang="ru-RU" sz="4000" kern="1200" dirty="0" smtClean="0"/>
            <a:t>, </a:t>
          </a:r>
          <a:r>
            <a:rPr lang="ru-RU" sz="4000" kern="1200" dirty="0" err="1" smtClean="0"/>
            <a:t>виривання</a:t>
          </a:r>
          <a:r>
            <a:rPr lang="ru-RU" sz="4000" kern="1200" dirty="0" smtClean="0"/>
            <a:t> фраз з контексту</a:t>
          </a:r>
          <a:endParaRPr lang="ru-RU" sz="4000" kern="1200" dirty="0"/>
        </a:p>
      </dsp:txBody>
      <dsp:txXfrm>
        <a:off x="103092" y="2584011"/>
        <a:ext cx="7032816" cy="19056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DB0D05-B2D2-4DED-856F-A1AAD164AF23}">
      <dsp:nvSpPr>
        <dsp:cNvPr id="0" name=""/>
        <dsp:cNvSpPr/>
      </dsp:nvSpPr>
      <dsp:spPr>
        <a:xfrm>
          <a:off x="0" y="530169"/>
          <a:ext cx="7239000" cy="184274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kern="1200" smtClean="0"/>
            <a:t>Інформація, яка поширюється, щоб завдати шкоду особі, організації або державі </a:t>
          </a:r>
          <a:endParaRPr lang="ru-RU" sz="3500" kern="1200"/>
        </a:p>
      </dsp:txBody>
      <dsp:txXfrm>
        <a:off x="89956" y="620125"/>
        <a:ext cx="7059088" cy="1662837"/>
      </dsp:txXfrm>
    </dsp:sp>
    <dsp:sp modelId="{0D18FD03-E643-4CB6-9174-32F8A4A50D1A}">
      <dsp:nvSpPr>
        <dsp:cNvPr id="0" name=""/>
        <dsp:cNvSpPr/>
      </dsp:nvSpPr>
      <dsp:spPr>
        <a:xfrm>
          <a:off x="0" y="2473719"/>
          <a:ext cx="7239000" cy="1842749"/>
        </a:xfrm>
        <a:prstGeom prst="roundRect">
          <a:avLst/>
        </a:prstGeom>
        <a:solidFill>
          <a:schemeClr val="accent1">
            <a:shade val="80000"/>
            <a:hueOff val="370734"/>
            <a:satOff val="-14519"/>
            <a:lumOff val="28231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kern="1200" smtClean="0"/>
            <a:t>Це узагальнене систематизоване поширення інформації, а фейк – її складова</a:t>
          </a:r>
          <a:endParaRPr lang="ru-RU" sz="3500" kern="1200"/>
        </a:p>
      </dsp:txBody>
      <dsp:txXfrm>
        <a:off x="89956" y="2563675"/>
        <a:ext cx="7059088" cy="1662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07AE0F7-DD10-416D-A1CF-4AD33A697EF5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D9BCC11-6468-4747-B77C-0EFCD26B0FDB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7AE0F7-DD10-416D-A1CF-4AD33A697EF5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9BCC11-6468-4747-B77C-0EFCD26B0FD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307AE0F7-DD10-416D-A1CF-4AD33A697EF5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D9BCC11-6468-4747-B77C-0EFCD26B0FD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7AE0F7-DD10-416D-A1CF-4AD33A697EF5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9BCC11-6468-4747-B77C-0EFCD26B0FD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07AE0F7-DD10-416D-A1CF-4AD33A697EF5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D9BCC11-6468-4747-B77C-0EFCD26B0FDB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7AE0F7-DD10-416D-A1CF-4AD33A697EF5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9BCC11-6468-4747-B77C-0EFCD26B0FD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7AE0F7-DD10-416D-A1CF-4AD33A697EF5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9BCC11-6468-4747-B77C-0EFCD26B0FD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7AE0F7-DD10-416D-A1CF-4AD33A697EF5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9BCC11-6468-4747-B77C-0EFCD26B0FD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07AE0F7-DD10-416D-A1CF-4AD33A697EF5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9BCC11-6468-4747-B77C-0EFCD26B0FD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7AE0F7-DD10-416D-A1CF-4AD33A697EF5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9BCC11-6468-4747-B77C-0EFCD26B0FD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7AE0F7-DD10-416D-A1CF-4AD33A697EF5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9BCC11-6468-4747-B77C-0EFCD26B0FDB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07AE0F7-DD10-416D-A1CF-4AD33A697EF5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D9BCC11-6468-4747-B77C-0EFCD26B0FD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osvita.mediasapiens.ua/web/cybersecurity/yak_bagato_osobistoi_informatsii_mozhna_zibrati_po_odnomu_layku_v_facebook_eksperiment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view14365004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0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9208" y="908720"/>
            <a:ext cx="8229600" cy="1656183"/>
          </a:xfrm>
        </p:spPr>
        <p:txBody>
          <a:bodyPr>
            <a:normAutofit/>
          </a:bodyPr>
          <a:lstStyle/>
          <a:p>
            <a:pPr algn="ctr"/>
            <a:endParaRPr lang="uk-UA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68960"/>
            <a:ext cx="763284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323528" y="260648"/>
            <a:ext cx="8280920" cy="266429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accent1">
                    <a:lumMod val="50000"/>
                  </a:schemeClr>
                </a:solidFill>
                <a:latin typeface="Franklin Gothic Demi" pitchFamily="34" charset="0"/>
              </a:rPr>
              <a:t>МЕДІАГРАМОТНІСТЬ </a:t>
            </a:r>
            <a:endParaRPr lang="uk-UA" sz="4000" b="1" dirty="0" smtClean="0">
              <a:solidFill>
                <a:schemeClr val="accent1">
                  <a:lumMod val="50000"/>
                </a:schemeClr>
              </a:solidFill>
              <a:latin typeface="Franklin Gothic Demi" pitchFamily="34" charset="0"/>
            </a:endParaRPr>
          </a:p>
          <a:p>
            <a:pPr algn="ctr"/>
            <a:r>
              <a:rPr lang="uk-UA" sz="4000" b="1" dirty="0" smtClean="0">
                <a:solidFill>
                  <a:schemeClr val="accent1">
                    <a:lumMod val="50000"/>
                  </a:schemeClr>
                </a:solidFill>
                <a:latin typeface="Franklin Gothic Demi" pitchFamily="34" charset="0"/>
              </a:rPr>
              <a:t>в інформаційному суспільстві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Franklin Gothic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017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едіаграмотність або чому вірити в сучасному інформаційному суспільстві |  Освітня платформа EdW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352875"/>
            <a:ext cx="4752528" cy="272323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7968" y="346448"/>
            <a:ext cx="78867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b="1" dirty="0" smtClean="0"/>
              <a:t>Що включає в себе </a:t>
            </a:r>
            <a:r>
              <a:rPr lang="uk-UA" b="1" dirty="0" err="1" smtClean="0"/>
              <a:t>медіаграмотність</a:t>
            </a:r>
            <a:r>
              <a:rPr lang="uk-UA" b="1" dirty="0" smtClean="0"/>
              <a:t>?</a:t>
            </a:r>
            <a:endParaRPr lang="uk-UA" dirty="0" smtClean="0"/>
          </a:p>
          <a:p>
            <a:r>
              <a:rPr lang="uk-UA" b="1" dirty="0" smtClean="0"/>
              <a:t>Розуміння того, як працюють медіа:</a:t>
            </a:r>
            <a:r>
              <a:rPr lang="uk-UA" dirty="0" smtClean="0"/>
              <a:t> як створюються новини, як формується громадська думка, які інтереси стоять за різними видами медіа.</a:t>
            </a:r>
          </a:p>
          <a:p>
            <a:r>
              <a:rPr lang="uk-UA" b="1" dirty="0" smtClean="0"/>
              <a:t>Здатність аналізувати </a:t>
            </a:r>
            <a:r>
              <a:rPr lang="uk-UA" b="1" dirty="0" err="1" smtClean="0"/>
              <a:t>медіатексти</a:t>
            </a:r>
            <a:r>
              <a:rPr lang="uk-UA" b="1" dirty="0" smtClean="0"/>
              <a:t>:</a:t>
            </a:r>
            <a:r>
              <a:rPr lang="uk-UA" dirty="0" smtClean="0"/>
              <a:t> виділяти головну ідею, розпізнавати прийоми маніпуляції, оцінювати достовірність джерел.</a:t>
            </a:r>
          </a:p>
          <a:p>
            <a:r>
              <a:rPr lang="uk-UA" b="1" dirty="0" smtClean="0"/>
              <a:t>Вміння створювати власний контент:</a:t>
            </a:r>
            <a:r>
              <a:rPr lang="uk-UA" dirty="0" smtClean="0"/>
              <a:t> виражати свої думки, поширювати інформацію, дотримуючись етичних норм.</a:t>
            </a:r>
          </a:p>
          <a:p>
            <a:r>
              <a:rPr lang="uk-UA" b="1" dirty="0" smtClean="0"/>
              <a:t>Критичне мислення:</a:t>
            </a:r>
            <a:r>
              <a:rPr lang="uk-UA" dirty="0" smtClean="0"/>
              <a:t> здатність ставити питання, аналізувати інформацію з різних джерел, формувати власну думку.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66102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ЕКСПЕРИМЕНТ БРИТАНСЬКОЇ КОМПАНІЇ </a:t>
            </a:r>
            <a:r>
              <a:rPr lang="en-US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CIFAS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199" y="1227426"/>
            <a:ext cx="6491603" cy="537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2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76264"/>
            <a:ext cx="7785257" cy="4552527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 err="1"/>
              <a:t>Чому</a:t>
            </a:r>
            <a:r>
              <a:rPr lang="ru-RU" dirty="0"/>
              <a:t> </a:t>
            </a:r>
            <a:r>
              <a:rPr lang="ru-RU" dirty="0" err="1"/>
              <a:t>варто</a:t>
            </a:r>
            <a:r>
              <a:rPr lang="ru-RU" dirty="0"/>
              <a:t> </a:t>
            </a:r>
            <a:r>
              <a:rPr lang="ru-RU" dirty="0" err="1"/>
              <a:t>обережно</a:t>
            </a:r>
            <a:r>
              <a:rPr lang="ru-RU" dirty="0"/>
              <a:t> </a:t>
            </a:r>
            <a:r>
              <a:rPr lang="ru-RU" dirty="0" err="1"/>
              <a:t>ділитися</a:t>
            </a:r>
            <a:r>
              <a:rPr lang="ru-RU" dirty="0"/>
              <a:t> </a:t>
            </a:r>
            <a:r>
              <a:rPr lang="ru-RU" dirty="0" err="1"/>
              <a:t>інформацією</a:t>
            </a:r>
            <a:r>
              <a:rPr lang="ru-RU" dirty="0"/>
              <a:t> про себе у </a:t>
            </a:r>
            <a:r>
              <a:rPr lang="ru-RU" dirty="0" err="1"/>
              <a:t>соцмережах</a:t>
            </a:r>
            <a:r>
              <a:rPr lang="ru-RU" dirty="0"/>
              <a:t> </a:t>
            </a:r>
            <a:r>
              <a:rPr lang="ru-RU" dirty="0" err="1"/>
              <a:t>гарно</a:t>
            </a:r>
            <a:r>
              <a:rPr lang="ru-RU" dirty="0"/>
              <a:t> </a:t>
            </a:r>
            <a:r>
              <a:rPr lang="ru-RU" dirty="0" err="1"/>
              <a:t>ілюструє</a:t>
            </a:r>
            <a:r>
              <a:rPr lang="ru-RU" dirty="0"/>
              <a:t> </a:t>
            </a:r>
            <a:r>
              <a:rPr lang="ru-RU" dirty="0" err="1">
                <a:hlinkClick r:id="rId2"/>
              </a:rPr>
              <a:t>експеримент</a:t>
            </a:r>
            <a:r>
              <a:rPr lang="ru-RU" dirty="0">
                <a:hlinkClick r:id="rId2"/>
              </a:rPr>
              <a:t> 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британської</a:t>
            </a:r>
            <a:r>
              <a:rPr lang="ru-RU" dirty="0"/>
              <a:t> </a:t>
            </a:r>
            <a:r>
              <a:rPr lang="ru-RU" dirty="0" err="1"/>
              <a:t>компанії</a:t>
            </a:r>
            <a:r>
              <a:rPr lang="ru-RU" dirty="0"/>
              <a:t> </a:t>
            </a:r>
            <a:r>
              <a:rPr lang="en-US" dirty="0" err="1"/>
              <a:t>Cifas</a:t>
            </a:r>
            <a:r>
              <a:rPr lang="en-US" dirty="0"/>
              <a:t>,  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спеціалізується</a:t>
            </a:r>
            <a:r>
              <a:rPr lang="ru-RU" dirty="0"/>
              <a:t> на </a:t>
            </a:r>
            <a:r>
              <a:rPr lang="ru-RU" dirty="0" err="1"/>
              <a:t>запобіганні</a:t>
            </a:r>
            <a:r>
              <a:rPr lang="ru-RU" dirty="0"/>
              <a:t> </a:t>
            </a:r>
            <a:r>
              <a:rPr lang="ru-RU" dirty="0" err="1"/>
              <a:t>шахрайству</a:t>
            </a:r>
            <a:r>
              <a:rPr lang="ru-RU" dirty="0"/>
              <a:t>. </a:t>
            </a:r>
            <a:endParaRPr lang="en-US" dirty="0" smtClean="0"/>
          </a:p>
          <a:p>
            <a:pPr marL="0" indent="0" algn="just">
              <a:buNone/>
            </a:pPr>
            <a:r>
              <a:rPr lang="ru-RU" dirty="0" smtClean="0"/>
              <a:t>Перехожим </a:t>
            </a:r>
            <a:r>
              <a:rPr lang="ru-RU" dirty="0" err="1"/>
              <a:t>пропонували</a:t>
            </a:r>
            <a:r>
              <a:rPr lang="ru-RU" dirty="0"/>
              <a:t> </a:t>
            </a:r>
            <a:r>
              <a:rPr lang="ru-RU" dirty="0" err="1"/>
              <a:t>безкоштовну</a:t>
            </a:r>
            <a:r>
              <a:rPr lang="ru-RU" dirty="0"/>
              <a:t> </a:t>
            </a:r>
            <a:r>
              <a:rPr lang="ru-RU" dirty="0" err="1"/>
              <a:t>каву</a:t>
            </a:r>
            <a:r>
              <a:rPr lang="ru-RU" dirty="0"/>
              <a:t> в </a:t>
            </a:r>
            <a:r>
              <a:rPr lang="ru-RU" dirty="0" err="1"/>
              <a:t>обмін</a:t>
            </a:r>
            <a:r>
              <a:rPr lang="ru-RU" dirty="0"/>
              <a:t> на «</a:t>
            </a:r>
            <a:r>
              <a:rPr lang="ru-RU" dirty="0" err="1"/>
              <a:t>лайк</a:t>
            </a:r>
            <a:r>
              <a:rPr lang="ru-RU" dirty="0"/>
              <a:t>» на </a:t>
            </a:r>
            <a:r>
              <a:rPr lang="ru-RU" dirty="0" err="1"/>
              <a:t>сторінці</a:t>
            </a:r>
            <a:r>
              <a:rPr lang="ru-RU" dirty="0"/>
              <a:t> </a:t>
            </a:r>
            <a:r>
              <a:rPr lang="ru-RU" dirty="0" err="1"/>
              <a:t>кав'ярні</a:t>
            </a:r>
            <a:r>
              <a:rPr lang="ru-RU" dirty="0"/>
              <a:t> в </a:t>
            </a:r>
            <a:r>
              <a:rPr lang="ru-RU" dirty="0" err="1"/>
              <a:t>Фейсбуці</a:t>
            </a:r>
            <a:r>
              <a:rPr lang="ru-RU" dirty="0"/>
              <a:t>. </a:t>
            </a:r>
            <a:r>
              <a:rPr lang="ru-RU" dirty="0" err="1"/>
              <a:t>Поки</a:t>
            </a:r>
            <a:r>
              <a:rPr lang="ru-RU" dirty="0"/>
              <a:t> </a:t>
            </a:r>
            <a:r>
              <a:rPr lang="ru-RU" dirty="0" err="1"/>
              <a:t>відвідувач</a:t>
            </a:r>
            <a:r>
              <a:rPr lang="ru-RU" dirty="0"/>
              <a:t> заходив у заклад і </a:t>
            </a:r>
            <a:r>
              <a:rPr lang="ru-RU" dirty="0" err="1"/>
              <a:t>робив</a:t>
            </a:r>
            <a:r>
              <a:rPr lang="ru-RU" dirty="0"/>
              <a:t> </a:t>
            </a:r>
            <a:r>
              <a:rPr lang="ru-RU" dirty="0" err="1"/>
              <a:t>замовлення</a:t>
            </a:r>
            <a:r>
              <a:rPr lang="ru-RU" dirty="0"/>
              <a:t>,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ім'я</a:t>
            </a:r>
            <a:r>
              <a:rPr lang="ru-RU" dirty="0"/>
              <a:t> </a:t>
            </a:r>
            <a:r>
              <a:rPr lang="ru-RU" dirty="0" err="1"/>
              <a:t>зіставляли</a:t>
            </a:r>
            <a:r>
              <a:rPr lang="ru-RU" dirty="0"/>
              <a:t> з аккаунтом в </a:t>
            </a:r>
            <a:r>
              <a:rPr lang="ru-RU" dirty="0" err="1"/>
              <a:t>соцмережі</a:t>
            </a:r>
            <a:r>
              <a:rPr lang="ru-RU" dirty="0"/>
              <a:t> і </a:t>
            </a:r>
            <a:r>
              <a:rPr lang="ru-RU" dirty="0" err="1"/>
              <a:t>збирали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зазначені</a:t>
            </a:r>
            <a:r>
              <a:rPr lang="ru-RU" dirty="0"/>
              <a:t> на </a:t>
            </a:r>
            <a:r>
              <a:rPr lang="ru-RU" dirty="0" err="1"/>
              <a:t>сторінці</a:t>
            </a:r>
            <a:r>
              <a:rPr lang="ru-RU" dirty="0"/>
              <a:t> </a:t>
            </a:r>
            <a:r>
              <a:rPr lang="ru-RU" dirty="0" err="1"/>
              <a:t>дані</a:t>
            </a:r>
            <a:r>
              <a:rPr lang="ru-RU" dirty="0"/>
              <a:t>. </a:t>
            </a:r>
            <a:r>
              <a:rPr lang="ru-RU" dirty="0" err="1"/>
              <a:t>Їх</a:t>
            </a:r>
            <a:r>
              <a:rPr lang="ru-RU" dirty="0"/>
              <a:t> по </a:t>
            </a:r>
            <a:r>
              <a:rPr lang="ru-RU" dirty="0" err="1"/>
              <a:t>гарнітурі</a:t>
            </a:r>
            <a:r>
              <a:rPr lang="ru-RU" dirty="0"/>
              <a:t> передавали </a:t>
            </a:r>
            <a:r>
              <a:rPr lang="ru-RU" dirty="0" err="1"/>
              <a:t>бариста</a:t>
            </a:r>
            <a:r>
              <a:rPr lang="ru-RU" dirty="0"/>
              <a:t>, а вона писала </a:t>
            </a:r>
            <a:r>
              <a:rPr lang="ru-RU" dirty="0" err="1"/>
              <a:t>отриману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 на </a:t>
            </a:r>
            <a:r>
              <a:rPr lang="ru-RU" dirty="0" err="1"/>
              <a:t>кавовому</a:t>
            </a:r>
            <a:r>
              <a:rPr lang="ru-RU" dirty="0"/>
              <a:t> стаканчику.</a:t>
            </a:r>
            <a:endParaRPr lang="uk-UA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611945" y="310424"/>
            <a:ext cx="8121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ЕКСПЕРИМЕНТ БРИТАНСЬКОЇ КОМПАНІЇ </a:t>
            </a:r>
            <a:r>
              <a:rPr lang="en-US" sz="4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CIFAS</a:t>
            </a:r>
            <a:r>
              <a:rPr lang="en-US" sz="4000" dirty="0"/>
              <a:t/>
            </a:r>
            <a:br>
              <a:rPr lang="en-US" sz="4000" dirty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41528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/>
          <a:lstStyle/>
          <a:p>
            <a:r>
              <a:rPr lang="uk-UA" dirty="0" smtClean="0"/>
              <a:t>Тролі і боти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7239000" cy="5258984"/>
          </a:xfrm>
        </p:spPr>
        <p:txBody>
          <a:bodyPr/>
          <a:lstStyle/>
          <a:p>
            <a:r>
              <a:rPr lang="ru-RU" dirty="0" err="1"/>
              <a:t>Завдання</a:t>
            </a:r>
            <a:r>
              <a:rPr lang="ru-RU" dirty="0"/>
              <a:t> </a:t>
            </a:r>
            <a:r>
              <a:rPr lang="ru-RU" dirty="0" err="1"/>
              <a:t>тролів</a:t>
            </a:r>
            <a:r>
              <a:rPr lang="ru-RU" dirty="0"/>
              <a:t> та </a:t>
            </a:r>
            <a:r>
              <a:rPr lang="ru-RU" dirty="0" err="1"/>
              <a:t>ботів</a:t>
            </a:r>
            <a:r>
              <a:rPr lang="ru-RU" dirty="0"/>
              <a:t> </a:t>
            </a:r>
            <a:r>
              <a:rPr lang="ru-RU" dirty="0" err="1"/>
              <a:t>полягає</a:t>
            </a:r>
            <a:r>
              <a:rPr lang="ru-RU" dirty="0"/>
              <a:t> в </a:t>
            </a:r>
            <a:r>
              <a:rPr lang="ru-RU" dirty="0" err="1"/>
              <a:t>поширенні</a:t>
            </a:r>
            <a:r>
              <a:rPr lang="ru-RU" dirty="0"/>
              <a:t> </a:t>
            </a:r>
            <a:r>
              <a:rPr lang="ru-RU" dirty="0" err="1"/>
              <a:t>фейків</a:t>
            </a:r>
            <a:r>
              <a:rPr lang="ru-RU" dirty="0"/>
              <a:t>, </a:t>
            </a:r>
            <a:r>
              <a:rPr lang="ru-RU" dirty="0" err="1"/>
              <a:t>маніпуляцій</a:t>
            </a:r>
            <a:r>
              <a:rPr lang="ru-RU" dirty="0"/>
              <a:t> і </a:t>
            </a:r>
            <a:r>
              <a:rPr lang="ru-RU" dirty="0" err="1"/>
              <a:t>розпалювання</a:t>
            </a:r>
            <a:r>
              <a:rPr lang="ru-RU" dirty="0"/>
              <a:t> </a:t>
            </a:r>
            <a:r>
              <a:rPr lang="ru-RU" dirty="0" err="1"/>
              <a:t>ворожнечі</a:t>
            </a:r>
            <a:r>
              <a:rPr lang="ru-RU" dirty="0"/>
              <a:t> в </a:t>
            </a:r>
            <a:r>
              <a:rPr lang="ru-RU" dirty="0" err="1"/>
              <a:t>мережі</a:t>
            </a:r>
            <a:r>
              <a:rPr lang="ru-RU" dirty="0"/>
              <a:t>. Головна </a:t>
            </a:r>
            <a:r>
              <a:rPr lang="ru-RU" dirty="0" err="1"/>
              <a:t>різниця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ними </a:t>
            </a:r>
            <a:r>
              <a:rPr lang="ru-RU" dirty="0" err="1"/>
              <a:t>полягає</a:t>
            </a:r>
            <a:r>
              <a:rPr lang="ru-RU" dirty="0"/>
              <a:t> в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тролі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часто </a:t>
            </a:r>
            <a:r>
              <a:rPr lang="ru-RU" dirty="0" err="1"/>
              <a:t>живі</a:t>
            </a:r>
            <a:r>
              <a:rPr lang="ru-RU" dirty="0"/>
              <a:t> люди, а </a:t>
            </a:r>
            <a:r>
              <a:rPr lang="ru-RU" dirty="0" err="1"/>
              <a:t>боти</a:t>
            </a:r>
            <a:r>
              <a:rPr lang="ru-RU" dirty="0"/>
              <a:t> — </a:t>
            </a:r>
            <a:r>
              <a:rPr lang="ru-RU" dirty="0" err="1"/>
              <a:t>автоматизовані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.</a:t>
            </a:r>
          </a:p>
        </p:txBody>
      </p:sp>
      <p:pic>
        <p:nvPicPr>
          <p:cNvPr id="10242" name="Picture 2" descr="C:\Users\User\Desktop\artworks-LVETlpVzoNGv54k7-oZ9Phg-t500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17033"/>
            <a:ext cx="4762500" cy="289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57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Мова</a:t>
            </a:r>
            <a:r>
              <a:rPr lang="ru-RU" dirty="0"/>
              <a:t> </a:t>
            </a:r>
            <a:r>
              <a:rPr lang="ru-RU" dirty="0" err="1"/>
              <a:t>ворожнечі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9416"/>
            <a:ext cx="4690864" cy="4846320"/>
          </a:xfrm>
        </p:spPr>
        <p:txBody>
          <a:bodyPr>
            <a:normAutofit/>
          </a:bodyPr>
          <a:lstStyle/>
          <a:p>
            <a:pPr algn="just"/>
            <a:r>
              <a:rPr lang="ru-RU" sz="2800" dirty="0" err="1" smtClean="0"/>
              <a:t>це</a:t>
            </a:r>
            <a:r>
              <a:rPr lang="ru-RU" sz="2800" dirty="0" smtClean="0"/>
              <a:t> </a:t>
            </a:r>
            <a:r>
              <a:rPr lang="ru-RU" sz="2800" dirty="0"/>
              <a:t>будь-яка форма </a:t>
            </a:r>
            <a:r>
              <a:rPr lang="ru-RU" sz="2800" dirty="0" err="1"/>
              <a:t>комунікації</a:t>
            </a:r>
            <a:r>
              <a:rPr lang="ru-RU" sz="2800" dirty="0"/>
              <a:t>, яка </a:t>
            </a:r>
            <a:r>
              <a:rPr lang="ru-RU" sz="2800" dirty="0" err="1"/>
              <a:t>має</a:t>
            </a:r>
            <a:r>
              <a:rPr lang="ru-RU" sz="2800" dirty="0"/>
              <a:t> на </a:t>
            </a:r>
            <a:r>
              <a:rPr lang="ru-RU" sz="2800" dirty="0" err="1"/>
              <a:t>меті</a:t>
            </a:r>
            <a:r>
              <a:rPr lang="ru-RU" sz="2800" dirty="0"/>
              <a:t> </a:t>
            </a:r>
            <a:r>
              <a:rPr lang="ru-RU" sz="2800" dirty="0" err="1"/>
              <a:t>приниження</a:t>
            </a:r>
            <a:r>
              <a:rPr lang="ru-RU" sz="2800" dirty="0"/>
              <a:t>, образу </a:t>
            </a:r>
            <a:r>
              <a:rPr lang="ru-RU" sz="2800" dirty="0" err="1"/>
              <a:t>чи</a:t>
            </a:r>
            <a:r>
              <a:rPr lang="ru-RU" sz="2800" dirty="0"/>
              <a:t> </a:t>
            </a:r>
            <a:r>
              <a:rPr lang="ru-RU" sz="2800" dirty="0" err="1"/>
              <a:t>дискримінацію</a:t>
            </a:r>
            <a:r>
              <a:rPr lang="ru-RU" sz="2800" dirty="0"/>
              <a:t> </a:t>
            </a:r>
            <a:r>
              <a:rPr lang="ru-RU" sz="2800" dirty="0" err="1"/>
              <a:t>конкретної</a:t>
            </a:r>
            <a:r>
              <a:rPr lang="ru-RU" sz="2800" dirty="0"/>
              <a:t> особи </a:t>
            </a:r>
            <a:r>
              <a:rPr lang="ru-RU" sz="2800" dirty="0" err="1"/>
              <a:t>або</a:t>
            </a:r>
            <a:r>
              <a:rPr lang="ru-RU" sz="2800" dirty="0"/>
              <a:t> </a:t>
            </a:r>
            <a:r>
              <a:rPr lang="ru-RU" sz="2800" dirty="0" err="1"/>
              <a:t>групи</a:t>
            </a:r>
            <a:r>
              <a:rPr lang="ru-RU" sz="2800" dirty="0"/>
              <a:t> </a:t>
            </a:r>
            <a:r>
              <a:rPr lang="ru-RU" sz="2800" dirty="0" err="1"/>
              <a:t>осіб</a:t>
            </a:r>
            <a:r>
              <a:rPr lang="ru-RU" sz="2800" dirty="0"/>
              <a:t>. Вона </a:t>
            </a:r>
            <a:r>
              <a:rPr lang="ru-RU" sz="2800" dirty="0" err="1"/>
              <a:t>виникає</a:t>
            </a:r>
            <a:r>
              <a:rPr lang="ru-RU" sz="2800" dirty="0"/>
              <a:t> у </a:t>
            </a:r>
            <a:r>
              <a:rPr lang="ru-RU" sz="2800" dirty="0" err="1"/>
              <a:t>випадках</a:t>
            </a:r>
            <a:r>
              <a:rPr lang="ru-RU" sz="2800" dirty="0"/>
              <a:t>, коли одних людей </a:t>
            </a:r>
            <a:r>
              <a:rPr lang="ru-RU" sz="2800" dirty="0" err="1"/>
              <a:t>зображують</a:t>
            </a:r>
            <a:r>
              <a:rPr lang="ru-RU" sz="2800" dirty="0"/>
              <a:t> </a:t>
            </a:r>
            <a:r>
              <a:rPr lang="ru-RU" sz="2800" dirty="0" err="1"/>
              <a:t>гіршими</a:t>
            </a:r>
            <a:r>
              <a:rPr lang="ru-RU" sz="2800" dirty="0"/>
              <a:t> за </a:t>
            </a:r>
            <a:r>
              <a:rPr lang="ru-RU" sz="2800" dirty="0" err="1"/>
              <a:t>інших</a:t>
            </a:r>
            <a:r>
              <a:rPr lang="ru-RU" sz="2800" dirty="0"/>
              <a:t>. </a:t>
            </a:r>
          </a:p>
        </p:txBody>
      </p:sp>
      <p:pic>
        <p:nvPicPr>
          <p:cNvPr id="11266" name="Picture 2" descr="C:\Users\User\Desktop\завантаження (3)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48680"/>
            <a:ext cx="352839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16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толерантність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9416"/>
            <a:ext cx="8498284" cy="4846320"/>
          </a:xfrm>
        </p:spPr>
        <p:txBody>
          <a:bodyPr>
            <a:normAutofit/>
          </a:bodyPr>
          <a:lstStyle/>
          <a:p>
            <a:r>
              <a:rPr lang="ru-RU" dirty="0" err="1" smtClean="0"/>
              <a:t>прийняття</a:t>
            </a:r>
            <a:r>
              <a:rPr lang="ru-RU" dirty="0" smtClean="0"/>
              <a:t> </a:t>
            </a:r>
            <a:r>
              <a:rPr lang="ru-RU" dirty="0"/>
              <a:t>та </a:t>
            </a:r>
            <a:r>
              <a:rPr lang="ru-RU" dirty="0" err="1"/>
              <a:t>повага</a:t>
            </a:r>
            <a:r>
              <a:rPr lang="ru-RU" dirty="0"/>
              <a:t> до чужого </a:t>
            </a:r>
            <a:r>
              <a:rPr lang="ru-RU" dirty="0" err="1"/>
              <a:t>вибору</a:t>
            </a:r>
            <a:r>
              <a:rPr lang="ru-RU" dirty="0"/>
              <a:t>, </a:t>
            </a:r>
            <a:r>
              <a:rPr lang="ru-RU" dirty="0" err="1"/>
              <a:t>особливостей</a:t>
            </a:r>
            <a:r>
              <a:rPr lang="ru-RU" dirty="0"/>
              <a:t>, </a:t>
            </a:r>
            <a:r>
              <a:rPr lang="ru-RU" dirty="0" smtClean="0"/>
              <a:t>думок </a:t>
            </a:r>
          </a:p>
          <a:p>
            <a:r>
              <a:rPr lang="ru-RU" dirty="0" err="1" smtClean="0"/>
              <a:t>Вибір</a:t>
            </a:r>
            <a:r>
              <a:rPr lang="ru-RU" dirty="0" smtClean="0"/>
              <a:t> </a:t>
            </a:r>
            <a:r>
              <a:rPr lang="ru-RU" dirty="0" err="1"/>
              <a:t>іншої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(</a:t>
            </a:r>
            <a:r>
              <a:rPr lang="ru-RU" dirty="0" err="1"/>
              <a:t>чи</a:t>
            </a:r>
            <a:r>
              <a:rPr lang="ru-RU" dirty="0"/>
              <a:t> то </a:t>
            </a:r>
            <a:r>
              <a:rPr lang="ru-RU" dirty="0" err="1"/>
              <a:t>віра</a:t>
            </a:r>
            <a:r>
              <a:rPr lang="ru-RU" dirty="0"/>
              <a:t>, </a:t>
            </a:r>
            <a:r>
              <a:rPr lang="ru-RU" dirty="0" err="1"/>
              <a:t>релігія</a:t>
            </a:r>
            <a:r>
              <a:rPr lang="ru-RU" dirty="0"/>
              <a:t>, </a:t>
            </a:r>
            <a:r>
              <a:rPr lang="ru-RU" dirty="0" err="1"/>
              <a:t>особисте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)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прийняти</a:t>
            </a:r>
            <a:r>
              <a:rPr lang="ru-RU" dirty="0"/>
              <a:t> як </a:t>
            </a:r>
            <a:r>
              <a:rPr lang="ru-RU" dirty="0" err="1"/>
              <a:t>даність</a:t>
            </a:r>
            <a:r>
              <a:rPr lang="ru-RU" dirty="0"/>
              <a:t>, а будь-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розбіжності</a:t>
            </a:r>
            <a:r>
              <a:rPr lang="ru-RU" dirty="0"/>
              <a:t> не </a:t>
            </a:r>
            <a:r>
              <a:rPr lang="ru-RU" dirty="0" err="1"/>
              <a:t>засуджувати</a:t>
            </a:r>
            <a:r>
              <a:rPr lang="ru-RU" dirty="0"/>
              <a:t>, але </a:t>
            </a:r>
            <a:r>
              <a:rPr lang="ru-RU" dirty="0" err="1"/>
              <a:t>обговорювати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шляхом </a:t>
            </a:r>
            <a:r>
              <a:rPr lang="ru-RU" dirty="0" err="1" smtClean="0"/>
              <a:t>цивілізованої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 err="1" smtClean="0"/>
              <a:t>розмови</a:t>
            </a:r>
            <a:endParaRPr lang="ru-RU" dirty="0"/>
          </a:p>
        </p:txBody>
      </p:sp>
      <p:pic>
        <p:nvPicPr>
          <p:cNvPr id="12291" name="Picture 3" descr="C:\Users\User\Desktop\00c0d825137bfc7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795" y="3861048"/>
            <a:ext cx="50419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343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16 листопада 1995 року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 smtClean="0"/>
              <a:t>держави</a:t>
            </a:r>
            <a:r>
              <a:rPr lang="ru-RU" b="1" dirty="0" smtClean="0"/>
              <a:t>-члени </a:t>
            </a:r>
            <a:r>
              <a:rPr lang="ru-RU" b="1" dirty="0"/>
              <a:t>ЮНЕСКО </a:t>
            </a:r>
            <a:r>
              <a:rPr lang="ru-RU" b="1" dirty="0" err="1"/>
              <a:t>ухвалили</a:t>
            </a:r>
            <a:r>
              <a:rPr lang="ru-RU" b="1" dirty="0"/>
              <a:t> </a:t>
            </a:r>
            <a:r>
              <a:rPr lang="ru-RU" b="1" dirty="0" err="1"/>
              <a:t>Декларацію</a:t>
            </a:r>
            <a:r>
              <a:rPr lang="ru-RU" b="1" dirty="0"/>
              <a:t> </a:t>
            </a:r>
            <a:r>
              <a:rPr lang="ru-RU" b="1" dirty="0" err="1"/>
              <a:t>принципів</a:t>
            </a:r>
            <a:r>
              <a:rPr lang="ru-RU" b="1" dirty="0"/>
              <a:t> </a:t>
            </a:r>
            <a:r>
              <a:rPr lang="ru-RU" b="1" dirty="0" err="1"/>
              <a:t>толерантності</a:t>
            </a:r>
            <a:r>
              <a:rPr lang="ru-RU" b="1" dirty="0"/>
              <a:t>, яка </a:t>
            </a:r>
            <a:r>
              <a:rPr lang="ru-RU" b="1" dirty="0" err="1"/>
              <a:t>серед</a:t>
            </a:r>
            <a:r>
              <a:rPr lang="ru-RU" b="1" dirty="0"/>
              <a:t> </a:t>
            </a:r>
            <a:r>
              <a:rPr lang="ru-RU" b="1" dirty="0" err="1"/>
              <a:t>іншого</a:t>
            </a:r>
            <a:r>
              <a:rPr lang="ru-RU" b="1" dirty="0"/>
              <a:t> </a:t>
            </a:r>
            <a:r>
              <a:rPr lang="ru-RU" b="1" dirty="0" err="1"/>
              <a:t>підтверджує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толерантність</a:t>
            </a:r>
            <a:r>
              <a:rPr lang="ru-RU" b="1" dirty="0"/>
              <a:t> є не </a:t>
            </a:r>
            <a:r>
              <a:rPr lang="ru-RU" b="1" dirty="0" err="1"/>
              <a:t>поступкою</a:t>
            </a:r>
            <a:r>
              <a:rPr lang="ru-RU" b="1" dirty="0"/>
              <a:t>, а </a:t>
            </a:r>
            <a:r>
              <a:rPr lang="ru-RU" b="1" dirty="0" err="1"/>
              <a:t>розумінням</a:t>
            </a:r>
            <a:r>
              <a:rPr lang="ru-RU" b="1" dirty="0"/>
              <a:t> </a:t>
            </a:r>
            <a:r>
              <a:rPr lang="ru-RU" b="1" dirty="0" err="1"/>
              <a:t>мультикультурності</a:t>
            </a:r>
            <a:r>
              <a:rPr lang="ru-RU" b="1" dirty="0"/>
              <a:t> </a:t>
            </a:r>
            <a:r>
              <a:rPr lang="ru-RU" b="1" dirty="0" err="1"/>
              <a:t>нашого</a:t>
            </a:r>
            <a:r>
              <a:rPr lang="ru-RU" b="1" dirty="0"/>
              <a:t> </a:t>
            </a:r>
            <a:r>
              <a:rPr lang="ru-RU" b="1" dirty="0" err="1"/>
              <a:t>світу</a:t>
            </a:r>
            <a:r>
              <a:rPr lang="ru-RU" b="1" dirty="0"/>
              <a:t>, </a:t>
            </a:r>
            <a:r>
              <a:rPr lang="ru-RU" b="1" dirty="0" err="1" smtClean="0"/>
              <a:t>проявом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err="1" smtClean="0"/>
              <a:t>поваги</a:t>
            </a:r>
            <a:r>
              <a:rPr lang="ru-RU" b="1" dirty="0" smtClean="0"/>
              <a:t> </a:t>
            </a:r>
            <a:r>
              <a:rPr lang="ru-RU" b="1" dirty="0"/>
              <a:t>та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err="1" smtClean="0"/>
              <a:t>терпимості</a:t>
            </a:r>
            <a:endParaRPr lang="ru-RU" dirty="0"/>
          </a:p>
        </p:txBody>
      </p:sp>
      <p:pic>
        <p:nvPicPr>
          <p:cNvPr id="13314" name="Picture 2" descr="C:\Users\User\Desktop\884c8469ba3291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87" y="3789040"/>
            <a:ext cx="50419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098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СВІЙ - ЧУЖИЙ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77395"/>
            <a:ext cx="7239000" cy="4846320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людський</a:t>
            </a:r>
            <a:r>
              <a:rPr lang="ru-RU" dirty="0" smtClean="0"/>
              <a:t> </a:t>
            </a:r>
            <a:r>
              <a:rPr lang="ru-RU" dirty="0" err="1"/>
              <a:t>мозок</a:t>
            </a:r>
            <a:r>
              <a:rPr lang="ru-RU" dirty="0"/>
              <a:t> на </a:t>
            </a:r>
            <a:r>
              <a:rPr lang="ru-RU" dirty="0" err="1"/>
              <a:t>підсвідомому</a:t>
            </a:r>
            <a:r>
              <a:rPr lang="ru-RU" dirty="0"/>
              <a:t> </a:t>
            </a:r>
            <a:r>
              <a:rPr lang="ru-RU" dirty="0" err="1"/>
              <a:t>рівні</a:t>
            </a:r>
            <a:r>
              <a:rPr lang="ru-RU" dirty="0"/>
              <a:t> "</a:t>
            </a:r>
            <a:r>
              <a:rPr lang="ru-RU" dirty="0" err="1"/>
              <a:t>запрограмований</a:t>
            </a:r>
            <a:r>
              <a:rPr lang="ru-RU" dirty="0"/>
              <a:t>" </a:t>
            </a:r>
            <a:r>
              <a:rPr lang="ru-RU" dirty="0" err="1"/>
              <a:t>створювати</a:t>
            </a:r>
            <a:r>
              <a:rPr lang="ru-RU" dirty="0"/>
              <a:t> </a:t>
            </a:r>
            <a:r>
              <a:rPr lang="ru-RU" dirty="0" err="1"/>
              <a:t>умовні</a:t>
            </a:r>
            <a:r>
              <a:rPr lang="ru-RU" dirty="0"/>
              <a:t> </a:t>
            </a:r>
            <a:r>
              <a:rPr lang="ru-RU" dirty="0" err="1"/>
              <a:t>поняття</a:t>
            </a:r>
            <a:r>
              <a:rPr lang="ru-RU" dirty="0"/>
              <a:t>, на </a:t>
            </a:r>
            <a:r>
              <a:rPr lang="ru-RU" dirty="0" err="1"/>
              <a:t>кшталт</a:t>
            </a:r>
            <a:r>
              <a:rPr lang="ru-RU" dirty="0"/>
              <a:t>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свій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-чужий"</a:t>
            </a:r>
            <a:r>
              <a:rPr lang="ru-RU" dirty="0"/>
              <a:t>. Тому нас </a:t>
            </a:r>
            <a:r>
              <a:rPr lang="ru-RU" dirty="0" err="1"/>
              <a:t>приваблюють</a:t>
            </a:r>
            <a:r>
              <a:rPr lang="ru-RU" dirty="0"/>
              <a:t> люди,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схожі</a:t>
            </a:r>
            <a:r>
              <a:rPr lang="ru-RU" dirty="0"/>
              <a:t> на нас, і </a:t>
            </a:r>
            <a:r>
              <a:rPr lang="ru-RU" dirty="0" err="1"/>
              <a:t>відлякують</a:t>
            </a:r>
            <a:r>
              <a:rPr lang="ru-RU" dirty="0"/>
              <a:t> </a:t>
            </a:r>
            <a:r>
              <a:rPr lang="ru-RU" dirty="0" err="1"/>
              <a:t>ті</a:t>
            </a:r>
            <a:r>
              <a:rPr lang="ru-RU" dirty="0"/>
              <a:t>, </a:t>
            </a:r>
            <a:r>
              <a:rPr lang="ru-RU" dirty="0" err="1"/>
              <a:t>відмінності</a:t>
            </a:r>
            <a:r>
              <a:rPr lang="ru-RU" dirty="0"/>
              <a:t> з </a:t>
            </a:r>
            <a:r>
              <a:rPr lang="ru-RU" dirty="0" err="1"/>
              <a:t>якими</a:t>
            </a:r>
            <a:r>
              <a:rPr lang="ru-RU" dirty="0"/>
              <a:t> </a:t>
            </a:r>
            <a:r>
              <a:rPr lang="ru-RU" dirty="0" err="1"/>
              <a:t>помітніші</a:t>
            </a:r>
            <a:r>
              <a:rPr lang="ru-RU" dirty="0"/>
              <a:t>: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колір</a:t>
            </a:r>
            <a:r>
              <a:rPr lang="ru-RU" dirty="0"/>
              <a:t> </a:t>
            </a:r>
            <a:r>
              <a:rPr lang="ru-RU" dirty="0" err="1"/>
              <a:t>волосся</a:t>
            </a:r>
            <a:r>
              <a:rPr lang="ru-RU" dirty="0"/>
              <a:t>, стрижка, стиль </a:t>
            </a:r>
            <a:r>
              <a:rPr lang="ru-RU" dirty="0" err="1"/>
              <a:t>одягу</a:t>
            </a:r>
            <a:r>
              <a:rPr lang="ru-RU" dirty="0"/>
              <a:t>, форма </a:t>
            </a:r>
            <a:r>
              <a:rPr lang="ru-RU" dirty="0" err="1"/>
              <a:t>спілкування</a:t>
            </a:r>
            <a:r>
              <a:rPr lang="ru-RU" dirty="0"/>
              <a:t>, </a:t>
            </a:r>
            <a:r>
              <a:rPr lang="ru-RU" dirty="0" err="1"/>
              <a:t>субкультурні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національні</a:t>
            </a:r>
            <a:r>
              <a:rPr lang="ru-RU" dirty="0"/>
              <a:t> </a:t>
            </a:r>
            <a:r>
              <a:rPr lang="ru-RU" dirty="0" err="1"/>
              <a:t>ознаки</a:t>
            </a:r>
            <a:endParaRPr lang="ru-RU" dirty="0"/>
          </a:p>
        </p:txBody>
      </p:sp>
      <p:pic>
        <p:nvPicPr>
          <p:cNvPr id="14338" name="Picture 2" descr="C:\Users\User\Desktop\завантаження (2)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4664"/>
            <a:ext cx="37444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348308" y="404664"/>
            <a:ext cx="3672408" cy="2376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СВІЙ - ЧУЖИЙ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3367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Толерантність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191876"/>
              </p:ext>
            </p:extLst>
          </p:nvPr>
        </p:nvGraphicFramePr>
        <p:xfrm>
          <a:off x="457200" y="1609416"/>
          <a:ext cx="7239000" cy="484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5691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7239000" cy="1152128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Приклади</a:t>
            </a:r>
            <a:r>
              <a:rPr lang="ru-RU" dirty="0"/>
              <a:t> </a:t>
            </a:r>
            <a:r>
              <a:rPr lang="ru-RU" dirty="0" err="1"/>
              <a:t>порушення</a:t>
            </a:r>
            <a:r>
              <a:rPr lang="ru-RU" dirty="0"/>
              <a:t> </a:t>
            </a:r>
            <a:r>
              <a:rPr lang="ru-RU" dirty="0" err="1"/>
              <a:t>толерантності</a:t>
            </a:r>
            <a:r>
              <a:rPr lang="ru-RU" b="0" dirty="0"/>
              <a:t/>
            </a:r>
            <a:br>
              <a:rPr lang="ru-RU" b="0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724449"/>
              </p:ext>
            </p:extLst>
          </p:nvPr>
        </p:nvGraphicFramePr>
        <p:xfrm>
          <a:off x="457200" y="1609416"/>
          <a:ext cx="7239000" cy="484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2586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Інформаційне </a:t>
            </a:r>
            <a:br>
              <a:rPr lang="uk-UA" dirty="0" smtClean="0"/>
            </a:br>
            <a:r>
              <a:rPr lang="uk-UA" dirty="0" smtClean="0"/>
              <a:t>суспільство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9416"/>
            <a:ext cx="4464496" cy="4846320"/>
          </a:xfrm>
        </p:spPr>
        <p:txBody>
          <a:bodyPr>
            <a:normAutofit fontScale="92500" lnSpcReduction="10000"/>
          </a:bodyPr>
          <a:lstStyle/>
          <a:p>
            <a:pPr marL="0" indent="0" fontAlgn="base">
              <a:buNone/>
            </a:pPr>
            <a:r>
              <a:rPr lang="ru-RU" dirty="0" err="1" smtClean="0"/>
              <a:t>Щотижнево</a:t>
            </a:r>
            <a:r>
              <a:rPr lang="ru-RU" dirty="0" smtClean="0"/>
              <a:t> </a:t>
            </a:r>
            <a:r>
              <a:rPr lang="ru-RU" dirty="0" err="1"/>
              <a:t>людина</a:t>
            </a:r>
            <a:r>
              <a:rPr lang="ru-RU" dirty="0"/>
              <a:t> </a:t>
            </a:r>
            <a:r>
              <a:rPr lang="ru-RU" dirty="0" err="1"/>
              <a:t>витрачає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85 годин на перегляд і </a:t>
            </a:r>
            <a:r>
              <a:rPr lang="ru-RU" dirty="0" err="1"/>
              <a:t>прослуховування</a:t>
            </a:r>
            <a:r>
              <a:rPr lang="ru-RU" dirty="0"/>
              <a:t> </a:t>
            </a:r>
            <a:r>
              <a:rPr lang="ru-RU" dirty="0" err="1"/>
              <a:t>повідомлень</a:t>
            </a:r>
            <a:r>
              <a:rPr lang="ru-RU" dirty="0"/>
              <a:t>. </a:t>
            </a:r>
            <a:endParaRPr lang="ru-RU" dirty="0" smtClean="0"/>
          </a:p>
          <a:p>
            <a:pPr marL="0" indent="0" fontAlgn="base">
              <a:buNone/>
            </a:pPr>
            <a:r>
              <a:rPr lang="ru-RU" dirty="0" err="1" smtClean="0"/>
              <a:t>Іншими</a:t>
            </a:r>
            <a:r>
              <a:rPr lang="ru-RU" dirty="0" smtClean="0"/>
              <a:t> </a:t>
            </a:r>
            <a:r>
              <a:rPr lang="ru-RU" dirty="0"/>
              <a:t>словами, </a:t>
            </a:r>
            <a:r>
              <a:rPr lang="ru-RU" dirty="0" err="1"/>
              <a:t>понад</a:t>
            </a:r>
            <a:r>
              <a:rPr lang="ru-RU" dirty="0"/>
              <a:t> 65% </a:t>
            </a:r>
            <a:r>
              <a:rPr lang="ru-RU" dirty="0" err="1"/>
              <a:t>усього</a:t>
            </a:r>
            <a:r>
              <a:rPr lang="ru-RU" dirty="0"/>
              <a:t> </a:t>
            </a:r>
            <a:r>
              <a:rPr lang="ru-RU" dirty="0" err="1"/>
              <a:t>вільного</a:t>
            </a:r>
            <a:r>
              <a:rPr lang="ru-RU" dirty="0"/>
              <a:t> часу ми </a:t>
            </a:r>
            <a:r>
              <a:rPr lang="ru-RU" dirty="0" err="1"/>
              <a:t>споживаємо</a:t>
            </a:r>
            <a:r>
              <a:rPr lang="ru-RU" dirty="0"/>
              <a:t> </a:t>
            </a:r>
            <a:r>
              <a:rPr lang="ru-RU" dirty="0" err="1"/>
              <a:t>різноманітну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, </a:t>
            </a:r>
            <a:r>
              <a:rPr lang="ru-RU" dirty="0" err="1"/>
              <a:t>куди</a:t>
            </a:r>
            <a:r>
              <a:rPr lang="ru-RU" dirty="0"/>
              <a:t> </a:t>
            </a:r>
            <a:r>
              <a:rPr lang="ru-RU" dirty="0" err="1"/>
              <a:t>додаємо</a:t>
            </a:r>
            <a:r>
              <a:rPr lang="ru-RU" dirty="0"/>
              <a:t> </a:t>
            </a:r>
            <a:r>
              <a:rPr lang="ru-RU" dirty="0" err="1"/>
              <a:t>середні</a:t>
            </a:r>
            <a:r>
              <a:rPr lang="ru-RU" dirty="0"/>
              <a:t> 25% сну.</a:t>
            </a:r>
          </a:p>
          <a:p>
            <a:pPr marL="0" indent="0" fontAlgn="base">
              <a:buNone/>
            </a:pPr>
            <a:r>
              <a:rPr lang="ru-RU" dirty="0" err="1"/>
              <a:t>Виходить</a:t>
            </a:r>
            <a:r>
              <a:rPr lang="ru-RU" dirty="0"/>
              <a:t>, </a:t>
            </a:r>
            <a:r>
              <a:rPr lang="ru-RU" dirty="0" err="1"/>
              <a:t>лишень</a:t>
            </a:r>
            <a:r>
              <a:rPr lang="ru-RU" dirty="0"/>
              <a:t> 10% на </a:t>
            </a:r>
            <a:r>
              <a:rPr lang="ru-RU" dirty="0" err="1"/>
              <a:t>добу</a:t>
            </a:r>
            <a:r>
              <a:rPr lang="ru-RU" dirty="0"/>
              <a:t>(!) </a:t>
            </a:r>
            <a:r>
              <a:rPr lang="ru-RU" dirty="0" err="1"/>
              <a:t>людина</a:t>
            </a:r>
            <a:r>
              <a:rPr lang="ru-RU" dirty="0"/>
              <a:t> не </a:t>
            </a:r>
            <a:r>
              <a:rPr lang="ru-RU" dirty="0" err="1"/>
              <a:t>зосереджується</a:t>
            </a:r>
            <a:r>
              <a:rPr lang="ru-RU" dirty="0"/>
              <a:t> на </a:t>
            </a:r>
            <a:r>
              <a:rPr lang="ru-RU" dirty="0" err="1"/>
              <a:t>взаємодії</a:t>
            </a:r>
            <a:r>
              <a:rPr lang="ru-RU" dirty="0"/>
              <a:t> з </a:t>
            </a:r>
            <a:r>
              <a:rPr lang="ru-RU" dirty="0" err="1" smtClean="0"/>
              <a:t>медіасередовищем</a:t>
            </a:r>
            <a:endParaRPr lang="ru-RU" dirty="0"/>
          </a:p>
          <a:p>
            <a:endParaRPr lang="ru-RU" dirty="0"/>
          </a:p>
        </p:txBody>
      </p:sp>
      <p:pic>
        <p:nvPicPr>
          <p:cNvPr id="7170" name="Picture 2" descr="C:\Users\User\Desktop\ааві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495" y="260648"/>
            <a:ext cx="4165476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images (1)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7" y="4293096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314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/>
          <a:lstStyle/>
          <a:p>
            <a:r>
              <a:rPr lang="uk-UA" dirty="0" smtClean="0"/>
              <a:t>ВАЖЛИВО!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7239000" cy="5114968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/>
              <a:t>ніхто</a:t>
            </a:r>
            <a:r>
              <a:rPr lang="ru-RU" b="1" dirty="0"/>
              <a:t> з нас не </a:t>
            </a:r>
            <a:r>
              <a:rPr lang="ru-RU" b="1" dirty="0" err="1"/>
              <a:t>народжується</a:t>
            </a:r>
            <a:r>
              <a:rPr lang="ru-RU" b="1" dirty="0"/>
              <a:t> </a:t>
            </a:r>
            <a:r>
              <a:rPr lang="ru-RU" b="1" dirty="0" err="1"/>
              <a:t>толерантним</a:t>
            </a:r>
            <a:r>
              <a:rPr lang="ru-RU" b="1" dirty="0"/>
              <a:t> – </a:t>
            </a:r>
            <a:r>
              <a:rPr lang="ru-RU" b="1" dirty="0" err="1"/>
              <a:t>це</a:t>
            </a:r>
            <a:r>
              <a:rPr lang="ru-RU" b="1" dirty="0"/>
              <a:t> культурна </a:t>
            </a:r>
            <a:r>
              <a:rPr lang="ru-RU" b="1" dirty="0" err="1"/>
              <a:t>звичка</a:t>
            </a:r>
            <a:r>
              <a:rPr lang="ru-RU" b="1" dirty="0"/>
              <a:t>, яка </a:t>
            </a:r>
            <a:r>
              <a:rPr lang="ru-RU" b="1" dirty="0" err="1"/>
              <a:t>формується</a:t>
            </a:r>
            <a:r>
              <a:rPr lang="ru-RU" b="1" dirty="0"/>
              <a:t> з </a:t>
            </a:r>
            <a:r>
              <a:rPr lang="ru-RU" b="1" dirty="0" err="1"/>
              <a:t>дитинства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яку ми </a:t>
            </a:r>
            <a:r>
              <a:rPr lang="ru-RU" b="1" dirty="0" err="1"/>
              <a:t>самостійно</a:t>
            </a:r>
            <a:r>
              <a:rPr lang="ru-RU" b="1" dirty="0"/>
              <a:t> </a:t>
            </a:r>
            <a:r>
              <a:rPr lang="ru-RU" b="1" dirty="0" err="1"/>
              <a:t>формуємо</a:t>
            </a:r>
            <a:r>
              <a:rPr lang="ru-RU" b="1" dirty="0"/>
              <a:t> в </a:t>
            </a:r>
            <a:r>
              <a:rPr lang="ru-RU" b="1" dirty="0" err="1"/>
              <a:t>дорослому</a:t>
            </a:r>
            <a:r>
              <a:rPr lang="ru-RU" b="1" dirty="0"/>
              <a:t> </a:t>
            </a:r>
            <a:r>
              <a:rPr lang="ru-RU" b="1" dirty="0" err="1" smtClean="0"/>
              <a:t>житті</a:t>
            </a:r>
            <a:endParaRPr lang="ru-RU" b="1" dirty="0" smtClean="0"/>
          </a:p>
          <a:p>
            <a:endParaRPr lang="uk-UA" b="1" dirty="0"/>
          </a:p>
          <a:p>
            <a:pPr marL="0" indent="0">
              <a:buNone/>
            </a:pPr>
            <a:endParaRPr lang="uk-UA" b="1" dirty="0" smtClean="0"/>
          </a:p>
          <a:p>
            <a:pPr marL="0" indent="0">
              <a:buNone/>
            </a:pPr>
            <a:endParaRPr lang="uk-UA" b="1" dirty="0"/>
          </a:p>
          <a:p>
            <a:pPr marL="0" indent="0">
              <a:buNone/>
            </a:pPr>
            <a:endParaRPr lang="ru-RU" b="1" dirty="0"/>
          </a:p>
          <a:p>
            <a:r>
              <a:rPr lang="ru-RU" b="1" dirty="0"/>
              <a:t>не "</a:t>
            </a:r>
            <a:r>
              <a:rPr lang="ru-RU" b="1" dirty="0" err="1"/>
              <a:t>інвалід</a:t>
            </a:r>
            <a:r>
              <a:rPr lang="ru-RU" b="1" dirty="0"/>
              <a:t>", а "</a:t>
            </a:r>
            <a:r>
              <a:rPr lang="ru-RU" b="1" dirty="0" err="1"/>
              <a:t>людина</a:t>
            </a:r>
            <a:r>
              <a:rPr lang="ru-RU" b="1" dirty="0"/>
              <a:t> з </a:t>
            </a:r>
            <a:r>
              <a:rPr lang="ru-RU" b="1" dirty="0" err="1" smtClean="0"/>
              <a:t>інвалідністю</a:t>
            </a:r>
            <a:r>
              <a:rPr lang="ru-RU" b="1" dirty="0" smtClean="0"/>
              <a:t>«</a:t>
            </a:r>
          </a:p>
          <a:p>
            <a:r>
              <a:rPr lang="ru-RU" b="1" dirty="0" smtClean="0"/>
              <a:t>не </a:t>
            </a:r>
            <a:r>
              <a:rPr lang="ru-RU" b="1" dirty="0"/>
              <a:t>"</a:t>
            </a:r>
            <a:r>
              <a:rPr lang="ru-RU" b="1" dirty="0" err="1"/>
              <a:t>даун</a:t>
            </a:r>
            <a:r>
              <a:rPr lang="ru-RU" b="1" dirty="0"/>
              <a:t>", а "</a:t>
            </a:r>
            <a:r>
              <a:rPr lang="ru-RU" b="1" dirty="0" err="1"/>
              <a:t>дитина</a:t>
            </a:r>
            <a:r>
              <a:rPr lang="ru-RU" b="1" dirty="0"/>
              <a:t> </a:t>
            </a:r>
            <a:r>
              <a:rPr lang="ru-RU" b="1" dirty="0" err="1"/>
              <a:t>із</a:t>
            </a:r>
            <a:r>
              <a:rPr lang="ru-RU" b="1" dirty="0"/>
              <a:t> синдромом </a:t>
            </a:r>
            <a:r>
              <a:rPr lang="ru-RU" b="1" dirty="0" smtClean="0"/>
              <a:t>Дауна</a:t>
            </a:r>
          </a:p>
          <a:p>
            <a:r>
              <a:rPr lang="ru-RU" b="1" dirty="0" smtClean="0"/>
              <a:t>не </a:t>
            </a:r>
            <a:r>
              <a:rPr lang="ru-RU" b="1" dirty="0"/>
              <a:t>"</a:t>
            </a:r>
            <a:r>
              <a:rPr lang="ru-RU" b="1" dirty="0" err="1"/>
              <a:t>візочник</a:t>
            </a:r>
            <a:r>
              <a:rPr lang="ru-RU" b="1" dirty="0"/>
              <a:t>", а "</a:t>
            </a:r>
            <a:r>
              <a:rPr lang="ru-RU" b="1" dirty="0" err="1"/>
              <a:t>людина</a:t>
            </a:r>
            <a:r>
              <a:rPr lang="ru-RU" b="1" dirty="0"/>
              <a:t> на </a:t>
            </a:r>
            <a:r>
              <a:rPr lang="ru-RU" b="1" dirty="0" err="1" smtClean="0"/>
              <a:t>колясці</a:t>
            </a:r>
            <a:endParaRPr lang="ru-RU" b="1" dirty="0"/>
          </a:p>
        </p:txBody>
      </p:sp>
      <p:pic>
        <p:nvPicPr>
          <p:cNvPr id="15362" name="Picture 2" descr="C:\Users\User\Desktop\3565e1420801b1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8960"/>
            <a:ext cx="676875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132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/>
          <a:lstStyle/>
          <a:p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4978896" cy="438912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uk-UA" sz="3200" b="1" dirty="0" smtClean="0"/>
              <a:t>— </a:t>
            </a:r>
            <a:r>
              <a:rPr lang="uk-UA" sz="3200" b="1" dirty="0"/>
              <a:t>це подання фактів у спотвореному вигляді або подання свідомо неправдивої </a:t>
            </a:r>
            <a:r>
              <a:rPr lang="uk-UA" sz="3200" b="1" dirty="0" smtClean="0"/>
              <a:t>інформації</a:t>
            </a:r>
            <a:endParaRPr lang="uk-UA" sz="3200" dirty="0"/>
          </a:p>
          <a:p>
            <a:pPr algn="just"/>
            <a:r>
              <a:rPr lang="uk-UA" sz="3200" dirty="0" err="1" smtClean="0"/>
              <a:t>фейк</a:t>
            </a:r>
            <a:r>
              <a:rPr lang="uk-UA" sz="3200" dirty="0" smtClean="0"/>
              <a:t> </a:t>
            </a:r>
            <a:r>
              <a:rPr lang="uk-UA" sz="3200" dirty="0"/>
              <a:t>— це спосіб </a:t>
            </a:r>
            <a:r>
              <a:rPr lang="uk-UA" sz="3200" dirty="0">
                <a:solidFill>
                  <a:srgbClr val="FF0000"/>
                </a:solidFill>
              </a:rPr>
              <a:t>маніпуляції</a:t>
            </a:r>
            <a:r>
              <a:rPr lang="uk-UA" sz="3200" dirty="0"/>
              <a:t> свідомістю шляхом надання неповної інформації, спотворення контексту, частини інформації з метою підштовхнути аудиторію до дій чи думок, які потрібні </a:t>
            </a:r>
            <a:r>
              <a:rPr lang="uk-UA" sz="3200" dirty="0" smtClean="0"/>
              <a:t>маніпулятору</a:t>
            </a:r>
            <a:endParaRPr lang="uk-UA" sz="3200" dirty="0"/>
          </a:p>
          <a:p>
            <a:pPr algn="just"/>
            <a:endParaRPr lang="uk-UA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068960"/>
            <a:ext cx="338437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C:\Users\User\Desktop\Screenshot (34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-20563"/>
            <a:ext cx="3322911" cy="346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74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9212" y="230655"/>
            <a:ext cx="6918513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Пінгвіни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, </a:t>
            </a:r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що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літають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20072" y="2043951"/>
            <a:ext cx="322131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uk-UA" sz="2000" dirty="0" smtClean="0"/>
              <a:t>Телеканал </a:t>
            </a:r>
            <a:r>
              <a:rPr lang="en-US" sz="2000" dirty="0"/>
              <a:t>BBC </a:t>
            </a:r>
            <a:r>
              <a:rPr lang="uk-UA" sz="2000" dirty="0"/>
              <a:t>змонтував жартівливе відео, в якому стверджувалося, що був знайдений новий вид королівських пінгвінів, які не тільки літають, але й здійснюють перельоти в тропічні країни. </a:t>
            </a:r>
            <a:endParaRPr lang="en-US" sz="2000" dirty="0" smtClean="0"/>
          </a:p>
          <a:p>
            <a:pPr algn="ctr" fontAlgn="base"/>
            <a:endParaRPr lang="en-US" sz="2000" dirty="0"/>
          </a:p>
          <a:p>
            <a:pPr algn="ctr" fontAlgn="base"/>
            <a:r>
              <a:rPr lang="uk-UA" sz="1600" dirty="0" smtClean="0"/>
              <a:t>6 </a:t>
            </a:r>
            <a:r>
              <a:rPr lang="uk-UA" sz="1600" dirty="0"/>
              <a:t>млн переглядів і 21 тисяча </a:t>
            </a:r>
            <a:r>
              <a:rPr lang="uk-UA" sz="1600" dirty="0" err="1"/>
              <a:t>лайків</a:t>
            </a:r>
            <a:r>
              <a:rPr lang="uk-UA" sz="1600" dirty="0"/>
              <a:t> під цим відео підтверджують, що </a:t>
            </a:r>
            <a:r>
              <a:rPr lang="uk-UA" sz="1600" dirty="0" err="1"/>
              <a:t>фейкова</a:t>
            </a:r>
            <a:r>
              <a:rPr lang="uk-UA" sz="1600" dirty="0"/>
              <a:t> інформація поширюється з колосальною швидкістю.</a:t>
            </a:r>
            <a:endParaRPr lang="ru-RU" sz="1600" b="1" dirty="0"/>
          </a:p>
        </p:txBody>
      </p:sp>
      <p:pic>
        <p:nvPicPr>
          <p:cNvPr id="6146" name="Picture 2" descr="Чому пінгвіни не літають - То є Львів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43952"/>
            <a:ext cx="5000625" cy="32004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61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8272" y="181489"/>
            <a:ext cx="6918513" cy="943255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«</a:t>
            </a:r>
            <a:r>
              <a:rPr lang="ru-RU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Фейки</a:t>
            </a:r>
            <a:r>
              <a:rPr lang="ru-RU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» </a:t>
            </a:r>
            <a:r>
              <a:rPr lang="ru-RU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емоційні</a:t>
            </a:r>
            <a:endParaRPr lang="ru-RU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964546"/>
            <a:ext cx="40324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000" b="1" dirty="0" smtClean="0"/>
          </a:p>
          <a:p>
            <a:pPr algn="ctr"/>
            <a:r>
              <a:rPr lang="uk-UA" sz="2000" b="1" dirty="0" smtClean="0"/>
              <a:t>Коли включаються наші емоції — </a:t>
            </a:r>
            <a:r>
              <a:rPr lang="uk-UA" sz="2000" b="1" dirty="0" err="1" smtClean="0"/>
              <a:t>раціо</a:t>
            </a:r>
            <a:r>
              <a:rPr lang="uk-UA" sz="2000" b="1" dirty="0" smtClean="0"/>
              <a:t> повністю виключається. Отже, щоби певне повідомлення максимально вразило аудиторію, його </a:t>
            </a:r>
            <a:r>
              <a:rPr lang="uk-UA" sz="2000" b="1" dirty="0" err="1" smtClean="0"/>
              <a:t>емоційно</a:t>
            </a:r>
            <a:r>
              <a:rPr lang="uk-UA" sz="2000" b="1" dirty="0" smtClean="0"/>
              <a:t> забарвлюють. </a:t>
            </a:r>
          </a:p>
          <a:p>
            <a:pPr algn="ctr"/>
            <a:endParaRPr lang="uk-UA" sz="2000" b="1" dirty="0" smtClean="0"/>
          </a:p>
          <a:p>
            <a:pPr algn="ctr"/>
            <a:r>
              <a:rPr lang="uk-UA" sz="2000" b="1" dirty="0" smtClean="0"/>
              <a:t>Тож </a:t>
            </a:r>
            <a:r>
              <a:rPr lang="uk-UA" sz="2000" b="1" dirty="0" err="1" smtClean="0"/>
              <a:t>фейки</a:t>
            </a:r>
            <a:r>
              <a:rPr lang="uk-UA" sz="2000" b="1" dirty="0" smtClean="0"/>
              <a:t>, як правило, складаються з обурливої або душевної історії-розповіді, яскравої картинки, шокуючого фото, веселого </a:t>
            </a:r>
            <a:r>
              <a:rPr lang="uk-UA" sz="2000" b="1" dirty="0" err="1" smtClean="0"/>
              <a:t>мему</a:t>
            </a:r>
            <a:r>
              <a:rPr lang="uk-UA" sz="2000" b="1" dirty="0" smtClean="0"/>
              <a:t> тощо, яка привертає нашу увагу, а також гучного заголовку, який не завжди відповідає змісту самого повідомлення.</a:t>
            </a:r>
            <a:endParaRPr lang="uk-UA" sz="2000" b="1" dirty="0"/>
          </a:p>
        </p:txBody>
      </p:sp>
      <p:pic>
        <p:nvPicPr>
          <p:cNvPr id="2050" name="Picture 2" descr="Эмоции. Удивл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354" y="2829067"/>
            <a:ext cx="4189910" cy="376779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99992" y="1412776"/>
            <a:ext cx="3600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ogle Sans"/>
              </a:rPr>
              <a:t>«Якщо собака вкусила людину - це нецікаво, проте якщо людина вкусила собаку це – сенсація»</a:t>
            </a:r>
            <a:endParaRPr lang="uk-UA" sz="2000" b="1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924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8272" y="181489"/>
            <a:ext cx="6918513" cy="79923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«Синдром </a:t>
            </a:r>
            <a:r>
              <a:rPr lang="ru-RU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злого </a:t>
            </a:r>
            <a:r>
              <a:rPr lang="ru-RU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світу</a:t>
            </a:r>
            <a:r>
              <a:rPr lang="ru-RU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»</a:t>
            </a:r>
            <a:endParaRPr lang="ru-RU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1" y="1340768"/>
            <a:ext cx="777686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8163" algn="just" fontAlgn="base"/>
            <a:r>
              <a:rPr lang="uk-UA" sz="2000" dirty="0" smtClean="0"/>
              <a:t>Медіа зосереджуються на тому, що найбільше привертає увагу аудиторії – на контенті, який шокує. Така подача інформації може зіпсувати наше сприйняття реальності.</a:t>
            </a:r>
          </a:p>
          <a:p>
            <a:pPr indent="538163" algn="just" fontAlgn="base"/>
            <a:r>
              <a:rPr lang="uk-UA" sz="2000" dirty="0" smtClean="0"/>
              <a:t>Дослідник </a:t>
            </a:r>
            <a:r>
              <a:rPr lang="uk-UA" sz="2000" b="1" dirty="0" smtClean="0"/>
              <a:t>Джордж </a:t>
            </a:r>
            <a:r>
              <a:rPr lang="uk-UA" sz="2000" b="1" dirty="0" err="1" smtClean="0"/>
              <a:t>Гербнер</a:t>
            </a:r>
            <a:r>
              <a:rPr lang="uk-UA" sz="2000" b="1" dirty="0" smtClean="0"/>
              <a:t> </a:t>
            </a:r>
            <a:r>
              <a:rPr lang="uk-UA" sz="2000" dirty="0" smtClean="0"/>
              <a:t>назвав цей феномен </a:t>
            </a:r>
            <a:r>
              <a:rPr lang="uk-UA" sz="2000" b="1" dirty="0" smtClean="0">
                <a:solidFill>
                  <a:srgbClr val="FF0000"/>
                </a:solidFill>
              </a:rPr>
              <a:t>синдромом злого світу. </a:t>
            </a:r>
            <a:r>
              <a:rPr lang="uk-UA" sz="2000" dirty="0" smtClean="0"/>
              <a:t>Коли люди отримують багато негативної інформації, пов’язаної з насильством та жорстокістю, вони починають думати, що світ більш небезпечний, ніж він є насправді.</a:t>
            </a:r>
          </a:p>
          <a:p>
            <a:pPr indent="538163" algn="just" fontAlgn="base"/>
            <a:r>
              <a:rPr lang="uk-UA" sz="2000" dirty="0" smtClean="0"/>
              <a:t>Аби подолати синдром злого світу, зосередьтеся на тому, що ви можете зробити, щоб розв'язати ваші проблеми й проблеми своєї спільноти.</a:t>
            </a:r>
          </a:p>
          <a:p>
            <a:pPr indent="538163" algn="just" fontAlgn="base"/>
            <a:r>
              <a:rPr lang="uk-UA" sz="2000" dirty="0" smtClean="0"/>
              <a:t>Уникайте ненадійних джерел і сфокусуйтеся на тих, що дотримуються високих журналістських стандартів.</a:t>
            </a:r>
          </a:p>
          <a:p>
            <a:pPr indent="538163" algn="just" fontAlgn="base"/>
            <a:r>
              <a:rPr lang="uk-UA" sz="2000" dirty="0" smtClean="0"/>
              <a:t>Регулярно робіть цифровий </a:t>
            </a:r>
            <a:r>
              <a:rPr lang="uk-UA" sz="2000" dirty="0" err="1" smtClean="0"/>
              <a:t>детокс</a:t>
            </a:r>
            <a:r>
              <a:rPr lang="uk-UA" sz="2000" dirty="0" smtClean="0"/>
              <a:t> – не використовуйте деякий час смартфон і не дивіться телевізор.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40220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674" y="674408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96 % </a:t>
            </a:r>
            <a:r>
              <a:rPr lang="ru-RU" b="1" i="1" dirty="0"/>
              <a:t>людей </a:t>
            </a:r>
            <a:r>
              <a:rPr lang="ru-RU" b="1" i="1" dirty="0" err="1"/>
              <a:t>читають</a:t>
            </a:r>
            <a:r>
              <a:rPr lang="ru-RU" b="1" i="1" dirty="0"/>
              <a:t> </a:t>
            </a:r>
            <a:r>
              <a:rPr lang="ru-RU" b="1" i="1" dirty="0" err="1"/>
              <a:t>лише</a:t>
            </a:r>
            <a:r>
              <a:rPr lang="ru-RU" b="1" i="1" dirty="0"/>
              <a:t> заголовки, не </a:t>
            </a:r>
            <a:r>
              <a:rPr lang="ru-RU" b="1" i="1" dirty="0" err="1"/>
              <a:t>заглиблюючись</a:t>
            </a:r>
            <a:r>
              <a:rPr lang="ru-RU" b="1" i="1" dirty="0"/>
              <a:t> у суть </a:t>
            </a:r>
            <a:r>
              <a:rPr lang="ru-RU" b="1" i="1" dirty="0" err="1"/>
              <a:t>питання</a:t>
            </a:r>
            <a:r>
              <a:rPr lang="ru-RU" b="1" i="1" dirty="0"/>
              <a:t> та не </a:t>
            </a:r>
            <a:r>
              <a:rPr lang="ru-RU" b="1" i="1" dirty="0" err="1"/>
              <a:t>аналізуючи</a:t>
            </a:r>
            <a:r>
              <a:rPr lang="ru-RU" b="1" i="1" dirty="0"/>
              <a:t> </a:t>
            </a:r>
            <a:r>
              <a:rPr lang="ru-RU" b="1" i="1" dirty="0" err="1"/>
              <a:t>інформації</a:t>
            </a:r>
            <a:r>
              <a:rPr lang="ru-RU" b="1" i="1" dirty="0"/>
              <a:t>.</a:t>
            </a:r>
            <a:endParaRPr lang="en-US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463" y="2305028"/>
            <a:ext cx="4845503" cy="430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8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4083" y="176867"/>
            <a:ext cx="6918513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Фейки</a:t>
            </a:r>
            <a:r>
              <a:rPr lang="ru-RU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часто не </a:t>
            </a:r>
            <a:r>
              <a:rPr lang="ru-RU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містять</a:t>
            </a:r>
            <a:r>
              <a:rPr lang="ru-RU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ru-RU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фактів</a:t>
            </a:r>
            <a:endParaRPr lang="ru-RU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195" y="5037947"/>
            <a:ext cx="70899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/>
              <a:t>Факт і судження? </a:t>
            </a:r>
          </a:p>
          <a:p>
            <a:pPr algn="ctr"/>
            <a:r>
              <a:rPr lang="uk-UA" sz="3600" b="1" dirty="0" smtClean="0"/>
              <a:t>У чому різниця?</a:t>
            </a:r>
            <a:endParaRPr lang="ru-RU" sz="3600" b="1" dirty="0"/>
          </a:p>
        </p:txBody>
      </p:sp>
      <p:pic>
        <p:nvPicPr>
          <p:cNvPr id="1026" name="Picture 2" descr="https://texty.org.ua/before_christ/thumbnail/85/859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13173"/>
            <a:ext cx="4286250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Молодь краще розрізняє факти та оціночні судження, ніж люди старшого віку — досліджен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1533736"/>
            <a:ext cx="3983117" cy="348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00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4083" y="176867"/>
            <a:ext cx="6918513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Факт </a:t>
            </a:r>
            <a:r>
              <a:rPr lang="ru-RU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чи</a:t>
            </a:r>
            <a:r>
              <a:rPr lang="ru-RU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ru-RU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судження</a:t>
            </a:r>
            <a:r>
              <a:rPr lang="ru-RU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?</a:t>
            </a:r>
            <a:endParaRPr lang="ru-RU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9880" y="1777796"/>
            <a:ext cx="433709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Факти можуть бути підтверджені офіційною документацією, очевидцями подій, науковими доказами тощо. 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uk-UA" sz="2400" b="1" dirty="0" smtClean="0"/>
              <a:t>Судження</a:t>
            </a:r>
            <a:r>
              <a:rPr lang="ru-RU" sz="2400" b="1" dirty="0" smtClean="0"/>
              <a:t> - </a:t>
            </a: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en-US" sz="2400" b="1" dirty="0"/>
              <a:t>c</a:t>
            </a:r>
            <a:r>
              <a:rPr lang="ru-RU" sz="2400" b="1" dirty="0" err="1"/>
              <a:t>уб’єктивна</a:t>
            </a:r>
            <a:r>
              <a:rPr lang="ru-RU" sz="2400" b="1" dirty="0"/>
              <a:t> точка </a:t>
            </a:r>
            <a:r>
              <a:rPr lang="ru-RU" sz="2400" b="1" dirty="0" err="1"/>
              <a:t>зору</a:t>
            </a:r>
            <a:r>
              <a:rPr lang="ru-RU" sz="2400" b="1" dirty="0"/>
              <a:t> </a:t>
            </a:r>
            <a:r>
              <a:rPr lang="ru-RU" sz="2400" b="1" dirty="0" err="1"/>
              <a:t>певної</a:t>
            </a:r>
            <a:r>
              <a:rPr lang="ru-RU" sz="2400" b="1" dirty="0"/>
              <a:t> особи. </a:t>
            </a:r>
            <a:r>
              <a:rPr lang="ru-RU" sz="2400" b="1" dirty="0" err="1"/>
              <a:t>Брехливі</a:t>
            </a:r>
            <a:r>
              <a:rPr lang="ru-RU" sz="2400" b="1" dirty="0"/>
              <a:t> </a:t>
            </a:r>
            <a:r>
              <a:rPr lang="ru-RU" sz="2400" b="1" dirty="0" err="1"/>
              <a:t>новини</a:t>
            </a:r>
            <a:r>
              <a:rPr lang="ru-RU" sz="2400" b="1" dirty="0"/>
              <a:t> </a:t>
            </a:r>
            <a:r>
              <a:rPr lang="ru-RU" sz="2400" b="1" dirty="0" err="1"/>
              <a:t>будують</a:t>
            </a:r>
            <a:r>
              <a:rPr lang="ru-RU" sz="2400" b="1" dirty="0"/>
              <a:t> не на </a:t>
            </a:r>
            <a:r>
              <a:rPr lang="ru-RU" sz="2400" b="1" dirty="0" smtClean="0"/>
              <a:t>фактах, </a:t>
            </a:r>
            <a:r>
              <a:rPr lang="ru-RU" sz="2400" b="1" dirty="0"/>
              <a:t>а на </a:t>
            </a:r>
            <a:r>
              <a:rPr lang="ru-RU" sz="2400" b="1" dirty="0" err="1"/>
              <a:t>судженнях</a:t>
            </a:r>
            <a:r>
              <a:rPr lang="ru-RU" sz="2400" b="1" dirty="0"/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542" y="1777797"/>
            <a:ext cx="2536031" cy="34766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560" y="5661248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hlinkClick r:id="rId3"/>
              </a:rPr>
              <a:t>https://</a:t>
            </a:r>
            <a:r>
              <a:rPr lang="ru-RU" sz="2400" b="1" dirty="0" smtClean="0">
                <a:hlinkClick r:id="rId3"/>
              </a:rPr>
              <a:t>learningapps.org/view14365004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07316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Види </a:t>
            </a:r>
            <a:r>
              <a:rPr lang="uk-UA" dirty="0" err="1" smtClean="0"/>
              <a:t>фейків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446177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1492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wnloads\Screenshot (34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610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923" y="1772816"/>
            <a:ext cx="8340539" cy="216024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- </a:t>
            </a:r>
            <a:r>
              <a:rPr lang="uk-UA" sz="2400" b="1" dirty="0" smtClean="0"/>
              <a:t>за одну годину в </a:t>
            </a:r>
            <a:r>
              <a:rPr lang="uk-UA" sz="2400" b="1" dirty="0" err="1" smtClean="0"/>
              <a:t>соц.мережах</a:t>
            </a:r>
            <a:r>
              <a:rPr lang="uk-UA" sz="2400" b="1" dirty="0" smtClean="0"/>
              <a:t> ми побачимо стільки людей, скільки не зустріли б за все життя, якби жили 100 років тому</a:t>
            </a:r>
            <a:br>
              <a:rPr lang="uk-UA" sz="2400" b="1" dirty="0" smtClean="0"/>
            </a:br>
            <a:r>
              <a:rPr lang="uk-UA" sz="2400" b="1" dirty="0" smtClean="0"/>
              <a:t/>
            </a:r>
            <a:br>
              <a:rPr lang="uk-UA" sz="2400" b="1" dirty="0" smtClean="0"/>
            </a:br>
            <a:r>
              <a:rPr lang="uk-UA" sz="2400" b="1" dirty="0" smtClean="0"/>
              <a:t/>
            </a:r>
            <a:br>
              <a:rPr lang="uk-UA" sz="2400" b="1" dirty="0" smtClean="0"/>
            </a:b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smtClean="0"/>
              <a:t>- за тиждень ми отримуємо стільки інформації, скільки людина середньовіччя отримувала за все життя</a:t>
            </a:r>
            <a:endParaRPr lang="uk-UA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70" y="4168950"/>
            <a:ext cx="3680292" cy="256802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1092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ua.hive-mind.community/images/u/6457d488355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48" y="3937215"/>
            <a:ext cx="5449421" cy="282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496" y="151564"/>
            <a:ext cx="807342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r>
              <a:rPr lang="uk-UA" sz="2000" dirty="0" smtClean="0"/>
              <a:t>У червні 2022-го року зловмисник під виглядом мера Києва Віталія Кличка розмовляв </a:t>
            </a:r>
            <a:r>
              <a:rPr lang="ru-RU" sz="2000" dirty="0" smtClean="0"/>
              <a:t>у </a:t>
            </a:r>
            <a:r>
              <a:rPr lang="en-US" sz="2000" dirty="0"/>
              <a:t>zoom </a:t>
            </a:r>
            <a:r>
              <a:rPr lang="ru-RU" sz="2000" dirty="0" err="1"/>
              <a:t>із</a:t>
            </a:r>
            <a:r>
              <a:rPr lang="ru-RU" sz="2000" dirty="0"/>
              <a:t> мерами Мадрида та </a:t>
            </a:r>
            <a:r>
              <a:rPr lang="ru-RU" sz="2000" dirty="0" err="1"/>
              <a:t>Берліна</a:t>
            </a:r>
            <a:r>
              <a:rPr lang="ru-RU" sz="2000" dirty="0"/>
              <a:t>, про </a:t>
            </a:r>
            <a:r>
              <a:rPr lang="ru-RU" sz="2000" dirty="0" err="1"/>
              <a:t>що</a:t>
            </a:r>
            <a:r>
              <a:rPr lang="ru-RU" sz="2000" dirty="0"/>
              <a:t> сам Кличко </a:t>
            </a:r>
            <a:r>
              <a:rPr lang="ru-RU" sz="2000" dirty="0" err="1"/>
              <a:t>повідомив</a:t>
            </a:r>
            <a:r>
              <a:rPr lang="ru-RU" sz="2000" dirty="0"/>
              <a:t> на </a:t>
            </a:r>
            <a:r>
              <a:rPr lang="ru-RU" sz="2000" dirty="0" err="1"/>
              <a:t>своїй</a:t>
            </a:r>
            <a:r>
              <a:rPr lang="ru-RU" sz="2000" dirty="0"/>
              <a:t> </a:t>
            </a:r>
            <a:r>
              <a:rPr lang="ru-RU" sz="2000" dirty="0" err="1"/>
              <a:t>сторінці</a:t>
            </a:r>
            <a:r>
              <a:rPr lang="ru-RU" sz="2000" dirty="0"/>
              <a:t> в </a:t>
            </a:r>
            <a:r>
              <a:rPr lang="en-US" sz="2000" dirty="0"/>
              <a:t>Telegram. </a:t>
            </a:r>
            <a:endParaRPr lang="uk-UA" sz="2000" dirty="0" smtClean="0"/>
          </a:p>
          <a:p>
            <a:pPr indent="363538" algn="just"/>
            <a:r>
              <a:rPr lang="ru-RU" sz="2000" dirty="0" smtClean="0"/>
              <a:t>За </a:t>
            </a:r>
            <a:r>
              <a:rPr lang="ru-RU" sz="2000" dirty="0"/>
              <a:t>словами </a:t>
            </a:r>
            <a:r>
              <a:rPr lang="uk-UA" sz="2000" dirty="0" smtClean="0"/>
              <a:t>представників берлінського Сенату, спілкування тривало близько півгодини, співрозмовник виглядав як Кличко, і спочатку бесіда не викликала жодних підозр. Проте під кінець розмови бургомістр Берліна запідозрила, що щось не так. Мер Мадрида, з яким шахрай зв’язувався пізніше в той же день, практично зразу засумнівався у «справжності» співрозмовника, тому перервав зв’язок.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43665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9" y="1412776"/>
            <a:ext cx="3059832" cy="31898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949" y="472703"/>
            <a:ext cx="7392520" cy="652042"/>
          </a:xfrm>
        </p:spPr>
        <p:txBody>
          <a:bodyPr>
            <a:normAutofit/>
          </a:bodyPr>
          <a:lstStyle/>
          <a:p>
            <a:pPr algn="just"/>
            <a:r>
              <a:rPr lang="ru-RU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Що</a:t>
            </a:r>
            <a:r>
              <a:rPr lang="ru-RU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ru-RU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таке</a:t>
            </a:r>
            <a:r>
              <a:rPr lang="ru-RU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ru-RU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сайти-сміттярки</a:t>
            </a:r>
            <a:r>
              <a:rPr lang="uk-UA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?</a:t>
            </a:r>
            <a:endParaRPr lang="ru-RU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2205" y="1785153"/>
            <a:ext cx="545593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Мають</a:t>
            </a:r>
            <a:r>
              <a:rPr lang="en-US" sz="2000" b="1" dirty="0" smtClean="0"/>
              <a:t> </a:t>
            </a:r>
            <a:r>
              <a:rPr lang="uk-UA" sz="2000" b="1" dirty="0" smtClean="0"/>
              <a:t>свої </a:t>
            </a:r>
            <a:r>
              <a:rPr lang="uk-UA" sz="2000" b="1" dirty="0"/>
              <a:t>телеграм-канали та сторінки у </a:t>
            </a:r>
            <a:r>
              <a:rPr lang="en-US" sz="2000" b="1" dirty="0"/>
              <a:t>Facebook. </a:t>
            </a:r>
            <a:r>
              <a:rPr lang="uk-UA" sz="2000" b="1" dirty="0"/>
              <a:t>Вони створені для того, щоб заробляти гроші, і публікують так звані новини на різноманітну тематику. Кожен перехід на такий ресурс приносить йому прибуток. Сміттярки анонімні – не відкривають ні імен редакторів, ні контактної інформації</a:t>
            </a:r>
            <a:r>
              <a:rPr lang="uk-UA" sz="2000" b="1" dirty="0" smtClean="0"/>
              <a:t>.</a:t>
            </a:r>
            <a:endParaRPr lang="uk-UA" sz="2000" b="1" dirty="0"/>
          </a:p>
          <a:p>
            <a:r>
              <a:rPr lang="uk-UA" sz="2000" b="1" dirty="0"/>
              <a:t>Такі ресурси починають маніпулювати із заголовків: їхня мета – викликати емоцію. Так само емоційними підводками на кшталт «Любиш Україну – </a:t>
            </a:r>
            <a:r>
              <a:rPr lang="uk-UA" sz="2000" b="1" dirty="0" smtClean="0"/>
              <a:t>став </a:t>
            </a:r>
            <a:r>
              <a:rPr lang="uk-UA" sz="2000" b="1" dirty="0" err="1" smtClean="0"/>
              <a:t>лайк</a:t>
            </a:r>
            <a:r>
              <a:rPr lang="uk-UA" sz="2000" b="1" dirty="0"/>
              <a:t>» вони заманюють вподобати їхні сторінки у </a:t>
            </a:r>
            <a:r>
              <a:rPr lang="en-US" sz="2000" b="1" dirty="0"/>
              <a:t>Facebook.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143808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/>
          <a:lstStyle/>
          <a:p>
            <a:r>
              <a:rPr lang="ru-RU" dirty="0" err="1"/>
              <a:t>Інформаційна</a:t>
            </a:r>
            <a:r>
              <a:rPr lang="ru-RU" dirty="0"/>
              <a:t> </a:t>
            </a:r>
            <a:r>
              <a:rPr lang="ru-RU" dirty="0" err="1"/>
              <a:t>бульбашка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7239000" cy="5114968"/>
          </a:xfrm>
        </p:spPr>
        <p:txBody>
          <a:bodyPr/>
          <a:lstStyle/>
          <a:p>
            <a:r>
              <a:rPr lang="ru-RU" dirty="0" smtClean="0"/>
              <a:t>— </a:t>
            </a:r>
            <a:r>
              <a:rPr lang="ru-RU" dirty="0" err="1"/>
              <a:t>це</a:t>
            </a:r>
            <a:r>
              <a:rPr lang="ru-RU" dirty="0"/>
              <a:t> стан </a:t>
            </a:r>
            <a:r>
              <a:rPr lang="ru-RU" dirty="0" err="1"/>
              <a:t>інформаційної</a:t>
            </a:r>
            <a:r>
              <a:rPr lang="ru-RU" dirty="0"/>
              <a:t> </a:t>
            </a:r>
            <a:r>
              <a:rPr lang="ru-RU" dirty="0" err="1"/>
              <a:t>ізоляції</a:t>
            </a:r>
            <a:r>
              <a:rPr lang="ru-RU" dirty="0"/>
              <a:t>, коли </a:t>
            </a:r>
            <a:r>
              <a:rPr lang="ru-RU" dirty="0" err="1"/>
              <a:t>користувач</a:t>
            </a:r>
            <a:r>
              <a:rPr lang="ru-RU" dirty="0"/>
              <a:t> </a:t>
            </a:r>
            <a:r>
              <a:rPr lang="ru-RU" dirty="0" err="1"/>
              <a:t>оточений</a:t>
            </a:r>
            <a:r>
              <a:rPr lang="ru-RU" dirty="0"/>
              <a:t> </a:t>
            </a:r>
            <a:r>
              <a:rPr lang="ru-RU" dirty="0" err="1"/>
              <a:t>інформацією</a:t>
            </a:r>
            <a:r>
              <a:rPr lang="ru-RU" dirty="0"/>
              <a:t>, яка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підтверджує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власні</a:t>
            </a:r>
            <a:r>
              <a:rPr lang="ru-RU" dirty="0"/>
              <a:t> погляди та </a:t>
            </a:r>
            <a:r>
              <a:rPr lang="ru-RU" dirty="0" err="1"/>
              <a:t>переконання</a:t>
            </a:r>
            <a:r>
              <a:rPr lang="ru-RU" dirty="0"/>
              <a:t>. </a:t>
            </a:r>
            <a:r>
              <a:rPr lang="ru-RU" dirty="0" err="1"/>
              <a:t>Тож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свідомо</a:t>
            </a:r>
            <a:r>
              <a:rPr lang="ru-RU" dirty="0"/>
              <a:t> </a:t>
            </a:r>
            <a:r>
              <a:rPr lang="ru-RU" dirty="0" err="1"/>
              <a:t>шукати</a:t>
            </a:r>
            <a:r>
              <a:rPr lang="ru-RU" dirty="0"/>
              <a:t> </a:t>
            </a:r>
            <a:r>
              <a:rPr lang="ru-RU" dirty="0" err="1"/>
              <a:t>інші</a:t>
            </a:r>
            <a:r>
              <a:rPr lang="ru-RU" dirty="0"/>
              <a:t> точки </a:t>
            </a:r>
            <a:r>
              <a:rPr lang="ru-RU" dirty="0" err="1"/>
              <a:t>зору</a:t>
            </a:r>
            <a:r>
              <a:rPr lang="ru-RU" dirty="0"/>
              <a:t> та критично </a:t>
            </a:r>
            <a:r>
              <a:rPr lang="ru-RU" dirty="0" err="1"/>
              <a:t>ставитися</a:t>
            </a:r>
            <a:r>
              <a:rPr lang="ru-RU" dirty="0"/>
              <a:t> до </a:t>
            </a:r>
            <a:r>
              <a:rPr lang="ru-RU" dirty="0" err="1"/>
              <a:t>власних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 і </a:t>
            </a:r>
            <a:r>
              <a:rPr lang="ru-RU" dirty="0" err="1"/>
              <a:t>поглядів</a:t>
            </a:r>
            <a:r>
              <a:rPr lang="ru-RU" dirty="0"/>
              <a:t> на </a:t>
            </a:r>
            <a:r>
              <a:rPr lang="ru-RU" dirty="0" err="1"/>
              <a:t>події</a:t>
            </a:r>
            <a:r>
              <a:rPr lang="ru-RU" dirty="0"/>
              <a:t>.</a:t>
            </a:r>
          </a:p>
        </p:txBody>
      </p:sp>
      <p:pic>
        <p:nvPicPr>
          <p:cNvPr id="17410" name="Picture 2" descr="C:\Users\User\Desktop\завантаження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861048"/>
            <a:ext cx="561662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265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369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Чому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люди </a:t>
            </a:r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ведуться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на </a:t>
            </a:r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фейки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?</a:t>
            </a:r>
          </a:p>
        </p:txBody>
      </p:sp>
      <p:pic>
        <p:nvPicPr>
          <p:cNvPr id="1026" name="Picture 2" descr="Нет описания фот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848872" cy="501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1281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333" y="1857749"/>
            <a:ext cx="7886700" cy="2939403"/>
          </a:xfrm>
        </p:spPr>
        <p:txBody>
          <a:bodyPr>
            <a:normAutofit fontScale="90000"/>
          </a:bodyPr>
          <a:lstStyle/>
          <a:p>
            <a:r>
              <a:rPr lang="uk-UA" sz="3100" b="1" i="1" dirty="0" smtClean="0"/>
              <a:t>Люди схильні сприймати інформацію, разом із вмістом новин, способом, який узгоджується з їхніми усталеними уявленнями</a:t>
            </a:r>
            <a:r>
              <a:rPr lang="uk-UA" sz="3100" b="1" i="1" dirty="0" smtClean="0">
                <a:solidFill>
                  <a:srgbClr val="FF0000"/>
                </a:solidFill>
              </a:rPr>
              <a:t/>
            </a:r>
            <a:br>
              <a:rPr lang="uk-UA" sz="3100" b="1" i="1" dirty="0" smtClean="0">
                <a:solidFill>
                  <a:srgbClr val="FF0000"/>
                </a:solidFill>
              </a:rPr>
            </a:br>
            <a:r>
              <a:rPr lang="uk-UA" sz="3100" b="1" i="1" dirty="0" smtClean="0">
                <a:solidFill>
                  <a:srgbClr val="FF0000"/>
                </a:solidFill>
              </a:rPr>
              <a:t/>
            </a:r>
            <a:br>
              <a:rPr lang="uk-UA" sz="3100" b="1" i="1" dirty="0" smtClean="0">
                <a:solidFill>
                  <a:srgbClr val="FF0000"/>
                </a:solidFill>
              </a:rPr>
            </a:br>
            <a:r>
              <a:rPr lang="uk-UA" sz="3100" b="1" i="1" dirty="0" smtClean="0"/>
              <a:t>Неодноразове бачення «</a:t>
            </a:r>
            <a:r>
              <a:rPr lang="uk-UA" sz="3100" b="1" i="1" dirty="0" err="1" smtClean="0"/>
              <a:t>фейкових</a:t>
            </a:r>
            <a:r>
              <a:rPr lang="uk-UA" sz="3100" b="1" i="1" dirty="0" smtClean="0"/>
              <a:t> новин» збільшує довіру до них, бо вони видаються знайомими</a:t>
            </a:r>
            <a:r>
              <a:rPr lang="ru-RU" b="1" i="1" dirty="0"/>
              <a:t/>
            </a:r>
            <a:br>
              <a:rPr lang="ru-RU" b="1" i="1" dirty="0"/>
            </a:br>
            <a:endParaRPr lang="en-US" b="1" dirty="0"/>
          </a:p>
        </p:txBody>
      </p:sp>
      <p:pic>
        <p:nvPicPr>
          <p:cNvPr id="10246" name="Picture 6" descr="Гомер Симпсон кружка с кантом (цвет: белый + желтый) | Все футболки  интернет магазин футболок. Дизайнерские футболки, футболки The Mountain,  Yakuza, Liquid 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254" y="3789040"/>
            <a:ext cx="2536909" cy="295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29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маніпуляція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6037705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s://www.artefact.live/wp-content/uploads/2018/11/185e173706f98a0498fa5dccd4d4dbf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6672"/>
            <a:ext cx="4804432" cy="34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016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tutkatamka.com.ua/wp-content/uploads/2018/10/07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704855" cy="662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7482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316" y="1"/>
            <a:ext cx="6918513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Ефект</a:t>
            </a:r>
            <a:r>
              <a:rPr lang="ru-RU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фокусування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122" name="Picture 2" descr="http://www.tutkatamka.com.ua/wp-content/uploads/2019/06/5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7560840" cy="537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96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9212" y="230655"/>
            <a:ext cx="6918513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Якорування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753" y="1500188"/>
            <a:ext cx="6236494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3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02971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914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36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8280920" cy="626469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630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дезінформація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8642555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83560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3408"/>
            <a:ext cx="94685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3071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r>
              <a:rPr lang="uk-UA" dirty="0" smtClean="0"/>
              <a:t>пропаганда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564904"/>
            <a:ext cx="7715200" cy="3759696"/>
          </a:xfrm>
        </p:spPr>
        <p:txBody>
          <a:bodyPr/>
          <a:lstStyle/>
          <a:p>
            <a:pPr lvl="0"/>
            <a:r>
              <a:rPr lang="uk-UA" sz="3600" dirty="0"/>
              <a:t>Цілеспрямоване поширення певних ідей серед населення</a:t>
            </a:r>
            <a:endParaRPr lang="ru-RU" sz="3600" dirty="0"/>
          </a:p>
          <a:p>
            <a:endParaRPr lang="ru-RU" dirty="0"/>
          </a:p>
        </p:txBody>
      </p:sp>
      <p:pic>
        <p:nvPicPr>
          <p:cNvPr id="1027" name="Picture 3" descr="C:\Users\User\Desktop\завантаження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6337"/>
            <a:ext cx="6120606" cy="209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завантаження (1)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789040"/>
            <a:ext cx="570447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9562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6516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262" y="3068960"/>
            <a:ext cx="4950739" cy="31738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15" y="618911"/>
            <a:ext cx="3953435" cy="527124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37530" y="493076"/>
            <a:ext cx="37416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Які правила </a:t>
            </a:r>
            <a:r>
              <a:rPr lang="uk-UA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медіагігієни</a:t>
            </a:r>
            <a:r>
              <a:rPr lang="uk-UA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є найважливішими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</a:t>
            </a:r>
            <a:endParaRPr lang="uk-UA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 всі люди вміють перевіряти інформацію? </a:t>
            </a:r>
            <a:endParaRPr lang="uk-UA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439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88640"/>
            <a:ext cx="8568952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11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0"/>
            <a:ext cx="8208912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61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700808"/>
            <a:ext cx="7772400" cy="4318992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6146" name="Picture 2" descr="http://imi.org.ua/wp-content/uploads/2018/09/yak-zlovyty-fejk-01-1022x12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60648"/>
            <a:ext cx="8880921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3936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7371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0307" y="5635242"/>
            <a:ext cx="82632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333333"/>
                </a:solidFill>
                <a:latin typeface="Montserrat"/>
              </a:rPr>
              <a:t>Якщо</a:t>
            </a:r>
            <a:r>
              <a:rPr lang="ru-RU" b="1" dirty="0">
                <a:solidFill>
                  <a:srgbClr val="333333"/>
                </a:solidFill>
                <a:latin typeface="Montserrat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Montserrat"/>
              </a:rPr>
              <a:t>ви</a:t>
            </a:r>
            <a:r>
              <a:rPr lang="ru-RU" b="1" dirty="0">
                <a:solidFill>
                  <a:srgbClr val="333333"/>
                </a:solidFill>
                <a:latin typeface="Montserrat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Montserrat"/>
              </a:rPr>
              <a:t>користуєтеся</a:t>
            </a:r>
            <a:r>
              <a:rPr lang="ru-RU" b="1" dirty="0">
                <a:solidFill>
                  <a:srgbClr val="333333"/>
                </a:solidFill>
                <a:latin typeface="Montserrat"/>
              </a:rPr>
              <a:t> браузером </a:t>
            </a:r>
            <a:r>
              <a:rPr lang="en-US" b="1" dirty="0">
                <a:solidFill>
                  <a:srgbClr val="333333"/>
                </a:solidFill>
                <a:latin typeface="Montserrat"/>
              </a:rPr>
              <a:t>Google Chrome, </a:t>
            </a:r>
            <a:r>
              <a:rPr lang="ru-RU" b="1" dirty="0">
                <a:solidFill>
                  <a:srgbClr val="333333"/>
                </a:solidFill>
                <a:latin typeface="Montserrat"/>
              </a:rPr>
              <a:t>то </a:t>
            </a:r>
            <a:r>
              <a:rPr lang="ru-RU" b="1" dirty="0" err="1">
                <a:solidFill>
                  <a:srgbClr val="333333"/>
                </a:solidFill>
                <a:latin typeface="Montserrat"/>
              </a:rPr>
              <a:t>достатньо</a:t>
            </a:r>
            <a:r>
              <a:rPr lang="ru-RU" b="1" dirty="0">
                <a:solidFill>
                  <a:srgbClr val="333333"/>
                </a:solidFill>
                <a:latin typeface="Montserrat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Montserrat"/>
              </a:rPr>
              <a:t>лиш</a:t>
            </a:r>
            <a:r>
              <a:rPr lang="ru-RU" b="1" dirty="0">
                <a:solidFill>
                  <a:srgbClr val="333333"/>
                </a:solidFill>
                <a:latin typeface="Montserrat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Montserrat"/>
              </a:rPr>
              <a:t>клікнути</a:t>
            </a:r>
            <a:r>
              <a:rPr lang="ru-RU" b="1" dirty="0">
                <a:solidFill>
                  <a:srgbClr val="333333"/>
                </a:solidFill>
                <a:latin typeface="Montserrat"/>
              </a:rPr>
              <a:t> на </a:t>
            </a:r>
            <a:r>
              <a:rPr lang="ru-RU" b="1" dirty="0" err="1">
                <a:solidFill>
                  <a:srgbClr val="333333"/>
                </a:solidFill>
                <a:latin typeface="Montserrat"/>
              </a:rPr>
              <a:t>підозрілий</a:t>
            </a:r>
            <a:r>
              <a:rPr lang="ru-RU" b="1" dirty="0">
                <a:solidFill>
                  <a:srgbClr val="333333"/>
                </a:solidFill>
                <a:latin typeface="Montserrat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Montserrat"/>
              </a:rPr>
              <a:t>малюнок</a:t>
            </a:r>
            <a:r>
              <a:rPr lang="ru-RU" b="1" dirty="0">
                <a:solidFill>
                  <a:srgbClr val="333333"/>
                </a:solidFill>
                <a:latin typeface="Montserrat"/>
              </a:rPr>
              <a:t> правою </a:t>
            </a:r>
            <a:r>
              <a:rPr lang="ru-RU" b="1" dirty="0" err="1">
                <a:solidFill>
                  <a:srgbClr val="333333"/>
                </a:solidFill>
                <a:latin typeface="Montserrat"/>
              </a:rPr>
              <a:t>кнопкою</a:t>
            </a:r>
            <a:r>
              <a:rPr lang="ru-RU" b="1" dirty="0">
                <a:solidFill>
                  <a:srgbClr val="333333"/>
                </a:solidFill>
                <a:latin typeface="Montserrat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Montserrat"/>
              </a:rPr>
              <a:t>миші</a:t>
            </a:r>
            <a:r>
              <a:rPr lang="ru-RU" b="1" dirty="0">
                <a:solidFill>
                  <a:srgbClr val="333333"/>
                </a:solidFill>
                <a:latin typeface="Montserrat"/>
              </a:rPr>
              <a:t> і обрати пункт "</a:t>
            </a:r>
            <a:r>
              <a:rPr lang="ru-RU" b="1" dirty="0" err="1">
                <a:solidFill>
                  <a:srgbClr val="333333"/>
                </a:solidFill>
                <a:latin typeface="Montserrat"/>
              </a:rPr>
              <a:t>Знайти</a:t>
            </a:r>
            <a:r>
              <a:rPr lang="ru-RU" b="1" dirty="0">
                <a:solidFill>
                  <a:srgbClr val="333333"/>
                </a:solidFill>
                <a:latin typeface="Montserrat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Montserrat"/>
              </a:rPr>
              <a:t>це</a:t>
            </a:r>
            <a:r>
              <a:rPr lang="ru-RU" b="1" dirty="0">
                <a:solidFill>
                  <a:srgbClr val="333333"/>
                </a:solidFill>
                <a:latin typeface="Montserrat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Montserrat"/>
              </a:rPr>
              <a:t>зображення</a:t>
            </a:r>
            <a:r>
              <a:rPr lang="ru-RU" b="1" dirty="0">
                <a:solidFill>
                  <a:srgbClr val="333333"/>
                </a:solidFill>
                <a:latin typeface="Montserrat"/>
              </a:rPr>
              <a:t> в </a:t>
            </a:r>
            <a:r>
              <a:rPr lang="en-US" b="1" dirty="0">
                <a:solidFill>
                  <a:srgbClr val="333333"/>
                </a:solidFill>
                <a:latin typeface="Montserrat"/>
              </a:rPr>
              <a:t>Google". </a:t>
            </a:r>
            <a:r>
              <a:rPr lang="ru-RU" b="1" dirty="0" err="1">
                <a:solidFill>
                  <a:srgbClr val="333333"/>
                </a:solidFill>
                <a:latin typeface="Montserrat"/>
              </a:rPr>
              <a:t>Прослідкуйте</a:t>
            </a:r>
            <a:r>
              <a:rPr lang="ru-RU" b="1" dirty="0">
                <a:solidFill>
                  <a:srgbClr val="333333"/>
                </a:solidFill>
                <a:latin typeface="Montserrat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Montserrat"/>
              </a:rPr>
              <a:t>також</a:t>
            </a:r>
            <a:r>
              <a:rPr lang="ru-RU" b="1" dirty="0">
                <a:solidFill>
                  <a:srgbClr val="333333"/>
                </a:solidFill>
                <a:latin typeface="Montserrat"/>
              </a:rPr>
              <a:t> дату </a:t>
            </a:r>
            <a:r>
              <a:rPr lang="ru-RU" b="1" dirty="0" err="1">
                <a:solidFill>
                  <a:srgbClr val="333333"/>
                </a:solidFill>
                <a:latin typeface="Montserrat"/>
              </a:rPr>
              <a:t>публікації</a:t>
            </a:r>
            <a:r>
              <a:rPr lang="ru-RU" b="1" dirty="0">
                <a:solidFill>
                  <a:srgbClr val="333333"/>
                </a:solidFill>
                <a:latin typeface="Montserrat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Montserrat"/>
              </a:rPr>
              <a:t>фотографії</a:t>
            </a:r>
            <a:r>
              <a:rPr lang="ru-RU" b="1" dirty="0">
                <a:solidFill>
                  <a:srgbClr val="333333"/>
                </a:solidFill>
                <a:latin typeface="Montserrat"/>
              </a:rPr>
              <a:t> і те, </a:t>
            </a:r>
            <a:r>
              <a:rPr lang="ru-RU" b="1" dirty="0" err="1">
                <a:solidFill>
                  <a:srgbClr val="333333"/>
                </a:solidFill>
                <a:latin typeface="Montserrat"/>
              </a:rPr>
              <a:t>що</a:t>
            </a:r>
            <a:r>
              <a:rPr lang="ru-RU" b="1" dirty="0">
                <a:solidFill>
                  <a:srgbClr val="333333"/>
                </a:solidFill>
                <a:latin typeface="Montserrat"/>
              </a:rPr>
              <a:t> на </a:t>
            </a:r>
            <a:r>
              <a:rPr lang="ru-RU" b="1" dirty="0" err="1">
                <a:solidFill>
                  <a:srgbClr val="333333"/>
                </a:solidFill>
                <a:latin typeface="Montserrat"/>
              </a:rPr>
              <a:t>ній</a:t>
            </a:r>
            <a:r>
              <a:rPr lang="ru-RU" b="1" dirty="0">
                <a:solidFill>
                  <a:srgbClr val="333333"/>
                </a:solidFill>
                <a:latin typeface="Montserrat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Montserrat"/>
              </a:rPr>
              <a:t>зображено</a:t>
            </a:r>
            <a:r>
              <a:rPr lang="ru-RU" b="1" dirty="0">
                <a:solidFill>
                  <a:srgbClr val="333333"/>
                </a:solidFill>
                <a:latin typeface="Montserrat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475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005118" cy="37155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738" y="2332766"/>
            <a:ext cx="4918262" cy="452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59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407504"/>
            <a:ext cx="4265128" cy="2733464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Чи все, що ми бачимо та чуємо відповідає дійсності?</a:t>
            </a:r>
            <a:endParaRPr lang="ru-RU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672" y="242047"/>
            <a:ext cx="3678328" cy="6387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Новая игра по «Матрице»? Игра «Матрица пробуждение»/The Matrix Awakeness:  суть, мир и видео игры - Чемпиона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47" y="3356992"/>
            <a:ext cx="4199825" cy="327240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13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creenshot (34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" y="764704"/>
            <a:ext cx="8502650" cy="536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0984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668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Правда </a:t>
            </a:r>
            <a:r>
              <a:rPr lang="ru-RU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чи</a:t>
            </a:r>
            <a:r>
              <a:rPr lang="ru-RU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ru-RU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фейк</a:t>
            </a:r>
            <a:r>
              <a:rPr lang="ru-RU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? </a:t>
            </a:r>
            <a:r>
              <a:rPr lang="ru-RU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Перевіримо</a:t>
            </a:r>
            <a:r>
              <a:rPr lang="ru-RU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, </a:t>
            </a:r>
            <a:r>
              <a:rPr lang="ru-RU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чи</a:t>
            </a:r>
            <a:r>
              <a:rPr lang="ru-RU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легко вас </a:t>
            </a:r>
            <a:r>
              <a:rPr lang="ru-RU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обдурити</a:t>
            </a:r>
            <a:r>
              <a:rPr lang="ru-RU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8" name="Picture 4" descr="https://fs01.vseosvita.ua/01009v1x-668a-378x1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76872"/>
            <a:ext cx="576064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User\Desktop\images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38" y="1476772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71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мас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04031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новина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496944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8060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INetCache\Content.Word\бабель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7416824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8747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/>
          <a:lstStyle/>
          <a:p>
            <a:r>
              <a:rPr lang="uk-UA" dirty="0" smtClean="0"/>
              <a:t>ВАЖЛИВО!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7239000" cy="504296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не </a:t>
            </a:r>
            <a:r>
              <a:rPr lang="ru-RU" dirty="0" err="1"/>
              <a:t>більш</a:t>
            </a:r>
            <a:r>
              <a:rPr lang="ru-RU" dirty="0"/>
              <a:t> як 30% </a:t>
            </a:r>
            <a:r>
              <a:rPr lang="ru-RU" dirty="0" err="1"/>
              <a:t>українців</a:t>
            </a:r>
            <a:r>
              <a:rPr lang="ru-RU" dirty="0"/>
              <a:t> </a:t>
            </a:r>
            <a:r>
              <a:rPr lang="ru-RU" dirty="0" err="1"/>
              <a:t>дійсно</a:t>
            </a:r>
            <a:r>
              <a:rPr lang="ru-RU" dirty="0"/>
              <a:t> </a:t>
            </a:r>
            <a:r>
              <a:rPr lang="ru-RU" dirty="0" err="1"/>
              <a:t>перевіряють</a:t>
            </a:r>
            <a:r>
              <a:rPr lang="ru-RU" dirty="0"/>
              <a:t>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читають</a:t>
            </a:r>
            <a:r>
              <a:rPr lang="ru-RU" dirty="0"/>
              <a:t> та </a:t>
            </a:r>
            <a:r>
              <a:rPr lang="ru-RU" dirty="0" err="1" smtClean="0"/>
              <a:t>слухають</a:t>
            </a:r>
            <a:endParaRPr lang="ru-RU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 smtClean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ru-RU" dirty="0" err="1" smtClean="0"/>
              <a:t>Медіаграмотність</a:t>
            </a:r>
            <a:r>
              <a:rPr lang="ru-RU" dirty="0" smtClean="0"/>
              <a:t> </a:t>
            </a:r>
            <a:r>
              <a:rPr lang="ru-RU" dirty="0"/>
              <a:t>6% </a:t>
            </a:r>
            <a:r>
              <a:rPr lang="ru-RU" dirty="0" err="1"/>
              <a:t>українців</a:t>
            </a:r>
            <a:r>
              <a:rPr lang="ru-RU" dirty="0"/>
              <a:t> є </a:t>
            </a:r>
            <a:r>
              <a:rPr lang="ru-RU" dirty="0" err="1"/>
              <a:t>низькою</a:t>
            </a:r>
            <a:r>
              <a:rPr lang="ru-RU" dirty="0"/>
              <a:t>, у 13% — </a:t>
            </a:r>
            <a:r>
              <a:rPr lang="ru-RU" dirty="0" err="1"/>
              <a:t>нижча</a:t>
            </a:r>
            <a:r>
              <a:rPr lang="ru-RU" dirty="0"/>
              <a:t> за </a:t>
            </a:r>
            <a:r>
              <a:rPr lang="ru-RU" dirty="0" err="1"/>
              <a:t>середню</a:t>
            </a:r>
            <a:r>
              <a:rPr lang="ru-RU" dirty="0"/>
              <a:t>, </a:t>
            </a:r>
            <a:r>
              <a:rPr lang="ru-RU" dirty="0" err="1"/>
              <a:t>кожен</a:t>
            </a:r>
            <a:r>
              <a:rPr lang="ru-RU" dirty="0"/>
              <a:t> </a:t>
            </a:r>
            <a:r>
              <a:rPr lang="ru-RU" dirty="0" err="1"/>
              <a:t>другий</a:t>
            </a:r>
            <a:r>
              <a:rPr lang="ru-RU" dirty="0"/>
              <a:t> </a:t>
            </a:r>
            <a:r>
              <a:rPr lang="ru-RU" dirty="0" err="1"/>
              <a:t>представник</a:t>
            </a:r>
            <a:r>
              <a:rPr lang="ru-RU" dirty="0"/>
              <a:t> </a:t>
            </a:r>
            <a:r>
              <a:rPr lang="ru-RU" dirty="0" err="1"/>
              <a:t>аудиторії</a:t>
            </a:r>
            <a:r>
              <a:rPr lang="ru-RU" dirty="0"/>
              <a:t> (50%)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вищий</a:t>
            </a:r>
            <a:r>
              <a:rPr lang="ru-RU" dirty="0"/>
              <a:t> за </a:t>
            </a:r>
            <a:r>
              <a:rPr lang="ru-RU" dirty="0" err="1"/>
              <a:t>середній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медіаграмотності</a:t>
            </a:r>
            <a:r>
              <a:rPr lang="ru-RU" dirty="0"/>
              <a:t> і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третина</a:t>
            </a:r>
            <a:r>
              <a:rPr lang="ru-RU" dirty="0"/>
              <a:t> 31% — </a:t>
            </a:r>
            <a:r>
              <a:rPr lang="ru-RU" dirty="0" err="1" smtClean="0"/>
              <a:t>високий</a:t>
            </a:r>
            <a:endParaRPr lang="ru-RU" dirty="0"/>
          </a:p>
          <a:p>
            <a:endParaRPr lang="ru-RU" dirty="0"/>
          </a:p>
        </p:txBody>
      </p:sp>
      <p:pic>
        <p:nvPicPr>
          <p:cNvPr id="8194" name="Picture 2" descr="C:\Users\User\Downloads\ааа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2856"/>
            <a:ext cx="6038850" cy="277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903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782" y="160339"/>
            <a:ext cx="7886700" cy="1325563"/>
          </a:xfrm>
        </p:spPr>
        <p:txBody>
          <a:bodyPr>
            <a:normAutofit/>
          </a:bodyPr>
          <a:lstStyle/>
          <a:p>
            <a:r>
              <a:rPr lang="ru-RU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Професійні</a:t>
            </a:r>
            <a:r>
              <a:rPr lang="ru-RU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ru-RU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навички</a:t>
            </a:r>
            <a:r>
              <a:rPr lang="ru-RU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ru-RU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майбутнього</a:t>
            </a:r>
            <a:endParaRPr lang="ru-RU" b="1" dirty="0"/>
          </a:p>
        </p:txBody>
      </p:sp>
      <p:sp>
        <p:nvSpPr>
          <p:cNvPr id="4" name="AutoShape 2" descr="Від Amazon до TikTok: що відбувається в Інтернеті за одну хвилину"/>
          <p:cNvSpPr>
            <a:spLocks noChangeAspect="1" noChangeArrowheads="1"/>
          </p:cNvSpPr>
          <p:nvPr/>
        </p:nvSpPr>
        <p:spPr bwMode="auto">
          <a:xfrm>
            <a:off x="116682" y="-42810"/>
            <a:ext cx="152360" cy="20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2" descr="Яку спеціальність обрати випускникам: перспективні галузі і професії майбутнього для відновлення Украї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132856"/>
            <a:ext cx="5405172" cy="402182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1485902"/>
            <a:ext cx="51845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1. Активне навчання</a:t>
            </a:r>
          </a:p>
          <a:p>
            <a:r>
              <a:rPr lang="uk-UA" sz="2400" b="1" dirty="0" smtClean="0"/>
              <a:t>2. Аналітичне мислення</a:t>
            </a:r>
          </a:p>
          <a:p>
            <a:r>
              <a:rPr lang="uk-UA" sz="2400" b="1" dirty="0" smtClean="0"/>
              <a:t>3. Комплексне розв’язання проблем</a:t>
            </a:r>
          </a:p>
          <a:p>
            <a:r>
              <a:rPr lang="uk-UA" sz="2400" b="1" dirty="0" smtClean="0"/>
              <a:t>4. Комунікація</a:t>
            </a:r>
          </a:p>
          <a:p>
            <a:r>
              <a:rPr lang="uk-UA" sz="2400" b="1" dirty="0" smtClean="0"/>
              <a:t>5. Когнітивна гнучкість</a:t>
            </a:r>
          </a:p>
          <a:p>
            <a:r>
              <a:rPr lang="uk-UA" sz="2400" b="1" dirty="0" smtClean="0"/>
              <a:t>6. Цифрова грамотність</a:t>
            </a:r>
          </a:p>
          <a:p>
            <a:r>
              <a:rPr lang="uk-UA" sz="2400" b="1" dirty="0" smtClean="0"/>
              <a:t>7. Емоційний інтелект</a:t>
            </a:r>
          </a:p>
          <a:p>
            <a:r>
              <a:rPr lang="uk-UA" sz="2400" b="1" dirty="0" smtClean="0"/>
              <a:t>8. Лідерство</a:t>
            </a:r>
          </a:p>
          <a:p>
            <a:r>
              <a:rPr lang="uk-UA" sz="2400" b="1" dirty="0" smtClean="0"/>
              <a:t>9. Міжособистісне спілкування</a:t>
            </a:r>
          </a:p>
          <a:p>
            <a:r>
              <a:rPr lang="uk-UA" sz="2400" b="1" dirty="0" smtClean="0"/>
              <a:t>10. Ініціативність</a:t>
            </a:r>
          </a:p>
          <a:p>
            <a:r>
              <a:rPr lang="uk-UA" sz="2400" b="1" dirty="0" smtClean="0"/>
              <a:t>11. Креативність (творчий підхід)</a:t>
            </a:r>
          </a:p>
          <a:p>
            <a:r>
              <a:rPr lang="uk-UA" sz="2400" b="1" dirty="0" smtClean="0"/>
              <a:t>12. Самоорганізація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139663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55294"/>
            <a:ext cx="8371946" cy="1325563"/>
          </a:xfrm>
        </p:spPr>
        <p:txBody>
          <a:bodyPr>
            <a:noAutofit/>
          </a:bodyPr>
          <a:lstStyle/>
          <a:p>
            <a:r>
              <a:rPr lang="ru-RU" sz="3200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Нав</a:t>
            </a:r>
            <a:r>
              <a:rPr lang="uk-UA" sz="3200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іщо</a:t>
            </a:r>
            <a:r>
              <a:rPr lang="uk-UA" sz="32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сучасній людині критичне мислення та </a:t>
            </a:r>
            <a:r>
              <a:rPr lang="uk-UA" sz="3200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медіаграмотність</a:t>
            </a:r>
            <a:r>
              <a:rPr lang="uk-UA" sz="32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?</a:t>
            </a:r>
            <a:r>
              <a:rPr lang="en-US" sz="32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/>
            </a:r>
            <a:br>
              <a:rPr lang="en-US" sz="32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</a:b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/>
            </a:r>
            <a:b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</a:br>
            <a:r>
              <a:rPr lang="uk-UA" sz="32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Що таке </a:t>
            </a:r>
            <a:r>
              <a:rPr lang="uk-UA" sz="3200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медіаграмотність</a:t>
            </a:r>
            <a:r>
              <a:rPr lang="uk-UA" sz="32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?</a:t>
            </a:r>
            <a:endParaRPr lang="ru-RU" sz="3200" b="1" dirty="0"/>
          </a:p>
        </p:txBody>
      </p:sp>
      <p:sp>
        <p:nvSpPr>
          <p:cNvPr id="4" name="AutoShape 2" descr="Від Amazon до TikTok: що відбувається в Інтернеті за одну хвилину"/>
          <p:cNvSpPr>
            <a:spLocks noChangeAspect="1" noChangeArrowheads="1"/>
          </p:cNvSpPr>
          <p:nvPr/>
        </p:nvSpPr>
        <p:spPr bwMode="auto">
          <a:xfrm>
            <a:off x="116682" y="-42810"/>
            <a:ext cx="152360" cy="20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We think cats are the bee's knees, but do cats have knees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564904"/>
            <a:ext cx="4684542" cy="416533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2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b="1" dirty="0" smtClean="0"/>
              <a:t>Медіаграмотність</a:t>
            </a:r>
            <a:r>
              <a:rPr lang="vi-VN" dirty="0"/>
              <a:t> 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vi-VN" dirty="0" smtClean="0"/>
              <a:t>(</a:t>
            </a:r>
            <a:r>
              <a:rPr lang="vi-VN" b="1" dirty="0"/>
              <a:t>медійна грамотність</a:t>
            </a:r>
            <a:r>
              <a:rPr lang="vi-VN" dirty="0"/>
              <a:t>) 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5856" y="1700808"/>
            <a:ext cx="4752528" cy="4754928"/>
          </a:xfrm>
        </p:spPr>
        <p:txBody>
          <a:bodyPr>
            <a:noAutofit/>
          </a:bodyPr>
          <a:lstStyle/>
          <a:p>
            <a:pPr lvl="0" algn="just"/>
            <a:r>
              <a:rPr lang="uk-UA" sz="2800" dirty="0"/>
              <a:t>це сукупність знань, умінь і навичок, які дозволяють людині свідомо сприймати, аналізувати, оцінювати і створювати інформацію, що передається через різноманітні медіа (телебачення, радіо, газети, </a:t>
            </a:r>
            <a:r>
              <a:rPr lang="uk-UA" sz="2800" dirty="0" err="1"/>
              <a:t>інтернет</a:t>
            </a:r>
            <a:r>
              <a:rPr lang="uk-UA" sz="2800" dirty="0"/>
              <a:t>, соціальні мережі тощо</a:t>
            </a:r>
            <a:r>
              <a:rPr lang="uk-UA" sz="2800" dirty="0" smtClean="0"/>
              <a:t>)</a:t>
            </a:r>
            <a:endParaRPr lang="vi-VN" sz="2800" dirty="0"/>
          </a:p>
        </p:txBody>
      </p:sp>
      <p:pic>
        <p:nvPicPr>
          <p:cNvPr id="9218" name="Picture 2" descr="C:\Users\User\Downloads\завантаження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30920"/>
            <a:ext cx="3168352" cy="342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51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890</TotalTime>
  <Words>1386</Words>
  <Application>Microsoft Office PowerPoint</Application>
  <PresentationFormat>Экран (4:3)</PresentationFormat>
  <Paragraphs>142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Изящная</vt:lpstr>
      <vt:lpstr>Презентация PowerPoint</vt:lpstr>
      <vt:lpstr>Інформаційне  суспільство</vt:lpstr>
      <vt:lpstr>- за одну годину в соц.мережах ми побачимо стільки людей, скільки не зустріли б за все життя, якби жили 100 років тому    - за тиждень ми отримуємо стільки інформації, скільки людина середньовіччя отримувала за все життя</vt:lpstr>
      <vt:lpstr>Презентация PowerPoint</vt:lpstr>
      <vt:lpstr>Чи все, що ми бачимо та чуємо відповідає дійсності?</vt:lpstr>
      <vt:lpstr>ВАЖЛИВО!</vt:lpstr>
      <vt:lpstr>Професійні навички майбутнього</vt:lpstr>
      <vt:lpstr>Навіщо сучасній людині критичне мислення та медіаграмотність?  Що таке медіаграмотність?</vt:lpstr>
      <vt:lpstr>Медіаграмотність  (медійна грамотність) </vt:lpstr>
      <vt:lpstr>Презентация PowerPoint</vt:lpstr>
      <vt:lpstr>ЕКСПЕРИМЕНТ БРИТАНСЬКОЇ КОМПАНІЇ CIFAS </vt:lpstr>
      <vt:lpstr>Презентация PowerPoint</vt:lpstr>
      <vt:lpstr>Тролі і боти</vt:lpstr>
      <vt:lpstr>Мова ворожнечі</vt:lpstr>
      <vt:lpstr>толерантність</vt:lpstr>
      <vt:lpstr>16 листопада 1995 року</vt:lpstr>
      <vt:lpstr>СВІЙ - ЧУЖИЙ</vt:lpstr>
      <vt:lpstr>Толерантність</vt:lpstr>
      <vt:lpstr>Приклади порушення толерантності </vt:lpstr>
      <vt:lpstr>ВАЖЛИВО!</vt:lpstr>
      <vt:lpstr>ФЕЙК</vt:lpstr>
      <vt:lpstr>Пінгвіни, що літають</vt:lpstr>
      <vt:lpstr>«Фейки» емоційні</vt:lpstr>
      <vt:lpstr>«Синдром злого світу»</vt:lpstr>
      <vt:lpstr>96 % людей читають лише заголовки, не заглиблюючись у суть питання та не аналізуючи інформації.</vt:lpstr>
      <vt:lpstr>Фейки часто не містять фактів</vt:lpstr>
      <vt:lpstr>Факт чи судження?</vt:lpstr>
      <vt:lpstr>Види фейків</vt:lpstr>
      <vt:lpstr>Презентация PowerPoint</vt:lpstr>
      <vt:lpstr>Презентация PowerPoint</vt:lpstr>
      <vt:lpstr>Що таке сайти-сміттярки?</vt:lpstr>
      <vt:lpstr>Інформаційна бульбашка</vt:lpstr>
      <vt:lpstr>Чому люди ведуться на фейки?</vt:lpstr>
      <vt:lpstr>Люди схильні сприймати інформацію, разом із вмістом новин, способом, який узгоджується з їхніми усталеними уявленнями  Неодноразове бачення «фейкових новин» збільшує довіру до них, бо вони видаються знайомими </vt:lpstr>
      <vt:lpstr>маніпуляція</vt:lpstr>
      <vt:lpstr>Презентация PowerPoint</vt:lpstr>
      <vt:lpstr>Ефект фокусування</vt:lpstr>
      <vt:lpstr>Якорування</vt:lpstr>
      <vt:lpstr>Презентация PowerPoint</vt:lpstr>
      <vt:lpstr>дезінформація</vt:lpstr>
      <vt:lpstr>Презентация PowerPoint</vt:lpstr>
      <vt:lpstr>пропаганда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Правда чи фейк? Перевіримо, чи легко вас обдурити?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МЕДІАГРАМОТНІСТЬ</dc:title>
  <dc:creator>Наташа</dc:creator>
  <cp:lastModifiedBy>User</cp:lastModifiedBy>
  <cp:revision>42</cp:revision>
  <dcterms:created xsi:type="dcterms:W3CDTF">2019-11-18T19:37:54Z</dcterms:created>
  <dcterms:modified xsi:type="dcterms:W3CDTF">2024-11-23T11:59:21Z</dcterms:modified>
</cp:coreProperties>
</file>