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68A6F84-E22A-41B4-9667-B70FCFCE88F3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CBE309A-7C7F-4538-9459-51EEE7905A5D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717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6F84-E22A-41B4-9667-B70FCFCE88F3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309A-7C7F-4538-9459-51EEE7905A5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3466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6F84-E22A-41B4-9667-B70FCFCE88F3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309A-7C7F-4538-9459-51EEE7905A5D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83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6F84-E22A-41B4-9667-B70FCFCE88F3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309A-7C7F-4538-9459-51EEE7905A5D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448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6F84-E22A-41B4-9667-B70FCFCE88F3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309A-7C7F-4538-9459-51EEE7905A5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065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6F84-E22A-41B4-9667-B70FCFCE88F3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309A-7C7F-4538-9459-51EEE7905A5D}" type="slidenum">
              <a:rPr lang="uk-UA" smtClean="0"/>
              <a:t>‹№›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76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6F84-E22A-41B4-9667-B70FCFCE88F3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309A-7C7F-4538-9459-51EEE7905A5D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498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6F84-E22A-41B4-9667-B70FCFCE88F3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309A-7C7F-4538-9459-51EEE7905A5D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780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6F84-E22A-41B4-9667-B70FCFCE88F3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309A-7C7F-4538-9459-51EEE7905A5D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716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6F84-E22A-41B4-9667-B70FCFCE88F3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309A-7C7F-4538-9459-51EEE7905A5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830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6F84-E22A-41B4-9667-B70FCFCE88F3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309A-7C7F-4538-9459-51EEE7905A5D}" type="slidenum">
              <a:rPr lang="uk-UA" smtClean="0"/>
              <a:t>‹№›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727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6F84-E22A-41B4-9667-B70FCFCE88F3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309A-7C7F-4538-9459-51EEE7905A5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703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6F84-E22A-41B4-9667-B70FCFCE88F3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309A-7C7F-4538-9459-51EEE7905A5D}" type="slidenum">
              <a:rPr lang="uk-UA" smtClean="0"/>
              <a:t>‹№›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03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6F84-E22A-41B4-9667-B70FCFCE88F3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309A-7C7F-4538-9459-51EEE7905A5D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160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6F84-E22A-41B4-9667-B70FCFCE88F3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309A-7C7F-4538-9459-51EEE7905A5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594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6F84-E22A-41B4-9667-B70FCFCE88F3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309A-7C7F-4538-9459-51EEE7905A5D}" type="slidenum">
              <a:rPr lang="uk-UA" smtClean="0"/>
              <a:t>‹№›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77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6F84-E22A-41B4-9667-B70FCFCE88F3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309A-7C7F-4538-9459-51EEE7905A5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5977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68A6F84-E22A-41B4-9667-B70FCFCE88F3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CBE309A-7C7F-4538-9459-51EEE7905A5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252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9164" y="1413163"/>
            <a:ext cx="7573817" cy="3796022"/>
          </a:xfrm>
        </p:spPr>
        <p:txBody>
          <a:bodyPr>
            <a:normAutofit fontScale="90000"/>
          </a:bodyPr>
          <a:lstStyle/>
          <a:p>
            <a:r>
              <a:rPr lang="uk-UA" dirty="0"/>
              <a:t>ОРГАНІЗАЦІЯ НАУКОВО-ДОСЛІДНОЇ РОБОТИ. МЕТОДИ НАУКОВИХ ДОСЛІДЖЕНЬ.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80582" y="4922981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№2</a:t>
            </a:r>
          </a:p>
        </p:txBody>
      </p:sp>
    </p:spTree>
    <p:extLst>
      <p:ext uri="{BB962C8B-B14F-4D97-AF65-F5344CB8AC3E}">
        <p14:creationId xmlns:p14="http://schemas.microsoft.com/office/powerpoint/2010/main" val="2258632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5820" y="617220"/>
            <a:ext cx="10530840" cy="5562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широкому розумінні термін </a:t>
            </a:r>
            <a:r>
              <a:rPr lang="uk-UA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"теорія"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(гр.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ео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іа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спостереження, розглядання, дослідження) означає комплекс поглядів, уявлень, ідей, які спрямовані на тлумачення і пояснення яких-небудь явищ (узагальнення предметно-практичної діяльності людей, яке створює систему елементів, де визначальному елементу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субординаційно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підпорядковані всі інші, що пояснюють виникнення, взаємозв'язки, сутність і закономірність розвитку об'єкта дослідження.)</a:t>
            </a:r>
          </a:p>
          <a:p>
            <a:pPr marL="0" indent="0" algn="just">
              <a:buNone/>
            </a:pPr>
            <a:r>
              <a:rPr lang="uk-UA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Гносеологія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(теорія пізнання) визначає теорію як узагальнення результатів багатовікової історії, в процесі якої предметно-практична і духовна діяльність людини розширювала горизонт пізнання явищ у природі, суспільстві і мисленні. Гносеологія встановлює, в результаті якого процесу проявляється теорія і для чого вона потрібна.</a:t>
            </a:r>
          </a:p>
          <a:p>
            <a:pPr marL="0" indent="0" algn="just">
              <a:buNone/>
            </a:pPr>
            <a:r>
              <a:rPr lang="uk-UA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Логіка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розкриває структуру теорії та її співвідношення із закономірностями розвитку об'єктивної дійсності. </a:t>
            </a:r>
          </a:p>
          <a:p>
            <a:pPr marL="0" indent="0" algn="just">
              <a:buNone/>
            </a:pPr>
            <a:r>
              <a:rPr lang="uk-UA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Методологія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визначає, що і як вивчається за допомогою теорії.</a:t>
            </a:r>
          </a:p>
          <a:p>
            <a:pPr marL="0" indent="0" algn="just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Функціями наукової теорії є: пояснювальна, фактична, систематична (передбачає спадкоємність знань) і методологічна.</a:t>
            </a:r>
          </a:p>
          <a:p>
            <a:pPr marL="0" indent="0" algn="just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наукової теорії органічно пов'язана з такими </a:t>
            </a:r>
            <a:r>
              <a:rPr lang="uk-UA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факторами: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виникненням ідей, формулюванням принципів, законів, міркувань, положень, категорій, понять; узагальненням наукових фактів; використанням аксіом; висуненням гіпотез; доведенням теорем. </a:t>
            </a:r>
          </a:p>
        </p:txBody>
      </p:sp>
    </p:spTree>
    <p:extLst>
      <p:ext uri="{BB962C8B-B14F-4D97-AF65-F5344CB8AC3E}">
        <p14:creationId xmlns:p14="http://schemas.microsoft.com/office/powerpoint/2010/main" val="4059608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6600" y="618067"/>
            <a:ext cx="10710333" cy="563033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Наукова ідея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це така форма думки, яка являє собою нове пояснення явищ. Вона базується на знаннях, які вже накопичено, і розкриває раніше не помічені закономірності (наприклад, ідея всезагального розвитку в діалектиці, ідея рефлексу в фізіології тощо). Народження ідей і становить механізм пізнання. </a:t>
            </a:r>
          </a:p>
          <a:p>
            <a:pPr marL="0" indent="0" algn="just">
              <a:buNone/>
            </a:pPr>
            <a:r>
              <a:rPr lang="uk-UA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це головне, вихідне положення наукової теорії, що виступає як перше і найабстрактніше визначення ідеї як початкова форма систематизації знань. Принцип не вичерпує всього змісту ідеї. Якщо в основі теорії лежить завжди одна ідея, то принципів може бути декілька. </a:t>
            </a:r>
          </a:p>
          <a:p>
            <a:pPr marL="0" indent="0" algn="just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Ідеї і принципи створюють </a:t>
            </a:r>
            <a:r>
              <a:rPr lang="uk-UA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закони науки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відбивають суттєві, стійкі та постійно повторювані об'єктивні внутрішні зв'язки між явищами, предметами, елементами, якостями. Звичайно, закони виступають у формі визначеного співвідношення понять, категорій (тлумачення, визначення).</a:t>
            </a:r>
          </a:p>
          <a:p>
            <a:pPr marL="0" indent="0" algn="just">
              <a:buNone/>
            </a:pPr>
            <a:r>
              <a:rPr lang="uk-UA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філософії — це найбільш загальні, фундаментальні поняття, які відбивають суттєві властивості явиш дійсності.</a:t>
            </a:r>
          </a:p>
          <a:p>
            <a:pPr marL="0" indent="0" algn="just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 і закони, що його розкривають, — це </a:t>
            </a:r>
            <a:r>
              <a:rPr lang="uk-UA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 наукової теорії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Наші перші здогадки, формулювання гіпотези, попередні висновки висловлюються </a:t>
            </a:r>
            <a:r>
              <a:rPr lang="uk-UA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тлумаченнями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Тлумачення як логічна форма дозволяє уявляти наукові знання про оточуючу людину дійсність; у найбільш широкому, універсальному вигляді використовуються при відкритті законів і повідомленні наукових відкриттів іншим людям. В останньому випадку тлумачення виступають як пропозиції.</a:t>
            </a:r>
          </a:p>
          <a:p>
            <a:pPr marL="0" indent="0" algn="just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Наступний важливий елемент висловлення наукових знань (як елемент теорії) — </a:t>
            </a:r>
            <a:r>
              <a:rPr lang="uk-UA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(вихідні клітини, з яких складається наявний акт). </a:t>
            </a:r>
            <a:r>
              <a:rPr lang="uk-UA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Розумовий акт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це складна логічна операція, в результаті якої створюється логічно струнка теоретична система. </a:t>
            </a:r>
          </a:p>
        </p:txBody>
      </p:sp>
    </p:spTree>
    <p:extLst>
      <p:ext uri="{BB962C8B-B14F-4D97-AF65-F5344CB8AC3E}">
        <p14:creationId xmlns:p14="http://schemas.microsoft.com/office/powerpoint/2010/main" val="3149907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0467" y="609599"/>
            <a:ext cx="10642600" cy="562186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 кожного експерименту має бути теоретично обґрунтована, а аналіз експериментального матеріалу має або ствердити гіпотезу, або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внести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неї корективи. Гіпотеза в процесі дослідження, безумовно, уточнюватиметься і змінюватиметься залежно від отриманих результатів.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Гіпотеза проходить три стадії розвитку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накопичення фактичного матеріалу, припущення на його підставі; формування гіпотези, тобто виведення із припущення наслідків, розгортання теорії; перевірка на практиці та уточнення на підставі цієї перевірки. Таким чином, гіпотеза перетворюється на наукову теорію.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Гіпотеза переконлива, якщо вона: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Не суперечить матеріалістичним принципам пізнання.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Ураховує раніше відомі науці закони, але не прилагоджує до них нові знання.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Пояснює всі фактори, для вивчення яких вона висувається.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Принципово перевіряється.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Будується за принципом максимальної простоти.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Логічно несуперечлива.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Структуру теорії як складної системи створюють пов'язані між собою принципи, закони, тлумачення, положення, поняття, категорії і факти. Дуже часто зв’язки в теорії виражають у вигляді математичних рівнянь і формул. Система теорії, на відміну від системи дійсності, включає у себе лише суттєві, стійкі зв'язки, які повторюються. Ця структура наукової теорії створюється на висхідній емпіричній підставі (на відомих фактах — даних суспільної практики, результатах експерименту тощо).</a:t>
            </a:r>
          </a:p>
        </p:txBody>
      </p:sp>
    </p:spTree>
    <p:extLst>
      <p:ext uri="{BB962C8B-B14F-4D97-AF65-F5344CB8AC3E}">
        <p14:creationId xmlns:p14="http://schemas.microsoft.com/office/powerpoint/2010/main" val="1449481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18068"/>
            <a:ext cx="9601196" cy="1278466"/>
          </a:xfrm>
        </p:spPr>
        <p:txBody>
          <a:bodyPr>
            <a:noAutofit/>
          </a:bodyPr>
          <a:lstStyle/>
          <a:p>
            <a:pPr marL="0" indent="0"/>
            <a:r>
              <a:rPr lang="uk-UA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 елементи багатьох теорій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це формальне обчислення, наукові результати, висновки, терміни, аксіоми, теореми. 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Розглянемо шлях створення наукової теорії. </a:t>
            </a:r>
            <a:endParaRPr lang="uk-UA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66333" y="1896534"/>
            <a:ext cx="8936566" cy="4343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390899" y="1934635"/>
            <a:ext cx="4944534" cy="71966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</a:rPr>
              <a:t>Інформаційний пошук</a:t>
            </a:r>
          </a:p>
        </p:txBody>
      </p:sp>
      <p:sp>
        <p:nvSpPr>
          <p:cNvPr id="6" name="Овал 5"/>
          <p:cNvSpPr/>
          <p:nvPr/>
        </p:nvSpPr>
        <p:spPr>
          <a:xfrm>
            <a:off x="3390899" y="3653366"/>
            <a:ext cx="5008034" cy="8297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Науковий пошук</a:t>
            </a:r>
          </a:p>
        </p:txBody>
      </p:sp>
      <p:sp>
        <p:nvSpPr>
          <p:cNvPr id="7" name="Овал 6"/>
          <p:cNvSpPr/>
          <p:nvPr/>
        </p:nvSpPr>
        <p:spPr>
          <a:xfrm>
            <a:off x="3357032" y="5482168"/>
            <a:ext cx="5016500" cy="77046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</a:rPr>
              <a:t>Теорія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5395382" y="2673346"/>
            <a:ext cx="965200" cy="9863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елка вниз 10"/>
          <p:cNvSpPr/>
          <p:nvPr/>
        </p:nvSpPr>
        <p:spPr>
          <a:xfrm>
            <a:off x="5412316" y="4495801"/>
            <a:ext cx="965200" cy="9863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Левая фигурная скобка 12"/>
          <p:cNvSpPr/>
          <p:nvPr/>
        </p:nvSpPr>
        <p:spPr>
          <a:xfrm>
            <a:off x="2709334" y="2311400"/>
            <a:ext cx="681566" cy="1769533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вал 14"/>
          <p:cNvSpPr/>
          <p:nvPr/>
        </p:nvSpPr>
        <p:spPr>
          <a:xfrm>
            <a:off x="1727200" y="2302932"/>
            <a:ext cx="982134" cy="1784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dirty="0"/>
              <a:t>Діалектична взаємодія</a:t>
            </a:r>
          </a:p>
        </p:txBody>
      </p:sp>
      <p:sp>
        <p:nvSpPr>
          <p:cNvPr id="16" name="Овал 15"/>
          <p:cNvSpPr/>
          <p:nvPr/>
        </p:nvSpPr>
        <p:spPr>
          <a:xfrm>
            <a:off x="6360582" y="2806698"/>
            <a:ext cx="1955800" cy="690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гіпотеза</a:t>
            </a:r>
          </a:p>
        </p:txBody>
      </p:sp>
      <p:sp>
        <p:nvSpPr>
          <p:cNvPr id="17" name="Овал 16"/>
          <p:cNvSpPr/>
          <p:nvPr/>
        </p:nvSpPr>
        <p:spPr>
          <a:xfrm>
            <a:off x="6443133" y="4569883"/>
            <a:ext cx="1989667" cy="8255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Поняття і категорії</a:t>
            </a:r>
          </a:p>
        </p:txBody>
      </p:sp>
      <p:sp>
        <p:nvSpPr>
          <p:cNvPr id="18" name="Овал 17"/>
          <p:cNvSpPr/>
          <p:nvPr/>
        </p:nvSpPr>
        <p:spPr>
          <a:xfrm>
            <a:off x="3225799" y="4561416"/>
            <a:ext cx="1989667" cy="8255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Аналіз і синтез</a:t>
            </a:r>
          </a:p>
        </p:txBody>
      </p:sp>
    </p:spTree>
    <p:extLst>
      <p:ext uri="{BB962C8B-B14F-4D97-AF65-F5344CB8AC3E}">
        <p14:creationId xmlns:p14="http://schemas.microsoft.com/office/powerpoint/2010/main" val="4239266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6600" y="635000"/>
            <a:ext cx="10676467" cy="5638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 дослідження починаються з </a:t>
            </a:r>
            <a:r>
              <a:rPr lang="uk-UA" sz="1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інформаційного пошуку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Потім переходять до </a:t>
            </a:r>
            <a:r>
              <a:rPr lang="uk-UA" sz="1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наукового пошуку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 інформаційним і науковим пошуком існує </a:t>
            </a:r>
            <a:r>
              <a:rPr lang="uk-UA" sz="1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діалектичний взаємозв'язок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оскільки науковий пошук починається з висування гіпотези, яка перевіряється експериментом. </a:t>
            </a:r>
          </a:p>
          <a:p>
            <a:pPr marL="0" indent="0" algn="just">
              <a:buNone/>
            </a:pP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Шлях до гіпотези пролягає через ідеї, поява яких можлива лише завдяки синтезу природничо-наукового і філософського знання. Отримане таким шляхом знання має лише вірогідний характер і потребує практичної перевірки. Тому наступний перехід від гіпотези до теорії — це </a:t>
            </a:r>
            <a:r>
              <a:rPr lang="uk-UA" sz="1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і синтез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є загальними для обох форм наукового дослідження, але розрізняються своїми функціями. </a:t>
            </a:r>
          </a:p>
          <a:p>
            <a:pPr marL="0" indent="0" algn="just">
              <a:buNone/>
            </a:pP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створенні наукової теорії особливо важливий синтез, який веде до створення </a:t>
            </a:r>
            <a:r>
              <a:rPr lang="uk-UA" sz="1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понять і категорій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 дає можливість об'єднати частини в єдине ціле, подумки з'єднати ознаки явища для встановлення їх видової приналежності; об'єднати елементи для визначення їх відносин, які ведуть до відкриття закону (основа системного підходу).</a:t>
            </a:r>
          </a:p>
          <a:p>
            <a:pPr marL="0" indent="0" algn="just">
              <a:buNone/>
            </a:pP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Слід розрізняти аналіз і синтез у науковому дослідженні від аналізу і синтезу у формальній логіці. Як відомо, в логіці під синтезом розуміють будь-яке поєднання за заданими ознаками. Так, поняття "кішка" і "стіл" можуть бути поєднані за ознакою наявності чотирьох ніг.</a:t>
            </a:r>
          </a:p>
        </p:txBody>
      </p:sp>
    </p:spTree>
    <p:extLst>
      <p:ext uri="{BB962C8B-B14F-4D97-AF65-F5344CB8AC3E}">
        <p14:creationId xmlns:p14="http://schemas.microsoft.com/office/powerpoint/2010/main" val="3481518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26533"/>
            <a:ext cx="10684933" cy="564726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Ще Аристотель говорив, що рука, яка відокремлена від тіла, є рукою лише за назвою. Це означає, що аналіз повинен переплітатися з синтезом, тобто співвідносити аналізовану частину з цілим, встановлювати місце цієї частини в цілому. Для цього потрібно дослідити частини в їх співвідношеннях одна до одної, визначити ступінь їх суттєвості в цілому.</a:t>
            </a:r>
          </a:p>
          <a:p>
            <a:pPr marL="0" indent="0" algn="just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Діалектичний перехід від аналізу до синтезу здійснюється за допомогою індукції і дедукції. </a:t>
            </a:r>
            <a:r>
              <a:rPr lang="uk-UA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Індукцією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називається такий умовивід, в якому із знань про частину предметів класу робиться висновок про весь клас. При </a:t>
            </a:r>
            <a:r>
              <a:rPr lang="uk-UA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дедукції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навпаки, із знань про весь клас робиться висновок про один предмет класу. </a:t>
            </a:r>
          </a:p>
          <a:p>
            <a:pPr marL="0" indent="0" algn="just">
              <a:buNone/>
            </a:pPr>
            <a:r>
              <a:rPr lang="uk-UA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 дедукції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це використання загальних наукових положень для дослідження конкретних явищ. При узагальненні емпіричного матеріалу і висування гіпотези переважає індукція. У теоретичному пізнанні важлива насамперед дедукція, яка дозволяє логічно впорядкувати експериментальні дані і побудувати теорію, яка спирається на логіку їх взаємодії. За допомогою дедукції "добувають" і завершують дослідження. </a:t>
            </a:r>
          </a:p>
          <a:p>
            <a:pPr marL="0" indent="0" algn="just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Подальше завдання — це зведення до системи отриманих результатів, уведення більш глибоких принципів, аксіом, законів. </a:t>
            </a:r>
          </a:p>
          <a:p>
            <a:pPr marL="0" indent="0" algn="just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 теорії — не простий, кількісний приріст знань, а кількісна зміна, перехід до більш глибокого розуміння сутності об’єкта. Створена теорія вирішує цілу низку завдань: підтверджує істинність попереднього пізнання, чітко систематизує уявлення про сутність і зв'язки між об'єктами, розширює, поглиблює та уточнює ці уявлення, передбачає нові явища в досліджуваній галузі.</a:t>
            </a:r>
          </a:p>
        </p:txBody>
      </p:sp>
    </p:spTree>
    <p:extLst>
      <p:ext uri="{BB962C8B-B14F-4D97-AF65-F5344CB8AC3E}">
        <p14:creationId xmlns:p14="http://schemas.microsoft.com/office/powerpoint/2010/main" val="2234095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0467" y="601133"/>
            <a:ext cx="10676466" cy="5664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наукового дослідження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визначення конкретного об'єкта і всебічне, достовірне вивчення його структури, характеристик, зв'язків на основі розроблених у науці принципів і методів пізнання, а також отримання корисних для діяльності людини результатів, впровадження в практичну діяльність підприємств і отримання відповідного ефекту. </a:t>
            </a:r>
          </a:p>
          <a:p>
            <a:pPr marL="0" indent="0" algn="just">
              <a:buNone/>
            </a:pPr>
            <a:r>
              <a:rPr lang="uk-UA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Матеріалістичний принцип науки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зумовлює її предмет — закони природи, суспільства і мислення. </a:t>
            </a:r>
          </a:p>
          <a:p>
            <a:pPr marL="0" indent="0" algn="just">
              <a:buNone/>
            </a:pPr>
            <a:r>
              <a:rPr lang="uk-UA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науки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пізнання законів розвитку і суспільства та їх взаємодії на природу на основі використання знань для отримання корисних суспільству результатів. Наука включає у себе також методи дослідження.</a:t>
            </a:r>
          </a:p>
          <a:p>
            <a:pPr marL="0" indent="0" algn="just">
              <a:buNone/>
            </a:pPr>
            <a:r>
              <a:rPr lang="uk-UA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це інструмент для вирішення головного завдання науки — відкриття об'єктивних законів дійсності. Метод визначає необхідність і місце застосування індукції і дедукції, аналізу і синтезу, абстракції, формалізації, моделювання, порівняння теоретичних і експериментальних досліджень.</a:t>
            </a:r>
          </a:p>
          <a:p>
            <a:pPr marL="0" indent="0" algn="just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досліджень розподіляються на загальні і спеціальні (часткові). До </a:t>
            </a:r>
            <a:r>
              <a:rPr lang="uk-UA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загальних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методи, які використовуються в окремих галузях науки і техніки на окремих етапах дослідження. Ці методи ґрунтуються на принципах теорії пізнання. </a:t>
            </a:r>
            <a:r>
              <a:rPr lang="uk-UA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 (часткові)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дослідження, які засновані на загальних методах, застосовують для вирішення специфічних груп завдань у кожній галузі науки.</a:t>
            </a:r>
          </a:p>
          <a:p>
            <a:pPr marL="0" indent="0" algn="just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наукового дослідження тісно пов'язано з його методологією, тобто з вихідним принципом його розвитку. У кінцевому підсумку </a:t>
            </a:r>
            <a:r>
              <a:rPr lang="uk-UA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методологія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сукупність методів, способів, прийомів, їх певна послідовність, схема, яку прийнято при розробці наукового дослідження.</a:t>
            </a:r>
          </a:p>
        </p:txBody>
      </p:sp>
    </p:spTree>
    <p:extLst>
      <p:ext uri="{BB962C8B-B14F-4D97-AF65-F5344CB8AC3E}">
        <p14:creationId xmlns:p14="http://schemas.microsoft.com/office/powerpoint/2010/main" val="22739065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74</TotalTime>
  <Words>1400</Words>
  <Application>Microsoft Office PowerPoint</Application>
  <PresentationFormat>Широкий екран</PresentationFormat>
  <Paragraphs>52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9" baseType="lpstr">
      <vt:lpstr>Натуральные материалы</vt:lpstr>
      <vt:lpstr>ОРГАНІЗАЦІЯ НАУКОВО-ДОСЛІДНОЇ РОБОТИ. МЕТОДИ НАУКОВИХ ДОСЛІДЖЕНЬ.</vt:lpstr>
      <vt:lpstr>Презентація PowerPoint</vt:lpstr>
      <vt:lpstr>Презентація PowerPoint</vt:lpstr>
      <vt:lpstr>Презентація PowerPoint</vt:lpstr>
      <vt:lpstr>Необхідні елементи багатьох теорій — це формальне обчислення, наукові результати, висновки, терміни, аксіоми, теореми.  Розглянемо шлях створення наукової теорії. 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ОРГАНІЗАЦІЯ НАУКОВО-ДОСЛІДНОЇ РОБОТИ. </dc:title>
  <dc:creator>Ольга Чувичкина</dc:creator>
  <cp:lastModifiedBy>alinaberezhnaya3@gmail.com</cp:lastModifiedBy>
  <cp:revision>14</cp:revision>
  <dcterms:created xsi:type="dcterms:W3CDTF">2023-02-22T08:39:50Z</dcterms:created>
  <dcterms:modified xsi:type="dcterms:W3CDTF">2023-10-05T13:06:29Z</dcterms:modified>
</cp:coreProperties>
</file>