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1429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uk-UA" u="sng" dirty="0"/>
              <a:t>Розділ 1. Теоретичні засади соціального підприємництва в ГКТ сфері</a:t>
            </a:r>
            <a:r>
              <a:rPr lang="ru-RU" i="1" u="sng" dirty="0"/>
              <a:t/>
            </a:r>
            <a:br>
              <a:rPr lang="ru-RU" i="1" u="sng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285860"/>
            <a:ext cx="6115064" cy="5853113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endParaRPr lang="uk-UA" b="1" i="1" u="sng" dirty="0" smtClean="0"/>
          </a:p>
          <a:p>
            <a:r>
              <a:rPr lang="uk-UA" b="1" i="1" u="sng" dirty="0" smtClean="0"/>
              <a:t>Тема </a:t>
            </a:r>
            <a:r>
              <a:rPr lang="uk-UA" b="1" i="1" u="sng" dirty="0"/>
              <a:t>1. Соціальне підприємництво і його роль в сучасному суспільстві</a:t>
            </a:r>
            <a:endParaRPr lang="ru-RU" b="1" i="1" u="sng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4214819"/>
            <a:ext cx="3571900" cy="221457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Викладач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</a:p>
          <a:p>
            <a:r>
              <a:rPr lang="uk-UA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Полусмяк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Юлія Ігорівна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34345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857232"/>
            <a:ext cx="82323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85926"/>
            <a:ext cx="829397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56853"/>
            <a:ext cx="7286676" cy="640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357166"/>
            <a:ext cx="842015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1500173"/>
            <a:ext cx="9144064" cy="203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5" name="AutoShape 7" descr="Картинки по запросу &quot;фоп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7" name="AutoShape 9" descr="Картинки по запросу &quot;фоп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9" name="AutoShape 11" descr="Картинки по запросу &quot;фоп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21" name="Picture 13" descr="Картинки по запросу &quot;фоп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390900"/>
            <a:ext cx="4953000" cy="346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8738" y="190500"/>
            <a:ext cx="6484937" cy="64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3154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192" y="1285860"/>
            <a:ext cx="8286808" cy="538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725851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69800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8786842" cy="532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701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1"/>
            <a:ext cx="8643998" cy="332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3582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834154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428736"/>
            <a:ext cx="840529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4443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0" name="AutoShape 4" descr="Картинки по запросу &quot;рахунок в банк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2" name="AutoShape 6" descr="Картинки по запросу &quot;рахунок в банк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4" name="Picture 8" descr="Картинки по запросу &quot;рахунок в банку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857364"/>
            <a:ext cx="4762500" cy="4467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3943" y="785794"/>
            <a:ext cx="937794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61397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2020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83005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786321"/>
            <a:ext cx="8286808" cy="20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63518"/>
            <a:ext cx="8358246" cy="629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81131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333" y="642918"/>
            <a:ext cx="885866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1637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37"/>
            <a:ext cx="8501122" cy="287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890170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4985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386" y="2071678"/>
            <a:ext cx="6894581" cy="449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82642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2" name="AutoShape 4" descr="Картинки по запросу &quot;сільский туризм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Картинки по запросу &quot;сільский туризм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152900"/>
            <a:ext cx="4876800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4561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357430"/>
            <a:ext cx="6446837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58249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353043"/>
            <a:ext cx="4465783" cy="450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7947"/>
            <a:ext cx="8286807" cy="667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240973" cy="235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8143900" cy="66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7" y="500042"/>
            <a:ext cx="9135703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858280" cy="467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786710" cy="67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772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69311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6931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AutoShape 4" descr="Картинки по запросу &quot;фоп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Картинки по запросу &quot;фоп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Картинки по запросу &quot;фоп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238374"/>
            <a:ext cx="8572500" cy="4619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7" name="Picture 11" descr="Картинки по запросу &quot;сільский туриз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85992"/>
            <a:ext cx="4000500" cy="30003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0540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07169"/>
            <a:ext cx="9144000" cy="225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1" name="AutoShape 5" descr="Картинки по запросу &quot;сільский туризм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3" name="AutoShape 7" descr="Картинки по запросу &quot;сільский туризм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5" name="AutoShape 9" descr="Картинки по запросу &quot;сільский туризм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275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156" y="642918"/>
            <a:ext cx="878084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51147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43932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26</Words>
  <PresentationFormat>Экран (4:3)</PresentationFormat>
  <Paragraphs>10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Розділ 1. Теоретичні засади соціального підприємництва в ГКТ сфері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Розділ 1. Теоретичні засади соціального підприємництва в ГКТ сфері </dc:title>
  <dc:creator>admin</dc:creator>
  <cp:lastModifiedBy>admin</cp:lastModifiedBy>
  <cp:revision>11</cp:revision>
  <dcterms:created xsi:type="dcterms:W3CDTF">2020-01-30T06:44:01Z</dcterms:created>
  <dcterms:modified xsi:type="dcterms:W3CDTF">2020-02-06T13:27:13Z</dcterms:modified>
</cp:coreProperties>
</file>