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0" r:id="rId6"/>
    <p:sldId id="261" r:id="rId7"/>
    <p:sldId id="275"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7" r:id="rId22"/>
    <p:sldId id="282" r:id="rId23"/>
    <p:sldId id="283" r:id="rId24"/>
    <p:sldId id="284" r:id="rId25"/>
    <p:sldId id="279" r:id="rId26"/>
    <p:sldId id="280" r:id="rId27"/>
    <p:sldId id="281" r:id="rId2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E15D5D"/>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35" autoAdjust="0"/>
    <p:restoredTop sz="94660"/>
  </p:normalViewPr>
  <p:slideViewPr>
    <p:cSldViewPr snapToGrid="0">
      <p:cViewPr varScale="1">
        <p:scale>
          <a:sx n="69" d="100"/>
          <a:sy n="69" d="100"/>
        </p:scale>
        <p:origin x="750"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8F7934-28AD-4039-A2D7-9B59CEFD243E}"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ru-RU"/>
        </a:p>
      </dgm:t>
    </dgm:pt>
    <dgm:pt modelId="{B766570F-8C27-4C29-888A-C70BBFDE54D9}">
      <dgm:prSet phldrT="[Текст]"/>
      <dgm:spPr/>
      <dgm:t>
        <a:bodyPr/>
        <a:lstStyle/>
        <a:p>
          <a:r>
            <a:rPr lang="uk-UA" dirty="0" smtClean="0"/>
            <a:t>Юридичні особи, утворені за законодавством іншим, ніж законодавство України; </a:t>
          </a:r>
          <a:endParaRPr lang="ru-RU" dirty="0"/>
        </a:p>
      </dgm:t>
    </dgm:pt>
    <dgm:pt modelId="{D4DFD758-123B-4958-9B14-BD7FF5FCC4CF}" type="parTrans" cxnId="{0DDEBB73-969A-44FD-B546-ADD79C618B10}">
      <dgm:prSet/>
      <dgm:spPr/>
      <dgm:t>
        <a:bodyPr/>
        <a:lstStyle/>
        <a:p>
          <a:endParaRPr lang="ru-RU"/>
        </a:p>
      </dgm:t>
    </dgm:pt>
    <dgm:pt modelId="{88125E22-567A-42F2-8F73-EF72FCBD7585}" type="sibTrans" cxnId="{0DDEBB73-969A-44FD-B546-ADD79C618B10}">
      <dgm:prSet/>
      <dgm:spPr/>
      <dgm:t>
        <a:bodyPr/>
        <a:lstStyle/>
        <a:p>
          <a:endParaRPr lang="ru-RU"/>
        </a:p>
      </dgm:t>
    </dgm:pt>
    <dgm:pt modelId="{A040C2FE-C344-4D43-9F43-33C7F44935C8}">
      <dgm:prSet phldrT="[Текст]"/>
      <dgm:spPr/>
      <dgm:t>
        <a:bodyPr/>
        <a:lstStyle/>
        <a:p>
          <a:r>
            <a:rPr lang="uk-UA" dirty="0" smtClean="0"/>
            <a:t>Іноземці та особи без громадянства, які не мають постійного місця проживання на території України;</a:t>
          </a:r>
          <a:endParaRPr lang="ru-RU" dirty="0"/>
        </a:p>
      </dgm:t>
    </dgm:pt>
    <dgm:pt modelId="{D14C0ACD-F72F-4AD0-9E4A-3D4C20E24773}" type="parTrans" cxnId="{A14A5EDC-D396-4DA9-8F89-E69C5AC31485}">
      <dgm:prSet/>
      <dgm:spPr/>
      <dgm:t>
        <a:bodyPr/>
        <a:lstStyle/>
        <a:p>
          <a:endParaRPr lang="ru-RU"/>
        </a:p>
      </dgm:t>
    </dgm:pt>
    <dgm:pt modelId="{E49D8D62-7BE9-474F-8DBB-1A46479431CB}" type="sibTrans" cxnId="{A14A5EDC-D396-4DA9-8F89-E69C5AC31485}">
      <dgm:prSet/>
      <dgm:spPr/>
      <dgm:t>
        <a:bodyPr/>
        <a:lstStyle/>
        <a:p>
          <a:endParaRPr lang="ru-RU"/>
        </a:p>
      </dgm:t>
    </dgm:pt>
    <dgm:pt modelId="{7DB43022-39AF-4A4A-BC99-F15B7E08BE9C}">
      <dgm:prSet phldrT="[Текст]"/>
      <dgm:spPr/>
      <dgm:t>
        <a:bodyPr/>
        <a:lstStyle/>
        <a:p>
          <a:r>
            <a:rPr lang="uk-UA" dirty="0" smtClean="0"/>
            <a:t>Міжнародні урядові та неурядові організації;</a:t>
          </a:r>
        </a:p>
      </dgm:t>
    </dgm:pt>
    <dgm:pt modelId="{86BD21FD-1D33-4C87-838B-BB27DAA4C305}" type="parTrans" cxnId="{8F131DB7-9F31-4A1D-AEA8-AEE1370FFEAE}">
      <dgm:prSet/>
      <dgm:spPr/>
      <dgm:t>
        <a:bodyPr/>
        <a:lstStyle/>
        <a:p>
          <a:endParaRPr lang="ru-RU"/>
        </a:p>
      </dgm:t>
    </dgm:pt>
    <dgm:pt modelId="{E8CDA45C-5098-4FDA-89AD-97F7717C0A6F}" type="sibTrans" cxnId="{8F131DB7-9F31-4A1D-AEA8-AEE1370FFEAE}">
      <dgm:prSet/>
      <dgm:spPr/>
      <dgm:t>
        <a:bodyPr/>
        <a:lstStyle/>
        <a:p>
          <a:endParaRPr lang="ru-RU"/>
        </a:p>
      </dgm:t>
    </dgm:pt>
    <dgm:pt modelId="{5D532D5E-082D-46C4-A7F8-337D1023EAA5}">
      <dgm:prSet phldrT="[Текст]"/>
      <dgm:spPr/>
      <dgm:t>
        <a:bodyPr/>
        <a:lstStyle/>
        <a:p>
          <a:r>
            <a:rPr lang="uk-UA" dirty="0" smtClean="0"/>
            <a:t>Інші держави;</a:t>
          </a:r>
        </a:p>
      </dgm:t>
    </dgm:pt>
    <dgm:pt modelId="{AED5FF4E-5D2A-4F2D-A860-03EDF747857A}" type="parTrans" cxnId="{42DD633C-F7A7-43E9-927A-45C7A71A6507}">
      <dgm:prSet/>
      <dgm:spPr/>
      <dgm:t>
        <a:bodyPr/>
        <a:lstStyle/>
        <a:p>
          <a:endParaRPr lang="ru-RU"/>
        </a:p>
      </dgm:t>
    </dgm:pt>
    <dgm:pt modelId="{429BB8EA-D03E-4733-A916-92CA0668D340}" type="sibTrans" cxnId="{42DD633C-F7A7-43E9-927A-45C7A71A6507}">
      <dgm:prSet/>
      <dgm:spPr/>
      <dgm:t>
        <a:bodyPr/>
        <a:lstStyle/>
        <a:p>
          <a:endParaRPr lang="ru-RU"/>
        </a:p>
      </dgm:t>
    </dgm:pt>
    <dgm:pt modelId="{39B83F77-8964-4335-A217-53DA0014D7C7}">
      <dgm:prSet phldrT="[Текст]"/>
      <dgm:spPr/>
      <dgm:t>
        <a:bodyPr/>
        <a:lstStyle/>
        <a:p>
          <a:r>
            <a:rPr lang="uk-UA" dirty="0" smtClean="0"/>
            <a:t>Інші іноземні суб’єкти інвестиційної діяльності, визначені законом.</a:t>
          </a:r>
        </a:p>
      </dgm:t>
    </dgm:pt>
    <dgm:pt modelId="{295FCB9B-17F8-4105-8073-04D3453BBED6}" type="parTrans" cxnId="{C511A814-0638-4A29-9E53-CF7DA4A8BDED}">
      <dgm:prSet/>
      <dgm:spPr/>
      <dgm:t>
        <a:bodyPr/>
        <a:lstStyle/>
        <a:p>
          <a:endParaRPr lang="ru-RU"/>
        </a:p>
      </dgm:t>
    </dgm:pt>
    <dgm:pt modelId="{583E046E-1899-4567-B94B-6DD164471A08}" type="sibTrans" cxnId="{C511A814-0638-4A29-9E53-CF7DA4A8BDED}">
      <dgm:prSet/>
      <dgm:spPr/>
      <dgm:t>
        <a:bodyPr/>
        <a:lstStyle/>
        <a:p>
          <a:endParaRPr lang="ru-RU"/>
        </a:p>
      </dgm:t>
    </dgm:pt>
    <dgm:pt modelId="{68BF7E0E-F911-449F-B00A-0502416F83DD}" type="pres">
      <dgm:prSet presAssocID="{938F7934-28AD-4039-A2D7-9B59CEFD243E}" presName="Name0" presStyleCnt="0">
        <dgm:presLayoutVars>
          <dgm:chMax val="7"/>
          <dgm:chPref val="7"/>
          <dgm:dir/>
        </dgm:presLayoutVars>
      </dgm:prSet>
      <dgm:spPr/>
      <dgm:t>
        <a:bodyPr/>
        <a:lstStyle/>
        <a:p>
          <a:endParaRPr lang="ru-RU"/>
        </a:p>
      </dgm:t>
    </dgm:pt>
    <dgm:pt modelId="{6A50A4AB-BC54-473F-949A-FFD3E5A67ACD}" type="pres">
      <dgm:prSet presAssocID="{938F7934-28AD-4039-A2D7-9B59CEFD243E}" presName="Name1" presStyleCnt="0"/>
      <dgm:spPr/>
    </dgm:pt>
    <dgm:pt modelId="{E2AC0E98-FC8E-450F-A084-49A702EFB7D8}" type="pres">
      <dgm:prSet presAssocID="{938F7934-28AD-4039-A2D7-9B59CEFD243E}" presName="cycle" presStyleCnt="0"/>
      <dgm:spPr/>
    </dgm:pt>
    <dgm:pt modelId="{07B25DCA-AAF2-4CFE-B938-E9D514E03D26}" type="pres">
      <dgm:prSet presAssocID="{938F7934-28AD-4039-A2D7-9B59CEFD243E}" presName="srcNode" presStyleLbl="node1" presStyleIdx="0" presStyleCnt="5"/>
      <dgm:spPr/>
    </dgm:pt>
    <dgm:pt modelId="{E7AB313B-79A5-4C81-A17F-E72CEF97608B}" type="pres">
      <dgm:prSet presAssocID="{938F7934-28AD-4039-A2D7-9B59CEFD243E}" presName="conn" presStyleLbl="parChTrans1D2" presStyleIdx="0" presStyleCnt="1" custLinFactNeighborX="233" custLinFactNeighborY="-933"/>
      <dgm:spPr/>
      <dgm:t>
        <a:bodyPr/>
        <a:lstStyle/>
        <a:p>
          <a:endParaRPr lang="ru-RU"/>
        </a:p>
      </dgm:t>
    </dgm:pt>
    <dgm:pt modelId="{80ADFEB0-856A-4BF5-BDBC-56F6A9EBA80A}" type="pres">
      <dgm:prSet presAssocID="{938F7934-28AD-4039-A2D7-9B59CEFD243E}" presName="extraNode" presStyleLbl="node1" presStyleIdx="0" presStyleCnt="5"/>
      <dgm:spPr/>
    </dgm:pt>
    <dgm:pt modelId="{1ECACB8F-FF99-41CE-9F54-09E095B70AB7}" type="pres">
      <dgm:prSet presAssocID="{938F7934-28AD-4039-A2D7-9B59CEFD243E}" presName="dstNode" presStyleLbl="node1" presStyleIdx="0" presStyleCnt="5"/>
      <dgm:spPr/>
    </dgm:pt>
    <dgm:pt modelId="{E64DBE86-03A6-45EC-9EFD-BD45159FF1DF}" type="pres">
      <dgm:prSet presAssocID="{B766570F-8C27-4C29-888A-C70BBFDE54D9}" presName="text_1" presStyleLbl="node1" presStyleIdx="0" presStyleCnt="5">
        <dgm:presLayoutVars>
          <dgm:bulletEnabled val="1"/>
        </dgm:presLayoutVars>
      </dgm:prSet>
      <dgm:spPr/>
      <dgm:t>
        <a:bodyPr/>
        <a:lstStyle/>
        <a:p>
          <a:endParaRPr lang="ru-RU"/>
        </a:p>
      </dgm:t>
    </dgm:pt>
    <dgm:pt modelId="{30C9F67C-FD41-40F5-987D-51646F36F445}" type="pres">
      <dgm:prSet presAssocID="{B766570F-8C27-4C29-888A-C70BBFDE54D9}" presName="accent_1" presStyleCnt="0"/>
      <dgm:spPr/>
    </dgm:pt>
    <dgm:pt modelId="{4041CC7E-2739-480B-91BF-A7A4923D9BA5}" type="pres">
      <dgm:prSet presAssocID="{B766570F-8C27-4C29-888A-C70BBFDE54D9}" presName="accentRepeatNode" presStyleLbl="solidFgAcc1" presStyleIdx="0" presStyleCnt="5"/>
      <dgm:spPr/>
    </dgm:pt>
    <dgm:pt modelId="{1C4629EA-F10E-4B85-8409-F18949048679}" type="pres">
      <dgm:prSet presAssocID="{A040C2FE-C344-4D43-9F43-33C7F44935C8}" presName="text_2" presStyleLbl="node1" presStyleIdx="1" presStyleCnt="5">
        <dgm:presLayoutVars>
          <dgm:bulletEnabled val="1"/>
        </dgm:presLayoutVars>
      </dgm:prSet>
      <dgm:spPr/>
      <dgm:t>
        <a:bodyPr/>
        <a:lstStyle/>
        <a:p>
          <a:endParaRPr lang="ru-RU"/>
        </a:p>
      </dgm:t>
    </dgm:pt>
    <dgm:pt modelId="{2291586F-C100-4D6A-9D88-685A19973FDE}" type="pres">
      <dgm:prSet presAssocID="{A040C2FE-C344-4D43-9F43-33C7F44935C8}" presName="accent_2" presStyleCnt="0"/>
      <dgm:spPr/>
    </dgm:pt>
    <dgm:pt modelId="{6F9582BB-6195-4398-A1AF-D804707935E7}" type="pres">
      <dgm:prSet presAssocID="{A040C2FE-C344-4D43-9F43-33C7F44935C8}" presName="accentRepeatNode" presStyleLbl="solidFgAcc1" presStyleIdx="1" presStyleCnt="5"/>
      <dgm:spPr/>
    </dgm:pt>
    <dgm:pt modelId="{DBF807EA-CF53-46E2-922F-F24729E3E941}" type="pres">
      <dgm:prSet presAssocID="{7DB43022-39AF-4A4A-BC99-F15B7E08BE9C}" presName="text_3" presStyleLbl="node1" presStyleIdx="2" presStyleCnt="5">
        <dgm:presLayoutVars>
          <dgm:bulletEnabled val="1"/>
        </dgm:presLayoutVars>
      </dgm:prSet>
      <dgm:spPr/>
      <dgm:t>
        <a:bodyPr/>
        <a:lstStyle/>
        <a:p>
          <a:endParaRPr lang="ru-RU"/>
        </a:p>
      </dgm:t>
    </dgm:pt>
    <dgm:pt modelId="{DE75B8AC-6868-4625-AC46-7953AACB2436}" type="pres">
      <dgm:prSet presAssocID="{7DB43022-39AF-4A4A-BC99-F15B7E08BE9C}" presName="accent_3" presStyleCnt="0"/>
      <dgm:spPr/>
    </dgm:pt>
    <dgm:pt modelId="{6E81B32A-75FE-474B-A757-16AA406AA225}" type="pres">
      <dgm:prSet presAssocID="{7DB43022-39AF-4A4A-BC99-F15B7E08BE9C}" presName="accentRepeatNode" presStyleLbl="solidFgAcc1" presStyleIdx="2" presStyleCnt="5"/>
      <dgm:spPr/>
    </dgm:pt>
    <dgm:pt modelId="{7955F801-E513-4494-BEE2-89B85DD84583}" type="pres">
      <dgm:prSet presAssocID="{5D532D5E-082D-46C4-A7F8-337D1023EAA5}" presName="text_4" presStyleLbl="node1" presStyleIdx="3" presStyleCnt="5">
        <dgm:presLayoutVars>
          <dgm:bulletEnabled val="1"/>
        </dgm:presLayoutVars>
      </dgm:prSet>
      <dgm:spPr/>
      <dgm:t>
        <a:bodyPr/>
        <a:lstStyle/>
        <a:p>
          <a:endParaRPr lang="ru-RU"/>
        </a:p>
      </dgm:t>
    </dgm:pt>
    <dgm:pt modelId="{1FF532D6-1212-41B7-85FC-8AEB6D7632BC}" type="pres">
      <dgm:prSet presAssocID="{5D532D5E-082D-46C4-A7F8-337D1023EAA5}" presName="accent_4" presStyleCnt="0"/>
      <dgm:spPr/>
    </dgm:pt>
    <dgm:pt modelId="{598362B7-9004-4932-970A-8D97969C22B9}" type="pres">
      <dgm:prSet presAssocID="{5D532D5E-082D-46C4-A7F8-337D1023EAA5}" presName="accentRepeatNode" presStyleLbl="solidFgAcc1" presStyleIdx="3" presStyleCnt="5"/>
      <dgm:spPr/>
    </dgm:pt>
    <dgm:pt modelId="{F1F8DD19-453E-4B77-BF33-56CACB6BE1A0}" type="pres">
      <dgm:prSet presAssocID="{39B83F77-8964-4335-A217-53DA0014D7C7}" presName="text_5" presStyleLbl="node1" presStyleIdx="4" presStyleCnt="5">
        <dgm:presLayoutVars>
          <dgm:bulletEnabled val="1"/>
        </dgm:presLayoutVars>
      </dgm:prSet>
      <dgm:spPr/>
      <dgm:t>
        <a:bodyPr/>
        <a:lstStyle/>
        <a:p>
          <a:endParaRPr lang="ru-RU"/>
        </a:p>
      </dgm:t>
    </dgm:pt>
    <dgm:pt modelId="{1352F21D-264B-4AB5-A5F0-A9A694294951}" type="pres">
      <dgm:prSet presAssocID="{39B83F77-8964-4335-A217-53DA0014D7C7}" presName="accent_5" presStyleCnt="0"/>
      <dgm:spPr/>
    </dgm:pt>
    <dgm:pt modelId="{40CE6169-9EE7-41B3-9036-595CBC8FC7BD}" type="pres">
      <dgm:prSet presAssocID="{39B83F77-8964-4335-A217-53DA0014D7C7}" presName="accentRepeatNode" presStyleLbl="solidFgAcc1" presStyleIdx="4" presStyleCnt="5"/>
      <dgm:spPr/>
    </dgm:pt>
  </dgm:ptLst>
  <dgm:cxnLst>
    <dgm:cxn modelId="{DC1252EC-41CE-44FA-9278-41750A5126D5}" type="presOf" srcId="{39B83F77-8964-4335-A217-53DA0014D7C7}" destId="{F1F8DD19-453E-4B77-BF33-56CACB6BE1A0}" srcOrd="0" destOrd="0" presId="urn:microsoft.com/office/officeart/2008/layout/VerticalCurvedList"/>
    <dgm:cxn modelId="{BE11D9E6-E46F-45E2-8548-2A968B7D1558}" type="presOf" srcId="{938F7934-28AD-4039-A2D7-9B59CEFD243E}" destId="{68BF7E0E-F911-449F-B00A-0502416F83DD}" srcOrd="0" destOrd="0" presId="urn:microsoft.com/office/officeart/2008/layout/VerticalCurvedList"/>
    <dgm:cxn modelId="{C511A814-0638-4A29-9E53-CF7DA4A8BDED}" srcId="{938F7934-28AD-4039-A2D7-9B59CEFD243E}" destId="{39B83F77-8964-4335-A217-53DA0014D7C7}" srcOrd="4" destOrd="0" parTransId="{295FCB9B-17F8-4105-8073-04D3453BBED6}" sibTransId="{583E046E-1899-4567-B94B-6DD164471A08}"/>
    <dgm:cxn modelId="{6817B684-24BB-4E75-8965-1B801956EDC7}" type="presOf" srcId="{B766570F-8C27-4C29-888A-C70BBFDE54D9}" destId="{E64DBE86-03A6-45EC-9EFD-BD45159FF1DF}" srcOrd="0" destOrd="0" presId="urn:microsoft.com/office/officeart/2008/layout/VerticalCurvedList"/>
    <dgm:cxn modelId="{42DD633C-F7A7-43E9-927A-45C7A71A6507}" srcId="{938F7934-28AD-4039-A2D7-9B59CEFD243E}" destId="{5D532D5E-082D-46C4-A7F8-337D1023EAA5}" srcOrd="3" destOrd="0" parTransId="{AED5FF4E-5D2A-4F2D-A860-03EDF747857A}" sibTransId="{429BB8EA-D03E-4733-A916-92CA0668D340}"/>
    <dgm:cxn modelId="{F97CBA1B-F543-46EA-A684-472CF2542871}" type="presOf" srcId="{A040C2FE-C344-4D43-9F43-33C7F44935C8}" destId="{1C4629EA-F10E-4B85-8409-F18949048679}" srcOrd="0" destOrd="0" presId="urn:microsoft.com/office/officeart/2008/layout/VerticalCurvedList"/>
    <dgm:cxn modelId="{8F131DB7-9F31-4A1D-AEA8-AEE1370FFEAE}" srcId="{938F7934-28AD-4039-A2D7-9B59CEFD243E}" destId="{7DB43022-39AF-4A4A-BC99-F15B7E08BE9C}" srcOrd="2" destOrd="0" parTransId="{86BD21FD-1D33-4C87-838B-BB27DAA4C305}" sibTransId="{E8CDA45C-5098-4FDA-89AD-97F7717C0A6F}"/>
    <dgm:cxn modelId="{A14A5EDC-D396-4DA9-8F89-E69C5AC31485}" srcId="{938F7934-28AD-4039-A2D7-9B59CEFD243E}" destId="{A040C2FE-C344-4D43-9F43-33C7F44935C8}" srcOrd="1" destOrd="0" parTransId="{D14C0ACD-F72F-4AD0-9E4A-3D4C20E24773}" sibTransId="{E49D8D62-7BE9-474F-8DBB-1A46479431CB}"/>
    <dgm:cxn modelId="{0234DCAD-A605-4488-BAD8-D013CED34485}" type="presOf" srcId="{7DB43022-39AF-4A4A-BC99-F15B7E08BE9C}" destId="{DBF807EA-CF53-46E2-922F-F24729E3E941}" srcOrd="0" destOrd="0" presId="urn:microsoft.com/office/officeart/2008/layout/VerticalCurvedList"/>
    <dgm:cxn modelId="{0DDEBB73-969A-44FD-B546-ADD79C618B10}" srcId="{938F7934-28AD-4039-A2D7-9B59CEFD243E}" destId="{B766570F-8C27-4C29-888A-C70BBFDE54D9}" srcOrd="0" destOrd="0" parTransId="{D4DFD758-123B-4958-9B14-BD7FF5FCC4CF}" sibTransId="{88125E22-567A-42F2-8F73-EF72FCBD7585}"/>
    <dgm:cxn modelId="{4D0B72BD-05FB-46AB-B994-5819AE0F0CEE}" type="presOf" srcId="{5D532D5E-082D-46C4-A7F8-337D1023EAA5}" destId="{7955F801-E513-4494-BEE2-89B85DD84583}" srcOrd="0" destOrd="0" presId="urn:microsoft.com/office/officeart/2008/layout/VerticalCurvedList"/>
    <dgm:cxn modelId="{4A4890E0-F926-4EFB-A1E8-25D768314CE3}" type="presOf" srcId="{88125E22-567A-42F2-8F73-EF72FCBD7585}" destId="{E7AB313B-79A5-4C81-A17F-E72CEF97608B}" srcOrd="0" destOrd="0" presId="urn:microsoft.com/office/officeart/2008/layout/VerticalCurvedList"/>
    <dgm:cxn modelId="{5A35687A-675E-4A9B-A1F0-A22E2EEE8432}" type="presParOf" srcId="{68BF7E0E-F911-449F-B00A-0502416F83DD}" destId="{6A50A4AB-BC54-473F-949A-FFD3E5A67ACD}" srcOrd="0" destOrd="0" presId="urn:microsoft.com/office/officeart/2008/layout/VerticalCurvedList"/>
    <dgm:cxn modelId="{BD6FC29D-7E27-46D0-8135-B56D06BFF808}" type="presParOf" srcId="{6A50A4AB-BC54-473F-949A-FFD3E5A67ACD}" destId="{E2AC0E98-FC8E-450F-A084-49A702EFB7D8}" srcOrd="0" destOrd="0" presId="urn:microsoft.com/office/officeart/2008/layout/VerticalCurvedList"/>
    <dgm:cxn modelId="{0F2A8E35-3453-4D61-974F-80F47B2E6964}" type="presParOf" srcId="{E2AC0E98-FC8E-450F-A084-49A702EFB7D8}" destId="{07B25DCA-AAF2-4CFE-B938-E9D514E03D26}" srcOrd="0" destOrd="0" presId="urn:microsoft.com/office/officeart/2008/layout/VerticalCurvedList"/>
    <dgm:cxn modelId="{B8159892-E4FE-4972-A68D-1C96D6F346C1}" type="presParOf" srcId="{E2AC0E98-FC8E-450F-A084-49A702EFB7D8}" destId="{E7AB313B-79A5-4C81-A17F-E72CEF97608B}" srcOrd="1" destOrd="0" presId="urn:microsoft.com/office/officeart/2008/layout/VerticalCurvedList"/>
    <dgm:cxn modelId="{7861D83F-7A16-491F-9DAE-0E499FD15B8D}" type="presParOf" srcId="{E2AC0E98-FC8E-450F-A084-49A702EFB7D8}" destId="{80ADFEB0-856A-4BF5-BDBC-56F6A9EBA80A}" srcOrd="2" destOrd="0" presId="urn:microsoft.com/office/officeart/2008/layout/VerticalCurvedList"/>
    <dgm:cxn modelId="{F6FE6F72-C291-4C37-AC7B-C1DF660E32D4}" type="presParOf" srcId="{E2AC0E98-FC8E-450F-A084-49A702EFB7D8}" destId="{1ECACB8F-FF99-41CE-9F54-09E095B70AB7}" srcOrd="3" destOrd="0" presId="urn:microsoft.com/office/officeart/2008/layout/VerticalCurvedList"/>
    <dgm:cxn modelId="{B2BABD70-6279-4972-B1F5-06654C8A94FB}" type="presParOf" srcId="{6A50A4AB-BC54-473F-949A-FFD3E5A67ACD}" destId="{E64DBE86-03A6-45EC-9EFD-BD45159FF1DF}" srcOrd="1" destOrd="0" presId="urn:microsoft.com/office/officeart/2008/layout/VerticalCurvedList"/>
    <dgm:cxn modelId="{C445EAC6-8426-4112-B044-53506EBFBC6A}" type="presParOf" srcId="{6A50A4AB-BC54-473F-949A-FFD3E5A67ACD}" destId="{30C9F67C-FD41-40F5-987D-51646F36F445}" srcOrd="2" destOrd="0" presId="urn:microsoft.com/office/officeart/2008/layout/VerticalCurvedList"/>
    <dgm:cxn modelId="{117CB774-2C8B-4164-8003-0918246FF79F}" type="presParOf" srcId="{30C9F67C-FD41-40F5-987D-51646F36F445}" destId="{4041CC7E-2739-480B-91BF-A7A4923D9BA5}" srcOrd="0" destOrd="0" presId="urn:microsoft.com/office/officeart/2008/layout/VerticalCurvedList"/>
    <dgm:cxn modelId="{E006F4AC-9FF9-48AB-BBD5-AA60516C55CC}" type="presParOf" srcId="{6A50A4AB-BC54-473F-949A-FFD3E5A67ACD}" destId="{1C4629EA-F10E-4B85-8409-F18949048679}" srcOrd="3" destOrd="0" presId="urn:microsoft.com/office/officeart/2008/layout/VerticalCurvedList"/>
    <dgm:cxn modelId="{D372101D-3132-4D7E-889F-364E6E000388}" type="presParOf" srcId="{6A50A4AB-BC54-473F-949A-FFD3E5A67ACD}" destId="{2291586F-C100-4D6A-9D88-685A19973FDE}" srcOrd="4" destOrd="0" presId="urn:microsoft.com/office/officeart/2008/layout/VerticalCurvedList"/>
    <dgm:cxn modelId="{C70F6ACB-658D-46F0-8C54-8C2B1E503BE8}" type="presParOf" srcId="{2291586F-C100-4D6A-9D88-685A19973FDE}" destId="{6F9582BB-6195-4398-A1AF-D804707935E7}" srcOrd="0" destOrd="0" presId="urn:microsoft.com/office/officeart/2008/layout/VerticalCurvedList"/>
    <dgm:cxn modelId="{9A95D2DC-EF95-4009-8ADF-B4FA36C75E16}" type="presParOf" srcId="{6A50A4AB-BC54-473F-949A-FFD3E5A67ACD}" destId="{DBF807EA-CF53-46E2-922F-F24729E3E941}" srcOrd="5" destOrd="0" presId="urn:microsoft.com/office/officeart/2008/layout/VerticalCurvedList"/>
    <dgm:cxn modelId="{68E7EB1D-480A-4DE2-BA45-16C969BCF013}" type="presParOf" srcId="{6A50A4AB-BC54-473F-949A-FFD3E5A67ACD}" destId="{DE75B8AC-6868-4625-AC46-7953AACB2436}" srcOrd="6" destOrd="0" presId="urn:microsoft.com/office/officeart/2008/layout/VerticalCurvedList"/>
    <dgm:cxn modelId="{AA1B0B38-EF22-44CB-B92E-C30272A2A3DA}" type="presParOf" srcId="{DE75B8AC-6868-4625-AC46-7953AACB2436}" destId="{6E81B32A-75FE-474B-A757-16AA406AA225}" srcOrd="0" destOrd="0" presId="urn:microsoft.com/office/officeart/2008/layout/VerticalCurvedList"/>
    <dgm:cxn modelId="{685FD677-3F9D-4B48-93B8-60EBD67E2200}" type="presParOf" srcId="{6A50A4AB-BC54-473F-949A-FFD3E5A67ACD}" destId="{7955F801-E513-4494-BEE2-89B85DD84583}" srcOrd="7" destOrd="0" presId="urn:microsoft.com/office/officeart/2008/layout/VerticalCurvedList"/>
    <dgm:cxn modelId="{C8FEE283-4010-46E4-A457-E2DD9FB1D924}" type="presParOf" srcId="{6A50A4AB-BC54-473F-949A-FFD3E5A67ACD}" destId="{1FF532D6-1212-41B7-85FC-8AEB6D7632BC}" srcOrd="8" destOrd="0" presId="urn:microsoft.com/office/officeart/2008/layout/VerticalCurvedList"/>
    <dgm:cxn modelId="{2E075CA4-46FA-4DCB-BAF4-87997BF4DE55}" type="presParOf" srcId="{1FF532D6-1212-41B7-85FC-8AEB6D7632BC}" destId="{598362B7-9004-4932-970A-8D97969C22B9}" srcOrd="0" destOrd="0" presId="urn:microsoft.com/office/officeart/2008/layout/VerticalCurvedList"/>
    <dgm:cxn modelId="{5050F06D-3732-426B-98D3-F7DB3DFB63ED}" type="presParOf" srcId="{6A50A4AB-BC54-473F-949A-FFD3E5A67ACD}" destId="{F1F8DD19-453E-4B77-BF33-56CACB6BE1A0}" srcOrd="9" destOrd="0" presId="urn:microsoft.com/office/officeart/2008/layout/VerticalCurvedList"/>
    <dgm:cxn modelId="{462D026E-8905-4EF4-8C2E-885141F13006}" type="presParOf" srcId="{6A50A4AB-BC54-473F-949A-FFD3E5A67ACD}" destId="{1352F21D-264B-4AB5-A5F0-A9A694294951}" srcOrd="10" destOrd="0" presId="urn:microsoft.com/office/officeart/2008/layout/VerticalCurvedList"/>
    <dgm:cxn modelId="{45B09C83-B221-45BC-85EF-1B1CE737EB48}" type="presParOf" srcId="{1352F21D-264B-4AB5-A5F0-A9A694294951}" destId="{40CE6169-9EE7-41B3-9036-595CBC8FC7B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640C758-38C7-47E6-A973-63012521B5A8}" type="doc">
      <dgm:prSet loTypeId="urn:microsoft.com/office/officeart/2008/layout/VerticalCurvedList" loCatId="list" qsTypeId="urn:microsoft.com/office/officeart/2005/8/quickstyle/simple1" qsCatId="simple" csTypeId="urn:microsoft.com/office/officeart/2005/8/colors/colorful2" csCatId="colorful" phldr="1"/>
      <dgm:spPr>
        <a:scene3d>
          <a:camera prst="orthographicFront">
            <a:rot lat="0" lon="0" rev="0"/>
          </a:camera>
          <a:lightRig rig="threePt" dir="t"/>
        </a:scene3d>
      </dgm:spPr>
      <dgm:t>
        <a:bodyPr/>
        <a:lstStyle/>
        <a:p>
          <a:endParaRPr lang="ru-RU"/>
        </a:p>
      </dgm:t>
    </dgm:pt>
    <dgm:pt modelId="{D432146F-C1AD-4F16-A51D-CAA349B38306}">
      <dgm:prSet phldrT="[Текст]"/>
      <dgm:spPr/>
      <dgm:t>
        <a:bodyPr/>
        <a:lstStyle/>
        <a:p>
          <a:r>
            <a:rPr lang="uk-UA" dirty="0" smtClean="0"/>
            <a:t>Іноземна валюта, що визначається конвертованою Національним банком України;</a:t>
          </a:r>
          <a:endParaRPr lang="ru-RU" dirty="0"/>
        </a:p>
      </dgm:t>
    </dgm:pt>
    <dgm:pt modelId="{78B10E0A-D5F1-4E43-908F-CA2C01147FE0}" type="parTrans" cxnId="{B0D5D35E-DE5C-4133-98CE-BEC33C263C10}">
      <dgm:prSet/>
      <dgm:spPr/>
      <dgm:t>
        <a:bodyPr/>
        <a:lstStyle/>
        <a:p>
          <a:endParaRPr lang="ru-RU"/>
        </a:p>
      </dgm:t>
    </dgm:pt>
    <dgm:pt modelId="{0C19C4F1-022E-4181-97CD-ACAE3472FC18}" type="sibTrans" cxnId="{B0D5D35E-DE5C-4133-98CE-BEC33C263C10}">
      <dgm:prSet/>
      <dgm:spPr/>
      <dgm:t>
        <a:bodyPr/>
        <a:lstStyle/>
        <a:p>
          <a:endParaRPr lang="ru-RU"/>
        </a:p>
      </dgm:t>
    </dgm:pt>
    <dgm:pt modelId="{39E84DCD-5D27-4F10-B09B-4BD1ACC58DAF}">
      <dgm:prSet phldrT="[Текст]"/>
      <dgm:spPr/>
      <dgm:t>
        <a:bodyPr/>
        <a:lstStyle/>
        <a:p>
          <a:r>
            <a:rPr lang="uk-UA" dirty="0" smtClean="0"/>
            <a:t>Будь-яке рухоме і нерухоме майно та пов’язаних з ним майнових прав;</a:t>
          </a:r>
          <a:endParaRPr lang="ru-RU" dirty="0"/>
        </a:p>
      </dgm:t>
    </dgm:pt>
    <dgm:pt modelId="{F6FBD9A7-6FF1-44C9-A457-75FC52414A98}" type="parTrans" cxnId="{5D800CCB-2522-4DE2-A86F-A0DCCCA68C0E}">
      <dgm:prSet/>
      <dgm:spPr/>
      <dgm:t>
        <a:bodyPr/>
        <a:lstStyle/>
        <a:p>
          <a:endParaRPr lang="ru-RU"/>
        </a:p>
      </dgm:t>
    </dgm:pt>
    <dgm:pt modelId="{91620958-4851-4656-9921-32CF56829A73}" type="sibTrans" cxnId="{5D800CCB-2522-4DE2-A86F-A0DCCCA68C0E}">
      <dgm:prSet/>
      <dgm:spPr/>
      <dgm:t>
        <a:bodyPr/>
        <a:lstStyle/>
        <a:p>
          <a:endParaRPr lang="ru-RU"/>
        </a:p>
      </dgm:t>
    </dgm:pt>
    <dgm:pt modelId="{3B9AB67B-0DE9-4DF0-949D-9DF63C8B0327}">
      <dgm:prSet phldrT="[Текст]"/>
      <dgm:spPr/>
      <dgm:t>
        <a:bodyPr/>
        <a:lstStyle/>
        <a:p>
          <a:r>
            <a:rPr lang="uk-UA" dirty="0" smtClean="0"/>
            <a:t>Інші цінності, які відповідно до закону визнаються іноземними інвестиціями.</a:t>
          </a:r>
          <a:endParaRPr lang="ru-RU" dirty="0"/>
        </a:p>
      </dgm:t>
    </dgm:pt>
    <dgm:pt modelId="{E5E39AE2-1671-4CB0-9EC0-C0095164E65F}" type="parTrans" cxnId="{402CBAF0-5C89-4F93-9695-6D124CF2D9CF}">
      <dgm:prSet/>
      <dgm:spPr/>
      <dgm:t>
        <a:bodyPr/>
        <a:lstStyle/>
        <a:p>
          <a:endParaRPr lang="ru-RU"/>
        </a:p>
      </dgm:t>
    </dgm:pt>
    <dgm:pt modelId="{A0B06D08-96FE-4D15-9671-9ED8B2950C14}" type="sibTrans" cxnId="{402CBAF0-5C89-4F93-9695-6D124CF2D9CF}">
      <dgm:prSet/>
      <dgm:spPr/>
      <dgm:t>
        <a:bodyPr/>
        <a:lstStyle/>
        <a:p>
          <a:endParaRPr lang="ru-RU"/>
        </a:p>
      </dgm:t>
    </dgm:pt>
    <dgm:pt modelId="{54C4201A-BA52-4266-B2ED-2207E117D648}" type="pres">
      <dgm:prSet presAssocID="{2640C758-38C7-47E6-A973-63012521B5A8}" presName="Name0" presStyleCnt="0">
        <dgm:presLayoutVars>
          <dgm:chMax val="7"/>
          <dgm:chPref val="7"/>
          <dgm:dir val="rev"/>
        </dgm:presLayoutVars>
      </dgm:prSet>
      <dgm:spPr/>
      <dgm:t>
        <a:bodyPr/>
        <a:lstStyle/>
        <a:p>
          <a:endParaRPr lang="ru-RU"/>
        </a:p>
      </dgm:t>
    </dgm:pt>
    <dgm:pt modelId="{BF53B7C0-2C61-48B2-809F-F8ACE7222D80}" type="pres">
      <dgm:prSet presAssocID="{2640C758-38C7-47E6-A973-63012521B5A8}" presName="Name1" presStyleCnt="0"/>
      <dgm:spPr/>
    </dgm:pt>
    <dgm:pt modelId="{BEB1380E-5CA6-4BE0-A37E-77B3014FE414}" type="pres">
      <dgm:prSet presAssocID="{2640C758-38C7-47E6-A973-63012521B5A8}" presName="cycle" presStyleCnt="0"/>
      <dgm:spPr/>
    </dgm:pt>
    <dgm:pt modelId="{A3D321DB-F171-49D2-9CE4-2AB53CE42158}" type="pres">
      <dgm:prSet presAssocID="{2640C758-38C7-47E6-A973-63012521B5A8}" presName="srcNode" presStyleLbl="node1" presStyleIdx="0" presStyleCnt="3"/>
      <dgm:spPr/>
    </dgm:pt>
    <dgm:pt modelId="{9BB47F17-2DCB-416A-8349-8D9456F804AC}" type="pres">
      <dgm:prSet presAssocID="{2640C758-38C7-47E6-A973-63012521B5A8}" presName="conn" presStyleLbl="parChTrans1D2" presStyleIdx="0" presStyleCnt="1"/>
      <dgm:spPr/>
      <dgm:t>
        <a:bodyPr/>
        <a:lstStyle/>
        <a:p>
          <a:endParaRPr lang="ru-RU"/>
        </a:p>
      </dgm:t>
    </dgm:pt>
    <dgm:pt modelId="{33736485-8A89-49FA-8407-449F584D755C}" type="pres">
      <dgm:prSet presAssocID="{2640C758-38C7-47E6-A973-63012521B5A8}" presName="extraNode" presStyleLbl="node1" presStyleIdx="0" presStyleCnt="3"/>
      <dgm:spPr/>
    </dgm:pt>
    <dgm:pt modelId="{C320FB0A-E3FE-4469-BA09-780668037947}" type="pres">
      <dgm:prSet presAssocID="{2640C758-38C7-47E6-A973-63012521B5A8}" presName="dstNode" presStyleLbl="node1" presStyleIdx="0" presStyleCnt="3"/>
      <dgm:spPr/>
    </dgm:pt>
    <dgm:pt modelId="{33051827-1200-48F4-BF53-948F26C52C27}" type="pres">
      <dgm:prSet presAssocID="{D432146F-C1AD-4F16-A51D-CAA349B38306}" presName="text_1" presStyleLbl="node1" presStyleIdx="0" presStyleCnt="3">
        <dgm:presLayoutVars>
          <dgm:bulletEnabled val="1"/>
        </dgm:presLayoutVars>
      </dgm:prSet>
      <dgm:spPr/>
      <dgm:t>
        <a:bodyPr/>
        <a:lstStyle/>
        <a:p>
          <a:endParaRPr lang="ru-RU"/>
        </a:p>
      </dgm:t>
    </dgm:pt>
    <dgm:pt modelId="{2C8E51F6-627B-4DFF-A34D-9C2D2C2C445F}" type="pres">
      <dgm:prSet presAssocID="{D432146F-C1AD-4F16-A51D-CAA349B38306}" presName="accent_1" presStyleCnt="0"/>
      <dgm:spPr/>
    </dgm:pt>
    <dgm:pt modelId="{3CD83656-4EB0-4BBF-9724-4AFC7C6E3E60}" type="pres">
      <dgm:prSet presAssocID="{D432146F-C1AD-4F16-A51D-CAA349B38306}" presName="accentRepeatNode" presStyleLbl="solidFgAcc1" presStyleIdx="0" presStyleCnt="3"/>
      <dgm:spPr/>
    </dgm:pt>
    <dgm:pt modelId="{AFA530A9-AD21-4153-A596-B95D3D52F92B}" type="pres">
      <dgm:prSet presAssocID="{39E84DCD-5D27-4F10-B09B-4BD1ACC58DAF}" presName="text_2" presStyleLbl="node1" presStyleIdx="1" presStyleCnt="3">
        <dgm:presLayoutVars>
          <dgm:bulletEnabled val="1"/>
        </dgm:presLayoutVars>
      </dgm:prSet>
      <dgm:spPr/>
      <dgm:t>
        <a:bodyPr/>
        <a:lstStyle/>
        <a:p>
          <a:endParaRPr lang="ru-RU"/>
        </a:p>
      </dgm:t>
    </dgm:pt>
    <dgm:pt modelId="{AB86951B-04F1-43D1-BE55-DF13FE4F8450}" type="pres">
      <dgm:prSet presAssocID="{39E84DCD-5D27-4F10-B09B-4BD1ACC58DAF}" presName="accent_2" presStyleCnt="0"/>
      <dgm:spPr/>
    </dgm:pt>
    <dgm:pt modelId="{604925C5-1380-4B4B-A748-5B45E8630A73}" type="pres">
      <dgm:prSet presAssocID="{39E84DCD-5D27-4F10-B09B-4BD1ACC58DAF}" presName="accentRepeatNode" presStyleLbl="solidFgAcc1" presStyleIdx="1" presStyleCnt="3"/>
      <dgm:spPr/>
    </dgm:pt>
    <dgm:pt modelId="{D9E4DC3A-135A-4BF7-88A8-73DA345B7B36}" type="pres">
      <dgm:prSet presAssocID="{3B9AB67B-0DE9-4DF0-949D-9DF63C8B0327}" presName="text_3" presStyleLbl="node1" presStyleIdx="2" presStyleCnt="3">
        <dgm:presLayoutVars>
          <dgm:bulletEnabled val="1"/>
        </dgm:presLayoutVars>
      </dgm:prSet>
      <dgm:spPr/>
      <dgm:t>
        <a:bodyPr/>
        <a:lstStyle/>
        <a:p>
          <a:endParaRPr lang="ru-RU"/>
        </a:p>
      </dgm:t>
    </dgm:pt>
    <dgm:pt modelId="{BE547F00-04BB-46B2-A7FC-30E8B6575115}" type="pres">
      <dgm:prSet presAssocID="{3B9AB67B-0DE9-4DF0-949D-9DF63C8B0327}" presName="accent_3" presStyleCnt="0"/>
      <dgm:spPr/>
    </dgm:pt>
    <dgm:pt modelId="{5142AE19-2B4A-4651-ABE9-66AEBD3E61AC}" type="pres">
      <dgm:prSet presAssocID="{3B9AB67B-0DE9-4DF0-949D-9DF63C8B0327}" presName="accentRepeatNode" presStyleLbl="solidFgAcc1" presStyleIdx="2" presStyleCnt="3"/>
      <dgm:spPr/>
    </dgm:pt>
  </dgm:ptLst>
  <dgm:cxnLst>
    <dgm:cxn modelId="{402CBAF0-5C89-4F93-9695-6D124CF2D9CF}" srcId="{2640C758-38C7-47E6-A973-63012521B5A8}" destId="{3B9AB67B-0DE9-4DF0-949D-9DF63C8B0327}" srcOrd="2" destOrd="0" parTransId="{E5E39AE2-1671-4CB0-9EC0-C0095164E65F}" sibTransId="{A0B06D08-96FE-4D15-9671-9ED8B2950C14}"/>
    <dgm:cxn modelId="{64CB888B-37C8-441F-AD01-0690EB7A8BBD}" type="presOf" srcId="{2640C758-38C7-47E6-A973-63012521B5A8}" destId="{54C4201A-BA52-4266-B2ED-2207E117D648}" srcOrd="0" destOrd="0" presId="urn:microsoft.com/office/officeart/2008/layout/VerticalCurvedList"/>
    <dgm:cxn modelId="{C15F856F-9F7E-407C-BFF7-FB230AE9C0BF}" type="presOf" srcId="{39E84DCD-5D27-4F10-B09B-4BD1ACC58DAF}" destId="{AFA530A9-AD21-4153-A596-B95D3D52F92B}" srcOrd="0" destOrd="0" presId="urn:microsoft.com/office/officeart/2008/layout/VerticalCurvedList"/>
    <dgm:cxn modelId="{B0D5D35E-DE5C-4133-98CE-BEC33C263C10}" srcId="{2640C758-38C7-47E6-A973-63012521B5A8}" destId="{D432146F-C1AD-4F16-A51D-CAA349B38306}" srcOrd="0" destOrd="0" parTransId="{78B10E0A-D5F1-4E43-908F-CA2C01147FE0}" sibTransId="{0C19C4F1-022E-4181-97CD-ACAE3472FC18}"/>
    <dgm:cxn modelId="{96E02437-A310-49B4-BFE2-E6E3CE8B81EB}" type="presOf" srcId="{3B9AB67B-0DE9-4DF0-949D-9DF63C8B0327}" destId="{D9E4DC3A-135A-4BF7-88A8-73DA345B7B36}" srcOrd="0" destOrd="0" presId="urn:microsoft.com/office/officeart/2008/layout/VerticalCurvedList"/>
    <dgm:cxn modelId="{58C9B0C5-ECE2-49AE-9311-8532C7CC45C4}" type="presOf" srcId="{0C19C4F1-022E-4181-97CD-ACAE3472FC18}" destId="{9BB47F17-2DCB-416A-8349-8D9456F804AC}" srcOrd="0" destOrd="0" presId="urn:microsoft.com/office/officeart/2008/layout/VerticalCurvedList"/>
    <dgm:cxn modelId="{5D800CCB-2522-4DE2-A86F-A0DCCCA68C0E}" srcId="{2640C758-38C7-47E6-A973-63012521B5A8}" destId="{39E84DCD-5D27-4F10-B09B-4BD1ACC58DAF}" srcOrd="1" destOrd="0" parTransId="{F6FBD9A7-6FF1-44C9-A457-75FC52414A98}" sibTransId="{91620958-4851-4656-9921-32CF56829A73}"/>
    <dgm:cxn modelId="{5509F028-2B90-4D36-B797-F2137EA246EC}" type="presOf" srcId="{D432146F-C1AD-4F16-A51D-CAA349B38306}" destId="{33051827-1200-48F4-BF53-948F26C52C27}" srcOrd="0" destOrd="0" presId="urn:microsoft.com/office/officeart/2008/layout/VerticalCurvedList"/>
    <dgm:cxn modelId="{CE422A59-A925-4F52-A42C-FE923A0E4CEA}" type="presParOf" srcId="{54C4201A-BA52-4266-B2ED-2207E117D648}" destId="{BF53B7C0-2C61-48B2-809F-F8ACE7222D80}" srcOrd="0" destOrd="0" presId="urn:microsoft.com/office/officeart/2008/layout/VerticalCurvedList"/>
    <dgm:cxn modelId="{E7E6297C-6AE1-4E28-86F0-B8E92B429FDF}" type="presParOf" srcId="{BF53B7C0-2C61-48B2-809F-F8ACE7222D80}" destId="{BEB1380E-5CA6-4BE0-A37E-77B3014FE414}" srcOrd="0" destOrd="0" presId="urn:microsoft.com/office/officeart/2008/layout/VerticalCurvedList"/>
    <dgm:cxn modelId="{AE1609F8-2D2B-4D2F-8F92-94E62D7DE190}" type="presParOf" srcId="{BEB1380E-5CA6-4BE0-A37E-77B3014FE414}" destId="{A3D321DB-F171-49D2-9CE4-2AB53CE42158}" srcOrd="0" destOrd="0" presId="urn:microsoft.com/office/officeart/2008/layout/VerticalCurvedList"/>
    <dgm:cxn modelId="{59929F5A-88BC-44AE-975B-2B9337C221CB}" type="presParOf" srcId="{BEB1380E-5CA6-4BE0-A37E-77B3014FE414}" destId="{9BB47F17-2DCB-416A-8349-8D9456F804AC}" srcOrd="1" destOrd="0" presId="urn:microsoft.com/office/officeart/2008/layout/VerticalCurvedList"/>
    <dgm:cxn modelId="{D6476FE5-BB89-4463-AC67-C0B9A8881647}" type="presParOf" srcId="{BEB1380E-5CA6-4BE0-A37E-77B3014FE414}" destId="{33736485-8A89-49FA-8407-449F584D755C}" srcOrd="2" destOrd="0" presId="urn:microsoft.com/office/officeart/2008/layout/VerticalCurvedList"/>
    <dgm:cxn modelId="{6D2C74D3-42F2-44DF-972B-3D5A7730FAA8}" type="presParOf" srcId="{BEB1380E-5CA6-4BE0-A37E-77B3014FE414}" destId="{C320FB0A-E3FE-4469-BA09-780668037947}" srcOrd="3" destOrd="0" presId="urn:microsoft.com/office/officeart/2008/layout/VerticalCurvedList"/>
    <dgm:cxn modelId="{8775E58B-988B-45B7-8D58-9786D011157E}" type="presParOf" srcId="{BF53B7C0-2C61-48B2-809F-F8ACE7222D80}" destId="{33051827-1200-48F4-BF53-948F26C52C27}" srcOrd="1" destOrd="0" presId="urn:microsoft.com/office/officeart/2008/layout/VerticalCurvedList"/>
    <dgm:cxn modelId="{82A3CA4C-32E5-415E-AD0D-937C3D257DD6}" type="presParOf" srcId="{BF53B7C0-2C61-48B2-809F-F8ACE7222D80}" destId="{2C8E51F6-627B-4DFF-A34D-9C2D2C2C445F}" srcOrd="2" destOrd="0" presId="urn:microsoft.com/office/officeart/2008/layout/VerticalCurvedList"/>
    <dgm:cxn modelId="{F29CCEFB-6627-4715-B753-49ED388205C7}" type="presParOf" srcId="{2C8E51F6-627B-4DFF-A34D-9C2D2C2C445F}" destId="{3CD83656-4EB0-4BBF-9724-4AFC7C6E3E60}" srcOrd="0" destOrd="0" presId="urn:microsoft.com/office/officeart/2008/layout/VerticalCurvedList"/>
    <dgm:cxn modelId="{8B228A78-E297-45E4-AF9F-B47B8511D679}" type="presParOf" srcId="{BF53B7C0-2C61-48B2-809F-F8ACE7222D80}" destId="{AFA530A9-AD21-4153-A596-B95D3D52F92B}" srcOrd="3" destOrd="0" presId="urn:microsoft.com/office/officeart/2008/layout/VerticalCurvedList"/>
    <dgm:cxn modelId="{58FB9028-122E-442E-BDD9-64FCD96D8ADE}" type="presParOf" srcId="{BF53B7C0-2C61-48B2-809F-F8ACE7222D80}" destId="{AB86951B-04F1-43D1-BE55-DF13FE4F8450}" srcOrd="4" destOrd="0" presId="urn:microsoft.com/office/officeart/2008/layout/VerticalCurvedList"/>
    <dgm:cxn modelId="{9DDCEA2D-8E8C-4227-9FEA-9ABBE7A3A143}" type="presParOf" srcId="{AB86951B-04F1-43D1-BE55-DF13FE4F8450}" destId="{604925C5-1380-4B4B-A748-5B45E8630A73}" srcOrd="0" destOrd="0" presId="urn:microsoft.com/office/officeart/2008/layout/VerticalCurvedList"/>
    <dgm:cxn modelId="{46B0EA8D-7D58-4F1F-9C25-2292282DB8F2}" type="presParOf" srcId="{BF53B7C0-2C61-48B2-809F-F8ACE7222D80}" destId="{D9E4DC3A-135A-4BF7-88A8-73DA345B7B36}" srcOrd="5" destOrd="0" presId="urn:microsoft.com/office/officeart/2008/layout/VerticalCurvedList"/>
    <dgm:cxn modelId="{56CA62F2-46E2-4028-92FA-1175C514326E}" type="presParOf" srcId="{BF53B7C0-2C61-48B2-809F-F8ACE7222D80}" destId="{BE547F00-04BB-46B2-A7FC-30E8B6575115}" srcOrd="6" destOrd="0" presId="urn:microsoft.com/office/officeart/2008/layout/VerticalCurvedList"/>
    <dgm:cxn modelId="{DD7E924C-4108-4576-A0AA-C1B599D0AE6E}" type="presParOf" srcId="{BE547F00-04BB-46B2-A7FC-30E8B6575115}" destId="{5142AE19-2B4A-4651-ABE9-66AEBD3E61AC}"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AE99BCA-F740-421D-B7F1-65FB0DEC6CC2}" type="doc">
      <dgm:prSet loTypeId="urn:microsoft.com/office/officeart/2008/layout/VerticalCurvedList" loCatId="list" qsTypeId="urn:microsoft.com/office/officeart/2005/8/quickstyle/simple3" qsCatId="simple" csTypeId="urn:microsoft.com/office/officeart/2005/8/colors/accent1_5" csCatId="accent1" phldr="1"/>
      <dgm:spPr/>
      <dgm:t>
        <a:bodyPr/>
        <a:lstStyle/>
        <a:p>
          <a:endParaRPr lang="uk-UA"/>
        </a:p>
      </dgm:t>
    </dgm:pt>
    <dgm:pt modelId="{F7EA0D2C-B99F-44C9-973E-AED2340B46A0}">
      <dgm:prSet phldrT="[Текст]"/>
      <dgm:spPr/>
      <dgm:t>
        <a:bodyPr/>
        <a:lstStyle/>
        <a:p>
          <a:r>
            <a:rPr lang="uk-UA" dirty="0" smtClean="0"/>
            <a:t>Участь у господарських організаціях, що створюються разом з вітчизняними юридичними особами чи громадянами, або придбання частки в діючих господарських організаціях </a:t>
          </a:r>
          <a:endParaRPr lang="uk-UA" dirty="0"/>
        </a:p>
      </dgm:t>
    </dgm:pt>
    <dgm:pt modelId="{63625446-E287-402A-A2B9-B4A6FB54CC9B}" type="parTrans" cxnId="{FFEB86D2-6A3C-4D3E-996E-F62B924B3007}">
      <dgm:prSet/>
      <dgm:spPr/>
      <dgm:t>
        <a:bodyPr/>
        <a:lstStyle/>
        <a:p>
          <a:endParaRPr lang="uk-UA"/>
        </a:p>
      </dgm:t>
    </dgm:pt>
    <dgm:pt modelId="{2D3ACB6A-C1DC-4631-9011-BDB2F78CE40B}" type="sibTrans" cxnId="{FFEB86D2-6A3C-4D3E-996E-F62B924B3007}">
      <dgm:prSet/>
      <dgm:spPr/>
      <dgm:t>
        <a:bodyPr/>
        <a:lstStyle/>
        <a:p>
          <a:endParaRPr lang="uk-UA"/>
        </a:p>
      </dgm:t>
    </dgm:pt>
    <dgm:pt modelId="{7DF35D09-7978-4BAA-A6BC-3BD28CD1F3F6}">
      <dgm:prSet phldrT="[Текст]"/>
      <dgm:spPr/>
      <dgm:t>
        <a:bodyPr/>
        <a:lstStyle/>
        <a:p>
          <a:r>
            <a:rPr lang="uk-UA" dirty="0" smtClean="0"/>
            <a:t>Створення іноземних підприємств на території України, філії або інших структурних підрозділів іноземних юридичних осіб або придбання у власність діючих підприємств.  </a:t>
          </a:r>
          <a:endParaRPr lang="uk-UA" dirty="0"/>
        </a:p>
      </dgm:t>
    </dgm:pt>
    <dgm:pt modelId="{BC90C227-6334-4D8D-9480-67D17DE97A9D}" type="parTrans" cxnId="{8AC11184-E2F5-4B14-AAC3-0038B8155B6C}">
      <dgm:prSet/>
      <dgm:spPr/>
      <dgm:t>
        <a:bodyPr/>
        <a:lstStyle/>
        <a:p>
          <a:endParaRPr lang="uk-UA"/>
        </a:p>
      </dgm:t>
    </dgm:pt>
    <dgm:pt modelId="{8E0599B3-2B11-4A1A-A61D-A948D0960CD8}" type="sibTrans" cxnId="{8AC11184-E2F5-4B14-AAC3-0038B8155B6C}">
      <dgm:prSet/>
      <dgm:spPr/>
      <dgm:t>
        <a:bodyPr/>
        <a:lstStyle/>
        <a:p>
          <a:endParaRPr lang="uk-UA"/>
        </a:p>
      </dgm:t>
    </dgm:pt>
    <dgm:pt modelId="{AC15FF48-781A-42C5-B57C-1C938937A9B3}">
      <dgm:prSet phldrT="[Текст]"/>
      <dgm:spPr/>
      <dgm:t>
        <a:bodyPr/>
        <a:lstStyle/>
        <a:p>
          <a:r>
            <a:rPr lang="uk-UA" dirty="0" smtClean="0"/>
            <a:t>Придбання безпосередньо нерухомого або рухомого майна, що не заборонено законами України, або придбання акцій чи інших цінних паперів</a:t>
          </a:r>
        </a:p>
      </dgm:t>
    </dgm:pt>
    <dgm:pt modelId="{1F03AA2B-71F8-430F-A7F6-AF915B1418D2}" type="parTrans" cxnId="{67A9843D-644D-43A1-BA4A-D3E4410EEE86}">
      <dgm:prSet/>
      <dgm:spPr/>
      <dgm:t>
        <a:bodyPr/>
        <a:lstStyle/>
        <a:p>
          <a:endParaRPr lang="uk-UA"/>
        </a:p>
      </dgm:t>
    </dgm:pt>
    <dgm:pt modelId="{0A310F02-7D97-4F9D-B76E-6F2703F148D3}" type="sibTrans" cxnId="{67A9843D-644D-43A1-BA4A-D3E4410EEE86}">
      <dgm:prSet/>
      <dgm:spPr/>
      <dgm:t>
        <a:bodyPr/>
        <a:lstStyle/>
        <a:p>
          <a:endParaRPr lang="uk-UA"/>
        </a:p>
      </dgm:t>
    </dgm:pt>
    <dgm:pt modelId="{3721170F-B487-4B71-A3F3-E5ACB09013EB}">
      <dgm:prSet phldrT="[Текст]"/>
      <dgm:spPr/>
      <dgm:t>
        <a:bodyPr/>
        <a:lstStyle/>
        <a:p>
          <a:r>
            <a:rPr lang="uk-UA" dirty="0" smtClean="0"/>
            <a:t>Придбання самостійно або за участі громадян</a:t>
          </a:r>
        </a:p>
      </dgm:t>
    </dgm:pt>
    <dgm:pt modelId="{CD15A97B-7C3E-4404-9473-D23543B35773}" type="parTrans" cxnId="{E4430EB5-8D5E-4A25-9097-427ACDD55D17}">
      <dgm:prSet/>
      <dgm:spPr/>
      <dgm:t>
        <a:bodyPr/>
        <a:lstStyle/>
        <a:p>
          <a:endParaRPr lang="uk-UA"/>
        </a:p>
      </dgm:t>
    </dgm:pt>
    <dgm:pt modelId="{5B2B6EE0-AB6A-4C25-922E-C72B7994F9A8}" type="sibTrans" cxnId="{E4430EB5-8D5E-4A25-9097-427ACDD55D17}">
      <dgm:prSet/>
      <dgm:spPr/>
      <dgm:t>
        <a:bodyPr/>
        <a:lstStyle/>
        <a:p>
          <a:endParaRPr lang="uk-UA"/>
        </a:p>
      </dgm:t>
    </dgm:pt>
    <dgm:pt modelId="{E745400E-CED3-4BE8-A47B-6C6AF5C847A2}">
      <dgm:prSet phldrT="[Текст]"/>
      <dgm:spPr/>
      <dgm:t>
        <a:bodyPr/>
        <a:lstStyle/>
        <a:p>
          <a:r>
            <a:rPr lang="uk-UA" dirty="0" smtClean="0"/>
            <a:t>Юридичних осіб  прав користування землею та використання природних ресурсів на території України</a:t>
          </a:r>
        </a:p>
      </dgm:t>
    </dgm:pt>
    <dgm:pt modelId="{CBCDD3A8-8EE2-43C0-B272-4A45B8F5F6C8}" type="parTrans" cxnId="{4D084C67-DDF0-4E08-A856-8D56B2B7C270}">
      <dgm:prSet/>
      <dgm:spPr/>
      <dgm:t>
        <a:bodyPr/>
        <a:lstStyle/>
        <a:p>
          <a:endParaRPr lang="uk-UA"/>
        </a:p>
      </dgm:t>
    </dgm:pt>
    <dgm:pt modelId="{D47315EA-6B81-4D0C-8622-10F768C2E72A}" type="sibTrans" cxnId="{4D084C67-DDF0-4E08-A856-8D56B2B7C270}">
      <dgm:prSet/>
      <dgm:spPr/>
      <dgm:t>
        <a:bodyPr/>
        <a:lstStyle/>
        <a:p>
          <a:endParaRPr lang="uk-UA"/>
        </a:p>
      </dgm:t>
    </dgm:pt>
    <dgm:pt modelId="{6E0B6A31-3E1F-4CE9-8988-F68543C43292}">
      <dgm:prSet phldrT="[Текст]"/>
      <dgm:spPr/>
      <dgm:t>
        <a:bodyPr/>
        <a:lstStyle/>
        <a:p>
          <a:r>
            <a:rPr lang="uk-UA" dirty="0" smtClean="0"/>
            <a:t>Господарська діяльність на основі угод про розподіл продукції</a:t>
          </a:r>
        </a:p>
      </dgm:t>
    </dgm:pt>
    <dgm:pt modelId="{BCC089E9-9AAE-4991-85E9-F271E42359CC}" type="parTrans" cxnId="{D3F0A2C3-9DFF-40CD-9BE5-4FB101E1A411}">
      <dgm:prSet/>
      <dgm:spPr/>
      <dgm:t>
        <a:bodyPr/>
        <a:lstStyle/>
        <a:p>
          <a:endParaRPr lang="uk-UA"/>
        </a:p>
      </dgm:t>
    </dgm:pt>
    <dgm:pt modelId="{17E99AB0-F783-4146-9709-9EC27607019F}" type="sibTrans" cxnId="{D3F0A2C3-9DFF-40CD-9BE5-4FB101E1A411}">
      <dgm:prSet/>
      <dgm:spPr/>
      <dgm:t>
        <a:bodyPr/>
        <a:lstStyle/>
        <a:p>
          <a:endParaRPr lang="uk-UA"/>
        </a:p>
      </dgm:t>
    </dgm:pt>
    <dgm:pt modelId="{BE7CCA87-2224-4036-878C-01474C0CBCDC}">
      <dgm:prSet phldrT="[Текст]"/>
      <dgm:spPr/>
      <dgm:t>
        <a:bodyPr/>
        <a:lstStyle/>
        <a:p>
          <a:r>
            <a:rPr lang="uk-UA" dirty="0" smtClean="0"/>
            <a:t>Придбання інших майнових прав</a:t>
          </a:r>
        </a:p>
      </dgm:t>
    </dgm:pt>
    <dgm:pt modelId="{8C231EDB-F3F6-41BD-BAF1-9218ABD86475}" type="parTrans" cxnId="{B0FEABF2-99D3-4DB9-8619-57C207044A46}">
      <dgm:prSet/>
      <dgm:spPr/>
      <dgm:t>
        <a:bodyPr/>
        <a:lstStyle/>
        <a:p>
          <a:endParaRPr lang="uk-UA"/>
        </a:p>
      </dgm:t>
    </dgm:pt>
    <dgm:pt modelId="{1517B6B7-B6F0-4ADF-B71F-6784DAF96359}" type="sibTrans" cxnId="{B0FEABF2-99D3-4DB9-8619-57C207044A46}">
      <dgm:prSet/>
      <dgm:spPr/>
      <dgm:t>
        <a:bodyPr/>
        <a:lstStyle/>
        <a:p>
          <a:endParaRPr lang="uk-UA"/>
        </a:p>
      </dgm:t>
    </dgm:pt>
    <dgm:pt modelId="{AD602BE8-1889-4BD6-B2FB-EF10BEAF7336}">
      <dgm:prSet phldrT="[Текст]"/>
      <dgm:spPr/>
      <dgm:t>
        <a:bodyPr/>
        <a:lstStyle/>
        <a:p>
          <a:endParaRPr lang="uk-UA" dirty="0" smtClean="0"/>
        </a:p>
      </dgm:t>
    </dgm:pt>
    <dgm:pt modelId="{A5D358A4-83C7-4DB8-BDEB-DB6CFEBF4CC9}" type="parTrans" cxnId="{159F1227-CDBA-41DD-B797-5425E3A39675}">
      <dgm:prSet/>
      <dgm:spPr/>
      <dgm:t>
        <a:bodyPr/>
        <a:lstStyle/>
        <a:p>
          <a:endParaRPr lang="uk-UA"/>
        </a:p>
      </dgm:t>
    </dgm:pt>
    <dgm:pt modelId="{EA232D5B-866F-4B18-9360-E20557150767}" type="sibTrans" cxnId="{159F1227-CDBA-41DD-B797-5425E3A39675}">
      <dgm:prSet/>
      <dgm:spPr/>
      <dgm:t>
        <a:bodyPr/>
        <a:lstStyle/>
        <a:p>
          <a:endParaRPr lang="uk-UA"/>
        </a:p>
      </dgm:t>
    </dgm:pt>
    <dgm:pt modelId="{A8AFF564-2360-42A9-9E86-FBEE55988DFD}" type="pres">
      <dgm:prSet presAssocID="{9AE99BCA-F740-421D-B7F1-65FB0DEC6CC2}" presName="Name0" presStyleCnt="0">
        <dgm:presLayoutVars>
          <dgm:chMax val="7"/>
          <dgm:chPref val="7"/>
          <dgm:dir val="rev"/>
        </dgm:presLayoutVars>
      </dgm:prSet>
      <dgm:spPr/>
      <dgm:t>
        <a:bodyPr/>
        <a:lstStyle/>
        <a:p>
          <a:endParaRPr lang="uk-UA"/>
        </a:p>
      </dgm:t>
    </dgm:pt>
    <dgm:pt modelId="{669F573A-09F7-42F9-AA0C-F83D7E75618B}" type="pres">
      <dgm:prSet presAssocID="{9AE99BCA-F740-421D-B7F1-65FB0DEC6CC2}" presName="Name1" presStyleCnt="0"/>
      <dgm:spPr/>
    </dgm:pt>
    <dgm:pt modelId="{7F2BB74D-67A7-4BCE-8326-8A0354741B76}" type="pres">
      <dgm:prSet presAssocID="{9AE99BCA-F740-421D-B7F1-65FB0DEC6CC2}" presName="cycle" presStyleCnt="0"/>
      <dgm:spPr/>
    </dgm:pt>
    <dgm:pt modelId="{1889BCC5-46FF-4624-AE7F-43F1D37EF5F4}" type="pres">
      <dgm:prSet presAssocID="{9AE99BCA-F740-421D-B7F1-65FB0DEC6CC2}" presName="srcNode" presStyleLbl="node1" presStyleIdx="0" presStyleCnt="7"/>
      <dgm:spPr/>
    </dgm:pt>
    <dgm:pt modelId="{1AF197A8-3F94-4C5D-A5B6-CCA853DAE2DF}" type="pres">
      <dgm:prSet presAssocID="{9AE99BCA-F740-421D-B7F1-65FB0DEC6CC2}" presName="conn" presStyleLbl="parChTrans1D2" presStyleIdx="0" presStyleCnt="1"/>
      <dgm:spPr/>
      <dgm:t>
        <a:bodyPr/>
        <a:lstStyle/>
        <a:p>
          <a:endParaRPr lang="uk-UA"/>
        </a:p>
      </dgm:t>
    </dgm:pt>
    <dgm:pt modelId="{86A2C347-B7FF-4376-A3BF-3E559E2A687D}" type="pres">
      <dgm:prSet presAssocID="{9AE99BCA-F740-421D-B7F1-65FB0DEC6CC2}" presName="extraNode" presStyleLbl="node1" presStyleIdx="0" presStyleCnt="7"/>
      <dgm:spPr/>
    </dgm:pt>
    <dgm:pt modelId="{B328B1D6-AFDF-422E-A109-DBD558449843}" type="pres">
      <dgm:prSet presAssocID="{9AE99BCA-F740-421D-B7F1-65FB0DEC6CC2}" presName="dstNode" presStyleLbl="node1" presStyleIdx="0" presStyleCnt="7"/>
      <dgm:spPr/>
    </dgm:pt>
    <dgm:pt modelId="{6618D93C-F336-40A2-B1B2-69D10D3643E3}" type="pres">
      <dgm:prSet presAssocID="{F7EA0D2C-B99F-44C9-973E-AED2340B46A0}" presName="text_1" presStyleLbl="node1" presStyleIdx="0" presStyleCnt="7">
        <dgm:presLayoutVars>
          <dgm:bulletEnabled val="1"/>
        </dgm:presLayoutVars>
      </dgm:prSet>
      <dgm:spPr/>
      <dgm:t>
        <a:bodyPr/>
        <a:lstStyle/>
        <a:p>
          <a:endParaRPr lang="uk-UA"/>
        </a:p>
      </dgm:t>
    </dgm:pt>
    <dgm:pt modelId="{DCD80902-9F69-4878-BF78-E130ED0BF9B6}" type="pres">
      <dgm:prSet presAssocID="{F7EA0D2C-B99F-44C9-973E-AED2340B46A0}" presName="accent_1" presStyleCnt="0"/>
      <dgm:spPr/>
    </dgm:pt>
    <dgm:pt modelId="{BA6F89EE-B5C6-4CB1-8A2F-C5EE3F8A2349}" type="pres">
      <dgm:prSet presAssocID="{F7EA0D2C-B99F-44C9-973E-AED2340B46A0}" presName="accentRepeatNode" presStyleLbl="solidFgAcc1" presStyleIdx="0" presStyleCnt="7"/>
      <dgm:spPr/>
    </dgm:pt>
    <dgm:pt modelId="{340214D6-93AB-41D9-81F0-A030207B5204}" type="pres">
      <dgm:prSet presAssocID="{7DF35D09-7978-4BAA-A6BC-3BD28CD1F3F6}" presName="text_2" presStyleLbl="node1" presStyleIdx="1" presStyleCnt="7">
        <dgm:presLayoutVars>
          <dgm:bulletEnabled val="1"/>
        </dgm:presLayoutVars>
      </dgm:prSet>
      <dgm:spPr/>
      <dgm:t>
        <a:bodyPr/>
        <a:lstStyle/>
        <a:p>
          <a:endParaRPr lang="uk-UA"/>
        </a:p>
      </dgm:t>
    </dgm:pt>
    <dgm:pt modelId="{19C6BA92-2FD4-4BBB-8065-63555F95D8AF}" type="pres">
      <dgm:prSet presAssocID="{7DF35D09-7978-4BAA-A6BC-3BD28CD1F3F6}" presName="accent_2" presStyleCnt="0"/>
      <dgm:spPr/>
    </dgm:pt>
    <dgm:pt modelId="{A51ABCB3-586B-42CA-8928-2F4C7A150404}" type="pres">
      <dgm:prSet presAssocID="{7DF35D09-7978-4BAA-A6BC-3BD28CD1F3F6}" presName="accentRepeatNode" presStyleLbl="solidFgAcc1" presStyleIdx="1" presStyleCnt="7"/>
      <dgm:spPr/>
    </dgm:pt>
    <dgm:pt modelId="{E6FDC4A1-328C-4800-9F22-F3E2117E545B}" type="pres">
      <dgm:prSet presAssocID="{AC15FF48-781A-42C5-B57C-1C938937A9B3}" presName="text_3" presStyleLbl="node1" presStyleIdx="2" presStyleCnt="7">
        <dgm:presLayoutVars>
          <dgm:bulletEnabled val="1"/>
        </dgm:presLayoutVars>
      </dgm:prSet>
      <dgm:spPr/>
      <dgm:t>
        <a:bodyPr/>
        <a:lstStyle/>
        <a:p>
          <a:endParaRPr lang="uk-UA"/>
        </a:p>
      </dgm:t>
    </dgm:pt>
    <dgm:pt modelId="{F45FFEC9-7C4F-4697-9A50-80E47738D637}" type="pres">
      <dgm:prSet presAssocID="{AC15FF48-781A-42C5-B57C-1C938937A9B3}" presName="accent_3" presStyleCnt="0"/>
      <dgm:spPr/>
    </dgm:pt>
    <dgm:pt modelId="{10883577-E7D4-42CD-8AC0-2DAEF1F44C28}" type="pres">
      <dgm:prSet presAssocID="{AC15FF48-781A-42C5-B57C-1C938937A9B3}" presName="accentRepeatNode" presStyleLbl="solidFgAcc1" presStyleIdx="2" presStyleCnt="7"/>
      <dgm:spPr/>
    </dgm:pt>
    <dgm:pt modelId="{08597DED-35F0-4AE7-8C8E-ABDDFD6D9071}" type="pres">
      <dgm:prSet presAssocID="{3721170F-B487-4B71-A3F3-E5ACB09013EB}" presName="text_4" presStyleLbl="node1" presStyleIdx="3" presStyleCnt="7">
        <dgm:presLayoutVars>
          <dgm:bulletEnabled val="1"/>
        </dgm:presLayoutVars>
      </dgm:prSet>
      <dgm:spPr/>
      <dgm:t>
        <a:bodyPr/>
        <a:lstStyle/>
        <a:p>
          <a:endParaRPr lang="uk-UA"/>
        </a:p>
      </dgm:t>
    </dgm:pt>
    <dgm:pt modelId="{D5705CA7-87BD-4C5C-9526-0B3E2FAA249D}" type="pres">
      <dgm:prSet presAssocID="{3721170F-B487-4B71-A3F3-E5ACB09013EB}" presName="accent_4" presStyleCnt="0"/>
      <dgm:spPr/>
    </dgm:pt>
    <dgm:pt modelId="{14C774E4-CF0B-4964-981A-CF73C952EE25}" type="pres">
      <dgm:prSet presAssocID="{3721170F-B487-4B71-A3F3-E5ACB09013EB}" presName="accentRepeatNode" presStyleLbl="solidFgAcc1" presStyleIdx="3" presStyleCnt="7"/>
      <dgm:spPr/>
    </dgm:pt>
    <dgm:pt modelId="{692593D2-E5F0-40A6-962E-981ED74736BF}" type="pres">
      <dgm:prSet presAssocID="{E745400E-CED3-4BE8-A47B-6C6AF5C847A2}" presName="text_5" presStyleLbl="node1" presStyleIdx="4" presStyleCnt="7">
        <dgm:presLayoutVars>
          <dgm:bulletEnabled val="1"/>
        </dgm:presLayoutVars>
      </dgm:prSet>
      <dgm:spPr/>
      <dgm:t>
        <a:bodyPr/>
        <a:lstStyle/>
        <a:p>
          <a:endParaRPr lang="uk-UA"/>
        </a:p>
      </dgm:t>
    </dgm:pt>
    <dgm:pt modelId="{84571338-6009-4329-99A1-B7B5131D7458}" type="pres">
      <dgm:prSet presAssocID="{E745400E-CED3-4BE8-A47B-6C6AF5C847A2}" presName="accent_5" presStyleCnt="0"/>
      <dgm:spPr/>
    </dgm:pt>
    <dgm:pt modelId="{B4E371A5-E1B9-4D57-806F-421638119221}" type="pres">
      <dgm:prSet presAssocID="{E745400E-CED3-4BE8-A47B-6C6AF5C847A2}" presName="accentRepeatNode" presStyleLbl="solidFgAcc1" presStyleIdx="4" presStyleCnt="7"/>
      <dgm:spPr/>
    </dgm:pt>
    <dgm:pt modelId="{237C91B7-7130-42AC-A091-5DC1FD8ECED6}" type="pres">
      <dgm:prSet presAssocID="{6E0B6A31-3E1F-4CE9-8988-F68543C43292}" presName="text_6" presStyleLbl="node1" presStyleIdx="5" presStyleCnt="7">
        <dgm:presLayoutVars>
          <dgm:bulletEnabled val="1"/>
        </dgm:presLayoutVars>
      </dgm:prSet>
      <dgm:spPr/>
      <dgm:t>
        <a:bodyPr/>
        <a:lstStyle/>
        <a:p>
          <a:endParaRPr lang="uk-UA"/>
        </a:p>
      </dgm:t>
    </dgm:pt>
    <dgm:pt modelId="{414019DC-6CCB-4B94-BE1D-CA02AF67B16F}" type="pres">
      <dgm:prSet presAssocID="{6E0B6A31-3E1F-4CE9-8988-F68543C43292}" presName="accent_6" presStyleCnt="0"/>
      <dgm:spPr/>
    </dgm:pt>
    <dgm:pt modelId="{27B54855-069C-49B0-9EC5-FD1F8F8DEC69}" type="pres">
      <dgm:prSet presAssocID="{6E0B6A31-3E1F-4CE9-8988-F68543C43292}" presName="accentRepeatNode" presStyleLbl="solidFgAcc1" presStyleIdx="5" presStyleCnt="7"/>
      <dgm:spPr/>
    </dgm:pt>
    <dgm:pt modelId="{4B46C280-6983-48DA-ADA7-FDDFDD037BD2}" type="pres">
      <dgm:prSet presAssocID="{BE7CCA87-2224-4036-878C-01474C0CBCDC}" presName="text_7" presStyleLbl="node1" presStyleIdx="6" presStyleCnt="7">
        <dgm:presLayoutVars>
          <dgm:bulletEnabled val="1"/>
        </dgm:presLayoutVars>
      </dgm:prSet>
      <dgm:spPr/>
      <dgm:t>
        <a:bodyPr/>
        <a:lstStyle/>
        <a:p>
          <a:endParaRPr lang="uk-UA"/>
        </a:p>
      </dgm:t>
    </dgm:pt>
    <dgm:pt modelId="{66454601-1525-4054-BB3C-A8F22DC16A45}" type="pres">
      <dgm:prSet presAssocID="{BE7CCA87-2224-4036-878C-01474C0CBCDC}" presName="accent_7" presStyleCnt="0"/>
      <dgm:spPr/>
    </dgm:pt>
    <dgm:pt modelId="{7796F987-7851-4F9A-B7BC-9794CB55AF17}" type="pres">
      <dgm:prSet presAssocID="{BE7CCA87-2224-4036-878C-01474C0CBCDC}" presName="accentRepeatNode" presStyleLbl="solidFgAcc1" presStyleIdx="6" presStyleCnt="7"/>
      <dgm:spPr/>
    </dgm:pt>
  </dgm:ptLst>
  <dgm:cxnLst>
    <dgm:cxn modelId="{D3F0A2C3-9DFF-40CD-9BE5-4FB101E1A411}" srcId="{9AE99BCA-F740-421D-B7F1-65FB0DEC6CC2}" destId="{6E0B6A31-3E1F-4CE9-8988-F68543C43292}" srcOrd="5" destOrd="0" parTransId="{BCC089E9-9AAE-4991-85E9-F271E42359CC}" sibTransId="{17E99AB0-F783-4146-9709-9EC27607019F}"/>
    <dgm:cxn modelId="{FFEB86D2-6A3C-4D3E-996E-F62B924B3007}" srcId="{9AE99BCA-F740-421D-B7F1-65FB0DEC6CC2}" destId="{F7EA0D2C-B99F-44C9-973E-AED2340B46A0}" srcOrd="0" destOrd="0" parTransId="{63625446-E287-402A-A2B9-B4A6FB54CC9B}" sibTransId="{2D3ACB6A-C1DC-4631-9011-BDB2F78CE40B}"/>
    <dgm:cxn modelId="{4E01AD99-FF97-43EB-9096-93A9B0F16A2D}" type="presOf" srcId="{AC15FF48-781A-42C5-B57C-1C938937A9B3}" destId="{E6FDC4A1-328C-4800-9F22-F3E2117E545B}" srcOrd="0" destOrd="0" presId="urn:microsoft.com/office/officeart/2008/layout/VerticalCurvedList"/>
    <dgm:cxn modelId="{A406A1F3-0395-4BB5-B6A4-84E18ACB81CD}" type="presOf" srcId="{9AE99BCA-F740-421D-B7F1-65FB0DEC6CC2}" destId="{A8AFF564-2360-42A9-9E86-FBEE55988DFD}" srcOrd="0" destOrd="0" presId="urn:microsoft.com/office/officeart/2008/layout/VerticalCurvedList"/>
    <dgm:cxn modelId="{4D084C67-DDF0-4E08-A856-8D56B2B7C270}" srcId="{9AE99BCA-F740-421D-B7F1-65FB0DEC6CC2}" destId="{E745400E-CED3-4BE8-A47B-6C6AF5C847A2}" srcOrd="4" destOrd="0" parTransId="{CBCDD3A8-8EE2-43C0-B272-4A45B8F5F6C8}" sibTransId="{D47315EA-6B81-4D0C-8622-10F768C2E72A}"/>
    <dgm:cxn modelId="{E659E91C-8D16-4834-A915-83A03AE17048}" type="presOf" srcId="{7DF35D09-7978-4BAA-A6BC-3BD28CD1F3F6}" destId="{340214D6-93AB-41D9-81F0-A030207B5204}" srcOrd="0" destOrd="0" presId="urn:microsoft.com/office/officeart/2008/layout/VerticalCurvedList"/>
    <dgm:cxn modelId="{E4430EB5-8D5E-4A25-9097-427ACDD55D17}" srcId="{9AE99BCA-F740-421D-B7F1-65FB0DEC6CC2}" destId="{3721170F-B487-4B71-A3F3-E5ACB09013EB}" srcOrd="3" destOrd="0" parTransId="{CD15A97B-7C3E-4404-9473-D23543B35773}" sibTransId="{5B2B6EE0-AB6A-4C25-922E-C72B7994F9A8}"/>
    <dgm:cxn modelId="{8AC11184-E2F5-4B14-AAC3-0038B8155B6C}" srcId="{9AE99BCA-F740-421D-B7F1-65FB0DEC6CC2}" destId="{7DF35D09-7978-4BAA-A6BC-3BD28CD1F3F6}" srcOrd="1" destOrd="0" parTransId="{BC90C227-6334-4D8D-9480-67D17DE97A9D}" sibTransId="{8E0599B3-2B11-4A1A-A61D-A948D0960CD8}"/>
    <dgm:cxn modelId="{B0FEABF2-99D3-4DB9-8619-57C207044A46}" srcId="{9AE99BCA-F740-421D-B7F1-65FB0DEC6CC2}" destId="{BE7CCA87-2224-4036-878C-01474C0CBCDC}" srcOrd="6" destOrd="0" parTransId="{8C231EDB-F3F6-41BD-BAF1-9218ABD86475}" sibTransId="{1517B6B7-B6F0-4ADF-B71F-6784DAF96359}"/>
    <dgm:cxn modelId="{5522EF65-EDFC-4D83-A9A9-52175439B2E2}" type="presOf" srcId="{3721170F-B487-4B71-A3F3-E5ACB09013EB}" destId="{08597DED-35F0-4AE7-8C8E-ABDDFD6D9071}" srcOrd="0" destOrd="0" presId="urn:microsoft.com/office/officeart/2008/layout/VerticalCurvedList"/>
    <dgm:cxn modelId="{163FE7F7-CB6C-4120-88D0-A93365A671F9}" type="presOf" srcId="{BE7CCA87-2224-4036-878C-01474C0CBCDC}" destId="{4B46C280-6983-48DA-ADA7-FDDFDD037BD2}" srcOrd="0" destOrd="0" presId="urn:microsoft.com/office/officeart/2008/layout/VerticalCurvedList"/>
    <dgm:cxn modelId="{8970B68E-62E6-4FAF-949C-DB6364C3E6D1}" type="presOf" srcId="{2D3ACB6A-C1DC-4631-9011-BDB2F78CE40B}" destId="{1AF197A8-3F94-4C5D-A5B6-CCA853DAE2DF}" srcOrd="0" destOrd="0" presId="urn:microsoft.com/office/officeart/2008/layout/VerticalCurvedList"/>
    <dgm:cxn modelId="{67A9843D-644D-43A1-BA4A-D3E4410EEE86}" srcId="{9AE99BCA-F740-421D-B7F1-65FB0DEC6CC2}" destId="{AC15FF48-781A-42C5-B57C-1C938937A9B3}" srcOrd="2" destOrd="0" parTransId="{1F03AA2B-71F8-430F-A7F6-AF915B1418D2}" sibTransId="{0A310F02-7D97-4F9D-B76E-6F2703F148D3}"/>
    <dgm:cxn modelId="{8110D9EA-DC62-4B28-9E64-2103655627E8}" type="presOf" srcId="{E745400E-CED3-4BE8-A47B-6C6AF5C847A2}" destId="{692593D2-E5F0-40A6-962E-981ED74736BF}" srcOrd="0" destOrd="0" presId="urn:microsoft.com/office/officeart/2008/layout/VerticalCurvedList"/>
    <dgm:cxn modelId="{01AAB51E-82EA-445C-9AF6-058DB5ED75DF}" type="presOf" srcId="{F7EA0D2C-B99F-44C9-973E-AED2340B46A0}" destId="{6618D93C-F336-40A2-B1B2-69D10D3643E3}" srcOrd="0" destOrd="0" presId="urn:microsoft.com/office/officeart/2008/layout/VerticalCurvedList"/>
    <dgm:cxn modelId="{159F1227-CDBA-41DD-B797-5425E3A39675}" srcId="{9AE99BCA-F740-421D-B7F1-65FB0DEC6CC2}" destId="{AD602BE8-1889-4BD6-B2FB-EF10BEAF7336}" srcOrd="7" destOrd="0" parTransId="{A5D358A4-83C7-4DB8-BDEB-DB6CFEBF4CC9}" sibTransId="{EA232D5B-866F-4B18-9360-E20557150767}"/>
    <dgm:cxn modelId="{143CA44B-234C-4AFB-A775-7A77EF4C9CFE}" type="presOf" srcId="{6E0B6A31-3E1F-4CE9-8988-F68543C43292}" destId="{237C91B7-7130-42AC-A091-5DC1FD8ECED6}" srcOrd="0" destOrd="0" presId="urn:microsoft.com/office/officeart/2008/layout/VerticalCurvedList"/>
    <dgm:cxn modelId="{0355C431-35B8-48B0-9818-73320B36DEC7}" type="presParOf" srcId="{A8AFF564-2360-42A9-9E86-FBEE55988DFD}" destId="{669F573A-09F7-42F9-AA0C-F83D7E75618B}" srcOrd="0" destOrd="0" presId="urn:microsoft.com/office/officeart/2008/layout/VerticalCurvedList"/>
    <dgm:cxn modelId="{D0418640-0115-426A-88E2-E734566FE97D}" type="presParOf" srcId="{669F573A-09F7-42F9-AA0C-F83D7E75618B}" destId="{7F2BB74D-67A7-4BCE-8326-8A0354741B76}" srcOrd="0" destOrd="0" presId="urn:microsoft.com/office/officeart/2008/layout/VerticalCurvedList"/>
    <dgm:cxn modelId="{3A11124F-581B-4497-83E1-584400C1CF7F}" type="presParOf" srcId="{7F2BB74D-67A7-4BCE-8326-8A0354741B76}" destId="{1889BCC5-46FF-4624-AE7F-43F1D37EF5F4}" srcOrd="0" destOrd="0" presId="urn:microsoft.com/office/officeart/2008/layout/VerticalCurvedList"/>
    <dgm:cxn modelId="{E9D07530-7AEC-499E-96A1-53DC26D7EE6A}" type="presParOf" srcId="{7F2BB74D-67A7-4BCE-8326-8A0354741B76}" destId="{1AF197A8-3F94-4C5D-A5B6-CCA853DAE2DF}" srcOrd="1" destOrd="0" presId="urn:microsoft.com/office/officeart/2008/layout/VerticalCurvedList"/>
    <dgm:cxn modelId="{2E427648-2CE2-4714-A07C-F7B5B417E53D}" type="presParOf" srcId="{7F2BB74D-67A7-4BCE-8326-8A0354741B76}" destId="{86A2C347-B7FF-4376-A3BF-3E559E2A687D}" srcOrd="2" destOrd="0" presId="urn:microsoft.com/office/officeart/2008/layout/VerticalCurvedList"/>
    <dgm:cxn modelId="{69E40514-6912-49B3-BB33-8871CD0C1D9D}" type="presParOf" srcId="{7F2BB74D-67A7-4BCE-8326-8A0354741B76}" destId="{B328B1D6-AFDF-422E-A109-DBD558449843}" srcOrd="3" destOrd="0" presId="urn:microsoft.com/office/officeart/2008/layout/VerticalCurvedList"/>
    <dgm:cxn modelId="{92227DF9-BCE4-45F9-9940-18D9897C5302}" type="presParOf" srcId="{669F573A-09F7-42F9-AA0C-F83D7E75618B}" destId="{6618D93C-F336-40A2-B1B2-69D10D3643E3}" srcOrd="1" destOrd="0" presId="urn:microsoft.com/office/officeart/2008/layout/VerticalCurvedList"/>
    <dgm:cxn modelId="{5494BB13-F9C2-4EAC-9C2D-4CBB42C05152}" type="presParOf" srcId="{669F573A-09F7-42F9-AA0C-F83D7E75618B}" destId="{DCD80902-9F69-4878-BF78-E130ED0BF9B6}" srcOrd="2" destOrd="0" presId="urn:microsoft.com/office/officeart/2008/layout/VerticalCurvedList"/>
    <dgm:cxn modelId="{3A63FB42-1C8B-4F67-B403-57FCADDF62E9}" type="presParOf" srcId="{DCD80902-9F69-4878-BF78-E130ED0BF9B6}" destId="{BA6F89EE-B5C6-4CB1-8A2F-C5EE3F8A2349}" srcOrd="0" destOrd="0" presId="urn:microsoft.com/office/officeart/2008/layout/VerticalCurvedList"/>
    <dgm:cxn modelId="{D4F04F6C-5FB1-49E9-9E04-6AAF878B5082}" type="presParOf" srcId="{669F573A-09F7-42F9-AA0C-F83D7E75618B}" destId="{340214D6-93AB-41D9-81F0-A030207B5204}" srcOrd="3" destOrd="0" presId="urn:microsoft.com/office/officeart/2008/layout/VerticalCurvedList"/>
    <dgm:cxn modelId="{FF6E1E35-63E0-4661-939B-74FA46A76AA8}" type="presParOf" srcId="{669F573A-09F7-42F9-AA0C-F83D7E75618B}" destId="{19C6BA92-2FD4-4BBB-8065-63555F95D8AF}" srcOrd="4" destOrd="0" presId="urn:microsoft.com/office/officeart/2008/layout/VerticalCurvedList"/>
    <dgm:cxn modelId="{F54C3F2A-0C67-4E52-9761-724AC4A9384E}" type="presParOf" srcId="{19C6BA92-2FD4-4BBB-8065-63555F95D8AF}" destId="{A51ABCB3-586B-42CA-8928-2F4C7A150404}" srcOrd="0" destOrd="0" presId="urn:microsoft.com/office/officeart/2008/layout/VerticalCurvedList"/>
    <dgm:cxn modelId="{B2D6E0BA-1E3A-408F-A9FC-B19090F86D2C}" type="presParOf" srcId="{669F573A-09F7-42F9-AA0C-F83D7E75618B}" destId="{E6FDC4A1-328C-4800-9F22-F3E2117E545B}" srcOrd="5" destOrd="0" presId="urn:microsoft.com/office/officeart/2008/layout/VerticalCurvedList"/>
    <dgm:cxn modelId="{C9AC5347-CECF-44FE-A738-8D47593BA09E}" type="presParOf" srcId="{669F573A-09F7-42F9-AA0C-F83D7E75618B}" destId="{F45FFEC9-7C4F-4697-9A50-80E47738D637}" srcOrd="6" destOrd="0" presId="urn:microsoft.com/office/officeart/2008/layout/VerticalCurvedList"/>
    <dgm:cxn modelId="{79918BFA-F677-4D3F-810B-9AC44DA2CE1B}" type="presParOf" srcId="{F45FFEC9-7C4F-4697-9A50-80E47738D637}" destId="{10883577-E7D4-42CD-8AC0-2DAEF1F44C28}" srcOrd="0" destOrd="0" presId="urn:microsoft.com/office/officeart/2008/layout/VerticalCurvedList"/>
    <dgm:cxn modelId="{C5BAE70B-5889-4ADD-BD46-1A05D247CA19}" type="presParOf" srcId="{669F573A-09F7-42F9-AA0C-F83D7E75618B}" destId="{08597DED-35F0-4AE7-8C8E-ABDDFD6D9071}" srcOrd="7" destOrd="0" presId="urn:microsoft.com/office/officeart/2008/layout/VerticalCurvedList"/>
    <dgm:cxn modelId="{8626DCD4-9D87-4530-9B7A-2B6A2E6FACF9}" type="presParOf" srcId="{669F573A-09F7-42F9-AA0C-F83D7E75618B}" destId="{D5705CA7-87BD-4C5C-9526-0B3E2FAA249D}" srcOrd="8" destOrd="0" presId="urn:microsoft.com/office/officeart/2008/layout/VerticalCurvedList"/>
    <dgm:cxn modelId="{29AE581D-B60D-4FD7-909A-3450C16564F1}" type="presParOf" srcId="{D5705CA7-87BD-4C5C-9526-0B3E2FAA249D}" destId="{14C774E4-CF0B-4964-981A-CF73C952EE25}" srcOrd="0" destOrd="0" presId="urn:microsoft.com/office/officeart/2008/layout/VerticalCurvedList"/>
    <dgm:cxn modelId="{DE4435CF-BB21-44C1-9A46-5C2811EBFF8F}" type="presParOf" srcId="{669F573A-09F7-42F9-AA0C-F83D7E75618B}" destId="{692593D2-E5F0-40A6-962E-981ED74736BF}" srcOrd="9" destOrd="0" presId="urn:microsoft.com/office/officeart/2008/layout/VerticalCurvedList"/>
    <dgm:cxn modelId="{62A1B712-5B2E-4423-942C-6635C103F5F2}" type="presParOf" srcId="{669F573A-09F7-42F9-AA0C-F83D7E75618B}" destId="{84571338-6009-4329-99A1-B7B5131D7458}" srcOrd="10" destOrd="0" presId="urn:microsoft.com/office/officeart/2008/layout/VerticalCurvedList"/>
    <dgm:cxn modelId="{29D1A3FE-71FD-4442-B22D-343C5261F36B}" type="presParOf" srcId="{84571338-6009-4329-99A1-B7B5131D7458}" destId="{B4E371A5-E1B9-4D57-806F-421638119221}" srcOrd="0" destOrd="0" presId="urn:microsoft.com/office/officeart/2008/layout/VerticalCurvedList"/>
    <dgm:cxn modelId="{F8286B21-CC1B-43FD-AADF-6489F69C9AB7}" type="presParOf" srcId="{669F573A-09F7-42F9-AA0C-F83D7E75618B}" destId="{237C91B7-7130-42AC-A091-5DC1FD8ECED6}" srcOrd="11" destOrd="0" presId="urn:microsoft.com/office/officeart/2008/layout/VerticalCurvedList"/>
    <dgm:cxn modelId="{E966A1C5-5F26-4BBB-B107-FD6FE5E37300}" type="presParOf" srcId="{669F573A-09F7-42F9-AA0C-F83D7E75618B}" destId="{414019DC-6CCB-4B94-BE1D-CA02AF67B16F}" srcOrd="12" destOrd="0" presId="urn:microsoft.com/office/officeart/2008/layout/VerticalCurvedList"/>
    <dgm:cxn modelId="{7E2A60E2-37FA-4A8C-96BA-1B28575E46FC}" type="presParOf" srcId="{414019DC-6CCB-4B94-BE1D-CA02AF67B16F}" destId="{27B54855-069C-49B0-9EC5-FD1F8F8DEC69}" srcOrd="0" destOrd="0" presId="urn:microsoft.com/office/officeart/2008/layout/VerticalCurvedList"/>
    <dgm:cxn modelId="{57D3F988-1863-4C6A-BA0D-651276E276DD}" type="presParOf" srcId="{669F573A-09F7-42F9-AA0C-F83D7E75618B}" destId="{4B46C280-6983-48DA-ADA7-FDDFDD037BD2}" srcOrd="13" destOrd="0" presId="urn:microsoft.com/office/officeart/2008/layout/VerticalCurvedList"/>
    <dgm:cxn modelId="{25D0CE97-152A-497F-A28F-A54FA092BF7B}" type="presParOf" srcId="{669F573A-09F7-42F9-AA0C-F83D7E75618B}" destId="{66454601-1525-4054-BB3C-A8F22DC16A45}" srcOrd="14" destOrd="0" presId="urn:microsoft.com/office/officeart/2008/layout/VerticalCurvedList"/>
    <dgm:cxn modelId="{2A457E1E-8F5C-4FFC-97AE-5AB9A59E9C5D}" type="presParOf" srcId="{66454601-1525-4054-BB3C-A8F22DC16A45}" destId="{7796F987-7851-4F9A-B7BC-9794CB55AF17}"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129C2B7-E0D8-4CB6-ACEE-934A8380AC90}" type="doc">
      <dgm:prSet loTypeId="urn:microsoft.com/office/officeart/2008/layout/AlternatingPictureBlocks" loCatId="list" qsTypeId="urn:microsoft.com/office/officeart/2005/8/quickstyle/simple1" qsCatId="simple" csTypeId="urn:microsoft.com/office/officeart/2005/8/colors/accent1_2" csCatId="accent1" phldr="1"/>
      <dgm:spPr/>
      <dgm:t>
        <a:bodyPr/>
        <a:lstStyle/>
        <a:p>
          <a:endParaRPr lang="ru-RU"/>
        </a:p>
      </dgm:t>
    </dgm:pt>
    <dgm:pt modelId="{26BB64C2-7358-4CE1-9E68-9D3CC44DB0B2}">
      <dgm:prSet phldrT="[Текст]"/>
      <dgm:spPr/>
      <dgm:t>
        <a:bodyPr/>
        <a:lstStyle/>
        <a:p>
          <a:r>
            <a:rPr lang="ru-RU" dirty="0" smtClean="0"/>
            <a:t>На </a:t>
          </a:r>
          <a:r>
            <a:rPr lang="ru-RU" dirty="0" err="1" smtClean="0"/>
            <a:t>території</a:t>
          </a:r>
          <a:r>
            <a:rPr lang="ru-RU" dirty="0" smtClean="0"/>
            <a:t> </a:t>
          </a:r>
          <a:r>
            <a:rPr lang="ru-RU" dirty="0" err="1" smtClean="0"/>
            <a:t>України</a:t>
          </a:r>
          <a:r>
            <a:rPr lang="ru-RU" dirty="0" smtClean="0"/>
            <a:t> </a:t>
          </a:r>
          <a:r>
            <a:rPr lang="ru-RU" dirty="0" err="1" smtClean="0"/>
            <a:t>щодо</a:t>
          </a:r>
          <a:r>
            <a:rPr lang="ru-RU" dirty="0" smtClean="0"/>
            <a:t> </a:t>
          </a:r>
          <a:r>
            <a:rPr lang="ru-RU" dirty="0" err="1" smtClean="0"/>
            <a:t>іноземних</a:t>
          </a:r>
          <a:r>
            <a:rPr lang="ru-RU" dirty="0" smtClean="0"/>
            <a:t> </a:t>
          </a:r>
          <a:r>
            <a:rPr lang="ru-RU" dirty="0" err="1" smtClean="0"/>
            <a:t>інвестицій</a:t>
          </a:r>
          <a:r>
            <a:rPr lang="ru-RU" dirty="0" smtClean="0"/>
            <a:t> </a:t>
          </a:r>
          <a:r>
            <a:rPr lang="ru-RU" dirty="0" err="1" smtClean="0"/>
            <a:t>встановлюється</a:t>
          </a:r>
          <a:r>
            <a:rPr lang="ru-RU" dirty="0" smtClean="0"/>
            <a:t> </a:t>
          </a:r>
          <a:r>
            <a:rPr lang="ru-RU" dirty="0" err="1" smtClean="0"/>
            <a:t>національний</a:t>
          </a:r>
          <a:r>
            <a:rPr lang="ru-RU" dirty="0" smtClean="0"/>
            <a:t> режим </a:t>
          </a:r>
          <a:r>
            <a:rPr lang="ru-RU" dirty="0" err="1" smtClean="0"/>
            <a:t>інвестиційної</a:t>
          </a:r>
          <a:r>
            <a:rPr lang="ru-RU" dirty="0" smtClean="0"/>
            <a:t> </a:t>
          </a:r>
          <a:r>
            <a:rPr lang="ru-RU" dirty="0" err="1" smtClean="0"/>
            <a:t>діяльності</a:t>
          </a:r>
          <a:r>
            <a:rPr lang="ru-RU" dirty="0" smtClean="0"/>
            <a:t>, за </a:t>
          </a:r>
          <a:r>
            <a:rPr lang="ru-RU" dirty="0" err="1" smtClean="0"/>
            <a:t>винятками</a:t>
          </a:r>
          <a:r>
            <a:rPr lang="ru-RU" dirty="0" smtClean="0"/>
            <a:t>, </a:t>
          </a:r>
          <a:r>
            <a:rPr lang="ru-RU" dirty="0" err="1" smtClean="0"/>
            <a:t>передбаченими</a:t>
          </a:r>
          <a:r>
            <a:rPr lang="ru-RU" dirty="0" smtClean="0"/>
            <a:t> </a:t>
          </a:r>
          <a:r>
            <a:rPr lang="ru-RU" dirty="0" err="1" smtClean="0"/>
            <a:t>цим</a:t>
          </a:r>
          <a:r>
            <a:rPr lang="ru-RU" dirty="0" smtClean="0"/>
            <a:t> Кодексом, </a:t>
          </a:r>
          <a:r>
            <a:rPr lang="ru-RU" dirty="0" err="1" smtClean="0"/>
            <a:t>іншими</a:t>
          </a:r>
          <a:r>
            <a:rPr lang="ru-RU" dirty="0" smtClean="0"/>
            <a:t> законами і </a:t>
          </a:r>
          <a:r>
            <a:rPr lang="ru-RU" dirty="0" err="1" smtClean="0"/>
            <a:t>чинними</a:t>
          </a:r>
          <a:r>
            <a:rPr lang="ru-RU" dirty="0" smtClean="0"/>
            <a:t> </a:t>
          </a:r>
          <a:r>
            <a:rPr lang="ru-RU" dirty="0" err="1" smtClean="0"/>
            <a:t>міжнародними</a:t>
          </a:r>
          <a:r>
            <a:rPr lang="ru-RU" dirty="0" smtClean="0"/>
            <a:t> договорами, </a:t>
          </a:r>
          <a:r>
            <a:rPr lang="ru-RU" dirty="0" err="1" smtClean="0"/>
            <a:t>згоду</a:t>
          </a:r>
          <a:r>
            <a:rPr lang="ru-RU" dirty="0" smtClean="0"/>
            <a:t> на </a:t>
          </a:r>
          <a:r>
            <a:rPr lang="ru-RU" dirty="0" err="1" smtClean="0"/>
            <a:t>обов'язковість</a:t>
          </a:r>
          <a:r>
            <a:rPr lang="ru-RU" dirty="0" smtClean="0"/>
            <a:t> </a:t>
          </a:r>
          <a:r>
            <a:rPr lang="ru-RU" dirty="0" err="1" smtClean="0"/>
            <a:t>яких</a:t>
          </a:r>
          <a:r>
            <a:rPr lang="ru-RU" dirty="0" smtClean="0"/>
            <a:t> </a:t>
          </a:r>
          <a:r>
            <a:rPr lang="ru-RU" dirty="0" err="1" smtClean="0"/>
            <a:t>надано</a:t>
          </a:r>
          <a:r>
            <a:rPr lang="ru-RU" dirty="0" smtClean="0"/>
            <a:t> Верховною Радою </a:t>
          </a:r>
          <a:r>
            <a:rPr lang="ru-RU" dirty="0" err="1" smtClean="0"/>
            <a:t>України</a:t>
          </a:r>
          <a:r>
            <a:rPr lang="ru-RU" dirty="0" smtClean="0"/>
            <a:t>. </a:t>
          </a:r>
          <a:endParaRPr lang="ru-RU" dirty="0"/>
        </a:p>
      </dgm:t>
    </dgm:pt>
    <dgm:pt modelId="{A0B314D3-2BEE-4912-9C4D-53C6DBB32591}" type="parTrans" cxnId="{C88B88F7-289B-4403-A50B-C63BCA8DB7C9}">
      <dgm:prSet/>
      <dgm:spPr/>
      <dgm:t>
        <a:bodyPr/>
        <a:lstStyle/>
        <a:p>
          <a:endParaRPr lang="ru-RU"/>
        </a:p>
      </dgm:t>
    </dgm:pt>
    <dgm:pt modelId="{8CFAB329-BAA0-4C19-8E33-62435158920F}" type="sibTrans" cxnId="{C88B88F7-289B-4403-A50B-C63BCA8DB7C9}">
      <dgm:prSet/>
      <dgm:spPr/>
      <dgm:t>
        <a:bodyPr/>
        <a:lstStyle/>
        <a:p>
          <a:endParaRPr lang="ru-RU"/>
        </a:p>
      </dgm:t>
    </dgm:pt>
    <dgm:pt modelId="{08839D39-5460-41A8-A7FF-43F3B3A39C77}">
      <dgm:prSet/>
      <dgm:spPr/>
      <dgm:t>
        <a:bodyPr/>
        <a:lstStyle/>
        <a:p>
          <a:r>
            <a:rPr lang="ru-RU" dirty="0" err="1" smtClean="0"/>
            <a:t>Відносини</a:t>
          </a:r>
          <a:r>
            <a:rPr lang="ru-RU" dirty="0" smtClean="0"/>
            <a:t> </a:t>
          </a:r>
          <a:r>
            <a:rPr lang="ru-RU" dirty="0" err="1" smtClean="0"/>
            <a:t>щодо</a:t>
          </a:r>
          <a:r>
            <a:rPr lang="ru-RU" dirty="0" smtClean="0"/>
            <a:t> </a:t>
          </a:r>
          <a:r>
            <a:rPr lang="ru-RU" dirty="0" err="1" smtClean="0"/>
            <a:t>оподаткування</a:t>
          </a:r>
          <a:r>
            <a:rPr lang="ru-RU" dirty="0" smtClean="0"/>
            <a:t> </a:t>
          </a:r>
          <a:r>
            <a:rPr lang="ru-RU" dirty="0" err="1" smtClean="0"/>
            <a:t>іноземних</a:t>
          </a:r>
          <a:r>
            <a:rPr lang="ru-RU" dirty="0" smtClean="0"/>
            <a:t> </a:t>
          </a:r>
          <a:r>
            <a:rPr lang="ru-RU" dirty="0" err="1" smtClean="0"/>
            <a:t>інвесторів</a:t>
          </a:r>
          <a:r>
            <a:rPr lang="ru-RU" dirty="0" smtClean="0"/>
            <a:t> та </a:t>
          </a:r>
          <a:r>
            <a:rPr lang="ru-RU" dirty="0" err="1" smtClean="0"/>
            <a:t>підприємств</a:t>
          </a:r>
          <a:r>
            <a:rPr lang="ru-RU" dirty="0" smtClean="0"/>
            <a:t> з </a:t>
          </a:r>
          <a:r>
            <a:rPr lang="ru-RU" dirty="0" err="1" smtClean="0"/>
            <a:t>іноземними</a:t>
          </a:r>
          <a:r>
            <a:rPr lang="ru-RU" dirty="0" smtClean="0"/>
            <a:t> </a:t>
          </a:r>
          <a:r>
            <a:rPr lang="ru-RU" dirty="0" err="1" smtClean="0"/>
            <a:t>інвестиціями</a:t>
          </a:r>
          <a:r>
            <a:rPr lang="ru-RU" dirty="0" smtClean="0"/>
            <a:t> </a:t>
          </a:r>
          <a:r>
            <a:rPr lang="ru-RU" dirty="0" err="1" smtClean="0"/>
            <a:t>регулюються</a:t>
          </a:r>
          <a:r>
            <a:rPr lang="ru-RU" dirty="0" smtClean="0"/>
            <a:t> </a:t>
          </a:r>
          <a:r>
            <a:rPr lang="ru-RU" dirty="0" err="1" smtClean="0"/>
            <a:t>податковим</a:t>
          </a:r>
          <a:r>
            <a:rPr lang="ru-RU" dirty="0" smtClean="0"/>
            <a:t> </a:t>
          </a:r>
          <a:r>
            <a:rPr lang="ru-RU" dirty="0" err="1" smtClean="0"/>
            <a:t>законодавством</a:t>
          </a:r>
          <a:r>
            <a:rPr lang="ru-RU" dirty="0" smtClean="0"/>
            <a:t> </a:t>
          </a:r>
          <a:r>
            <a:rPr lang="ru-RU" dirty="0" err="1" smtClean="0"/>
            <a:t>України</a:t>
          </a:r>
          <a:r>
            <a:rPr lang="ru-RU" dirty="0" smtClean="0"/>
            <a:t>.</a:t>
          </a:r>
          <a:endParaRPr lang="ru-RU" dirty="0"/>
        </a:p>
      </dgm:t>
    </dgm:pt>
    <dgm:pt modelId="{F5CF5DEA-3E32-4AA7-A4FB-7A55AD97BE5A}" type="parTrans" cxnId="{5415A2DD-9FD0-4553-A9A5-2D82B76F5109}">
      <dgm:prSet/>
      <dgm:spPr/>
      <dgm:t>
        <a:bodyPr/>
        <a:lstStyle/>
        <a:p>
          <a:endParaRPr lang="ru-RU"/>
        </a:p>
      </dgm:t>
    </dgm:pt>
    <dgm:pt modelId="{6C68ED9D-3964-40B7-984C-54E509CAC9E1}" type="sibTrans" cxnId="{5415A2DD-9FD0-4553-A9A5-2D82B76F5109}">
      <dgm:prSet/>
      <dgm:spPr/>
      <dgm:t>
        <a:bodyPr/>
        <a:lstStyle/>
        <a:p>
          <a:endParaRPr lang="ru-RU"/>
        </a:p>
      </dgm:t>
    </dgm:pt>
    <dgm:pt modelId="{0930E80E-2A8E-46CF-8EFC-50A2915C5C60}" type="pres">
      <dgm:prSet presAssocID="{2129C2B7-E0D8-4CB6-ACEE-934A8380AC90}" presName="linearFlow" presStyleCnt="0">
        <dgm:presLayoutVars>
          <dgm:dir/>
          <dgm:resizeHandles val="exact"/>
        </dgm:presLayoutVars>
      </dgm:prSet>
      <dgm:spPr/>
    </dgm:pt>
    <dgm:pt modelId="{0F98AD5D-47BF-4A06-9E64-390D3E6D2A7D}" type="pres">
      <dgm:prSet presAssocID="{26BB64C2-7358-4CE1-9E68-9D3CC44DB0B2}" presName="comp" presStyleCnt="0"/>
      <dgm:spPr/>
    </dgm:pt>
    <dgm:pt modelId="{BA2DC2C8-EA47-4167-B2C9-3B7FE0D56456}" type="pres">
      <dgm:prSet presAssocID="{26BB64C2-7358-4CE1-9E68-9D3CC44DB0B2}" presName="rect2" presStyleLbl="node1" presStyleIdx="0" presStyleCnt="2">
        <dgm:presLayoutVars>
          <dgm:bulletEnabled val="1"/>
        </dgm:presLayoutVars>
      </dgm:prSet>
      <dgm:spPr/>
      <dgm:t>
        <a:bodyPr/>
        <a:lstStyle/>
        <a:p>
          <a:endParaRPr lang="ru-RU"/>
        </a:p>
      </dgm:t>
    </dgm:pt>
    <dgm:pt modelId="{E7FADC95-9385-447A-B05F-89E07C9DFF22}" type="pres">
      <dgm:prSet presAssocID="{26BB64C2-7358-4CE1-9E68-9D3CC44DB0B2}" presName="rect1" presStyleLbl="lnNode1" presStyleIdx="0" presStyleCnt="2"/>
      <dgm:spPr/>
    </dgm:pt>
    <dgm:pt modelId="{741DC4B9-C8D8-4CBE-A730-382C19F9D850}" type="pres">
      <dgm:prSet presAssocID="{8CFAB329-BAA0-4C19-8E33-62435158920F}" presName="sibTrans" presStyleCnt="0"/>
      <dgm:spPr/>
    </dgm:pt>
    <dgm:pt modelId="{5E291C50-94A0-48B6-B512-A8BB6B05217B}" type="pres">
      <dgm:prSet presAssocID="{08839D39-5460-41A8-A7FF-43F3B3A39C77}" presName="comp" presStyleCnt="0"/>
      <dgm:spPr/>
    </dgm:pt>
    <dgm:pt modelId="{EAC8A425-ED92-432D-8D9C-7EC4EBAFAA35}" type="pres">
      <dgm:prSet presAssocID="{08839D39-5460-41A8-A7FF-43F3B3A39C77}" presName="rect2" presStyleLbl="node1" presStyleIdx="1" presStyleCnt="2">
        <dgm:presLayoutVars>
          <dgm:bulletEnabled val="1"/>
        </dgm:presLayoutVars>
      </dgm:prSet>
      <dgm:spPr/>
      <dgm:t>
        <a:bodyPr/>
        <a:lstStyle/>
        <a:p>
          <a:endParaRPr lang="ru-RU"/>
        </a:p>
      </dgm:t>
    </dgm:pt>
    <dgm:pt modelId="{4E57A5D7-7E36-4588-BC47-10DC20445C5F}" type="pres">
      <dgm:prSet presAssocID="{08839D39-5460-41A8-A7FF-43F3B3A39C77}" presName="rect1" presStyleLbl="lnNode1" presStyleIdx="1" presStyleCnt="2"/>
      <dgm:spPr/>
    </dgm:pt>
  </dgm:ptLst>
  <dgm:cxnLst>
    <dgm:cxn modelId="{1B4ADB44-2721-406B-8032-B8DAF8FA70BE}" type="presOf" srcId="{26BB64C2-7358-4CE1-9E68-9D3CC44DB0B2}" destId="{BA2DC2C8-EA47-4167-B2C9-3B7FE0D56456}" srcOrd="0" destOrd="0" presId="urn:microsoft.com/office/officeart/2008/layout/AlternatingPictureBlocks"/>
    <dgm:cxn modelId="{A08E9481-D3C5-4743-8C03-113F2ABB72EE}" type="presOf" srcId="{2129C2B7-E0D8-4CB6-ACEE-934A8380AC90}" destId="{0930E80E-2A8E-46CF-8EFC-50A2915C5C60}" srcOrd="0" destOrd="0" presId="urn:microsoft.com/office/officeart/2008/layout/AlternatingPictureBlocks"/>
    <dgm:cxn modelId="{5415A2DD-9FD0-4553-A9A5-2D82B76F5109}" srcId="{2129C2B7-E0D8-4CB6-ACEE-934A8380AC90}" destId="{08839D39-5460-41A8-A7FF-43F3B3A39C77}" srcOrd="1" destOrd="0" parTransId="{F5CF5DEA-3E32-4AA7-A4FB-7A55AD97BE5A}" sibTransId="{6C68ED9D-3964-40B7-984C-54E509CAC9E1}"/>
    <dgm:cxn modelId="{C88B88F7-289B-4403-A50B-C63BCA8DB7C9}" srcId="{2129C2B7-E0D8-4CB6-ACEE-934A8380AC90}" destId="{26BB64C2-7358-4CE1-9E68-9D3CC44DB0B2}" srcOrd="0" destOrd="0" parTransId="{A0B314D3-2BEE-4912-9C4D-53C6DBB32591}" sibTransId="{8CFAB329-BAA0-4C19-8E33-62435158920F}"/>
    <dgm:cxn modelId="{ACA60F2C-D988-4F95-A8A1-02D54EE8514D}" type="presOf" srcId="{08839D39-5460-41A8-A7FF-43F3B3A39C77}" destId="{EAC8A425-ED92-432D-8D9C-7EC4EBAFAA35}" srcOrd="0" destOrd="0" presId="urn:microsoft.com/office/officeart/2008/layout/AlternatingPictureBlocks"/>
    <dgm:cxn modelId="{3116BA9F-666E-4D36-8C95-8C604A391A41}" type="presParOf" srcId="{0930E80E-2A8E-46CF-8EFC-50A2915C5C60}" destId="{0F98AD5D-47BF-4A06-9E64-390D3E6D2A7D}" srcOrd="0" destOrd="0" presId="urn:microsoft.com/office/officeart/2008/layout/AlternatingPictureBlocks"/>
    <dgm:cxn modelId="{5253CE51-40D3-42FC-AE14-2DC5A2140C68}" type="presParOf" srcId="{0F98AD5D-47BF-4A06-9E64-390D3E6D2A7D}" destId="{BA2DC2C8-EA47-4167-B2C9-3B7FE0D56456}" srcOrd="0" destOrd="0" presId="urn:microsoft.com/office/officeart/2008/layout/AlternatingPictureBlocks"/>
    <dgm:cxn modelId="{11C1B39F-7206-4E24-9CDB-310A38E6350C}" type="presParOf" srcId="{0F98AD5D-47BF-4A06-9E64-390D3E6D2A7D}" destId="{E7FADC95-9385-447A-B05F-89E07C9DFF22}" srcOrd="1" destOrd="0" presId="urn:microsoft.com/office/officeart/2008/layout/AlternatingPictureBlocks"/>
    <dgm:cxn modelId="{32AC46B7-9C0B-45E1-ACAE-DBD6886352E4}" type="presParOf" srcId="{0930E80E-2A8E-46CF-8EFC-50A2915C5C60}" destId="{741DC4B9-C8D8-4CBE-A730-382C19F9D850}" srcOrd="1" destOrd="0" presId="urn:microsoft.com/office/officeart/2008/layout/AlternatingPictureBlocks"/>
    <dgm:cxn modelId="{AB9B97A8-5BCE-4291-9609-C4709219A1D9}" type="presParOf" srcId="{0930E80E-2A8E-46CF-8EFC-50A2915C5C60}" destId="{5E291C50-94A0-48B6-B512-A8BB6B05217B}" srcOrd="2" destOrd="0" presId="urn:microsoft.com/office/officeart/2008/layout/AlternatingPictureBlocks"/>
    <dgm:cxn modelId="{FEE6EC7D-180F-4EF0-B34B-D532F3C80E3C}" type="presParOf" srcId="{5E291C50-94A0-48B6-B512-A8BB6B05217B}" destId="{EAC8A425-ED92-432D-8D9C-7EC4EBAFAA35}" srcOrd="0" destOrd="0" presId="urn:microsoft.com/office/officeart/2008/layout/AlternatingPictureBlocks"/>
    <dgm:cxn modelId="{3A459DF6-A7F4-407F-8446-32E8C2D71B63}" type="presParOf" srcId="{5E291C50-94A0-48B6-B512-A8BB6B05217B}" destId="{4E57A5D7-7E36-4588-BC47-10DC20445C5F}" srcOrd="1" destOrd="0" presId="urn:microsoft.com/office/officeart/2008/layout/AlternatingPictureBlock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102252F-C297-4479-9A64-AF081E29C202}" type="doc">
      <dgm:prSet loTypeId="urn:microsoft.com/office/officeart/2008/layout/AlternatingPictureBlocks" loCatId="list" qsTypeId="urn:microsoft.com/office/officeart/2005/8/quickstyle/simple1" qsCatId="simple" csTypeId="urn:microsoft.com/office/officeart/2005/8/colors/accent1_2" csCatId="accent1" phldr="1"/>
      <dgm:spPr/>
    </dgm:pt>
    <dgm:pt modelId="{26C8B92B-8D43-4F43-A258-16DFCE84169A}">
      <dgm:prSet phldrT="[Текст]"/>
      <dgm:spPr/>
      <dgm:t>
        <a:bodyPr/>
        <a:lstStyle/>
        <a:p>
          <a:r>
            <a:rPr lang="ru-RU" dirty="0" smtClean="0"/>
            <a:t>У </a:t>
          </a:r>
          <a:r>
            <a:rPr lang="ru-RU" dirty="0" err="1" smtClean="0"/>
            <a:t>державних</a:t>
          </a:r>
          <a:r>
            <a:rPr lang="ru-RU" dirty="0" smtClean="0"/>
            <a:t> </a:t>
          </a:r>
          <a:r>
            <a:rPr lang="ru-RU" dirty="0" err="1" smtClean="0"/>
            <a:t>програмах</a:t>
          </a:r>
          <a:r>
            <a:rPr lang="ru-RU" dirty="0" smtClean="0"/>
            <a:t> </a:t>
          </a:r>
          <a:r>
            <a:rPr lang="ru-RU" dirty="0" err="1" smtClean="0"/>
            <a:t>залучення</a:t>
          </a:r>
          <a:r>
            <a:rPr lang="ru-RU" dirty="0" smtClean="0"/>
            <a:t> </a:t>
          </a:r>
          <a:r>
            <a:rPr lang="ru-RU" dirty="0" err="1" smtClean="0"/>
            <a:t>іноземних</a:t>
          </a:r>
          <a:r>
            <a:rPr lang="ru-RU" dirty="0" smtClean="0"/>
            <a:t> </a:t>
          </a:r>
          <a:r>
            <a:rPr lang="ru-RU" dirty="0" err="1" smtClean="0"/>
            <a:t>інвестицій</a:t>
          </a:r>
          <a:r>
            <a:rPr lang="ru-RU" dirty="0" smtClean="0"/>
            <a:t> в </a:t>
          </a:r>
          <a:r>
            <a:rPr lang="ru-RU" dirty="0" err="1" smtClean="0"/>
            <a:t>пріоритетні</a:t>
          </a:r>
          <a:r>
            <a:rPr lang="ru-RU" dirty="0" smtClean="0"/>
            <a:t> </a:t>
          </a:r>
          <a:r>
            <a:rPr lang="ru-RU" dirty="0" err="1" smtClean="0"/>
            <a:t>галузі</a:t>
          </a:r>
          <a:r>
            <a:rPr lang="ru-RU" dirty="0" smtClean="0"/>
            <a:t> </a:t>
          </a:r>
          <a:r>
            <a:rPr lang="ru-RU" dirty="0" err="1" smtClean="0"/>
            <a:t>економіки</a:t>
          </a:r>
          <a:r>
            <a:rPr lang="ru-RU" dirty="0" smtClean="0"/>
            <a:t> та </a:t>
          </a:r>
          <a:r>
            <a:rPr lang="ru-RU" dirty="0" err="1" smtClean="0"/>
            <a:t>соціальну</a:t>
          </a:r>
          <a:r>
            <a:rPr lang="ru-RU" dirty="0" smtClean="0"/>
            <a:t> сферу </a:t>
          </a:r>
          <a:r>
            <a:rPr lang="ru-RU" dirty="0" err="1" smtClean="0"/>
            <a:t>може</a:t>
          </a:r>
          <a:r>
            <a:rPr lang="ru-RU" dirty="0" smtClean="0"/>
            <a:t> бути </a:t>
          </a:r>
          <a:r>
            <a:rPr lang="ru-RU" dirty="0" err="1" smtClean="0"/>
            <a:t>передбачено</a:t>
          </a:r>
          <a:r>
            <a:rPr lang="ru-RU" dirty="0" smtClean="0"/>
            <a:t> </a:t>
          </a:r>
          <a:r>
            <a:rPr lang="ru-RU" dirty="0" err="1" smtClean="0"/>
            <a:t>встановлення</a:t>
          </a:r>
          <a:r>
            <a:rPr lang="ru-RU" dirty="0" smtClean="0"/>
            <a:t> </a:t>
          </a:r>
          <a:r>
            <a:rPr lang="ru-RU" dirty="0" err="1" smtClean="0"/>
            <a:t>додаткових</a:t>
          </a:r>
          <a:r>
            <a:rPr lang="ru-RU" dirty="0" smtClean="0"/>
            <a:t> </a:t>
          </a:r>
          <a:r>
            <a:rPr lang="ru-RU" dirty="0" err="1" smtClean="0"/>
            <a:t>пільг</a:t>
          </a:r>
          <a:r>
            <a:rPr lang="ru-RU" dirty="0" smtClean="0"/>
            <a:t> для </a:t>
          </a:r>
          <a:r>
            <a:rPr lang="ru-RU" dirty="0" err="1" smtClean="0"/>
            <a:t>суб'єктів</a:t>
          </a:r>
          <a:r>
            <a:rPr lang="ru-RU" dirty="0" smtClean="0"/>
            <a:t> </a:t>
          </a:r>
          <a:r>
            <a:rPr lang="ru-RU" dirty="0" err="1" smtClean="0"/>
            <a:t>господарювання</a:t>
          </a:r>
          <a:r>
            <a:rPr lang="ru-RU" dirty="0" smtClean="0"/>
            <a:t>, </a:t>
          </a:r>
          <a:r>
            <a:rPr lang="ru-RU" dirty="0" err="1" smtClean="0"/>
            <a:t>що</a:t>
          </a:r>
          <a:r>
            <a:rPr lang="ru-RU" dirty="0" smtClean="0"/>
            <a:t> </a:t>
          </a:r>
          <a:r>
            <a:rPr lang="ru-RU" dirty="0" err="1" smtClean="0"/>
            <a:t>здійснюють</a:t>
          </a:r>
          <a:r>
            <a:rPr lang="ru-RU" dirty="0" smtClean="0"/>
            <a:t> </a:t>
          </a:r>
          <a:r>
            <a:rPr lang="ru-RU" dirty="0" err="1" smtClean="0"/>
            <a:t>діяльність</a:t>
          </a:r>
          <a:r>
            <a:rPr lang="ru-RU" dirty="0" smtClean="0"/>
            <a:t> у </a:t>
          </a:r>
          <a:r>
            <a:rPr lang="ru-RU" dirty="0" err="1" smtClean="0"/>
            <a:t>цих</a:t>
          </a:r>
          <a:r>
            <a:rPr lang="ru-RU" dirty="0" smtClean="0"/>
            <a:t> сферах.</a:t>
          </a:r>
          <a:endParaRPr lang="ru-RU" dirty="0"/>
        </a:p>
      </dgm:t>
    </dgm:pt>
    <dgm:pt modelId="{35125FF7-616F-4AE0-85E9-98FAE53C9F9D}" type="parTrans" cxnId="{F5B127ED-7CB0-4F9B-937A-A10039B15F55}">
      <dgm:prSet/>
      <dgm:spPr/>
      <dgm:t>
        <a:bodyPr/>
        <a:lstStyle/>
        <a:p>
          <a:endParaRPr lang="ru-RU"/>
        </a:p>
      </dgm:t>
    </dgm:pt>
    <dgm:pt modelId="{BA909F4E-D690-4BD6-8298-B0DB2DD83D10}" type="sibTrans" cxnId="{F5B127ED-7CB0-4F9B-937A-A10039B15F55}">
      <dgm:prSet/>
      <dgm:spPr/>
      <dgm:t>
        <a:bodyPr/>
        <a:lstStyle/>
        <a:p>
          <a:endParaRPr lang="ru-RU"/>
        </a:p>
      </dgm:t>
    </dgm:pt>
    <dgm:pt modelId="{A3D5C5B2-9BB1-4E98-9479-F5E38AAA6058}">
      <dgm:prSet/>
      <dgm:spPr/>
      <dgm:t>
        <a:bodyPr/>
        <a:lstStyle/>
        <a:p>
          <a:r>
            <a:rPr lang="ru-RU" dirty="0" err="1" smtClean="0"/>
            <a:t>Відмова</a:t>
          </a:r>
          <a:r>
            <a:rPr lang="ru-RU" dirty="0" smtClean="0"/>
            <a:t> у </a:t>
          </a:r>
          <a:r>
            <a:rPr lang="ru-RU" dirty="0" err="1" smtClean="0"/>
            <a:t>державній</a:t>
          </a:r>
          <a:r>
            <a:rPr lang="ru-RU" dirty="0" smtClean="0"/>
            <a:t> </a:t>
          </a:r>
          <a:r>
            <a:rPr lang="ru-RU" dirty="0" err="1" smtClean="0"/>
            <a:t>реєстрації</a:t>
          </a:r>
          <a:r>
            <a:rPr lang="ru-RU" dirty="0" smtClean="0"/>
            <a:t> </a:t>
          </a:r>
          <a:r>
            <a:rPr lang="ru-RU" dirty="0" err="1" smtClean="0"/>
            <a:t>іноземних</a:t>
          </a:r>
          <a:r>
            <a:rPr lang="ru-RU" dirty="0" smtClean="0"/>
            <a:t> </a:t>
          </a:r>
          <a:r>
            <a:rPr lang="ru-RU" dirty="0" err="1" smtClean="0"/>
            <a:t>інвестицій</a:t>
          </a:r>
          <a:r>
            <a:rPr lang="ru-RU" dirty="0" smtClean="0"/>
            <a:t> </a:t>
          </a:r>
          <a:r>
            <a:rPr lang="ru-RU" dirty="0" err="1" smtClean="0"/>
            <a:t>можлива</a:t>
          </a:r>
          <a:r>
            <a:rPr lang="ru-RU" dirty="0" smtClean="0"/>
            <a:t> </a:t>
          </a:r>
          <a:r>
            <a:rPr lang="ru-RU" dirty="0" err="1" smtClean="0"/>
            <a:t>лише</a:t>
          </a:r>
          <a:r>
            <a:rPr lang="ru-RU" dirty="0" smtClean="0"/>
            <a:t> у </a:t>
          </a:r>
          <a:r>
            <a:rPr lang="ru-RU" dirty="0" err="1" smtClean="0"/>
            <a:t>разі</a:t>
          </a:r>
          <a:r>
            <a:rPr lang="ru-RU" dirty="0" smtClean="0"/>
            <a:t> </a:t>
          </a:r>
          <a:r>
            <a:rPr lang="ru-RU" dirty="0" err="1" smtClean="0"/>
            <a:t>порушення</a:t>
          </a:r>
          <a:r>
            <a:rPr lang="ru-RU" dirty="0" smtClean="0"/>
            <a:t> </a:t>
          </a:r>
          <a:r>
            <a:rPr lang="ru-RU" dirty="0" err="1" smtClean="0"/>
            <a:t>законодавства</a:t>
          </a:r>
          <a:r>
            <a:rPr lang="ru-RU" dirty="0" smtClean="0"/>
            <a:t> </a:t>
          </a:r>
          <a:r>
            <a:rPr lang="ru-RU" dirty="0" err="1" smtClean="0"/>
            <a:t>України</a:t>
          </a:r>
          <a:r>
            <a:rPr lang="ru-RU" dirty="0" smtClean="0"/>
            <a:t> про </a:t>
          </a:r>
          <a:r>
            <a:rPr lang="ru-RU" dirty="0" err="1" smtClean="0"/>
            <a:t>іноземне</a:t>
          </a:r>
          <a:r>
            <a:rPr lang="ru-RU" dirty="0" smtClean="0"/>
            <a:t> </a:t>
          </a:r>
          <a:r>
            <a:rPr lang="ru-RU" dirty="0" err="1" smtClean="0"/>
            <a:t>інвестування</a:t>
          </a:r>
          <a:r>
            <a:rPr lang="ru-RU" dirty="0" smtClean="0"/>
            <a:t>. </a:t>
          </a:r>
          <a:r>
            <a:rPr lang="ru-RU" dirty="0" err="1" smtClean="0"/>
            <a:t>Відмову</a:t>
          </a:r>
          <a:r>
            <a:rPr lang="ru-RU" dirty="0" smtClean="0"/>
            <a:t> у </a:t>
          </a:r>
          <a:r>
            <a:rPr lang="ru-RU" dirty="0" err="1" smtClean="0"/>
            <a:t>державній</a:t>
          </a:r>
          <a:r>
            <a:rPr lang="ru-RU" dirty="0" smtClean="0"/>
            <a:t> </a:t>
          </a:r>
          <a:r>
            <a:rPr lang="ru-RU" dirty="0" err="1" smtClean="0"/>
            <a:t>реєстрації</a:t>
          </a:r>
          <a:r>
            <a:rPr lang="ru-RU" dirty="0" smtClean="0"/>
            <a:t> </a:t>
          </a:r>
          <a:r>
            <a:rPr lang="ru-RU" dirty="0" err="1" smtClean="0"/>
            <a:t>іноземних</a:t>
          </a:r>
          <a:r>
            <a:rPr lang="ru-RU" dirty="0" smtClean="0"/>
            <a:t> </a:t>
          </a:r>
          <a:r>
            <a:rPr lang="ru-RU" dirty="0" err="1" smtClean="0"/>
            <a:t>інвестицій</a:t>
          </a:r>
          <a:r>
            <a:rPr lang="ru-RU" dirty="0" smtClean="0"/>
            <a:t> </a:t>
          </a:r>
          <a:r>
            <a:rPr lang="ru-RU" dirty="0" err="1" smtClean="0"/>
            <a:t>може</a:t>
          </a:r>
          <a:r>
            <a:rPr lang="ru-RU" dirty="0" smtClean="0"/>
            <a:t> бути </a:t>
          </a:r>
          <a:r>
            <a:rPr lang="ru-RU" dirty="0" err="1" smtClean="0"/>
            <a:t>оскаржено</a:t>
          </a:r>
          <a:r>
            <a:rPr lang="ru-RU" dirty="0" smtClean="0"/>
            <a:t> у судовому порядку.</a:t>
          </a:r>
          <a:endParaRPr lang="ru-RU" dirty="0"/>
        </a:p>
      </dgm:t>
    </dgm:pt>
    <dgm:pt modelId="{7E2EA121-D49F-466B-8A76-45CC67F72198}" type="parTrans" cxnId="{65D29000-02E3-4923-B427-B73FFC77A762}">
      <dgm:prSet/>
      <dgm:spPr/>
      <dgm:t>
        <a:bodyPr/>
        <a:lstStyle/>
        <a:p>
          <a:endParaRPr lang="ru-RU"/>
        </a:p>
      </dgm:t>
    </dgm:pt>
    <dgm:pt modelId="{29DFBFF6-A5C2-422E-87A8-BAA7197F4E02}" type="sibTrans" cxnId="{65D29000-02E3-4923-B427-B73FFC77A762}">
      <dgm:prSet/>
      <dgm:spPr/>
      <dgm:t>
        <a:bodyPr/>
        <a:lstStyle/>
        <a:p>
          <a:endParaRPr lang="ru-RU"/>
        </a:p>
      </dgm:t>
    </dgm:pt>
    <dgm:pt modelId="{DCFD9F47-7FDE-431E-BE22-7CC504011C41}" type="pres">
      <dgm:prSet presAssocID="{0102252F-C297-4479-9A64-AF081E29C202}" presName="linearFlow" presStyleCnt="0">
        <dgm:presLayoutVars>
          <dgm:dir/>
          <dgm:resizeHandles val="exact"/>
        </dgm:presLayoutVars>
      </dgm:prSet>
      <dgm:spPr/>
    </dgm:pt>
    <dgm:pt modelId="{BF65C1D4-04F7-4286-AFD6-9BAC74B32C2F}" type="pres">
      <dgm:prSet presAssocID="{26C8B92B-8D43-4F43-A258-16DFCE84169A}" presName="comp" presStyleCnt="0"/>
      <dgm:spPr/>
    </dgm:pt>
    <dgm:pt modelId="{6D63EC2C-7A5C-47F8-BC21-123747DBE4F4}" type="pres">
      <dgm:prSet presAssocID="{26C8B92B-8D43-4F43-A258-16DFCE84169A}" presName="rect2" presStyleLbl="node1" presStyleIdx="0" presStyleCnt="2">
        <dgm:presLayoutVars>
          <dgm:bulletEnabled val="1"/>
        </dgm:presLayoutVars>
      </dgm:prSet>
      <dgm:spPr/>
      <dgm:t>
        <a:bodyPr/>
        <a:lstStyle/>
        <a:p>
          <a:endParaRPr lang="ru-RU"/>
        </a:p>
      </dgm:t>
    </dgm:pt>
    <dgm:pt modelId="{3373AC52-B649-4B7F-81E2-C55BE4EEC895}" type="pres">
      <dgm:prSet presAssocID="{26C8B92B-8D43-4F43-A258-16DFCE84169A}" presName="rect1" presStyleLbl="lnNode1" presStyleIdx="0" presStyleCnt="2"/>
      <dgm:spPr/>
    </dgm:pt>
    <dgm:pt modelId="{449C9591-74F7-4D72-9C6B-B46E68680D74}" type="pres">
      <dgm:prSet presAssocID="{BA909F4E-D690-4BD6-8298-B0DB2DD83D10}" presName="sibTrans" presStyleCnt="0"/>
      <dgm:spPr/>
    </dgm:pt>
    <dgm:pt modelId="{9DF80121-BBD1-4560-8B5C-4D36A6D76830}" type="pres">
      <dgm:prSet presAssocID="{A3D5C5B2-9BB1-4E98-9479-F5E38AAA6058}" presName="comp" presStyleCnt="0"/>
      <dgm:spPr/>
    </dgm:pt>
    <dgm:pt modelId="{DBE74D02-964C-4EF5-9C85-EFA35F3F2ECD}" type="pres">
      <dgm:prSet presAssocID="{A3D5C5B2-9BB1-4E98-9479-F5E38AAA6058}" presName="rect2" presStyleLbl="node1" presStyleIdx="1" presStyleCnt="2">
        <dgm:presLayoutVars>
          <dgm:bulletEnabled val="1"/>
        </dgm:presLayoutVars>
      </dgm:prSet>
      <dgm:spPr/>
      <dgm:t>
        <a:bodyPr/>
        <a:lstStyle/>
        <a:p>
          <a:endParaRPr lang="ru-RU"/>
        </a:p>
      </dgm:t>
    </dgm:pt>
    <dgm:pt modelId="{73B1D892-3CB3-4112-9052-E746FE14059A}" type="pres">
      <dgm:prSet presAssocID="{A3D5C5B2-9BB1-4E98-9479-F5E38AAA6058}" presName="rect1" presStyleLbl="lnNode1" presStyleIdx="1" presStyleCnt="2"/>
      <dgm:spPr/>
    </dgm:pt>
  </dgm:ptLst>
  <dgm:cxnLst>
    <dgm:cxn modelId="{F5B127ED-7CB0-4F9B-937A-A10039B15F55}" srcId="{0102252F-C297-4479-9A64-AF081E29C202}" destId="{26C8B92B-8D43-4F43-A258-16DFCE84169A}" srcOrd="0" destOrd="0" parTransId="{35125FF7-616F-4AE0-85E9-98FAE53C9F9D}" sibTransId="{BA909F4E-D690-4BD6-8298-B0DB2DD83D10}"/>
    <dgm:cxn modelId="{65D29000-02E3-4923-B427-B73FFC77A762}" srcId="{0102252F-C297-4479-9A64-AF081E29C202}" destId="{A3D5C5B2-9BB1-4E98-9479-F5E38AAA6058}" srcOrd="1" destOrd="0" parTransId="{7E2EA121-D49F-466B-8A76-45CC67F72198}" sibTransId="{29DFBFF6-A5C2-422E-87A8-BAA7197F4E02}"/>
    <dgm:cxn modelId="{46657F07-F763-4AC8-82FE-E1548A44C8EF}" type="presOf" srcId="{0102252F-C297-4479-9A64-AF081E29C202}" destId="{DCFD9F47-7FDE-431E-BE22-7CC504011C41}" srcOrd="0" destOrd="0" presId="urn:microsoft.com/office/officeart/2008/layout/AlternatingPictureBlocks"/>
    <dgm:cxn modelId="{1E62F087-FA7A-4095-868D-9EE44E77882C}" type="presOf" srcId="{A3D5C5B2-9BB1-4E98-9479-F5E38AAA6058}" destId="{DBE74D02-964C-4EF5-9C85-EFA35F3F2ECD}" srcOrd="0" destOrd="0" presId="urn:microsoft.com/office/officeart/2008/layout/AlternatingPictureBlocks"/>
    <dgm:cxn modelId="{4FDB2CF8-3AE7-4197-9CC1-DF4EBEEEDB3E}" type="presOf" srcId="{26C8B92B-8D43-4F43-A258-16DFCE84169A}" destId="{6D63EC2C-7A5C-47F8-BC21-123747DBE4F4}" srcOrd="0" destOrd="0" presId="urn:microsoft.com/office/officeart/2008/layout/AlternatingPictureBlocks"/>
    <dgm:cxn modelId="{A8C514DE-D163-417B-BC6F-5C994BF3CBAD}" type="presParOf" srcId="{DCFD9F47-7FDE-431E-BE22-7CC504011C41}" destId="{BF65C1D4-04F7-4286-AFD6-9BAC74B32C2F}" srcOrd="0" destOrd="0" presId="urn:microsoft.com/office/officeart/2008/layout/AlternatingPictureBlocks"/>
    <dgm:cxn modelId="{A478A41A-4A08-4246-9770-E410E49C30A4}" type="presParOf" srcId="{BF65C1D4-04F7-4286-AFD6-9BAC74B32C2F}" destId="{6D63EC2C-7A5C-47F8-BC21-123747DBE4F4}" srcOrd="0" destOrd="0" presId="urn:microsoft.com/office/officeart/2008/layout/AlternatingPictureBlocks"/>
    <dgm:cxn modelId="{B24BFAD7-DF88-4663-A999-A61430EB37CB}" type="presParOf" srcId="{BF65C1D4-04F7-4286-AFD6-9BAC74B32C2F}" destId="{3373AC52-B649-4B7F-81E2-C55BE4EEC895}" srcOrd="1" destOrd="0" presId="urn:microsoft.com/office/officeart/2008/layout/AlternatingPictureBlocks"/>
    <dgm:cxn modelId="{460B4611-98D3-48BB-BA8F-67746878EC0D}" type="presParOf" srcId="{DCFD9F47-7FDE-431E-BE22-7CC504011C41}" destId="{449C9591-74F7-4D72-9C6B-B46E68680D74}" srcOrd="1" destOrd="0" presId="urn:microsoft.com/office/officeart/2008/layout/AlternatingPictureBlocks"/>
    <dgm:cxn modelId="{65F4E2BF-0FCD-4572-9C67-B277C8F3A327}" type="presParOf" srcId="{DCFD9F47-7FDE-431E-BE22-7CC504011C41}" destId="{9DF80121-BBD1-4560-8B5C-4D36A6D76830}" srcOrd="2" destOrd="0" presId="urn:microsoft.com/office/officeart/2008/layout/AlternatingPictureBlocks"/>
    <dgm:cxn modelId="{09702777-25A9-4263-BEF9-F121E742FEF0}" type="presParOf" srcId="{9DF80121-BBD1-4560-8B5C-4D36A6D76830}" destId="{DBE74D02-964C-4EF5-9C85-EFA35F3F2ECD}" srcOrd="0" destOrd="0" presId="urn:microsoft.com/office/officeart/2008/layout/AlternatingPictureBlocks"/>
    <dgm:cxn modelId="{15658BFD-CE82-4C57-8F4D-16C0DA7FB244}" type="presParOf" srcId="{9DF80121-BBD1-4560-8B5C-4D36A6D76830}" destId="{73B1D892-3CB3-4112-9052-E746FE14059A}" srcOrd="1" destOrd="0" presId="urn:microsoft.com/office/officeart/2008/layout/AlternatingPictureBlock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D7728DE-DF5A-421F-9BCE-788C95D3A69C}" type="doc">
      <dgm:prSet loTypeId="urn:microsoft.com/office/officeart/2008/layout/AlternatingPictureBlocks" loCatId="list" qsTypeId="urn:microsoft.com/office/officeart/2005/8/quickstyle/simple1" qsCatId="simple" csTypeId="urn:microsoft.com/office/officeart/2005/8/colors/accent1_2" csCatId="accent1" phldr="1"/>
      <dgm:spPr/>
    </dgm:pt>
    <dgm:pt modelId="{AC651FE9-4C13-4FA3-9726-C102B72C1DA7}">
      <dgm:prSet phldrT="[Текст]"/>
      <dgm:spPr/>
      <dgm:t>
        <a:bodyPr/>
        <a:lstStyle/>
        <a:p>
          <a:r>
            <a:rPr lang="ru-RU" dirty="0" smtClean="0"/>
            <a:t>Законом </a:t>
          </a:r>
          <a:r>
            <a:rPr lang="ru-RU" dirty="0" err="1" smtClean="0"/>
            <a:t>може</a:t>
          </a:r>
          <a:r>
            <a:rPr lang="ru-RU" dirty="0" smtClean="0"/>
            <a:t> бути </a:t>
          </a:r>
          <a:r>
            <a:rPr lang="ru-RU" dirty="0" err="1" smtClean="0"/>
            <a:t>обмежено</a:t>
          </a:r>
          <a:r>
            <a:rPr lang="ru-RU" dirty="0" smtClean="0"/>
            <a:t> </a:t>
          </a:r>
          <a:r>
            <a:rPr lang="ru-RU" dirty="0" err="1" smtClean="0"/>
            <a:t>або</a:t>
          </a:r>
          <a:r>
            <a:rPr lang="ru-RU" dirty="0" smtClean="0"/>
            <a:t> заборонено </a:t>
          </a:r>
          <a:r>
            <a:rPr lang="ru-RU" dirty="0" err="1" smtClean="0"/>
            <a:t>діяльність</a:t>
          </a:r>
          <a:r>
            <a:rPr lang="ru-RU" dirty="0" smtClean="0"/>
            <a:t> </a:t>
          </a:r>
          <a:r>
            <a:rPr lang="ru-RU" dirty="0" err="1" smtClean="0"/>
            <a:t>іноземних</a:t>
          </a:r>
          <a:r>
            <a:rPr lang="ru-RU" dirty="0" smtClean="0"/>
            <a:t> </a:t>
          </a:r>
          <a:r>
            <a:rPr lang="ru-RU" dirty="0" err="1" smtClean="0"/>
            <a:t>інвесторів</a:t>
          </a:r>
          <a:r>
            <a:rPr lang="ru-RU" dirty="0" smtClean="0"/>
            <a:t> та </a:t>
          </a:r>
          <a:r>
            <a:rPr lang="ru-RU" dirty="0" err="1" smtClean="0"/>
            <a:t>підприємств</a:t>
          </a:r>
          <a:r>
            <a:rPr lang="ru-RU" dirty="0" smtClean="0"/>
            <a:t> з </a:t>
          </a:r>
          <a:r>
            <a:rPr lang="ru-RU" dirty="0" err="1" smtClean="0"/>
            <a:t>іноземними</a:t>
          </a:r>
          <a:r>
            <a:rPr lang="ru-RU" dirty="0" smtClean="0"/>
            <a:t> </a:t>
          </a:r>
          <a:r>
            <a:rPr lang="ru-RU" dirty="0" err="1" smtClean="0"/>
            <a:t>інвестиціями</a:t>
          </a:r>
          <a:r>
            <a:rPr lang="ru-RU" dirty="0" smtClean="0"/>
            <a:t> в </a:t>
          </a:r>
          <a:r>
            <a:rPr lang="ru-RU" dirty="0" err="1" smtClean="0"/>
            <a:t>окремих</a:t>
          </a:r>
          <a:r>
            <a:rPr lang="ru-RU" dirty="0" smtClean="0"/>
            <a:t> </a:t>
          </a:r>
          <a:r>
            <a:rPr lang="ru-RU" dirty="0" err="1" smtClean="0"/>
            <a:t>галузях</a:t>
          </a:r>
          <a:r>
            <a:rPr lang="ru-RU" dirty="0" smtClean="0"/>
            <a:t> народного </a:t>
          </a:r>
          <a:r>
            <a:rPr lang="ru-RU" dirty="0" err="1" smtClean="0"/>
            <a:t>господарства</a:t>
          </a:r>
          <a:r>
            <a:rPr lang="ru-RU" dirty="0" smtClean="0"/>
            <a:t> </a:t>
          </a:r>
          <a:r>
            <a:rPr lang="ru-RU" dirty="0" err="1" smtClean="0"/>
            <a:t>або</a:t>
          </a:r>
          <a:r>
            <a:rPr lang="ru-RU" dirty="0" smtClean="0"/>
            <a:t> в межах </a:t>
          </a:r>
          <a:r>
            <a:rPr lang="ru-RU" dirty="0" err="1" smtClean="0"/>
            <a:t>окремих</a:t>
          </a:r>
          <a:r>
            <a:rPr lang="ru-RU" dirty="0" smtClean="0"/>
            <a:t> </a:t>
          </a:r>
          <a:r>
            <a:rPr lang="ru-RU" dirty="0" err="1" smtClean="0"/>
            <a:t>територій</a:t>
          </a:r>
          <a:r>
            <a:rPr lang="ru-RU" dirty="0" smtClean="0"/>
            <a:t> </a:t>
          </a:r>
          <a:r>
            <a:rPr lang="ru-RU" dirty="0" err="1" smtClean="0"/>
            <a:t>України</a:t>
          </a:r>
          <a:r>
            <a:rPr lang="ru-RU" dirty="0" smtClean="0"/>
            <a:t> </a:t>
          </a:r>
          <a:r>
            <a:rPr lang="ru-RU" dirty="0" err="1" smtClean="0"/>
            <a:t>виходячи</a:t>
          </a:r>
          <a:r>
            <a:rPr lang="ru-RU" dirty="0" smtClean="0"/>
            <a:t> з </a:t>
          </a:r>
          <a:r>
            <a:rPr lang="ru-RU" dirty="0" err="1" smtClean="0"/>
            <a:t>інтересів</a:t>
          </a:r>
          <a:r>
            <a:rPr lang="ru-RU" dirty="0" smtClean="0"/>
            <a:t> </a:t>
          </a:r>
          <a:r>
            <a:rPr lang="ru-RU" dirty="0" err="1" smtClean="0"/>
            <a:t>національної</a:t>
          </a:r>
          <a:r>
            <a:rPr lang="ru-RU" dirty="0" smtClean="0"/>
            <a:t> </a:t>
          </a:r>
          <a:r>
            <a:rPr lang="ru-RU" dirty="0" err="1" smtClean="0"/>
            <a:t>безпеки</a:t>
          </a:r>
          <a:r>
            <a:rPr lang="ru-RU" dirty="0" smtClean="0"/>
            <a:t> </a:t>
          </a:r>
          <a:r>
            <a:rPr lang="ru-RU" dirty="0" err="1" smtClean="0"/>
            <a:t>України</a:t>
          </a:r>
          <a:r>
            <a:rPr lang="ru-RU" dirty="0" smtClean="0"/>
            <a:t>.</a:t>
          </a:r>
          <a:endParaRPr lang="ru-RU" dirty="0"/>
        </a:p>
      </dgm:t>
    </dgm:pt>
    <dgm:pt modelId="{932BEEEA-0372-4F9B-A49B-35A4AA3D4D98}" type="parTrans" cxnId="{17BEFAA2-1A2D-4F42-88CD-4629FFF83D94}">
      <dgm:prSet/>
      <dgm:spPr/>
      <dgm:t>
        <a:bodyPr/>
        <a:lstStyle/>
        <a:p>
          <a:endParaRPr lang="ru-RU"/>
        </a:p>
      </dgm:t>
    </dgm:pt>
    <dgm:pt modelId="{1143B7C3-8CC2-4503-8A88-7790BD5653C0}" type="sibTrans" cxnId="{17BEFAA2-1A2D-4F42-88CD-4629FFF83D94}">
      <dgm:prSet/>
      <dgm:spPr/>
      <dgm:t>
        <a:bodyPr/>
        <a:lstStyle/>
        <a:p>
          <a:endParaRPr lang="ru-RU"/>
        </a:p>
      </dgm:t>
    </dgm:pt>
    <dgm:pt modelId="{E5893F18-B70D-49DA-8543-14E4E009897D}">
      <dgm:prSet phldrT="[Текст]"/>
      <dgm:spPr/>
      <dgm:t>
        <a:bodyPr/>
        <a:lstStyle/>
        <a:p>
          <a:r>
            <a:rPr lang="ru-RU" dirty="0" err="1" smtClean="0"/>
            <a:t>Незареєстровані</a:t>
          </a:r>
          <a:r>
            <a:rPr lang="ru-RU" dirty="0" smtClean="0"/>
            <a:t> </a:t>
          </a:r>
          <a:r>
            <a:rPr lang="ru-RU" dirty="0" err="1" smtClean="0"/>
            <a:t>іноземні</a:t>
          </a:r>
          <a:r>
            <a:rPr lang="ru-RU" dirty="0" smtClean="0"/>
            <a:t> </a:t>
          </a:r>
          <a:r>
            <a:rPr lang="ru-RU" dirty="0" err="1" smtClean="0"/>
            <a:t>інвестиції</a:t>
          </a:r>
          <a:r>
            <a:rPr lang="ru-RU" dirty="0" smtClean="0"/>
            <a:t> не </a:t>
          </a:r>
          <a:r>
            <a:rPr lang="ru-RU" dirty="0" err="1" smtClean="0"/>
            <a:t>дають</a:t>
          </a:r>
          <a:r>
            <a:rPr lang="ru-RU" dirty="0" smtClean="0"/>
            <a:t> права на </a:t>
          </a:r>
          <a:r>
            <a:rPr lang="ru-RU" dirty="0" err="1" smtClean="0"/>
            <a:t>одержання</a:t>
          </a:r>
          <a:r>
            <a:rPr lang="ru-RU" dirty="0" smtClean="0"/>
            <a:t> </a:t>
          </a:r>
          <a:r>
            <a:rPr lang="ru-RU" dirty="0" err="1" smtClean="0"/>
            <a:t>пільг</a:t>
          </a:r>
          <a:r>
            <a:rPr lang="ru-RU" dirty="0" smtClean="0"/>
            <a:t> та </a:t>
          </a:r>
          <a:r>
            <a:rPr lang="ru-RU" dirty="0" err="1" smtClean="0"/>
            <a:t>гарантій</a:t>
          </a:r>
          <a:r>
            <a:rPr lang="ru-RU" dirty="0" smtClean="0"/>
            <a:t>, </a:t>
          </a:r>
          <a:r>
            <a:rPr lang="ru-RU" dirty="0" err="1" smtClean="0"/>
            <a:t>передбачених</a:t>
          </a:r>
          <a:r>
            <a:rPr lang="ru-RU" dirty="0" smtClean="0"/>
            <a:t> </a:t>
          </a:r>
          <a:r>
            <a:rPr lang="ru-RU" dirty="0" err="1" smtClean="0"/>
            <a:t>цим</a:t>
          </a:r>
          <a:r>
            <a:rPr lang="ru-RU" dirty="0" smtClean="0"/>
            <a:t> Кодексом та </a:t>
          </a:r>
          <a:r>
            <a:rPr lang="ru-RU" dirty="0" err="1" smtClean="0"/>
            <a:t>іншими</a:t>
          </a:r>
          <a:r>
            <a:rPr lang="ru-RU" dirty="0" smtClean="0"/>
            <a:t> законами для </a:t>
          </a:r>
          <a:r>
            <a:rPr lang="ru-RU" dirty="0" err="1" smtClean="0"/>
            <a:t>іноземних</a:t>
          </a:r>
          <a:r>
            <a:rPr lang="ru-RU" dirty="0" smtClean="0"/>
            <a:t> </a:t>
          </a:r>
          <a:r>
            <a:rPr lang="ru-RU" dirty="0" err="1" smtClean="0"/>
            <a:t>інвесторів</a:t>
          </a:r>
          <a:r>
            <a:rPr lang="ru-RU" dirty="0" smtClean="0"/>
            <a:t> і </a:t>
          </a:r>
          <a:r>
            <a:rPr lang="ru-RU" dirty="0" err="1" smtClean="0"/>
            <a:t>підприємств</a:t>
          </a:r>
          <a:r>
            <a:rPr lang="ru-RU" dirty="0" smtClean="0"/>
            <a:t> з </a:t>
          </a:r>
          <a:r>
            <a:rPr lang="ru-RU" dirty="0" err="1" smtClean="0"/>
            <a:t>іноземними</a:t>
          </a:r>
          <a:r>
            <a:rPr lang="ru-RU" dirty="0" smtClean="0"/>
            <a:t> </a:t>
          </a:r>
          <a:r>
            <a:rPr lang="ru-RU" dirty="0" err="1" smtClean="0"/>
            <a:t>інвестиціями</a:t>
          </a:r>
          <a:r>
            <a:rPr lang="ru-RU" dirty="0" smtClean="0"/>
            <a:t>.</a:t>
          </a:r>
          <a:endParaRPr lang="ru-RU" dirty="0"/>
        </a:p>
      </dgm:t>
    </dgm:pt>
    <dgm:pt modelId="{54BAA1C0-3256-4ED9-8ACC-EE82251A2FD4}" type="parTrans" cxnId="{BCBEA8BD-1F01-4F03-BCDE-1D86A2948CA2}">
      <dgm:prSet/>
      <dgm:spPr/>
      <dgm:t>
        <a:bodyPr/>
        <a:lstStyle/>
        <a:p>
          <a:endParaRPr lang="ru-RU"/>
        </a:p>
      </dgm:t>
    </dgm:pt>
    <dgm:pt modelId="{9219F4BD-A381-4ED1-BCBC-7029210A4CED}" type="sibTrans" cxnId="{BCBEA8BD-1F01-4F03-BCDE-1D86A2948CA2}">
      <dgm:prSet/>
      <dgm:spPr/>
      <dgm:t>
        <a:bodyPr/>
        <a:lstStyle/>
        <a:p>
          <a:endParaRPr lang="ru-RU"/>
        </a:p>
      </dgm:t>
    </dgm:pt>
    <dgm:pt modelId="{79B268D5-3809-4ECD-8A60-C88A164931C1}" type="pres">
      <dgm:prSet presAssocID="{ED7728DE-DF5A-421F-9BCE-788C95D3A69C}" presName="linearFlow" presStyleCnt="0">
        <dgm:presLayoutVars>
          <dgm:dir/>
          <dgm:resizeHandles val="exact"/>
        </dgm:presLayoutVars>
      </dgm:prSet>
      <dgm:spPr/>
    </dgm:pt>
    <dgm:pt modelId="{3E82C56A-4A4D-4DDB-B68D-48F4FE83C31C}" type="pres">
      <dgm:prSet presAssocID="{AC651FE9-4C13-4FA3-9726-C102B72C1DA7}" presName="comp" presStyleCnt="0"/>
      <dgm:spPr/>
    </dgm:pt>
    <dgm:pt modelId="{E4528F26-268B-4C72-8089-72A99C1D3719}" type="pres">
      <dgm:prSet presAssocID="{AC651FE9-4C13-4FA3-9726-C102B72C1DA7}" presName="rect2" presStyleLbl="node1" presStyleIdx="0" presStyleCnt="2">
        <dgm:presLayoutVars>
          <dgm:bulletEnabled val="1"/>
        </dgm:presLayoutVars>
      </dgm:prSet>
      <dgm:spPr/>
      <dgm:t>
        <a:bodyPr/>
        <a:lstStyle/>
        <a:p>
          <a:endParaRPr lang="ru-RU"/>
        </a:p>
      </dgm:t>
    </dgm:pt>
    <dgm:pt modelId="{74A275ED-EFB4-46C9-A512-04C07C3E7565}" type="pres">
      <dgm:prSet presAssocID="{AC651FE9-4C13-4FA3-9726-C102B72C1DA7}" presName="rect1" presStyleLbl="lnNode1" presStyleIdx="0" presStyleCnt="2"/>
      <dgm:spPr/>
    </dgm:pt>
    <dgm:pt modelId="{15CA1F7A-558E-4191-9CD8-2EF7477D5E8B}" type="pres">
      <dgm:prSet presAssocID="{1143B7C3-8CC2-4503-8A88-7790BD5653C0}" presName="sibTrans" presStyleCnt="0"/>
      <dgm:spPr/>
    </dgm:pt>
    <dgm:pt modelId="{8B0A445D-5A5E-4E8B-8C1D-27D5E802CD8E}" type="pres">
      <dgm:prSet presAssocID="{E5893F18-B70D-49DA-8543-14E4E009897D}" presName="comp" presStyleCnt="0"/>
      <dgm:spPr/>
    </dgm:pt>
    <dgm:pt modelId="{F88C0D30-23EE-44A7-9529-EFB7062D352D}" type="pres">
      <dgm:prSet presAssocID="{E5893F18-B70D-49DA-8543-14E4E009897D}" presName="rect2" presStyleLbl="node1" presStyleIdx="1" presStyleCnt="2">
        <dgm:presLayoutVars>
          <dgm:bulletEnabled val="1"/>
        </dgm:presLayoutVars>
      </dgm:prSet>
      <dgm:spPr/>
      <dgm:t>
        <a:bodyPr/>
        <a:lstStyle/>
        <a:p>
          <a:endParaRPr lang="ru-RU"/>
        </a:p>
      </dgm:t>
    </dgm:pt>
    <dgm:pt modelId="{0AC17BFD-2FB6-4098-8A1D-33C1F164DA06}" type="pres">
      <dgm:prSet presAssocID="{E5893F18-B70D-49DA-8543-14E4E009897D}" presName="rect1" presStyleLbl="lnNode1" presStyleIdx="1" presStyleCnt="2"/>
      <dgm:spPr/>
    </dgm:pt>
  </dgm:ptLst>
  <dgm:cxnLst>
    <dgm:cxn modelId="{17BEFAA2-1A2D-4F42-88CD-4629FFF83D94}" srcId="{ED7728DE-DF5A-421F-9BCE-788C95D3A69C}" destId="{AC651FE9-4C13-4FA3-9726-C102B72C1DA7}" srcOrd="0" destOrd="0" parTransId="{932BEEEA-0372-4F9B-A49B-35A4AA3D4D98}" sibTransId="{1143B7C3-8CC2-4503-8A88-7790BD5653C0}"/>
    <dgm:cxn modelId="{191C9509-5700-47B7-BEE1-52C9294D7DC7}" type="presOf" srcId="{E5893F18-B70D-49DA-8543-14E4E009897D}" destId="{F88C0D30-23EE-44A7-9529-EFB7062D352D}" srcOrd="0" destOrd="0" presId="urn:microsoft.com/office/officeart/2008/layout/AlternatingPictureBlocks"/>
    <dgm:cxn modelId="{BCBEA8BD-1F01-4F03-BCDE-1D86A2948CA2}" srcId="{ED7728DE-DF5A-421F-9BCE-788C95D3A69C}" destId="{E5893F18-B70D-49DA-8543-14E4E009897D}" srcOrd="1" destOrd="0" parTransId="{54BAA1C0-3256-4ED9-8ACC-EE82251A2FD4}" sibTransId="{9219F4BD-A381-4ED1-BCBC-7029210A4CED}"/>
    <dgm:cxn modelId="{9BBB74B6-A3BC-4C1C-8FCB-DB0901BBD2B1}" type="presOf" srcId="{AC651FE9-4C13-4FA3-9726-C102B72C1DA7}" destId="{E4528F26-268B-4C72-8089-72A99C1D3719}" srcOrd="0" destOrd="0" presId="urn:microsoft.com/office/officeart/2008/layout/AlternatingPictureBlocks"/>
    <dgm:cxn modelId="{04D6FCFC-9807-4B93-AF07-90D2D9954746}" type="presOf" srcId="{ED7728DE-DF5A-421F-9BCE-788C95D3A69C}" destId="{79B268D5-3809-4ECD-8A60-C88A164931C1}" srcOrd="0" destOrd="0" presId="urn:microsoft.com/office/officeart/2008/layout/AlternatingPictureBlocks"/>
    <dgm:cxn modelId="{EBAF9DE2-AC4A-4135-8916-5A1CBC65BB00}" type="presParOf" srcId="{79B268D5-3809-4ECD-8A60-C88A164931C1}" destId="{3E82C56A-4A4D-4DDB-B68D-48F4FE83C31C}" srcOrd="0" destOrd="0" presId="urn:microsoft.com/office/officeart/2008/layout/AlternatingPictureBlocks"/>
    <dgm:cxn modelId="{614CACD1-5F30-43A0-9294-C04BA62704A3}" type="presParOf" srcId="{3E82C56A-4A4D-4DDB-B68D-48F4FE83C31C}" destId="{E4528F26-268B-4C72-8089-72A99C1D3719}" srcOrd="0" destOrd="0" presId="urn:microsoft.com/office/officeart/2008/layout/AlternatingPictureBlocks"/>
    <dgm:cxn modelId="{BDE864D1-F3E3-4215-BBAC-E1681FBBE86B}" type="presParOf" srcId="{3E82C56A-4A4D-4DDB-B68D-48F4FE83C31C}" destId="{74A275ED-EFB4-46C9-A512-04C07C3E7565}" srcOrd="1" destOrd="0" presId="urn:microsoft.com/office/officeart/2008/layout/AlternatingPictureBlocks"/>
    <dgm:cxn modelId="{2A5BDCA1-FB18-478F-881D-BA292FD2D3C1}" type="presParOf" srcId="{79B268D5-3809-4ECD-8A60-C88A164931C1}" destId="{15CA1F7A-558E-4191-9CD8-2EF7477D5E8B}" srcOrd="1" destOrd="0" presId="urn:microsoft.com/office/officeart/2008/layout/AlternatingPictureBlocks"/>
    <dgm:cxn modelId="{46945D45-4E91-4BFC-9B30-7407B1B32101}" type="presParOf" srcId="{79B268D5-3809-4ECD-8A60-C88A164931C1}" destId="{8B0A445D-5A5E-4E8B-8C1D-27D5E802CD8E}" srcOrd="2" destOrd="0" presId="urn:microsoft.com/office/officeart/2008/layout/AlternatingPictureBlocks"/>
    <dgm:cxn modelId="{150B6708-6D26-4CE5-9955-3341AD08D850}" type="presParOf" srcId="{8B0A445D-5A5E-4E8B-8C1D-27D5E802CD8E}" destId="{F88C0D30-23EE-44A7-9529-EFB7062D352D}" srcOrd="0" destOrd="0" presId="urn:microsoft.com/office/officeart/2008/layout/AlternatingPictureBlocks"/>
    <dgm:cxn modelId="{D8C3835F-7974-4543-8E70-C437CAF36D22}" type="presParOf" srcId="{8B0A445D-5A5E-4E8B-8C1D-27D5E802CD8E}" destId="{0AC17BFD-2FB6-4098-8A1D-33C1F164DA06}" srcOrd="1" destOrd="0" presId="urn:microsoft.com/office/officeart/2008/layout/AlternatingPictureBlock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9B215A5-212C-4078-9B6E-5CFE093F809F}"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uk-UA"/>
        </a:p>
      </dgm:t>
    </dgm:pt>
    <dgm:pt modelId="{086D7555-4546-49DC-8011-D42E82CE14B4}">
      <dgm:prSet phldrT="[Текст]"/>
      <dgm:spPr/>
      <dgm:t>
        <a:bodyPr/>
        <a:lstStyle/>
        <a:p>
          <a:r>
            <a:rPr lang="uk-UA" dirty="0" smtClean="0"/>
            <a:t>Гарантії щодо примусового вилучення, а також від незаконних дій органів влади та їх посадових осіб</a:t>
          </a:r>
          <a:endParaRPr lang="uk-UA" dirty="0"/>
        </a:p>
      </dgm:t>
    </dgm:pt>
    <dgm:pt modelId="{81309B73-493D-486E-8589-0E0A8C79B9EB}" type="parTrans" cxnId="{EF769BFC-DFD8-4C92-BD2A-AA07947E3B32}">
      <dgm:prSet/>
      <dgm:spPr/>
      <dgm:t>
        <a:bodyPr/>
        <a:lstStyle/>
        <a:p>
          <a:endParaRPr lang="uk-UA"/>
        </a:p>
      </dgm:t>
    </dgm:pt>
    <dgm:pt modelId="{55CCC1A2-FC15-47AF-AB1F-9814BD412440}" type="sibTrans" cxnId="{EF769BFC-DFD8-4C92-BD2A-AA07947E3B32}">
      <dgm:prSet/>
      <dgm:spPr/>
      <dgm:t>
        <a:bodyPr/>
        <a:lstStyle/>
        <a:p>
          <a:endParaRPr lang="uk-UA"/>
        </a:p>
      </dgm:t>
    </dgm:pt>
    <dgm:pt modelId="{BE8BA734-CB08-4726-B6A5-D74544AEE546}">
      <dgm:prSet phldrT="[Текст]"/>
      <dgm:spPr/>
      <dgm:t>
        <a:bodyPr/>
        <a:lstStyle/>
        <a:p>
          <a:r>
            <a:rPr lang="uk-UA" dirty="0" smtClean="0"/>
            <a:t>Компенсація і відшкодування збитків іноземним інвесторам</a:t>
          </a:r>
          <a:endParaRPr lang="uk-UA" dirty="0"/>
        </a:p>
      </dgm:t>
    </dgm:pt>
    <dgm:pt modelId="{21E5B563-C002-41CA-A8F7-121CD1E673CD}" type="parTrans" cxnId="{1ABC8BF0-C984-459C-80A1-C1C346106C06}">
      <dgm:prSet/>
      <dgm:spPr/>
      <dgm:t>
        <a:bodyPr/>
        <a:lstStyle/>
        <a:p>
          <a:endParaRPr lang="uk-UA"/>
        </a:p>
      </dgm:t>
    </dgm:pt>
    <dgm:pt modelId="{D124911C-DE46-4DAF-ACAC-7BCC1F8A23A8}" type="sibTrans" cxnId="{1ABC8BF0-C984-459C-80A1-C1C346106C06}">
      <dgm:prSet/>
      <dgm:spPr/>
      <dgm:t>
        <a:bodyPr/>
        <a:lstStyle/>
        <a:p>
          <a:endParaRPr lang="uk-UA"/>
        </a:p>
      </dgm:t>
    </dgm:pt>
    <dgm:pt modelId="{9B3FFA41-CB9F-493B-A46F-F900FE7726B8}">
      <dgm:prSet phldrT="[Текст]"/>
      <dgm:spPr/>
      <dgm:t>
        <a:bodyPr/>
        <a:lstStyle/>
        <a:p>
          <a:r>
            <a:rPr lang="uk-UA" dirty="0" smtClean="0"/>
            <a:t>Гарантії у разі припинення інвестиційної діяльності </a:t>
          </a:r>
        </a:p>
      </dgm:t>
    </dgm:pt>
    <dgm:pt modelId="{975E1AB4-629C-441A-ADEA-8F82DD9A8775}" type="parTrans" cxnId="{79561717-843E-4A0C-BD64-32D543A4DDA9}">
      <dgm:prSet/>
      <dgm:spPr/>
      <dgm:t>
        <a:bodyPr/>
        <a:lstStyle/>
        <a:p>
          <a:endParaRPr lang="uk-UA"/>
        </a:p>
      </dgm:t>
    </dgm:pt>
    <dgm:pt modelId="{C2379A82-A441-4868-87B0-23652C022BA8}" type="sibTrans" cxnId="{79561717-843E-4A0C-BD64-32D543A4DDA9}">
      <dgm:prSet/>
      <dgm:spPr/>
      <dgm:t>
        <a:bodyPr/>
        <a:lstStyle/>
        <a:p>
          <a:endParaRPr lang="uk-UA"/>
        </a:p>
      </dgm:t>
    </dgm:pt>
    <dgm:pt modelId="{E024BC89-FB3C-41F2-9455-CB0687227E26}">
      <dgm:prSet phldrT="[Текст]"/>
      <dgm:spPr/>
      <dgm:t>
        <a:bodyPr/>
        <a:lstStyle/>
        <a:p>
          <a:r>
            <a:rPr lang="uk-UA" dirty="0" smtClean="0"/>
            <a:t>Гарантії переказу прибутків та використання  доходів від іноземних інвестицій</a:t>
          </a:r>
        </a:p>
      </dgm:t>
    </dgm:pt>
    <dgm:pt modelId="{39ADA3B6-AE36-49A9-BC70-72367619B90E}" type="parTrans" cxnId="{9CDCF370-B4D1-48AA-96E9-9B60447B66C8}">
      <dgm:prSet/>
      <dgm:spPr/>
      <dgm:t>
        <a:bodyPr/>
        <a:lstStyle/>
        <a:p>
          <a:endParaRPr lang="uk-UA"/>
        </a:p>
      </dgm:t>
    </dgm:pt>
    <dgm:pt modelId="{409F543E-F6C7-4BF7-AE4A-EDEF55FE58DA}" type="sibTrans" cxnId="{9CDCF370-B4D1-48AA-96E9-9B60447B66C8}">
      <dgm:prSet/>
      <dgm:spPr/>
      <dgm:t>
        <a:bodyPr/>
        <a:lstStyle/>
        <a:p>
          <a:endParaRPr lang="uk-UA"/>
        </a:p>
      </dgm:t>
    </dgm:pt>
    <dgm:pt modelId="{A50E5823-4029-4D7F-9671-CF5D7F3756F6}">
      <dgm:prSet phldrT="[Текст]"/>
      <dgm:spPr/>
      <dgm:t>
        <a:bodyPr/>
        <a:lstStyle/>
        <a:p>
          <a:r>
            <a:rPr lang="uk-UA" dirty="0" smtClean="0"/>
            <a:t>Інші гарантії здійснення інвестиційної діяльності</a:t>
          </a:r>
        </a:p>
      </dgm:t>
    </dgm:pt>
    <dgm:pt modelId="{0E93687C-C770-4E1E-9BC0-F86113E984BB}" type="parTrans" cxnId="{A79C048A-82C2-4C1E-96CE-6129C463F123}">
      <dgm:prSet/>
      <dgm:spPr/>
      <dgm:t>
        <a:bodyPr/>
        <a:lstStyle/>
        <a:p>
          <a:endParaRPr lang="uk-UA"/>
        </a:p>
      </dgm:t>
    </dgm:pt>
    <dgm:pt modelId="{EF25328F-C80F-40B0-BB6A-94490E701E18}" type="sibTrans" cxnId="{A79C048A-82C2-4C1E-96CE-6129C463F123}">
      <dgm:prSet/>
      <dgm:spPr/>
      <dgm:t>
        <a:bodyPr/>
        <a:lstStyle/>
        <a:p>
          <a:endParaRPr lang="uk-UA"/>
        </a:p>
      </dgm:t>
    </dgm:pt>
    <dgm:pt modelId="{398FEE2D-6BC1-44E9-9F7C-5CE688379D71}" type="pres">
      <dgm:prSet presAssocID="{69B215A5-212C-4078-9B6E-5CFE093F809F}" presName="Name0" presStyleCnt="0">
        <dgm:presLayoutVars>
          <dgm:chMax val="7"/>
          <dgm:chPref val="7"/>
          <dgm:dir/>
        </dgm:presLayoutVars>
      </dgm:prSet>
      <dgm:spPr/>
      <dgm:t>
        <a:bodyPr/>
        <a:lstStyle/>
        <a:p>
          <a:endParaRPr lang="ru-RU"/>
        </a:p>
      </dgm:t>
    </dgm:pt>
    <dgm:pt modelId="{6AE1DC24-4FBD-4BB6-AB91-F08EDC75E257}" type="pres">
      <dgm:prSet presAssocID="{69B215A5-212C-4078-9B6E-5CFE093F809F}" presName="Name1" presStyleCnt="0"/>
      <dgm:spPr/>
    </dgm:pt>
    <dgm:pt modelId="{4F51B27D-0DDF-4165-B4C2-237119A28B0B}" type="pres">
      <dgm:prSet presAssocID="{69B215A5-212C-4078-9B6E-5CFE093F809F}" presName="cycle" presStyleCnt="0"/>
      <dgm:spPr/>
    </dgm:pt>
    <dgm:pt modelId="{BFB78513-432F-4AF0-AA27-6D0D77C5FB95}" type="pres">
      <dgm:prSet presAssocID="{69B215A5-212C-4078-9B6E-5CFE093F809F}" presName="srcNode" presStyleLbl="node1" presStyleIdx="0" presStyleCnt="5"/>
      <dgm:spPr/>
    </dgm:pt>
    <dgm:pt modelId="{AC73035D-3E89-47C1-8E6C-59A88A234F54}" type="pres">
      <dgm:prSet presAssocID="{69B215A5-212C-4078-9B6E-5CFE093F809F}" presName="conn" presStyleLbl="parChTrans1D2" presStyleIdx="0" presStyleCnt="1"/>
      <dgm:spPr/>
      <dgm:t>
        <a:bodyPr/>
        <a:lstStyle/>
        <a:p>
          <a:endParaRPr lang="ru-RU"/>
        </a:p>
      </dgm:t>
    </dgm:pt>
    <dgm:pt modelId="{F0AF13DF-6442-4924-B834-1C5D48C49195}" type="pres">
      <dgm:prSet presAssocID="{69B215A5-212C-4078-9B6E-5CFE093F809F}" presName="extraNode" presStyleLbl="node1" presStyleIdx="0" presStyleCnt="5"/>
      <dgm:spPr/>
    </dgm:pt>
    <dgm:pt modelId="{5AC26553-BFC5-4E8A-B8AE-83193ECBA343}" type="pres">
      <dgm:prSet presAssocID="{69B215A5-212C-4078-9B6E-5CFE093F809F}" presName="dstNode" presStyleLbl="node1" presStyleIdx="0" presStyleCnt="5"/>
      <dgm:spPr/>
    </dgm:pt>
    <dgm:pt modelId="{3CFC52F2-5CC7-4923-94DB-DD7CE598B443}" type="pres">
      <dgm:prSet presAssocID="{086D7555-4546-49DC-8011-D42E82CE14B4}" presName="text_1" presStyleLbl="node1" presStyleIdx="0" presStyleCnt="5">
        <dgm:presLayoutVars>
          <dgm:bulletEnabled val="1"/>
        </dgm:presLayoutVars>
      </dgm:prSet>
      <dgm:spPr/>
      <dgm:t>
        <a:bodyPr/>
        <a:lstStyle/>
        <a:p>
          <a:endParaRPr lang="uk-UA"/>
        </a:p>
      </dgm:t>
    </dgm:pt>
    <dgm:pt modelId="{EBAF07EC-CCBC-44BB-9E81-A3DB73CC96DF}" type="pres">
      <dgm:prSet presAssocID="{086D7555-4546-49DC-8011-D42E82CE14B4}" presName="accent_1" presStyleCnt="0"/>
      <dgm:spPr/>
    </dgm:pt>
    <dgm:pt modelId="{A9A7B3D0-4DEC-413F-AA33-845F486B61E1}" type="pres">
      <dgm:prSet presAssocID="{086D7555-4546-49DC-8011-D42E82CE14B4}" presName="accentRepeatNode" presStyleLbl="solidFgAcc1" presStyleIdx="0" presStyleCnt="5"/>
      <dgm:spPr/>
    </dgm:pt>
    <dgm:pt modelId="{CA8A7D4D-879B-47D9-89C9-693FF5297483}" type="pres">
      <dgm:prSet presAssocID="{BE8BA734-CB08-4726-B6A5-D74544AEE546}" presName="text_2" presStyleLbl="node1" presStyleIdx="1" presStyleCnt="5">
        <dgm:presLayoutVars>
          <dgm:bulletEnabled val="1"/>
        </dgm:presLayoutVars>
      </dgm:prSet>
      <dgm:spPr/>
      <dgm:t>
        <a:bodyPr/>
        <a:lstStyle/>
        <a:p>
          <a:endParaRPr lang="uk-UA"/>
        </a:p>
      </dgm:t>
    </dgm:pt>
    <dgm:pt modelId="{37B2E225-7D6D-415A-A7F1-C3B395D11BCC}" type="pres">
      <dgm:prSet presAssocID="{BE8BA734-CB08-4726-B6A5-D74544AEE546}" presName="accent_2" presStyleCnt="0"/>
      <dgm:spPr/>
    </dgm:pt>
    <dgm:pt modelId="{BAE14995-FF91-40CE-8B50-69FF3EEEAC61}" type="pres">
      <dgm:prSet presAssocID="{BE8BA734-CB08-4726-B6A5-D74544AEE546}" presName="accentRepeatNode" presStyleLbl="solidFgAcc1" presStyleIdx="1" presStyleCnt="5"/>
      <dgm:spPr/>
    </dgm:pt>
    <dgm:pt modelId="{D0384AA0-9CF6-463C-BEB1-F6DFBFB3203D}" type="pres">
      <dgm:prSet presAssocID="{9B3FFA41-CB9F-493B-A46F-F900FE7726B8}" presName="text_3" presStyleLbl="node1" presStyleIdx="2" presStyleCnt="5">
        <dgm:presLayoutVars>
          <dgm:bulletEnabled val="1"/>
        </dgm:presLayoutVars>
      </dgm:prSet>
      <dgm:spPr/>
      <dgm:t>
        <a:bodyPr/>
        <a:lstStyle/>
        <a:p>
          <a:endParaRPr lang="uk-UA"/>
        </a:p>
      </dgm:t>
    </dgm:pt>
    <dgm:pt modelId="{DD66E9BA-B976-464E-BCD0-FC756EF6A32C}" type="pres">
      <dgm:prSet presAssocID="{9B3FFA41-CB9F-493B-A46F-F900FE7726B8}" presName="accent_3" presStyleCnt="0"/>
      <dgm:spPr/>
    </dgm:pt>
    <dgm:pt modelId="{85FA7E27-8444-4FFF-BC95-E6FFF685CA03}" type="pres">
      <dgm:prSet presAssocID="{9B3FFA41-CB9F-493B-A46F-F900FE7726B8}" presName="accentRepeatNode" presStyleLbl="solidFgAcc1" presStyleIdx="2" presStyleCnt="5"/>
      <dgm:spPr/>
    </dgm:pt>
    <dgm:pt modelId="{FCD6816E-9F65-4D21-82B5-5F9DA0C1E89C}" type="pres">
      <dgm:prSet presAssocID="{E024BC89-FB3C-41F2-9455-CB0687227E26}" presName="text_4" presStyleLbl="node1" presStyleIdx="3" presStyleCnt="5">
        <dgm:presLayoutVars>
          <dgm:bulletEnabled val="1"/>
        </dgm:presLayoutVars>
      </dgm:prSet>
      <dgm:spPr/>
      <dgm:t>
        <a:bodyPr/>
        <a:lstStyle/>
        <a:p>
          <a:endParaRPr lang="uk-UA"/>
        </a:p>
      </dgm:t>
    </dgm:pt>
    <dgm:pt modelId="{77974E1A-398B-48D2-8208-76BFF4137CE7}" type="pres">
      <dgm:prSet presAssocID="{E024BC89-FB3C-41F2-9455-CB0687227E26}" presName="accent_4" presStyleCnt="0"/>
      <dgm:spPr/>
    </dgm:pt>
    <dgm:pt modelId="{33D7DBD8-6217-423A-AEFA-6BA29A8E53E5}" type="pres">
      <dgm:prSet presAssocID="{E024BC89-FB3C-41F2-9455-CB0687227E26}" presName="accentRepeatNode" presStyleLbl="solidFgAcc1" presStyleIdx="3" presStyleCnt="5"/>
      <dgm:spPr/>
    </dgm:pt>
    <dgm:pt modelId="{07C148DF-34B6-409A-9276-2D336DD0ABAE}" type="pres">
      <dgm:prSet presAssocID="{A50E5823-4029-4D7F-9671-CF5D7F3756F6}" presName="text_5" presStyleLbl="node1" presStyleIdx="4" presStyleCnt="5">
        <dgm:presLayoutVars>
          <dgm:bulletEnabled val="1"/>
        </dgm:presLayoutVars>
      </dgm:prSet>
      <dgm:spPr/>
      <dgm:t>
        <a:bodyPr/>
        <a:lstStyle/>
        <a:p>
          <a:endParaRPr lang="uk-UA"/>
        </a:p>
      </dgm:t>
    </dgm:pt>
    <dgm:pt modelId="{581EBCB1-F528-4EC9-AA87-D1CA29682A47}" type="pres">
      <dgm:prSet presAssocID="{A50E5823-4029-4D7F-9671-CF5D7F3756F6}" presName="accent_5" presStyleCnt="0"/>
      <dgm:spPr/>
    </dgm:pt>
    <dgm:pt modelId="{DD48DCA8-EE3C-443B-BA12-83EF6A9DB05A}" type="pres">
      <dgm:prSet presAssocID="{A50E5823-4029-4D7F-9671-CF5D7F3756F6}" presName="accentRepeatNode" presStyleLbl="solidFgAcc1" presStyleIdx="4" presStyleCnt="5"/>
      <dgm:spPr/>
    </dgm:pt>
  </dgm:ptLst>
  <dgm:cxnLst>
    <dgm:cxn modelId="{FDCAFD03-5941-43A9-9BB0-2DD29D10F343}" type="presOf" srcId="{A50E5823-4029-4D7F-9671-CF5D7F3756F6}" destId="{07C148DF-34B6-409A-9276-2D336DD0ABAE}" srcOrd="0" destOrd="0" presId="urn:microsoft.com/office/officeart/2008/layout/VerticalCurvedList"/>
    <dgm:cxn modelId="{5E250F25-4379-4EA9-8D4C-4256A14B682E}" type="presOf" srcId="{69B215A5-212C-4078-9B6E-5CFE093F809F}" destId="{398FEE2D-6BC1-44E9-9F7C-5CE688379D71}" srcOrd="0" destOrd="0" presId="urn:microsoft.com/office/officeart/2008/layout/VerticalCurvedList"/>
    <dgm:cxn modelId="{EF769BFC-DFD8-4C92-BD2A-AA07947E3B32}" srcId="{69B215A5-212C-4078-9B6E-5CFE093F809F}" destId="{086D7555-4546-49DC-8011-D42E82CE14B4}" srcOrd="0" destOrd="0" parTransId="{81309B73-493D-486E-8589-0E0A8C79B9EB}" sibTransId="{55CCC1A2-FC15-47AF-AB1F-9814BD412440}"/>
    <dgm:cxn modelId="{D1D103A5-0E75-41DD-9A29-1825ACBCE1F5}" type="presOf" srcId="{BE8BA734-CB08-4726-B6A5-D74544AEE546}" destId="{CA8A7D4D-879B-47D9-89C9-693FF5297483}" srcOrd="0" destOrd="0" presId="urn:microsoft.com/office/officeart/2008/layout/VerticalCurvedList"/>
    <dgm:cxn modelId="{3DF8B27D-A0E1-44E5-B1D4-2C58E1D9F802}" type="presOf" srcId="{E024BC89-FB3C-41F2-9455-CB0687227E26}" destId="{FCD6816E-9F65-4D21-82B5-5F9DA0C1E89C}" srcOrd="0" destOrd="0" presId="urn:microsoft.com/office/officeart/2008/layout/VerticalCurvedList"/>
    <dgm:cxn modelId="{48383FEC-38FF-4C52-A2F7-25D1DA58F479}" type="presOf" srcId="{086D7555-4546-49DC-8011-D42E82CE14B4}" destId="{3CFC52F2-5CC7-4923-94DB-DD7CE598B443}" srcOrd="0" destOrd="0" presId="urn:microsoft.com/office/officeart/2008/layout/VerticalCurvedList"/>
    <dgm:cxn modelId="{A79C048A-82C2-4C1E-96CE-6129C463F123}" srcId="{69B215A5-212C-4078-9B6E-5CFE093F809F}" destId="{A50E5823-4029-4D7F-9671-CF5D7F3756F6}" srcOrd="4" destOrd="0" parTransId="{0E93687C-C770-4E1E-9BC0-F86113E984BB}" sibTransId="{EF25328F-C80F-40B0-BB6A-94490E701E18}"/>
    <dgm:cxn modelId="{7C67840C-44F4-4CEE-A5E4-87E5E11E9660}" type="presOf" srcId="{55CCC1A2-FC15-47AF-AB1F-9814BD412440}" destId="{AC73035D-3E89-47C1-8E6C-59A88A234F54}" srcOrd="0" destOrd="0" presId="urn:microsoft.com/office/officeart/2008/layout/VerticalCurvedList"/>
    <dgm:cxn modelId="{9CDCF370-B4D1-48AA-96E9-9B60447B66C8}" srcId="{69B215A5-212C-4078-9B6E-5CFE093F809F}" destId="{E024BC89-FB3C-41F2-9455-CB0687227E26}" srcOrd="3" destOrd="0" parTransId="{39ADA3B6-AE36-49A9-BC70-72367619B90E}" sibTransId="{409F543E-F6C7-4BF7-AE4A-EDEF55FE58DA}"/>
    <dgm:cxn modelId="{1ABC8BF0-C984-459C-80A1-C1C346106C06}" srcId="{69B215A5-212C-4078-9B6E-5CFE093F809F}" destId="{BE8BA734-CB08-4726-B6A5-D74544AEE546}" srcOrd="1" destOrd="0" parTransId="{21E5B563-C002-41CA-A8F7-121CD1E673CD}" sibTransId="{D124911C-DE46-4DAF-ACAC-7BCC1F8A23A8}"/>
    <dgm:cxn modelId="{373DEC3A-06D2-4442-AF35-9D06D1B603B0}" type="presOf" srcId="{9B3FFA41-CB9F-493B-A46F-F900FE7726B8}" destId="{D0384AA0-9CF6-463C-BEB1-F6DFBFB3203D}" srcOrd="0" destOrd="0" presId="urn:microsoft.com/office/officeart/2008/layout/VerticalCurvedList"/>
    <dgm:cxn modelId="{79561717-843E-4A0C-BD64-32D543A4DDA9}" srcId="{69B215A5-212C-4078-9B6E-5CFE093F809F}" destId="{9B3FFA41-CB9F-493B-A46F-F900FE7726B8}" srcOrd="2" destOrd="0" parTransId="{975E1AB4-629C-441A-ADEA-8F82DD9A8775}" sibTransId="{C2379A82-A441-4868-87B0-23652C022BA8}"/>
    <dgm:cxn modelId="{0BCC3C8C-2724-4AD8-A7AB-CB600B50A5CA}" type="presParOf" srcId="{398FEE2D-6BC1-44E9-9F7C-5CE688379D71}" destId="{6AE1DC24-4FBD-4BB6-AB91-F08EDC75E257}" srcOrd="0" destOrd="0" presId="urn:microsoft.com/office/officeart/2008/layout/VerticalCurvedList"/>
    <dgm:cxn modelId="{678CF7CF-02A9-47F4-8DF1-899E804707BA}" type="presParOf" srcId="{6AE1DC24-4FBD-4BB6-AB91-F08EDC75E257}" destId="{4F51B27D-0DDF-4165-B4C2-237119A28B0B}" srcOrd="0" destOrd="0" presId="urn:microsoft.com/office/officeart/2008/layout/VerticalCurvedList"/>
    <dgm:cxn modelId="{985221CB-E603-4EEF-AF0A-6BDEB96C16A0}" type="presParOf" srcId="{4F51B27D-0DDF-4165-B4C2-237119A28B0B}" destId="{BFB78513-432F-4AF0-AA27-6D0D77C5FB95}" srcOrd="0" destOrd="0" presId="urn:microsoft.com/office/officeart/2008/layout/VerticalCurvedList"/>
    <dgm:cxn modelId="{0B59DC72-A538-447F-A4AD-CE3C3C66E9D8}" type="presParOf" srcId="{4F51B27D-0DDF-4165-B4C2-237119A28B0B}" destId="{AC73035D-3E89-47C1-8E6C-59A88A234F54}" srcOrd="1" destOrd="0" presId="urn:microsoft.com/office/officeart/2008/layout/VerticalCurvedList"/>
    <dgm:cxn modelId="{159BDB31-C6C4-4BB2-AB43-49E658DFC2A9}" type="presParOf" srcId="{4F51B27D-0DDF-4165-B4C2-237119A28B0B}" destId="{F0AF13DF-6442-4924-B834-1C5D48C49195}" srcOrd="2" destOrd="0" presId="urn:microsoft.com/office/officeart/2008/layout/VerticalCurvedList"/>
    <dgm:cxn modelId="{ED35C672-AB02-4F18-A683-019F198DA31D}" type="presParOf" srcId="{4F51B27D-0DDF-4165-B4C2-237119A28B0B}" destId="{5AC26553-BFC5-4E8A-B8AE-83193ECBA343}" srcOrd="3" destOrd="0" presId="urn:microsoft.com/office/officeart/2008/layout/VerticalCurvedList"/>
    <dgm:cxn modelId="{37D97C0F-5689-4259-8DFE-29A658ACA6DB}" type="presParOf" srcId="{6AE1DC24-4FBD-4BB6-AB91-F08EDC75E257}" destId="{3CFC52F2-5CC7-4923-94DB-DD7CE598B443}" srcOrd="1" destOrd="0" presId="urn:microsoft.com/office/officeart/2008/layout/VerticalCurvedList"/>
    <dgm:cxn modelId="{7B325D3C-8735-4F08-9BB2-CB7533EA63F4}" type="presParOf" srcId="{6AE1DC24-4FBD-4BB6-AB91-F08EDC75E257}" destId="{EBAF07EC-CCBC-44BB-9E81-A3DB73CC96DF}" srcOrd="2" destOrd="0" presId="urn:microsoft.com/office/officeart/2008/layout/VerticalCurvedList"/>
    <dgm:cxn modelId="{50AE7BC4-1481-4D00-9B97-C6A28830AC39}" type="presParOf" srcId="{EBAF07EC-CCBC-44BB-9E81-A3DB73CC96DF}" destId="{A9A7B3D0-4DEC-413F-AA33-845F486B61E1}" srcOrd="0" destOrd="0" presId="urn:microsoft.com/office/officeart/2008/layout/VerticalCurvedList"/>
    <dgm:cxn modelId="{6A11DD61-EA89-4090-9B4B-583DE4AD2C8E}" type="presParOf" srcId="{6AE1DC24-4FBD-4BB6-AB91-F08EDC75E257}" destId="{CA8A7D4D-879B-47D9-89C9-693FF5297483}" srcOrd="3" destOrd="0" presId="urn:microsoft.com/office/officeart/2008/layout/VerticalCurvedList"/>
    <dgm:cxn modelId="{3752938F-200C-4CC4-84AC-8466BDAA84A6}" type="presParOf" srcId="{6AE1DC24-4FBD-4BB6-AB91-F08EDC75E257}" destId="{37B2E225-7D6D-415A-A7F1-C3B395D11BCC}" srcOrd="4" destOrd="0" presId="urn:microsoft.com/office/officeart/2008/layout/VerticalCurvedList"/>
    <dgm:cxn modelId="{CD84C280-5107-42D5-AF8E-1093936E1313}" type="presParOf" srcId="{37B2E225-7D6D-415A-A7F1-C3B395D11BCC}" destId="{BAE14995-FF91-40CE-8B50-69FF3EEEAC61}" srcOrd="0" destOrd="0" presId="urn:microsoft.com/office/officeart/2008/layout/VerticalCurvedList"/>
    <dgm:cxn modelId="{0C1D4551-ADA4-4A3A-83AE-791B3B665D55}" type="presParOf" srcId="{6AE1DC24-4FBD-4BB6-AB91-F08EDC75E257}" destId="{D0384AA0-9CF6-463C-BEB1-F6DFBFB3203D}" srcOrd="5" destOrd="0" presId="urn:microsoft.com/office/officeart/2008/layout/VerticalCurvedList"/>
    <dgm:cxn modelId="{B068EA27-0138-4F76-BFCA-F9A168ACBC4F}" type="presParOf" srcId="{6AE1DC24-4FBD-4BB6-AB91-F08EDC75E257}" destId="{DD66E9BA-B976-464E-BCD0-FC756EF6A32C}" srcOrd="6" destOrd="0" presId="urn:microsoft.com/office/officeart/2008/layout/VerticalCurvedList"/>
    <dgm:cxn modelId="{1D4123E2-7CDB-4D9A-9B4D-E029A10057D2}" type="presParOf" srcId="{DD66E9BA-B976-464E-BCD0-FC756EF6A32C}" destId="{85FA7E27-8444-4FFF-BC95-E6FFF685CA03}" srcOrd="0" destOrd="0" presId="urn:microsoft.com/office/officeart/2008/layout/VerticalCurvedList"/>
    <dgm:cxn modelId="{E4EA982F-228E-46AD-956A-9443E7AB808C}" type="presParOf" srcId="{6AE1DC24-4FBD-4BB6-AB91-F08EDC75E257}" destId="{FCD6816E-9F65-4D21-82B5-5F9DA0C1E89C}" srcOrd="7" destOrd="0" presId="urn:microsoft.com/office/officeart/2008/layout/VerticalCurvedList"/>
    <dgm:cxn modelId="{EB725B1C-3DF5-410E-B6B8-3F768B5F598B}" type="presParOf" srcId="{6AE1DC24-4FBD-4BB6-AB91-F08EDC75E257}" destId="{77974E1A-398B-48D2-8208-76BFF4137CE7}" srcOrd="8" destOrd="0" presId="urn:microsoft.com/office/officeart/2008/layout/VerticalCurvedList"/>
    <dgm:cxn modelId="{E6492F5B-CD11-449B-921E-9408C9C3CBCF}" type="presParOf" srcId="{77974E1A-398B-48D2-8208-76BFF4137CE7}" destId="{33D7DBD8-6217-423A-AEFA-6BA29A8E53E5}" srcOrd="0" destOrd="0" presId="urn:microsoft.com/office/officeart/2008/layout/VerticalCurvedList"/>
    <dgm:cxn modelId="{F8319D99-07F4-4330-BE81-1F5AD5ADD121}" type="presParOf" srcId="{6AE1DC24-4FBD-4BB6-AB91-F08EDC75E257}" destId="{07C148DF-34B6-409A-9276-2D336DD0ABAE}" srcOrd="9" destOrd="0" presId="urn:microsoft.com/office/officeart/2008/layout/VerticalCurvedList"/>
    <dgm:cxn modelId="{3A3BE38E-FCC1-43E5-8612-668996F258BA}" type="presParOf" srcId="{6AE1DC24-4FBD-4BB6-AB91-F08EDC75E257}" destId="{581EBCB1-F528-4EC9-AA87-D1CA29682A47}" srcOrd="10" destOrd="0" presId="urn:microsoft.com/office/officeart/2008/layout/VerticalCurvedList"/>
    <dgm:cxn modelId="{70DE0139-DE99-4C6D-821B-AC97B001B791}" type="presParOf" srcId="{581EBCB1-F528-4EC9-AA87-D1CA29682A47}" destId="{DD48DCA8-EE3C-443B-BA12-83EF6A9DB05A}"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AB313B-79A5-4C81-A17F-E72CEF97608B}">
      <dsp:nvSpPr>
        <dsp:cNvPr id="0" name=""/>
        <dsp:cNvSpPr/>
      </dsp:nvSpPr>
      <dsp:spPr>
        <a:xfrm>
          <a:off x="-6018401" y="-990478"/>
          <a:ext cx="7184389" cy="7184389"/>
        </a:xfrm>
        <a:prstGeom prst="blockArc">
          <a:avLst>
            <a:gd name="adj1" fmla="val 18900000"/>
            <a:gd name="adj2" fmla="val 2700000"/>
            <a:gd name="adj3" fmla="val 301"/>
          </a:avLst>
        </a:pr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64DBE86-03A6-45EC-9EFD-BD45159FF1DF}">
      <dsp:nvSpPr>
        <dsp:cNvPr id="0" name=""/>
        <dsp:cNvSpPr/>
      </dsp:nvSpPr>
      <dsp:spPr>
        <a:xfrm>
          <a:off x="502216" y="333486"/>
          <a:ext cx="8306514" cy="66739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9749" tIns="53340" rIns="53340" bIns="53340" numCol="1" spcCol="1270" anchor="ctr" anchorCtr="0">
          <a:noAutofit/>
        </a:bodyPr>
        <a:lstStyle/>
        <a:p>
          <a:pPr lvl="0" algn="l" defTabSz="933450">
            <a:lnSpc>
              <a:spcPct val="90000"/>
            </a:lnSpc>
            <a:spcBef>
              <a:spcPct val="0"/>
            </a:spcBef>
            <a:spcAft>
              <a:spcPct val="35000"/>
            </a:spcAft>
          </a:pPr>
          <a:r>
            <a:rPr lang="uk-UA" sz="2100" kern="1200" dirty="0" smtClean="0"/>
            <a:t>Юридичні особи, утворені за законодавством іншим, ніж законодавство України; </a:t>
          </a:r>
          <a:endParaRPr lang="ru-RU" sz="2100" kern="1200" dirty="0"/>
        </a:p>
      </dsp:txBody>
      <dsp:txXfrm>
        <a:off x="502216" y="333486"/>
        <a:ext cx="8306514" cy="667399"/>
      </dsp:txXfrm>
    </dsp:sp>
    <dsp:sp modelId="{4041CC7E-2739-480B-91BF-A7A4923D9BA5}">
      <dsp:nvSpPr>
        <dsp:cNvPr id="0" name=""/>
        <dsp:cNvSpPr/>
      </dsp:nvSpPr>
      <dsp:spPr>
        <a:xfrm>
          <a:off x="85091" y="250061"/>
          <a:ext cx="834249" cy="834249"/>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C4629EA-F10E-4B85-8409-F18949048679}">
      <dsp:nvSpPr>
        <dsp:cNvPr id="0" name=""/>
        <dsp:cNvSpPr/>
      </dsp:nvSpPr>
      <dsp:spPr>
        <a:xfrm>
          <a:off x="980455" y="1334266"/>
          <a:ext cx="7828275" cy="66739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9749" tIns="53340" rIns="53340" bIns="53340" numCol="1" spcCol="1270" anchor="ctr" anchorCtr="0">
          <a:noAutofit/>
        </a:bodyPr>
        <a:lstStyle/>
        <a:p>
          <a:pPr lvl="0" algn="l" defTabSz="933450">
            <a:lnSpc>
              <a:spcPct val="90000"/>
            </a:lnSpc>
            <a:spcBef>
              <a:spcPct val="0"/>
            </a:spcBef>
            <a:spcAft>
              <a:spcPct val="35000"/>
            </a:spcAft>
          </a:pPr>
          <a:r>
            <a:rPr lang="uk-UA" sz="2100" kern="1200" dirty="0" smtClean="0"/>
            <a:t>Іноземці та особи без громадянства, які не мають постійного місця проживання на території України;</a:t>
          </a:r>
          <a:endParaRPr lang="ru-RU" sz="2100" kern="1200" dirty="0"/>
        </a:p>
      </dsp:txBody>
      <dsp:txXfrm>
        <a:off x="980455" y="1334266"/>
        <a:ext cx="7828275" cy="667399"/>
      </dsp:txXfrm>
    </dsp:sp>
    <dsp:sp modelId="{6F9582BB-6195-4398-A1AF-D804707935E7}">
      <dsp:nvSpPr>
        <dsp:cNvPr id="0" name=""/>
        <dsp:cNvSpPr/>
      </dsp:nvSpPr>
      <dsp:spPr>
        <a:xfrm>
          <a:off x="563330" y="1250841"/>
          <a:ext cx="834249" cy="834249"/>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BF807EA-CF53-46E2-922F-F24729E3E941}">
      <dsp:nvSpPr>
        <dsp:cNvPr id="0" name=""/>
        <dsp:cNvSpPr/>
      </dsp:nvSpPr>
      <dsp:spPr>
        <a:xfrm>
          <a:off x="1127236" y="2335046"/>
          <a:ext cx="7681494" cy="66739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9749" tIns="53340" rIns="53340" bIns="53340" numCol="1" spcCol="1270" anchor="ctr" anchorCtr="0">
          <a:noAutofit/>
        </a:bodyPr>
        <a:lstStyle/>
        <a:p>
          <a:pPr lvl="0" algn="l" defTabSz="933450">
            <a:lnSpc>
              <a:spcPct val="90000"/>
            </a:lnSpc>
            <a:spcBef>
              <a:spcPct val="0"/>
            </a:spcBef>
            <a:spcAft>
              <a:spcPct val="35000"/>
            </a:spcAft>
          </a:pPr>
          <a:r>
            <a:rPr lang="uk-UA" sz="2100" kern="1200" dirty="0" smtClean="0"/>
            <a:t>Міжнародні урядові та неурядові організації;</a:t>
          </a:r>
        </a:p>
      </dsp:txBody>
      <dsp:txXfrm>
        <a:off x="1127236" y="2335046"/>
        <a:ext cx="7681494" cy="667399"/>
      </dsp:txXfrm>
    </dsp:sp>
    <dsp:sp modelId="{6E81B32A-75FE-474B-A757-16AA406AA225}">
      <dsp:nvSpPr>
        <dsp:cNvPr id="0" name=""/>
        <dsp:cNvSpPr/>
      </dsp:nvSpPr>
      <dsp:spPr>
        <a:xfrm>
          <a:off x="710111" y="2251621"/>
          <a:ext cx="834249" cy="834249"/>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55F801-E513-4494-BEE2-89B85DD84583}">
      <dsp:nvSpPr>
        <dsp:cNvPr id="0" name=""/>
        <dsp:cNvSpPr/>
      </dsp:nvSpPr>
      <dsp:spPr>
        <a:xfrm>
          <a:off x="980455" y="3335825"/>
          <a:ext cx="7828275" cy="66739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9749" tIns="53340" rIns="53340" bIns="53340" numCol="1" spcCol="1270" anchor="ctr" anchorCtr="0">
          <a:noAutofit/>
        </a:bodyPr>
        <a:lstStyle/>
        <a:p>
          <a:pPr lvl="0" algn="l" defTabSz="933450">
            <a:lnSpc>
              <a:spcPct val="90000"/>
            </a:lnSpc>
            <a:spcBef>
              <a:spcPct val="0"/>
            </a:spcBef>
            <a:spcAft>
              <a:spcPct val="35000"/>
            </a:spcAft>
          </a:pPr>
          <a:r>
            <a:rPr lang="uk-UA" sz="2100" kern="1200" dirty="0" smtClean="0"/>
            <a:t>Інші держави;</a:t>
          </a:r>
        </a:p>
      </dsp:txBody>
      <dsp:txXfrm>
        <a:off x="980455" y="3335825"/>
        <a:ext cx="7828275" cy="667399"/>
      </dsp:txXfrm>
    </dsp:sp>
    <dsp:sp modelId="{598362B7-9004-4932-970A-8D97969C22B9}">
      <dsp:nvSpPr>
        <dsp:cNvPr id="0" name=""/>
        <dsp:cNvSpPr/>
      </dsp:nvSpPr>
      <dsp:spPr>
        <a:xfrm>
          <a:off x="563330" y="3252400"/>
          <a:ext cx="834249" cy="834249"/>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1F8DD19-453E-4B77-BF33-56CACB6BE1A0}">
      <dsp:nvSpPr>
        <dsp:cNvPr id="0" name=""/>
        <dsp:cNvSpPr/>
      </dsp:nvSpPr>
      <dsp:spPr>
        <a:xfrm>
          <a:off x="502216" y="4336605"/>
          <a:ext cx="8306514" cy="66739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9749" tIns="53340" rIns="53340" bIns="53340" numCol="1" spcCol="1270" anchor="ctr" anchorCtr="0">
          <a:noAutofit/>
        </a:bodyPr>
        <a:lstStyle/>
        <a:p>
          <a:pPr lvl="0" algn="l" defTabSz="933450">
            <a:lnSpc>
              <a:spcPct val="90000"/>
            </a:lnSpc>
            <a:spcBef>
              <a:spcPct val="0"/>
            </a:spcBef>
            <a:spcAft>
              <a:spcPct val="35000"/>
            </a:spcAft>
          </a:pPr>
          <a:r>
            <a:rPr lang="uk-UA" sz="2100" kern="1200" dirty="0" smtClean="0"/>
            <a:t>Інші іноземні суб’єкти інвестиційної діяльності, визначені законом.</a:t>
          </a:r>
        </a:p>
      </dsp:txBody>
      <dsp:txXfrm>
        <a:off x="502216" y="4336605"/>
        <a:ext cx="8306514" cy="667399"/>
      </dsp:txXfrm>
    </dsp:sp>
    <dsp:sp modelId="{40CE6169-9EE7-41B3-9036-595CBC8FC7BD}">
      <dsp:nvSpPr>
        <dsp:cNvPr id="0" name=""/>
        <dsp:cNvSpPr/>
      </dsp:nvSpPr>
      <dsp:spPr>
        <a:xfrm>
          <a:off x="85091" y="4253180"/>
          <a:ext cx="834249" cy="834249"/>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B47F17-2DCB-416A-8349-8D9456F804AC}">
      <dsp:nvSpPr>
        <dsp:cNvPr id="0" name=""/>
        <dsp:cNvSpPr/>
      </dsp:nvSpPr>
      <dsp:spPr>
        <a:xfrm>
          <a:off x="8174575" y="-732619"/>
          <a:ext cx="5693258" cy="5693258"/>
        </a:xfrm>
        <a:prstGeom prst="blockArc">
          <a:avLst>
            <a:gd name="adj1" fmla="val 8100000"/>
            <a:gd name="adj2" fmla="val 13500000"/>
            <a:gd name="adj3" fmla="val 379"/>
          </a:avLst>
        </a:prstGeom>
        <a:noFill/>
        <a:ln w="19050" cap="rnd" cmpd="sng" algn="ctr">
          <a:solidFill>
            <a:schemeClr val="accent3">
              <a:hueOff val="0"/>
              <a:satOff val="0"/>
              <a:lumOff val="0"/>
              <a:alphaOff val="0"/>
            </a:schemeClr>
          </a:solidFill>
          <a:prstDash val="solid"/>
        </a:ln>
        <a:effectLst/>
        <a:scene3d>
          <a:camera prst="orthographicFront">
            <a:rot lat="0" lon="0" rev="0"/>
          </a:camera>
          <a:lightRig rig="threePt" dir="t"/>
        </a:scene3d>
      </dsp:spPr>
      <dsp:style>
        <a:lnRef idx="2">
          <a:scrgbClr r="0" g="0" b="0"/>
        </a:lnRef>
        <a:fillRef idx="0">
          <a:scrgbClr r="0" g="0" b="0"/>
        </a:fillRef>
        <a:effectRef idx="0">
          <a:scrgbClr r="0" g="0" b="0"/>
        </a:effectRef>
        <a:fontRef idx="minor"/>
      </dsp:style>
    </dsp:sp>
    <dsp:sp modelId="{33051827-1200-48F4-BF53-948F26C52C27}">
      <dsp:nvSpPr>
        <dsp:cNvPr id="0" name=""/>
        <dsp:cNvSpPr/>
      </dsp:nvSpPr>
      <dsp:spPr>
        <a:xfrm>
          <a:off x="57777" y="422802"/>
          <a:ext cx="8442733" cy="845604"/>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a:scene3d>
          <a:camera prst="orthographicFront">
            <a:rot lat="0" lon="0" rev="0"/>
          </a:camera>
          <a:lightRig rig="threePt" dir="t"/>
        </a:scene3d>
      </dsp:spPr>
      <dsp:style>
        <a:lnRef idx="2">
          <a:scrgbClr r="0" g="0" b="0"/>
        </a:lnRef>
        <a:fillRef idx="1">
          <a:scrgbClr r="0" g="0" b="0"/>
        </a:fillRef>
        <a:effectRef idx="0">
          <a:scrgbClr r="0" g="0" b="0"/>
        </a:effectRef>
        <a:fontRef idx="minor">
          <a:schemeClr val="lt1"/>
        </a:fontRef>
      </dsp:style>
      <dsp:txBody>
        <a:bodyPr spcFirstLastPara="0" vert="horz" wrap="square" lIns="66040" tIns="66040" rIns="671198" bIns="66040" numCol="1" spcCol="1270" anchor="ctr" anchorCtr="0">
          <a:noAutofit/>
        </a:bodyPr>
        <a:lstStyle/>
        <a:p>
          <a:pPr lvl="0" algn="r" defTabSz="1155700">
            <a:lnSpc>
              <a:spcPct val="90000"/>
            </a:lnSpc>
            <a:spcBef>
              <a:spcPct val="0"/>
            </a:spcBef>
            <a:spcAft>
              <a:spcPct val="35000"/>
            </a:spcAft>
          </a:pPr>
          <a:r>
            <a:rPr lang="uk-UA" sz="2600" kern="1200" dirty="0" smtClean="0"/>
            <a:t>Іноземна валюта, що визначається конвертованою Національним банком України;</a:t>
          </a:r>
          <a:endParaRPr lang="ru-RU" sz="2600" kern="1200" dirty="0"/>
        </a:p>
      </dsp:txBody>
      <dsp:txXfrm>
        <a:off x="57777" y="422802"/>
        <a:ext cx="8442733" cy="845604"/>
      </dsp:txXfrm>
    </dsp:sp>
    <dsp:sp modelId="{3CD83656-4EB0-4BBF-9724-4AFC7C6E3E60}">
      <dsp:nvSpPr>
        <dsp:cNvPr id="0" name=""/>
        <dsp:cNvSpPr/>
      </dsp:nvSpPr>
      <dsp:spPr>
        <a:xfrm>
          <a:off x="7972007" y="317101"/>
          <a:ext cx="1057005" cy="1057005"/>
        </a:xfrm>
        <a:prstGeom prst="ellipse">
          <a:avLst/>
        </a:prstGeom>
        <a:solidFill>
          <a:schemeClr val="lt1">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FA530A9-AD21-4153-A596-B95D3D52F92B}">
      <dsp:nvSpPr>
        <dsp:cNvPr id="0" name=""/>
        <dsp:cNvSpPr/>
      </dsp:nvSpPr>
      <dsp:spPr>
        <a:xfrm>
          <a:off x="57777" y="1691207"/>
          <a:ext cx="8135356" cy="845604"/>
        </a:xfrm>
        <a:prstGeom prst="rect">
          <a:avLst/>
        </a:prstGeom>
        <a:solidFill>
          <a:schemeClr val="accent2">
            <a:hueOff val="419388"/>
            <a:satOff val="-3962"/>
            <a:lumOff val="-4118"/>
            <a:alphaOff val="0"/>
          </a:schemeClr>
        </a:solidFill>
        <a:ln w="19050" cap="rnd" cmpd="sng" algn="ctr">
          <a:solidFill>
            <a:schemeClr val="lt1">
              <a:hueOff val="0"/>
              <a:satOff val="0"/>
              <a:lumOff val="0"/>
              <a:alphaOff val="0"/>
            </a:schemeClr>
          </a:solidFill>
          <a:prstDash val="solid"/>
        </a:ln>
        <a:effectLst/>
        <a:scene3d>
          <a:camera prst="orthographicFront">
            <a:rot lat="0" lon="0" rev="0"/>
          </a:camera>
          <a:lightRig rig="threePt" dir="t"/>
        </a:scene3d>
      </dsp:spPr>
      <dsp:style>
        <a:lnRef idx="2">
          <a:scrgbClr r="0" g="0" b="0"/>
        </a:lnRef>
        <a:fillRef idx="1">
          <a:scrgbClr r="0" g="0" b="0"/>
        </a:fillRef>
        <a:effectRef idx="0">
          <a:scrgbClr r="0" g="0" b="0"/>
        </a:effectRef>
        <a:fontRef idx="minor">
          <a:schemeClr val="lt1"/>
        </a:fontRef>
      </dsp:style>
      <dsp:txBody>
        <a:bodyPr spcFirstLastPara="0" vert="horz" wrap="square" lIns="66040" tIns="66040" rIns="671198" bIns="66040" numCol="1" spcCol="1270" anchor="ctr" anchorCtr="0">
          <a:noAutofit/>
        </a:bodyPr>
        <a:lstStyle/>
        <a:p>
          <a:pPr lvl="0" algn="r" defTabSz="1155700">
            <a:lnSpc>
              <a:spcPct val="90000"/>
            </a:lnSpc>
            <a:spcBef>
              <a:spcPct val="0"/>
            </a:spcBef>
            <a:spcAft>
              <a:spcPct val="35000"/>
            </a:spcAft>
          </a:pPr>
          <a:r>
            <a:rPr lang="uk-UA" sz="2600" kern="1200" dirty="0" smtClean="0"/>
            <a:t>Будь-яке рухоме і нерухоме майно та пов’язаних з ним майнових прав;</a:t>
          </a:r>
          <a:endParaRPr lang="ru-RU" sz="2600" kern="1200" dirty="0"/>
        </a:p>
      </dsp:txBody>
      <dsp:txXfrm>
        <a:off x="57777" y="1691207"/>
        <a:ext cx="8135356" cy="845604"/>
      </dsp:txXfrm>
    </dsp:sp>
    <dsp:sp modelId="{604925C5-1380-4B4B-A748-5B45E8630A73}">
      <dsp:nvSpPr>
        <dsp:cNvPr id="0" name=""/>
        <dsp:cNvSpPr/>
      </dsp:nvSpPr>
      <dsp:spPr>
        <a:xfrm>
          <a:off x="7664630" y="1585507"/>
          <a:ext cx="1057005" cy="1057005"/>
        </a:xfrm>
        <a:prstGeom prst="ellipse">
          <a:avLst/>
        </a:prstGeom>
        <a:solidFill>
          <a:schemeClr val="lt1">
            <a:hueOff val="0"/>
            <a:satOff val="0"/>
            <a:lumOff val="0"/>
            <a:alphaOff val="0"/>
          </a:schemeClr>
        </a:solidFill>
        <a:ln w="19050" cap="rnd" cmpd="sng" algn="ctr">
          <a:solidFill>
            <a:schemeClr val="accent2">
              <a:hueOff val="419388"/>
              <a:satOff val="-3962"/>
              <a:lumOff val="-4118"/>
              <a:alphaOff val="0"/>
            </a:schemeClr>
          </a:solidFill>
          <a:prstDash val="solid"/>
        </a:ln>
        <a:effectLst/>
      </dsp:spPr>
      <dsp:style>
        <a:lnRef idx="2">
          <a:scrgbClr r="0" g="0" b="0"/>
        </a:lnRef>
        <a:fillRef idx="1">
          <a:scrgbClr r="0" g="0" b="0"/>
        </a:fillRef>
        <a:effectRef idx="0">
          <a:scrgbClr r="0" g="0" b="0"/>
        </a:effectRef>
        <a:fontRef idx="minor"/>
      </dsp:style>
    </dsp:sp>
    <dsp:sp modelId="{D9E4DC3A-135A-4BF7-88A8-73DA345B7B36}">
      <dsp:nvSpPr>
        <dsp:cNvPr id="0" name=""/>
        <dsp:cNvSpPr/>
      </dsp:nvSpPr>
      <dsp:spPr>
        <a:xfrm>
          <a:off x="57777" y="2959614"/>
          <a:ext cx="8442733" cy="845604"/>
        </a:xfrm>
        <a:prstGeom prst="rect">
          <a:avLst/>
        </a:prstGeom>
        <a:solidFill>
          <a:schemeClr val="accent2">
            <a:hueOff val="838775"/>
            <a:satOff val="-7923"/>
            <a:lumOff val="-8237"/>
            <a:alphaOff val="0"/>
          </a:schemeClr>
        </a:solidFill>
        <a:ln w="19050" cap="rnd" cmpd="sng" algn="ctr">
          <a:solidFill>
            <a:schemeClr val="lt1">
              <a:hueOff val="0"/>
              <a:satOff val="0"/>
              <a:lumOff val="0"/>
              <a:alphaOff val="0"/>
            </a:schemeClr>
          </a:solidFill>
          <a:prstDash val="solid"/>
        </a:ln>
        <a:effectLst/>
        <a:scene3d>
          <a:camera prst="orthographicFront">
            <a:rot lat="0" lon="0" rev="0"/>
          </a:camera>
          <a:lightRig rig="threePt" dir="t"/>
        </a:scene3d>
      </dsp:spPr>
      <dsp:style>
        <a:lnRef idx="2">
          <a:scrgbClr r="0" g="0" b="0"/>
        </a:lnRef>
        <a:fillRef idx="1">
          <a:scrgbClr r="0" g="0" b="0"/>
        </a:fillRef>
        <a:effectRef idx="0">
          <a:scrgbClr r="0" g="0" b="0"/>
        </a:effectRef>
        <a:fontRef idx="minor">
          <a:schemeClr val="lt1"/>
        </a:fontRef>
      </dsp:style>
      <dsp:txBody>
        <a:bodyPr spcFirstLastPara="0" vert="horz" wrap="square" lIns="66040" tIns="66040" rIns="671198" bIns="66040" numCol="1" spcCol="1270" anchor="ctr" anchorCtr="0">
          <a:noAutofit/>
        </a:bodyPr>
        <a:lstStyle/>
        <a:p>
          <a:pPr lvl="0" algn="r" defTabSz="1155700">
            <a:lnSpc>
              <a:spcPct val="90000"/>
            </a:lnSpc>
            <a:spcBef>
              <a:spcPct val="0"/>
            </a:spcBef>
            <a:spcAft>
              <a:spcPct val="35000"/>
            </a:spcAft>
          </a:pPr>
          <a:r>
            <a:rPr lang="uk-UA" sz="2600" kern="1200" dirty="0" smtClean="0"/>
            <a:t>Інші цінності, які відповідно до закону визнаються іноземними інвестиціями.</a:t>
          </a:r>
          <a:endParaRPr lang="ru-RU" sz="2600" kern="1200" dirty="0"/>
        </a:p>
      </dsp:txBody>
      <dsp:txXfrm>
        <a:off x="57777" y="2959614"/>
        <a:ext cx="8442733" cy="845604"/>
      </dsp:txXfrm>
    </dsp:sp>
    <dsp:sp modelId="{5142AE19-2B4A-4651-ABE9-66AEBD3E61AC}">
      <dsp:nvSpPr>
        <dsp:cNvPr id="0" name=""/>
        <dsp:cNvSpPr/>
      </dsp:nvSpPr>
      <dsp:spPr>
        <a:xfrm>
          <a:off x="7972007" y="2853913"/>
          <a:ext cx="1057005" cy="1057005"/>
        </a:xfrm>
        <a:prstGeom prst="ellipse">
          <a:avLst/>
        </a:prstGeom>
        <a:solidFill>
          <a:schemeClr val="lt1">
            <a:hueOff val="0"/>
            <a:satOff val="0"/>
            <a:lumOff val="0"/>
            <a:alphaOff val="0"/>
          </a:schemeClr>
        </a:solidFill>
        <a:ln w="19050" cap="rnd" cmpd="sng" algn="ctr">
          <a:solidFill>
            <a:schemeClr val="accent2">
              <a:hueOff val="838775"/>
              <a:satOff val="-7923"/>
              <a:lumOff val="-8237"/>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F197A8-3F94-4C5D-A5B6-CCA853DAE2DF}">
      <dsp:nvSpPr>
        <dsp:cNvPr id="0" name=""/>
        <dsp:cNvSpPr/>
      </dsp:nvSpPr>
      <dsp:spPr>
        <a:xfrm>
          <a:off x="8084403" y="-975273"/>
          <a:ext cx="7589347" cy="7589347"/>
        </a:xfrm>
        <a:prstGeom prst="blockArc">
          <a:avLst>
            <a:gd name="adj1" fmla="val 8100000"/>
            <a:gd name="adj2" fmla="val 13500000"/>
            <a:gd name="adj3" fmla="val 285"/>
          </a:avLst>
        </a:prstGeom>
        <a:noFill/>
        <a:ln w="19050" cap="rnd" cmpd="sng" algn="ctr">
          <a:solidFill>
            <a:schemeClr val="accent1">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618D93C-F336-40A2-B1B2-69D10D3643E3}">
      <dsp:nvSpPr>
        <dsp:cNvPr id="0" name=""/>
        <dsp:cNvSpPr/>
      </dsp:nvSpPr>
      <dsp:spPr>
        <a:xfrm>
          <a:off x="75277" y="256339"/>
          <a:ext cx="8831656" cy="512454"/>
        </a:xfrm>
        <a:prstGeom prst="rect">
          <a:avLst/>
        </a:prstGeom>
        <a:gradFill rotWithShape="0">
          <a:gsLst>
            <a:gs pos="0">
              <a:schemeClr val="accent1">
                <a:alpha val="90000"/>
                <a:hueOff val="0"/>
                <a:satOff val="0"/>
                <a:lumOff val="0"/>
                <a:alphaOff val="0"/>
                <a:tint val="65000"/>
                <a:lumMod val="110000"/>
              </a:schemeClr>
            </a:gs>
            <a:gs pos="88000">
              <a:schemeClr val="accent1">
                <a:alpha val="90000"/>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406760" bIns="38100" numCol="1" spcCol="1270" anchor="ctr" anchorCtr="0">
          <a:noAutofit/>
        </a:bodyPr>
        <a:lstStyle/>
        <a:p>
          <a:pPr lvl="0" algn="r" defTabSz="666750">
            <a:lnSpc>
              <a:spcPct val="90000"/>
            </a:lnSpc>
            <a:spcBef>
              <a:spcPct val="0"/>
            </a:spcBef>
            <a:spcAft>
              <a:spcPct val="35000"/>
            </a:spcAft>
          </a:pPr>
          <a:r>
            <a:rPr lang="uk-UA" sz="1500" kern="1200" dirty="0" smtClean="0"/>
            <a:t>Участь у господарських організаціях, що створюються разом з вітчизняними юридичними особами чи громадянами, або придбання частки в діючих господарських організаціях </a:t>
          </a:r>
          <a:endParaRPr lang="uk-UA" sz="1500" kern="1200" dirty="0"/>
        </a:p>
      </dsp:txBody>
      <dsp:txXfrm>
        <a:off x="75277" y="256339"/>
        <a:ext cx="8831656" cy="512454"/>
      </dsp:txXfrm>
    </dsp:sp>
    <dsp:sp modelId="{BA6F89EE-B5C6-4CB1-8A2F-C5EE3F8A2349}">
      <dsp:nvSpPr>
        <dsp:cNvPr id="0" name=""/>
        <dsp:cNvSpPr/>
      </dsp:nvSpPr>
      <dsp:spPr>
        <a:xfrm>
          <a:off x="8586650" y="192283"/>
          <a:ext cx="640567" cy="640567"/>
        </a:xfrm>
        <a:prstGeom prst="ellipse">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w="12700" cap="rnd" cmpd="sng" algn="ctr">
          <a:solidFill>
            <a:schemeClr val="accent1">
              <a:alpha val="90000"/>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340214D6-93AB-41D9-81F0-A030207B5204}">
      <dsp:nvSpPr>
        <dsp:cNvPr id="0" name=""/>
        <dsp:cNvSpPr/>
      </dsp:nvSpPr>
      <dsp:spPr>
        <a:xfrm>
          <a:off x="75277" y="1025472"/>
          <a:ext cx="8367582" cy="512454"/>
        </a:xfrm>
        <a:prstGeom prst="rect">
          <a:avLst/>
        </a:prstGeom>
        <a:gradFill rotWithShape="0">
          <a:gsLst>
            <a:gs pos="0">
              <a:schemeClr val="accent1">
                <a:alpha val="90000"/>
                <a:hueOff val="0"/>
                <a:satOff val="0"/>
                <a:lumOff val="0"/>
                <a:alphaOff val="-6667"/>
                <a:tint val="65000"/>
                <a:lumMod val="110000"/>
              </a:schemeClr>
            </a:gs>
            <a:gs pos="88000">
              <a:schemeClr val="accent1">
                <a:alpha val="90000"/>
                <a:hueOff val="0"/>
                <a:satOff val="0"/>
                <a:lumOff val="0"/>
                <a:alphaOff val="-6667"/>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406760" bIns="38100" numCol="1" spcCol="1270" anchor="ctr" anchorCtr="0">
          <a:noAutofit/>
        </a:bodyPr>
        <a:lstStyle/>
        <a:p>
          <a:pPr lvl="0" algn="r" defTabSz="666750">
            <a:lnSpc>
              <a:spcPct val="90000"/>
            </a:lnSpc>
            <a:spcBef>
              <a:spcPct val="0"/>
            </a:spcBef>
            <a:spcAft>
              <a:spcPct val="35000"/>
            </a:spcAft>
          </a:pPr>
          <a:r>
            <a:rPr lang="uk-UA" sz="1500" kern="1200" dirty="0" smtClean="0"/>
            <a:t>Створення іноземних підприємств на території України, філії або інших структурних підрозділів іноземних юридичних осіб або придбання у власність діючих підприємств.  </a:t>
          </a:r>
          <a:endParaRPr lang="uk-UA" sz="1500" kern="1200" dirty="0"/>
        </a:p>
      </dsp:txBody>
      <dsp:txXfrm>
        <a:off x="75277" y="1025472"/>
        <a:ext cx="8367582" cy="512454"/>
      </dsp:txXfrm>
    </dsp:sp>
    <dsp:sp modelId="{A51ABCB3-586B-42CA-8928-2F4C7A150404}">
      <dsp:nvSpPr>
        <dsp:cNvPr id="0" name=""/>
        <dsp:cNvSpPr/>
      </dsp:nvSpPr>
      <dsp:spPr>
        <a:xfrm>
          <a:off x="8122577" y="961415"/>
          <a:ext cx="640567" cy="640567"/>
        </a:xfrm>
        <a:prstGeom prst="ellipse">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w="12700" cap="rnd" cmpd="sng" algn="ctr">
          <a:solidFill>
            <a:schemeClr val="accent1">
              <a:alpha val="90000"/>
              <a:hueOff val="0"/>
              <a:satOff val="0"/>
              <a:lumOff val="0"/>
              <a:alphaOff val="-6667"/>
            </a:schemeClr>
          </a:solidFill>
          <a:prstDash val="solid"/>
        </a:ln>
        <a:effectLst/>
      </dsp:spPr>
      <dsp:style>
        <a:lnRef idx="1">
          <a:scrgbClr r="0" g="0" b="0"/>
        </a:lnRef>
        <a:fillRef idx="2">
          <a:scrgbClr r="0" g="0" b="0"/>
        </a:fillRef>
        <a:effectRef idx="0">
          <a:scrgbClr r="0" g="0" b="0"/>
        </a:effectRef>
        <a:fontRef idx="minor"/>
      </dsp:style>
    </dsp:sp>
    <dsp:sp modelId="{E6FDC4A1-328C-4800-9F22-F3E2117E545B}">
      <dsp:nvSpPr>
        <dsp:cNvPr id="0" name=""/>
        <dsp:cNvSpPr/>
      </dsp:nvSpPr>
      <dsp:spPr>
        <a:xfrm>
          <a:off x="75277" y="1794040"/>
          <a:ext cx="8113273" cy="512454"/>
        </a:xfrm>
        <a:prstGeom prst="rect">
          <a:avLst/>
        </a:prstGeom>
        <a:gradFill rotWithShape="0">
          <a:gsLst>
            <a:gs pos="0">
              <a:schemeClr val="accent1">
                <a:alpha val="90000"/>
                <a:hueOff val="0"/>
                <a:satOff val="0"/>
                <a:lumOff val="0"/>
                <a:alphaOff val="-13333"/>
                <a:tint val="65000"/>
                <a:lumMod val="110000"/>
              </a:schemeClr>
            </a:gs>
            <a:gs pos="88000">
              <a:schemeClr val="accent1">
                <a:alpha val="90000"/>
                <a:hueOff val="0"/>
                <a:satOff val="0"/>
                <a:lumOff val="0"/>
                <a:alphaOff val="-13333"/>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406760" bIns="38100" numCol="1" spcCol="1270" anchor="ctr" anchorCtr="0">
          <a:noAutofit/>
        </a:bodyPr>
        <a:lstStyle/>
        <a:p>
          <a:pPr lvl="0" algn="r" defTabSz="666750">
            <a:lnSpc>
              <a:spcPct val="90000"/>
            </a:lnSpc>
            <a:spcBef>
              <a:spcPct val="0"/>
            </a:spcBef>
            <a:spcAft>
              <a:spcPct val="35000"/>
            </a:spcAft>
          </a:pPr>
          <a:r>
            <a:rPr lang="uk-UA" sz="1500" kern="1200" dirty="0" smtClean="0"/>
            <a:t>Придбання безпосередньо нерухомого або рухомого майна, що не заборонено законами України, або придбання акцій чи інших цінних паперів</a:t>
          </a:r>
        </a:p>
      </dsp:txBody>
      <dsp:txXfrm>
        <a:off x="75277" y="1794040"/>
        <a:ext cx="8113273" cy="512454"/>
      </dsp:txXfrm>
    </dsp:sp>
    <dsp:sp modelId="{10883577-E7D4-42CD-8AC0-2DAEF1F44C28}">
      <dsp:nvSpPr>
        <dsp:cNvPr id="0" name=""/>
        <dsp:cNvSpPr/>
      </dsp:nvSpPr>
      <dsp:spPr>
        <a:xfrm>
          <a:off x="7868267" y="1729983"/>
          <a:ext cx="640567" cy="640567"/>
        </a:xfrm>
        <a:prstGeom prst="ellipse">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w="12700" cap="rnd" cmpd="sng" algn="ctr">
          <a:solidFill>
            <a:schemeClr val="accent1">
              <a:alpha val="90000"/>
              <a:hueOff val="0"/>
              <a:satOff val="0"/>
              <a:lumOff val="0"/>
              <a:alphaOff val="-13333"/>
            </a:schemeClr>
          </a:solidFill>
          <a:prstDash val="solid"/>
        </a:ln>
        <a:effectLst/>
      </dsp:spPr>
      <dsp:style>
        <a:lnRef idx="1">
          <a:scrgbClr r="0" g="0" b="0"/>
        </a:lnRef>
        <a:fillRef idx="2">
          <a:scrgbClr r="0" g="0" b="0"/>
        </a:fillRef>
        <a:effectRef idx="0">
          <a:scrgbClr r="0" g="0" b="0"/>
        </a:effectRef>
        <a:fontRef idx="minor"/>
      </dsp:style>
    </dsp:sp>
    <dsp:sp modelId="{08597DED-35F0-4AE7-8C8E-ABDDFD6D9071}">
      <dsp:nvSpPr>
        <dsp:cNvPr id="0" name=""/>
        <dsp:cNvSpPr/>
      </dsp:nvSpPr>
      <dsp:spPr>
        <a:xfrm>
          <a:off x="75277" y="2563172"/>
          <a:ext cx="8032074" cy="512454"/>
        </a:xfrm>
        <a:prstGeom prst="rect">
          <a:avLst/>
        </a:prstGeom>
        <a:gradFill rotWithShape="0">
          <a:gsLst>
            <a:gs pos="0">
              <a:schemeClr val="accent1">
                <a:alpha val="90000"/>
                <a:hueOff val="0"/>
                <a:satOff val="0"/>
                <a:lumOff val="0"/>
                <a:alphaOff val="-20000"/>
                <a:tint val="65000"/>
                <a:lumMod val="110000"/>
              </a:schemeClr>
            </a:gs>
            <a:gs pos="88000">
              <a:schemeClr val="accent1">
                <a:alpha val="90000"/>
                <a:hueOff val="0"/>
                <a:satOff val="0"/>
                <a:lumOff val="0"/>
                <a:alphaOff val="-2000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406760" bIns="38100" numCol="1" spcCol="1270" anchor="ctr" anchorCtr="0">
          <a:noAutofit/>
        </a:bodyPr>
        <a:lstStyle/>
        <a:p>
          <a:pPr lvl="0" algn="r" defTabSz="666750">
            <a:lnSpc>
              <a:spcPct val="90000"/>
            </a:lnSpc>
            <a:spcBef>
              <a:spcPct val="0"/>
            </a:spcBef>
            <a:spcAft>
              <a:spcPct val="35000"/>
            </a:spcAft>
          </a:pPr>
          <a:r>
            <a:rPr lang="uk-UA" sz="1500" kern="1200" dirty="0" smtClean="0"/>
            <a:t>Придбання самостійно або за участі громадян</a:t>
          </a:r>
        </a:p>
      </dsp:txBody>
      <dsp:txXfrm>
        <a:off x="75277" y="2563172"/>
        <a:ext cx="8032074" cy="512454"/>
      </dsp:txXfrm>
    </dsp:sp>
    <dsp:sp modelId="{14C774E4-CF0B-4964-981A-CF73C952EE25}">
      <dsp:nvSpPr>
        <dsp:cNvPr id="0" name=""/>
        <dsp:cNvSpPr/>
      </dsp:nvSpPr>
      <dsp:spPr>
        <a:xfrm>
          <a:off x="7787068" y="2499116"/>
          <a:ext cx="640567" cy="640567"/>
        </a:xfrm>
        <a:prstGeom prst="ellipse">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w="12700" cap="rnd" cmpd="sng" algn="ctr">
          <a:solidFill>
            <a:schemeClr val="accent1">
              <a:alpha val="90000"/>
              <a:hueOff val="0"/>
              <a:satOff val="0"/>
              <a:lumOff val="0"/>
              <a:alphaOff val="-20000"/>
            </a:schemeClr>
          </a:solidFill>
          <a:prstDash val="solid"/>
        </a:ln>
        <a:effectLst/>
      </dsp:spPr>
      <dsp:style>
        <a:lnRef idx="1">
          <a:scrgbClr r="0" g="0" b="0"/>
        </a:lnRef>
        <a:fillRef idx="2">
          <a:scrgbClr r="0" g="0" b="0"/>
        </a:fillRef>
        <a:effectRef idx="0">
          <a:scrgbClr r="0" g="0" b="0"/>
        </a:effectRef>
        <a:fontRef idx="minor"/>
      </dsp:style>
    </dsp:sp>
    <dsp:sp modelId="{692593D2-E5F0-40A6-962E-981ED74736BF}">
      <dsp:nvSpPr>
        <dsp:cNvPr id="0" name=""/>
        <dsp:cNvSpPr/>
      </dsp:nvSpPr>
      <dsp:spPr>
        <a:xfrm>
          <a:off x="75277" y="3332305"/>
          <a:ext cx="8113273" cy="512454"/>
        </a:xfrm>
        <a:prstGeom prst="rect">
          <a:avLst/>
        </a:prstGeom>
        <a:gradFill rotWithShape="0">
          <a:gsLst>
            <a:gs pos="0">
              <a:schemeClr val="accent1">
                <a:alpha val="90000"/>
                <a:hueOff val="0"/>
                <a:satOff val="0"/>
                <a:lumOff val="0"/>
                <a:alphaOff val="-26667"/>
                <a:tint val="65000"/>
                <a:lumMod val="110000"/>
              </a:schemeClr>
            </a:gs>
            <a:gs pos="88000">
              <a:schemeClr val="accent1">
                <a:alpha val="90000"/>
                <a:hueOff val="0"/>
                <a:satOff val="0"/>
                <a:lumOff val="0"/>
                <a:alphaOff val="-26667"/>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406760" bIns="38100" numCol="1" spcCol="1270" anchor="ctr" anchorCtr="0">
          <a:noAutofit/>
        </a:bodyPr>
        <a:lstStyle/>
        <a:p>
          <a:pPr lvl="0" algn="r" defTabSz="666750">
            <a:lnSpc>
              <a:spcPct val="90000"/>
            </a:lnSpc>
            <a:spcBef>
              <a:spcPct val="0"/>
            </a:spcBef>
            <a:spcAft>
              <a:spcPct val="35000"/>
            </a:spcAft>
          </a:pPr>
          <a:r>
            <a:rPr lang="uk-UA" sz="1500" kern="1200" dirty="0" smtClean="0"/>
            <a:t>Юридичних осіб  прав користування землею та використання природних ресурсів на території України</a:t>
          </a:r>
        </a:p>
      </dsp:txBody>
      <dsp:txXfrm>
        <a:off x="75277" y="3332305"/>
        <a:ext cx="8113273" cy="512454"/>
      </dsp:txXfrm>
    </dsp:sp>
    <dsp:sp modelId="{B4E371A5-E1B9-4D57-806F-421638119221}">
      <dsp:nvSpPr>
        <dsp:cNvPr id="0" name=""/>
        <dsp:cNvSpPr/>
      </dsp:nvSpPr>
      <dsp:spPr>
        <a:xfrm>
          <a:off x="7868267" y="3268248"/>
          <a:ext cx="640567" cy="640567"/>
        </a:xfrm>
        <a:prstGeom prst="ellipse">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w="12700" cap="rnd" cmpd="sng" algn="ctr">
          <a:solidFill>
            <a:schemeClr val="accent1">
              <a:alpha val="90000"/>
              <a:hueOff val="0"/>
              <a:satOff val="0"/>
              <a:lumOff val="0"/>
              <a:alphaOff val="-26667"/>
            </a:schemeClr>
          </a:solidFill>
          <a:prstDash val="solid"/>
        </a:ln>
        <a:effectLst/>
      </dsp:spPr>
      <dsp:style>
        <a:lnRef idx="1">
          <a:scrgbClr r="0" g="0" b="0"/>
        </a:lnRef>
        <a:fillRef idx="2">
          <a:scrgbClr r="0" g="0" b="0"/>
        </a:fillRef>
        <a:effectRef idx="0">
          <a:scrgbClr r="0" g="0" b="0"/>
        </a:effectRef>
        <a:fontRef idx="minor"/>
      </dsp:style>
    </dsp:sp>
    <dsp:sp modelId="{237C91B7-7130-42AC-A091-5DC1FD8ECED6}">
      <dsp:nvSpPr>
        <dsp:cNvPr id="0" name=""/>
        <dsp:cNvSpPr/>
      </dsp:nvSpPr>
      <dsp:spPr>
        <a:xfrm>
          <a:off x="75277" y="4100873"/>
          <a:ext cx="8367582" cy="512454"/>
        </a:xfrm>
        <a:prstGeom prst="rect">
          <a:avLst/>
        </a:prstGeom>
        <a:gradFill rotWithShape="0">
          <a:gsLst>
            <a:gs pos="0">
              <a:schemeClr val="accent1">
                <a:alpha val="90000"/>
                <a:hueOff val="0"/>
                <a:satOff val="0"/>
                <a:lumOff val="0"/>
                <a:alphaOff val="-33333"/>
                <a:tint val="65000"/>
                <a:lumMod val="110000"/>
              </a:schemeClr>
            </a:gs>
            <a:gs pos="88000">
              <a:schemeClr val="accent1">
                <a:alpha val="90000"/>
                <a:hueOff val="0"/>
                <a:satOff val="0"/>
                <a:lumOff val="0"/>
                <a:alphaOff val="-33333"/>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406760" bIns="38100" numCol="1" spcCol="1270" anchor="ctr" anchorCtr="0">
          <a:noAutofit/>
        </a:bodyPr>
        <a:lstStyle/>
        <a:p>
          <a:pPr lvl="0" algn="r" defTabSz="666750">
            <a:lnSpc>
              <a:spcPct val="90000"/>
            </a:lnSpc>
            <a:spcBef>
              <a:spcPct val="0"/>
            </a:spcBef>
            <a:spcAft>
              <a:spcPct val="35000"/>
            </a:spcAft>
          </a:pPr>
          <a:r>
            <a:rPr lang="uk-UA" sz="1500" kern="1200" dirty="0" smtClean="0"/>
            <a:t>Господарська діяльність на основі угод про розподіл продукції</a:t>
          </a:r>
        </a:p>
      </dsp:txBody>
      <dsp:txXfrm>
        <a:off x="75277" y="4100873"/>
        <a:ext cx="8367582" cy="512454"/>
      </dsp:txXfrm>
    </dsp:sp>
    <dsp:sp modelId="{27B54855-069C-49B0-9EC5-FD1F8F8DEC69}">
      <dsp:nvSpPr>
        <dsp:cNvPr id="0" name=""/>
        <dsp:cNvSpPr/>
      </dsp:nvSpPr>
      <dsp:spPr>
        <a:xfrm>
          <a:off x="8122577" y="4036816"/>
          <a:ext cx="640567" cy="640567"/>
        </a:xfrm>
        <a:prstGeom prst="ellipse">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w="12700" cap="rnd" cmpd="sng" algn="ctr">
          <a:solidFill>
            <a:schemeClr val="accent1">
              <a:alpha val="90000"/>
              <a:hueOff val="0"/>
              <a:satOff val="0"/>
              <a:lumOff val="0"/>
              <a:alphaOff val="-33333"/>
            </a:schemeClr>
          </a:solidFill>
          <a:prstDash val="solid"/>
        </a:ln>
        <a:effectLst/>
      </dsp:spPr>
      <dsp:style>
        <a:lnRef idx="1">
          <a:scrgbClr r="0" g="0" b="0"/>
        </a:lnRef>
        <a:fillRef idx="2">
          <a:scrgbClr r="0" g="0" b="0"/>
        </a:fillRef>
        <a:effectRef idx="0">
          <a:scrgbClr r="0" g="0" b="0"/>
        </a:effectRef>
        <a:fontRef idx="minor"/>
      </dsp:style>
    </dsp:sp>
    <dsp:sp modelId="{4B46C280-6983-48DA-ADA7-FDDFDD037BD2}">
      <dsp:nvSpPr>
        <dsp:cNvPr id="0" name=""/>
        <dsp:cNvSpPr/>
      </dsp:nvSpPr>
      <dsp:spPr>
        <a:xfrm>
          <a:off x="75277" y="4870006"/>
          <a:ext cx="8831656" cy="512454"/>
        </a:xfrm>
        <a:prstGeom prst="rect">
          <a:avLst/>
        </a:prstGeom>
        <a:gradFill rotWithShape="0">
          <a:gsLst>
            <a:gs pos="0">
              <a:schemeClr val="accent1">
                <a:alpha val="90000"/>
                <a:hueOff val="0"/>
                <a:satOff val="0"/>
                <a:lumOff val="0"/>
                <a:alphaOff val="-40000"/>
                <a:tint val="65000"/>
                <a:lumMod val="110000"/>
              </a:schemeClr>
            </a:gs>
            <a:gs pos="88000">
              <a:schemeClr val="accent1">
                <a:alpha val="90000"/>
                <a:hueOff val="0"/>
                <a:satOff val="0"/>
                <a:lumOff val="0"/>
                <a:alphaOff val="-4000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406760" bIns="38100" numCol="1" spcCol="1270" anchor="ctr" anchorCtr="0">
          <a:noAutofit/>
        </a:bodyPr>
        <a:lstStyle/>
        <a:p>
          <a:pPr lvl="0" algn="r" defTabSz="666750">
            <a:lnSpc>
              <a:spcPct val="90000"/>
            </a:lnSpc>
            <a:spcBef>
              <a:spcPct val="0"/>
            </a:spcBef>
            <a:spcAft>
              <a:spcPct val="35000"/>
            </a:spcAft>
          </a:pPr>
          <a:r>
            <a:rPr lang="uk-UA" sz="1500" kern="1200" dirty="0" smtClean="0"/>
            <a:t>Придбання інших майнових прав</a:t>
          </a:r>
        </a:p>
      </dsp:txBody>
      <dsp:txXfrm>
        <a:off x="75277" y="4870006"/>
        <a:ext cx="8831656" cy="512454"/>
      </dsp:txXfrm>
    </dsp:sp>
    <dsp:sp modelId="{7796F987-7851-4F9A-B7BC-9794CB55AF17}">
      <dsp:nvSpPr>
        <dsp:cNvPr id="0" name=""/>
        <dsp:cNvSpPr/>
      </dsp:nvSpPr>
      <dsp:spPr>
        <a:xfrm>
          <a:off x="8586650" y="4805949"/>
          <a:ext cx="640567" cy="640567"/>
        </a:xfrm>
        <a:prstGeom prst="ellipse">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w="12700" cap="rnd" cmpd="sng" algn="ctr">
          <a:solidFill>
            <a:schemeClr val="accent1">
              <a:alpha val="90000"/>
              <a:hueOff val="0"/>
              <a:satOff val="0"/>
              <a:lumOff val="0"/>
              <a:alphaOff val="-4000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2DC2C8-EA47-4167-B2C9-3B7FE0D56456}">
      <dsp:nvSpPr>
        <dsp:cNvPr id="0" name=""/>
        <dsp:cNvSpPr/>
      </dsp:nvSpPr>
      <dsp:spPr>
        <a:xfrm>
          <a:off x="3949072" y="512"/>
          <a:ext cx="5842454" cy="264244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ru-RU" sz="2300" kern="1200" dirty="0" smtClean="0"/>
            <a:t>На </a:t>
          </a:r>
          <a:r>
            <a:rPr lang="ru-RU" sz="2300" kern="1200" dirty="0" err="1" smtClean="0"/>
            <a:t>території</a:t>
          </a:r>
          <a:r>
            <a:rPr lang="ru-RU" sz="2300" kern="1200" dirty="0" smtClean="0"/>
            <a:t> </a:t>
          </a:r>
          <a:r>
            <a:rPr lang="ru-RU" sz="2300" kern="1200" dirty="0" err="1" smtClean="0"/>
            <a:t>України</a:t>
          </a:r>
          <a:r>
            <a:rPr lang="ru-RU" sz="2300" kern="1200" dirty="0" smtClean="0"/>
            <a:t> </a:t>
          </a:r>
          <a:r>
            <a:rPr lang="ru-RU" sz="2300" kern="1200" dirty="0" err="1" smtClean="0"/>
            <a:t>щодо</a:t>
          </a:r>
          <a:r>
            <a:rPr lang="ru-RU" sz="2300" kern="1200" dirty="0" smtClean="0"/>
            <a:t> </a:t>
          </a:r>
          <a:r>
            <a:rPr lang="ru-RU" sz="2300" kern="1200" dirty="0" err="1" smtClean="0"/>
            <a:t>іноземних</a:t>
          </a:r>
          <a:r>
            <a:rPr lang="ru-RU" sz="2300" kern="1200" dirty="0" smtClean="0"/>
            <a:t> </a:t>
          </a:r>
          <a:r>
            <a:rPr lang="ru-RU" sz="2300" kern="1200" dirty="0" err="1" smtClean="0"/>
            <a:t>інвестицій</a:t>
          </a:r>
          <a:r>
            <a:rPr lang="ru-RU" sz="2300" kern="1200" dirty="0" smtClean="0"/>
            <a:t> </a:t>
          </a:r>
          <a:r>
            <a:rPr lang="ru-RU" sz="2300" kern="1200" dirty="0" err="1" smtClean="0"/>
            <a:t>встановлюється</a:t>
          </a:r>
          <a:r>
            <a:rPr lang="ru-RU" sz="2300" kern="1200" dirty="0" smtClean="0"/>
            <a:t> </a:t>
          </a:r>
          <a:r>
            <a:rPr lang="ru-RU" sz="2300" kern="1200" dirty="0" err="1" smtClean="0"/>
            <a:t>національний</a:t>
          </a:r>
          <a:r>
            <a:rPr lang="ru-RU" sz="2300" kern="1200" dirty="0" smtClean="0"/>
            <a:t> режим </a:t>
          </a:r>
          <a:r>
            <a:rPr lang="ru-RU" sz="2300" kern="1200" dirty="0" err="1" smtClean="0"/>
            <a:t>інвестиційної</a:t>
          </a:r>
          <a:r>
            <a:rPr lang="ru-RU" sz="2300" kern="1200" dirty="0" smtClean="0"/>
            <a:t> </a:t>
          </a:r>
          <a:r>
            <a:rPr lang="ru-RU" sz="2300" kern="1200" dirty="0" err="1" smtClean="0"/>
            <a:t>діяльності</a:t>
          </a:r>
          <a:r>
            <a:rPr lang="ru-RU" sz="2300" kern="1200" dirty="0" smtClean="0"/>
            <a:t>, за </a:t>
          </a:r>
          <a:r>
            <a:rPr lang="ru-RU" sz="2300" kern="1200" dirty="0" err="1" smtClean="0"/>
            <a:t>винятками</a:t>
          </a:r>
          <a:r>
            <a:rPr lang="ru-RU" sz="2300" kern="1200" dirty="0" smtClean="0"/>
            <a:t>, </a:t>
          </a:r>
          <a:r>
            <a:rPr lang="ru-RU" sz="2300" kern="1200" dirty="0" err="1" smtClean="0"/>
            <a:t>передбаченими</a:t>
          </a:r>
          <a:r>
            <a:rPr lang="ru-RU" sz="2300" kern="1200" dirty="0" smtClean="0"/>
            <a:t> </a:t>
          </a:r>
          <a:r>
            <a:rPr lang="ru-RU" sz="2300" kern="1200" dirty="0" err="1" smtClean="0"/>
            <a:t>цим</a:t>
          </a:r>
          <a:r>
            <a:rPr lang="ru-RU" sz="2300" kern="1200" dirty="0" smtClean="0"/>
            <a:t> Кодексом, </a:t>
          </a:r>
          <a:r>
            <a:rPr lang="ru-RU" sz="2300" kern="1200" dirty="0" err="1" smtClean="0"/>
            <a:t>іншими</a:t>
          </a:r>
          <a:r>
            <a:rPr lang="ru-RU" sz="2300" kern="1200" dirty="0" smtClean="0"/>
            <a:t> законами і </a:t>
          </a:r>
          <a:r>
            <a:rPr lang="ru-RU" sz="2300" kern="1200" dirty="0" err="1" smtClean="0"/>
            <a:t>чинними</a:t>
          </a:r>
          <a:r>
            <a:rPr lang="ru-RU" sz="2300" kern="1200" dirty="0" smtClean="0"/>
            <a:t> </a:t>
          </a:r>
          <a:r>
            <a:rPr lang="ru-RU" sz="2300" kern="1200" dirty="0" err="1" smtClean="0"/>
            <a:t>міжнародними</a:t>
          </a:r>
          <a:r>
            <a:rPr lang="ru-RU" sz="2300" kern="1200" dirty="0" smtClean="0"/>
            <a:t> договорами, </a:t>
          </a:r>
          <a:r>
            <a:rPr lang="ru-RU" sz="2300" kern="1200" dirty="0" err="1" smtClean="0"/>
            <a:t>згоду</a:t>
          </a:r>
          <a:r>
            <a:rPr lang="ru-RU" sz="2300" kern="1200" dirty="0" smtClean="0"/>
            <a:t> на </a:t>
          </a:r>
          <a:r>
            <a:rPr lang="ru-RU" sz="2300" kern="1200" dirty="0" err="1" smtClean="0"/>
            <a:t>обов'язковість</a:t>
          </a:r>
          <a:r>
            <a:rPr lang="ru-RU" sz="2300" kern="1200" dirty="0" smtClean="0"/>
            <a:t> </a:t>
          </a:r>
          <a:r>
            <a:rPr lang="ru-RU" sz="2300" kern="1200" dirty="0" err="1" smtClean="0"/>
            <a:t>яких</a:t>
          </a:r>
          <a:r>
            <a:rPr lang="ru-RU" sz="2300" kern="1200" dirty="0" smtClean="0"/>
            <a:t> </a:t>
          </a:r>
          <a:r>
            <a:rPr lang="ru-RU" sz="2300" kern="1200" dirty="0" err="1" smtClean="0"/>
            <a:t>надано</a:t>
          </a:r>
          <a:r>
            <a:rPr lang="ru-RU" sz="2300" kern="1200" dirty="0" smtClean="0"/>
            <a:t> Верховною Радою </a:t>
          </a:r>
          <a:r>
            <a:rPr lang="ru-RU" sz="2300" kern="1200" dirty="0" err="1" smtClean="0"/>
            <a:t>України</a:t>
          </a:r>
          <a:r>
            <a:rPr lang="ru-RU" sz="2300" kern="1200" dirty="0" smtClean="0"/>
            <a:t>. </a:t>
          </a:r>
          <a:endParaRPr lang="ru-RU" sz="2300" kern="1200" dirty="0"/>
        </a:p>
      </dsp:txBody>
      <dsp:txXfrm>
        <a:off x="3949072" y="512"/>
        <a:ext cx="5842454" cy="2642449"/>
      </dsp:txXfrm>
    </dsp:sp>
    <dsp:sp modelId="{E7FADC95-9385-447A-B05F-89E07C9DFF22}">
      <dsp:nvSpPr>
        <dsp:cNvPr id="0" name=""/>
        <dsp:cNvSpPr/>
      </dsp:nvSpPr>
      <dsp:spPr>
        <a:xfrm>
          <a:off x="1071445" y="512"/>
          <a:ext cx="2616024" cy="264244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C8A425-ED92-432D-8D9C-7EC4EBAFAA35}">
      <dsp:nvSpPr>
        <dsp:cNvPr id="0" name=""/>
        <dsp:cNvSpPr/>
      </dsp:nvSpPr>
      <dsp:spPr>
        <a:xfrm>
          <a:off x="1071445" y="3078966"/>
          <a:ext cx="5842454" cy="264244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ru-RU" sz="2300" kern="1200" dirty="0" err="1" smtClean="0"/>
            <a:t>Відносини</a:t>
          </a:r>
          <a:r>
            <a:rPr lang="ru-RU" sz="2300" kern="1200" dirty="0" smtClean="0"/>
            <a:t> </a:t>
          </a:r>
          <a:r>
            <a:rPr lang="ru-RU" sz="2300" kern="1200" dirty="0" err="1" smtClean="0"/>
            <a:t>щодо</a:t>
          </a:r>
          <a:r>
            <a:rPr lang="ru-RU" sz="2300" kern="1200" dirty="0" smtClean="0"/>
            <a:t> </a:t>
          </a:r>
          <a:r>
            <a:rPr lang="ru-RU" sz="2300" kern="1200" dirty="0" err="1" smtClean="0"/>
            <a:t>оподаткування</a:t>
          </a:r>
          <a:r>
            <a:rPr lang="ru-RU" sz="2300" kern="1200" dirty="0" smtClean="0"/>
            <a:t> </a:t>
          </a:r>
          <a:r>
            <a:rPr lang="ru-RU" sz="2300" kern="1200" dirty="0" err="1" smtClean="0"/>
            <a:t>іноземних</a:t>
          </a:r>
          <a:r>
            <a:rPr lang="ru-RU" sz="2300" kern="1200" dirty="0" smtClean="0"/>
            <a:t> </a:t>
          </a:r>
          <a:r>
            <a:rPr lang="ru-RU" sz="2300" kern="1200" dirty="0" err="1" smtClean="0"/>
            <a:t>інвесторів</a:t>
          </a:r>
          <a:r>
            <a:rPr lang="ru-RU" sz="2300" kern="1200" dirty="0" smtClean="0"/>
            <a:t> та </a:t>
          </a:r>
          <a:r>
            <a:rPr lang="ru-RU" sz="2300" kern="1200" dirty="0" err="1" smtClean="0"/>
            <a:t>підприємств</a:t>
          </a:r>
          <a:r>
            <a:rPr lang="ru-RU" sz="2300" kern="1200" dirty="0" smtClean="0"/>
            <a:t> з </a:t>
          </a:r>
          <a:r>
            <a:rPr lang="ru-RU" sz="2300" kern="1200" dirty="0" err="1" smtClean="0"/>
            <a:t>іноземними</a:t>
          </a:r>
          <a:r>
            <a:rPr lang="ru-RU" sz="2300" kern="1200" dirty="0" smtClean="0"/>
            <a:t> </a:t>
          </a:r>
          <a:r>
            <a:rPr lang="ru-RU" sz="2300" kern="1200" dirty="0" err="1" smtClean="0"/>
            <a:t>інвестиціями</a:t>
          </a:r>
          <a:r>
            <a:rPr lang="ru-RU" sz="2300" kern="1200" dirty="0" smtClean="0"/>
            <a:t> </a:t>
          </a:r>
          <a:r>
            <a:rPr lang="ru-RU" sz="2300" kern="1200" dirty="0" err="1" smtClean="0"/>
            <a:t>регулюються</a:t>
          </a:r>
          <a:r>
            <a:rPr lang="ru-RU" sz="2300" kern="1200" dirty="0" smtClean="0"/>
            <a:t> </a:t>
          </a:r>
          <a:r>
            <a:rPr lang="ru-RU" sz="2300" kern="1200" dirty="0" err="1" smtClean="0"/>
            <a:t>податковим</a:t>
          </a:r>
          <a:r>
            <a:rPr lang="ru-RU" sz="2300" kern="1200" dirty="0" smtClean="0"/>
            <a:t> </a:t>
          </a:r>
          <a:r>
            <a:rPr lang="ru-RU" sz="2300" kern="1200" dirty="0" err="1" smtClean="0"/>
            <a:t>законодавством</a:t>
          </a:r>
          <a:r>
            <a:rPr lang="ru-RU" sz="2300" kern="1200" dirty="0" smtClean="0"/>
            <a:t> </a:t>
          </a:r>
          <a:r>
            <a:rPr lang="ru-RU" sz="2300" kern="1200" dirty="0" err="1" smtClean="0"/>
            <a:t>України</a:t>
          </a:r>
          <a:r>
            <a:rPr lang="ru-RU" sz="2300" kern="1200" dirty="0" smtClean="0"/>
            <a:t>.</a:t>
          </a:r>
          <a:endParaRPr lang="ru-RU" sz="2300" kern="1200" dirty="0"/>
        </a:p>
      </dsp:txBody>
      <dsp:txXfrm>
        <a:off x="1071445" y="3078966"/>
        <a:ext cx="5842454" cy="2642449"/>
      </dsp:txXfrm>
    </dsp:sp>
    <dsp:sp modelId="{4E57A5D7-7E36-4588-BC47-10DC20445C5F}">
      <dsp:nvSpPr>
        <dsp:cNvPr id="0" name=""/>
        <dsp:cNvSpPr/>
      </dsp:nvSpPr>
      <dsp:spPr>
        <a:xfrm>
          <a:off x="7175502" y="3078966"/>
          <a:ext cx="2616024" cy="264244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63EC2C-7A5C-47F8-BC21-123747DBE4F4}">
      <dsp:nvSpPr>
        <dsp:cNvPr id="0" name=""/>
        <dsp:cNvSpPr/>
      </dsp:nvSpPr>
      <dsp:spPr>
        <a:xfrm>
          <a:off x="3545725" y="3146"/>
          <a:ext cx="6884095" cy="3113566"/>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ru-RU" sz="3000" kern="1200" dirty="0" smtClean="0"/>
            <a:t>У </a:t>
          </a:r>
          <a:r>
            <a:rPr lang="ru-RU" sz="3000" kern="1200" dirty="0" err="1" smtClean="0"/>
            <a:t>державних</a:t>
          </a:r>
          <a:r>
            <a:rPr lang="ru-RU" sz="3000" kern="1200" dirty="0" smtClean="0"/>
            <a:t> </a:t>
          </a:r>
          <a:r>
            <a:rPr lang="ru-RU" sz="3000" kern="1200" dirty="0" err="1" smtClean="0"/>
            <a:t>програмах</a:t>
          </a:r>
          <a:r>
            <a:rPr lang="ru-RU" sz="3000" kern="1200" dirty="0" smtClean="0"/>
            <a:t> </a:t>
          </a:r>
          <a:r>
            <a:rPr lang="ru-RU" sz="3000" kern="1200" dirty="0" err="1" smtClean="0"/>
            <a:t>залучення</a:t>
          </a:r>
          <a:r>
            <a:rPr lang="ru-RU" sz="3000" kern="1200" dirty="0" smtClean="0"/>
            <a:t> </a:t>
          </a:r>
          <a:r>
            <a:rPr lang="ru-RU" sz="3000" kern="1200" dirty="0" err="1" smtClean="0"/>
            <a:t>іноземних</a:t>
          </a:r>
          <a:r>
            <a:rPr lang="ru-RU" sz="3000" kern="1200" dirty="0" smtClean="0"/>
            <a:t> </a:t>
          </a:r>
          <a:r>
            <a:rPr lang="ru-RU" sz="3000" kern="1200" dirty="0" err="1" smtClean="0"/>
            <a:t>інвестицій</a:t>
          </a:r>
          <a:r>
            <a:rPr lang="ru-RU" sz="3000" kern="1200" dirty="0" smtClean="0"/>
            <a:t> в </a:t>
          </a:r>
          <a:r>
            <a:rPr lang="ru-RU" sz="3000" kern="1200" dirty="0" err="1" smtClean="0"/>
            <a:t>пріоритетні</a:t>
          </a:r>
          <a:r>
            <a:rPr lang="ru-RU" sz="3000" kern="1200" dirty="0" smtClean="0"/>
            <a:t> </a:t>
          </a:r>
          <a:r>
            <a:rPr lang="ru-RU" sz="3000" kern="1200" dirty="0" err="1" smtClean="0"/>
            <a:t>галузі</a:t>
          </a:r>
          <a:r>
            <a:rPr lang="ru-RU" sz="3000" kern="1200" dirty="0" smtClean="0"/>
            <a:t> </a:t>
          </a:r>
          <a:r>
            <a:rPr lang="ru-RU" sz="3000" kern="1200" dirty="0" err="1" smtClean="0"/>
            <a:t>економіки</a:t>
          </a:r>
          <a:r>
            <a:rPr lang="ru-RU" sz="3000" kern="1200" dirty="0" smtClean="0"/>
            <a:t> та </a:t>
          </a:r>
          <a:r>
            <a:rPr lang="ru-RU" sz="3000" kern="1200" dirty="0" err="1" smtClean="0"/>
            <a:t>соціальну</a:t>
          </a:r>
          <a:r>
            <a:rPr lang="ru-RU" sz="3000" kern="1200" dirty="0" smtClean="0"/>
            <a:t> сферу </a:t>
          </a:r>
          <a:r>
            <a:rPr lang="ru-RU" sz="3000" kern="1200" dirty="0" err="1" smtClean="0"/>
            <a:t>може</a:t>
          </a:r>
          <a:r>
            <a:rPr lang="ru-RU" sz="3000" kern="1200" dirty="0" smtClean="0"/>
            <a:t> бути </a:t>
          </a:r>
          <a:r>
            <a:rPr lang="ru-RU" sz="3000" kern="1200" dirty="0" err="1" smtClean="0"/>
            <a:t>передбачено</a:t>
          </a:r>
          <a:r>
            <a:rPr lang="ru-RU" sz="3000" kern="1200" dirty="0" smtClean="0"/>
            <a:t> </a:t>
          </a:r>
          <a:r>
            <a:rPr lang="ru-RU" sz="3000" kern="1200" dirty="0" err="1" smtClean="0"/>
            <a:t>встановлення</a:t>
          </a:r>
          <a:r>
            <a:rPr lang="ru-RU" sz="3000" kern="1200" dirty="0" smtClean="0"/>
            <a:t> </a:t>
          </a:r>
          <a:r>
            <a:rPr lang="ru-RU" sz="3000" kern="1200" dirty="0" err="1" smtClean="0"/>
            <a:t>додаткових</a:t>
          </a:r>
          <a:r>
            <a:rPr lang="ru-RU" sz="3000" kern="1200" dirty="0" smtClean="0"/>
            <a:t> </a:t>
          </a:r>
          <a:r>
            <a:rPr lang="ru-RU" sz="3000" kern="1200" dirty="0" err="1" smtClean="0"/>
            <a:t>пільг</a:t>
          </a:r>
          <a:r>
            <a:rPr lang="ru-RU" sz="3000" kern="1200" dirty="0" smtClean="0"/>
            <a:t> для </a:t>
          </a:r>
          <a:r>
            <a:rPr lang="ru-RU" sz="3000" kern="1200" dirty="0" err="1" smtClean="0"/>
            <a:t>суб'єктів</a:t>
          </a:r>
          <a:r>
            <a:rPr lang="ru-RU" sz="3000" kern="1200" dirty="0" smtClean="0"/>
            <a:t> </a:t>
          </a:r>
          <a:r>
            <a:rPr lang="ru-RU" sz="3000" kern="1200" dirty="0" err="1" smtClean="0"/>
            <a:t>господарювання</a:t>
          </a:r>
          <a:r>
            <a:rPr lang="ru-RU" sz="3000" kern="1200" dirty="0" smtClean="0"/>
            <a:t>, </a:t>
          </a:r>
          <a:r>
            <a:rPr lang="ru-RU" sz="3000" kern="1200" dirty="0" err="1" smtClean="0"/>
            <a:t>що</a:t>
          </a:r>
          <a:r>
            <a:rPr lang="ru-RU" sz="3000" kern="1200" dirty="0" smtClean="0"/>
            <a:t> </a:t>
          </a:r>
          <a:r>
            <a:rPr lang="ru-RU" sz="3000" kern="1200" dirty="0" err="1" smtClean="0"/>
            <a:t>здійснюють</a:t>
          </a:r>
          <a:r>
            <a:rPr lang="ru-RU" sz="3000" kern="1200" dirty="0" smtClean="0"/>
            <a:t> </a:t>
          </a:r>
          <a:r>
            <a:rPr lang="ru-RU" sz="3000" kern="1200" dirty="0" err="1" smtClean="0"/>
            <a:t>діяльність</a:t>
          </a:r>
          <a:r>
            <a:rPr lang="ru-RU" sz="3000" kern="1200" dirty="0" smtClean="0"/>
            <a:t> у </a:t>
          </a:r>
          <a:r>
            <a:rPr lang="ru-RU" sz="3000" kern="1200" dirty="0" err="1" smtClean="0"/>
            <a:t>цих</a:t>
          </a:r>
          <a:r>
            <a:rPr lang="ru-RU" sz="3000" kern="1200" dirty="0" smtClean="0"/>
            <a:t> сферах.</a:t>
          </a:r>
          <a:endParaRPr lang="ru-RU" sz="3000" kern="1200" dirty="0"/>
        </a:p>
      </dsp:txBody>
      <dsp:txXfrm>
        <a:off x="3545725" y="3146"/>
        <a:ext cx="6884095" cy="3113566"/>
      </dsp:txXfrm>
    </dsp:sp>
    <dsp:sp modelId="{3373AC52-B649-4B7F-81E2-C55BE4EEC895}">
      <dsp:nvSpPr>
        <dsp:cNvPr id="0" name=""/>
        <dsp:cNvSpPr/>
      </dsp:nvSpPr>
      <dsp:spPr>
        <a:xfrm>
          <a:off x="155051" y="3146"/>
          <a:ext cx="3082430" cy="3113566"/>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BE74D02-964C-4EF5-9C85-EFA35F3F2ECD}">
      <dsp:nvSpPr>
        <dsp:cNvPr id="0" name=""/>
        <dsp:cNvSpPr/>
      </dsp:nvSpPr>
      <dsp:spPr>
        <a:xfrm>
          <a:off x="155051" y="3630451"/>
          <a:ext cx="6884095" cy="3113566"/>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ru-RU" sz="3000" kern="1200" dirty="0" err="1" smtClean="0"/>
            <a:t>Відмова</a:t>
          </a:r>
          <a:r>
            <a:rPr lang="ru-RU" sz="3000" kern="1200" dirty="0" smtClean="0"/>
            <a:t> у </a:t>
          </a:r>
          <a:r>
            <a:rPr lang="ru-RU" sz="3000" kern="1200" dirty="0" err="1" smtClean="0"/>
            <a:t>державній</a:t>
          </a:r>
          <a:r>
            <a:rPr lang="ru-RU" sz="3000" kern="1200" dirty="0" smtClean="0"/>
            <a:t> </a:t>
          </a:r>
          <a:r>
            <a:rPr lang="ru-RU" sz="3000" kern="1200" dirty="0" err="1" smtClean="0"/>
            <a:t>реєстрації</a:t>
          </a:r>
          <a:r>
            <a:rPr lang="ru-RU" sz="3000" kern="1200" dirty="0" smtClean="0"/>
            <a:t> </a:t>
          </a:r>
          <a:r>
            <a:rPr lang="ru-RU" sz="3000" kern="1200" dirty="0" err="1" smtClean="0"/>
            <a:t>іноземних</a:t>
          </a:r>
          <a:r>
            <a:rPr lang="ru-RU" sz="3000" kern="1200" dirty="0" smtClean="0"/>
            <a:t> </a:t>
          </a:r>
          <a:r>
            <a:rPr lang="ru-RU" sz="3000" kern="1200" dirty="0" err="1" smtClean="0"/>
            <a:t>інвестицій</a:t>
          </a:r>
          <a:r>
            <a:rPr lang="ru-RU" sz="3000" kern="1200" dirty="0" smtClean="0"/>
            <a:t> </a:t>
          </a:r>
          <a:r>
            <a:rPr lang="ru-RU" sz="3000" kern="1200" dirty="0" err="1" smtClean="0"/>
            <a:t>можлива</a:t>
          </a:r>
          <a:r>
            <a:rPr lang="ru-RU" sz="3000" kern="1200" dirty="0" smtClean="0"/>
            <a:t> </a:t>
          </a:r>
          <a:r>
            <a:rPr lang="ru-RU" sz="3000" kern="1200" dirty="0" err="1" smtClean="0"/>
            <a:t>лише</a:t>
          </a:r>
          <a:r>
            <a:rPr lang="ru-RU" sz="3000" kern="1200" dirty="0" smtClean="0"/>
            <a:t> у </a:t>
          </a:r>
          <a:r>
            <a:rPr lang="ru-RU" sz="3000" kern="1200" dirty="0" err="1" smtClean="0"/>
            <a:t>разі</a:t>
          </a:r>
          <a:r>
            <a:rPr lang="ru-RU" sz="3000" kern="1200" dirty="0" smtClean="0"/>
            <a:t> </a:t>
          </a:r>
          <a:r>
            <a:rPr lang="ru-RU" sz="3000" kern="1200" dirty="0" err="1" smtClean="0"/>
            <a:t>порушення</a:t>
          </a:r>
          <a:r>
            <a:rPr lang="ru-RU" sz="3000" kern="1200" dirty="0" smtClean="0"/>
            <a:t> </a:t>
          </a:r>
          <a:r>
            <a:rPr lang="ru-RU" sz="3000" kern="1200" dirty="0" err="1" smtClean="0"/>
            <a:t>законодавства</a:t>
          </a:r>
          <a:r>
            <a:rPr lang="ru-RU" sz="3000" kern="1200" dirty="0" smtClean="0"/>
            <a:t> </a:t>
          </a:r>
          <a:r>
            <a:rPr lang="ru-RU" sz="3000" kern="1200" dirty="0" err="1" smtClean="0"/>
            <a:t>України</a:t>
          </a:r>
          <a:r>
            <a:rPr lang="ru-RU" sz="3000" kern="1200" dirty="0" smtClean="0"/>
            <a:t> про </a:t>
          </a:r>
          <a:r>
            <a:rPr lang="ru-RU" sz="3000" kern="1200" dirty="0" err="1" smtClean="0"/>
            <a:t>іноземне</a:t>
          </a:r>
          <a:r>
            <a:rPr lang="ru-RU" sz="3000" kern="1200" dirty="0" smtClean="0"/>
            <a:t> </a:t>
          </a:r>
          <a:r>
            <a:rPr lang="ru-RU" sz="3000" kern="1200" dirty="0" err="1" smtClean="0"/>
            <a:t>інвестування</a:t>
          </a:r>
          <a:r>
            <a:rPr lang="ru-RU" sz="3000" kern="1200" dirty="0" smtClean="0"/>
            <a:t>. </a:t>
          </a:r>
          <a:r>
            <a:rPr lang="ru-RU" sz="3000" kern="1200" dirty="0" err="1" smtClean="0"/>
            <a:t>Відмову</a:t>
          </a:r>
          <a:r>
            <a:rPr lang="ru-RU" sz="3000" kern="1200" dirty="0" smtClean="0"/>
            <a:t> у </a:t>
          </a:r>
          <a:r>
            <a:rPr lang="ru-RU" sz="3000" kern="1200" dirty="0" err="1" smtClean="0"/>
            <a:t>державній</a:t>
          </a:r>
          <a:r>
            <a:rPr lang="ru-RU" sz="3000" kern="1200" dirty="0" smtClean="0"/>
            <a:t> </a:t>
          </a:r>
          <a:r>
            <a:rPr lang="ru-RU" sz="3000" kern="1200" dirty="0" err="1" smtClean="0"/>
            <a:t>реєстрації</a:t>
          </a:r>
          <a:r>
            <a:rPr lang="ru-RU" sz="3000" kern="1200" dirty="0" smtClean="0"/>
            <a:t> </a:t>
          </a:r>
          <a:r>
            <a:rPr lang="ru-RU" sz="3000" kern="1200" dirty="0" err="1" smtClean="0"/>
            <a:t>іноземних</a:t>
          </a:r>
          <a:r>
            <a:rPr lang="ru-RU" sz="3000" kern="1200" dirty="0" smtClean="0"/>
            <a:t> </a:t>
          </a:r>
          <a:r>
            <a:rPr lang="ru-RU" sz="3000" kern="1200" dirty="0" err="1" smtClean="0"/>
            <a:t>інвестицій</a:t>
          </a:r>
          <a:r>
            <a:rPr lang="ru-RU" sz="3000" kern="1200" dirty="0" smtClean="0"/>
            <a:t> </a:t>
          </a:r>
          <a:r>
            <a:rPr lang="ru-RU" sz="3000" kern="1200" dirty="0" err="1" smtClean="0"/>
            <a:t>може</a:t>
          </a:r>
          <a:r>
            <a:rPr lang="ru-RU" sz="3000" kern="1200" dirty="0" smtClean="0"/>
            <a:t> бути </a:t>
          </a:r>
          <a:r>
            <a:rPr lang="ru-RU" sz="3000" kern="1200" dirty="0" err="1" smtClean="0"/>
            <a:t>оскаржено</a:t>
          </a:r>
          <a:r>
            <a:rPr lang="ru-RU" sz="3000" kern="1200" dirty="0" smtClean="0"/>
            <a:t> у судовому порядку.</a:t>
          </a:r>
          <a:endParaRPr lang="ru-RU" sz="3000" kern="1200" dirty="0"/>
        </a:p>
      </dsp:txBody>
      <dsp:txXfrm>
        <a:off x="155051" y="3630451"/>
        <a:ext cx="6884095" cy="3113566"/>
      </dsp:txXfrm>
    </dsp:sp>
    <dsp:sp modelId="{73B1D892-3CB3-4112-9052-E746FE14059A}">
      <dsp:nvSpPr>
        <dsp:cNvPr id="0" name=""/>
        <dsp:cNvSpPr/>
      </dsp:nvSpPr>
      <dsp:spPr>
        <a:xfrm>
          <a:off x="7347390" y="3630451"/>
          <a:ext cx="3082430" cy="3113566"/>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528F26-268B-4C72-8089-72A99C1D3719}">
      <dsp:nvSpPr>
        <dsp:cNvPr id="0" name=""/>
        <dsp:cNvSpPr/>
      </dsp:nvSpPr>
      <dsp:spPr>
        <a:xfrm>
          <a:off x="2912697" y="152687"/>
          <a:ext cx="5913657" cy="267465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u-RU" sz="2400" kern="1200" dirty="0" smtClean="0"/>
            <a:t>Законом </a:t>
          </a:r>
          <a:r>
            <a:rPr lang="ru-RU" sz="2400" kern="1200" dirty="0" err="1" smtClean="0"/>
            <a:t>може</a:t>
          </a:r>
          <a:r>
            <a:rPr lang="ru-RU" sz="2400" kern="1200" dirty="0" smtClean="0"/>
            <a:t> бути </a:t>
          </a:r>
          <a:r>
            <a:rPr lang="ru-RU" sz="2400" kern="1200" dirty="0" err="1" smtClean="0"/>
            <a:t>обмежено</a:t>
          </a:r>
          <a:r>
            <a:rPr lang="ru-RU" sz="2400" kern="1200" dirty="0" smtClean="0"/>
            <a:t> </a:t>
          </a:r>
          <a:r>
            <a:rPr lang="ru-RU" sz="2400" kern="1200" dirty="0" err="1" smtClean="0"/>
            <a:t>або</a:t>
          </a:r>
          <a:r>
            <a:rPr lang="ru-RU" sz="2400" kern="1200" dirty="0" smtClean="0"/>
            <a:t> заборонено </a:t>
          </a:r>
          <a:r>
            <a:rPr lang="ru-RU" sz="2400" kern="1200" dirty="0" err="1" smtClean="0"/>
            <a:t>діяльність</a:t>
          </a:r>
          <a:r>
            <a:rPr lang="ru-RU" sz="2400" kern="1200" dirty="0" smtClean="0"/>
            <a:t> </a:t>
          </a:r>
          <a:r>
            <a:rPr lang="ru-RU" sz="2400" kern="1200" dirty="0" err="1" smtClean="0"/>
            <a:t>іноземних</a:t>
          </a:r>
          <a:r>
            <a:rPr lang="ru-RU" sz="2400" kern="1200" dirty="0" smtClean="0"/>
            <a:t> </a:t>
          </a:r>
          <a:r>
            <a:rPr lang="ru-RU" sz="2400" kern="1200" dirty="0" err="1" smtClean="0"/>
            <a:t>інвесторів</a:t>
          </a:r>
          <a:r>
            <a:rPr lang="ru-RU" sz="2400" kern="1200" dirty="0" smtClean="0"/>
            <a:t> та </a:t>
          </a:r>
          <a:r>
            <a:rPr lang="ru-RU" sz="2400" kern="1200" dirty="0" err="1" smtClean="0"/>
            <a:t>підприємств</a:t>
          </a:r>
          <a:r>
            <a:rPr lang="ru-RU" sz="2400" kern="1200" dirty="0" smtClean="0"/>
            <a:t> з </a:t>
          </a:r>
          <a:r>
            <a:rPr lang="ru-RU" sz="2400" kern="1200" dirty="0" err="1" smtClean="0"/>
            <a:t>іноземними</a:t>
          </a:r>
          <a:r>
            <a:rPr lang="ru-RU" sz="2400" kern="1200" dirty="0" smtClean="0"/>
            <a:t> </a:t>
          </a:r>
          <a:r>
            <a:rPr lang="ru-RU" sz="2400" kern="1200" dirty="0" err="1" smtClean="0"/>
            <a:t>інвестиціями</a:t>
          </a:r>
          <a:r>
            <a:rPr lang="ru-RU" sz="2400" kern="1200" dirty="0" smtClean="0"/>
            <a:t> в </a:t>
          </a:r>
          <a:r>
            <a:rPr lang="ru-RU" sz="2400" kern="1200" dirty="0" err="1" smtClean="0"/>
            <a:t>окремих</a:t>
          </a:r>
          <a:r>
            <a:rPr lang="ru-RU" sz="2400" kern="1200" dirty="0" smtClean="0"/>
            <a:t> </a:t>
          </a:r>
          <a:r>
            <a:rPr lang="ru-RU" sz="2400" kern="1200" dirty="0" err="1" smtClean="0"/>
            <a:t>галузях</a:t>
          </a:r>
          <a:r>
            <a:rPr lang="ru-RU" sz="2400" kern="1200" dirty="0" smtClean="0"/>
            <a:t> народного </a:t>
          </a:r>
          <a:r>
            <a:rPr lang="ru-RU" sz="2400" kern="1200" dirty="0" err="1" smtClean="0"/>
            <a:t>господарства</a:t>
          </a:r>
          <a:r>
            <a:rPr lang="ru-RU" sz="2400" kern="1200" dirty="0" smtClean="0"/>
            <a:t> </a:t>
          </a:r>
          <a:r>
            <a:rPr lang="ru-RU" sz="2400" kern="1200" dirty="0" err="1" smtClean="0"/>
            <a:t>або</a:t>
          </a:r>
          <a:r>
            <a:rPr lang="ru-RU" sz="2400" kern="1200" dirty="0" smtClean="0"/>
            <a:t> в межах </a:t>
          </a:r>
          <a:r>
            <a:rPr lang="ru-RU" sz="2400" kern="1200" dirty="0" err="1" smtClean="0"/>
            <a:t>окремих</a:t>
          </a:r>
          <a:r>
            <a:rPr lang="ru-RU" sz="2400" kern="1200" dirty="0" smtClean="0"/>
            <a:t> </a:t>
          </a:r>
          <a:r>
            <a:rPr lang="ru-RU" sz="2400" kern="1200" dirty="0" err="1" smtClean="0"/>
            <a:t>територій</a:t>
          </a:r>
          <a:r>
            <a:rPr lang="ru-RU" sz="2400" kern="1200" dirty="0" smtClean="0"/>
            <a:t> </a:t>
          </a:r>
          <a:r>
            <a:rPr lang="ru-RU" sz="2400" kern="1200" dirty="0" err="1" smtClean="0"/>
            <a:t>України</a:t>
          </a:r>
          <a:r>
            <a:rPr lang="ru-RU" sz="2400" kern="1200" dirty="0" smtClean="0"/>
            <a:t> </a:t>
          </a:r>
          <a:r>
            <a:rPr lang="ru-RU" sz="2400" kern="1200" dirty="0" err="1" smtClean="0"/>
            <a:t>виходячи</a:t>
          </a:r>
          <a:r>
            <a:rPr lang="ru-RU" sz="2400" kern="1200" dirty="0" smtClean="0"/>
            <a:t> з </a:t>
          </a:r>
          <a:r>
            <a:rPr lang="ru-RU" sz="2400" kern="1200" dirty="0" err="1" smtClean="0"/>
            <a:t>інтересів</a:t>
          </a:r>
          <a:r>
            <a:rPr lang="ru-RU" sz="2400" kern="1200" dirty="0" smtClean="0"/>
            <a:t> </a:t>
          </a:r>
          <a:r>
            <a:rPr lang="ru-RU" sz="2400" kern="1200" dirty="0" err="1" smtClean="0"/>
            <a:t>національної</a:t>
          </a:r>
          <a:r>
            <a:rPr lang="ru-RU" sz="2400" kern="1200" dirty="0" smtClean="0"/>
            <a:t> </a:t>
          </a:r>
          <a:r>
            <a:rPr lang="ru-RU" sz="2400" kern="1200" dirty="0" err="1" smtClean="0"/>
            <a:t>безпеки</a:t>
          </a:r>
          <a:r>
            <a:rPr lang="ru-RU" sz="2400" kern="1200" dirty="0" smtClean="0"/>
            <a:t> </a:t>
          </a:r>
          <a:r>
            <a:rPr lang="ru-RU" sz="2400" kern="1200" dirty="0" err="1" smtClean="0"/>
            <a:t>України</a:t>
          </a:r>
          <a:r>
            <a:rPr lang="ru-RU" sz="2400" kern="1200" dirty="0" smtClean="0"/>
            <a:t>.</a:t>
          </a:r>
          <a:endParaRPr lang="ru-RU" sz="2400" kern="1200" dirty="0"/>
        </a:p>
      </dsp:txBody>
      <dsp:txXfrm>
        <a:off x="2912697" y="152687"/>
        <a:ext cx="5913657" cy="2674653"/>
      </dsp:txXfrm>
    </dsp:sp>
    <dsp:sp modelId="{74A275ED-EFB4-46C9-A512-04C07C3E7565}">
      <dsp:nvSpPr>
        <dsp:cNvPr id="0" name=""/>
        <dsp:cNvSpPr/>
      </dsp:nvSpPr>
      <dsp:spPr>
        <a:xfrm>
          <a:off x="0" y="152687"/>
          <a:ext cx="2647906" cy="267465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88C0D30-23EE-44A7-9529-EFB7062D352D}">
      <dsp:nvSpPr>
        <dsp:cNvPr id="0" name=""/>
        <dsp:cNvSpPr/>
      </dsp:nvSpPr>
      <dsp:spPr>
        <a:xfrm>
          <a:off x="0" y="3268658"/>
          <a:ext cx="5913657" cy="267465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u-RU" sz="2400" kern="1200" dirty="0" err="1" smtClean="0"/>
            <a:t>Незареєстровані</a:t>
          </a:r>
          <a:r>
            <a:rPr lang="ru-RU" sz="2400" kern="1200" dirty="0" smtClean="0"/>
            <a:t> </a:t>
          </a:r>
          <a:r>
            <a:rPr lang="ru-RU" sz="2400" kern="1200" dirty="0" err="1" smtClean="0"/>
            <a:t>іноземні</a:t>
          </a:r>
          <a:r>
            <a:rPr lang="ru-RU" sz="2400" kern="1200" dirty="0" smtClean="0"/>
            <a:t> </a:t>
          </a:r>
          <a:r>
            <a:rPr lang="ru-RU" sz="2400" kern="1200" dirty="0" err="1" smtClean="0"/>
            <a:t>інвестиції</a:t>
          </a:r>
          <a:r>
            <a:rPr lang="ru-RU" sz="2400" kern="1200" dirty="0" smtClean="0"/>
            <a:t> не </a:t>
          </a:r>
          <a:r>
            <a:rPr lang="ru-RU" sz="2400" kern="1200" dirty="0" err="1" smtClean="0"/>
            <a:t>дають</a:t>
          </a:r>
          <a:r>
            <a:rPr lang="ru-RU" sz="2400" kern="1200" dirty="0" smtClean="0"/>
            <a:t> права на </a:t>
          </a:r>
          <a:r>
            <a:rPr lang="ru-RU" sz="2400" kern="1200" dirty="0" err="1" smtClean="0"/>
            <a:t>одержання</a:t>
          </a:r>
          <a:r>
            <a:rPr lang="ru-RU" sz="2400" kern="1200" dirty="0" smtClean="0"/>
            <a:t> </a:t>
          </a:r>
          <a:r>
            <a:rPr lang="ru-RU" sz="2400" kern="1200" dirty="0" err="1" smtClean="0"/>
            <a:t>пільг</a:t>
          </a:r>
          <a:r>
            <a:rPr lang="ru-RU" sz="2400" kern="1200" dirty="0" smtClean="0"/>
            <a:t> та </a:t>
          </a:r>
          <a:r>
            <a:rPr lang="ru-RU" sz="2400" kern="1200" dirty="0" err="1" smtClean="0"/>
            <a:t>гарантій</a:t>
          </a:r>
          <a:r>
            <a:rPr lang="ru-RU" sz="2400" kern="1200" dirty="0" smtClean="0"/>
            <a:t>, </a:t>
          </a:r>
          <a:r>
            <a:rPr lang="ru-RU" sz="2400" kern="1200" dirty="0" err="1" smtClean="0"/>
            <a:t>передбачених</a:t>
          </a:r>
          <a:r>
            <a:rPr lang="ru-RU" sz="2400" kern="1200" dirty="0" smtClean="0"/>
            <a:t> </a:t>
          </a:r>
          <a:r>
            <a:rPr lang="ru-RU" sz="2400" kern="1200" dirty="0" err="1" smtClean="0"/>
            <a:t>цим</a:t>
          </a:r>
          <a:r>
            <a:rPr lang="ru-RU" sz="2400" kern="1200" dirty="0" smtClean="0"/>
            <a:t> Кодексом та </a:t>
          </a:r>
          <a:r>
            <a:rPr lang="ru-RU" sz="2400" kern="1200" dirty="0" err="1" smtClean="0"/>
            <a:t>іншими</a:t>
          </a:r>
          <a:r>
            <a:rPr lang="ru-RU" sz="2400" kern="1200" dirty="0" smtClean="0"/>
            <a:t> законами для </a:t>
          </a:r>
          <a:r>
            <a:rPr lang="ru-RU" sz="2400" kern="1200" dirty="0" err="1" smtClean="0"/>
            <a:t>іноземних</a:t>
          </a:r>
          <a:r>
            <a:rPr lang="ru-RU" sz="2400" kern="1200" dirty="0" smtClean="0"/>
            <a:t> </a:t>
          </a:r>
          <a:r>
            <a:rPr lang="ru-RU" sz="2400" kern="1200" dirty="0" err="1" smtClean="0"/>
            <a:t>інвесторів</a:t>
          </a:r>
          <a:r>
            <a:rPr lang="ru-RU" sz="2400" kern="1200" dirty="0" smtClean="0"/>
            <a:t> і </a:t>
          </a:r>
          <a:r>
            <a:rPr lang="ru-RU" sz="2400" kern="1200" dirty="0" err="1" smtClean="0"/>
            <a:t>підприємств</a:t>
          </a:r>
          <a:r>
            <a:rPr lang="ru-RU" sz="2400" kern="1200" dirty="0" smtClean="0"/>
            <a:t> з </a:t>
          </a:r>
          <a:r>
            <a:rPr lang="ru-RU" sz="2400" kern="1200" dirty="0" err="1" smtClean="0"/>
            <a:t>іноземними</a:t>
          </a:r>
          <a:r>
            <a:rPr lang="ru-RU" sz="2400" kern="1200" dirty="0" smtClean="0"/>
            <a:t> </a:t>
          </a:r>
          <a:r>
            <a:rPr lang="ru-RU" sz="2400" kern="1200" dirty="0" err="1" smtClean="0"/>
            <a:t>інвестиціями</a:t>
          </a:r>
          <a:r>
            <a:rPr lang="ru-RU" sz="2400" kern="1200" dirty="0" smtClean="0"/>
            <a:t>.</a:t>
          </a:r>
          <a:endParaRPr lang="ru-RU" sz="2400" kern="1200" dirty="0"/>
        </a:p>
      </dsp:txBody>
      <dsp:txXfrm>
        <a:off x="0" y="3268658"/>
        <a:ext cx="5913657" cy="2674653"/>
      </dsp:txXfrm>
    </dsp:sp>
    <dsp:sp modelId="{0AC17BFD-2FB6-4098-8A1D-33C1F164DA06}">
      <dsp:nvSpPr>
        <dsp:cNvPr id="0" name=""/>
        <dsp:cNvSpPr/>
      </dsp:nvSpPr>
      <dsp:spPr>
        <a:xfrm>
          <a:off x="6178448" y="3268658"/>
          <a:ext cx="2647906" cy="267465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73035D-3E89-47C1-8E6C-59A88A234F54}">
      <dsp:nvSpPr>
        <dsp:cNvPr id="0" name=""/>
        <dsp:cNvSpPr/>
      </dsp:nvSpPr>
      <dsp:spPr>
        <a:xfrm>
          <a:off x="-5624273" y="-860985"/>
          <a:ext cx="6696307" cy="6696307"/>
        </a:xfrm>
        <a:prstGeom prst="blockArc">
          <a:avLst>
            <a:gd name="adj1" fmla="val 18900000"/>
            <a:gd name="adj2" fmla="val 2700000"/>
            <a:gd name="adj3" fmla="val 323"/>
          </a:avLst>
        </a:pr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CFC52F2-5CC7-4923-94DB-DD7CE598B443}">
      <dsp:nvSpPr>
        <dsp:cNvPr id="0" name=""/>
        <dsp:cNvSpPr/>
      </dsp:nvSpPr>
      <dsp:spPr>
        <a:xfrm>
          <a:off x="468658" y="310796"/>
          <a:ext cx="8357999" cy="621990"/>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3705" tIns="48260" rIns="48260" bIns="48260" numCol="1" spcCol="1270" anchor="ctr" anchorCtr="0">
          <a:noAutofit/>
        </a:bodyPr>
        <a:lstStyle/>
        <a:p>
          <a:pPr lvl="0" algn="l" defTabSz="844550">
            <a:lnSpc>
              <a:spcPct val="90000"/>
            </a:lnSpc>
            <a:spcBef>
              <a:spcPct val="0"/>
            </a:spcBef>
            <a:spcAft>
              <a:spcPct val="35000"/>
            </a:spcAft>
          </a:pPr>
          <a:r>
            <a:rPr lang="uk-UA" sz="1900" kern="1200" dirty="0" smtClean="0"/>
            <a:t>Гарантії щодо примусового вилучення, а також від незаконних дій органів влади та їх посадових осіб</a:t>
          </a:r>
          <a:endParaRPr lang="uk-UA" sz="1900" kern="1200" dirty="0"/>
        </a:p>
      </dsp:txBody>
      <dsp:txXfrm>
        <a:off x="468658" y="310796"/>
        <a:ext cx="8357999" cy="621990"/>
      </dsp:txXfrm>
    </dsp:sp>
    <dsp:sp modelId="{A9A7B3D0-4DEC-413F-AA33-845F486B61E1}">
      <dsp:nvSpPr>
        <dsp:cNvPr id="0" name=""/>
        <dsp:cNvSpPr/>
      </dsp:nvSpPr>
      <dsp:spPr>
        <a:xfrm>
          <a:off x="79914" y="233047"/>
          <a:ext cx="777488" cy="777488"/>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A8A7D4D-879B-47D9-89C9-693FF5297483}">
      <dsp:nvSpPr>
        <dsp:cNvPr id="0" name=""/>
        <dsp:cNvSpPr/>
      </dsp:nvSpPr>
      <dsp:spPr>
        <a:xfrm>
          <a:off x="914359" y="1243484"/>
          <a:ext cx="7912299" cy="621990"/>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3705" tIns="48260" rIns="48260" bIns="48260" numCol="1" spcCol="1270" anchor="ctr" anchorCtr="0">
          <a:noAutofit/>
        </a:bodyPr>
        <a:lstStyle/>
        <a:p>
          <a:pPr lvl="0" algn="l" defTabSz="844550">
            <a:lnSpc>
              <a:spcPct val="90000"/>
            </a:lnSpc>
            <a:spcBef>
              <a:spcPct val="0"/>
            </a:spcBef>
            <a:spcAft>
              <a:spcPct val="35000"/>
            </a:spcAft>
          </a:pPr>
          <a:r>
            <a:rPr lang="uk-UA" sz="1900" kern="1200" dirty="0" smtClean="0"/>
            <a:t>Компенсація і відшкодування збитків іноземним інвесторам</a:t>
          </a:r>
          <a:endParaRPr lang="uk-UA" sz="1900" kern="1200" dirty="0"/>
        </a:p>
      </dsp:txBody>
      <dsp:txXfrm>
        <a:off x="914359" y="1243484"/>
        <a:ext cx="7912299" cy="621990"/>
      </dsp:txXfrm>
    </dsp:sp>
    <dsp:sp modelId="{BAE14995-FF91-40CE-8B50-69FF3EEEAC61}">
      <dsp:nvSpPr>
        <dsp:cNvPr id="0" name=""/>
        <dsp:cNvSpPr/>
      </dsp:nvSpPr>
      <dsp:spPr>
        <a:xfrm>
          <a:off x="525614" y="1165735"/>
          <a:ext cx="777488" cy="777488"/>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0384AA0-9CF6-463C-BEB1-F6DFBFB3203D}">
      <dsp:nvSpPr>
        <dsp:cNvPr id="0" name=""/>
        <dsp:cNvSpPr/>
      </dsp:nvSpPr>
      <dsp:spPr>
        <a:xfrm>
          <a:off x="1051153" y="2176172"/>
          <a:ext cx="7775505" cy="621990"/>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3705" tIns="48260" rIns="48260" bIns="48260" numCol="1" spcCol="1270" anchor="ctr" anchorCtr="0">
          <a:noAutofit/>
        </a:bodyPr>
        <a:lstStyle/>
        <a:p>
          <a:pPr lvl="0" algn="l" defTabSz="844550">
            <a:lnSpc>
              <a:spcPct val="90000"/>
            </a:lnSpc>
            <a:spcBef>
              <a:spcPct val="0"/>
            </a:spcBef>
            <a:spcAft>
              <a:spcPct val="35000"/>
            </a:spcAft>
          </a:pPr>
          <a:r>
            <a:rPr lang="uk-UA" sz="1900" kern="1200" dirty="0" smtClean="0"/>
            <a:t>Гарантії у разі припинення інвестиційної діяльності </a:t>
          </a:r>
        </a:p>
      </dsp:txBody>
      <dsp:txXfrm>
        <a:off x="1051153" y="2176172"/>
        <a:ext cx="7775505" cy="621990"/>
      </dsp:txXfrm>
    </dsp:sp>
    <dsp:sp modelId="{85FA7E27-8444-4FFF-BC95-E6FFF685CA03}">
      <dsp:nvSpPr>
        <dsp:cNvPr id="0" name=""/>
        <dsp:cNvSpPr/>
      </dsp:nvSpPr>
      <dsp:spPr>
        <a:xfrm>
          <a:off x="662409" y="2098423"/>
          <a:ext cx="777488" cy="777488"/>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CD6816E-9F65-4D21-82B5-5F9DA0C1E89C}">
      <dsp:nvSpPr>
        <dsp:cNvPr id="0" name=""/>
        <dsp:cNvSpPr/>
      </dsp:nvSpPr>
      <dsp:spPr>
        <a:xfrm>
          <a:off x="914359" y="3108860"/>
          <a:ext cx="7912299" cy="621990"/>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3705" tIns="48260" rIns="48260" bIns="48260" numCol="1" spcCol="1270" anchor="ctr" anchorCtr="0">
          <a:noAutofit/>
        </a:bodyPr>
        <a:lstStyle/>
        <a:p>
          <a:pPr lvl="0" algn="l" defTabSz="844550">
            <a:lnSpc>
              <a:spcPct val="90000"/>
            </a:lnSpc>
            <a:spcBef>
              <a:spcPct val="0"/>
            </a:spcBef>
            <a:spcAft>
              <a:spcPct val="35000"/>
            </a:spcAft>
          </a:pPr>
          <a:r>
            <a:rPr lang="uk-UA" sz="1900" kern="1200" dirty="0" smtClean="0"/>
            <a:t>Гарантії переказу прибутків та використання  доходів від іноземних інвестицій</a:t>
          </a:r>
        </a:p>
      </dsp:txBody>
      <dsp:txXfrm>
        <a:off x="914359" y="3108860"/>
        <a:ext cx="7912299" cy="621990"/>
      </dsp:txXfrm>
    </dsp:sp>
    <dsp:sp modelId="{33D7DBD8-6217-423A-AEFA-6BA29A8E53E5}">
      <dsp:nvSpPr>
        <dsp:cNvPr id="0" name=""/>
        <dsp:cNvSpPr/>
      </dsp:nvSpPr>
      <dsp:spPr>
        <a:xfrm>
          <a:off x="525614" y="3031111"/>
          <a:ext cx="777488" cy="777488"/>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7C148DF-34B6-409A-9276-2D336DD0ABAE}">
      <dsp:nvSpPr>
        <dsp:cNvPr id="0" name=""/>
        <dsp:cNvSpPr/>
      </dsp:nvSpPr>
      <dsp:spPr>
        <a:xfrm>
          <a:off x="468658" y="4041548"/>
          <a:ext cx="8357999" cy="621990"/>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3705" tIns="48260" rIns="48260" bIns="48260" numCol="1" spcCol="1270" anchor="ctr" anchorCtr="0">
          <a:noAutofit/>
        </a:bodyPr>
        <a:lstStyle/>
        <a:p>
          <a:pPr lvl="0" algn="l" defTabSz="844550">
            <a:lnSpc>
              <a:spcPct val="90000"/>
            </a:lnSpc>
            <a:spcBef>
              <a:spcPct val="0"/>
            </a:spcBef>
            <a:spcAft>
              <a:spcPct val="35000"/>
            </a:spcAft>
          </a:pPr>
          <a:r>
            <a:rPr lang="uk-UA" sz="1900" kern="1200" dirty="0" smtClean="0"/>
            <a:t>Інші гарантії здійснення інвестиційної діяльності</a:t>
          </a:r>
        </a:p>
      </dsp:txBody>
      <dsp:txXfrm>
        <a:off x="468658" y="4041548"/>
        <a:ext cx="8357999" cy="621990"/>
      </dsp:txXfrm>
    </dsp:sp>
    <dsp:sp modelId="{DD48DCA8-EE3C-443B-BA12-83EF6A9DB05A}">
      <dsp:nvSpPr>
        <dsp:cNvPr id="0" name=""/>
        <dsp:cNvSpPr/>
      </dsp:nvSpPr>
      <dsp:spPr>
        <a:xfrm>
          <a:off x="79914" y="3963799"/>
          <a:ext cx="777488" cy="777488"/>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8/layout/AlternatingPictureBlocks">
  <dgm:title val=""/>
  <dgm:desc val=""/>
  <dgm:catLst>
    <dgm:cat type="picture" pri="15000"/>
    <dgm:cat type="pictureconvert" pri="15000"/>
    <dgm:cat type="list" pri="13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primFontSz" for="des" ptType="node" op="equ" val="65"/>
      <dgm:constr type="w" for="ch" forName="comp" refType="w"/>
      <dgm:constr type="h" for="ch" forName="comp" refType="h"/>
      <dgm:constr type="h" for="ch" forName="sibTrans" refType="w" refFor="ch" refForName="comp" op="equ" fact="0.05"/>
    </dgm:constrLst>
    <dgm:ruleLst/>
    <dgm:forEach name="Name0" axis="ch" ptType="node">
      <dgm:layoutNode name="comp" styleLbl="node1">
        <dgm:alg type="composite">
          <dgm:param type="ar" val="3.30"/>
        </dgm:alg>
        <dgm:shape xmlns:r="http://schemas.openxmlformats.org/officeDocument/2006/relationships" r:blip="">
          <dgm:adjLst/>
        </dgm:shape>
        <dgm:presOf/>
        <dgm:choose name="Name1">
          <dgm:if name="Name2" func="var" arg="dir" op="equ" val="norm">
            <dgm:choose name="Name4">
              <dgm:if name="Name5" axis="desOrSelf" ptType="node" func="posOdd" op="equ" val="1">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if>
              <dgm:else name="Name6">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else>
            </dgm:choose>
          </dgm:if>
          <dgm:else name="Name3">
            <dgm:choose name="Name7">
              <dgm:if name="Name8" axis="desOrSelf" ptType="node" func="posOdd" op="equ" val="1">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if>
              <dgm:else name="Name9">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else>
            </dgm:choose>
          </dgm:else>
        </dgm:choose>
        <dgm:ruleLst/>
        <dgm:layoutNode name="rect2" styleLbl="node1">
          <dgm:varLst>
            <dgm:bulletEnabled val="1"/>
          </dgm:varLst>
          <dgm:alg type="tx"/>
          <dgm:shape xmlns:r="http://schemas.openxmlformats.org/officeDocument/2006/relationships" type="rect" r:blip="">
            <dgm:adjLst/>
          </dgm:shape>
          <dgm:presOf axis="desOrSelf" ptType="node"/>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 styleLbl="lnNod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AlternatingPictureBlocks">
  <dgm:title val=""/>
  <dgm:desc val=""/>
  <dgm:catLst>
    <dgm:cat type="picture" pri="15000"/>
    <dgm:cat type="pictureconvert" pri="15000"/>
    <dgm:cat type="list" pri="13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primFontSz" for="des" ptType="node" op="equ" val="65"/>
      <dgm:constr type="w" for="ch" forName="comp" refType="w"/>
      <dgm:constr type="h" for="ch" forName="comp" refType="h"/>
      <dgm:constr type="h" for="ch" forName="sibTrans" refType="w" refFor="ch" refForName="comp" op="equ" fact="0.05"/>
    </dgm:constrLst>
    <dgm:ruleLst/>
    <dgm:forEach name="Name0" axis="ch" ptType="node">
      <dgm:layoutNode name="comp" styleLbl="node1">
        <dgm:alg type="composite">
          <dgm:param type="ar" val="3.30"/>
        </dgm:alg>
        <dgm:shape xmlns:r="http://schemas.openxmlformats.org/officeDocument/2006/relationships" r:blip="">
          <dgm:adjLst/>
        </dgm:shape>
        <dgm:presOf/>
        <dgm:choose name="Name1">
          <dgm:if name="Name2" func="var" arg="dir" op="equ" val="norm">
            <dgm:choose name="Name4">
              <dgm:if name="Name5" axis="desOrSelf" ptType="node" func="posOdd" op="equ" val="1">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if>
              <dgm:else name="Name6">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else>
            </dgm:choose>
          </dgm:if>
          <dgm:else name="Name3">
            <dgm:choose name="Name7">
              <dgm:if name="Name8" axis="desOrSelf" ptType="node" func="posOdd" op="equ" val="1">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if>
              <dgm:else name="Name9">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else>
            </dgm:choose>
          </dgm:else>
        </dgm:choose>
        <dgm:ruleLst/>
        <dgm:layoutNode name="rect2" styleLbl="node1">
          <dgm:varLst>
            <dgm:bulletEnabled val="1"/>
          </dgm:varLst>
          <dgm:alg type="tx"/>
          <dgm:shape xmlns:r="http://schemas.openxmlformats.org/officeDocument/2006/relationships" type="rect" r:blip="">
            <dgm:adjLst/>
          </dgm:shape>
          <dgm:presOf axis="desOrSelf" ptType="node"/>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 styleLbl="lnNod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AlternatingPictureBlocks">
  <dgm:title val=""/>
  <dgm:desc val=""/>
  <dgm:catLst>
    <dgm:cat type="picture" pri="15000"/>
    <dgm:cat type="pictureconvert" pri="15000"/>
    <dgm:cat type="list" pri="13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primFontSz" for="des" ptType="node" op="equ" val="65"/>
      <dgm:constr type="w" for="ch" forName="comp" refType="w"/>
      <dgm:constr type="h" for="ch" forName="comp" refType="h"/>
      <dgm:constr type="h" for="ch" forName="sibTrans" refType="w" refFor="ch" refForName="comp" op="equ" fact="0.05"/>
    </dgm:constrLst>
    <dgm:ruleLst/>
    <dgm:forEach name="Name0" axis="ch" ptType="node">
      <dgm:layoutNode name="comp" styleLbl="node1">
        <dgm:alg type="composite">
          <dgm:param type="ar" val="3.30"/>
        </dgm:alg>
        <dgm:shape xmlns:r="http://schemas.openxmlformats.org/officeDocument/2006/relationships" r:blip="">
          <dgm:adjLst/>
        </dgm:shape>
        <dgm:presOf/>
        <dgm:choose name="Name1">
          <dgm:if name="Name2" func="var" arg="dir" op="equ" val="norm">
            <dgm:choose name="Name4">
              <dgm:if name="Name5" axis="desOrSelf" ptType="node" func="posOdd" op="equ" val="1">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if>
              <dgm:else name="Name6">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else>
            </dgm:choose>
          </dgm:if>
          <dgm:else name="Name3">
            <dgm:choose name="Name7">
              <dgm:if name="Name8" axis="desOrSelf" ptType="node" func="posOdd" op="equ" val="1">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if>
              <dgm:else name="Name9">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else>
            </dgm:choose>
          </dgm:else>
        </dgm:choose>
        <dgm:ruleLst/>
        <dgm:layoutNode name="rect2" styleLbl="node1">
          <dgm:varLst>
            <dgm:bulletEnabled val="1"/>
          </dgm:varLst>
          <dgm:alg type="tx"/>
          <dgm:shape xmlns:r="http://schemas.openxmlformats.org/officeDocument/2006/relationships" type="rect" r:blip="">
            <dgm:adjLst/>
          </dgm:shape>
          <dgm:presOf axis="desOrSelf" ptType="node"/>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 styleLbl="lnNod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8E921857-9376-4268-9084-293A39AEEA2F}" type="datetimeFigureOut">
              <a:rPr lang="ru-RU" smtClean="0"/>
              <a:t>26.02.2020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D74147-0C4F-405A-9240-63A870EEDF46}" type="slidenum">
              <a:rPr lang="ru-RU" smtClean="0"/>
              <a:t>‹#›</a:t>
            </a:fld>
            <a:endParaRPr lang="ru-RU"/>
          </a:p>
        </p:txBody>
      </p:sp>
    </p:spTree>
    <p:extLst>
      <p:ext uri="{BB962C8B-B14F-4D97-AF65-F5344CB8AC3E}">
        <p14:creationId xmlns:p14="http://schemas.microsoft.com/office/powerpoint/2010/main" val="1856892143"/>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E921857-9376-4268-9084-293A39AEEA2F}" type="datetimeFigureOut">
              <a:rPr lang="ru-RU" smtClean="0"/>
              <a:t>26.02.2020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D74147-0C4F-405A-9240-63A870EEDF46}" type="slidenum">
              <a:rPr lang="ru-RU" smtClean="0"/>
              <a:t>‹#›</a:t>
            </a:fld>
            <a:endParaRPr lang="ru-RU"/>
          </a:p>
        </p:txBody>
      </p:sp>
    </p:spTree>
    <p:extLst>
      <p:ext uri="{BB962C8B-B14F-4D97-AF65-F5344CB8AC3E}">
        <p14:creationId xmlns:p14="http://schemas.microsoft.com/office/powerpoint/2010/main" val="1294791814"/>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E921857-9376-4268-9084-293A39AEEA2F}" type="datetimeFigureOut">
              <a:rPr lang="ru-RU" smtClean="0"/>
              <a:t>26.02.2020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D74147-0C4F-405A-9240-63A870EEDF46}"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717675088"/>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E921857-9376-4268-9084-293A39AEEA2F}" type="datetimeFigureOut">
              <a:rPr lang="ru-RU" smtClean="0"/>
              <a:t>26.02.2020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D74147-0C4F-405A-9240-63A870EEDF46}" type="slidenum">
              <a:rPr lang="ru-RU" smtClean="0"/>
              <a:t>‹#›</a:t>
            </a:fld>
            <a:endParaRPr lang="ru-RU"/>
          </a:p>
        </p:txBody>
      </p:sp>
    </p:spTree>
    <p:extLst>
      <p:ext uri="{BB962C8B-B14F-4D97-AF65-F5344CB8AC3E}">
        <p14:creationId xmlns:p14="http://schemas.microsoft.com/office/powerpoint/2010/main" val="4201545128"/>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E921857-9376-4268-9084-293A39AEEA2F}" type="datetimeFigureOut">
              <a:rPr lang="ru-RU" smtClean="0"/>
              <a:t>26.02.2020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D74147-0C4F-405A-9240-63A870EEDF46}"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05209771"/>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E921857-9376-4268-9084-293A39AEEA2F}" type="datetimeFigureOut">
              <a:rPr lang="ru-RU" smtClean="0"/>
              <a:t>26.02.2020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D74147-0C4F-405A-9240-63A870EEDF46}" type="slidenum">
              <a:rPr lang="ru-RU" smtClean="0"/>
              <a:t>‹#›</a:t>
            </a:fld>
            <a:endParaRPr lang="ru-RU"/>
          </a:p>
        </p:txBody>
      </p:sp>
    </p:spTree>
    <p:extLst>
      <p:ext uri="{BB962C8B-B14F-4D97-AF65-F5344CB8AC3E}">
        <p14:creationId xmlns:p14="http://schemas.microsoft.com/office/powerpoint/2010/main" val="3336939188"/>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E921857-9376-4268-9084-293A39AEEA2F}" type="datetimeFigureOut">
              <a:rPr lang="ru-RU" smtClean="0"/>
              <a:t>26.02.2020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D74147-0C4F-405A-9240-63A870EEDF46}" type="slidenum">
              <a:rPr lang="ru-RU" smtClean="0"/>
              <a:t>‹#›</a:t>
            </a:fld>
            <a:endParaRPr lang="ru-RU"/>
          </a:p>
        </p:txBody>
      </p:sp>
    </p:spTree>
    <p:extLst>
      <p:ext uri="{BB962C8B-B14F-4D97-AF65-F5344CB8AC3E}">
        <p14:creationId xmlns:p14="http://schemas.microsoft.com/office/powerpoint/2010/main" val="386149072"/>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E921857-9376-4268-9084-293A39AEEA2F}" type="datetimeFigureOut">
              <a:rPr lang="ru-RU" smtClean="0"/>
              <a:t>26.02.2020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D74147-0C4F-405A-9240-63A870EEDF46}" type="slidenum">
              <a:rPr lang="ru-RU" smtClean="0"/>
              <a:t>‹#›</a:t>
            </a:fld>
            <a:endParaRPr lang="ru-RU"/>
          </a:p>
        </p:txBody>
      </p:sp>
    </p:spTree>
    <p:extLst>
      <p:ext uri="{BB962C8B-B14F-4D97-AF65-F5344CB8AC3E}">
        <p14:creationId xmlns:p14="http://schemas.microsoft.com/office/powerpoint/2010/main" val="3839165520"/>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E921857-9376-4268-9084-293A39AEEA2F}" type="datetimeFigureOut">
              <a:rPr lang="ru-RU" smtClean="0"/>
              <a:t>26.02.2020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D74147-0C4F-405A-9240-63A870EEDF46}" type="slidenum">
              <a:rPr lang="ru-RU" smtClean="0"/>
              <a:t>‹#›</a:t>
            </a:fld>
            <a:endParaRPr lang="ru-RU"/>
          </a:p>
        </p:txBody>
      </p:sp>
    </p:spTree>
    <p:extLst>
      <p:ext uri="{BB962C8B-B14F-4D97-AF65-F5344CB8AC3E}">
        <p14:creationId xmlns:p14="http://schemas.microsoft.com/office/powerpoint/2010/main" val="922807344"/>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E921857-9376-4268-9084-293A39AEEA2F}" type="datetimeFigureOut">
              <a:rPr lang="ru-RU" smtClean="0"/>
              <a:t>26.02.2020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D74147-0C4F-405A-9240-63A870EEDF46}" type="slidenum">
              <a:rPr lang="ru-RU" smtClean="0"/>
              <a:t>‹#›</a:t>
            </a:fld>
            <a:endParaRPr lang="ru-RU"/>
          </a:p>
        </p:txBody>
      </p:sp>
    </p:spTree>
    <p:extLst>
      <p:ext uri="{BB962C8B-B14F-4D97-AF65-F5344CB8AC3E}">
        <p14:creationId xmlns:p14="http://schemas.microsoft.com/office/powerpoint/2010/main" val="2139133963"/>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E921857-9376-4268-9084-293A39AEEA2F}" type="datetimeFigureOut">
              <a:rPr lang="ru-RU" smtClean="0"/>
              <a:t>26.02.2020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D74147-0C4F-405A-9240-63A870EEDF46}" type="slidenum">
              <a:rPr lang="ru-RU" smtClean="0"/>
              <a:t>‹#›</a:t>
            </a:fld>
            <a:endParaRPr lang="ru-RU"/>
          </a:p>
        </p:txBody>
      </p:sp>
    </p:spTree>
    <p:extLst>
      <p:ext uri="{BB962C8B-B14F-4D97-AF65-F5344CB8AC3E}">
        <p14:creationId xmlns:p14="http://schemas.microsoft.com/office/powerpoint/2010/main" val="3109841352"/>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E921857-9376-4268-9084-293A39AEEA2F}" type="datetimeFigureOut">
              <a:rPr lang="ru-RU" smtClean="0"/>
              <a:t>26.02.2020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CD74147-0C4F-405A-9240-63A870EEDF46}" type="slidenum">
              <a:rPr lang="ru-RU" smtClean="0"/>
              <a:t>‹#›</a:t>
            </a:fld>
            <a:endParaRPr lang="ru-RU"/>
          </a:p>
        </p:txBody>
      </p:sp>
    </p:spTree>
    <p:extLst>
      <p:ext uri="{BB962C8B-B14F-4D97-AF65-F5344CB8AC3E}">
        <p14:creationId xmlns:p14="http://schemas.microsoft.com/office/powerpoint/2010/main" val="2035751954"/>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E921857-9376-4268-9084-293A39AEEA2F}" type="datetimeFigureOut">
              <a:rPr lang="ru-RU" smtClean="0"/>
              <a:t>26.02.2020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CD74147-0C4F-405A-9240-63A870EEDF46}" type="slidenum">
              <a:rPr lang="ru-RU" smtClean="0"/>
              <a:t>‹#›</a:t>
            </a:fld>
            <a:endParaRPr lang="ru-RU"/>
          </a:p>
        </p:txBody>
      </p:sp>
    </p:spTree>
    <p:extLst>
      <p:ext uri="{BB962C8B-B14F-4D97-AF65-F5344CB8AC3E}">
        <p14:creationId xmlns:p14="http://schemas.microsoft.com/office/powerpoint/2010/main" val="3539474771"/>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921857-9376-4268-9084-293A39AEEA2F}" type="datetimeFigureOut">
              <a:rPr lang="ru-RU" smtClean="0"/>
              <a:t>26.02.2020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CD74147-0C4F-405A-9240-63A870EEDF46}" type="slidenum">
              <a:rPr lang="ru-RU" smtClean="0"/>
              <a:t>‹#›</a:t>
            </a:fld>
            <a:endParaRPr lang="ru-RU"/>
          </a:p>
        </p:txBody>
      </p:sp>
    </p:spTree>
    <p:extLst>
      <p:ext uri="{BB962C8B-B14F-4D97-AF65-F5344CB8AC3E}">
        <p14:creationId xmlns:p14="http://schemas.microsoft.com/office/powerpoint/2010/main" val="1945092347"/>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8E921857-9376-4268-9084-293A39AEEA2F}" type="datetimeFigureOut">
              <a:rPr lang="ru-RU" smtClean="0"/>
              <a:t>26.02.2020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D74147-0C4F-405A-9240-63A870EEDF46}" type="slidenum">
              <a:rPr lang="ru-RU" smtClean="0"/>
              <a:t>‹#›</a:t>
            </a:fld>
            <a:endParaRPr lang="ru-RU"/>
          </a:p>
        </p:txBody>
      </p:sp>
    </p:spTree>
    <p:extLst>
      <p:ext uri="{BB962C8B-B14F-4D97-AF65-F5344CB8AC3E}">
        <p14:creationId xmlns:p14="http://schemas.microsoft.com/office/powerpoint/2010/main" val="3754527693"/>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E921857-9376-4268-9084-293A39AEEA2F}" type="datetimeFigureOut">
              <a:rPr lang="ru-RU" smtClean="0"/>
              <a:t>26.02.2020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D74147-0C4F-405A-9240-63A870EEDF46}" type="slidenum">
              <a:rPr lang="ru-RU" smtClean="0"/>
              <a:t>‹#›</a:t>
            </a:fld>
            <a:endParaRPr lang="ru-RU"/>
          </a:p>
        </p:txBody>
      </p:sp>
    </p:spTree>
    <p:extLst>
      <p:ext uri="{BB962C8B-B14F-4D97-AF65-F5344CB8AC3E}">
        <p14:creationId xmlns:p14="http://schemas.microsoft.com/office/powerpoint/2010/main" val="3279943144"/>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E921857-9376-4268-9084-293A39AEEA2F}" type="datetimeFigureOut">
              <a:rPr lang="ru-RU" smtClean="0"/>
              <a:t>26.02.2020</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CD74147-0C4F-405A-9240-63A870EEDF46}" type="slidenum">
              <a:rPr lang="ru-RU" smtClean="0"/>
              <a:t>‹#›</a:t>
            </a:fld>
            <a:endParaRPr lang="ru-RU"/>
          </a:p>
        </p:txBody>
      </p:sp>
    </p:spTree>
    <p:extLst>
      <p:ext uri="{BB962C8B-B14F-4D97-AF65-F5344CB8AC3E}">
        <p14:creationId xmlns:p14="http://schemas.microsoft.com/office/powerpoint/2010/main" val="33351064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fif"/><Relationship Id="rId2" Type="http://schemas.openxmlformats.org/officeDocument/2006/relationships/image" Target="../media/image9.jf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12.jf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3.jf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2.xml.rels><?xml version="1.0" encoding="UTF-8" standalone="yes"?>
<Relationships xmlns="http://schemas.openxmlformats.org/package/2006/relationships"><Relationship Id="rId8" Type="http://schemas.openxmlformats.org/officeDocument/2006/relationships/image" Target="../media/image17.jpg"/><Relationship Id="rId3" Type="http://schemas.openxmlformats.org/officeDocument/2006/relationships/diagramLayout" Target="../diagrams/layout4.xml"/><Relationship Id="rId7" Type="http://schemas.openxmlformats.org/officeDocument/2006/relationships/image" Target="../media/image16.jp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3.xml.rels><?xml version="1.0" encoding="UTF-8" standalone="yes"?>
<Relationships xmlns="http://schemas.openxmlformats.org/package/2006/relationships"><Relationship Id="rId8" Type="http://schemas.openxmlformats.org/officeDocument/2006/relationships/image" Target="../media/image19.jpg"/><Relationship Id="rId3" Type="http://schemas.openxmlformats.org/officeDocument/2006/relationships/diagramLayout" Target="../diagrams/layout5.xml"/><Relationship Id="rId7" Type="http://schemas.openxmlformats.org/officeDocument/2006/relationships/image" Target="../media/image18.jp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4.xml.rels><?xml version="1.0" encoding="UTF-8" standalone="yes"?>
<Relationships xmlns="http://schemas.openxmlformats.org/package/2006/relationships"><Relationship Id="rId8" Type="http://schemas.openxmlformats.org/officeDocument/2006/relationships/image" Target="../media/image21.jpg"/><Relationship Id="rId3" Type="http://schemas.openxmlformats.org/officeDocument/2006/relationships/diagramLayout" Target="../diagrams/layout6.xml"/><Relationship Id="rId7" Type="http://schemas.openxmlformats.org/officeDocument/2006/relationships/image" Target="../media/image20.jp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11381" y="152401"/>
            <a:ext cx="8908473" cy="3025600"/>
          </a:xfrm>
          <a:solidFill>
            <a:schemeClr val="tx2">
              <a:lumMod val="20000"/>
              <a:lumOff val="80000"/>
            </a:schemeClr>
          </a:solidFill>
        </p:spPr>
        <p:style>
          <a:lnRef idx="2">
            <a:schemeClr val="accent1"/>
          </a:lnRef>
          <a:fillRef idx="1">
            <a:schemeClr val="lt1"/>
          </a:fillRef>
          <a:effectRef idx="0">
            <a:schemeClr val="accent1"/>
          </a:effectRef>
          <a:fontRef idx="minor">
            <a:schemeClr val="dk1"/>
          </a:fontRef>
        </p:style>
        <p:txBody>
          <a:bodyPr>
            <a:normAutofit/>
          </a:bodyPr>
          <a:lstStyle/>
          <a:p>
            <a:pPr algn="ctr"/>
            <a:r>
              <a:rPr lang="ru-RU" b="1" dirty="0" smtClean="0">
                <a:ln w="22225">
                  <a:solidFill>
                    <a:schemeClr val="accent2"/>
                  </a:solidFill>
                  <a:prstDash val="solid"/>
                </a:ln>
                <a:solidFill>
                  <a:schemeClr val="accent2">
                    <a:lumMod val="40000"/>
                    <a:lumOff val="60000"/>
                  </a:schemeClr>
                </a:solidFill>
              </a:rPr>
              <a:t>ТЕМА 4. ОРГАНІЗАЦІЙНО-ПРАВОВІ ФОРМИ ПІДПРИЄМНИЦТВА </a:t>
            </a:r>
            <a:endParaRPr lang="ru-RU" b="1" dirty="0">
              <a:ln w="22225">
                <a:solidFill>
                  <a:schemeClr val="accent2"/>
                </a:solidFill>
                <a:prstDash val="solid"/>
              </a:ln>
              <a:solidFill>
                <a:schemeClr val="accent2">
                  <a:lumMod val="40000"/>
                  <a:lumOff val="60000"/>
                </a:schemeClr>
              </a:solidFill>
            </a:endParaRPr>
          </a:p>
        </p:txBody>
      </p:sp>
      <p:sp>
        <p:nvSpPr>
          <p:cNvPr id="3" name="Подзаголовок 2"/>
          <p:cNvSpPr>
            <a:spLocks noGrp="1"/>
          </p:cNvSpPr>
          <p:nvPr>
            <p:ph type="subTitle" idx="1"/>
          </p:nvPr>
        </p:nvSpPr>
        <p:spPr>
          <a:xfrm>
            <a:off x="7010399" y="5256178"/>
            <a:ext cx="3759894" cy="1096899"/>
          </a:xfrm>
        </p:spPr>
        <p:txBody>
          <a:bodyPr/>
          <a:lstStyle/>
          <a:p>
            <a:endParaRPr lang="ru-RU" dirty="0"/>
          </a:p>
        </p:txBody>
      </p:sp>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81" y="3178001"/>
            <a:ext cx="5763491" cy="3625094"/>
          </a:xfrm>
          <a:prstGeom prst="rect">
            <a:avLst/>
          </a:prstGeom>
        </p:spPr>
      </p:pic>
    </p:spTree>
    <p:extLst>
      <p:ext uri="{BB962C8B-B14F-4D97-AF65-F5344CB8AC3E}">
        <p14:creationId xmlns:p14="http://schemas.microsoft.com/office/powerpoint/2010/main" val="3742935357"/>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a:t>Товариство</a:t>
            </a:r>
            <a:r>
              <a:rPr lang="ru-RU" dirty="0"/>
              <a:t> з </a:t>
            </a:r>
            <a:r>
              <a:rPr lang="ru-RU" dirty="0" err="1"/>
              <a:t>додатковою</a:t>
            </a:r>
            <a:r>
              <a:rPr lang="ru-RU" dirty="0"/>
              <a:t> </a:t>
            </a:r>
            <a:r>
              <a:rPr lang="ru-RU" dirty="0" err="1"/>
              <a:t>відповідальністю</a:t>
            </a:r>
            <a:r>
              <a:rPr lang="ru-RU" dirty="0"/>
              <a:t> </a:t>
            </a:r>
            <a:br>
              <a:rPr lang="ru-RU" dirty="0"/>
            </a:br>
            <a:endParaRPr lang="ru-RU" dirty="0"/>
          </a:p>
        </p:txBody>
      </p:sp>
      <p:sp>
        <p:nvSpPr>
          <p:cNvPr id="4" name="Скругленный прямоугольник 3"/>
          <p:cNvSpPr/>
          <p:nvPr/>
        </p:nvSpPr>
        <p:spPr>
          <a:xfrm>
            <a:off x="4315968" y="2865120"/>
            <a:ext cx="6543040" cy="3421888"/>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err="1">
                <a:solidFill>
                  <a:schemeClr val="tx1"/>
                </a:solidFill>
              </a:rPr>
              <a:t>Товариством</a:t>
            </a:r>
            <a:r>
              <a:rPr lang="ru-RU" sz="2000" dirty="0">
                <a:solidFill>
                  <a:schemeClr val="tx1"/>
                </a:solidFill>
              </a:rPr>
              <a:t> з </a:t>
            </a:r>
            <a:r>
              <a:rPr lang="ru-RU" sz="2000" dirty="0" err="1">
                <a:solidFill>
                  <a:schemeClr val="tx1"/>
                </a:solidFill>
              </a:rPr>
              <a:t>додатковою</a:t>
            </a:r>
            <a:r>
              <a:rPr lang="ru-RU" sz="2000" dirty="0">
                <a:solidFill>
                  <a:schemeClr val="tx1"/>
                </a:solidFill>
              </a:rPr>
              <a:t> </a:t>
            </a:r>
            <a:r>
              <a:rPr lang="ru-RU" sz="2000" dirty="0" err="1">
                <a:solidFill>
                  <a:schemeClr val="tx1"/>
                </a:solidFill>
              </a:rPr>
              <a:t>відповідальністю</a:t>
            </a:r>
            <a:r>
              <a:rPr lang="ru-RU" sz="2000" dirty="0">
                <a:solidFill>
                  <a:schemeClr val="tx1"/>
                </a:solidFill>
              </a:rPr>
              <a:t> є </a:t>
            </a:r>
            <a:r>
              <a:rPr lang="ru-RU" sz="2000" dirty="0" err="1">
                <a:solidFill>
                  <a:schemeClr val="tx1"/>
                </a:solidFill>
              </a:rPr>
              <a:t>господарське</a:t>
            </a:r>
            <a:r>
              <a:rPr lang="ru-RU" sz="2000" dirty="0">
                <a:solidFill>
                  <a:schemeClr val="tx1"/>
                </a:solidFill>
              </a:rPr>
              <a:t> </a:t>
            </a:r>
            <a:r>
              <a:rPr lang="ru-RU" sz="2000" dirty="0" err="1">
                <a:solidFill>
                  <a:schemeClr val="tx1"/>
                </a:solidFill>
              </a:rPr>
              <a:t>товариство</a:t>
            </a:r>
            <a:r>
              <a:rPr lang="ru-RU" sz="2000" dirty="0">
                <a:solidFill>
                  <a:schemeClr val="tx1"/>
                </a:solidFill>
              </a:rPr>
              <a:t>, </a:t>
            </a:r>
            <a:r>
              <a:rPr lang="ru-RU" sz="2000" dirty="0" err="1">
                <a:solidFill>
                  <a:schemeClr val="tx1"/>
                </a:solidFill>
              </a:rPr>
              <a:t>статутний</a:t>
            </a:r>
            <a:r>
              <a:rPr lang="ru-RU" sz="2000" dirty="0">
                <a:solidFill>
                  <a:schemeClr val="tx1"/>
                </a:solidFill>
              </a:rPr>
              <a:t> фонд </a:t>
            </a:r>
            <a:r>
              <a:rPr lang="ru-RU" sz="2000" dirty="0" err="1">
                <a:solidFill>
                  <a:schemeClr val="tx1"/>
                </a:solidFill>
              </a:rPr>
              <a:t>якого</a:t>
            </a:r>
            <a:r>
              <a:rPr lang="ru-RU" sz="2000" dirty="0">
                <a:solidFill>
                  <a:schemeClr val="tx1"/>
                </a:solidFill>
              </a:rPr>
              <a:t> </a:t>
            </a:r>
            <a:r>
              <a:rPr lang="ru-RU" sz="2000" dirty="0" err="1">
                <a:solidFill>
                  <a:schemeClr val="tx1"/>
                </a:solidFill>
              </a:rPr>
              <a:t>поділений</a:t>
            </a:r>
            <a:r>
              <a:rPr lang="ru-RU" sz="2000" dirty="0">
                <a:solidFill>
                  <a:schemeClr val="tx1"/>
                </a:solidFill>
              </a:rPr>
              <a:t> на </a:t>
            </a:r>
            <a:r>
              <a:rPr lang="ru-RU" sz="2000" dirty="0" err="1">
                <a:solidFill>
                  <a:schemeClr val="tx1"/>
                </a:solidFill>
              </a:rPr>
              <a:t>частки</a:t>
            </a:r>
            <a:r>
              <a:rPr lang="ru-RU" sz="2000" dirty="0">
                <a:solidFill>
                  <a:schemeClr val="tx1"/>
                </a:solidFill>
              </a:rPr>
              <a:t> </a:t>
            </a:r>
            <a:r>
              <a:rPr lang="ru-RU" sz="2000" dirty="0" err="1">
                <a:solidFill>
                  <a:schemeClr val="tx1"/>
                </a:solidFill>
              </a:rPr>
              <a:t>визначених</a:t>
            </a:r>
            <a:r>
              <a:rPr lang="ru-RU" sz="2000" dirty="0">
                <a:solidFill>
                  <a:schemeClr val="tx1"/>
                </a:solidFill>
              </a:rPr>
              <a:t> </a:t>
            </a:r>
            <a:r>
              <a:rPr lang="ru-RU" sz="2000" dirty="0" err="1">
                <a:solidFill>
                  <a:schemeClr val="tx1"/>
                </a:solidFill>
              </a:rPr>
              <a:t>установчими</a:t>
            </a:r>
            <a:r>
              <a:rPr lang="ru-RU" sz="2000" dirty="0">
                <a:solidFill>
                  <a:schemeClr val="tx1"/>
                </a:solidFill>
              </a:rPr>
              <a:t> документами </a:t>
            </a:r>
            <a:r>
              <a:rPr lang="ru-RU" sz="2000" dirty="0" err="1">
                <a:solidFill>
                  <a:schemeClr val="tx1"/>
                </a:solidFill>
              </a:rPr>
              <a:t>розмірів</a:t>
            </a:r>
            <a:r>
              <a:rPr lang="ru-RU" sz="2000" dirty="0">
                <a:solidFill>
                  <a:schemeClr val="tx1"/>
                </a:solidFill>
              </a:rPr>
              <a:t> і яке </a:t>
            </a:r>
            <a:r>
              <a:rPr lang="ru-RU" sz="2000" dirty="0" err="1">
                <a:solidFill>
                  <a:schemeClr val="tx1"/>
                </a:solidFill>
              </a:rPr>
              <a:t>несе</a:t>
            </a:r>
            <a:r>
              <a:rPr lang="ru-RU" sz="2000" dirty="0">
                <a:solidFill>
                  <a:schemeClr val="tx1"/>
                </a:solidFill>
              </a:rPr>
              <a:t> </a:t>
            </a:r>
            <a:r>
              <a:rPr lang="ru-RU" sz="2000" dirty="0" err="1">
                <a:solidFill>
                  <a:schemeClr val="tx1"/>
                </a:solidFill>
              </a:rPr>
              <a:t>відповідальність</a:t>
            </a:r>
            <a:r>
              <a:rPr lang="ru-RU" sz="2000" dirty="0">
                <a:solidFill>
                  <a:schemeClr val="tx1"/>
                </a:solidFill>
              </a:rPr>
              <a:t> за </a:t>
            </a:r>
            <a:r>
              <a:rPr lang="ru-RU" sz="2000" dirty="0" err="1">
                <a:solidFill>
                  <a:schemeClr val="tx1"/>
                </a:solidFill>
              </a:rPr>
              <a:t>своїми</a:t>
            </a:r>
            <a:r>
              <a:rPr lang="ru-RU" sz="2000" dirty="0">
                <a:solidFill>
                  <a:schemeClr val="tx1"/>
                </a:solidFill>
              </a:rPr>
              <a:t> </a:t>
            </a:r>
            <a:r>
              <a:rPr lang="ru-RU" sz="2000" dirty="0" err="1">
                <a:solidFill>
                  <a:schemeClr val="tx1"/>
                </a:solidFill>
              </a:rPr>
              <a:t>зобов'язаннями</a:t>
            </a:r>
            <a:r>
              <a:rPr lang="ru-RU" sz="2000" dirty="0">
                <a:solidFill>
                  <a:schemeClr val="tx1"/>
                </a:solidFill>
              </a:rPr>
              <a:t> </a:t>
            </a:r>
            <a:r>
              <a:rPr lang="ru-RU" sz="2000" dirty="0" err="1">
                <a:solidFill>
                  <a:schemeClr val="tx1"/>
                </a:solidFill>
              </a:rPr>
              <a:t>власним</a:t>
            </a:r>
            <a:r>
              <a:rPr lang="ru-RU" sz="2000" dirty="0">
                <a:solidFill>
                  <a:schemeClr val="tx1"/>
                </a:solidFill>
              </a:rPr>
              <a:t> </a:t>
            </a:r>
            <a:r>
              <a:rPr lang="ru-RU" sz="2000" dirty="0" err="1">
                <a:solidFill>
                  <a:schemeClr val="tx1"/>
                </a:solidFill>
              </a:rPr>
              <a:t>майном</a:t>
            </a:r>
            <a:r>
              <a:rPr lang="ru-RU" sz="2000" dirty="0">
                <a:solidFill>
                  <a:schemeClr val="tx1"/>
                </a:solidFill>
              </a:rPr>
              <a:t>, а в </a:t>
            </a:r>
            <a:r>
              <a:rPr lang="ru-RU" sz="2000" dirty="0" err="1">
                <a:solidFill>
                  <a:schemeClr val="tx1"/>
                </a:solidFill>
              </a:rPr>
              <a:t>разі</a:t>
            </a:r>
            <a:r>
              <a:rPr lang="ru-RU" sz="2000" dirty="0">
                <a:solidFill>
                  <a:schemeClr val="tx1"/>
                </a:solidFill>
              </a:rPr>
              <a:t> </a:t>
            </a:r>
            <a:r>
              <a:rPr lang="ru-RU" sz="2000" dirty="0" err="1">
                <a:solidFill>
                  <a:schemeClr val="tx1"/>
                </a:solidFill>
              </a:rPr>
              <a:t>його</a:t>
            </a:r>
            <a:r>
              <a:rPr lang="ru-RU" sz="2000" dirty="0">
                <a:solidFill>
                  <a:schemeClr val="tx1"/>
                </a:solidFill>
              </a:rPr>
              <a:t> </a:t>
            </a:r>
            <a:r>
              <a:rPr lang="ru-RU" sz="2000" dirty="0" err="1">
                <a:solidFill>
                  <a:schemeClr val="tx1"/>
                </a:solidFill>
              </a:rPr>
              <a:t>недостатності</a:t>
            </a:r>
            <a:r>
              <a:rPr lang="ru-RU" sz="2000" dirty="0">
                <a:solidFill>
                  <a:schemeClr val="tx1"/>
                </a:solidFill>
              </a:rPr>
              <a:t> </a:t>
            </a:r>
            <a:r>
              <a:rPr lang="ru-RU" sz="2000" dirty="0" err="1">
                <a:solidFill>
                  <a:schemeClr val="tx1"/>
                </a:solidFill>
              </a:rPr>
              <a:t>учасники</a:t>
            </a:r>
            <a:r>
              <a:rPr lang="ru-RU" sz="2000" dirty="0">
                <a:solidFill>
                  <a:schemeClr val="tx1"/>
                </a:solidFill>
              </a:rPr>
              <a:t> </a:t>
            </a:r>
            <a:r>
              <a:rPr lang="ru-RU" sz="2000" dirty="0" err="1">
                <a:solidFill>
                  <a:schemeClr val="tx1"/>
                </a:solidFill>
              </a:rPr>
              <a:t>цього</a:t>
            </a:r>
            <a:r>
              <a:rPr lang="ru-RU" sz="2000" dirty="0">
                <a:solidFill>
                  <a:schemeClr val="tx1"/>
                </a:solidFill>
              </a:rPr>
              <a:t> </a:t>
            </a:r>
            <a:r>
              <a:rPr lang="ru-RU" sz="2000" dirty="0" err="1">
                <a:solidFill>
                  <a:schemeClr val="tx1"/>
                </a:solidFill>
              </a:rPr>
              <a:t>товариства</a:t>
            </a:r>
            <a:r>
              <a:rPr lang="ru-RU" sz="2000" dirty="0">
                <a:solidFill>
                  <a:schemeClr val="tx1"/>
                </a:solidFill>
              </a:rPr>
              <a:t> </a:t>
            </a:r>
            <a:r>
              <a:rPr lang="ru-RU" sz="2000" dirty="0" err="1">
                <a:solidFill>
                  <a:schemeClr val="tx1"/>
                </a:solidFill>
              </a:rPr>
              <a:t>несуть</a:t>
            </a:r>
            <a:r>
              <a:rPr lang="ru-RU" sz="2000" dirty="0">
                <a:solidFill>
                  <a:schemeClr val="tx1"/>
                </a:solidFill>
              </a:rPr>
              <a:t> </a:t>
            </a:r>
            <a:r>
              <a:rPr lang="ru-RU" sz="2000" dirty="0" err="1">
                <a:solidFill>
                  <a:schemeClr val="tx1"/>
                </a:solidFill>
              </a:rPr>
              <a:t>додаткову</a:t>
            </a:r>
            <a:r>
              <a:rPr lang="ru-RU" sz="2000" dirty="0">
                <a:solidFill>
                  <a:schemeClr val="tx1"/>
                </a:solidFill>
              </a:rPr>
              <a:t> </a:t>
            </a:r>
            <a:r>
              <a:rPr lang="ru-RU" sz="2000" dirty="0" err="1">
                <a:solidFill>
                  <a:schemeClr val="tx1"/>
                </a:solidFill>
              </a:rPr>
              <a:t>солідарну</a:t>
            </a:r>
            <a:r>
              <a:rPr lang="ru-RU" sz="2000" dirty="0">
                <a:solidFill>
                  <a:schemeClr val="tx1"/>
                </a:solidFill>
              </a:rPr>
              <a:t> </a:t>
            </a:r>
            <a:r>
              <a:rPr lang="ru-RU" sz="2000" dirty="0" err="1">
                <a:solidFill>
                  <a:schemeClr val="tx1"/>
                </a:solidFill>
              </a:rPr>
              <a:t>відповідальність</a:t>
            </a:r>
            <a:r>
              <a:rPr lang="ru-RU" sz="2000" dirty="0">
                <a:solidFill>
                  <a:schemeClr val="tx1"/>
                </a:solidFill>
              </a:rPr>
              <a:t> у </a:t>
            </a:r>
            <a:r>
              <a:rPr lang="ru-RU" sz="2000" dirty="0" err="1">
                <a:solidFill>
                  <a:schemeClr val="tx1"/>
                </a:solidFill>
              </a:rPr>
              <a:t>визначеному</a:t>
            </a:r>
            <a:r>
              <a:rPr lang="ru-RU" sz="2000" dirty="0">
                <a:solidFill>
                  <a:schemeClr val="tx1"/>
                </a:solidFill>
              </a:rPr>
              <a:t> </a:t>
            </a:r>
            <a:r>
              <a:rPr lang="ru-RU" sz="2000" dirty="0" err="1">
                <a:solidFill>
                  <a:schemeClr val="tx1"/>
                </a:solidFill>
              </a:rPr>
              <a:t>установчими</a:t>
            </a:r>
            <a:r>
              <a:rPr lang="ru-RU" sz="2000" dirty="0">
                <a:solidFill>
                  <a:schemeClr val="tx1"/>
                </a:solidFill>
              </a:rPr>
              <a:t> документами </a:t>
            </a:r>
            <a:r>
              <a:rPr lang="ru-RU" sz="2000" dirty="0" err="1">
                <a:solidFill>
                  <a:schemeClr val="tx1"/>
                </a:solidFill>
              </a:rPr>
              <a:t>однаково</a:t>
            </a:r>
            <a:r>
              <a:rPr lang="ru-RU" sz="2000" dirty="0">
                <a:solidFill>
                  <a:schemeClr val="tx1"/>
                </a:solidFill>
              </a:rPr>
              <a:t> кратному </a:t>
            </a:r>
            <a:r>
              <a:rPr lang="ru-RU" sz="2000" dirty="0" err="1">
                <a:solidFill>
                  <a:schemeClr val="tx1"/>
                </a:solidFill>
              </a:rPr>
              <a:t>розмірі</a:t>
            </a:r>
            <a:r>
              <a:rPr lang="ru-RU" sz="2000" dirty="0">
                <a:solidFill>
                  <a:schemeClr val="tx1"/>
                </a:solidFill>
              </a:rPr>
              <a:t> до вкладу кожного з </a:t>
            </a:r>
            <a:r>
              <a:rPr lang="ru-RU" sz="2000" dirty="0" err="1">
                <a:solidFill>
                  <a:schemeClr val="tx1"/>
                </a:solidFill>
              </a:rPr>
              <a:t>учасників</a:t>
            </a:r>
            <a:r>
              <a:rPr lang="ru-RU" sz="2000" dirty="0">
                <a:solidFill>
                  <a:schemeClr val="tx1"/>
                </a:solidFill>
              </a:rPr>
              <a:t>. </a:t>
            </a:r>
          </a:p>
        </p:txBody>
      </p:sp>
      <p:pic>
        <p:nvPicPr>
          <p:cNvPr id="10" name="Объект 9"/>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270572"/>
            <a:ext cx="4340352" cy="4325556"/>
          </a:xfrm>
          <a:prstGeom prst="rect">
            <a:avLst/>
          </a:prstGeom>
          <a:ln>
            <a:noFill/>
          </a:ln>
          <a:effectLst>
            <a:softEdge rad="112500"/>
          </a:effectLst>
        </p:spPr>
      </p:pic>
    </p:spTree>
    <p:extLst>
      <p:ext uri="{BB962C8B-B14F-4D97-AF65-F5344CB8AC3E}">
        <p14:creationId xmlns:p14="http://schemas.microsoft.com/office/powerpoint/2010/main" val="1768826809"/>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Повне</a:t>
            </a:r>
            <a:r>
              <a:rPr lang="ru-RU" dirty="0"/>
              <a:t> </a:t>
            </a:r>
            <a:r>
              <a:rPr lang="ru-RU" dirty="0" err="1"/>
              <a:t>товариство</a:t>
            </a:r>
            <a:r>
              <a:rPr lang="ru-RU" dirty="0"/>
              <a:t/>
            </a:r>
            <a:br>
              <a:rPr lang="ru-RU" dirty="0"/>
            </a:br>
            <a:endParaRPr lang="ru-RU" dirty="0"/>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7104" y="3944112"/>
            <a:ext cx="4131056" cy="2901696"/>
          </a:xfrm>
          <a:prstGeom prst="rect">
            <a:avLst/>
          </a:prstGeom>
          <a:ln>
            <a:noFill/>
          </a:ln>
          <a:effectLst>
            <a:softEdge rad="112500"/>
          </a:effectLst>
        </p:spPr>
      </p:pic>
      <p:sp>
        <p:nvSpPr>
          <p:cNvPr id="5" name="Скругленный прямоугольник 4"/>
          <p:cNvSpPr/>
          <p:nvPr/>
        </p:nvSpPr>
        <p:spPr>
          <a:xfrm>
            <a:off x="625857" y="1219200"/>
            <a:ext cx="6289040" cy="2889504"/>
          </a:xfrm>
          <a:prstGeom prst="roundRect">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err="1">
                <a:solidFill>
                  <a:schemeClr val="tx1"/>
                </a:solidFill>
              </a:rPr>
              <a:t>Повним</a:t>
            </a:r>
            <a:r>
              <a:rPr lang="ru-RU" sz="2400" dirty="0">
                <a:solidFill>
                  <a:schemeClr val="tx1"/>
                </a:solidFill>
              </a:rPr>
              <a:t> </a:t>
            </a:r>
            <a:r>
              <a:rPr lang="ru-RU" sz="2400" dirty="0" err="1">
                <a:solidFill>
                  <a:schemeClr val="tx1"/>
                </a:solidFill>
              </a:rPr>
              <a:t>товариством</a:t>
            </a:r>
            <a:r>
              <a:rPr lang="ru-RU" sz="2400" dirty="0">
                <a:solidFill>
                  <a:schemeClr val="tx1"/>
                </a:solidFill>
              </a:rPr>
              <a:t> є </a:t>
            </a:r>
            <a:r>
              <a:rPr lang="ru-RU" sz="2400" dirty="0" err="1">
                <a:solidFill>
                  <a:schemeClr val="tx1"/>
                </a:solidFill>
              </a:rPr>
              <a:t>господарське</a:t>
            </a:r>
            <a:r>
              <a:rPr lang="ru-RU" sz="2400" dirty="0">
                <a:solidFill>
                  <a:schemeClr val="tx1"/>
                </a:solidFill>
              </a:rPr>
              <a:t> </a:t>
            </a:r>
            <a:r>
              <a:rPr lang="ru-RU" sz="2400" dirty="0" err="1">
                <a:solidFill>
                  <a:schemeClr val="tx1"/>
                </a:solidFill>
              </a:rPr>
              <a:t>товариство</a:t>
            </a:r>
            <a:r>
              <a:rPr lang="ru-RU" sz="2400" dirty="0">
                <a:solidFill>
                  <a:schemeClr val="tx1"/>
                </a:solidFill>
              </a:rPr>
              <a:t>, </a:t>
            </a:r>
            <a:r>
              <a:rPr lang="ru-RU" sz="2400" dirty="0" err="1">
                <a:solidFill>
                  <a:schemeClr val="tx1"/>
                </a:solidFill>
              </a:rPr>
              <a:t>всі</a:t>
            </a:r>
            <a:r>
              <a:rPr lang="ru-RU" sz="2400" dirty="0">
                <a:solidFill>
                  <a:schemeClr val="tx1"/>
                </a:solidFill>
              </a:rPr>
              <a:t> </a:t>
            </a:r>
            <a:r>
              <a:rPr lang="ru-RU" sz="2400" dirty="0" err="1">
                <a:solidFill>
                  <a:schemeClr val="tx1"/>
                </a:solidFill>
              </a:rPr>
              <a:t>учасники</a:t>
            </a:r>
            <a:r>
              <a:rPr lang="ru-RU" sz="2400" dirty="0">
                <a:solidFill>
                  <a:schemeClr val="tx1"/>
                </a:solidFill>
              </a:rPr>
              <a:t> </a:t>
            </a:r>
            <a:r>
              <a:rPr lang="ru-RU" sz="2400" dirty="0" err="1">
                <a:solidFill>
                  <a:schemeClr val="tx1"/>
                </a:solidFill>
              </a:rPr>
              <a:t>якого</a:t>
            </a:r>
            <a:endParaRPr lang="ru-RU" sz="2400" dirty="0">
              <a:solidFill>
                <a:schemeClr val="tx1"/>
              </a:solidFill>
            </a:endParaRPr>
          </a:p>
          <a:p>
            <a:pPr algn="ctr"/>
            <a:r>
              <a:rPr lang="ru-RU" sz="2400" dirty="0" err="1">
                <a:solidFill>
                  <a:schemeClr val="tx1"/>
                </a:solidFill>
              </a:rPr>
              <a:t>відповідно</a:t>
            </a:r>
            <a:r>
              <a:rPr lang="ru-RU" sz="2400" dirty="0">
                <a:solidFill>
                  <a:schemeClr val="tx1"/>
                </a:solidFill>
              </a:rPr>
              <a:t> до </a:t>
            </a:r>
            <a:r>
              <a:rPr lang="ru-RU" sz="2400" dirty="0" err="1">
                <a:solidFill>
                  <a:schemeClr val="tx1"/>
                </a:solidFill>
              </a:rPr>
              <a:t>укладеного</a:t>
            </a:r>
            <a:r>
              <a:rPr lang="ru-RU" sz="2400" dirty="0">
                <a:solidFill>
                  <a:schemeClr val="tx1"/>
                </a:solidFill>
              </a:rPr>
              <a:t> </a:t>
            </a:r>
            <a:r>
              <a:rPr lang="ru-RU" sz="2400" dirty="0" err="1">
                <a:solidFill>
                  <a:schemeClr val="tx1"/>
                </a:solidFill>
              </a:rPr>
              <a:t>між</a:t>
            </a:r>
            <a:r>
              <a:rPr lang="ru-RU" sz="2400" dirty="0">
                <a:solidFill>
                  <a:schemeClr val="tx1"/>
                </a:solidFill>
              </a:rPr>
              <a:t> ними договору </a:t>
            </a:r>
            <a:r>
              <a:rPr lang="ru-RU" sz="2400" dirty="0" err="1">
                <a:solidFill>
                  <a:schemeClr val="tx1"/>
                </a:solidFill>
              </a:rPr>
              <a:t>здійснюють</a:t>
            </a:r>
            <a:r>
              <a:rPr lang="ru-RU" sz="2400" dirty="0">
                <a:solidFill>
                  <a:schemeClr val="tx1"/>
                </a:solidFill>
              </a:rPr>
              <a:t> </a:t>
            </a:r>
            <a:r>
              <a:rPr lang="ru-RU" sz="2400" dirty="0" err="1">
                <a:solidFill>
                  <a:schemeClr val="tx1"/>
                </a:solidFill>
              </a:rPr>
              <a:t>підприємницьку</a:t>
            </a:r>
            <a:endParaRPr lang="ru-RU" sz="2400" dirty="0">
              <a:solidFill>
                <a:schemeClr val="tx1"/>
              </a:solidFill>
            </a:endParaRPr>
          </a:p>
          <a:p>
            <a:pPr algn="ctr"/>
            <a:r>
              <a:rPr lang="ru-RU" sz="2400" dirty="0" err="1">
                <a:solidFill>
                  <a:schemeClr val="tx1"/>
                </a:solidFill>
              </a:rPr>
              <a:t>діяльність</a:t>
            </a:r>
            <a:r>
              <a:rPr lang="ru-RU" sz="2400" dirty="0">
                <a:solidFill>
                  <a:schemeClr val="tx1"/>
                </a:solidFill>
              </a:rPr>
              <a:t> </a:t>
            </a:r>
            <a:r>
              <a:rPr lang="ru-RU" sz="2400" dirty="0" err="1">
                <a:solidFill>
                  <a:schemeClr val="tx1"/>
                </a:solidFill>
              </a:rPr>
              <a:t>від</a:t>
            </a:r>
            <a:r>
              <a:rPr lang="ru-RU" sz="2400" dirty="0">
                <a:solidFill>
                  <a:schemeClr val="tx1"/>
                </a:solidFill>
              </a:rPr>
              <a:t> </a:t>
            </a:r>
            <a:r>
              <a:rPr lang="ru-RU" sz="2400" dirty="0" err="1">
                <a:solidFill>
                  <a:schemeClr val="tx1"/>
                </a:solidFill>
              </a:rPr>
              <a:t>імені</a:t>
            </a:r>
            <a:r>
              <a:rPr lang="ru-RU" sz="2400" dirty="0">
                <a:solidFill>
                  <a:schemeClr val="tx1"/>
                </a:solidFill>
              </a:rPr>
              <a:t> </a:t>
            </a:r>
            <a:r>
              <a:rPr lang="ru-RU" sz="2400" dirty="0" err="1">
                <a:solidFill>
                  <a:schemeClr val="tx1"/>
                </a:solidFill>
              </a:rPr>
              <a:t>товариства</a:t>
            </a:r>
            <a:r>
              <a:rPr lang="ru-RU" sz="2400" dirty="0">
                <a:solidFill>
                  <a:schemeClr val="tx1"/>
                </a:solidFill>
              </a:rPr>
              <a:t> і </a:t>
            </a:r>
            <a:r>
              <a:rPr lang="ru-RU" sz="2400" dirty="0" err="1" smtClean="0">
                <a:solidFill>
                  <a:schemeClr val="tx1"/>
                </a:solidFill>
              </a:rPr>
              <a:t>несуть</a:t>
            </a:r>
            <a:r>
              <a:rPr lang="ru-RU" sz="2400" dirty="0">
                <a:solidFill>
                  <a:schemeClr val="tx1"/>
                </a:solidFill>
              </a:rPr>
              <a:t> </a:t>
            </a:r>
            <a:r>
              <a:rPr lang="ru-RU" sz="2400" dirty="0" err="1" smtClean="0">
                <a:solidFill>
                  <a:schemeClr val="tx1"/>
                </a:solidFill>
              </a:rPr>
              <a:t>податкову</a:t>
            </a:r>
            <a:r>
              <a:rPr lang="ru-RU" sz="2400" dirty="0" smtClean="0">
                <a:solidFill>
                  <a:schemeClr val="tx1"/>
                </a:solidFill>
              </a:rPr>
              <a:t> </a:t>
            </a:r>
            <a:r>
              <a:rPr lang="ru-RU" sz="2400" dirty="0" err="1">
                <a:solidFill>
                  <a:schemeClr val="tx1"/>
                </a:solidFill>
              </a:rPr>
              <a:t>солідарну</a:t>
            </a:r>
            <a:r>
              <a:rPr lang="ru-RU" sz="2400" dirty="0">
                <a:solidFill>
                  <a:schemeClr val="tx1"/>
                </a:solidFill>
              </a:rPr>
              <a:t> </a:t>
            </a:r>
            <a:r>
              <a:rPr lang="ru-RU" sz="2400" dirty="0" err="1">
                <a:solidFill>
                  <a:schemeClr val="tx1"/>
                </a:solidFill>
              </a:rPr>
              <a:t>відповідальність</a:t>
            </a:r>
            <a:r>
              <a:rPr lang="ru-RU" sz="2400" dirty="0">
                <a:solidFill>
                  <a:schemeClr val="tx1"/>
                </a:solidFill>
              </a:rPr>
              <a:t> за</a:t>
            </a:r>
          </a:p>
          <a:p>
            <a:pPr algn="ctr"/>
            <a:r>
              <a:rPr lang="ru-RU" sz="2400" dirty="0" err="1">
                <a:solidFill>
                  <a:schemeClr val="tx1"/>
                </a:solidFill>
              </a:rPr>
              <a:t>зобов'язаннями</a:t>
            </a:r>
            <a:r>
              <a:rPr lang="ru-RU" sz="2400" dirty="0">
                <a:solidFill>
                  <a:schemeClr val="tx1"/>
                </a:solidFill>
              </a:rPr>
              <a:t> </a:t>
            </a:r>
            <a:r>
              <a:rPr lang="ru-RU" sz="2400" dirty="0" err="1">
                <a:solidFill>
                  <a:schemeClr val="tx1"/>
                </a:solidFill>
              </a:rPr>
              <a:t>товариства</a:t>
            </a:r>
            <a:r>
              <a:rPr lang="ru-RU" sz="2400" dirty="0">
                <a:solidFill>
                  <a:schemeClr val="tx1"/>
                </a:solidFill>
              </a:rPr>
              <a:t> </a:t>
            </a:r>
            <a:r>
              <a:rPr lang="ru-RU" sz="2400" dirty="0" err="1">
                <a:solidFill>
                  <a:schemeClr val="tx1"/>
                </a:solidFill>
              </a:rPr>
              <a:t>усім</a:t>
            </a:r>
            <a:r>
              <a:rPr lang="ru-RU" sz="2400" dirty="0">
                <a:solidFill>
                  <a:schemeClr val="tx1"/>
                </a:solidFill>
              </a:rPr>
              <a:t> </a:t>
            </a:r>
            <a:r>
              <a:rPr lang="ru-RU" sz="2400" dirty="0" err="1">
                <a:solidFill>
                  <a:schemeClr val="tx1"/>
                </a:solidFill>
              </a:rPr>
              <a:t>своїм</a:t>
            </a:r>
            <a:r>
              <a:rPr lang="ru-RU" sz="2400" dirty="0">
                <a:solidFill>
                  <a:schemeClr val="tx1"/>
                </a:solidFill>
              </a:rPr>
              <a:t> </a:t>
            </a:r>
            <a:r>
              <a:rPr lang="ru-RU" sz="2400" dirty="0" err="1">
                <a:solidFill>
                  <a:schemeClr val="tx1"/>
                </a:solidFill>
              </a:rPr>
              <a:t>майном</a:t>
            </a:r>
            <a:r>
              <a:rPr lang="ru-RU" sz="2400" dirty="0">
                <a:solidFill>
                  <a:schemeClr val="tx1"/>
                </a:solidFill>
              </a:rPr>
              <a:t>.</a:t>
            </a:r>
          </a:p>
        </p:txBody>
      </p:sp>
      <p:pic>
        <p:nvPicPr>
          <p:cNvPr id="6" name="Рисунок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14897" y="1065085"/>
            <a:ext cx="2814320" cy="2385251"/>
          </a:xfrm>
          <a:prstGeom prst="rect">
            <a:avLst/>
          </a:prstGeom>
          <a:ln>
            <a:noFill/>
          </a:ln>
          <a:effectLst>
            <a:softEdge rad="112500"/>
          </a:effectLst>
        </p:spPr>
      </p:pic>
    </p:spTree>
    <p:extLst>
      <p:ext uri="{BB962C8B-B14F-4D97-AF65-F5344CB8AC3E}">
        <p14:creationId xmlns:p14="http://schemas.microsoft.com/office/powerpoint/2010/main" val="3481415608"/>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307388"/>
            <a:ext cx="8596668" cy="1320800"/>
          </a:xfrm>
        </p:spPr>
        <p:txBody>
          <a:bodyPr/>
          <a:lstStyle/>
          <a:p>
            <a:r>
              <a:rPr lang="ru-RU" dirty="0" err="1"/>
              <a:t>Командитне</a:t>
            </a:r>
            <a:r>
              <a:rPr lang="ru-RU" dirty="0"/>
              <a:t> </a:t>
            </a:r>
            <a:r>
              <a:rPr lang="ru-RU" dirty="0" err="1"/>
              <a:t>товариство</a:t>
            </a:r>
            <a:r>
              <a:rPr lang="ru-RU" dirty="0"/>
              <a:t/>
            </a:r>
            <a:br>
              <a:rPr lang="ru-RU" dirty="0"/>
            </a:br>
            <a:endParaRPr lang="ru-RU" dirty="0"/>
          </a:p>
        </p:txBody>
      </p:sp>
      <p:sp>
        <p:nvSpPr>
          <p:cNvPr id="4" name="Скругленный прямоугольник 3"/>
          <p:cNvSpPr/>
          <p:nvPr/>
        </p:nvSpPr>
        <p:spPr>
          <a:xfrm>
            <a:off x="5040861" y="1361349"/>
            <a:ext cx="6563360" cy="437898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err="1">
                <a:solidFill>
                  <a:schemeClr val="tx1"/>
                </a:solidFill>
              </a:rPr>
              <a:t>Командитним</a:t>
            </a:r>
            <a:r>
              <a:rPr lang="ru-RU" sz="2400" dirty="0">
                <a:solidFill>
                  <a:schemeClr val="tx1"/>
                </a:solidFill>
              </a:rPr>
              <a:t> </a:t>
            </a:r>
            <a:r>
              <a:rPr lang="ru-RU" sz="2400" dirty="0" err="1">
                <a:solidFill>
                  <a:schemeClr val="tx1"/>
                </a:solidFill>
              </a:rPr>
              <a:t>товариством</a:t>
            </a:r>
            <a:r>
              <a:rPr lang="ru-RU" sz="2400" dirty="0">
                <a:solidFill>
                  <a:schemeClr val="tx1"/>
                </a:solidFill>
              </a:rPr>
              <a:t> є </a:t>
            </a:r>
            <a:r>
              <a:rPr lang="ru-RU" sz="2400" dirty="0" err="1">
                <a:solidFill>
                  <a:schemeClr val="tx1"/>
                </a:solidFill>
              </a:rPr>
              <a:t>господарське</a:t>
            </a:r>
            <a:r>
              <a:rPr lang="ru-RU" sz="2400" dirty="0">
                <a:solidFill>
                  <a:schemeClr val="tx1"/>
                </a:solidFill>
              </a:rPr>
              <a:t> </a:t>
            </a:r>
            <a:r>
              <a:rPr lang="ru-RU" sz="2400" dirty="0" err="1">
                <a:solidFill>
                  <a:schemeClr val="tx1"/>
                </a:solidFill>
              </a:rPr>
              <a:t>товариство</a:t>
            </a:r>
            <a:r>
              <a:rPr lang="ru-RU" sz="2400" dirty="0">
                <a:solidFill>
                  <a:schemeClr val="tx1"/>
                </a:solidFill>
              </a:rPr>
              <a:t>, в </a:t>
            </a:r>
            <a:r>
              <a:rPr lang="ru-RU" sz="2400" dirty="0" err="1">
                <a:solidFill>
                  <a:schemeClr val="tx1"/>
                </a:solidFill>
              </a:rPr>
              <a:t>якому</a:t>
            </a:r>
            <a:r>
              <a:rPr lang="ru-RU" sz="2400" dirty="0">
                <a:solidFill>
                  <a:schemeClr val="tx1"/>
                </a:solidFill>
              </a:rPr>
              <a:t> один </a:t>
            </a:r>
            <a:r>
              <a:rPr lang="ru-RU" sz="2400" dirty="0" err="1">
                <a:solidFill>
                  <a:schemeClr val="tx1"/>
                </a:solidFill>
              </a:rPr>
              <a:t>або</a:t>
            </a:r>
            <a:r>
              <a:rPr lang="ru-RU" sz="2400" dirty="0">
                <a:solidFill>
                  <a:schemeClr val="tx1"/>
                </a:solidFill>
              </a:rPr>
              <a:t> </a:t>
            </a:r>
            <a:r>
              <a:rPr lang="ru-RU" sz="2400" dirty="0" err="1">
                <a:solidFill>
                  <a:schemeClr val="tx1"/>
                </a:solidFill>
              </a:rPr>
              <a:t>декілька</a:t>
            </a:r>
            <a:r>
              <a:rPr lang="ru-RU" sz="2400" dirty="0">
                <a:solidFill>
                  <a:schemeClr val="tx1"/>
                </a:solidFill>
              </a:rPr>
              <a:t> </a:t>
            </a:r>
            <a:r>
              <a:rPr lang="ru-RU" sz="2400" dirty="0" err="1">
                <a:solidFill>
                  <a:schemeClr val="tx1"/>
                </a:solidFill>
              </a:rPr>
              <a:t>учасників</a:t>
            </a:r>
            <a:r>
              <a:rPr lang="ru-RU" sz="2400" dirty="0">
                <a:solidFill>
                  <a:schemeClr val="tx1"/>
                </a:solidFill>
              </a:rPr>
              <a:t> </a:t>
            </a:r>
            <a:r>
              <a:rPr lang="ru-RU" sz="2400" dirty="0" err="1">
                <a:solidFill>
                  <a:schemeClr val="tx1"/>
                </a:solidFill>
              </a:rPr>
              <a:t>здійснюють</a:t>
            </a:r>
            <a:r>
              <a:rPr lang="ru-RU" sz="2400" dirty="0">
                <a:solidFill>
                  <a:schemeClr val="tx1"/>
                </a:solidFill>
              </a:rPr>
              <a:t> </a:t>
            </a:r>
            <a:r>
              <a:rPr lang="ru-RU" sz="2400" dirty="0" err="1">
                <a:solidFill>
                  <a:schemeClr val="tx1"/>
                </a:solidFill>
              </a:rPr>
              <a:t>від</a:t>
            </a:r>
            <a:r>
              <a:rPr lang="ru-RU" sz="2400" dirty="0">
                <a:solidFill>
                  <a:schemeClr val="tx1"/>
                </a:solidFill>
              </a:rPr>
              <a:t> </a:t>
            </a:r>
            <a:r>
              <a:rPr lang="ru-RU" sz="2400" dirty="0" err="1">
                <a:solidFill>
                  <a:schemeClr val="tx1"/>
                </a:solidFill>
              </a:rPr>
              <a:t>імені</a:t>
            </a:r>
            <a:r>
              <a:rPr lang="ru-RU" sz="2400" dirty="0">
                <a:solidFill>
                  <a:schemeClr val="tx1"/>
                </a:solidFill>
              </a:rPr>
              <a:t> </a:t>
            </a:r>
            <a:r>
              <a:rPr lang="ru-RU" sz="2400" dirty="0" err="1">
                <a:solidFill>
                  <a:schemeClr val="tx1"/>
                </a:solidFill>
              </a:rPr>
              <a:t>товариства</a:t>
            </a:r>
            <a:r>
              <a:rPr lang="ru-RU" sz="2400" dirty="0">
                <a:solidFill>
                  <a:schemeClr val="tx1"/>
                </a:solidFill>
              </a:rPr>
              <a:t> </a:t>
            </a:r>
            <a:r>
              <a:rPr lang="ru-RU" sz="2400" dirty="0" err="1">
                <a:solidFill>
                  <a:schemeClr val="tx1"/>
                </a:solidFill>
              </a:rPr>
              <a:t>підприємницьку</a:t>
            </a:r>
            <a:r>
              <a:rPr lang="ru-RU" sz="2400" dirty="0">
                <a:solidFill>
                  <a:schemeClr val="tx1"/>
                </a:solidFill>
              </a:rPr>
              <a:t> </a:t>
            </a:r>
            <a:r>
              <a:rPr lang="ru-RU" sz="2400" dirty="0" err="1">
                <a:solidFill>
                  <a:schemeClr val="tx1"/>
                </a:solidFill>
              </a:rPr>
              <a:t>діяльність</a:t>
            </a:r>
            <a:r>
              <a:rPr lang="ru-RU" sz="2400" dirty="0">
                <a:solidFill>
                  <a:schemeClr val="tx1"/>
                </a:solidFill>
              </a:rPr>
              <a:t> і </a:t>
            </a:r>
            <a:r>
              <a:rPr lang="ru-RU" sz="2400" dirty="0" err="1">
                <a:solidFill>
                  <a:schemeClr val="tx1"/>
                </a:solidFill>
              </a:rPr>
              <a:t>несуть</a:t>
            </a:r>
            <a:r>
              <a:rPr lang="ru-RU" sz="2400" dirty="0">
                <a:solidFill>
                  <a:schemeClr val="tx1"/>
                </a:solidFill>
              </a:rPr>
              <a:t> за </a:t>
            </a:r>
            <a:r>
              <a:rPr lang="ru-RU" sz="2400" dirty="0" err="1">
                <a:solidFill>
                  <a:schemeClr val="tx1"/>
                </a:solidFill>
              </a:rPr>
              <a:t>його</a:t>
            </a:r>
            <a:r>
              <a:rPr lang="ru-RU" sz="2400" dirty="0">
                <a:solidFill>
                  <a:schemeClr val="tx1"/>
                </a:solidFill>
              </a:rPr>
              <a:t> </a:t>
            </a:r>
            <a:r>
              <a:rPr lang="ru-RU" sz="2400" dirty="0" err="1">
                <a:solidFill>
                  <a:schemeClr val="tx1"/>
                </a:solidFill>
              </a:rPr>
              <a:t>зобов'язаннями</a:t>
            </a:r>
            <a:r>
              <a:rPr lang="ru-RU" sz="2400" dirty="0">
                <a:solidFill>
                  <a:schemeClr val="tx1"/>
                </a:solidFill>
              </a:rPr>
              <a:t> </a:t>
            </a:r>
            <a:r>
              <a:rPr lang="ru-RU" sz="2400" dirty="0" err="1">
                <a:solidFill>
                  <a:schemeClr val="tx1"/>
                </a:solidFill>
              </a:rPr>
              <a:t>додаткову</a:t>
            </a:r>
            <a:r>
              <a:rPr lang="ru-RU" sz="2400" dirty="0">
                <a:solidFill>
                  <a:schemeClr val="tx1"/>
                </a:solidFill>
              </a:rPr>
              <a:t> </a:t>
            </a:r>
            <a:r>
              <a:rPr lang="ru-RU" sz="2400" dirty="0" err="1">
                <a:solidFill>
                  <a:schemeClr val="tx1"/>
                </a:solidFill>
              </a:rPr>
              <a:t>солідарну</a:t>
            </a:r>
            <a:r>
              <a:rPr lang="ru-RU" sz="2400" dirty="0">
                <a:solidFill>
                  <a:schemeClr val="tx1"/>
                </a:solidFill>
              </a:rPr>
              <a:t> </a:t>
            </a:r>
            <a:r>
              <a:rPr lang="ru-RU" sz="2400" dirty="0" err="1">
                <a:solidFill>
                  <a:schemeClr val="tx1"/>
                </a:solidFill>
              </a:rPr>
              <a:t>відповідальність</a:t>
            </a:r>
            <a:r>
              <a:rPr lang="ru-RU" sz="2400" dirty="0">
                <a:solidFill>
                  <a:schemeClr val="tx1"/>
                </a:solidFill>
              </a:rPr>
              <a:t> </a:t>
            </a:r>
            <a:r>
              <a:rPr lang="ru-RU" sz="2400" dirty="0" err="1">
                <a:solidFill>
                  <a:schemeClr val="tx1"/>
                </a:solidFill>
              </a:rPr>
              <a:t>усім</a:t>
            </a:r>
            <a:r>
              <a:rPr lang="ru-RU" sz="2400" dirty="0">
                <a:solidFill>
                  <a:schemeClr val="tx1"/>
                </a:solidFill>
              </a:rPr>
              <a:t> </a:t>
            </a:r>
            <a:r>
              <a:rPr lang="ru-RU" sz="2400" dirty="0" err="1">
                <a:solidFill>
                  <a:schemeClr val="tx1"/>
                </a:solidFill>
              </a:rPr>
              <a:t>своїм</a:t>
            </a:r>
            <a:r>
              <a:rPr lang="ru-RU" sz="2400" dirty="0">
                <a:solidFill>
                  <a:schemeClr val="tx1"/>
                </a:solidFill>
              </a:rPr>
              <a:t> </a:t>
            </a:r>
            <a:r>
              <a:rPr lang="ru-RU" sz="2400" dirty="0" err="1">
                <a:solidFill>
                  <a:schemeClr val="tx1"/>
                </a:solidFill>
              </a:rPr>
              <a:t>майном</a:t>
            </a:r>
            <a:r>
              <a:rPr lang="ru-RU" sz="2400" dirty="0">
                <a:solidFill>
                  <a:schemeClr val="tx1"/>
                </a:solidFill>
              </a:rPr>
              <a:t>, На яке за законом </a:t>
            </a:r>
            <a:r>
              <a:rPr lang="ru-RU" sz="2400" dirty="0" err="1">
                <a:solidFill>
                  <a:schemeClr val="tx1"/>
                </a:solidFill>
              </a:rPr>
              <a:t>може</a:t>
            </a:r>
            <a:r>
              <a:rPr lang="ru-RU" sz="2400" dirty="0">
                <a:solidFill>
                  <a:schemeClr val="tx1"/>
                </a:solidFill>
              </a:rPr>
              <a:t> бути </a:t>
            </a:r>
            <a:r>
              <a:rPr lang="ru-RU" sz="2400" dirty="0" err="1">
                <a:solidFill>
                  <a:schemeClr val="tx1"/>
                </a:solidFill>
              </a:rPr>
              <a:t>звернено</a:t>
            </a:r>
            <a:r>
              <a:rPr lang="ru-RU" sz="2400" dirty="0">
                <a:solidFill>
                  <a:schemeClr val="tx1"/>
                </a:solidFill>
              </a:rPr>
              <a:t> </a:t>
            </a:r>
            <a:r>
              <a:rPr lang="ru-RU" sz="2400" dirty="0" err="1">
                <a:solidFill>
                  <a:schemeClr val="tx1"/>
                </a:solidFill>
              </a:rPr>
              <a:t>стягнення</a:t>
            </a:r>
            <a:r>
              <a:rPr lang="ru-RU" sz="2400" dirty="0">
                <a:solidFill>
                  <a:schemeClr val="tx1"/>
                </a:solidFill>
              </a:rPr>
              <a:t> (</a:t>
            </a:r>
            <a:r>
              <a:rPr lang="ru-RU" sz="2400" dirty="0" err="1">
                <a:solidFill>
                  <a:schemeClr val="tx1"/>
                </a:solidFill>
              </a:rPr>
              <a:t>повні</a:t>
            </a:r>
            <a:r>
              <a:rPr lang="ru-RU" sz="2400" dirty="0">
                <a:solidFill>
                  <a:schemeClr val="tx1"/>
                </a:solidFill>
              </a:rPr>
              <a:t> </a:t>
            </a:r>
            <a:r>
              <a:rPr lang="ru-RU" sz="2400" dirty="0" err="1">
                <a:solidFill>
                  <a:schemeClr val="tx1"/>
                </a:solidFill>
              </a:rPr>
              <a:t>учасники</a:t>
            </a:r>
            <a:r>
              <a:rPr lang="ru-RU" sz="2400" dirty="0">
                <a:solidFill>
                  <a:schemeClr val="tx1"/>
                </a:solidFill>
              </a:rPr>
              <a:t>), а </a:t>
            </a:r>
            <a:r>
              <a:rPr lang="ru-RU" sz="2400" dirty="0" err="1">
                <a:solidFill>
                  <a:schemeClr val="tx1"/>
                </a:solidFill>
              </a:rPr>
              <a:t>інші</a:t>
            </a:r>
            <a:r>
              <a:rPr lang="ru-RU" sz="2400" dirty="0">
                <a:solidFill>
                  <a:schemeClr val="tx1"/>
                </a:solidFill>
              </a:rPr>
              <a:t> </a:t>
            </a:r>
            <a:r>
              <a:rPr lang="ru-RU" sz="2400" dirty="0" err="1">
                <a:solidFill>
                  <a:schemeClr val="tx1"/>
                </a:solidFill>
              </a:rPr>
              <a:t>учасники</a:t>
            </a:r>
            <a:r>
              <a:rPr lang="ru-RU" sz="2400" dirty="0">
                <a:solidFill>
                  <a:schemeClr val="tx1"/>
                </a:solidFill>
              </a:rPr>
              <a:t> </a:t>
            </a:r>
            <a:r>
              <a:rPr lang="ru-RU" sz="2400" dirty="0" err="1">
                <a:solidFill>
                  <a:schemeClr val="tx1"/>
                </a:solidFill>
              </a:rPr>
              <a:t>присутні</a:t>
            </a:r>
            <a:r>
              <a:rPr lang="ru-RU" sz="2400" dirty="0">
                <a:solidFill>
                  <a:schemeClr val="tx1"/>
                </a:solidFill>
              </a:rPr>
              <a:t> в </a:t>
            </a:r>
            <a:r>
              <a:rPr lang="ru-RU" sz="2400" dirty="0" err="1">
                <a:solidFill>
                  <a:schemeClr val="tx1"/>
                </a:solidFill>
              </a:rPr>
              <a:t>діяльності</a:t>
            </a:r>
            <a:r>
              <a:rPr lang="ru-RU" sz="2400" dirty="0">
                <a:solidFill>
                  <a:schemeClr val="tx1"/>
                </a:solidFill>
              </a:rPr>
              <a:t> </a:t>
            </a:r>
            <a:r>
              <a:rPr lang="ru-RU" sz="2400" dirty="0" err="1">
                <a:solidFill>
                  <a:schemeClr val="tx1"/>
                </a:solidFill>
              </a:rPr>
              <a:t>товариства</a:t>
            </a:r>
            <a:r>
              <a:rPr lang="ru-RU" sz="2400" dirty="0">
                <a:solidFill>
                  <a:schemeClr val="tx1"/>
                </a:solidFill>
              </a:rPr>
              <a:t> </a:t>
            </a:r>
            <a:r>
              <a:rPr lang="ru-RU" sz="2400" dirty="0" err="1">
                <a:solidFill>
                  <a:schemeClr val="tx1"/>
                </a:solidFill>
              </a:rPr>
              <a:t>лише</a:t>
            </a:r>
            <a:r>
              <a:rPr lang="ru-RU" sz="2400" dirty="0">
                <a:solidFill>
                  <a:schemeClr val="tx1"/>
                </a:solidFill>
              </a:rPr>
              <a:t> </a:t>
            </a:r>
            <a:r>
              <a:rPr lang="ru-RU" sz="2400" dirty="0" err="1">
                <a:solidFill>
                  <a:schemeClr val="tx1"/>
                </a:solidFill>
              </a:rPr>
              <a:t>своїми</a:t>
            </a:r>
            <a:r>
              <a:rPr lang="ru-RU" sz="2400" dirty="0">
                <a:solidFill>
                  <a:schemeClr val="tx1"/>
                </a:solidFill>
              </a:rPr>
              <a:t> вкладами (</a:t>
            </a:r>
            <a:r>
              <a:rPr lang="ru-RU" sz="2400" dirty="0" err="1">
                <a:solidFill>
                  <a:schemeClr val="tx1"/>
                </a:solidFill>
              </a:rPr>
              <a:t>вкладники</a:t>
            </a:r>
            <a:r>
              <a:rPr lang="ru-RU" sz="2400" dirty="0">
                <a:solidFill>
                  <a:schemeClr val="tx1"/>
                </a:solidFill>
              </a:rPr>
              <a:t>).</a:t>
            </a:r>
          </a:p>
        </p:txBody>
      </p:sp>
      <p:pic>
        <p:nvPicPr>
          <p:cNvPr id="5" name="Объект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19304" y="1628188"/>
            <a:ext cx="3794260" cy="3845304"/>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1416368992"/>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p:spPr>
        <p:txBody>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uk-UA"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Переваги та недоліки партнерства (товариства)</a:t>
            </a:r>
            <a:endParaRPr lang="ru-RU"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Текст 2"/>
          <p:cNvSpPr>
            <a:spLocks noGrp="1"/>
          </p:cNvSpPr>
          <p:nvPr>
            <p:ph type="body" idx="1"/>
          </p:nvPr>
        </p:nvSpPr>
        <p:spPr/>
        <p:txBody>
          <a:bodyPr/>
          <a:lstStyle/>
          <a:p>
            <a:endParaRPr lang="ru-RU" dirty="0"/>
          </a:p>
        </p:txBody>
      </p:sp>
      <p:sp>
        <p:nvSpPr>
          <p:cNvPr id="4" name="Объект 3"/>
          <p:cNvSpPr>
            <a:spLocks noGrp="1"/>
          </p:cNvSpPr>
          <p:nvPr>
            <p:ph sz="half" idx="2"/>
          </p:nvPr>
        </p:nvSpPr>
        <p:spPr/>
        <p:txBody>
          <a:bodyPr/>
          <a:lstStyle/>
          <a:p>
            <a:endParaRPr lang="ru-RU" dirty="0"/>
          </a:p>
        </p:txBody>
      </p:sp>
      <p:sp>
        <p:nvSpPr>
          <p:cNvPr id="5" name="Текст 4"/>
          <p:cNvSpPr>
            <a:spLocks noGrp="1"/>
          </p:cNvSpPr>
          <p:nvPr>
            <p:ph type="body" sz="quarter" idx="3"/>
          </p:nvPr>
        </p:nvSpPr>
        <p:spPr/>
        <p:txBody>
          <a:bodyPr/>
          <a:lstStyle/>
          <a:p>
            <a:endParaRPr lang="ru-RU" dirty="0"/>
          </a:p>
        </p:txBody>
      </p:sp>
      <p:sp>
        <p:nvSpPr>
          <p:cNvPr id="6" name="Объект 5"/>
          <p:cNvSpPr>
            <a:spLocks noGrp="1"/>
          </p:cNvSpPr>
          <p:nvPr>
            <p:ph sz="quarter" idx="4"/>
          </p:nvPr>
        </p:nvSpPr>
        <p:spPr/>
        <p:txBody>
          <a:bodyPr/>
          <a:lstStyle/>
          <a:p>
            <a:endParaRPr lang="ru-RU" dirty="0"/>
          </a:p>
        </p:txBody>
      </p:sp>
      <p:sp>
        <p:nvSpPr>
          <p:cNvPr id="9" name="Прямоугольник 8"/>
          <p:cNvSpPr/>
          <p:nvPr/>
        </p:nvSpPr>
        <p:spPr>
          <a:xfrm>
            <a:off x="711200" y="2194560"/>
            <a:ext cx="4145280" cy="5384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ПЕРЕВАГИ </a:t>
            </a:r>
            <a:endParaRPr lang="ru-RU" dirty="0"/>
          </a:p>
        </p:txBody>
      </p:sp>
      <p:sp>
        <p:nvSpPr>
          <p:cNvPr id="10" name="Стрелка вниз 9"/>
          <p:cNvSpPr/>
          <p:nvPr/>
        </p:nvSpPr>
        <p:spPr>
          <a:xfrm>
            <a:off x="2550160" y="2824480"/>
            <a:ext cx="467360" cy="4876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Прямоугольник 10"/>
          <p:cNvSpPr/>
          <p:nvPr/>
        </p:nvSpPr>
        <p:spPr>
          <a:xfrm>
            <a:off x="711200" y="3312160"/>
            <a:ext cx="4165600" cy="4978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Більш широкі фінансові можливості</a:t>
            </a:r>
            <a:endParaRPr lang="ru-RU" dirty="0"/>
          </a:p>
        </p:txBody>
      </p:sp>
      <p:sp>
        <p:nvSpPr>
          <p:cNvPr id="12" name="Прямоугольник 11"/>
          <p:cNvSpPr/>
          <p:nvPr/>
        </p:nvSpPr>
        <p:spPr>
          <a:xfrm>
            <a:off x="711200" y="4003038"/>
            <a:ext cx="4155440" cy="447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Спеціалізація в менеджменті</a:t>
            </a:r>
            <a:endParaRPr lang="ru-RU" dirty="0"/>
          </a:p>
        </p:txBody>
      </p:sp>
      <p:sp>
        <p:nvSpPr>
          <p:cNvPr id="13" name="Прямоугольник 12"/>
          <p:cNvSpPr/>
          <p:nvPr/>
        </p:nvSpPr>
        <p:spPr>
          <a:xfrm>
            <a:off x="1092201" y="4023360"/>
            <a:ext cx="45719"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Прямоугольник 13"/>
          <p:cNvSpPr/>
          <p:nvPr/>
        </p:nvSpPr>
        <p:spPr>
          <a:xfrm>
            <a:off x="711200" y="4765040"/>
            <a:ext cx="4145280" cy="4267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Велика свобода та оперативність дій</a:t>
            </a:r>
            <a:endParaRPr lang="ru-RU" dirty="0"/>
          </a:p>
        </p:txBody>
      </p:sp>
      <p:sp>
        <p:nvSpPr>
          <p:cNvPr id="16" name="Прямоугольник 15"/>
          <p:cNvSpPr/>
          <p:nvPr/>
        </p:nvSpPr>
        <p:spPr>
          <a:xfrm>
            <a:off x="711200" y="5445760"/>
            <a:ext cx="4165600" cy="4368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Відсутність спеціальних податків</a:t>
            </a:r>
            <a:endParaRPr lang="ru-RU" dirty="0"/>
          </a:p>
        </p:txBody>
      </p:sp>
      <p:sp>
        <p:nvSpPr>
          <p:cNvPr id="17" name="Прямоугольник 16"/>
          <p:cNvSpPr/>
          <p:nvPr/>
        </p:nvSpPr>
        <p:spPr>
          <a:xfrm>
            <a:off x="5120640" y="2194560"/>
            <a:ext cx="4175760" cy="538480"/>
          </a:xfrm>
          <a:prstGeom prst="rect">
            <a:avLst/>
          </a:prstGeom>
          <a:solidFill>
            <a:srgbClr val="E15D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НЕДОЛІКИ </a:t>
            </a:r>
            <a:endParaRPr lang="ru-RU" dirty="0"/>
          </a:p>
        </p:txBody>
      </p:sp>
      <p:sp>
        <p:nvSpPr>
          <p:cNvPr id="18" name="Стрелка вниз 17"/>
          <p:cNvSpPr/>
          <p:nvPr/>
        </p:nvSpPr>
        <p:spPr>
          <a:xfrm>
            <a:off x="6979920" y="2773680"/>
            <a:ext cx="457200" cy="538480"/>
          </a:xfrm>
          <a:prstGeom prst="downArrow">
            <a:avLst/>
          </a:prstGeom>
          <a:solidFill>
            <a:srgbClr val="E15D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Блок-схема: процесс 18"/>
          <p:cNvSpPr/>
          <p:nvPr/>
        </p:nvSpPr>
        <p:spPr>
          <a:xfrm>
            <a:off x="5120640" y="3312160"/>
            <a:ext cx="4175760" cy="497840"/>
          </a:xfrm>
          <a:prstGeom prst="flowChartProcess">
            <a:avLst/>
          </a:prstGeom>
          <a:solidFill>
            <a:srgbClr val="E15D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Необмежена відповідальність </a:t>
            </a:r>
            <a:endParaRPr lang="ru-RU" dirty="0"/>
          </a:p>
        </p:txBody>
      </p:sp>
      <p:sp>
        <p:nvSpPr>
          <p:cNvPr id="20" name="Блок-схема: процесс 19"/>
          <p:cNvSpPr/>
          <p:nvPr/>
        </p:nvSpPr>
        <p:spPr>
          <a:xfrm>
            <a:off x="5120640" y="4003038"/>
            <a:ext cx="4175760" cy="447040"/>
          </a:xfrm>
          <a:prstGeom prst="flowChartProcess">
            <a:avLst/>
          </a:prstGeom>
          <a:solidFill>
            <a:srgbClr val="E15D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Труднощі з розподілом прибутку</a:t>
            </a:r>
            <a:endParaRPr lang="ru-RU" dirty="0"/>
          </a:p>
        </p:txBody>
      </p:sp>
      <p:sp>
        <p:nvSpPr>
          <p:cNvPr id="21" name="Блок-схема: процесс 20"/>
          <p:cNvSpPr/>
          <p:nvPr/>
        </p:nvSpPr>
        <p:spPr>
          <a:xfrm>
            <a:off x="5120640" y="4765040"/>
            <a:ext cx="4175760" cy="426720"/>
          </a:xfrm>
          <a:prstGeom prst="flowChartProcess">
            <a:avLst/>
          </a:prstGeom>
          <a:solidFill>
            <a:srgbClr val="E15D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Несумісність інтересів партнерів</a:t>
            </a:r>
            <a:endParaRPr lang="ru-RU" dirty="0"/>
          </a:p>
        </p:txBody>
      </p:sp>
      <p:sp>
        <p:nvSpPr>
          <p:cNvPr id="22" name="Блок-схема: процесс 21"/>
          <p:cNvSpPr/>
          <p:nvPr/>
        </p:nvSpPr>
        <p:spPr>
          <a:xfrm>
            <a:off x="5120640" y="5445760"/>
            <a:ext cx="4175760" cy="436880"/>
          </a:xfrm>
          <a:prstGeom prst="flowChartProcess">
            <a:avLst/>
          </a:prstGeom>
          <a:solidFill>
            <a:srgbClr val="E15D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Труднощі з ліквідацією</a:t>
            </a:r>
            <a:endParaRPr lang="ru-RU" dirty="0"/>
          </a:p>
        </p:txBody>
      </p:sp>
    </p:spTree>
    <p:extLst>
      <p:ext uri="{BB962C8B-B14F-4D97-AF65-F5344CB8AC3E}">
        <p14:creationId xmlns:p14="http://schemas.microsoft.com/office/powerpoint/2010/main" val="694164802"/>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0"/>
            <a:ext cx="8596668" cy="1930400"/>
          </a:xfrm>
        </p:spPr>
        <p:txBody>
          <a:bodyPr anchor="t">
            <a:noAutofit/>
          </a:bodyPr>
          <a:lstStyle/>
          <a:p>
            <a:r>
              <a:rPr lang="ru-RU" sz="2000" dirty="0"/>
              <a:t/>
            </a:r>
            <a:br>
              <a:rPr lang="ru-RU" sz="2000" dirty="0"/>
            </a:br>
            <a:r>
              <a:rPr lang="ru-RU" sz="2400" dirty="0" err="1"/>
              <a:t>Акціонерне</a:t>
            </a:r>
            <a:r>
              <a:rPr lang="ru-RU" sz="2400" dirty="0"/>
              <a:t> </a:t>
            </a:r>
            <a:r>
              <a:rPr lang="ru-RU" sz="2400" dirty="0" err="1"/>
              <a:t>товариство</a:t>
            </a:r>
            <a:r>
              <a:rPr lang="ru-RU" sz="2400" dirty="0"/>
              <a:t> - </a:t>
            </a:r>
            <a:r>
              <a:rPr lang="ru-RU" sz="2400" dirty="0" err="1"/>
              <a:t>господарське</a:t>
            </a:r>
            <a:r>
              <a:rPr lang="ru-RU" sz="2400" dirty="0"/>
              <a:t> </a:t>
            </a:r>
            <a:r>
              <a:rPr lang="ru-RU" sz="2400" dirty="0" err="1"/>
              <a:t>товариство</a:t>
            </a:r>
            <a:r>
              <a:rPr lang="ru-RU" sz="2400" dirty="0"/>
              <a:t>, </a:t>
            </a:r>
            <a:r>
              <a:rPr lang="ru-RU" sz="2400" dirty="0" err="1"/>
              <a:t>статутний</a:t>
            </a:r>
            <a:r>
              <a:rPr lang="ru-RU" sz="2400" dirty="0"/>
              <a:t> </a:t>
            </a:r>
            <a:r>
              <a:rPr lang="ru-RU" sz="2400" dirty="0" err="1"/>
              <a:t>капітал</a:t>
            </a:r>
            <a:r>
              <a:rPr lang="ru-RU" sz="2400" dirty="0"/>
              <a:t> </a:t>
            </a:r>
            <a:r>
              <a:rPr lang="ru-RU" sz="2400" dirty="0" err="1"/>
              <a:t>якого</a:t>
            </a:r>
            <a:r>
              <a:rPr lang="ru-RU" sz="2400" dirty="0"/>
              <a:t> </a:t>
            </a:r>
            <a:r>
              <a:rPr lang="ru-RU" sz="2400" dirty="0" err="1"/>
              <a:t>поділено</a:t>
            </a:r>
            <a:r>
              <a:rPr lang="ru-RU" sz="2400" dirty="0"/>
              <a:t> на </a:t>
            </a:r>
            <a:r>
              <a:rPr lang="ru-RU" sz="2400" dirty="0" err="1"/>
              <a:t>визначену</a:t>
            </a:r>
            <a:r>
              <a:rPr lang="ru-RU" sz="2400" dirty="0"/>
              <a:t> </a:t>
            </a:r>
            <a:r>
              <a:rPr lang="ru-RU" sz="2400" dirty="0" err="1"/>
              <a:t>кількість</a:t>
            </a:r>
            <a:r>
              <a:rPr lang="ru-RU" sz="2400" dirty="0"/>
              <a:t> </a:t>
            </a:r>
            <a:r>
              <a:rPr lang="ru-RU" sz="2400" dirty="0" err="1"/>
              <a:t>акцій</a:t>
            </a:r>
            <a:r>
              <a:rPr lang="ru-RU" sz="2400" dirty="0"/>
              <a:t> </a:t>
            </a:r>
            <a:r>
              <a:rPr lang="ru-RU" sz="2400" dirty="0" err="1"/>
              <a:t>однакової</a:t>
            </a:r>
            <a:r>
              <a:rPr lang="ru-RU" sz="2400" dirty="0"/>
              <a:t> </a:t>
            </a:r>
            <a:r>
              <a:rPr lang="ru-RU" sz="2400" dirty="0" err="1"/>
              <a:t>номінальної</a:t>
            </a:r>
            <a:r>
              <a:rPr lang="ru-RU" sz="2400" dirty="0"/>
              <a:t> </a:t>
            </a:r>
            <a:r>
              <a:rPr lang="ru-RU" sz="2400" dirty="0" err="1"/>
              <a:t>вартості</a:t>
            </a:r>
            <a:r>
              <a:rPr lang="ru-RU" sz="2400" dirty="0"/>
              <a:t>, </a:t>
            </a:r>
            <a:r>
              <a:rPr lang="ru-RU" sz="2400" dirty="0" err="1"/>
              <a:t>корпоративні</a:t>
            </a:r>
            <a:r>
              <a:rPr lang="ru-RU" sz="2400" dirty="0"/>
              <a:t> права за </a:t>
            </a:r>
            <a:r>
              <a:rPr lang="ru-RU" sz="2400" dirty="0" err="1"/>
              <a:t>якими</a:t>
            </a:r>
            <a:r>
              <a:rPr lang="ru-RU" sz="2400" dirty="0"/>
              <a:t> </a:t>
            </a:r>
            <a:r>
              <a:rPr lang="ru-RU" sz="2400" dirty="0" err="1"/>
              <a:t>посвідчуються</a:t>
            </a:r>
            <a:r>
              <a:rPr lang="ru-RU" sz="2400" dirty="0"/>
              <a:t> </a:t>
            </a:r>
            <a:r>
              <a:rPr lang="ru-RU" sz="2400" dirty="0" err="1"/>
              <a:t>акціями</a:t>
            </a:r>
            <a:r>
              <a:rPr lang="ru-RU" sz="2400" dirty="0"/>
              <a:t>.</a:t>
            </a:r>
          </a:p>
        </p:txBody>
      </p:sp>
      <p:pic>
        <p:nvPicPr>
          <p:cNvPr id="8" name="Объект 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5611" y="3901441"/>
            <a:ext cx="3943509" cy="2879884"/>
          </a:xfrm>
        </p:spPr>
      </p:pic>
      <p:sp>
        <p:nvSpPr>
          <p:cNvPr id="9" name="Прямоугольник 8"/>
          <p:cNvSpPr/>
          <p:nvPr/>
        </p:nvSpPr>
        <p:spPr>
          <a:xfrm>
            <a:off x="4209288" y="2365248"/>
            <a:ext cx="6504432" cy="2609088"/>
          </a:xfrm>
          <a:prstGeom prst="rect">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err="1"/>
              <a:t>Акціонери</a:t>
            </a:r>
            <a:r>
              <a:rPr lang="ru-RU" dirty="0"/>
              <a:t> не </a:t>
            </a:r>
            <a:r>
              <a:rPr lang="ru-RU" dirty="0" err="1"/>
              <a:t>відповідають</a:t>
            </a:r>
            <a:r>
              <a:rPr lang="ru-RU" dirty="0"/>
              <a:t> за </a:t>
            </a:r>
            <a:r>
              <a:rPr lang="ru-RU" dirty="0" err="1"/>
              <a:t>зобов'язаннями</a:t>
            </a:r>
            <a:r>
              <a:rPr lang="ru-RU" dirty="0"/>
              <a:t> </a:t>
            </a:r>
            <a:r>
              <a:rPr lang="ru-RU" dirty="0" err="1"/>
              <a:t>товариства</a:t>
            </a:r>
            <a:r>
              <a:rPr lang="ru-RU" dirty="0"/>
              <a:t> і </a:t>
            </a:r>
            <a:r>
              <a:rPr lang="ru-RU" dirty="0" err="1"/>
              <a:t>несуть</a:t>
            </a:r>
            <a:r>
              <a:rPr lang="ru-RU" dirty="0"/>
              <a:t> </a:t>
            </a:r>
            <a:r>
              <a:rPr lang="ru-RU" dirty="0" err="1"/>
              <a:t>ризик</a:t>
            </a:r>
            <a:r>
              <a:rPr lang="ru-RU" dirty="0"/>
              <a:t> </a:t>
            </a:r>
            <a:r>
              <a:rPr lang="ru-RU" dirty="0" err="1"/>
              <a:t>збитків</a:t>
            </a:r>
            <a:r>
              <a:rPr lang="ru-RU" dirty="0"/>
              <a:t>, </a:t>
            </a:r>
            <a:r>
              <a:rPr lang="ru-RU" dirty="0" err="1"/>
              <a:t>пов'язаних</a:t>
            </a:r>
            <a:r>
              <a:rPr lang="ru-RU" dirty="0"/>
              <a:t> з </a:t>
            </a:r>
            <a:r>
              <a:rPr lang="ru-RU" dirty="0" err="1"/>
              <a:t>діяльністю</a:t>
            </a:r>
            <a:r>
              <a:rPr lang="ru-RU" dirty="0"/>
              <a:t> </a:t>
            </a:r>
            <a:r>
              <a:rPr lang="ru-RU" dirty="0" err="1"/>
              <a:t>товариства</a:t>
            </a:r>
            <a:r>
              <a:rPr lang="ru-RU" dirty="0"/>
              <a:t>, </a:t>
            </a:r>
            <a:r>
              <a:rPr lang="ru-RU" dirty="0" err="1"/>
              <a:t>тільки</a:t>
            </a:r>
            <a:r>
              <a:rPr lang="ru-RU" dirty="0"/>
              <a:t> в межах </a:t>
            </a:r>
            <a:r>
              <a:rPr lang="ru-RU" dirty="0" err="1"/>
              <a:t>належних</a:t>
            </a:r>
            <a:r>
              <a:rPr lang="ru-RU" dirty="0"/>
              <a:t> </a:t>
            </a:r>
            <a:r>
              <a:rPr lang="ru-RU" dirty="0" err="1"/>
              <a:t>їм</a:t>
            </a:r>
            <a:r>
              <a:rPr lang="ru-RU" dirty="0"/>
              <a:t> </a:t>
            </a:r>
            <a:r>
              <a:rPr lang="ru-RU" dirty="0" err="1"/>
              <a:t>акцій</a:t>
            </a:r>
            <a:r>
              <a:rPr lang="ru-RU" dirty="0"/>
              <a:t>. До </a:t>
            </a:r>
            <a:r>
              <a:rPr lang="ru-RU" dirty="0" err="1"/>
              <a:t>акціонерів</a:t>
            </a:r>
            <a:r>
              <a:rPr lang="ru-RU" dirty="0"/>
              <a:t> не </a:t>
            </a:r>
            <a:r>
              <a:rPr lang="ru-RU" dirty="0" err="1"/>
              <a:t>можуть</a:t>
            </a:r>
            <a:r>
              <a:rPr lang="ru-RU" dirty="0"/>
              <a:t> </a:t>
            </a:r>
            <a:r>
              <a:rPr lang="ru-RU" dirty="0" err="1"/>
              <a:t>застосовуватися</a:t>
            </a:r>
            <a:r>
              <a:rPr lang="ru-RU" dirty="0"/>
              <a:t> будь-</a:t>
            </a:r>
            <a:r>
              <a:rPr lang="ru-RU" dirty="0" err="1"/>
              <a:t>які</a:t>
            </a:r>
            <a:r>
              <a:rPr lang="ru-RU" dirty="0"/>
              <a:t> </a:t>
            </a:r>
            <a:r>
              <a:rPr lang="ru-RU" dirty="0" err="1"/>
              <a:t>санкції</a:t>
            </a:r>
            <a:r>
              <a:rPr lang="ru-RU" dirty="0"/>
              <a:t>, </a:t>
            </a:r>
            <a:r>
              <a:rPr lang="ru-RU" dirty="0" err="1"/>
              <a:t>що</a:t>
            </a:r>
            <a:r>
              <a:rPr lang="ru-RU" dirty="0"/>
              <a:t> </a:t>
            </a:r>
            <a:r>
              <a:rPr lang="ru-RU" dirty="0" err="1"/>
              <a:t>обмежують</a:t>
            </a:r>
            <a:r>
              <a:rPr lang="ru-RU" dirty="0"/>
              <a:t> </a:t>
            </a:r>
            <a:r>
              <a:rPr lang="ru-RU" dirty="0" err="1"/>
              <a:t>їх</a:t>
            </a:r>
            <a:r>
              <a:rPr lang="ru-RU" dirty="0"/>
              <a:t> права, у </a:t>
            </a:r>
            <a:r>
              <a:rPr lang="ru-RU" dirty="0" err="1"/>
              <a:t>разі</a:t>
            </a:r>
            <a:r>
              <a:rPr lang="ru-RU" dirty="0"/>
              <a:t> </a:t>
            </a:r>
            <a:r>
              <a:rPr lang="ru-RU" dirty="0" err="1"/>
              <a:t>вчинення</a:t>
            </a:r>
            <a:r>
              <a:rPr lang="ru-RU" dirty="0"/>
              <a:t> </a:t>
            </a:r>
            <a:r>
              <a:rPr lang="ru-RU" dirty="0" err="1"/>
              <a:t>протиправних</a:t>
            </a:r>
            <a:r>
              <a:rPr lang="ru-RU" dirty="0"/>
              <a:t> </a:t>
            </a:r>
            <a:r>
              <a:rPr lang="ru-RU" dirty="0" err="1"/>
              <a:t>дій</a:t>
            </a:r>
            <a:r>
              <a:rPr lang="ru-RU" dirty="0"/>
              <a:t> </a:t>
            </a:r>
            <a:r>
              <a:rPr lang="ru-RU" dirty="0" err="1"/>
              <a:t>товариством</a:t>
            </a:r>
            <a:r>
              <a:rPr lang="ru-RU" dirty="0"/>
              <a:t> </a:t>
            </a:r>
            <a:r>
              <a:rPr lang="ru-RU" dirty="0" err="1"/>
              <a:t>або</a:t>
            </a:r>
            <a:r>
              <a:rPr lang="ru-RU" dirty="0"/>
              <a:t> </a:t>
            </a:r>
            <a:r>
              <a:rPr lang="ru-RU" dirty="0" err="1"/>
              <a:t>іншими</a:t>
            </a:r>
            <a:r>
              <a:rPr lang="ru-RU" dirty="0"/>
              <a:t> </a:t>
            </a:r>
            <a:r>
              <a:rPr lang="ru-RU" dirty="0" err="1"/>
              <a:t>акціонерами</a:t>
            </a:r>
            <a:endParaRPr lang="ru-RU" dirty="0"/>
          </a:p>
        </p:txBody>
      </p:sp>
    </p:spTree>
    <p:extLst>
      <p:ext uri="{BB962C8B-B14F-4D97-AF65-F5344CB8AC3E}">
        <p14:creationId xmlns:p14="http://schemas.microsoft.com/office/powerpoint/2010/main" val="1597288086"/>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3. </a:t>
            </a:r>
            <a:r>
              <a:rPr lang="ru-RU" dirty="0" err="1"/>
              <a:t>Економічна</a:t>
            </a:r>
            <a:r>
              <a:rPr lang="ru-RU" dirty="0"/>
              <a:t> суть </a:t>
            </a:r>
            <a:r>
              <a:rPr lang="ru-RU" dirty="0" err="1"/>
              <a:t>орендних</a:t>
            </a:r>
            <a:r>
              <a:rPr lang="ru-RU" dirty="0"/>
              <a:t> </a:t>
            </a:r>
            <a:r>
              <a:rPr lang="ru-RU" dirty="0" err="1"/>
              <a:t>підприємств</a:t>
            </a:r>
            <a:r>
              <a:rPr lang="ru-RU" dirty="0"/>
              <a:t> та </a:t>
            </a:r>
            <a:r>
              <a:rPr lang="ru-RU" dirty="0" err="1"/>
              <a:t>лізингу</a:t>
            </a:r>
            <a:r>
              <a:rPr lang="ru-RU" dirty="0"/>
              <a:t> як </a:t>
            </a:r>
            <a:r>
              <a:rPr lang="ru-RU" dirty="0" err="1"/>
              <a:t>форми</a:t>
            </a:r>
            <a:r>
              <a:rPr lang="ru-RU" dirty="0"/>
              <a:t/>
            </a:r>
            <a:br>
              <a:rPr lang="ru-RU" dirty="0"/>
            </a:br>
            <a:r>
              <a:rPr lang="ru-RU" dirty="0" err="1"/>
              <a:t>оренди</a:t>
            </a:r>
            <a:endParaRPr lang="ru-RU" dirty="0"/>
          </a:p>
        </p:txBody>
      </p:sp>
      <p:sp>
        <p:nvSpPr>
          <p:cNvPr id="3" name="Объект 2"/>
          <p:cNvSpPr>
            <a:spLocks noGrp="1"/>
          </p:cNvSpPr>
          <p:nvPr>
            <p:ph idx="1"/>
          </p:nvPr>
        </p:nvSpPr>
        <p:spPr/>
        <p:txBody>
          <a:bodyPr/>
          <a:lstStyle/>
          <a:p>
            <a:r>
              <a:rPr lang="ru-RU" dirty="0" err="1"/>
              <a:t>Орендним</a:t>
            </a:r>
            <a:r>
              <a:rPr lang="ru-RU" dirty="0"/>
              <a:t> </a:t>
            </a:r>
            <a:r>
              <a:rPr lang="ru-RU" dirty="0" err="1"/>
              <a:t>підприємством</a:t>
            </a:r>
            <a:r>
              <a:rPr lang="ru-RU" dirty="0"/>
              <a:t> </a:t>
            </a:r>
            <a:r>
              <a:rPr lang="ru-RU" dirty="0" err="1"/>
              <a:t>визнається</a:t>
            </a:r>
            <a:r>
              <a:rPr lang="ru-RU" dirty="0"/>
              <a:t> </a:t>
            </a:r>
            <a:r>
              <a:rPr lang="ru-RU" dirty="0" err="1"/>
              <a:t>підприємство</a:t>
            </a:r>
            <a:r>
              <a:rPr lang="ru-RU" dirty="0"/>
              <a:t>, </a:t>
            </a:r>
            <a:r>
              <a:rPr lang="ru-RU" dirty="0" err="1"/>
              <a:t>створене</a:t>
            </a:r>
            <a:r>
              <a:rPr lang="ru-RU" dirty="0"/>
              <a:t> </a:t>
            </a:r>
            <a:r>
              <a:rPr lang="ru-RU" dirty="0" err="1"/>
              <a:t>орендарем</a:t>
            </a:r>
            <a:r>
              <a:rPr lang="ru-RU" dirty="0"/>
              <a:t> на </a:t>
            </a:r>
            <a:r>
              <a:rPr lang="ru-RU" dirty="0" err="1"/>
              <a:t>основі</a:t>
            </a:r>
            <a:r>
              <a:rPr lang="ru-RU" dirty="0"/>
              <a:t> </a:t>
            </a:r>
            <a:r>
              <a:rPr lang="ru-RU" dirty="0" err="1"/>
              <a:t>оренди</a:t>
            </a:r>
            <a:r>
              <a:rPr lang="ru-RU" dirty="0"/>
              <a:t> </a:t>
            </a:r>
            <a:r>
              <a:rPr lang="ru-RU" dirty="0" err="1"/>
              <a:t>цілісного</a:t>
            </a:r>
            <a:r>
              <a:rPr lang="ru-RU" dirty="0"/>
              <a:t> </a:t>
            </a:r>
            <a:r>
              <a:rPr lang="ru-RU" dirty="0" err="1"/>
              <a:t>майнового</a:t>
            </a:r>
            <a:r>
              <a:rPr lang="ru-RU" dirty="0"/>
              <a:t> комплексу </a:t>
            </a:r>
            <a:r>
              <a:rPr lang="ru-RU" dirty="0" err="1"/>
              <a:t>існуючого</a:t>
            </a:r>
            <a:r>
              <a:rPr lang="ru-RU" dirty="0"/>
              <a:t> державного </a:t>
            </a:r>
            <a:r>
              <a:rPr lang="ru-RU" dirty="0" err="1"/>
              <a:t>або</a:t>
            </a:r>
            <a:r>
              <a:rPr lang="ru-RU" dirty="0"/>
              <a:t> 32 </a:t>
            </a:r>
            <a:r>
              <a:rPr lang="ru-RU" dirty="0" err="1"/>
              <a:t>комунального</a:t>
            </a:r>
            <a:r>
              <a:rPr lang="ru-RU" dirty="0"/>
              <a:t> </a:t>
            </a:r>
            <a:r>
              <a:rPr lang="ru-RU" dirty="0" err="1"/>
              <a:t>підприємства</a:t>
            </a:r>
            <a:r>
              <a:rPr lang="ru-RU" dirty="0"/>
              <a:t> </a:t>
            </a:r>
            <a:r>
              <a:rPr lang="ru-RU" dirty="0" err="1"/>
              <a:t>чи</a:t>
            </a:r>
            <a:r>
              <a:rPr lang="ru-RU" dirty="0"/>
              <a:t> </a:t>
            </a:r>
            <a:r>
              <a:rPr lang="ru-RU" dirty="0" err="1"/>
              <a:t>майнового</a:t>
            </a:r>
            <a:r>
              <a:rPr lang="ru-RU" dirty="0"/>
              <a:t> комплексу </a:t>
            </a:r>
            <a:r>
              <a:rPr lang="ru-RU" dirty="0" err="1"/>
              <a:t>виробничого</a:t>
            </a:r>
            <a:r>
              <a:rPr lang="ru-RU" dirty="0"/>
              <a:t> структурного </a:t>
            </a:r>
            <a:r>
              <a:rPr lang="ru-RU" dirty="0" err="1"/>
              <a:t>підрозділу</a:t>
            </a:r>
            <a:r>
              <a:rPr lang="ru-RU" dirty="0"/>
              <a:t> (</a:t>
            </a:r>
            <a:r>
              <a:rPr lang="ru-RU" dirty="0" err="1"/>
              <a:t>структурної</a:t>
            </a:r>
            <a:r>
              <a:rPr lang="ru-RU" dirty="0"/>
              <a:t> </a:t>
            </a:r>
            <a:r>
              <a:rPr lang="ru-RU" dirty="0" err="1"/>
              <a:t>одиниці</a:t>
            </a:r>
            <a:r>
              <a:rPr lang="ru-RU" dirty="0"/>
              <a:t>) </a:t>
            </a:r>
            <a:r>
              <a:rPr lang="ru-RU" dirty="0" err="1"/>
              <a:t>цього</a:t>
            </a:r>
            <a:r>
              <a:rPr lang="ru-RU" dirty="0"/>
              <a:t> </a:t>
            </a:r>
            <a:r>
              <a:rPr lang="ru-RU" dirty="0" err="1"/>
              <a:t>підприємства</a:t>
            </a:r>
            <a:r>
              <a:rPr lang="ru-RU" dirty="0"/>
              <a:t> з метою </a:t>
            </a:r>
            <a:r>
              <a:rPr lang="ru-RU" dirty="0" err="1"/>
              <a:t>здійснення</a:t>
            </a:r>
            <a:r>
              <a:rPr lang="ru-RU" dirty="0"/>
              <a:t> </a:t>
            </a:r>
            <a:r>
              <a:rPr lang="ru-RU" dirty="0" err="1"/>
              <a:t>підприємницької</a:t>
            </a:r>
            <a:r>
              <a:rPr lang="ru-RU" dirty="0"/>
              <a:t> </a:t>
            </a:r>
            <a:r>
              <a:rPr lang="ru-RU" dirty="0" err="1"/>
              <a:t>діяльності</a:t>
            </a:r>
            <a:r>
              <a:rPr lang="ru-RU" dirty="0"/>
              <a:t>.</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54508" y="4596384"/>
            <a:ext cx="3021140" cy="2261616"/>
          </a:xfrm>
          <a:prstGeom prst="rect">
            <a:avLst/>
          </a:prstGeom>
        </p:spPr>
      </p:pic>
      <p:sp>
        <p:nvSpPr>
          <p:cNvPr id="6" name="Скругленный прямоугольник 5"/>
          <p:cNvSpPr/>
          <p:nvPr/>
        </p:nvSpPr>
        <p:spPr>
          <a:xfrm>
            <a:off x="1877568" y="4169664"/>
            <a:ext cx="5242560" cy="1459992"/>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err="1">
                <a:solidFill>
                  <a:schemeClr val="tx1"/>
                </a:solidFill>
              </a:rPr>
              <a:t>Орендарем</a:t>
            </a:r>
            <a:r>
              <a:rPr lang="ru-RU" dirty="0">
                <a:solidFill>
                  <a:schemeClr val="tx1"/>
                </a:solidFill>
              </a:rPr>
              <a:t> є </a:t>
            </a:r>
            <a:r>
              <a:rPr lang="ru-RU" dirty="0" err="1">
                <a:solidFill>
                  <a:schemeClr val="tx1"/>
                </a:solidFill>
              </a:rPr>
              <a:t>юридична</a:t>
            </a:r>
            <a:r>
              <a:rPr lang="ru-RU" dirty="0">
                <a:solidFill>
                  <a:schemeClr val="tx1"/>
                </a:solidFill>
              </a:rPr>
              <a:t> особа, </a:t>
            </a:r>
            <a:r>
              <a:rPr lang="ru-RU" dirty="0" err="1">
                <a:solidFill>
                  <a:schemeClr val="tx1"/>
                </a:solidFill>
              </a:rPr>
              <a:t>утворена</a:t>
            </a:r>
            <a:r>
              <a:rPr lang="ru-RU" dirty="0">
                <a:solidFill>
                  <a:schemeClr val="tx1"/>
                </a:solidFill>
              </a:rPr>
              <a:t> членами трудового </a:t>
            </a:r>
            <a:r>
              <a:rPr lang="ru-RU" dirty="0" err="1">
                <a:solidFill>
                  <a:schemeClr val="tx1"/>
                </a:solidFill>
              </a:rPr>
              <a:t>колективу</a:t>
            </a:r>
            <a:r>
              <a:rPr lang="ru-RU" dirty="0">
                <a:solidFill>
                  <a:schemeClr val="tx1"/>
                </a:solidFill>
              </a:rPr>
              <a:t> </a:t>
            </a:r>
            <a:r>
              <a:rPr lang="ru-RU" dirty="0" err="1">
                <a:solidFill>
                  <a:schemeClr val="tx1"/>
                </a:solidFill>
              </a:rPr>
              <a:t>підприємства</a:t>
            </a:r>
            <a:r>
              <a:rPr lang="ru-RU" dirty="0">
                <a:solidFill>
                  <a:schemeClr val="tx1"/>
                </a:solidFill>
              </a:rPr>
              <a:t> </a:t>
            </a:r>
            <a:r>
              <a:rPr lang="ru-RU" dirty="0" err="1">
                <a:solidFill>
                  <a:schemeClr val="tx1"/>
                </a:solidFill>
              </a:rPr>
              <a:t>чи</a:t>
            </a:r>
            <a:r>
              <a:rPr lang="ru-RU" dirty="0">
                <a:solidFill>
                  <a:schemeClr val="tx1"/>
                </a:solidFill>
              </a:rPr>
              <a:t> </a:t>
            </a:r>
            <a:r>
              <a:rPr lang="ru-RU" dirty="0" err="1">
                <a:solidFill>
                  <a:schemeClr val="tx1"/>
                </a:solidFill>
              </a:rPr>
              <a:t>його</a:t>
            </a:r>
            <a:r>
              <a:rPr lang="ru-RU" dirty="0">
                <a:solidFill>
                  <a:schemeClr val="tx1"/>
                </a:solidFill>
              </a:rPr>
              <a:t> </a:t>
            </a:r>
            <a:r>
              <a:rPr lang="ru-RU" dirty="0" err="1">
                <a:solidFill>
                  <a:schemeClr val="tx1"/>
                </a:solidFill>
              </a:rPr>
              <a:t>підрозділу</a:t>
            </a:r>
            <a:r>
              <a:rPr lang="ru-RU" dirty="0">
                <a:solidFill>
                  <a:schemeClr val="tx1"/>
                </a:solidFill>
              </a:rPr>
              <a:t>, </a:t>
            </a:r>
            <a:r>
              <a:rPr lang="ru-RU" dirty="0" err="1">
                <a:solidFill>
                  <a:schemeClr val="tx1"/>
                </a:solidFill>
              </a:rPr>
              <a:t>майновий</a:t>
            </a:r>
            <a:r>
              <a:rPr lang="ru-RU" dirty="0">
                <a:solidFill>
                  <a:schemeClr val="tx1"/>
                </a:solidFill>
              </a:rPr>
              <a:t> комплекс </a:t>
            </a:r>
            <a:r>
              <a:rPr lang="ru-RU" dirty="0" err="1">
                <a:solidFill>
                  <a:schemeClr val="tx1"/>
                </a:solidFill>
              </a:rPr>
              <a:t>якого</a:t>
            </a:r>
            <a:r>
              <a:rPr lang="ru-RU" dirty="0">
                <a:solidFill>
                  <a:schemeClr val="tx1"/>
                </a:solidFill>
              </a:rPr>
              <a:t> є </a:t>
            </a:r>
            <a:r>
              <a:rPr lang="ru-RU" dirty="0" err="1">
                <a:solidFill>
                  <a:schemeClr val="tx1"/>
                </a:solidFill>
              </a:rPr>
              <a:t>об'єктом</a:t>
            </a:r>
            <a:r>
              <a:rPr lang="ru-RU" dirty="0">
                <a:solidFill>
                  <a:schemeClr val="tx1"/>
                </a:solidFill>
              </a:rPr>
              <a:t> </a:t>
            </a:r>
            <a:r>
              <a:rPr lang="ru-RU" dirty="0" err="1">
                <a:solidFill>
                  <a:schemeClr val="tx1"/>
                </a:solidFill>
              </a:rPr>
              <a:t>оренди</a:t>
            </a:r>
            <a:r>
              <a:rPr lang="ru-RU" dirty="0">
                <a:solidFill>
                  <a:schemeClr val="tx1"/>
                </a:solidFill>
              </a:rPr>
              <a:t>.</a:t>
            </a:r>
          </a:p>
        </p:txBody>
      </p:sp>
      <p:pic>
        <p:nvPicPr>
          <p:cNvPr id="7" name="Рисунок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987544"/>
            <a:ext cx="1877568" cy="1870456"/>
          </a:xfrm>
          <a:prstGeom prst="rect">
            <a:avLst/>
          </a:prstGeom>
        </p:spPr>
      </p:pic>
    </p:spTree>
    <p:extLst>
      <p:ext uri="{BB962C8B-B14F-4D97-AF65-F5344CB8AC3E}">
        <p14:creationId xmlns:p14="http://schemas.microsoft.com/office/powerpoint/2010/main" val="4190738623"/>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spTree>
    <p:extLst>
      <p:ext uri="{BB962C8B-B14F-4D97-AF65-F5344CB8AC3E}">
        <p14:creationId xmlns:p14="http://schemas.microsoft.com/office/powerpoint/2010/main" val="19895098"/>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4. </a:t>
            </a:r>
            <a:r>
              <a:rPr lang="ru-RU" dirty="0" err="1"/>
              <a:t>Особливості</a:t>
            </a:r>
            <a:r>
              <a:rPr lang="ru-RU" dirty="0"/>
              <a:t> </a:t>
            </a:r>
            <a:r>
              <a:rPr lang="ru-RU" dirty="0" err="1"/>
              <a:t>створення</a:t>
            </a:r>
            <a:r>
              <a:rPr lang="ru-RU" dirty="0"/>
              <a:t> та </a:t>
            </a:r>
            <a:r>
              <a:rPr lang="ru-RU" dirty="0" err="1"/>
              <a:t>діяльності</a:t>
            </a:r>
            <a:r>
              <a:rPr lang="ru-RU" dirty="0"/>
              <a:t> </a:t>
            </a:r>
            <a:r>
              <a:rPr lang="ru-RU" dirty="0" err="1"/>
              <a:t>малих</a:t>
            </a:r>
            <a:r>
              <a:rPr lang="ru-RU" dirty="0"/>
              <a:t> </a:t>
            </a:r>
            <a:r>
              <a:rPr lang="ru-RU" dirty="0" err="1"/>
              <a:t>підприємств</a:t>
            </a:r>
            <a:r>
              <a:rPr lang="ru-RU" dirty="0"/>
              <a:t> з </a:t>
            </a:r>
            <a:r>
              <a:rPr lang="ru-RU" dirty="0" err="1"/>
              <a:t>іноземним</a:t>
            </a:r>
            <a:r>
              <a:rPr lang="ru-RU" dirty="0"/>
              <a:t> </a:t>
            </a:r>
            <a:r>
              <a:rPr lang="ru-RU" dirty="0" err="1"/>
              <a:t>капіталом</a:t>
            </a:r>
            <a:r>
              <a:rPr lang="ru-RU" dirty="0"/>
              <a:t>.</a:t>
            </a:r>
          </a:p>
        </p:txBody>
      </p:sp>
      <p:sp>
        <p:nvSpPr>
          <p:cNvPr id="3" name="Объект 2"/>
          <p:cNvSpPr>
            <a:spLocks noGrp="1"/>
          </p:cNvSpPr>
          <p:nvPr>
            <p:ph idx="1"/>
          </p:nvPr>
        </p:nvSpPr>
        <p:spPr>
          <a:xfrm>
            <a:off x="677334" y="1814945"/>
            <a:ext cx="8596668" cy="4226417"/>
          </a:xfrm>
        </p:spPr>
        <p:txBody>
          <a:bodyPr>
            <a:normAutofit/>
          </a:bodyPr>
          <a:lstStyle/>
          <a:p>
            <a:r>
              <a:rPr lang="ru-RU" sz="2000" dirty="0" err="1"/>
              <a:t>Іноземним</a:t>
            </a:r>
            <a:r>
              <a:rPr lang="ru-RU" sz="2000" dirty="0"/>
              <a:t> </a:t>
            </a:r>
            <a:r>
              <a:rPr lang="ru-RU" sz="2000" dirty="0" err="1"/>
              <a:t>підприємством</a:t>
            </a:r>
            <a:r>
              <a:rPr lang="ru-RU" sz="2000" dirty="0"/>
              <a:t> є </a:t>
            </a:r>
            <a:r>
              <a:rPr lang="ru-RU" sz="2000" dirty="0" err="1"/>
              <a:t>унітарне</a:t>
            </a:r>
            <a:r>
              <a:rPr lang="ru-RU" sz="2000" dirty="0"/>
              <a:t> </a:t>
            </a:r>
            <a:r>
              <a:rPr lang="ru-RU" sz="2000" dirty="0" err="1"/>
              <a:t>або</a:t>
            </a:r>
            <a:r>
              <a:rPr lang="ru-RU" sz="2000" dirty="0"/>
              <a:t> </a:t>
            </a:r>
            <a:r>
              <a:rPr lang="ru-RU" sz="2000" dirty="0" err="1"/>
              <a:t>корпоративне</a:t>
            </a:r>
            <a:r>
              <a:rPr lang="ru-RU" sz="2000" dirty="0"/>
              <a:t> </a:t>
            </a:r>
            <a:r>
              <a:rPr lang="ru-RU" sz="2000" dirty="0" err="1"/>
              <a:t>підприємство</a:t>
            </a:r>
            <a:r>
              <a:rPr lang="ru-RU" sz="2000" dirty="0"/>
              <a:t>, </a:t>
            </a:r>
            <a:r>
              <a:rPr lang="ru-RU" sz="2000" dirty="0" err="1"/>
              <a:t>створене</a:t>
            </a:r>
            <a:r>
              <a:rPr lang="ru-RU" sz="2000" dirty="0"/>
              <a:t> за </a:t>
            </a:r>
            <a:r>
              <a:rPr lang="ru-RU" sz="2000" dirty="0" err="1"/>
              <a:t>законодавством</a:t>
            </a:r>
            <a:r>
              <a:rPr lang="ru-RU" sz="2000" dirty="0"/>
              <a:t> </a:t>
            </a:r>
            <a:r>
              <a:rPr lang="ru-RU" sz="2000" dirty="0" err="1"/>
              <a:t>України</a:t>
            </a:r>
            <a:r>
              <a:rPr lang="ru-RU" sz="2000" dirty="0"/>
              <a:t>, </a:t>
            </a:r>
            <a:r>
              <a:rPr lang="ru-RU" sz="2000" dirty="0" err="1"/>
              <a:t>що</a:t>
            </a:r>
            <a:r>
              <a:rPr lang="ru-RU" sz="2000" dirty="0"/>
              <a:t> </a:t>
            </a:r>
            <a:r>
              <a:rPr lang="ru-RU" sz="2000" dirty="0" err="1"/>
              <a:t>діє</a:t>
            </a:r>
            <a:r>
              <a:rPr lang="ru-RU" sz="2000" dirty="0"/>
              <a:t> </a:t>
            </a:r>
            <a:r>
              <a:rPr lang="ru-RU" sz="2000" dirty="0" err="1"/>
              <a:t>виключно</a:t>
            </a:r>
            <a:r>
              <a:rPr lang="ru-RU" sz="2000" dirty="0"/>
              <a:t> на </a:t>
            </a:r>
            <a:r>
              <a:rPr lang="ru-RU" sz="2000" dirty="0" err="1"/>
              <a:t>основі</a:t>
            </a:r>
            <a:r>
              <a:rPr lang="ru-RU" sz="2000" dirty="0"/>
              <a:t> </a:t>
            </a:r>
            <a:r>
              <a:rPr lang="ru-RU" sz="2000" dirty="0" err="1"/>
              <a:t>власності</a:t>
            </a:r>
            <a:r>
              <a:rPr lang="ru-RU" sz="2000" dirty="0"/>
              <a:t> </a:t>
            </a:r>
            <a:r>
              <a:rPr lang="ru-RU" sz="2000" dirty="0" err="1"/>
              <a:t>іноземців</a:t>
            </a:r>
            <a:r>
              <a:rPr lang="ru-RU" sz="2000" dirty="0"/>
              <a:t> </a:t>
            </a:r>
            <a:r>
              <a:rPr lang="ru-RU" sz="2000" dirty="0" err="1"/>
              <a:t>або</a:t>
            </a:r>
            <a:r>
              <a:rPr lang="ru-RU" sz="2000" dirty="0"/>
              <a:t> </a:t>
            </a:r>
            <a:r>
              <a:rPr lang="ru-RU" sz="2000" dirty="0" err="1"/>
              <a:t>іноземних</a:t>
            </a:r>
            <a:r>
              <a:rPr lang="ru-RU" sz="2000" dirty="0"/>
              <a:t> </a:t>
            </a:r>
            <a:r>
              <a:rPr lang="ru-RU" sz="2000" dirty="0" err="1"/>
              <a:t>юридичних</a:t>
            </a:r>
            <a:r>
              <a:rPr lang="ru-RU" sz="2000" dirty="0"/>
              <a:t> </a:t>
            </a:r>
            <a:r>
              <a:rPr lang="ru-RU" sz="2000" dirty="0" err="1"/>
              <a:t>осіб</a:t>
            </a:r>
            <a:r>
              <a:rPr lang="ru-RU" sz="2000" dirty="0"/>
              <a:t>, </a:t>
            </a:r>
            <a:r>
              <a:rPr lang="ru-RU" sz="2000" dirty="0" err="1"/>
              <a:t>або</a:t>
            </a:r>
            <a:r>
              <a:rPr lang="ru-RU" sz="2000" dirty="0"/>
              <a:t> </a:t>
            </a:r>
            <a:r>
              <a:rPr lang="ru-RU" sz="2000" dirty="0" err="1"/>
              <a:t>діюче</a:t>
            </a:r>
            <a:r>
              <a:rPr lang="ru-RU" sz="2000" dirty="0"/>
              <a:t> </a:t>
            </a:r>
            <a:r>
              <a:rPr lang="ru-RU" sz="2000" dirty="0" err="1"/>
              <a:t>підприємство</a:t>
            </a:r>
            <a:r>
              <a:rPr lang="ru-RU" sz="2000" dirty="0"/>
              <a:t>, </a:t>
            </a:r>
            <a:r>
              <a:rPr lang="ru-RU" sz="2000" dirty="0" err="1"/>
              <a:t>придбане</a:t>
            </a:r>
            <a:r>
              <a:rPr lang="ru-RU" sz="2000" dirty="0"/>
              <a:t> </a:t>
            </a:r>
            <a:r>
              <a:rPr lang="ru-RU" sz="2000" dirty="0" err="1"/>
              <a:t>повністю</a:t>
            </a:r>
            <a:r>
              <a:rPr lang="ru-RU" sz="2000" dirty="0"/>
              <a:t> у </a:t>
            </a:r>
            <a:r>
              <a:rPr lang="ru-RU" sz="2000" dirty="0" err="1"/>
              <a:t>власність</a:t>
            </a:r>
            <a:r>
              <a:rPr lang="ru-RU" sz="2000" dirty="0"/>
              <a:t> </a:t>
            </a:r>
            <a:r>
              <a:rPr lang="ru-RU" sz="2000" dirty="0" err="1"/>
              <a:t>цих</a:t>
            </a:r>
            <a:r>
              <a:rPr lang="ru-RU" sz="2000" dirty="0"/>
              <a:t> </a:t>
            </a:r>
            <a:r>
              <a:rPr lang="ru-RU" sz="2000" dirty="0" err="1"/>
              <a:t>осіб</a:t>
            </a:r>
            <a:r>
              <a:rPr lang="ru-RU" sz="2000" dirty="0"/>
              <a:t>. </a:t>
            </a: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9888" y="3395472"/>
            <a:ext cx="4571999" cy="3371088"/>
          </a:xfrm>
          <a:prstGeom prst="rect">
            <a:avLst/>
          </a:prstGeom>
        </p:spPr>
      </p:pic>
      <p:sp>
        <p:nvSpPr>
          <p:cNvPr id="7" name="Прямоугольная выноска 6"/>
          <p:cNvSpPr/>
          <p:nvPr/>
        </p:nvSpPr>
        <p:spPr>
          <a:xfrm>
            <a:off x="6169152" y="3657600"/>
            <a:ext cx="4620768" cy="2170176"/>
          </a:xfrm>
          <a:prstGeom prst="wedgeRectCallout">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err="1">
                <a:solidFill>
                  <a:schemeClr val="bg1"/>
                </a:solidFill>
              </a:rPr>
              <a:t>Особливості</a:t>
            </a:r>
            <a:r>
              <a:rPr lang="ru-RU" dirty="0">
                <a:solidFill>
                  <a:schemeClr val="bg1"/>
                </a:solidFill>
              </a:rPr>
              <a:t> </a:t>
            </a:r>
            <a:r>
              <a:rPr lang="ru-RU" dirty="0" err="1">
                <a:solidFill>
                  <a:schemeClr val="bg1"/>
                </a:solidFill>
              </a:rPr>
              <a:t>здійснення</a:t>
            </a:r>
            <a:r>
              <a:rPr lang="ru-RU" dirty="0">
                <a:solidFill>
                  <a:schemeClr val="bg1"/>
                </a:solidFill>
              </a:rPr>
              <a:t> </a:t>
            </a:r>
            <a:r>
              <a:rPr lang="ru-RU" dirty="0" err="1">
                <a:solidFill>
                  <a:schemeClr val="bg1"/>
                </a:solidFill>
              </a:rPr>
              <a:t>підприємницької</a:t>
            </a:r>
            <a:r>
              <a:rPr lang="ru-RU" dirty="0">
                <a:solidFill>
                  <a:schemeClr val="bg1"/>
                </a:solidFill>
              </a:rPr>
              <a:t> </a:t>
            </a:r>
            <a:r>
              <a:rPr lang="ru-RU" dirty="0" err="1">
                <a:solidFill>
                  <a:schemeClr val="bg1"/>
                </a:solidFill>
              </a:rPr>
              <a:t>діяльності</a:t>
            </a:r>
            <a:r>
              <a:rPr lang="ru-RU" dirty="0">
                <a:solidFill>
                  <a:schemeClr val="bg1"/>
                </a:solidFill>
              </a:rPr>
              <a:t> на </a:t>
            </a:r>
            <a:r>
              <a:rPr lang="ru-RU" dirty="0" err="1">
                <a:solidFill>
                  <a:schemeClr val="bg1"/>
                </a:solidFill>
              </a:rPr>
              <a:t>території</a:t>
            </a:r>
            <a:r>
              <a:rPr lang="ru-RU" dirty="0">
                <a:solidFill>
                  <a:schemeClr val="bg1"/>
                </a:solidFill>
              </a:rPr>
              <a:t> </a:t>
            </a:r>
            <a:r>
              <a:rPr lang="ru-RU" dirty="0" err="1">
                <a:solidFill>
                  <a:schemeClr val="bg1"/>
                </a:solidFill>
              </a:rPr>
              <a:t>України</a:t>
            </a:r>
            <a:r>
              <a:rPr lang="ru-RU" dirty="0">
                <a:solidFill>
                  <a:schemeClr val="bg1"/>
                </a:solidFill>
              </a:rPr>
              <a:t>, на </a:t>
            </a:r>
            <a:r>
              <a:rPr lang="ru-RU" dirty="0" err="1">
                <a:solidFill>
                  <a:schemeClr val="bg1"/>
                </a:solidFill>
              </a:rPr>
              <a:t>її</a:t>
            </a:r>
            <a:r>
              <a:rPr lang="ru-RU" dirty="0">
                <a:solidFill>
                  <a:schemeClr val="bg1"/>
                </a:solidFill>
              </a:rPr>
              <a:t> континентальному </a:t>
            </a:r>
            <a:r>
              <a:rPr lang="ru-RU" dirty="0" err="1">
                <a:solidFill>
                  <a:schemeClr val="bg1"/>
                </a:solidFill>
              </a:rPr>
              <a:t>шельфі</a:t>
            </a:r>
            <a:r>
              <a:rPr lang="ru-RU" dirty="0">
                <a:solidFill>
                  <a:schemeClr val="bg1"/>
                </a:solidFill>
              </a:rPr>
              <a:t> та у </a:t>
            </a:r>
            <a:r>
              <a:rPr lang="ru-RU" dirty="0" err="1">
                <a:solidFill>
                  <a:schemeClr val="bg1"/>
                </a:solidFill>
              </a:rPr>
              <a:t>виключній</a:t>
            </a:r>
            <a:r>
              <a:rPr lang="ru-RU" dirty="0">
                <a:solidFill>
                  <a:schemeClr val="bg1"/>
                </a:solidFill>
              </a:rPr>
              <a:t> (</a:t>
            </a:r>
            <a:r>
              <a:rPr lang="ru-RU" dirty="0" err="1">
                <a:solidFill>
                  <a:schemeClr val="bg1"/>
                </a:solidFill>
              </a:rPr>
              <a:t>морській</a:t>
            </a:r>
            <a:r>
              <a:rPr lang="ru-RU" dirty="0">
                <a:solidFill>
                  <a:schemeClr val="bg1"/>
                </a:solidFill>
              </a:rPr>
              <a:t>) </a:t>
            </a:r>
            <a:r>
              <a:rPr lang="ru-RU" dirty="0" err="1">
                <a:solidFill>
                  <a:schemeClr val="bg1"/>
                </a:solidFill>
              </a:rPr>
              <a:t>економічній</a:t>
            </a:r>
            <a:r>
              <a:rPr lang="ru-RU" dirty="0">
                <a:solidFill>
                  <a:schemeClr val="bg1"/>
                </a:solidFill>
              </a:rPr>
              <a:t> </a:t>
            </a:r>
            <a:r>
              <a:rPr lang="ru-RU" dirty="0" err="1">
                <a:solidFill>
                  <a:schemeClr val="bg1"/>
                </a:solidFill>
              </a:rPr>
              <a:t>зоні</a:t>
            </a:r>
            <a:r>
              <a:rPr lang="ru-RU" dirty="0">
                <a:solidFill>
                  <a:schemeClr val="bg1"/>
                </a:solidFill>
              </a:rPr>
              <a:t> </a:t>
            </a:r>
            <a:r>
              <a:rPr lang="ru-RU" dirty="0" err="1">
                <a:solidFill>
                  <a:schemeClr val="bg1"/>
                </a:solidFill>
              </a:rPr>
              <a:t>іноземними</a:t>
            </a:r>
            <a:r>
              <a:rPr lang="ru-RU" dirty="0">
                <a:solidFill>
                  <a:schemeClr val="bg1"/>
                </a:solidFill>
              </a:rPr>
              <a:t> </a:t>
            </a:r>
            <a:r>
              <a:rPr lang="ru-RU" dirty="0" err="1">
                <a:solidFill>
                  <a:schemeClr val="bg1"/>
                </a:solidFill>
              </a:rPr>
              <a:t>юридичними</a:t>
            </a:r>
            <a:r>
              <a:rPr lang="ru-RU" dirty="0">
                <a:solidFill>
                  <a:schemeClr val="bg1"/>
                </a:solidFill>
              </a:rPr>
              <a:t> особами, </a:t>
            </a:r>
            <a:r>
              <a:rPr lang="ru-RU" dirty="0" err="1">
                <a:solidFill>
                  <a:schemeClr val="bg1"/>
                </a:solidFill>
              </a:rPr>
              <a:t>громадянами</a:t>
            </a:r>
            <a:r>
              <a:rPr lang="ru-RU" dirty="0">
                <a:solidFill>
                  <a:schemeClr val="bg1"/>
                </a:solidFill>
              </a:rPr>
              <a:t> </a:t>
            </a:r>
            <a:r>
              <a:rPr lang="ru-RU" dirty="0" err="1">
                <a:solidFill>
                  <a:schemeClr val="bg1"/>
                </a:solidFill>
              </a:rPr>
              <a:t>визначаються</a:t>
            </a:r>
            <a:r>
              <a:rPr lang="ru-RU" dirty="0">
                <a:solidFill>
                  <a:schemeClr val="bg1"/>
                </a:solidFill>
              </a:rPr>
              <a:t> </a:t>
            </a:r>
            <a:r>
              <a:rPr lang="ru-RU" dirty="0" err="1">
                <a:solidFill>
                  <a:schemeClr val="bg1"/>
                </a:solidFill>
              </a:rPr>
              <a:t>Господарським</a:t>
            </a:r>
            <a:r>
              <a:rPr lang="ru-RU" dirty="0">
                <a:solidFill>
                  <a:schemeClr val="bg1"/>
                </a:solidFill>
              </a:rPr>
              <a:t> Кодексом та </a:t>
            </a:r>
            <a:r>
              <a:rPr lang="ru-RU" dirty="0" err="1">
                <a:solidFill>
                  <a:schemeClr val="bg1"/>
                </a:solidFill>
              </a:rPr>
              <a:t>іншими</a:t>
            </a:r>
            <a:r>
              <a:rPr lang="ru-RU" dirty="0">
                <a:solidFill>
                  <a:schemeClr val="bg1"/>
                </a:solidFill>
              </a:rPr>
              <a:t> законами </a:t>
            </a:r>
            <a:r>
              <a:rPr lang="ru-RU" dirty="0" err="1">
                <a:solidFill>
                  <a:schemeClr val="bg1"/>
                </a:solidFill>
              </a:rPr>
              <a:t>України</a:t>
            </a:r>
            <a:r>
              <a:rPr lang="ru-RU" dirty="0">
                <a:solidFill>
                  <a:schemeClr val="bg1"/>
                </a:solidFill>
              </a:rPr>
              <a:t>.</a:t>
            </a:r>
          </a:p>
        </p:txBody>
      </p:sp>
    </p:spTree>
    <p:extLst>
      <p:ext uri="{BB962C8B-B14F-4D97-AF65-F5344CB8AC3E}">
        <p14:creationId xmlns:p14="http://schemas.microsoft.com/office/powerpoint/2010/main" val="1808509882"/>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p:spPr>
        <p:txBody>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ru-RU"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Переваги</a:t>
            </a:r>
            <a:r>
              <a:rPr lang="ru-RU"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та </a:t>
            </a:r>
            <a:r>
              <a:rPr lang="ru-RU"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недоліки</a:t>
            </a:r>
            <a:r>
              <a:rPr lang="ru-RU"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t>
            </a:r>
            <a:r>
              <a:rPr lang="ru-RU"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корпорації</a:t>
            </a:r>
            <a:endParaRPr lang="ru-RU"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Текст 2"/>
          <p:cNvSpPr>
            <a:spLocks noGrp="1"/>
          </p:cNvSpPr>
          <p:nvPr>
            <p:ph type="body" idx="1"/>
          </p:nvPr>
        </p:nvSpPr>
        <p:spPr/>
        <p:txBody>
          <a:bodyPr/>
          <a:lstStyle/>
          <a:p>
            <a:endParaRPr lang="ru-RU" dirty="0"/>
          </a:p>
        </p:txBody>
      </p:sp>
      <p:sp>
        <p:nvSpPr>
          <p:cNvPr id="4" name="Объект 3"/>
          <p:cNvSpPr>
            <a:spLocks noGrp="1"/>
          </p:cNvSpPr>
          <p:nvPr>
            <p:ph sz="half" idx="2"/>
          </p:nvPr>
        </p:nvSpPr>
        <p:spPr/>
        <p:txBody>
          <a:bodyPr/>
          <a:lstStyle/>
          <a:p>
            <a:endParaRPr lang="ru-RU" dirty="0"/>
          </a:p>
        </p:txBody>
      </p:sp>
      <p:sp>
        <p:nvSpPr>
          <p:cNvPr id="5" name="Текст 4"/>
          <p:cNvSpPr>
            <a:spLocks noGrp="1"/>
          </p:cNvSpPr>
          <p:nvPr>
            <p:ph type="body" sz="quarter" idx="3"/>
          </p:nvPr>
        </p:nvSpPr>
        <p:spPr/>
        <p:txBody>
          <a:bodyPr/>
          <a:lstStyle/>
          <a:p>
            <a:endParaRPr lang="ru-RU" dirty="0"/>
          </a:p>
        </p:txBody>
      </p:sp>
      <p:sp>
        <p:nvSpPr>
          <p:cNvPr id="6" name="Объект 5"/>
          <p:cNvSpPr>
            <a:spLocks noGrp="1"/>
          </p:cNvSpPr>
          <p:nvPr>
            <p:ph sz="quarter" idx="4"/>
          </p:nvPr>
        </p:nvSpPr>
        <p:spPr/>
        <p:txBody>
          <a:bodyPr/>
          <a:lstStyle/>
          <a:p>
            <a:endParaRPr lang="ru-RU" dirty="0"/>
          </a:p>
        </p:txBody>
      </p:sp>
      <p:sp>
        <p:nvSpPr>
          <p:cNvPr id="7" name="Прямоугольник 6"/>
          <p:cNvSpPr/>
          <p:nvPr/>
        </p:nvSpPr>
        <p:spPr>
          <a:xfrm>
            <a:off x="682752" y="2182368"/>
            <a:ext cx="4206240" cy="5974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ПЕРЕВАГИ</a:t>
            </a:r>
            <a:endParaRPr lang="ru-RU" dirty="0"/>
          </a:p>
        </p:txBody>
      </p:sp>
      <p:sp>
        <p:nvSpPr>
          <p:cNvPr id="8" name="Стрелка вниз 7"/>
          <p:cNvSpPr/>
          <p:nvPr/>
        </p:nvSpPr>
        <p:spPr>
          <a:xfrm>
            <a:off x="2542032" y="2871216"/>
            <a:ext cx="426720" cy="4511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p:cNvSpPr/>
          <p:nvPr/>
        </p:nvSpPr>
        <p:spPr>
          <a:xfrm>
            <a:off x="682752" y="3438144"/>
            <a:ext cx="4206240" cy="4876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err="1" smtClean="0"/>
              <a:t>Значні</a:t>
            </a:r>
            <a:r>
              <a:rPr lang="ru-RU" dirty="0" smtClean="0"/>
              <a:t> </a:t>
            </a:r>
            <a:r>
              <a:rPr lang="ru-RU" dirty="0" err="1" smtClean="0"/>
              <a:t>фінансові</a:t>
            </a:r>
            <a:r>
              <a:rPr lang="ru-RU" dirty="0" smtClean="0"/>
              <a:t> </a:t>
            </a:r>
            <a:r>
              <a:rPr lang="ru-RU" dirty="0" err="1" smtClean="0"/>
              <a:t>можливості</a:t>
            </a:r>
            <a:endParaRPr lang="ru-RU" dirty="0"/>
          </a:p>
        </p:txBody>
      </p:sp>
      <p:sp>
        <p:nvSpPr>
          <p:cNvPr id="10" name="Прямоугольник 9"/>
          <p:cNvSpPr/>
          <p:nvPr/>
        </p:nvSpPr>
        <p:spPr>
          <a:xfrm>
            <a:off x="682752" y="4072128"/>
            <a:ext cx="420624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Обмежена відповідальність</a:t>
            </a:r>
            <a:endParaRPr lang="ru-RU" dirty="0"/>
          </a:p>
        </p:txBody>
      </p:sp>
      <p:sp>
        <p:nvSpPr>
          <p:cNvPr id="11" name="Прямоугольник 10"/>
          <p:cNvSpPr/>
          <p:nvPr/>
        </p:nvSpPr>
        <p:spPr>
          <a:xfrm>
            <a:off x="682752" y="4791456"/>
            <a:ext cx="4206240" cy="573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Переваги великих розмірів корпорації</a:t>
            </a:r>
            <a:endParaRPr lang="ru-RU" dirty="0"/>
          </a:p>
        </p:txBody>
      </p:sp>
      <p:sp>
        <p:nvSpPr>
          <p:cNvPr id="12" name="Прямоугольник 11"/>
          <p:cNvSpPr/>
          <p:nvPr/>
        </p:nvSpPr>
        <p:spPr>
          <a:xfrm>
            <a:off x="682752" y="5681472"/>
            <a:ext cx="4206240" cy="5486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Дуже тривалий період функціонування</a:t>
            </a:r>
            <a:endParaRPr lang="ru-RU" dirty="0"/>
          </a:p>
        </p:txBody>
      </p:sp>
      <p:sp>
        <p:nvSpPr>
          <p:cNvPr id="13" name="Прямоугольник 12"/>
          <p:cNvSpPr/>
          <p:nvPr/>
        </p:nvSpPr>
        <p:spPr>
          <a:xfrm>
            <a:off x="5084064" y="2182368"/>
            <a:ext cx="4218432" cy="597408"/>
          </a:xfrm>
          <a:prstGeom prst="rect">
            <a:avLst/>
          </a:prstGeom>
          <a:solidFill>
            <a:srgbClr val="E15D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НЕДОЛІКИ</a:t>
            </a:r>
            <a:endParaRPr lang="ru-RU" dirty="0"/>
          </a:p>
        </p:txBody>
      </p:sp>
      <p:sp>
        <p:nvSpPr>
          <p:cNvPr id="14" name="Стрелка вниз 13"/>
          <p:cNvSpPr/>
          <p:nvPr/>
        </p:nvSpPr>
        <p:spPr>
          <a:xfrm>
            <a:off x="6950964" y="2833116"/>
            <a:ext cx="484632" cy="489204"/>
          </a:xfrm>
          <a:prstGeom prst="downArrow">
            <a:avLst/>
          </a:prstGeom>
          <a:solidFill>
            <a:srgbClr val="E15D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Прямоугольник 14"/>
          <p:cNvSpPr/>
          <p:nvPr/>
        </p:nvSpPr>
        <p:spPr>
          <a:xfrm>
            <a:off x="5102352" y="3438144"/>
            <a:ext cx="4200144" cy="487680"/>
          </a:xfrm>
          <a:prstGeom prst="rect">
            <a:avLst/>
          </a:prstGeom>
          <a:solidFill>
            <a:srgbClr val="E15D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Подвійне оподаткування</a:t>
            </a:r>
            <a:endParaRPr lang="ru-RU" dirty="0"/>
          </a:p>
        </p:txBody>
      </p:sp>
      <p:sp>
        <p:nvSpPr>
          <p:cNvPr id="16" name="Прямоугольник 15"/>
          <p:cNvSpPr/>
          <p:nvPr/>
        </p:nvSpPr>
        <p:spPr>
          <a:xfrm>
            <a:off x="5102352" y="4072128"/>
            <a:ext cx="4200144" cy="560832"/>
          </a:xfrm>
          <a:prstGeom prst="rect">
            <a:avLst/>
          </a:prstGeom>
          <a:solidFill>
            <a:srgbClr val="E15D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Розбіжності між функціями власності і контролю</a:t>
            </a:r>
            <a:endParaRPr lang="ru-RU" dirty="0"/>
          </a:p>
        </p:txBody>
      </p:sp>
      <p:sp>
        <p:nvSpPr>
          <p:cNvPr id="17" name="Блок-схема: процесс 16"/>
          <p:cNvSpPr/>
          <p:nvPr/>
        </p:nvSpPr>
        <p:spPr>
          <a:xfrm>
            <a:off x="5084064" y="4791456"/>
            <a:ext cx="4218432" cy="573024"/>
          </a:xfrm>
          <a:prstGeom prst="flowChartProcess">
            <a:avLst/>
          </a:prstGeom>
          <a:solidFill>
            <a:srgbClr val="E15D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Потенційні можливості для зловживань</a:t>
            </a:r>
            <a:endParaRPr lang="ru-RU" dirty="0"/>
          </a:p>
        </p:txBody>
      </p:sp>
      <p:sp>
        <p:nvSpPr>
          <p:cNvPr id="18" name="Прямоугольник 17"/>
          <p:cNvSpPr/>
          <p:nvPr/>
        </p:nvSpPr>
        <p:spPr>
          <a:xfrm>
            <a:off x="5102352" y="5681472"/>
            <a:ext cx="4200144" cy="548640"/>
          </a:xfrm>
          <a:prstGeom prst="rect">
            <a:avLst/>
          </a:prstGeom>
          <a:solidFill>
            <a:srgbClr val="E15D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Труднощі з ліквідацією</a:t>
            </a:r>
            <a:endParaRPr lang="ru-RU" dirty="0"/>
          </a:p>
        </p:txBody>
      </p:sp>
    </p:spTree>
    <p:extLst>
      <p:ext uri="{BB962C8B-B14F-4D97-AF65-F5344CB8AC3E}">
        <p14:creationId xmlns:p14="http://schemas.microsoft.com/office/powerpoint/2010/main" val="759960127"/>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52950" y="97536"/>
            <a:ext cx="8596668" cy="1450848"/>
          </a:xfrm>
        </p:spPr>
        <p:txBody>
          <a:bodyPr>
            <a:noAutofit/>
          </a:bodyPr>
          <a:lstStyle/>
          <a:p>
            <a:pPr algn="ctr"/>
            <a:r>
              <a:rPr lang="ru-RU" sz="2800" b="1" dirty="0" err="1"/>
              <a:t>Іноземними</a:t>
            </a:r>
            <a:r>
              <a:rPr lang="ru-RU" sz="2800" b="1" dirty="0"/>
              <a:t> </a:t>
            </a:r>
            <a:r>
              <a:rPr lang="ru-RU" sz="2800" b="1" dirty="0" err="1"/>
              <a:t>інвесторами</a:t>
            </a:r>
            <a:r>
              <a:rPr lang="ru-RU" sz="2800" b="1" dirty="0"/>
              <a:t> </a:t>
            </a:r>
            <a:r>
              <a:rPr lang="ru-RU" sz="2800" b="1" dirty="0" err="1"/>
              <a:t>визнаються</a:t>
            </a:r>
            <a:r>
              <a:rPr lang="ru-RU" sz="2800" b="1" dirty="0"/>
              <a:t> </a:t>
            </a:r>
            <a:r>
              <a:rPr lang="ru-RU" sz="2800" b="1" dirty="0" err="1"/>
              <a:t>такі</a:t>
            </a:r>
            <a:r>
              <a:rPr lang="ru-RU" sz="2800" b="1" dirty="0"/>
              <a:t> </a:t>
            </a:r>
            <a:r>
              <a:rPr lang="ru-RU" sz="2800" b="1" dirty="0" err="1"/>
              <a:t>суб'єкти</a:t>
            </a:r>
            <a:r>
              <a:rPr lang="ru-RU" sz="2800" b="1" dirty="0"/>
              <a:t>, </a:t>
            </a:r>
            <a:r>
              <a:rPr lang="ru-RU" sz="2800" b="1" dirty="0" err="1"/>
              <a:t>що</a:t>
            </a:r>
            <a:r>
              <a:rPr lang="ru-RU" sz="2800" b="1" dirty="0"/>
              <a:t> </a:t>
            </a:r>
            <a:r>
              <a:rPr lang="ru-RU" sz="2800" b="1" dirty="0" err="1"/>
              <a:t>здійснюють</a:t>
            </a:r>
            <a:r>
              <a:rPr lang="ru-RU" sz="2800" b="1" dirty="0"/>
              <a:t/>
            </a:r>
            <a:br>
              <a:rPr lang="ru-RU" sz="2800" b="1" dirty="0"/>
            </a:br>
            <a:r>
              <a:rPr lang="ru-RU" sz="2800" b="1" dirty="0" err="1"/>
              <a:t>інвестиційну</a:t>
            </a:r>
            <a:r>
              <a:rPr lang="ru-RU" sz="2800" b="1" dirty="0"/>
              <a:t> </a:t>
            </a:r>
            <a:r>
              <a:rPr lang="ru-RU" sz="2800" b="1" dirty="0" err="1"/>
              <a:t>діяльність</a:t>
            </a:r>
            <a:r>
              <a:rPr lang="ru-RU" sz="2800" b="1" dirty="0"/>
              <a:t> на </a:t>
            </a:r>
            <a:r>
              <a:rPr lang="ru-RU" sz="2800" b="1" dirty="0" err="1"/>
              <a:t>території</a:t>
            </a:r>
            <a:r>
              <a:rPr lang="ru-RU" sz="2800" b="1" dirty="0"/>
              <a:t> </a:t>
            </a:r>
            <a:r>
              <a:rPr lang="ru-RU" sz="2800" b="1" dirty="0" err="1"/>
              <a:t>України</a:t>
            </a:r>
            <a:r>
              <a:rPr lang="ru-RU" sz="2800" b="1" dirty="0"/>
              <a:t>:</a:t>
            </a:r>
            <a:r>
              <a:rPr lang="ru-RU" sz="2800" dirty="0"/>
              <a:t/>
            </a:r>
            <a:br>
              <a:rPr lang="ru-RU" sz="2800" dirty="0"/>
            </a:br>
            <a:endParaRPr lang="ru-RU" sz="2800" dirty="0"/>
          </a:p>
        </p:txBody>
      </p:sp>
      <p:graphicFrame>
        <p:nvGraphicFramePr>
          <p:cNvPr id="5" name="Объект 4"/>
          <p:cNvGraphicFramePr>
            <a:graphicFrameLocks noGrp="1"/>
          </p:cNvGraphicFramePr>
          <p:nvPr>
            <p:ph idx="1"/>
            <p:extLst>
              <p:ext uri="{D42A27DB-BD31-4B8C-83A1-F6EECF244321}">
                <p14:modId xmlns:p14="http://schemas.microsoft.com/office/powerpoint/2010/main" val="1893069445"/>
              </p:ext>
            </p:extLst>
          </p:nvPr>
        </p:nvGraphicFramePr>
        <p:xfrm>
          <a:off x="377952" y="1611948"/>
          <a:ext cx="8884031" cy="53374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22029542"/>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Рисунок 11"/>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869" y="3923489"/>
            <a:ext cx="4808395" cy="2921768"/>
          </a:xfrm>
          <a:prstGeom prst="rect">
            <a:avLst/>
          </a:prstGeom>
        </p:spPr>
      </p:pic>
      <p:sp>
        <p:nvSpPr>
          <p:cNvPr id="2" name="Заголовок 1"/>
          <p:cNvSpPr>
            <a:spLocks noGrp="1"/>
          </p:cNvSpPr>
          <p:nvPr>
            <p:ph type="title"/>
          </p:nvPr>
        </p:nvSpPr>
        <p:spPr>
          <a:xfrm>
            <a:off x="4142508" y="221518"/>
            <a:ext cx="2521527" cy="766129"/>
          </a:xfr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a:normAutofit fontScale="90000"/>
          </a:bodyPr>
          <a:lstStyle/>
          <a:p>
            <a:pPr algn="ctr"/>
            <a:r>
              <a:rPr lang="ru-RU" sz="4000" b="1" dirty="0">
                <a:ln w="22225">
                  <a:solidFill>
                    <a:schemeClr val="accent2"/>
                  </a:solidFill>
                  <a:prstDash val="solid"/>
                </a:ln>
                <a:solidFill>
                  <a:schemeClr val="accent2">
                    <a:lumMod val="40000"/>
                    <a:lumOff val="60000"/>
                  </a:schemeClr>
                </a:solidFill>
              </a:rPr>
              <a:t>План</a:t>
            </a:r>
            <a:br>
              <a:rPr lang="ru-RU" sz="4000" b="1" dirty="0">
                <a:ln w="22225">
                  <a:solidFill>
                    <a:schemeClr val="accent2"/>
                  </a:solidFill>
                  <a:prstDash val="solid"/>
                </a:ln>
                <a:solidFill>
                  <a:schemeClr val="accent2">
                    <a:lumMod val="40000"/>
                    <a:lumOff val="60000"/>
                  </a:schemeClr>
                </a:solidFill>
              </a:rPr>
            </a:br>
            <a:endParaRPr lang="ru-RU" sz="4000" b="1" dirty="0">
              <a:ln w="22225">
                <a:solidFill>
                  <a:schemeClr val="accent2"/>
                </a:solidFill>
                <a:prstDash val="solid"/>
              </a:ln>
              <a:solidFill>
                <a:schemeClr val="accent2">
                  <a:lumMod val="40000"/>
                  <a:lumOff val="60000"/>
                </a:schemeClr>
              </a:solidFill>
            </a:endParaRPr>
          </a:p>
        </p:txBody>
      </p:sp>
      <p:sp>
        <p:nvSpPr>
          <p:cNvPr id="4" name="Штриховая стрелка вправо 3"/>
          <p:cNvSpPr/>
          <p:nvPr/>
        </p:nvSpPr>
        <p:spPr>
          <a:xfrm>
            <a:off x="235524" y="8826"/>
            <a:ext cx="3228112" cy="1833829"/>
          </a:xfrm>
          <a:prstGeom prst="stripedRigh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5" name="TextBox 4"/>
          <p:cNvSpPr txBox="1"/>
          <p:nvPr/>
        </p:nvSpPr>
        <p:spPr>
          <a:xfrm>
            <a:off x="488374" y="437886"/>
            <a:ext cx="2286000" cy="1200329"/>
          </a:xfrm>
          <a:prstGeom prst="rect">
            <a:avLst/>
          </a:prstGeom>
          <a:noFill/>
        </p:spPr>
        <p:txBody>
          <a:bodyPr wrap="square" rtlCol="0">
            <a:spAutoFit/>
          </a:bodyPr>
          <a:lstStyle/>
          <a:p>
            <a:r>
              <a:rPr lang="ru-RU" dirty="0" smtClean="0">
                <a:solidFill>
                  <a:schemeClr val="bg1"/>
                </a:solidFill>
              </a:rPr>
              <a:t>1. </a:t>
            </a:r>
            <a:r>
              <a:rPr lang="ru-RU" dirty="0" err="1" smtClean="0">
                <a:solidFill>
                  <a:schemeClr val="bg1"/>
                </a:solidFill>
              </a:rPr>
              <a:t>Організаційна</a:t>
            </a:r>
            <a:r>
              <a:rPr lang="ru-RU" dirty="0" smtClean="0">
                <a:solidFill>
                  <a:schemeClr val="bg1"/>
                </a:solidFill>
              </a:rPr>
              <a:t> </a:t>
            </a:r>
            <a:r>
              <a:rPr lang="ru-RU" dirty="0" err="1" smtClean="0">
                <a:solidFill>
                  <a:schemeClr val="bg1"/>
                </a:solidFill>
              </a:rPr>
              <a:t>одиниця</a:t>
            </a:r>
            <a:r>
              <a:rPr lang="ru-RU" dirty="0" smtClean="0">
                <a:solidFill>
                  <a:schemeClr val="bg1"/>
                </a:solidFill>
              </a:rPr>
              <a:t> </a:t>
            </a:r>
            <a:r>
              <a:rPr lang="ru-RU" dirty="0" err="1" smtClean="0">
                <a:solidFill>
                  <a:schemeClr val="bg1"/>
                </a:solidFill>
              </a:rPr>
              <a:t>підприємництва</a:t>
            </a:r>
            <a:r>
              <a:rPr lang="ru-RU" dirty="0" smtClean="0"/>
              <a:t/>
            </a:r>
            <a:br>
              <a:rPr lang="ru-RU" dirty="0" smtClean="0"/>
            </a:br>
            <a:endParaRPr lang="ru-RU" dirty="0"/>
          </a:p>
        </p:txBody>
      </p:sp>
      <p:sp>
        <p:nvSpPr>
          <p:cNvPr id="6" name="Штриховая стрелка вправо 5"/>
          <p:cNvSpPr/>
          <p:nvPr/>
        </p:nvSpPr>
        <p:spPr>
          <a:xfrm>
            <a:off x="2098099" y="1370440"/>
            <a:ext cx="3456709" cy="2149725"/>
          </a:xfrm>
          <a:prstGeom prst="stripedRigh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ru-RU"/>
          </a:p>
        </p:txBody>
      </p:sp>
      <p:sp>
        <p:nvSpPr>
          <p:cNvPr id="7" name="TextBox 6"/>
          <p:cNvSpPr txBox="1"/>
          <p:nvPr/>
        </p:nvSpPr>
        <p:spPr>
          <a:xfrm>
            <a:off x="2413288" y="1829396"/>
            <a:ext cx="2660073" cy="1200329"/>
          </a:xfrm>
          <a:prstGeom prst="rect">
            <a:avLst/>
          </a:prstGeom>
          <a:noFill/>
        </p:spPr>
        <p:txBody>
          <a:bodyPr wrap="square" rtlCol="0">
            <a:spAutoFit/>
          </a:bodyPr>
          <a:lstStyle/>
          <a:p>
            <a:r>
              <a:rPr lang="ru-RU" dirty="0" smtClean="0">
                <a:solidFill>
                  <a:schemeClr val="bg1"/>
                </a:solidFill>
              </a:rPr>
              <a:t>2. </a:t>
            </a:r>
            <a:r>
              <a:rPr lang="ru-RU" dirty="0" err="1" smtClean="0">
                <a:solidFill>
                  <a:schemeClr val="bg1"/>
                </a:solidFill>
              </a:rPr>
              <a:t>Загальна</a:t>
            </a:r>
            <a:r>
              <a:rPr lang="ru-RU" dirty="0" smtClean="0">
                <a:solidFill>
                  <a:schemeClr val="bg1"/>
                </a:solidFill>
              </a:rPr>
              <a:t> характеристика </a:t>
            </a:r>
            <a:r>
              <a:rPr lang="ru-RU" dirty="0" err="1" smtClean="0">
                <a:solidFill>
                  <a:schemeClr val="bg1"/>
                </a:solidFill>
              </a:rPr>
              <a:t>суті</a:t>
            </a:r>
            <a:r>
              <a:rPr lang="ru-RU" dirty="0" smtClean="0">
                <a:solidFill>
                  <a:schemeClr val="bg1"/>
                </a:solidFill>
              </a:rPr>
              <a:t> й </a:t>
            </a:r>
            <a:r>
              <a:rPr lang="ru-RU" dirty="0" err="1" smtClean="0">
                <a:solidFill>
                  <a:schemeClr val="bg1"/>
                </a:solidFill>
              </a:rPr>
              <a:t>видів</a:t>
            </a:r>
            <a:r>
              <a:rPr lang="ru-RU" dirty="0" smtClean="0">
                <a:solidFill>
                  <a:schemeClr val="bg1"/>
                </a:solidFill>
              </a:rPr>
              <a:t> </a:t>
            </a:r>
            <a:r>
              <a:rPr lang="ru-RU" dirty="0" err="1" smtClean="0">
                <a:solidFill>
                  <a:schemeClr val="bg1"/>
                </a:solidFill>
              </a:rPr>
              <a:t>господарських</a:t>
            </a:r>
            <a:r>
              <a:rPr lang="ru-RU" dirty="0" smtClean="0">
                <a:solidFill>
                  <a:schemeClr val="bg1"/>
                </a:solidFill>
              </a:rPr>
              <a:t> </a:t>
            </a:r>
            <a:r>
              <a:rPr lang="ru-RU" dirty="0" err="1" smtClean="0">
                <a:solidFill>
                  <a:schemeClr val="bg1"/>
                </a:solidFill>
              </a:rPr>
              <a:t>товариств</a:t>
            </a:r>
            <a:r>
              <a:rPr lang="ru-RU" dirty="0" smtClean="0">
                <a:solidFill>
                  <a:schemeClr val="bg1"/>
                </a:solidFill>
              </a:rPr>
              <a:t>.</a:t>
            </a:r>
            <a:endParaRPr lang="ru-RU" dirty="0">
              <a:solidFill>
                <a:schemeClr val="bg1"/>
              </a:solidFill>
            </a:endParaRPr>
          </a:p>
        </p:txBody>
      </p:sp>
      <p:sp>
        <p:nvSpPr>
          <p:cNvPr id="8" name="Штриховая стрелка вправо 7"/>
          <p:cNvSpPr/>
          <p:nvPr/>
        </p:nvSpPr>
        <p:spPr>
          <a:xfrm>
            <a:off x="3746789" y="2979576"/>
            <a:ext cx="3616037" cy="2374143"/>
          </a:xfrm>
          <a:prstGeom prst="stripedRigh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ru-RU"/>
          </a:p>
        </p:txBody>
      </p:sp>
      <p:sp>
        <p:nvSpPr>
          <p:cNvPr id="9" name="TextBox 8"/>
          <p:cNvSpPr txBox="1"/>
          <p:nvPr/>
        </p:nvSpPr>
        <p:spPr>
          <a:xfrm>
            <a:off x="4127789" y="3566482"/>
            <a:ext cx="2854036" cy="1200329"/>
          </a:xfrm>
          <a:prstGeom prst="rect">
            <a:avLst/>
          </a:prstGeom>
          <a:noFill/>
        </p:spPr>
        <p:txBody>
          <a:bodyPr wrap="square" rtlCol="0">
            <a:spAutoFit/>
          </a:bodyPr>
          <a:lstStyle/>
          <a:p>
            <a:r>
              <a:rPr lang="ru-RU" dirty="0" smtClean="0">
                <a:solidFill>
                  <a:schemeClr val="bg1"/>
                </a:solidFill>
              </a:rPr>
              <a:t>3. </a:t>
            </a:r>
            <a:r>
              <a:rPr lang="ru-RU" dirty="0" err="1" smtClean="0">
                <a:solidFill>
                  <a:schemeClr val="bg1"/>
                </a:solidFill>
              </a:rPr>
              <a:t>Економічна</a:t>
            </a:r>
            <a:r>
              <a:rPr lang="ru-RU" dirty="0" smtClean="0">
                <a:solidFill>
                  <a:schemeClr val="bg1"/>
                </a:solidFill>
              </a:rPr>
              <a:t> суть </a:t>
            </a:r>
            <a:r>
              <a:rPr lang="ru-RU" dirty="0" err="1" smtClean="0">
                <a:solidFill>
                  <a:schemeClr val="bg1"/>
                </a:solidFill>
              </a:rPr>
              <a:t>орендних</a:t>
            </a:r>
            <a:r>
              <a:rPr lang="ru-RU" dirty="0" smtClean="0">
                <a:solidFill>
                  <a:schemeClr val="bg1"/>
                </a:solidFill>
              </a:rPr>
              <a:t> </a:t>
            </a:r>
            <a:r>
              <a:rPr lang="ru-RU" dirty="0" err="1" smtClean="0">
                <a:solidFill>
                  <a:schemeClr val="bg1"/>
                </a:solidFill>
              </a:rPr>
              <a:t>підприємств</a:t>
            </a:r>
            <a:r>
              <a:rPr lang="ru-RU" dirty="0" smtClean="0">
                <a:solidFill>
                  <a:schemeClr val="bg1"/>
                </a:solidFill>
              </a:rPr>
              <a:t> та </a:t>
            </a:r>
            <a:r>
              <a:rPr lang="ru-RU" dirty="0" err="1" smtClean="0">
                <a:solidFill>
                  <a:schemeClr val="bg1"/>
                </a:solidFill>
              </a:rPr>
              <a:t>лізингу</a:t>
            </a:r>
            <a:r>
              <a:rPr lang="ru-RU" dirty="0" smtClean="0">
                <a:solidFill>
                  <a:schemeClr val="bg1"/>
                </a:solidFill>
              </a:rPr>
              <a:t> як </a:t>
            </a:r>
            <a:r>
              <a:rPr lang="ru-RU" dirty="0" err="1" smtClean="0">
                <a:solidFill>
                  <a:schemeClr val="bg1"/>
                </a:solidFill>
              </a:rPr>
              <a:t>форми</a:t>
            </a:r>
            <a:r>
              <a:rPr lang="ru-RU" dirty="0" smtClean="0">
                <a:solidFill>
                  <a:schemeClr val="bg1"/>
                </a:solidFill>
              </a:rPr>
              <a:t> </a:t>
            </a:r>
            <a:r>
              <a:rPr lang="ru-RU" dirty="0" err="1" smtClean="0">
                <a:solidFill>
                  <a:schemeClr val="bg1"/>
                </a:solidFill>
              </a:rPr>
              <a:t>оренди</a:t>
            </a:r>
            <a:r>
              <a:rPr lang="ru-RU" dirty="0" smtClean="0">
                <a:solidFill>
                  <a:schemeClr val="bg1"/>
                </a:solidFill>
              </a:rPr>
              <a:t>.</a:t>
            </a:r>
            <a:endParaRPr lang="ru-RU" dirty="0">
              <a:solidFill>
                <a:schemeClr val="bg1"/>
              </a:solidFill>
            </a:endParaRPr>
          </a:p>
        </p:txBody>
      </p:sp>
      <p:sp>
        <p:nvSpPr>
          <p:cNvPr id="10" name="Штриховая стрелка вправо 9"/>
          <p:cNvSpPr/>
          <p:nvPr/>
        </p:nvSpPr>
        <p:spPr>
          <a:xfrm>
            <a:off x="6642387" y="4462609"/>
            <a:ext cx="3734668" cy="2369128"/>
          </a:xfrm>
          <a:prstGeom prst="stripedRigh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ru-RU"/>
          </a:p>
        </p:txBody>
      </p:sp>
      <p:sp>
        <p:nvSpPr>
          <p:cNvPr id="11" name="TextBox 10"/>
          <p:cNvSpPr txBox="1"/>
          <p:nvPr/>
        </p:nvSpPr>
        <p:spPr>
          <a:xfrm>
            <a:off x="6981825" y="5026571"/>
            <a:ext cx="3075709" cy="1477328"/>
          </a:xfrm>
          <a:prstGeom prst="rect">
            <a:avLst/>
          </a:prstGeom>
          <a:noFill/>
        </p:spPr>
        <p:txBody>
          <a:bodyPr wrap="square" rtlCol="0">
            <a:spAutoFit/>
          </a:bodyPr>
          <a:lstStyle/>
          <a:p>
            <a:r>
              <a:rPr lang="ru-RU" dirty="0" smtClean="0">
                <a:solidFill>
                  <a:schemeClr val="bg1"/>
                </a:solidFill>
              </a:rPr>
              <a:t>4. </a:t>
            </a:r>
            <a:r>
              <a:rPr lang="ru-RU" dirty="0" err="1" smtClean="0">
                <a:solidFill>
                  <a:schemeClr val="bg1"/>
                </a:solidFill>
              </a:rPr>
              <a:t>Особливості</a:t>
            </a:r>
            <a:r>
              <a:rPr lang="ru-RU" dirty="0" smtClean="0">
                <a:solidFill>
                  <a:schemeClr val="bg1"/>
                </a:solidFill>
              </a:rPr>
              <a:t> </a:t>
            </a:r>
            <a:r>
              <a:rPr lang="ru-RU" dirty="0" err="1" smtClean="0">
                <a:solidFill>
                  <a:schemeClr val="bg1"/>
                </a:solidFill>
              </a:rPr>
              <a:t>створення</a:t>
            </a:r>
            <a:r>
              <a:rPr lang="ru-RU" dirty="0" smtClean="0">
                <a:solidFill>
                  <a:schemeClr val="bg1"/>
                </a:solidFill>
              </a:rPr>
              <a:t> та </a:t>
            </a:r>
            <a:r>
              <a:rPr lang="ru-RU" dirty="0" err="1" smtClean="0">
                <a:solidFill>
                  <a:schemeClr val="bg1"/>
                </a:solidFill>
              </a:rPr>
              <a:t>діяльності</a:t>
            </a:r>
            <a:r>
              <a:rPr lang="ru-RU" dirty="0" smtClean="0">
                <a:solidFill>
                  <a:schemeClr val="bg1"/>
                </a:solidFill>
              </a:rPr>
              <a:t> </a:t>
            </a:r>
            <a:r>
              <a:rPr lang="ru-RU" dirty="0" err="1" smtClean="0">
                <a:solidFill>
                  <a:schemeClr val="bg1"/>
                </a:solidFill>
              </a:rPr>
              <a:t>малих</a:t>
            </a:r>
            <a:r>
              <a:rPr lang="ru-RU" dirty="0" smtClean="0">
                <a:solidFill>
                  <a:schemeClr val="bg1"/>
                </a:solidFill>
              </a:rPr>
              <a:t> </a:t>
            </a:r>
            <a:r>
              <a:rPr lang="ru-RU" dirty="0" err="1" smtClean="0">
                <a:solidFill>
                  <a:schemeClr val="bg1"/>
                </a:solidFill>
              </a:rPr>
              <a:t>підприємств</a:t>
            </a:r>
            <a:r>
              <a:rPr lang="ru-RU" dirty="0" smtClean="0">
                <a:solidFill>
                  <a:schemeClr val="bg1"/>
                </a:solidFill>
              </a:rPr>
              <a:t> з </a:t>
            </a:r>
            <a:r>
              <a:rPr lang="ru-RU" dirty="0" err="1" smtClean="0">
                <a:solidFill>
                  <a:schemeClr val="bg1"/>
                </a:solidFill>
              </a:rPr>
              <a:t>іноземним</a:t>
            </a:r>
            <a:r>
              <a:rPr lang="ru-RU" dirty="0" smtClean="0">
                <a:solidFill>
                  <a:schemeClr val="bg1"/>
                </a:solidFill>
              </a:rPr>
              <a:t/>
            </a:r>
            <a:br>
              <a:rPr lang="ru-RU" dirty="0" smtClean="0">
                <a:solidFill>
                  <a:schemeClr val="bg1"/>
                </a:solidFill>
              </a:rPr>
            </a:br>
            <a:r>
              <a:rPr lang="ru-RU" dirty="0" err="1" smtClean="0">
                <a:solidFill>
                  <a:schemeClr val="bg1"/>
                </a:solidFill>
              </a:rPr>
              <a:t>капіталом</a:t>
            </a:r>
            <a:r>
              <a:rPr lang="ru-RU" dirty="0" smtClean="0">
                <a:solidFill>
                  <a:schemeClr val="bg1"/>
                </a:solidFill>
              </a:rPr>
              <a:t>.</a:t>
            </a:r>
            <a:r>
              <a:rPr lang="ru-RU" dirty="0" smtClean="0"/>
              <a:t/>
            </a:r>
            <a:br>
              <a:rPr lang="ru-RU" dirty="0" smtClean="0"/>
            </a:br>
            <a:endParaRPr lang="ru-RU" dirty="0"/>
          </a:p>
        </p:txBody>
      </p:sp>
    </p:spTree>
    <p:extLst>
      <p:ext uri="{BB962C8B-B14F-4D97-AF65-F5344CB8AC3E}">
        <p14:creationId xmlns:p14="http://schemas.microsoft.com/office/powerpoint/2010/main" val="727804880"/>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1500"/>
                                        <p:tgtEl>
                                          <p:spTgt spid="10"/>
                                        </p:tgtEl>
                                      </p:cBhvr>
                                    </p:animEffect>
                                    <p:anim calcmode="lin" valueType="num">
                                      <p:cBhvr>
                                        <p:cTn id="29" dur="1500" fill="hold"/>
                                        <p:tgtEl>
                                          <p:spTgt spid="10"/>
                                        </p:tgtEl>
                                        <p:attrNameLst>
                                          <p:attrName>ppt_x</p:attrName>
                                        </p:attrNameLst>
                                      </p:cBhvr>
                                      <p:tavLst>
                                        <p:tav tm="0">
                                          <p:val>
                                            <p:strVal val="#ppt_x"/>
                                          </p:val>
                                        </p:tav>
                                        <p:tav tm="100000">
                                          <p:val>
                                            <p:strVal val="#ppt_x"/>
                                          </p:val>
                                        </p:tav>
                                      </p:tavLst>
                                    </p:anim>
                                    <p:anim calcmode="lin" valueType="num">
                                      <p:cBhvr>
                                        <p:cTn id="30" dur="15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8" grpId="0" animBg="1"/>
      <p:bldP spid="1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5142" y="585216"/>
            <a:ext cx="8596668" cy="1320800"/>
          </a:xfrm>
        </p:spPr>
        <p:txBody>
          <a:bodyPr/>
          <a:lstStyle/>
          <a:p>
            <a:r>
              <a:rPr lang="uk-UA" dirty="0" smtClean="0">
                <a:solidFill>
                  <a:srgbClr val="FF9933"/>
                </a:solidFill>
              </a:rPr>
              <a:t>Види іноземних інвестицій:</a:t>
            </a:r>
            <a:endParaRPr lang="ru-RU" dirty="0">
              <a:solidFill>
                <a:srgbClr val="FF9933"/>
              </a:solidFill>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379914408"/>
              </p:ext>
            </p:extLst>
          </p:nvPr>
        </p:nvGraphicFramePr>
        <p:xfrm>
          <a:off x="665670" y="1538796"/>
          <a:ext cx="9087929" cy="42280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52564418"/>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5142" y="0"/>
            <a:ext cx="8596668" cy="1320800"/>
          </a:xfrm>
        </p:spPr>
        <p:txBody>
          <a:bodyPr/>
          <a:lstStyle/>
          <a:p>
            <a:r>
              <a:rPr lang="" dirty="0" smtClean="0"/>
              <a:t>Ф</a:t>
            </a:r>
            <a:r>
              <a:rPr lang="uk-UA" dirty="0" err="1" smtClean="0"/>
              <a:t>орми</a:t>
            </a:r>
            <a:r>
              <a:rPr lang="uk-UA" dirty="0" smtClean="0"/>
              <a:t> здійснення іноземних інвестицій:</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381016943"/>
              </p:ext>
            </p:extLst>
          </p:nvPr>
        </p:nvGraphicFramePr>
        <p:xfrm>
          <a:off x="487681" y="1219200"/>
          <a:ext cx="9302496" cy="5638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81490465"/>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02025" y="193964"/>
            <a:ext cx="8596668" cy="1320800"/>
          </a:xfrm>
        </p:spPr>
        <p:txBody>
          <a:bodyPr/>
          <a:lstStyle/>
          <a:p>
            <a:r>
              <a:rPr lang="uk-UA" dirty="0">
                <a:solidFill>
                  <a:srgbClr val="A5B592"/>
                </a:solidFill>
              </a:rPr>
              <a:t>Правовий режим іноземних інвестицій:</a:t>
            </a:r>
            <a:endParaRPr lang="ru-RU" dirty="0"/>
          </a:p>
        </p:txBody>
      </p:sp>
      <p:graphicFrame>
        <p:nvGraphicFramePr>
          <p:cNvPr id="7" name="Объект 6"/>
          <p:cNvGraphicFramePr>
            <a:graphicFrameLocks noGrp="1"/>
          </p:cNvGraphicFramePr>
          <p:nvPr>
            <p:ph idx="1"/>
            <p:extLst>
              <p:ext uri="{D42A27DB-BD31-4B8C-83A1-F6EECF244321}">
                <p14:modId xmlns:p14="http://schemas.microsoft.com/office/powerpoint/2010/main" val="3304446009"/>
              </p:ext>
            </p:extLst>
          </p:nvPr>
        </p:nvGraphicFramePr>
        <p:xfrm>
          <a:off x="677862" y="955964"/>
          <a:ext cx="10862973" cy="57219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8" name="Рисунок 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754764" y="955963"/>
            <a:ext cx="2594282" cy="2618509"/>
          </a:xfrm>
          <a:prstGeom prst="rect">
            <a:avLst/>
          </a:prstGeom>
        </p:spPr>
      </p:pic>
      <p:pic>
        <p:nvPicPr>
          <p:cNvPr id="9" name="Рисунок 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869381" y="4011755"/>
            <a:ext cx="2636121" cy="2666137"/>
          </a:xfrm>
          <a:prstGeom prst="rect">
            <a:avLst/>
          </a:prstGeom>
        </p:spPr>
      </p:pic>
    </p:spTree>
    <p:extLst>
      <p:ext uri="{BB962C8B-B14F-4D97-AF65-F5344CB8AC3E}">
        <p14:creationId xmlns:p14="http://schemas.microsoft.com/office/powerpoint/2010/main" val="829998767"/>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706948580"/>
              </p:ext>
            </p:extLst>
          </p:nvPr>
        </p:nvGraphicFramePr>
        <p:xfrm>
          <a:off x="568036" y="110836"/>
          <a:ext cx="10584873" cy="67471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Рисунок 4"/>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48144" y="110835"/>
            <a:ext cx="3071902" cy="3117273"/>
          </a:xfrm>
          <a:prstGeom prst="rect">
            <a:avLst/>
          </a:prstGeom>
        </p:spPr>
      </p:pic>
      <p:pic>
        <p:nvPicPr>
          <p:cNvPr id="6" name="Рисунок 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921335" y="3693968"/>
            <a:ext cx="3079173" cy="3164032"/>
          </a:xfrm>
          <a:prstGeom prst="rect">
            <a:avLst/>
          </a:prstGeom>
        </p:spPr>
      </p:pic>
    </p:spTree>
    <p:extLst>
      <p:ext uri="{BB962C8B-B14F-4D97-AF65-F5344CB8AC3E}">
        <p14:creationId xmlns:p14="http://schemas.microsoft.com/office/powerpoint/2010/main" val="4071383646"/>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371801483"/>
              </p:ext>
            </p:extLst>
          </p:nvPr>
        </p:nvGraphicFramePr>
        <p:xfrm>
          <a:off x="677862" y="277091"/>
          <a:ext cx="8826355" cy="60959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Рисунок 4"/>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844145" y="3547196"/>
            <a:ext cx="2660072" cy="2687349"/>
          </a:xfrm>
          <a:prstGeom prst="rect">
            <a:avLst/>
          </a:prstGeom>
        </p:spPr>
      </p:pic>
      <p:pic>
        <p:nvPicPr>
          <p:cNvPr id="6" name="Рисунок 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77862" y="437716"/>
            <a:ext cx="2628900" cy="2679557"/>
          </a:xfrm>
          <a:prstGeom prst="rect">
            <a:avLst/>
          </a:prstGeom>
        </p:spPr>
      </p:pic>
    </p:spTree>
    <p:extLst>
      <p:ext uri="{BB962C8B-B14F-4D97-AF65-F5344CB8AC3E}">
        <p14:creationId xmlns:p14="http://schemas.microsoft.com/office/powerpoint/2010/main" val="2549930171"/>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9526" y="243840"/>
            <a:ext cx="8596668" cy="1320800"/>
          </a:xfrm>
        </p:spPr>
        <p:txBody>
          <a:bodyPr/>
          <a:lstStyle/>
          <a:p>
            <a:r>
              <a:rPr lang="uk-UA" dirty="0" smtClean="0"/>
              <a:t>Гарантії для іноземних інвесторів:</a:t>
            </a:r>
            <a:endParaRPr lang="uk-UA"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428600645"/>
              </p:ext>
            </p:extLst>
          </p:nvPr>
        </p:nvGraphicFramePr>
        <p:xfrm>
          <a:off x="353568" y="865632"/>
          <a:ext cx="8896223" cy="49743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Прямоугольник 5"/>
          <p:cNvSpPr/>
          <p:nvPr/>
        </p:nvSpPr>
        <p:spPr>
          <a:xfrm>
            <a:off x="292608" y="5657088"/>
            <a:ext cx="9278112" cy="10728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t>У </a:t>
            </a:r>
            <a:r>
              <a:rPr lang="ru-RU" dirty="0" err="1"/>
              <a:t>разі</a:t>
            </a:r>
            <a:r>
              <a:rPr lang="ru-RU" dirty="0"/>
              <a:t> </a:t>
            </a:r>
            <a:r>
              <a:rPr lang="ru-RU" dirty="0" err="1"/>
              <a:t>зміни</a:t>
            </a:r>
            <a:r>
              <a:rPr lang="ru-RU" dirty="0"/>
              <a:t> </a:t>
            </a:r>
            <a:r>
              <a:rPr lang="ru-RU" dirty="0" err="1"/>
              <a:t>законодавства</a:t>
            </a:r>
            <a:r>
              <a:rPr lang="ru-RU" dirty="0"/>
              <a:t> про режим </a:t>
            </a:r>
            <a:r>
              <a:rPr lang="ru-RU" dirty="0" err="1"/>
              <a:t>іноземного</a:t>
            </a:r>
            <a:r>
              <a:rPr lang="ru-RU" dirty="0"/>
              <a:t> </a:t>
            </a:r>
            <a:r>
              <a:rPr lang="ru-RU" dirty="0" err="1"/>
              <a:t>інвестування</a:t>
            </a:r>
            <a:r>
              <a:rPr lang="ru-RU" dirty="0"/>
              <a:t> на </a:t>
            </a:r>
            <a:r>
              <a:rPr lang="ru-RU" dirty="0" err="1"/>
              <a:t>вимогу</a:t>
            </a:r>
            <a:r>
              <a:rPr lang="ru-RU" dirty="0"/>
              <a:t> </a:t>
            </a:r>
            <a:r>
              <a:rPr lang="ru-RU" dirty="0" err="1"/>
              <a:t>іноземного</a:t>
            </a:r>
            <a:r>
              <a:rPr lang="ru-RU" dirty="0"/>
              <a:t> </a:t>
            </a:r>
            <a:r>
              <a:rPr lang="ru-RU" dirty="0" err="1"/>
              <a:t>інвестора</a:t>
            </a:r>
            <a:r>
              <a:rPr lang="ru-RU" dirty="0"/>
              <a:t> у </a:t>
            </a:r>
            <a:r>
              <a:rPr lang="ru-RU" dirty="0" err="1"/>
              <a:t>випадках</a:t>
            </a:r>
            <a:r>
              <a:rPr lang="ru-RU" dirty="0"/>
              <a:t> і в порядку, </a:t>
            </a:r>
            <a:r>
              <a:rPr lang="ru-RU" dirty="0" err="1"/>
              <a:t>визначених</a:t>
            </a:r>
            <a:r>
              <a:rPr lang="ru-RU" dirty="0"/>
              <a:t> законом, </a:t>
            </a:r>
            <a:r>
              <a:rPr lang="ru-RU" dirty="0" err="1"/>
              <a:t>застосовуються</a:t>
            </a:r>
            <a:r>
              <a:rPr lang="ru-RU" dirty="0"/>
              <a:t> </a:t>
            </a:r>
            <a:r>
              <a:rPr lang="ru-RU" dirty="0" err="1"/>
              <a:t>державні</a:t>
            </a:r>
            <a:r>
              <a:rPr lang="ru-RU" dirty="0"/>
              <a:t> </a:t>
            </a:r>
            <a:r>
              <a:rPr lang="ru-RU" dirty="0" err="1"/>
              <a:t>гарантії</a:t>
            </a:r>
            <a:r>
              <a:rPr lang="ru-RU" dirty="0"/>
              <a:t>, </a:t>
            </a:r>
            <a:r>
              <a:rPr lang="ru-RU" dirty="0" err="1"/>
              <a:t>які</a:t>
            </a:r>
            <a:r>
              <a:rPr lang="ru-RU" dirty="0"/>
              <a:t> </a:t>
            </a:r>
            <a:r>
              <a:rPr lang="ru-RU" dirty="0" err="1"/>
              <a:t>визначаються</a:t>
            </a:r>
            <a:r>
              <a:rPr lang="ru-RU" dirty="0"/>
              <a:t> </a:t>
            </a:r>
            <a:r>
              <a:rPr lang="ru-RU" dirty="0" err="1"/>
              <a:t>законодавством</a:t>
            </a:r>
            <a:r>
              <a:rPr lang="ru-RU" dirty="0"/>
              <a:t>, </a:t>
            </a:r>
            <a:r>
              <a:rPr lang="ru-RU" dirty="0" err="1"/>
              <a:t>що</a:t>
            </a:r>
            <a:r>
              <a:rPr lang="ru-RU" dirty="0"/>
              <a:t> </a:t>
            </a:r>
            <a:r>
              <a:rPr lang="ru-RU" dirty="0" err="1"/>
              <a:t>діяло</a:t>
            </a:r>
            <a:r>
              <a:rPr lang="ru-RU" dirty="0"/>
              <a:t> на момент </a:t>
            </a:r>
            <a:r>
              <a:rPr lang="ru-RU" dirty="0" err="1"/>
              <a:t>вкладення</a:t>
            </a:r>
            <a:r>
              <a:rPr lang="ru-RU" dirty="0"/>
              <a:t> </a:t>
            </a:r>
            <a:r>
              <a:rPr lang="ru-RU" dirty="0" err="1"/>
              <a:t>інвестицій</a:t>
            </a:r>
            <a:r>
              <a:rPr lang="ru-RU" dirty="0"/>
              <a:t>.</a:t>
            </a:r>
            <a:endParaRPr lang="uk-UA" dirty="0"/>
          </a:p>
        </p:txBody>
      </p:sp>
    </p:spTree>
    <p:extLst>
      <p:ext uri="{BB962C8B-B14F-4D97-AF65-F5344CB8AC3E}">
        <p14:creationId xmlns:p14="http://schemas.microsoft.com/office/powerpoint/2010/main" val="3030756912"/>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0"/>
            <a:ext cx="8596668" cy="633984"/>
          </a:xfrm>
        </p:spPr>
        <p:txBody>
          <a:bodyPr>
            <a:normAutofit fontScale="90000"/>
          </a:bodyPr>
          <a:lstStyle/>
          <a:p>
            <a:r>
              <a:rPr lang="uk-UA" dirty="0"/>
              <a:t>Іноземні інвестиції в Україні не підлягають націоналізації. </a:t>
            </a:r>
          </a:p>
        </p:txBody>
      </p:sp>
      <p:sp>
        <p:nvSpPr>
          <p:cNvPr id="3" name="Объект 2"/>
          <p:cNvSpPr>
            <a:spLocks noGrp="1"/>
          </p:cNvSpPr>
          <p:nvPr>
            <p:ph idx="1"/>
          </p:nvPr>
        </p:nvSpPr>
        <p:spPr>
          <a:xfrm>
            <a:off x="280416" y="1060704"/>
            <a:ext cx="9765792" cy="5797296"/>
          </a:xfrm>
        </p:spPr>
        <p:txBody>
          <a:bodyPr>
            <a:normAutofit/>
          </a:bodyPr>
          <a:lstStyle/>
          <a:p>
            <a:r>
              <a:rPr lang="uk-UA" sz="2000" dirty="0"/>
              <a:t>Органи державної влади та їх посадові особи не мають права реквізувати іноземні інвестиції, крім випадків здійснення рятувальних заходів у разі стихійного лиха, аварій, </a:t>
            </a:r>
            <a:r>
              <a:rPr lang="uk-UA" sz="2000" dirty="0" smtClean="0"/>
              <a:t>епідемій. </a:t>
            </a:r>
            <a:r>
              <a:rPr lang="uk-UA" sz="2000" dirty="0"/>
              <a:t>Зазначена реквізиція може бути здійснена лише на підставі рішення органів, уповноважених на це Кабінетом Міністрів України, і в порядку, встановленому </a:t>
            </a:r>
            <a:r>
              <a:rPr lang="uk-UA" sz="2000" dirty="0" smtClean="0"/>
              <a:t>законом.</a:t>
            </a:r>
          </a:p>
          <a:p>
            <a:r>
              <a:rPr lang="uk-UA" sz="2000" dirty="0"/>
              <a:t>Іноземні інвестори мають право вимагати відшкодування збитків, завданих їм незаконними діями чи бездіяльністю органів державної влади або органів місцевого самоврядування, їх посадових осіб. Збитки іноземних інвесторів повинні бути відшкодовані за поточними ринковими цінами або на основі обґрунтованих оцінок, підтверджених незалежним </a:t>
            </a:r>
            <a:r>
              <a:rPr lang="uk-UA" sz="2000" dirty="0" smtClean="0"/>
              <a:t>аудитором.</a:t>
            </a:r>
          </a:p>
          <a:p>
            <a:r>
              <a:rPr lang="uk-UA" sz="2000" dirty="0"/>
              <a:t>Компенсація, яка виплачується іноземному інвестору в порядку відшкодування збитків, повинна бути адекватною, ефективною та визначеною на момент виконання рішення про відшкодування збитків. Сума компенсації за цим рішенням має бути негайно виплачена у валюті, в якій були здійснені інвестиції, чи в іншій прийнятній для іноземного інвестора валюті відповідно до валютного законодавства. Законом може бути передбачено нарахування відсотків на суму компенсації.</a:t>
            </a:r>
          </a:p>
        </p:txBody>
      </p:sp>
    </p:spTree>
    <p:extLst>
      <p:ext uri="{BB962C8B-B14F-4D97-AF65-F5344CB8AC3E}">
        <p14:creationId xmlns:p14="http://schemas.microsoft.com/office/powerpoint/2010/main" val="172977298"/>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0"/>
            <a:ext cx="8596668" cy="950976"/>
          </a:xfrm>
        </p:spPr>
        <p:txBody>
          <a:bodyPr>
            <a:normAutofit fontScale="90000"/>
          </a:bodyPr>
          <a:lstStyle/>
          <a:p>
            <a:r>
              <a:rPr lang="ru-RU" dirty="0" err="1"/>
              <a:t>Гарантії</a:t>
            </a:r>
            <a:r>
              <a:rPr lang="ru-RU" dirty="0"/>
              <a:t> </a:t>
            </a:r>
            <a:r>
              <a:rPr lang="ru-RU" dirty="0" err="1"/>
              <a:t>переказу</a:t>
            </a:r>
            <a:r>
              <a:rPr lang="ru-RU" dirty="0"/>
              <a:t> та </a:t>
            </a:r>
            <a:r>
              <a:rPr lang="ru-RU" dirty="0" err="1"/>
              <a:t>використання</a:t>
            </a:r>
            <a:r>
              <a:rPr lang="ru-RU" dirty="0"/>
              <a:t> </a:t>
            </a:r>
            <a:r>
              <a:rPr lang="ru-RU" dirty="0" err="1"/>
              <a:t>доходів</a:t>
            </a:r>
            <a:r>
              <a:rPr lang="ru-RU" dirty="0"/>
              <a:t> </a:t>
            </a:r>
            <a:r>
              <a:rPr lang="ru-RU" dirty="0" err="1"/>
              <a:t>від</a:t>
            </a:r>
            <a:r>
              <a:rPr lang="ru-RU" dirty="0"/>
              <a:t> </a:t>
            </a:r>
            <a:r>
              <a:rPr lang="ru-RU" dirty="0" err="1"/>
              <a:t>іноземних</a:t>
            </a:r>
            <a:r>
              <a:rPr lang="ru-RU" dirty="0"/>
              <a:t> </a:t>
            </a:r>
            <a:r>
              <a:rPr lang="ru-RU" dirty="0" err="1"/>
              <a:t>інвестицій</a:t>
            </a:r>
            <a:r>
              <a:rPr lang="ru-RU" dirty="0"/>
              <a:t>: </a:t>
            </a:r>
            <a:endParaRPr lang="uk-UA" dirty="0"/>
          </a:p>
        </p:txBody>
      </p:sp>
      <p:sp>
        <p:nvSpPr>
          <p:cNvPr id="3" name="Объект 2"/>
          <p:cNvSpPr>
            <a:spLocks noGrp="1"/>
          </p:cNvSpPr>
          <p:nvPr>
            <p:ph idx="1"/>
          </p:nvPr>
        </p:nvSpPr>
        <p:spPr>
          <a:xfrm>
            <a:off x="365760" y="1036321"/>
            <a:ext cx="9375648" cy="5005042"/>
          </a:xfrm>
        </p:spPr>
        <p:txBody>
          <a:bodyPr/>
          <a:lstStyle/>
          <a:p>
            <a:pPr marL="0" indent="0" algn="ctr">
              <a:buNone/>
            </a:pPr>
            <a:r>
              <a:rPr lang="uk-UA" dirty="0">
                <a:solidFill>
                  <a:schemeClr val="tx1"/>
                </a:solidFill>
              </a:rPr>
              <a:t>      Іноземним інвесторам після сплати ними податків, зборів </a:t>
            </a:r>
            <a:r>
              <a:rPr lang="uk-UA" dirty="0" smtClean="0">
                <a:solidFill>
                  <a:schemeClr val="tx1"/>
                </a:solidFill>
              </a:rPr>
              <a:t>гарантується             безперешкодний </a:t>
            </a:r>
            <a:r>
              <a:rPr lang="uk-UA" dirty="0">
                <a:solidFill>
                  <a:schemeClr val="tx1"/>
                </a:solidFill>
              </a:rPr>
              <a:t>негайний переказ за кордон їхніх доходів, прибутків та інших коштів в іноземній валюті, одержаних на законних підставах від здійснення інвестицій</a:t>
            </a:r>
            <a:r>
              <a:rPr lang="uk-UA" dirty="0"/>
              <a:t>.</a:t>
            </a:r>
          </a:p>
        </p:txBody>
      </p:sp>
      <p:sp>
        <p:nvSpPr>
          <p:cNvPr id="4" name="Стрелка вправо 3"/>
          <p:cNvSpPr/>
          <p:nvPr/>
        </p:nvSpPr>
        <p:spPr>
          <a:xfrm>
            <a:off x="74676" y="1260348"/>
            <a:ext cx="63246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sp>
        <p:nvSpPr>
          <p:cNvPr id="5" name="Стрелка вправо 4"/>
          <p:cNvSpPr/>
          <p:nvPr/>
        </p:nvSpPr>
        <p:spPr>
          <a:xfrm>
            <a:off x="74676" y="2255520"/>
            <a:ext cx="63246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6" name="Прямоугольник 5"/>
          <p:cNvSpPr/>
          <p:nvPr/>
        </p:nvSpPr>
        <p:spPr>
          <a:xfrm>
            <a:off x="841248" y="2255520"/>
            <a:ext cx="8534400" cy="1200329"/>
          </a:xfrm>
          <a:prstGeom prst="rect">
            <a:avLst/>
          </a:prstGeom>
        </p:spPr>
        <p:txBody>
          <a:bodyPr wrap="square">
            <a:spAutoFit/>
          </a:bodyPr>
          <a:lstStyle/>
          <a:p>
            <a:r>
              <a:rPr lang="ru-RU" dirty="0"/>
              <a:t>Порядок </a:t>
            </a:r>
            <a:r>
              <a:rPr lang="ru-RU" dirty="0" err="1"/>
              <a:t>переказу</a:t>
            </a:r>
            <a:r>
              <a:rPr lang="ru-RU" dirty="0"/>
              <a:t> за кордон </a:t>
            </a:r>
            <a:r>
              <a:rPr lang="ru-RU" dirty="0" err="1"/>
              <a:t>зазначених</a:t>
            </a:r>
            <a:r>
              <a:rPr lang="ru-RU" dirty="0"/>
              <a:t> </a:t>
            </a:r>
            <a:r>
              <a:rPr lang="ru-RU" dirty="0" err="1"/>
              <a:t>коштів</a:t>
            </a:r>
            <a:r>
              <a:rPr lang="ru-RU" dirty="0"/>
              <a:t> </a:t>
            </a:r>
            <a:r>
              <a:rPr lang="ru-RU" dirty="0" err="1"/>
              <a:t>встановлюється</a:t>
            </a:r>
            <a:r>
              <a:rPr lang="ru-RU" dirty="0"/>
              <a:t> </a:t>
            </a:r>
            <a:r>
              <a:rPr lang="ru-RU" dirty="0" err="1"/>
              <a:t>Національним</a:t>
            </a:r>
            <a:r>
              <a:rPr lang="ru-RU" dirty="0"/>
              <a:t> банком </a:t>
            </a:r>
            <a:r>
              <a:rPr lang="ru-RU" dirty="0" err="1"/>
              <a:t>України</a:t>
            </a:r>
            <a:r>
              <a:rPr lang="ru-RU" dirty="0"/>
              <a:t>. Доход </a:t>
            </a:r>
            <a:r>
              <a:rPr lang="ru-RU" dirty="0" err="1"/>
              <a:t>іноземного</a:t>
            </a:r>
            <a:r>
              <a:rPr lang="ru-RU" dirty="0"/>
              <a:t> </a:t>
            </a:r>
            <a:r>
              <a:rPr lang="ru-RU" dirty="0" err="1"/>
              <a:t>інвестора</a:t>
            </a:r>
            <a:r>
              <a:rPr lang="ru-RU" dirty="0"/>
              <a:t> </a:t>
            </a:r>
            <a:r>
              <a:rPr lang="ru-RU" dirty="0" err="1"/>
              <a:t>або</a:t>
            </a:r>
            <a:r>
              <a:rPr lang="ru-RU" dirty="0"/>
              <a:t> </a:t>
            </a:r>
            <a:r>
              <a:rPr lang="ru-RU" dirty="0" err="1"/>
              <a:t>інші</a:t>
            </a:r>
            <a:r>
              <a:rPr lang="ru-RU" dirty="0"/>
              <a:t> </a:t>
            </a:r>
            <a:r>
              <a:rPr lang="ru-RU" dirty="0" err="1"/>
              <a:t>кошти</a:t>
            </a:r>
            <a:r>
              <a:rPr lang="ru-RU" dirty="0"/>
              <a:t>, </a:t>
            </a:r>
            <a:r>
              <a:rPr lang="ru-RU" dirty="0" err="1"/>
              <a:t>одержані</a:t>
            </a:r>
            <a:r>
              <a:rPr lang="ru-RU" dirty="0"/>
              <a:t> в </a:t>
            </a:r>
            <a:r>
              <a:rPr lang="ru-RU" dirty="0" err="1"/>
              <a:t>Україні</a:t>
            </a:r>
            <a:r>
              <a:rPr lang="ru-RU" dirty="0"/>
              <a:t> у </a:t>
            </a:r>
            <a:r>
              <a:rPr lang="ru-RU" dirty="0" err="1"/>
              <a:t>гривнях</a:t>
            </a:r>
            <a:r>
              <a:rPr lang="ru-RU" dirty="0"/>
              <a:t> </a:t>
            </a:r>
            <a:r>
              <a:rPr lang="ru-RU" dirty="0" err="1"/>
              <a:t>або</a:t>
            </a:r>
            <a:r>
              <a:rPr lang="ru-RU" dirty="0"/>
              <a:t> </a:t>
            </a:r>
            <a:r>
              <a:rPr lang="ru-RU" dirty="0" err="1"/>
              <a:t>іноземній</a:t>
            </a:r>
            <a:r>
              <a:rPr lang="ru-RU" dirty="0"/>
              <a:t> </a:t>
            </a:r>
            <a:r>
              <a:rPr lang="ru-RU" dirty="0" err="1"/>
              <a:t>валюті</a:t>
            </a:r>
            <a:r>
              <a:rPr lang="ru-RU" dirty="0"/>
              <a:t> </a:t>
            </a:r>
            <a:r>
              <a:rPr lang="ru-RU" dirty="0" err="1"/>
              <a:t>від</a:t>
            </a:r>
            <a:r>
              <a:rPr lang="ru-RU" dirty="0"/>
              <a:t> </a:t>
            </a:r>
            <a:r>
              <a:rPr lang="ru-RU" dirty="0" err="1"/>
              <a:t>здійснення</a:t>
            </a:r>
            <a:r>
              <a:rPr lang="ru-RU" dirty="0"/>
              <a:t> </a:t>
            </a:r>
            <a:r>
              <a:rPr lang="ru-RU" dirty="0" err="1"/>
              <a:t>інвестицій</a:t>
            </a:r>
            <a:r>
              <a:rPr lang="ru-RU" dirty="0"/>
              <a:t>, </a:t>
            </a:r>
            <a:r>
              <a:rPr lang="ru-RU" dirty="0" err="1"/>
              <a:t>можуть</a:t>
            </a:r>
            <a:r>
              <a:rPr lang="ru-RU" dirty="0"/>
              <a:t> </a:t>
            </a:r>
            <a:r>
              <a:rPr lang="ru-RU" dirty="0" err="1"/>
              <a:t>реінвестуватися</a:t>
            </a:r>
            <a:r>
              <a:rPr lang="ru-RU" dirty="0"/>
              <a:t> в </a:t>
            </a:r>
            <a:r>
              <a:rPr lang="ru-RU" dirty="0" err="1"/>
              <a:t>Україні</a:t>
            </a:r>
            <a:r>
              <a:rPr lang="ru-RU" dirty="0"/>
              <a:t> в порядку, </a:t>
            </a:r>
            <a:r>
              <a:rPr lang="ru-RU" dirty="0" err="1"/>
              <a:t>встановленому</a:t>
            </a:r>
            <a:r>
              <a:rPr lang="ru-RU" dirty="0"/>
              <a:t> </a:t>
            </a:r>
            <a:r>
              <a:rPr lang="ru-RU" dirty="0" err="1"/>
              <a:t>законодавством</a:t>
            </a:r>
            <a:r>
              <a:rPr lang="ru-RU" dirty="0"/>
              <a:t>.</a:t>
            </a:r>
            <a:endParaRPr lang="uk-UA" dirty="0"/>
          </a:p>
        </p:txBody>
      </p:sp>
      <p:sp>
        <p:nvSpPr>
          <p:cNvPr id="7" name="Стрелка вправо 6"/>
          <p:cNvSpPr/>
          <p:nvPr/>
        </p:nvSpPr>
        <p:spPr>
          <a:xfrm>
            <a:off x="74676" y="4011168"/>
            <a:ext cx="63246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p:cNvSpPr/>
          <p:nvPr/>
        </p:nvSpPr>
        <p:spPr>
          <a:xfrm>
            <a:off x="841248" y="4100221"/>
            <a:ext cx="8534400" cy="1477328"/>
          </a:xfrm>
          <a:prstGeom prst="rect">
            <a:avLst/>
          </a:prstGeom>
        </p:spPr>
        <p:txBody>
          <a:bodyPr wrap="square">
            <a:spAutoFit/>
          </a:bodyPr>
          <a:lstStyle/>
          <a:p>
            <a:r>
              <a:rPr lang="uk-UA" dirty="0"/>
              <a:t>У разі припинення інвестиційної діяльності на території України іноземний інвестор має право на повернення своїх інвестицій не пізніше шести місяців після припинення цієї діяльності, а також доходів за цими інвестиціями 37 у грошовій або товарній формі, якщо інше не встановлено законом або угодою сторін.</a:t>
            </a:r>
          </a:p>
        </p:txBody>
      </p:sp>
    </p:spTree>
    <p:extLst>
      <p:ext uri="{BB962C8B-B14F-4D97-AF65-F5344CB8AC3E}">
        <p14:creationId xmlns:p14="http://schemas.microsoft.com/office/powerpoint/2010/main" val="2617580833"/>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Рисунок 7"/>
          <p:cNvPicPr>
            <a:picLocks noChangeAspect="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0" y="3990109"/>
            <a:ext cx="4291291" cy="2855659"/>
          </a:xfrm>
          <a:prstGeom prst="rect">
            <a:avLst/>
          </a:prstGeom>
        </p:spPr>
      </p:pic>
      <p:sp>
        <p:nvSpPr>
          <p:cNvPr id="2" name="Заголовок 1"/>
          <p:cNvSpPr>
            <a:spLocks noGrp="1"/>
          </p:cNvSpPr>
          <p:nvPr>
            <p:ph type="title"/>
          </p:nvPr>
        </p:nvSpPr>
        <p:spPr>
          <a:xfrm>
            <a:off x="1688716" y="138545"/>
            <a:ext cx="8596668" cy="1320800"/>
          </a:xfrm>
        </p:spPr>
        <p:txBody>
          <a:bodyPr/>
          <a:lstStyle/>
          <a:p>
            <a:pPr algn="ctr"/>
            <a:r>
              <a:rPr lang="ru-RU" dirty="0" smtClean="0"/>
              <a:t>1. </a:t>
            </a:r>
            <a:r>
              <a:rPr lang="ru-RU" dirty="0" err="1" smtClean="0"/>
              <a:t>Організаційною</a:t>
            </a:r>
            <a:r>
              <a:rPr lang="ru-RU" dirty="0" smtClean="0"/>
              <a:t> </a:t>
            </a:r>
            <a:r>
              <a:rPr lang="ru-RU" dirty="0" err="1"/>
              <a:t>одиницею</a:t>
            </a:r>
            <a:r>
              <a:rPr lang="ru-RU" dirty="0"/>
              <a:t> </a:t>
            </a:r>
            <a:r>
              <a:rPr lang="ru-RU" dirty="0" err="1"/>
              <a:t>підприємництва</a:t>
            </a:r>
            <a:endParaRPr lang="ru-RU" dirty="0"/>
          </a:p>
        </p:txBody>
      </p:sp>
      <p:sp>
        <p:nvSpPr>
          <p:cNvPr id="3" name="Объект 2"/>
          <p:cNvSpPr>
            <a:spLocks noGrp="1"/>
          </p:cNvSpPr>
          <p:nvPr>
            <p:ph idx="1"/>
          </p:nvPr>
        </p:nvSpPr>
        <p:spPr>
          <a:xfrm>
            <a:off x="178570" y="1334654"/>
            <a:ext cx="9630448" cy="3880773"/>
          </a:xfrm>
        </p:spPr>
        <p:txBody>
          <a:bodyPr>
            <a:normAutofit/>
          </a:bodyPr>
          <a:lstStyle/>
          <a:p>
            <a:pPr marL="0" indent="0">
              <a:buNone/>
            </a:pPr>
            <a:r>
              <a:rPr lang="ru-RU" sz="2400" dirty="0" err="1"/>
              <a:t>Організаційною</a:t>
            </a:r>
            <a:r>
              <a:rPr lang="ru-RU" sz="2400" dirty="0"/>
              <a:t> </a:t>
            </a:r>
            <a:r>
              <a:rPr lang="ru-RU" sz="2400" dirty="0" err="1"/>
              <a:t>одиницею</a:t>
            </a:r>
            <a:r>
              <a:rPr lang="ru-RU" sz="2400" dirty="0"/>
              <a:t> </a:t>
            </a:r>
            <a:r>
              <a:rPr lang="ru-RU" sz="2400" dirty="0" err="1"/>
              <a:t>підприємництва</a:t>
            </a:r>
            <a:r>
              <a:rPr lang="ru-RU" sz="2400" dirty="0"/>
              <a:t> є </a:t>
            </a:r>
            <a:r>
              <a:rPr lang="ru-RU" sz="2400" dirty="0" err="1"/>
              <a:t>фірма</a:t>
            </a:r>
            <a:r>
              <a:rPr lang="ru-RU" sz="2400" dirty="0"/>
              <a:t> </a:t>
            </a:r>
            <a:r>
              <a:rPr lang="ru-RU" sz="2400" dirty="0" err="1"/>
              <a:t>або</a:t>
            </a:r>
            <a:r>
              <a:rPr lang="ru-RU" sz="2400" dirty="0"/>
              <a:t> </a:t>
            </a:r>
            <a:r>
              <a:rPr lang="ru-RU" sz="2400" dirty="0" err="1"/>
              <a:t>компанія</a:t>
            </a:r>
            <a:r>
              <a:rPr lang="ru-RU" sz="2400" dirty="0"/>
              <a:t>, </a:t>
            </a:r>
            <a:r>
              <a:rPr lang="ru-RU" sz="2400" dirty="0" smtClean="0"/>
              <a:t>яка </a:t>
            </a:r>
            <a:r>
              <a:rPr lang="ru-RU" sz="2400" dirty="0" err="1" smtClean="0"/>
              <a:t>включає</a:t>
            </a:r>
            <a:r>
              <a:rPr lang="ru-RU" sz="2400" dirty="0" smtClean="0"/>
              <a:t>:</a:t>
            </a:r>
          </a:p>
          <a:p>
            <a:r>
              <a:rPr lang="ru-RU" sz="2400" dirty="0" smtClean="0"/>
              <a:t> </a:t>
            </a:r>
            <a:r>
              <a:rPr lang="ru-RU" sz="2400" dirty="0" err="1"/>
              <a:t>одноосібне</a:t>
            </a:r>
            <a:r>
              <a:rPr lang="ru-RU" sz="2400" dirty="0"/>
              <a:t> </a:t>
            </a:r>
            <a:r>
              <a:rPr lang="ru-RU" sz="2400" dirty="0" err="1" smtClean="0"/>
              <a:t>володіння</a:t>
            </a:r>
            <a:r>
              <a:rPr lang="ru-RU" sz="2400" dirty="0" smtClean="0"/>
              <a:t>;</a:t>
            </a:r>
          </a:p>
          <a:p>
            <a:r>
              <a:rPr lang="ru-RU" sz="2400" dirty="0" smtClean="0"/>
              <a:t> партнерство;</a:t>
            </a:r>
          </a:p>
          <a:p>
            <a:r>
              <a:rPr lang="ru-RU" sz="2400" dirty="0" smtClean="0"/>
              <a:t> </a:t>
            </a:r>
            <a:r>
              <a:rPr lang="ru-RU" sz="2400" dirty="0" err="1"/>
              <a:t>корпорація</a:t>
            </a:r>
            <a:r>
              <a:rPr lang="ru-RU" sz="2400" dirty="0"/>
              <a:t>.</a:t>
            </a:r>
          </a:p>
        </p:txBody>
      </p:sp>
      <p:sp>
        <p:nvSpPr>
          <p:cNvPr id="4" name="TextBox 3"/>
          <p:cNvSpPr txBox="1"/>
          <p:nvPr/>
        </p:nvSpPr>
        <p:spPr>
          <a:xfrm>
            <a:off x="2826327" y="3364548"/>
            <a:ext cx="7730837" cy="2677656"/>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ru-RU" sz="2400" b="1" dirty="0" err="1" smtClean="0"/>
              <a:t>Приватним</a:t>
            </a:r>
            <a:r>
              <a:rPr lang="ru-RU" sz="2400" b="1" dirty="0" smtClean="0"/>
              <a:t> </a:t>
            </a:r>
            <a:r>
              <a:rPr lang="ru-RU" sz="2400" b="1" dirty="0" err="1" smtClean="0"/>
              <a:t>підприємством</a:t>
            </a:r>
            <a:r>
              <a:rPr lang="ru-RU" sz="2400" b="1" dirty="0" smtClean="0"/>
              <a:t> </a:t>
            </a:r>
            <a:r>
              <a:rPr lang="ru-RU" sz="2400" dirty="0" err="1" smtClean="0"/>
              <a:t>визнається</a:t>
            </a:r>
            <a:r>
              <a:rPr lang="ru-RU" sz="2400" dirty="0" smtClean="0"/>
              <a:t> </a:t>
            </a:r>
            <a:r>
              <a:rPr lang="ru-RU" sz="2400" dirty="0" err="1" smtClean="0"/>
              <a:t>підприємство</a:t>
            </a:r>
            <a:r>
              <a:rPr lang="ru-RU" sz="2400" dirty="0" smtClean="0"/>
              <a:t>, </a:t>
            </a:r>
            <a:r>
              <a:rPr lang="ru-RU" sz="2400" dirty="0" err="1" smtClean="0"/>
              <a:t>що</a:t>
            </a:r>
            <a:r>
              <a:rPr lang="ru-RU" sz="2400" dirty="0" smtClean="0"/>
              <a:t> </a:t>
            </a:r>
            <a:r>
              <a:rPr lang="ru-RU" sz="2400" dirty="0" err="1" smtClean="0"/>
              <a:t>діє</a:t>
            </a:r>
            <a:r>
              <a:rPr lang="ru-RU" sz="2400" dirty="0" smtClean="0"/>
              <a:t> на </a:t>
            </a:r>
            <a:r>
              <a:rPr lang="ru-RU" sz="2400" dirty="0" err="1" smtClean="0"/>
              <a:t>основі</a:t>
            </a:r>
            <a:r>
              <a:rPr lang="ru-RU" sz="2400" dirty="0"/>
              <a:t> </a:t>
            </a:r>
            <a:r>
              <a:rPr lang="ru-RU" sz="2400" dirty="0" err="1" smtClean="0"/>
              <a:t>приватної</a:t>
            </a:r>
            <a:r>
              <a:rPr lang="ru-RU" sz="2400" dirty="0" smtClean="0"/>
              <a:t> </a:t>
            </a:r>
            <a:r>
              <a:rPr lang="ru-RU" sz="2400" dirty="0" err="1" smtClean="0"/>
              <a:t>власності</a:t>
            </a:r>
            <a:r>
              <a:rPr lang="ru-RU" sz="2400" dirty="0" smtClean="0"/>
              <a:t> одного </a:t>
            </a:r>
            <a:r>
              <a:rPr lang="ru-RU" sz="2400" dirty="0" err="1" smtClean="0"/>
              <a:t>або</a:t>
            </a:r>
            <a:r>
              <a:rPr lang="ru-RU" sz="2400" dirty="0"/>
              <a:t> </a:t>
            </a:r>
            <a:r>
              <a:rPr lang="ru-RU" sz="2400" dirty="0" err="1" smtClean="0"/>
              <a:t>кількох</a:t>
            </a:r>
            <a:r>
              <a:rPr lang="ru-RU" sz="2400" dirty="0" smtClean="0"/>
              <a:t> </a:t>
            </a:r>
            <a:r>
              <a:rPr lang="ru-RU" sz="2400" dirty="0" err="1" smtClean="0"/>
              <a:t>громадян</a:t>
            </a:r>
            <a:r>
              <a:rPr lang="ru-RU" sz="2400" dirty="0" smtClean="0"/>
              <a:t>, </a:t>
            </a:r>
            <a:r>
              <a:rPr lang="ru-RU" sz="2400" dirty="0" err="1" smtClean="0"/>
              <a:t>іноземців</a:t>
            </a:r>
            <a:r>
              <a:rPr lang="ru-RU" sz="2400" dirty="0" smtClean="0"/>
              <a:t>, </a:t>
            </a:r>
            <a:r>
              <a:rPr lang="ru-RU" sz="2400" dirty="0" err="1" smtClean="0"/>
              <a:t>осіб</a:t>
            </a:r>
            <a:r>
              <a:rPr lang="ru-RU" sz="2400" dirty="0" smtClean="0"/>
              <a:t> без </a:t>
            </a:r>
            <a:r>
              <a:rPr lang="ru-RU" sz="2400" dirty="0" err="1" smtClean="0"/>
              <a:t>громадянства</a:t>
            </a:r>
            <a:r>
              <a:rPr lang="ru-RU" sz="2400" dirty="0" smtClean="0"/>
              <a:t> та </a:t>
            </a:r>
            <a:r>
              <a:rPr lang="ru-RU" sz="2400" dirty="0" err="1" smtClean="0"/>
              <a:t>його</a:t>
            </a:r>
            <a:r>
              <a:rPr lang="ru-RU" sz="2400" dirty="0" smtClean="0"/>
              <a:t> (</a:t>
            </a:r>
            <a:r>
              <a:rPr lang="ru-RU" sz="2400" dirty="0" err="1" smtClean="0"/>
              <a:t>їх</a:t>
            </a:r>
            <a:r>
              <a:rPr lang="ru-RU" sz="2400" dirty="0" smtClean="0"/>
              <a:t>) </a:t>
            </a:r>
            <a:r>
              <a:rPr lang="ru-RU" sz="2400" dirty="0" err="1" smtClean="0"/>
              <a:t>праці</a:t>
            </a:r>
            <a:r>
              <a:rPr lang="ru-RU" sz="2400" dirty="0" smtClean="0"/>
              <a:t> </a:t>
            </a:r>
            <a:r>
              <a:rPr lang="ru-RU" sz="2400" dirty="0" err="1" smtClean="0"/>
              <a:t>чи</a:t>
            </a:r>
            <a:r>
              <a:rPr lang="ru-RU" sz="2400" dirty="0" smtClean="0"/>
              <a:t> з </a:t>
            </a:r>
            <a:r>
              <a:rPr lang="ru-RU" sz="2400" dirty="0" err="1" smtClean="0"/>
              <a:t>використанням</a:t>
            </a:r>
            <a:r>
              <a:rPr lang="ru-RU" sz="2400" dirty="0" smtClean="0"/>
              <a:t> </a:t>
            </a:r>
            <a:r>
              <a:rPr lang="ru-RU" sz="2400" dirty="0" err="1" smtClean="0"/>
              <a:t>найманої</a:t>
            </a:r>
            <a:r>
              <a:rPr lang="ru-RU" sz="2400" dirty="0" smtClean="0"/>
              <a:t> </a:t>
            </a:r>
            <a:r>
              <a:rPr lang="ru-RU" sz="2400" dirty="0" err="1" smtClean="0"/>
              <a:t>праці</a:t>
            </a:r>
            <a:r>
              <a:rPr lang="ru-RU" sz="2400" dirty="0" smtClean="0"/>
              <a:t>. </a:t>
            </a:r>
            <a:r>
              <a:rPr lang="ru-RU" sz="2400" dirty="0" err="1" smtClean="0"/>
              <a:t>Приватним</a:t>
            </a:r>
            <a:r>
              <a:rPr lang="ru-RU" sz="2400" dirty="0"/>
              <a:t> </a:t>
            </a:r>
            <a:r>
              <a:rPr lang="ru-RU" sz="2400" dirty="0" smtClean="0"/>
              <a:t>є </a:t>
            </a:r>
            <a:r>
              <a:rPr lang="ru-RU" sz="2400" dirty="0" err="1" smtClean="0"/>
              <a:t>також</a:t>
            </a:r>
            <a:r>
              <a:rPr lang="ru-RU" sz="2400" dirty="0" smtClean="0"/>
              <a:t> </a:t>
            </a:r>
            <a:r>
              <a:rPr lang="ru-RU" sz="2400" dirty="0" err="1" smtClean="0"/>
              <a:t>підприємство</a:t>
            </a:r>
            <a:r>
              <a:rPr lang="ru-RU" sz="2400" dirty="0" smtClean="0"/>
              <a:t>, </a:t>
            </a:r>
            <a:r>
              <a:rPr lang="ru-RU" sz="2400" dirty="0" err="1" smtClean="0"/>
              <a:t>що</a:t>
            </a:r>
            <a:r>
              <a:rPr lang="ru-RU" sz="2400" dirty="0" smtClean="0"/>
              <a:t> </a:t>
            </a:r>
            <a:r>
              <a:rPr lang="ru-RU" sz="2400" dirty="0" err="1" smtClean="0"/>
              <a:t>діє</a:t>
            </a:r>
            <a:r>
              <a:rPr lang="ru-RU" sz="2400" dirty="0" smtClean="0"/>
              <a:t> на </a:t>
            </a:r>
            <a:r>
              <a:rPr lang="ru-RU" sz="2400" dirty="0" err="1" smtClean="0"/>
              <a:t>основі</a:t>
            </a:r>
            <a:r>
              <a:rPr lang="ru-RU" sz="2400" dirty="0" smtClean="0"/>
              <a:t> </a:t>
            </a:r>
            <a:r>
              <a:rPr lang="ru-RU" sz="2400" dirty="0" err="1" smtClean="0"/>
              <a:t>приватної</a:t>
            </a:r>
            <a:r>
              <a:rPr lang="ru-RU" sz="2400" dirty="0" smtClean="0"/>
              <a:t> </a:t>
            </a:r>
            <a:r>
              <a:rPr lang="ru-RU" sz="2400" dirty="0" err="1" smtClean="0"/>
              <a:t>власності</a:t>
            </a:r>
            <a:r>
              <a:rPr lang="ru-RU" sz="2400" dirty="0" smtClean="0"/>
              <a:t> </a:t>
            </a:r>
            <a:r>
              <a:rPr lang="ru-RU" sz="2400" dirty="0" err="1" smtClean="0"/>
              <a:t>суб'єкта</a:t>
            </a:r>
            <a:r>
              <a:rPr lang="ru-RU" sz="2400" dirty="0"/>
              <a:t> </a:t>
            </a:r>
            <a:r>
              <a:rPr lang="ru-RU" sz="2400" dirty="0" err="1" smtClean="0"/>
              <a:t>господарювання</a:t>
            </a:r>
            <a:r>
              <a:rPr lang="ru-RU" sz="2400" dirty="0" smtClean="0"/>
              <a:t> - </a:t>
            </a:r>
            <a:r>
              <a:rPr lang="ru-RU" sz="2400" dirty="0" err="1" smtClean="0"/>
              <a:t>юридичної</a:t>
            </a:r>
            <a:r>
              <a:rPr lang="ru-RU" sz="2400" dirty="0" smtClean="0"/>
              <a:t> особи.</a:t>
            </a:r>
            <a:endParaRPr lang="ru-RU" sz="2400" dirty="0"/>
          </a:p>
        </p:txBody>
      </p:sp>
    </p:spTree>
    <p:extLst>
      <p:ext uri="{BB962C8B-B14F-4D97-AF65-F5344CB8AC3E}">
        <p14:creationId xmlns:p14="http://schemas.microsoft.com/office/powerpoint/2010/main" val="3562715498"/>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750" fill="hold"/>
                                        <p:tgtEl>
                                          <p:spTgt spid="4"/>
                                        </p:tgtEl>
                                        <p:attrNameLst>
                                          <p:attrName>ppt_w</p:attrName>
                                        </p:attrNameLst>
                                      </p:cBhvr>
                                      <p:tavLst>
                                        <p:tav tm="0">
                                          <p:val>
                                            <p:fltVal val="0"/>
                                          </p:val>
                                        </p:tav>
                                        <p:tav tm="100000">
                                          <p:val>
                                            <p:strVal val="#ppt_w"/>
                                          </p:val>
                                        </p:tav>
                                      </p:tavLst>
                                    </p:anim>
                                    <p:anim calcmode="lin" valueType="num">
                                      <p:cBhvr>
                                        <p:cTn id="8" dur="1750" fill="hold"/>
                                        <p:tgtEl>
                                          <p:spTgt spid="4"/>
                                        </p:tgtEl>
                                        <p:attrNameLst>
                                          <p:attrName>ppt_h</p:attrName>
                                        </p:attrNameLst>
                                      </p:cBhvr>
                                      <p:tavLst>
                                        <p:tav tm="0">
                                          <p:val>
                                            <p:fltVal val="0"/>
                                          </p:val>
                                        </p:tav>
                                        <p:tav tm="100000">
                                          <p:val>
                                            <p:strVal val="#ppt_h"/>
                                          </p:val>
                                        </p:tav>
                                      </p:tavLst>
                                    </p:anim>
                                    <p:animEffect transition="in" filter="fade">
                                      <p:cBhvr>
                                        <p:cTn id="9" dur="17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2662052"/>
            <a:ext cx="5874327" cy="4195948"/>
          </a:xfrm>
        </p:spPr>
      </p:pic>
      <p:sp>
        <p:nvSpPr>
          <p:cNvPr id="2" name="Заголовок 1"/>
          <p:cNvSpPr>
            <a:spLocks noGrp="1"/>
          </p:cNvSpPr>
          <p:nvPr>
            <p:ph type="title"/>
          </p:nvPr>
        </p:nvSpPr>
        <p:spPr>
          <a:xfrm>
            <a:off x="443346" y="235526"/>
            <a:ext cx="8880764" cy="2426526"/>
          </a:xfrm>
          <a:noFill/>
          <a:ln>
            <a:noFill/>
          </a:ln>
        </p:spPr>
        <p:style>
          <a:lnRef idx="0">
            <a:scrgbClr r="0" g="0" b="0"/>
          </a:lnRef>
          <a:fillRef idx="0">
            <a:scrgbClr r="0" g="0" b="0"/>
          </a:fillRef>
          <a:effectRef idx="0">
            <a:scrgbClr r="0" g="0" b="0"/>
          </a:effectRef>
          <a:fontRef idx="minor">
            <a:schemeClr val="accent1"/>
          </a:fontRef>
        </p:style>
        <p:txBody>
          <a:bodyPr>
            <a:normAutofit fontScale="90000"/>
          </a:bodyPr>
          <a:lstStyle/>
          <a:p>
            <a:r>
              <a:rPr lang="ru-RU" dirty="0" err="1"/>
              <a:t>Селянське</a:t>
            </a:r>
            <a:r>
              <a:rPr lang="ru-RU" dirty="0"/>
              <a:t> (</a:t>
            </a:r>
            <a:r>
              <a:rPr lang="ru-RU" dirty="0" err="1"/>
              <a:t>фермерське</a:t>
            </a:r>
            <a:r>
              <a:rPr lang="ru-RU" dirty="0"/>
              <a:t>) </a:t>
            </a:r>
            <a:r>
              <a:rPr lang="ru-RU" dirty="0" err="1"/>
              <a:t>господарство</a:t>
            </a:r>
            <a:r>
              <a:rPr lang="ru-RU" dirty="0"/>
              <a:t> є формою </a:t>
            </a:r>
            <a:r>
              <a:rPr lang="ru-RU" dirty="0" err="1"/>
              <a:t>підприємництва</a:t>
            </a:r>
            <a:r>
              <a:rPr lang="ru-RU" dirty="0"/>
              <a:t> </a:t>
            </a:r>
            <a:r>
              <a:rPr lang="ru-RU" dirty="0" err="1" smtClean="0"/>
              <a:t>громадян</a:t>
            </a:r>
            <a:r>
              <a:rPr lang="ru-RU" dirty="0" smtClean="0"/>
              <a:t> з </a:t>
            </a:r>
            <a:r>
              <a:rPr lang="ru-RU" dirty="0"/>
              <a:t>метою </a:t>
            </a:r>
            <a:r>
              <a:rPr lang="ru-RU" dirty="0" err="1" smtClean="0"/>
              <a:t>виробництва</a:t>
            </a:r>
            <a:r>
              <a:rPr lang="ru-RU" dirty="0" smtClean="0"/>
              <a:t>, </a:t>
            </a:r>
            <a:r>
              <a:rPr lang="ru-RU" dirty="0" err="1" smtClean="0"/>
              <a:t>переробки</a:t>
            </a:r>
            <a:r>
              <a:rPr lang="ru-RU" dirty="0" smtClean="0"/>
              <a:t> </a:t>
            </a:r>
            <a:r>
              <a:rPr lang="ru-RU" dirty="0"/>
              <a:t>та </a:t>
            </a:r>
            <a:r>
              <a:rPr lang="ru-RU" dirty="0" err="1"/>
              <a:t>реалізації</a:t>
            </a:r>
            <a:r>
              <a:rPr lang="ru-RU" dirty="0"/>
              <a:t> </a:t>
            </a:r>
            <a:r>
              <a:rPr lang="ru-RU" dirty="0" err="1" smtClean="0"/>
              <a:t>товарної</a:t>
            </a:r>
            <a:r>
              <a:rPr lang="ru-RU" dirty="0" smtClean="0"/>
              <a:t> </a:t>
            </a:r>
            <a:r>
              <a:rPr lang="ru-RU" dirty="0" err="1" smtClean="0"/>
              <a:t>сільськогосподарської</a:t>
            </a:r>
            <a:r>
              <a:rPr lang="ru-RU" dirty="0" smtClean="0"/>
              <a:t> </a:t>
            </a:r>
            <a:r>
              <a:rPr lang="ru-RU" dirty="0" err="1" smtClean="0"/>
              <a:t>продукції</a:t>
            </a:r>
            <a:r>
              <a:rPr lang="ru-RU" dirty="0"/>
              <a:t>.</a:t>
            </a:r>
            <a:br>
              <a:rPr lang="ru-RU" dirty="0"/>
            </a:br>
            <a:endParaRPr lang="ru-RU" dirty="0"/>
          </a:p>
        </p:txBody>
      </p:sp>
    </p:spTree>
    <p:extLst>
      <p:ext uri="{BB962C8B-B14F-4D97-AF65-F5344CB8AC3E}">
        <p14:creationId xmlns:p14="http://schemas.microsoft.com/office/powerpoint/2010/main" val="427326555"/>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just"/>
            <a:r>
              <a:rPr lang="ru-RU" sz="2400" dirty="0" err="1"/>
              <a:t>Орендним</a:t>
            </a:r>
            <a:r>
              <a:rPr lang="ru-RU" sz="2400" dirty="0"/>
              <a:t> </a:t>
            </a:r>
            <a:r>
              <a:rPr lang="ru-RU" sz="2400" dirty="0" err="1"/>
              <a:t>підприємством</a:t>
            </a:r>
            <a:r>
              <a:rPr lang="ru-RU" sz="2400" dirty="0"/>
              <a:t> </a:t>
            </a:r>
            <a:r>
              <a:rPr lang="ru-RU" sz="2400" dirty="0" err="1"/>
              <a:t>визнається</a:t>
            </a:r>
            <a:r>
              <a:rPr lang="ru-RU" sz="2400" dirty="0"/>
              <a:t> </a:t>
            </a:r>
            <a:r>
              <a:rPr lang="ru-RU" sz="2400" dirty="0" err="1"/>
              <a:t>підприємство</a:t>
            </a:r>
            <a:r>
              <a:rPr lang="ru-RU" sz="2400" dirty="0"/>
              <a:t>, </a:t>
            </a:r>
            <a:r>
              <a:rPr lang="ru-RU" sz="2400" dirty="0" err="1"/>
              <a:t>створене</a:t>
            </a:r>
            <a:r>
              <a:rPr lang="ru-RU" sz="2400" dirty="0"/>
              <a:t> </a:t>
            </a:r>
            <a:r>
              <a:rPr lang="ru-RU" sz="2400" dirty="0" err="1"/>
              <a:t>орендарем</a:t>
            </a:r>
            <a:r>
              <a:rPr lang="ru-RU" sz="2400" dirty="0"/>
              <a:t> на </a:t>
            </a:r>
            <a:r>
              <a:rPr lang="ru-RU" sz="2400" dirty="0" err="1"/>
              <a:t>основі</a:t>
            </a:r>
            <a:r>
              <a:rPr lang="ru-RU" sz="2400" dirty="0"/>
              <a:t> </a:t>
            </a:r>
            <a:r>
              <a:rPr lang="ru-RU" sz="2400" dirty="0" err="1"/>
              <a:t>оренди</a:t>
            </a:r>
            <a:r>
              <a:rPr lang="ru-RU" sz="2400" dirty="0"/>
              <a:t> </a:t>
            </a:r>
            <a:r>
              <a:rPr lang="ru-RU" sz="2400" dirty="0" err="1"/>
              <a:t>цілісного</a:t>
            </a:r>
            <a:r>
              <a:rPr lang="ru-RU" sz="2400" dirty="0"/>
              <a:t> </a:t>
            </a:r>
            <a:r>
              <a:rPr lang="ru-RU" sz="2400" dirty="0" err="1"/>
              <a:t>майнового</a:t>
            </a:r>
            <a:r>
              <a:rPr lang="ru-RU" sz="2400" dirty="0"/>
              <a:t> комплексу </a:t>
            </a:r>
            <a:r>
              <a:rPr lang="ru-RU" sz="2400" dirty="0" err="1"/>
              <a:t>існуючого</a:t>
            </a:r>
            <a:r>
              <a:rPr lang="ru-RU" sz="2400" dirty="0"/>
              <a:t> державного </a:t>
            </a:r>
            <a:r>
              <a:rPr lang="ru-RU" sz="2400" dirty="0" err="1"/>
              <a:t>або</a:t>
            </a:r>
            <a:r>
              <a:rPr lang="ru-RU" sz="2400" dirty="0"/>
              <a:t> </a:t>
            </a:r>
            <a:r>
              <a:rPr lang="ru-RU" sz="2400" dirty="0" err="1"/>
              <a:t>комунального</a:t>
            </a:r>
            <a:r>
              <a:rPr lang="ru-RU" sz="2400" dirty="0"/>
              <a:t> </a:t>
            </a:r>
            <a:r>
              <a:rPr lang="ru-RU" sz="2400" dirty="0" err="1"/>
              <a:t>підприємства</a:t>
            </a:r>
            <a:r>
              <a:rPr lang="ru-RU" sz="2400" dirty="0"/>
              <a:t> </a:t>
            </a:r>
            <a:r>
              <a:rPr lang="ru-RU" sz="2400" dirty="0" err="1"/>
              <a:t>чи</a:t>
            </a:r>
            <a:r>
              <a:rPr lang="ru-RU" sz="2400" dirty="0"/>
              <a:t> </a:t>
            </a:r>
            <a:r>
              <a:rPr lang="ru-RU" sz="2400" dirty="0" err="1"/>
              <a:t>майнового</a:t>
            </a:r>
            <a:r>
              <a:rPr lang="ru-RU" sz="2400" dirty="0"/>
              <a:t> комплексу </a:t>
            </a:r>
            <a:r>
              <a:rPr lang="ru-RU" sz="2400" dirty="0" err="1"/>
              <a:t>виробничого</a:t>
            </a:r>
            <a:r>
              <a:rPr lang="ru-RU" sz="2400" dirty="0"/>
              <a:t> структурного </a:t>
            </a:r>
            <a:r>
              <a:rPr lang="ru-RU" sz="2400" dirty="0" err="1"/>
              <a:t>підрозділу</a:t>
            </a:r>
            <a:r>
              <a:rPr lang="ru-RU" sz="2400" dirty="0"/>
              <a:t> (</a:t>
            </a:r>
            <a:r>
              <a:rPr lang="ru-RU" sz="2400" dirty="0" err="1"/>
              <a:t>структурної</a:t>
            </a:r>
            <a:r>
              <a:rPr lang="ru-RU" sz="2400" dirty="0"/>
              <a:t> </a:t>
            </a:r>
            <a:r>
              <a:rPr lang="ru-RU" sz="2400" dirty="0" err="1"/>
              <a:t>одиниці</a:t>
            </a:r>
            <a:r>
              <a:rPr lang="ru-RU" sz="2400" dirty="0"/>
              <a:t>) </a:t>
            </a:r>
            <a:r>
              <a:rPr lang="ru-RU" sz="2400" dirty="0" err="1"/>
              <a:t>цього</a:t>
            </a:r>
            <a:r>
              <a:rPr lang="ru-RU" sz="2400" dirty="0"/>
              <a:t> </a:t>
            </a:r>
            <a:r>
              <a:rPr lang="ru-RU" sz="2400" dirty="0" err="1"/>
              <a:t>підприємства</a:t>
            </a:r>
            <a:r>
              <a:rPr lang="ru-RU" sz="2400" dirty="0"/>
              <a:t> з метою </a:t>
            </a:r>
            <a:r>
              <a:rPr lang="ru-RU" sz="2400" dirty="0" err="1"/>
              <a:t>здійснення</a:t>
            </a:r>
            <a:r>
              <a:rPr lang="ru-RU" sz="2400" dirty="0"/>
              <a:t> </a:t>
            </a:r>
            <a:r>
              <a:rPr lang="ru-RU" sz="2400" dirty="0" err="1"/>
              <a:t>підприємницької</a:t>
            </a:r>
            <a:r>
              <a:rPr lang="ru-RU" sz="2400" dirty="0"/>
              <a:t> </a:t>
            </a:r>
            <a:r>
              <a:rPr lang="ru-RU" sz="2400" dirty="0" err="1"/>
              <a:t>діяльності</a:t>
            </a:r>
            <a:r>
              <a:rPr lang="ru-RU" sz="2400" dirty="0"/>
              <a:t>. </a:t>
            </a:r>
          </a:p>
        </p:txBody>
      </p:sp>
      <p:sp>
        <p:nvSpPr>
          <p:cNvPr id="4" name="TextBox 3"/>
          <p:cNvSpPr txBox="1"/>
          <p:nvPr/>
        </p:nvSpPr>
        <p:spPr>
          <a:xfrm>
            <a:off x="3338945" y="3726873"/>
            <a:ext cx="5929746" cy="1938992"/>
          </a:xfrm>
          <a:prstGeom prst="rect">
            <a:avLst/>
          </a:prstGeom>
          <a:noFill/>
        </p:spPr>
        <p:txBody>
          <a:bodyPr wrap="square" rtlCol="0">
            <a:spAutoFit/>
          </a:bodyPr>
          <a:lstStyle/>
          <a:p>
            <a:r>
              <a:rPr lang="ru-RU" sz="2400">
                <a:solidFill>
                  <a:srgbClr val="A5B592"/>
                </a:solidFill>
                <a:ea typeface="+mj-ea"/>
                <a:cs typeface="+mj-cs"/>
              </a:rPr>
              <a:t>Орендарем є юридична особа, утворена членами трудового колективу підприємства чи його підрозділу, майновий комплекс якого є об'єктом оренди. </a:t>
            </a:r>
            <a:endParaRPr lang="ru-RU" dirty="0"/>
          </a:p>
        </p:txBody>
      </p:sp>
      <p:pic>
        <p:nvPicPr>
          <p:cNvPr id="8" name="Рисунок 7"/>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0" y="3896047"/>
            <a:ext cx="2795263" cy="2961953"/>
          </a:xfrm>
          <a:prstGeom prst="rect">
            <a:avLst/>
          </a:prstGeom>
        </p:spPr>
      </p:pic>
    </p:spTree>
    <p:extLst>
      <p:ext uri="{BB962C8B-B14F-4D97-AF65-F5344CB8AC3E}">
        <p14:creationId xmlns:p14="http://schemas.microsoft.com/office/powerpoint/2010/main" val="2638789669"/>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Вертикальный свиток 3"/>
          <p:cNvSpPr/>
          <p:nvPr/>
        </p:nvSpPr>
        <p:spPr>
          <a:xfrm>
            <a:off x="0" y="138544"/>
            <a:ext cx="3643745" cy="3879273"/>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TextBox 4"/>
          <p:cNvSpPr txBox="1"/>
          <p:nvPr/>
        </p:nvSpPr>
        <p:spPr>
          <a:xfrm>
            <a:off x="471055" y="762000"/>
            <a:ext cx="2798618" cy="3108543"/>
          </a:xfrm>
          <a:prstGeom prst="rect">
            <a:avLst/>
          </a:prstGeom>
          <a:noFill/>
        </p:spPr>
        <p:txBody>
          <a:bodyPr wrap="square" rtlCol="0">
            <a:spAutoFit/>
          </a:bodyPr>
          <a:lstStyle/>
          <a:p>
            <a:r>
              <a:rPr lang="ru-RU" sz="2800" b="1" spc="50" dirty="0" err="1" smtClean="0">
                <a:ln w="9525" cmpd="sng">
                  <a:solidFill>
                    <a:schemeClr val="accent1"/>
                  </a:solidFill>
                  <a:prstDash val="solid"/>
                </a:ln>
                <a:solidFill>
                  <a:srgbClr val="70AD47">
                    <a:tint val="1000"/>
                  </a:srgbClr>
                </a:solidFill>
                <a:effectLst>
                  <a:glow rad="38100">
                    <a:schemeClr val="accent1">
                      <a:alpha val="40000"/>
                    </a:schemeClr>
                  </a:glow>
                </a:effectLst>
              </a:rPr>
              <a:t>Одноосібне</a:t>
            </a:r>
            <a:r>
              <a:rPr lang="ru-RU" sz="2800" b="1" spc="50" dirty="0" smtClean="0">
                <a:ln w="9525" cmpd="sng">
                  <a:solidFill>
                    <a:schemeClr val="accent1"/>
                  </a:solidFill>
                  <a:prstDash val="solid"/>
                </a:ln>
                <a:solidFill>
                  <a:srgbClr val="70AD47">
                    <a:tint val="1000"/>
                  </a:srgbClr>
                </a:solidFill>
                <a:effectLst>
                  <a:glow rad="38100">
                    <a:schemeClr val="accent1">
                      <a:alpha val="40000"/>
                    </a:schemeClr>
                  </a:glow>
                </a:effectLst>
              </a:rPr>
              <a:t> </a:t>
            </a:r>
            <a:r>
              <a:rPr lang="ru-RU" sz="2800" b="1" spc="50" dirty="0" err="1" smtClean="0">
                <a:ln w="9525" cmpd="sng">
                  <a:solidFill>
                    <a:schemeClr val="accent1"/>
                  </a:solidFill>
                  <a:prstDash val="solid"/>
                </a:ln>
                <a:solidFill>
                  <a:srgbClr val="70AD47">
                    <a:tint val="1000"/>
                  </a:srgbClr>
                </a:solidFill>
                <a:effectLst>
                  <a:glow rad="38100">
                    <a:schemeClr val="accent1">
                      <a:alpha val="40000"/>
                    </a:schemeClr>
                  </a:glow>
                </a:effectLst>
              </a:rPr>
              <a:t>володіння</a:t>
            </a:r>
            <a:r>
              <a:rPr lang="ru-RU" sz="2800" b="1" spc="50" dirty="0" smtClean="0">
                <a:ln w="9525" cmpd="sng">
                  <a:solidFill>
                    <a:schemeClr val="accent1"/>
                  </a:solidFill>
                  <a:prstDash val="solid"/>
                </a:ln>
                <a:solidFill>
                  <a:srgbClr val="70AD47">
                    <a:tint val="1000"/>
                  </a:srgbClr>
                </a:solidFill>
                <a:effectLst>
                  <a:glow rad="38100">
                    <a:schemeClr val="accent1">
                      <a:alpha val="40000"/>
                    </a:schemeClr>
                  </a:glow>
                </a:effectLst>
              </a:rPr>
              <a:t> </a:t>
            </a:r>
            <a:r>
              <a:rPr lang="ru-RU" sz="2800" dirty="0" smtClean="0">
                <a:solidFill>
                  <a:schemeClr val="bg1"/>
                </a:solidFill>
              </a:rPr>
              <a:t>- </a:t>
            </a:r>
            <a:r>
              <a:rPr lang="ru-RU" sz="2800" dirty="0" err="1" smtClean="0">
                <a:solidFill>
                  <a:schemeClr val="bg1"/>
                </a:solidFill>
              </a:rPr>
              <a:t>самостійне</a:t>
            </a:r>
            <a:r>
              <a:rPr lang="ru-RU" sz="2800" dirty="0" smtClean="0">
                <a:solidFill>
                  <a:schemeClr val="bg1"/>
                </a:solidFill>
              </a:rPr>
              <a:t> </a:t>
            </a:r>
            <a:r>
              <a:rPr lang="ru-RU" sz="2800" dirty="0" err="1" smtClean="0">
                <a:solidFill>
                  <a:schemeClr val="bg1"/>
                </a:solidFill>
              </a:rPr>
              <a:t>ведення</a:t>
            </a:r>
            <a:r>
              <a:rPr lang="ru-RU" sz="2800" dirty="0" smtClean="0">
                <a:solidFill>
                  <a:schemeClr val="bg1"/>
                </a:solidFill>
              </a:rPr>
              <a:t> справ, </a:t>
            </a:r>
            <a:r>
              <a:rPr lang="ru-RU" sz="2800" dirty="0" err="1" smtClean="0">
                <a:solidFill>
                  <a:schemeClr val="bg1"/>
                </a:solidFill>
              </a:rPr>
              <a:t>засноване</a:t>
            </a:r>
            <a:r>
              <a:rPr lang="ru-RU" sz="2800" dirty="0" smtClean="0">
                <a:solidFill>
                  <a:schemeClr val="bg1"/>
                </a:solidFill>
              </a:rPr>
              <a:t> на </a:t>
            </a:r>
            <a:r>
              <a:rPr lang="ru-RU" sz="2800" dirty="0" err="1" smtClean="0">
                <a:solidFill>
                  <a:schemeClr val="bg1"/>
                </a:solidFill>
              </a:rPr>
              <a:t>власності</a:t>
            </a:r>
            <a:r>
              <a:rPr lang="ru-RU" sz="2800" dirty="0" smtClean="0">
                <a:solidFill>
                  <a:schemeClr val="bg1"/>
                </a:solidFill>
              </a:rPr>
              <a:t> </a:t>
            </a:r>
            <a:r>
              <a:rPr lang="ru-RU" sz="2800" dirty="0" err="1" smtClean="0">
                <a:solidFill>
                  <a:schemeClr val="bg1"/>
                </a:solidFill>
              </a:rPr>
              <a:t>підприємця</a:t>
            </a:r>
            <a:r>
              <a:rPr lang="ru-RU" sz="2800" dirty="0" smtClean="0">
                <a:solidFill>
                  <a:schemeClr val="bg1"/>
                </a:solidFill>
              </a:rPr>
              <a:t>.</a:t>
            </a:r>
            <a:endParaRPr lang="ru-RU" sz="2800" dirty="0">
              <a:solidFill>
                <a:schemeClr val="bg1"/>
              </a:solidFill>
            </a:endParaRPr>
          </a:p>
        </p:txBody>
      </p:sp>
      <p:sp>
        <p:nvSpPr>
          <p:cNvPr id="6" name="Вертикальный свиток 5"/>
          <p:cNvSpPr/>
          <p:nvPr/>
        </p:nvSpPr>
        <p:spPr>
          <a:xfrm>
            <a:off x="3311235" y="1168016"/>
            <a:ext cx="4350328" cy="4826140"/>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Вертикальный свиток 6"/>
          <p:cNvSpPr/>
          <p:nvPr/>
        </p:nvSpPr>
        <p:spPr>
          <a:xfrm>
            <a:off x="7661563" y="2316271"/>
            <a:ext cx="3934692" cy="4315691"/>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800" b="1" spc="50" dirty="0" err="1" smtClean="0">
                <a:ln w="9525" cmpd="sng">
                  <a:solidFill>
                    <a:schemeClr val="accent1"/>
                  </a:solidFill>
                  <a:prstDash val="solid"/>
                </a:ln>
                <a:solidFill>
                  <a:srgbClr val="70AD47">
                    <a:tint val="1000"/>
                  </a:srgbClr>
                </a:solidFill>
                <a:effectLst>
                  <a:glow rad="38100">
                    <a:schemeClr val="accent1">
                      <a:alpha val="40000"/>
                    </a:schemeClr>
                  </a:glow>
                </a:effectLst>
              </a:rPr>
              <a:t>корпорація</a:t>
            </a:r>
            <a:r>
              <a:rPr lang="ru-RU" sz="2800" dirty="0" smtClean="0"/>
              <a:t> – </a:t>
            </a:r>
            <a:r>
              <a:rPr lang="ru-RU" sz="2800" dirty="0" err="1" smtClean="0"/>
              <a:t>незалежна</a:t>
            </a:r>
            <a:r>
              <a:rPr lang="ru-RU" sz="2800" dirty="0" smtClean="0"/>
              <a:t> </a:t>
            </a:r>
            <a:r>
              <a:rPr lang="ru-RU" sz="2800" dirty="0" err="1" smtClean="0"/>
              <a:t>юридична</a:t>
            </a:r>
            <a:r>
              <a:rPr lang="ru-RU" sz="2800" dirty="0" smtClean="0"/>
              <a:t> особа, </a:t>
            </a:r>
            <a:r>
              <a:rPr lang="ru-RU" sz="2800" dirty="0" err="1" smtClean="0"/>
              <a:t>підприємство</a:t>
            </a:r>
            <a:r>
              <a:rPr lang="ru-RU" sz="2800" dirty="0" smtClean="0"/>
              <a:t> </a:t>
            </a:r>
            <a:r>
              <a:rPr lang="ru-RU" sz="2800" dirty="0" err="1" smtClean="0"/>
              <a:t>засноване</a:t>
            </a:r>
            <a:r>
              <a:rPr lang="ru-RU" sz="2800" dirty="0" smtClean="0"/>
              <a:t> на </a:t>
            </a:r>
            <a:r>
              <a:rPr lang="ru-RU" sz="2800" dirty="0" err="1" smtClean="0"/>
              <a:t>акціонерній</a:t>
            </a:r>
            <a:r>
              <a:rPr lang="ru-RU" sz="2800" dirty="0" smtClean="0"/>
              <a:t> </a:t>
            </a:r>
            <a:r>
              <a:rPr lang="ru-RU" sz="2800" dirty="0" err="1" smtClean="0"/>
              <a:t>власності</a:t>
            </a:r>
            <a:r>
              <a:rPr lang="ru-RU" sz="2800" dirty="0" smtClean="0"/>
              <a:t> </a:t>
            </a:r>
            <a:endParaRPr lang="ru-RU" sz="2800" dirty="0"/>
          </a:p>
        </p:txBody>
      </p:sp>
      <p:sp>
        <p:nvSpPr>
          <p:cNvPr id="8" name="TextBox 7"/>
          <p:cNvSpPr txBox="1"/>
          <p:nvPr/>
        </p:nvSpPr>
        <p:spPr>
          <a:xfrm>
            <a:off x="3851562" y="1703786"/>
            <a:ext cx="3269675" cy="3970318"/>
          </a:xfrm>
          <a:prstGeom prst="rect">
            <a:avLst/>
          </a:prstGeom>
          <a:noFill/>
        </p:spPr>
        <p:txBody>
          <a:bodyPr wrap="square" rtlCol="0">
            <a:spAutoFit/>
          </a:bodyPr>
          <a:lstStyle/>
          <a:p>
            <a:r>
              <a:rPr lang="ru-RU" sz="2800" b="1" spc="50" dirty="0">
                <a:ln w="9525" cmpd="sng">
                  <a:solidFill>
                    <a:schemeClr val="accent1"/>
                  </a:solidFill>
                  <a:prstDash val="solid"/>
                </a:ln>
                <a:solidFill>
                  <a:srgbClr val="70AD47">
                    <a:tint val="1000"/>
                  </a:srgbClr>
                </a:solidFill>
                <a:effectLst>
                  <a:glow rad="38100">
                    <a:schemeClr val="accent1">
                      <a:alpha val="40000"/>
                    </a:schemeClr>
                  </a:glow>
                </a:effectLst>
              </a:rPr>
              <a:t>П</a:t>
            </a:r>
            <a:r>
              <a:rPr lang="ru-RU" sz="2800" b="1" spc="50" dirty="0" smtClean="0">
                <a:ln w="9525" cmpd="sng">
                  <a:solidFill>
                    <a:schemeClr val="accent1"/>
                  </a:solidFill>
                  <a:prstDash val="solid"/>
                </a:ln>
                <a:solidFill>
                  <a:srgbClr val="70AD47">
                    <a:tint val="1000"/>
                  </a:srgbClr>
                </a:solidFill>
                <a:effectLst>
                  <a:glow rad="38100">
                    <a:schemeClr val="accent1">
                      <a:alpha val="40000"/>
                    </a:schemeClr>
                  </a:glow>
                </a:effectLst>
              </a:rPr>
              <a:t>артнерство</a:t>
            </a:r>
            <a:r>
              <a:rPr lang="ru-RU" sz="2800" dirty="0" smtClean="0">
                <a:solidFill>
                  <a:schemeClr val="bg1"/>
                </a:solidFill>
              </a:rPr>
              <a:t> – </a:t>
            </a:r>
            <a:r>
              <a:rPr lang="ru-RU" sz="2800" dirty="0" err="1" smtClean="0">
                <a:solidFill>
                  <a:schemeClr val="bg1"/>
                </a:solidFill>
              </a:rPr>
              <a:t>декілька</a:t>
            </a:r>
            <a:r>
              <a:rPr lang="ru-RU" sz="2800" dirty="0" smtClean="0">
                <a:solidFill>
                  <a:schemeClr val="bg1"/>
                </a:solidFill>
              </a:rPr>
              <a:t> </a:t>
            </a:r>
            <a:r>
              <a:rPr lang="ru-RU" sz="2800" dirty="0" err="1" smtClean="0">
                <a:solidFill>
                  <a:schemeClr val="bg1"/>
                </a:solidFill>
              </a:rPr>
              <a:t>окремих</a:t>
            </a:r>
            <a:r>
              <a:rPr lang="ru-RU" sz="2800" dirty="0" smtClean="0">
                <a:solidFill>
                  <a:schemeClr val="bg1"/>
                </a:solidFill>
              </a:rPr>
              <a:t> </a:t>
            </a:r>
            <a:r>
              <a:rPr lang="ru-RU" sz="2800" dirty="0" err="1" smtClean="0">
                <a:solidFill>
                  <a:schemeClr val="bg1"/>
                </a:solidFill>
              </a:rPr>
              <a:t>осіб</a:t>
            </a:r>
            <a:r>
              <a:rPr lang="ru-RU" sz="2800" dirty="0" smtClean="0">
                <a:solidFill>
                  <a:schemeClr val="bg1"/>
                </a:solidFill>
              </a:rPr>
              <a:t> </a:t>
            </a:r>
            <a:r>
              <a:rPr lang="ru-RU" sz="2800" dirty="0" err="1" smtClean="0">
                <a:solidFill>
                  <a:schemeClr val="bg1"/>
                </a:solidFill>
              </a:rPr>
              <a:t>домовляються</a:t>
            </a:r>
            <a:r>
              <a:rPr lang="ru-RU" sz="2800" dirty="0" smtClean="0">
                <a:solidFill>
                  <a:schemeClr val="bg1"/>
                </a:solidFill>
              </a:rPr>
              <a:t> про </a:t>
            </a:r>
            <a:r>
              <a:rPr lang="ru-RU" sz="2800" dirty="0" err="1" smtClean="0">
                <a:solidFill>
                  <a:schemeClr val="bg1"/>
                </a:solidFill>
              </a:rPr>
              <a:t>володіння</a:t>
            </a:r>
            <a:r>
              <a:rPr lang="ru-RU" sz="2800" dirty="0" smtClean="0">
                <a:solidFill>
                  <a:schemeClr val="bg1"/>
                </a:solidFill>
              </a:rPr>
              <a:t> </a:t>
            </a:r>
            <a:r>
              <a:rPr lang="ru-RU" sz="2800" dirty="0" err="1" smtClean="0">
                <a:solidFill>
                  <a:schemeClr val="bg1"/>
                </a:solidFill>
              </a:rPr>
              <a:t>підприємством</a:t>
            </a:r>
            <a:r>
              <a:rPr lang="ru-RU" sz="2800" dirty="0" smtClean="0">
                <a:solidFill>
                  <a:schemeClr val="bg1"/>
                </a:solidFill>
              </a:rPr>
              <a:t> та </a:t>
            </a:r>
            <a:r>
              <a:rPr lang="ru-RU" sz="2800" dirty="0" err="1" smtClean="0">
                <a:solidFill>
                  <a:schemeClr val="bg1"/>
                </a:solidFill>
              </a:rPr>
              <a:t>його</a:t>
            </a:r>
            <a:r>
              <a:rPr lang="ru-RU" sz="2800" dirty="0" smtClean="0">
                <a:solidFill>
                  <a:schemeClr val="bg1"/>
                </a:solidFill>
              </a:rPr>
              <a:t> </a:t>
            </a:r>
            <a:r>
              <a:rPr lang="ru-RU" sz="2800" dirty="0" err="1" smtClean="0">
                <a:solidFill>
                  <a:schemeClr val="bg1"/>
                </a:solidFill>
              </a:rPr>
              <a:t>управління</a:t>
            </a:r>
            <a:r>
              <a:rPr lang="ru-RU" sz="2800" dirty="0" smtClean="0">
                <a:solidFill>
                  <a:schemeClr val="bg1"/>
                </a:solidFill>
              </a:rPr>
              <a:t> (</a:t>
            </a:r>
            <a:r>
              <a:rPr lang="ru-RU" sz="2800" dirty="0" err="1" smtClean="0">
                <a:solidFill>
                  <a:schemeClr val="bg1"/>
                </a:solidFill>
              </a:rPr>
              <a:t>спільна</a:t>
            </a:r>
            <a:r>
              <a:rPr lang="ru-RU" sz="2800" dirty="0" smtClean="0">
                <a:solidFill>
                  <a:schemeClr val="bg1"/>
                </a:solidFill>
              </a:rPr>
              <a:t> </a:t>
            </a:r>
            <a:r>
              <a:rPr lang="ru-RU" sz="2800" dirty="0" err="1" smtClean="0">
                <a:solidFill>
                  <a:schemeClr val="bg1"/>
                </a:solidFill>
              </a:rPr>
              <a:t>власність</a:t>
            </a:r>
            <a:r>
              <a:rPr lang="ru-RU" sz="2800" dirty="0" smtClean="0">
                <a:solidFill>
                  <a:schemeClr val="bg1"/>
                </a:solidFill>
              </a:rPr>
              <a:t>) </a:t>
            </a:r>
            <a:endParaRPr lang="ru-RU" sz="2800" dirty="0">
              <a:solidFill>
                <a:schemeClr val="bg1"/>
              </a:solidFill>
            </a:endParaRPr>
          </a:p>
        </p:txBody>
      </p:sp>
    </p:spTree>
    <p:extLst>
      <p:ext uri="{BB962C8B-B14F-4D97-AF65-F5344CB8AC3E}">
        <p14:creationId xmlns:p14="http://schemas.microsoft.com/office/powerpoint/2010/main" val="2089911373"/>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125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125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125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636" y="658368"/>
            <a:ext cx="8596668" cy="1320800"/>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ru-RU"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Переваги</a:t>
            </a:r>
            <a:r>
              <a:rPr lang="ru-RU"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та </a:t>
            </a:r>
            <a:r>
              <a:rPr lang="ru-RU"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недоліки</a:t>
            </a:r>
            <a:r>
              <a:rPr lang="ru-RU"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t>
            </a:r>
            <a:r>
              <a:rPr lang="ru-RU"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одноосібного</a:t>
            </a:r>
            <a:r>
              <a:rPr lang="ru-RU"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t>
            </a:r>
            <a:r>
              <a:rPr lang="ru-RU"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володіння</a:t>
            </a:r>
            <a:endParaRPr lang="ru-RU"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Текст 2"/>
          <p:cNvSpPr>
            <a:spLocks noGrp="1"/>
          </p:cNvSpPr>
          <p:nvPr>
            <p:ph type="body" idx="1"/>
          </p:nvPr>
        </p:nvSpPr>
        <p:spPr/>
        <p:txBody>
          <a:bodyPr/>
          <a:lstStyle/>
          <a:p>
            <a:endParaRPr lang="ru-RU" dirty="0"/>
          </a:p>
        </p:txBody>
      </p:sp>
      <p:sp>
        <p:nvSpPr>
          <p:cNvPr id="4" name="Объект 3"/>
          <p:cNvSpPr>
            <a:spLocks noGrp="1"/>
          </p:cNvSpPr>
          <p:nvPr>
            <p:ph sz="half" idx="2"/>
          </p:nvPr>
        </p:nvSpPr>
        <p:spPr/>
        <p:txBody>
          <a:bodyPr/>
          <a:lstStyle/>
          <a:p>
            <a:endParaRPr lang="ru-RU" dirty="0"/>
          </a:p>
        </p:txBody>
      </p:sp>
      <p:sp>
        <p:nvSpPr>
          <p:cNvPr id="5" name="Текст 4"/>
          <p:cNvSpPr>
            <a:spLocks noGrp="1"/>
          </p:cNvSpPr>
          <p:nvPr>
            <p:ph type="body" sz="quarter" idx="3"/>
          </p:nvPr>
        </p:nvSpPr>
        <p:spPr/>
        <p:txBody>
          <a:bodyPr/>
          <a:lstStyle/>
          <a:p>
            <a:endParaRPr lang="ru-RU" dirty="0"/>
          </a:p>
        </p:txBody>
      </p:sp>
      <p:sp>
        <p:nvSpPr>
          <p:cNvPr id="6" name="Объект 5"/>
          <p:cNvSpPr>
            <a:spLocks noGrp="1"/>
          </p:cNvSpPr>
          <p:nvPr>
            <p:ph sz="quarter" idx="4"/>
          </p:nvPr>
        </p:nvSpPr>
        <p:spPr/>
        <p:txBody>
          <a:bodyPr/>
          <a:lstStyle/>
          <a:p>
            <a:endParaRPr lang="ru-RU" dirty="0"/>
          </a:p>
        </p:txBody>
      </p:sp>
      <p:sp>
        <p:nvSpPr>
          <p:cNvPr id="7" name="Прямоугольник 6"/>
          <p:cNvSpPr/>
          <p:nvPr/>
        </p:nvSpPr>
        <p:spPr>
          <a:xfrm>
            <a:off x="646176" y="2170176"/>
            <a:ext cx="4255008" cy="5608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ПЕРЕВАГИ</a:t>
            </a:r>
            <a:endParaRPr lang="ru-RU" dirty="0"/>
          </a:p>
        </p:txBody>
      </p:sp>
      <p:sp>
        <p:nvSpPr>
          <p:cNvPr id="8" name="Прямоугольник 7"/>
          <p:cNvSpPr/>
          <p:nvPr/>
        </p:nvSpPr>
        <p:spPr>
          <a:xfrm>
            <a:off x="5096256" y="2170176"/>
            <a:ext cx="4194048" cy="560832"/>
          </a:xfrm>
          <a:prstGeom prst="rect">
            <a:avLst/>
          </a:prstGeom>
          <a:solidFill>
            <a:srgbClr val="E15D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НЕДОЛІКИ</a:t>
            </a:r>
            <a:endParaRPr lang="ru-RU" dirty="0"/>
          </a:p>
        </p:txBody>
      </p:sp>
      <p:sp>
        <p:nvSpPr>
          <p:cNvPr id="9" name="Стрелка вниз 8"/>
          <p:cNvSpPr/>
          <p:nvPr/>
        </p:nvSpPr>
        <p:spPr>
          <a:xfrm>
            <a:off x="2462784" y="2828544"/>
            <a:ext cx="484632" cy="4632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Стрелка вниз 9"/>
          <p:cNvSpPr/>
          <p:nvPr/>
        </p:nvSpPr>
        <p:spPr>
          <a:xfrm>
            <a:off x="6973824" y="2828544"/>
            <a:ext cx="536448" cy="463296"/>
          </a:xfrm>
          <a:prstGeom prst="downArrow">
            <a:avLst/>
          </a:prstGeom>
          <a:solidFill>
            <a:srgbClr val="E15D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Прямоугольник 10"/>
          <p:cNvSpPr/>
          <p:nvPr/>
        </p:nvSpPr>
        <p:spPr>
          <a:xfrm>
            <a:off x="646176" y="3389376"/>
            <a:ext cx="4255008" cy="5974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Відносна простота заснування та ліквідації фірми</a:t>
            </a:r>
            <a:endParaRPr lang="ru-RU" dirty="0"/>
          </a:p>
        </p:txBody>
      </p:sp>
      <p:sp>
        <p:nvSpPr>
          <p:cNvPr id="12" name="Прямоугольник 11"/>
          <p:cNvSpPr/>
          <p:nvPr/>
        </p:nvSpPr>
        <p:spPr>
          <a:xfrm>
            <a:off x="646176" y="4145280"/>
            <a:ext cx="4255008" cy="5852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Повні самостійність, оперативність та свобода</a:t>
            </a:r>
            <a:endParaRPr lang="ru-RU" dirty="0"/>
          </a:p>
        </p:txBody>
      </p:sp>
      <p:sp>
        <p:nvSpPr>
          <p:cNvPr id="13" name="Прямоугольник 12"/>
          <p:cNvSpPr/>
          <p:nvPr/>
        </p:nvSpPr>
        <p:spPr>
          <a:xfrm>
            <a:off x="646176" y="4901184"/>
            <a:ext cx="4255008" cy="5852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Максимум спонукальних мотивів діяльності</a:t>
            </a:r>
            <a:endParaRPr lang="ru-RU" dirty="0"/>
          </a:p>
        </p:txBody>
      </p:sp>
      <p:sp>
        <p:nvSpPr>
          <p:cNvPr id="14" name="Прямоугольник 13"/>
          <p:cNvSpPr/>
          <p:nvPr/>
        </p:nvSpPr>
        <p:spPr>
          <a:xfrm>
            <a:off x="646176" y="5669280"/>
            <a:ext cx="4255008" cy="5974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err="1" smtClean="0"/>
              <a:t>Конфеденційність</a:t>
            </a:r>
            <a:r>
              <a:rPr lang="uk-UA" dirty="0" smtClean="0"/>
              <a:t> діяльності</a:t>
            </a:r>
            <a:endParaRPr lang="ru-RU" dirty="0"/>
          </a:p>
        </p:txBody>
      </p:sp>
      <p:sp>
        <p:nvSpPr>
          <p:cNvPr id="15" name="Прямоугольник 14"/>
          <p:cNvSpPr/>
          <p:nvPr/>
        </p:nvSpPr>
        <p:spPr>
          <a:xfrm>
            <a:off x="5096256" y="3389376"/>
            <a:ext cx="4194048" cy="597408"/>
          </a:xfrm>
          <a:prstGeom prst="rect">
            <a:avLst/>
          </a:prstGeom>
          <a:solidFill>
            <a:srgbClr val="E15D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Повна відповідальність підприємця</a:t>
            </a:r>
            <a:endParaRPr lang="ru-RU" dirty="0"/>
          </a:p>
        </p:txBody>
      </p:sp>
      <p:sp>
        <p:nvSpPr>
          <p:cNvPr id="17" name="Прямоугольник 16"/>
          <p:cNvSpPr/>
          <p:nvPr/>
        </p:nvSpPr>
        <p:spPr>
          <a:xfrm>
            <a:off x="5096256" y="4145280"/>
            <a:ext cx="4194048" cy="585216"/>
          </a:xfrm>
          <a:prstGeom prst="rect">
            <a:avLst/>
          </a:prstGeom>
          <a:solidFill>
            <a:srgbClr val="E15D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Обмежені фінансові можливості</a:t>
            </a:r>
            <a:endParaRPr lang="ru-RU" dirty="0"/>
          </a:p>
        </p:txBody>
      </p:sp>
      <p:sp>
        <p:nvSpPr>
          <p:cNvPr id="18" name="Прямоугольник 17"/>
          <p:cNvSpPr/>
          <p:nvPr/>
        </p:nvSpPr>
        <p:spPr>
          <a:xfrm>
            <a:off x="5096256" y="4901184"/>
            <a:ext cx="4194048" cy="585216"/>
          </a:xfrm>
          <a:prstGeom prst="rect">
            <a:avLst/>
          </a:prstGeom>
          <a:solidFill>
            <a:srgbClr val="E15D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Відсутність спеціалізованого  менеджменту</a:t>
            </a:r>
            <a:endParaRPr lang="ru-RU" dirty="0"/>
          </a:p>
        </p:txBody>
      </p:sp>
      <p:sp>
        <p:nvSpPr>
          <p:cNvPr id="20" name="Прямоугольник 19"/>
          <p:cNvSpPr/>
          <p:nvPr/>
        </p:nvSpPr>
        <p:spPr>
          <a:xfrm>
            <a:off x="5096256" y="5669280"/>
            <a:ext cx="4194048" cy="597408"/>
          </a:xfrm>
          <a:prstGeom prst="rect">
            <a:avLst/>
          </a:prstGeom>
          <a:solidFill>
            <a:srgbClr val="E15D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Невизначеність термінів функціонування</a:t>
            </a:r>
            <a:endParaRPr lang="ru-RU" dirty="0"/>
          </a:p>
        </p:txBody>
      </p:sp>
    </p:spTree>
    <p:extLst>
      <p:ext uri="{BB962C8B-B14F-4D97-AF65-F5344CB8AC3E}">
        <p14:creationId xmlns:p14="http://schemas.microsoft.com/office/powerpoint/2010/main" val="3087261249"/>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2. </a:t>
            </a:r>
            <a:r>
              <a:rPr lang="ru-RU" dirty="0" err="1"/>
              <a:t>Загальна</a:t>
            </a:r>
            <a:r>
              <a:rPr lang="ru-RU" dirty="0"/>
              <a:t> характеристика </a:t>
            </a:r>
            <a:r>
              <a:rPr lang="ru-RU" dirty="0" err="1"/>
              <a:t>суті</a:t>
            </a:r>
            <a:r>
              <a:rPr lang="ru-RU" dirty="0"/>
              <a:t> й </a:t>
            </a:r>
            <a:r>
              <a:rPr lang="ru-RU" dirty="0" err="1"/>
              <a:t>видів</a:t>
            </a:r>
            <a:r>
              <a:rPr lang="ru-RU" dirty="0"/>
              <a:t> </a:t>
            </a:r>
            <a:r>
              <a:rPr lang="ru-RU" dirty="0" err="1"/>
              <a:t>господарських</a:t>
            </a:r>
            <a:r>
              <a:rPr lang="ru-RU" dirty="0"/>
              <a:t> </a:t>
            </a:r>
            <a:r>
              <a:rPr lang="ru-RU" dirty="0" err="1"/>
              <a:t>товариств</a:t>
            </a:r>
            <a:endParaRPr lang="ru-RU" dirty="0"/>
          </a:p>
        </p:txBody>
      </p:sp>
      <p:sp>
        <p:nvSpPr>
          <p:cNvPr id="3" name="Объект 2"/>
          <p:cNvSpPr>
            <a:spLocks noGrp="1"/>
          </p:cNvSpPr>
          <p:nvPr>
            <p:ph idx="1"/>
          </p:nvPr>
        </p:nvSpPr>
        <p:spPr/>
        <p:txBody>
          <a:bodyPr>
            <a:normAutofit/>
          </a:bodyPr>
          <a:lstStyle/>
          <a:p>
            <a:r>
              <a:rPr lang="uk-UA" sz="2400" dirty="0" smtClean="0"/>
              <a:t>Господарське товариство </a:t>
            </a:r>
            <a:endParaRPr lang="ru-RU" sz="2400" dirty="0"/>
          </a:p>
        </p:txBody>
      </p:sp>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85774" y="1767839"/>
            <a:ext cx="4024520" cy="3852673"/>
          </a:xfrm>
          <a:prstGeom prst="rect">
            <a:avLst/>
          </a:prstGeom>
        </p:spPr>
      </p:pic>
      <p:sp>
        <p:nvSpPr>
          <p:cNvPr id="7" name="Скругленный прямоугольник 6"/>
          <p:cNvSpPr/>
          <p:nvPr/>
        </p:nvSpPr>
        <p:spPr>
          <a:xfrm>
            <a:off x="341376" y="3596640"/>
            <a:ext cx="5791200" cy="30186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err="1"/>
              <a:t>Господарськими</a:t>
            </a:r>
            <a:r>
              <a:rPr lang="ru-RU" sz="2000" dirty="0"/>
              <a:t> </a:t>
            </a:r>
            <a:r>
              <a:rPr lang="ru-RU" sz="2000" dirty="0" err="1"/>
              <a:t>товариствами</a:t>
            </a:r>
            <a:r>
              <a:rPr lang="ru-RU" sz="2000" dirty="0"/>
              <a:t> </a:t>
            </a:r>
            <a:r>
              <a:rPr lang="ru-RU" sz="2000" dirty="0" err="1"/>
              <a:t>визнаються</a:t>
            </a:r>
            <a:r>
              <a:rPr lang="ru-RU" sz="2000" dirty="0"/>
              <a:t> </a:t>
            </a:r>
            <a:r>
              <a:rPr lang="ru-RU" sz="2000" dirty="0" err="1"/>
              <a:t>підприємства</a:t>
            </a:r>
            <a:r>
              <a:rPr lang="ru-RU" sz="2000" dirty="0"/>
              <a:t> </a:t>
            </a:r>
            <a:r>
              <a:rPr lang="ru-RU" sz="2000" dirty="0" err="1"/>
              <a:t>або</a:t>
            </a:r>
            <a:r>
              <a:rPr lang="ru-RU" sz="2000" dirty="0"/>
              <a:t> </a:t>
            </a:r>
            <a:r>
              <a:rPr lang="ru-RU" sz="2000" dirty="0" err="1"/>
              <a:t>інші</a:t>
            </a:r>
            <a:r>
              <a:rPr lang="ru-RU" sz="2000" dirty="0"/>
              <a:t> </a:t>
            </a:r>
            <a:r>
              <a:rPr lang="ru-RU" sz="2000" dirty="0" err="1"/>
              <a:t>суб'єкти</a:t>
            </a:r>
            <a:r>
              <a:rPr lang="ru-RU" sz="2000" dirty="0"/>
              <a:t> </a:t>
            </a:r>
            <a:r>
              <a:rPr lang="ru-RU" sz="2000" dirty="0" err="1"/>
              <a:t>господарювання</a:t>
            </a:r>
            <a:r>
              <a:rPr lang="ru-RU" sz="2000" dirty="0"/>
              <a:t>, </a:t>
            </a:r>
            <a:r>
              <a:rPr lang="ru-RU" sz="2000" dirty="0" err="1"/>
              <a:t>створені</a:t>
            </a:r>
            <a:r>
              <a:rPr lang="ru-RU" sz="2000" dirty="0"/>
              <a:t> </a:t>
            </a:r>
            <a:r>
              <a:rPr lang="ru-RU" sz="2000" dirty="0" err="1"/>
              <a:t>юридичними</a:t>
            </a:r>
            <a:r>
              <a:rPr lang="ru-RU" sz="2000" dirty="0"/>
              <a:t> особами та/</a:t>
            </a:r>
            <a:r>
              <a:rPr lang="ru-RU" sz="2000" dirty="0" err="1"/>
              <a:t>або</a:t>
            </a:r>
            <a:r>
              <a:rPr lang="ru-RU" sz="2000" dirty="0"/>
              <a:t> </a:t>
            </a:r>
            <a:r>
              <a:rPr lang="ru-RU" sz="2000" dirty="0" err="1"/>
              <a:t>громадянами</a:t>
            </a:r>
            <a:r>
              <a:rPr lang="ru-RU" sz="2000" dirty="0"/>
              <a:t> шляхом </a:t>
            </a:r>
            <a:r>
              <a:rPr lang="ru-RU" sz="2000" dirty="0" err="1"/>
              <a:t>об'єднання</a:t>
            </a:r>
            <a:r>
              <a:rPr lang="ru-RU" sz="2000" dirty="0"/>
              <a:t> </a:t>
            </a:r>
            <a:r>
              <a:rPr lang="ru-RU" sz="2000" dirty="0" err="1"/>
              <a:t>їх</a:t>
            </a:r>
            <a:r>
              <a:rPr lang="ru-RU" sz="2000" dirty="0"/>
              <a:t> майна і </a:t>
            </a:r>
            <a:r>
              <a:rPr lang="ru-RU" sz="2000" dirty="0" err="1"/>
              <a:t>участі</a:t>
            </a:r>
            <a:r>
              <a:rPr lang="ru-RU" sz="2000" dirty="0"/>
              <a:t> в </a:t>
            </a:r>
            <a:r>
              <a:rPr lang="ru-RU" sz="2000" dirty="0" err="1"/>
              <a:t>підприємницькій</a:t>
            </a:r>
            <a:r>
              <a:rPr lang="ru-RU" sz="2000" dirty="0"/>
              <a:t> </a:t>
            </a:r>
            <a:r>
              <a:rPr lang="ru-RU" sz="2000" dirty="0" err="1"/>
              <a:t>діяльності</a:t>
            </a:r>
            <a:r>
              <a:rPr lang="ru-RU" sz="2000" dirty="0"/>
              <a:t> </a:t>
            </a:r>
            <a:r>
              <a:rPr lang="ru-RU" sz="2000" dirty="0" err="1"/>
              <a:t>товариства</a:t>
            </a:r>
            <a:r>
              <a:rPr lang="ru-RU" sz="2000" dirty="0"/>
              <a:t> з метою </a:t>
            </a:r>
            <a:r>
              <a:rPr lang="ru-RU" sz="2000" dirty="0" err="1"/>
              <a:t>одержання</a:t>
            </a:r>
            <a:r>
              <a:rPr lang="ru-RU" sz="2000" dirty="0"/>
              <a:t> </a:t>
            </a:r>
            <a:r>
              <a:rPr lang="ru-RU" sz="2000" dirty="0" err="1"/>
              <a:t>прибутку</a:t>
            </a:r>
            <a:r>
              <a:rPr lang="ru-RU" sz="2000" dirty="0"/>
              <a:t>. У </a:t>
            </a:r>
            <a:r>
              <a:rPr lang="ru-RU" sz="2000" dirty="0" err="1"/>
              <a:t>випадках</a:t>
            </a:r>
            <a:r>
              <a:rPr lang="ru-RU" sz="2000" dirty="0"/>
              <a:t>, </a:t>
            </a:r>
            <a:r>
              <a:rPr lang="ru-RU" sz="2000" dirty="0" err="1"/>
              <a:t>передбачених</a:t>
            </a:r>
            <a:r>
              <a:rPr lang="ru-RU" sz="2000" dirty="0"/>
              <a:t> </a:t>
            </a:r>
            <a:r>
              <a:rPr lang="ru-RU" sz="2000" dirty="0" err="1"/>
              <a:t>цим</a:t>
            </a:r>
            <a:r>
              <a:rPr lang="ru-RU" sz="2000" dirty="0"/>
              <a:t> Кодексом, </a:t>
            </a:r>
            <a:r>
              <a:rPr lang="ru-RU" sz="2000" dirty="0" err="1"/>
              <a:t>господарське</a:t>
            </a:r>
            <a:r>
              <a:rPr lang="ru-RU" sz="2000" dirty="0"/>
              <a:t> </a:t>
            </a:r>
            <a:r>
              <a:rPr lang="ru-RU" sz="2000" dirty="0" err="1"/>
              <a:t>товариство</a:t>
            </a:r>
            <a:r>
              <a:rPr lang="ru-RU" sz="2000" dirty="0"/>
              <a:t> </a:t>
            </a:r>
            <a:r>
              <a:rPr lang="ru-RU" sz="2000" dirty="0" err="1"/>
              <a:t>може</a:t>
            </a:r>
            <a:r>
              <a:rPr lang="ru-RU" sz="2000" dirty="0"/>
              <a:t> </a:t>
            </a:r>
            <a:r>
              <a:rPr lang="ru-RU" sz="2000" dirty="0" err="1"/>
              <a:t>діяти</a:t>
            </a:r>
            <a:r>
              <a:rPr lang="ru-RU" sz="2000" dirty="0"/>
              <a:t> у </a:t>
            </a:r>
            <a:r>
              <a:rPr lang="ru-RU" sz="2000" dirty="0" err="1"/>
              <a:t>складі</a:t>
            </a:r>
            <a:r>
              <a:rPr lang="ru-RU" sz="2000" dirty="0"/>
              <a:t> одного </a:t>
            </a:r>
            <a:r>
              <a:rPr lang="ru-RU" sz="2000" dirty="0" err="1"/>
              <a:t>учасника</a:t>
            </a:r>
            <a:r>
              <a:rPr lang="ru-RU" sz="2000" dirty="0"/>
              <a:t>.</a:t>
            </a:r>
          </a:p>
        </p:txBody>
      </p:sp>
    </p:spTree>
    <p:extLst>
      <p:ext uri="{BB962C8B-B14F-4D97-AF65-F5344CB8AC3E}">
        <p14:creationId xmlns:p14="http://schemas.microsoft.com/office/powerpoint/2010/main" val="3893541585"/>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a:t>Товариство</a:t>
            </a:r>
            <a:r>
              <a:rPr lang="ru-RU" dirty="0"/>
              <a:t> з </a:t>
            </a:r>
            <a:r>
              <a:rPr lang="ru-RU" dirty="0" err="1"/>
              <a:t>обмеженою</a:t>
            </a:r>
            <a:r>
              <a:rPr lang="ru-RU" dirty="0"/>
              <a:t> </a:t>
            </a:r>
            <a:r>
              <a:rPr lang="ru-RU" dirty="0" err="1"/>
              <a:t>відповідальністю</a:t>
            </a:r>
            <a:r>
              <a:rPr lang="ru-RU" dirty="0"/>
              <a:t> </a:t>
            </a:r>
            <a:br>
              <a:rPr lang="ru-RU" dirty="0"/>
            </a:br>
            <a:endParaRPr lang="ru-RU" dirty="0"/>
          </a:p>
        </p:txBody>
      </p:sp>
      <p:pic>
        <p:nvPicPr>
          <p:cNvPr id="5" name="Объект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2976563"/>
            <a:ext cx="4348949" cy="3881437"/>
          </a:xfrm>
        </p:spPr>
      </p:pic>
      <p:sp>
        <p:nvSpPr>
          <p:cNvPr id="4" name="Блок-схема: альтернативный процесс 3"/>
          <p:cNvSpPr/>
          <p:nvPr/>
        </p:nvSpPr>
        <p:spPr>
          <a:xfrm>
            <a:off x="3570224" y="2067560"/>
            <a:ext cx="6756400" cy="3058160"/>
          </a:xfrm>
          <a:prstGeom prst="flowChartAlternateProcess">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err="1">
                <a:solidFill>
                  <a:schemeClr val="tx1"/>
                </a:solidFill>
              </a:rPr>
              <a:t>Товариством</a:t>
            </a:r>
            <a:r>
              <a:rPr lang="ru-RU" sz="2000" dirty="0">
                <a:solidFill>
                  <a:schemeClr val="tx1"/>
                </a:solidFill>
              </a:rPr>
              <a:t> з </a:t>
            </a:r>
            <a:r>
              <a:rPr lang="ru-RU" sz="2000" dirty="0" err="1">
                <a:solidFill>
                  <a:schemeClr val="tx1"/>
                </a:solidFill>
              </a:rPr>
              <a:t>обмеженою</a:t>
            </a:r>
            <a:r>
              <a:rPr lang="ru-RU" sz="2000" dirty="0">
                <a:solidFill>
                  <a:schemeClr val="tx1"/>
                </a:solidFill>
              </a:rPr>
              <a:t> </a:t>
            </a:r>
            <a:r>
              <a:rPr lang="ru-RU" sz="2000" dirty="0" err="1">
                <a:solidFill>
                  <a:schemeClr val="tx1"/>
                </a:solidFill>
              </a:rPr>
              <a:t>відповідальністю</a:t>
            </a:r>
            <a:r>
              <a:rPr lang="ru-RU" sz="2000" dirty="0">
                <a:solidFill>
                  <a:schemeClr val="tx1"/>
                </a:solidFill>
              </a:rPr>
              <a:t> є </a:t>
            </a:r>
            <a:r>
              <a:rPr lang="ru-RU" sz="2000" dirty="0" err="1">
                <a:solidFill>
                  <a:schemeClr val="tx1"/>
                </a:solidFill>
              </a:rPr>
              <a:t>господарське</a:t>
            </a:r>
            <a:r>
              <a:rPr lang="ru-RU" sz="2000" dirty="0">
                <a:solidFill>
                  <a:schemeClr val="tx1"/>
                </a:solidFill>
              </a:rPr>
              <a:t> </a:t>
            </a:r>
            <a:r>
              <a:rPr lang="ru-RU" sz="2000" dirty="0" err="1">
                <a:solidFill>
                  <a:schemeClr val="tx1"/>
                </a:solidFill>
              </a:rPr>
              <a:t>товариство</a:t>
            </a:r>
            <a:r>
              <a:rPr lang="ru-RU" sz="2000" dirty="0">
                <a:solidFill>
                  <a:schemeClr val="tx1"/>
                </a:solidFill>
              </a:rPr>
              <a:t>, </a:t>
            </a:r>
            <a:r>
              <a:rPr lang="ru-RU" sz="2000" dirty="0" err="1">
                <a:solidFill>
                  <a:schemeClr val="tx1"/>
                </a:solidFill>
              </a:rPr>
              <a:t>що</a:t>
            </a:r>
            <a:r>
              <a:rPr lang="ru-RU" sz="2000" dirty="0">
                <a:solidFill>
                  <a:schemeClr val="tx1"/>
                </a:solidFill>
              </a:rPr>
              <a:t> </a:t>
            </a:r>
            <a:r>
              <a:rPr lang="ru-RU" sz="2000" dirty="0" err="1">
                <a:solidFill>
                  <a:schemeClr val="tx1"/>
                </a:solidFill>
              </a:rPr>
              <a:t>має</a:t>
            </a:r>
            <a:r>
              <a:rPr lang="ru-RU" sz="2000" dirty="0">
                <a:solidFill>
                  <a:schemeClr val="tx1"/>
                </a:solidFill>
              </a:rPr>
              <a:t> </a:t>
            </a:r>
            <a:r>
              <a:rPr lang="ru-RU" sz="2000" dirty="0" err="1">
                <a:solidFill>
                  <a:schemeClr val="tx1"/>
                </a:solidFill>
              </a:rPr>
              <a:t>статутний</a:t>
            </a:r>
            <a:r>
              <a:rPr lang="ru-RU" sz="2000" dirty="0">
                <a:solidFill>
                  <a:schemeClr val="tx1"/>
                </a:solidFill>
              </a:rPr>
              <a:t> фонд, </a:t>
            </a:r>
            <a:r>
              <a:rPr lang="ru-RU" sz="2000" dirty="0" err="1">
                <a:solidFill>
                  <a:schemeClr val="tx1"/>
                </a:solidFill>
              </a:rPr>
              <a:t>поділений</a:t>
            </a:r>
            <a:r>
              <a:rPr lang="ru-RU" sz="2000" dirty="0">
                <a:solidFill>
                  <a:schemeClr val="tx1"/>
                </a:solidFill>
              </a:rPr>
              <a:t> на </a:t>
            </a:r>
            <a:r>
              <a:rPr lang="ru-RU" sz="2000" dirty="0" err="1">
                <a:solidFill>
                  <a:schemeClr val="tx1"/>
                </a:solidFill>
              </a:rPr>
              <a:t>частки</a:t>
            </a:r>
            <a:r>
              <a:rPr lang="ru-RU" sz="2000" dirty="0">
                <a:solidFill>
                  <a:schemeClr val="tx1"/>
                </a:solidFill>
              </a:rPr>
              <a:t>, </a:t>
            </a:r>
            <a:r>
              <a:rPr lang="ru-RU" sz="2000" dirty="0" err="1">
                <a:solidFill>
                  <a:schemeClr val="tx1"/>
                </a:solidFill>
              </a:rPr>
              <a:t>розмір</a:t>
            </a:r>
            <a:r>
              <a:rPr lang="ru-RU" sz="2000" dirty="0">
                <a:solidFill>
                  <a:schemeClr val="tx1"/>
                </a:solidFill>
              </a:rPr>
              <a:t> </a:t>
            </a:r>
            <a:r>
              <a:rPr lang="ru-RU" sz="2000" dirty="0" err="1">
                <a:solidFill>
                  <a:schemeClr val="tx1"/>
                </a:solidFill>
              </a:rPr>
              <a:t>яких</a:t>
            </a:r>
            <a:r>
              <a:rPr lang="ru-RU" sz="2000" dirty="0">
                <a:solidFill>
                  <a:schemeClr val="tx1"/>
                </a:solidFill>
              </a:rPr>
              <a:t> </a:t>
            </a:r>
            <a:r>
              <a:rPr lang="ru-RU" sz="2000" dirty="0" err="1">
                <a:solidFill>
                  <a:schemeClr val="tx1"/>
                </a:solidFill>
              </a:rPr>
              <a:t>визначається</a:t>
            </a:r>
            <a:r>
              <a:rPr lang="ru-RU" sz="2000" dirty="0">
                <a:solidFill>
                  <a:schemeClr val="tx1"/>
                </a:solidFill>
              </a:rPr>
              <a:t> </a:t>
            </a:r>
            <a:r>
              <a:rPr lang="ru-RU" sz="2000" dirty="0" err="1">
                <a:solidFill>
                  <a:schemeClr val="tx1"/>
                </a:solidFill>
              </a:rPr>
              <a:t>установчими</a:t>
            </a:r>
            <a:r>
              <a:rPr lang="ru-RU" sz="2000" dirty="0">
                <a:solidFill>
                  <a:schemeClr val="tx1"/>
                </a:solidFill>
              </a:rPr>
              <a:t> документами, і </a:t>
            </a:r>
            <a:r>
              <a:rPr lang="ru-RU" sz="2000" dirty="0" err="1">
                <a:solidFill>
                  <a:schemeClr val="tx1"/>
                </a:solidFill>
              </a:rPr>
              <a:t>несе</a:t>
            </a:r>
            <a:r>
              <a:rPr lang="ru-RU" sz="2000" dirty="0">
                <a:solidFill>
                  <a:schemeClr val="tx1"/>
                </a:solidFill>
              </a:rPr>
              <a:t> </a:t>
            </a:r>
            <a:r>
              <a:rPr lang="ru-RU" sz="2000" dirty="0" err="1">
                <a:solidFill>
                  <a:schemeClr val="tx1"/>
                </a:solidFill>
              </a:rPr>
              <a:t>відповідальність</a:t>
            </a:r>
            <a:r>
              <a:rPr lang="ru-RU" sz="2000" dirty="0">
                <a:solidFill>
                  <a:schemeClr val="tx1"/>
                </a:solidFill>
              </a:rPr>
              <a:t> за </a:t>
            </a:r>
            <a:r>
              <a:rPr lang="ru-RU" sz="2000" dirty="0" err="1">
                <a:solidFill>
                  <a:schemeClr val="tx1"/>
                </a:solidFill>
              </a:rPr>
              <a:t>своїми</a:t>
            </a:r>
            <a:r>
              <a:rPr lang="ru-RU" sz="2000" dirty="0">
                <a:solidFill>
                  <a:schemeClr val="tx1"/>
                </a:solidFill>
              </a:rPr>
              <a:t> </a:t>
            </a:r>
            <a:r>
              <a:rPr lang="ru-RU" sz="2000" dirty="0" err="1">
                <a:solidFill>
                  <a:schemeClr val="tx1"/>
                </a:solidFill>
              </a:rPr>
              <a:t>зобов'язаннями</a:t>
            </a:r>
            <a:r>
              <a:rPr lang="ru-RU" sz="2000" dirty="0">
                <a:solidFill>
                  <a:schemeClr val="tx1"/>
                </a:solidFill>
              </a:rPr>
              <a:t> </a:t>
            </a:r>
            <a:r>
              <a:rPr lang="ru-RU" sz="2000" dirty="0" err="1">
                <a:solidFill>
                  <a:schemeClr val="tx1"/>
                </a:solidFill>
              </a:rPr>
              <a:t>тільки</a:t>
            </a:r>
            <a:r>
              <a:rPr lang="ru-RU" sz="2000" dirty="0">
                <a:solidFill>
                  <a:schemeClr val="tx1"/>
                </a:solidFill>
              </a:rPr>
              <a:t> </a:t>
            </a:r>
            <a:r>
              <a:rPr lang="ru-RU" sz="2000" dirty="0" err="1">
                <a:solidFill>
                  <a:schemeClr val="tx1"/>
                </a:solidFill>
              </a:rPr>
              <a:t>своїм</a:t>
            </a:r>
            <a:r>
              <a:rPr lang="ru-RU" sz="2000" dirty="0">
                <a:solidFill>
                  <a:schemeClr val="tx1"/>
                </a:solidFill>
              </a:rPr>
              <a:t> </a:t>
            </a:r>
            <a:r>
              <a:rPr lang="ru-RU" sz="2000" dirty="0" err="1">
                <a:solidFill>
                  <a:schemeClr val="tx1"/>
                </a:solidFill>
              </a:rPr>
              <a:t>майном</a:t>
            </a:r>
            <a:r>
              <a:rPr lang="ru-RU" sz="2000" dirty="0">
                <a:solidFill>
                  <a:schemeClr val="tx1"/>
                </a:solidFill>
              </a:rPr>
              <a:t>. </a:t>
            </a:r>
            <a:r>
              <a:rPr lang="ru-RU" sz="2000" dirty="0" err="1">
                <a:solidFill>
                  <a:schemeClr val="tx1"/>
                </a:solidFill>
              </a:rPr>
              <a:t>Учасники</a:t>
            </a:r>
            <a:r>
              <a:rPr lang="ru-RU" sz="2000" dirty="0">
                <a:solidFill>
                  <a:schemeClr val="tx1"/>
                </a:solidFill>
              </a:rPr>
              <a:t> </a:t>
            </a:r>
            <a:r>
              <a:rPr lang="ru-RU" sz="2000" dirty="0" err="1">
                <a:solidFill>
                  <a:schemeClr val="tx1"/>
                </a:solidFill>
              </a:rPr>
              <a:t>товариства</a:t>
            </a:r>
            <a:r>
              <a:rPr lang="ru-RU" sz="2000" dirty="0">
                <a:solidFill>
                  <a:schemeClr val="tx1"/>
                </a:solidFill>
              </a:rPr>
              <a:t>, </a:t>
            </a:r>
            <a:r>
              <a:rPr lang="ru-RU" sz="2000" dirty="0" err="1">
                <a:solidFill>
                  <a:schemeClr val="tx1"/>
                </a:solidFill>
              </a:rPr>
              <a:t>які</a:t>
            </a:r>
            <a:r>
              <a:rPr lang="ru-RU" sz="2000" dirty="0">
                <a:solidFill>
                  <a:schemeClr val="tx1"/>
                </a:solidFill>
              </a:rPr>
              <a:t> </a:t>
            </a:r>
            <a:r>
              <a:rPr lang="ru-RU" sz="2000" dirty="0" err="1">
                <a:solidFill>
                  <a:schemeClr val="tx1"/>
                </a:solidFill>
              </a:rPr>
              <a:t>повністю</a:t>
            </a:r>
            <a:r>
              <a:rPr lang="ru-RU" sz="2000" dirty="0">
                <a:solidFill>
                  <a:schemeClr val="tx1"/>
                </a:solidFill>
              </a:rPr>
              <a:t> </a:t>
            </a:r>
            <a:r>
              <a:rPr lang="ru-RU" sz="2000" dirty="0" err="1">
                <a:solidFill>
                  <a:schemeClr val="tx1"/>
                </a:solidFill>
              </a:rPr>
              <a:t>сплатили</a:t>
            </a:r>
            <a:r>
              <a:rPr lang="ru-RU" sz="2000" dirty="0">
                <a:solidFill>
                  <a:schemeClr val="tx1"/>
                </a:solidFill>
              </a:rPr>
              <a:t> </a:t>
            </a:r>
            <a:r>
              <a:rPr lang="ru-RU" sz="2000" dirty="0" err="1">
                <a:solidFill>
                  <a:schemeClr val="tx1"/>
                </a:solidFill>
              </a:rPr>
              <a:t>свої</a:t>
            </a:r>
            <a:r>
              <a:rPr lang="ru-RU" sz="2000" dirty="0">
                <a:solidFill>
                  <a:schemeClr val="tx1"/>
                </a:solidFill>
              </a:rPr>
              <a:t> </a:t>
            </a:r>
            <a:r>
              <a:rPr lang="ru-RU" sz="2000" dirty="0" err="1">
                <a:solidFill>
                  <a:schemeClr val="tx1"/>
                </a:solidFill>
              </a:rPr>
              <a:t>вклади</a:t>
            </a:r>
            <a:r>
              <a:rPr lang="ru-RU" sz="2000" dirty="0">
                <a:solidFill>
                  <a:schemeClr val="tx1"/>
                </a:solidFill>
              </a:rPr>
              <a:t>, </a:t>
            </a:r>
            <a:r>
              <a:rPr lang="ru-RU" sz="2000" dirty="0" err="1">
                <a:solidFill>
                  <a:schemeClr val="tx1"/>
                </a:solidFill>
              </a:rPr>
              <a:t>несуть</a:t>
            </a:r>
            <a:r>
              <a:rPr lang="ru-RU" sz="2000" dirty="0">
                <a:solidFill>
                  <a:schemeClr val="tx1"/>
                </a:solidFill>
              </a:rPr>
              <a:t> </a:t>
            </a:r>
            <a:r>
              <a:rPr lang="ru-RU" sz="2000" dirty="0" err="1">
                <a:solidFill>
                  <a:schemeClr val="tx1"/>
                </a:solidFill>
              </a:rPr>
              <a:t>ризик</a:t>
            </a:r>
            <a:r>
              <a:rPr lang="ru-RU" sz="2000" dirty="0">
                <a:solidFill>
                  <a:schemeClr val="tx1"/>
                </a:solidFill>
              </a:rPr>
              <a:t> </a:t>
            </a:r>
            <a:r>
              <a:rPr lang="ru-RU" sz="2000" dirty="0" err="1">
                <a:solidFill>
                  <a:schemeClr val="tx1"/>
                </a:solidFill>
              </a:rPr>
              <a:t>збитків</a:t>
            </a:r>
            <a:r>
              <a:rPr lang="ru-RU" sz="2000" dirty="0">
                <a:solidFill>
                  <a:schemeClr val="tx1"/>
                </a:solidFill>
              </a:rPr>
              <a:t>, </a:t>
            </a:r>
            <a:r>
              <a:rPr lang="ru-RU" sz="2000" dirty="0" err="1">
                <a:solidFill>
                  <a:schemeClr val="tx1"/>
                </a:solidFill>
              </a:rPr>
              <a:t>пов'язаних</a:t>
            </a:r>
            <a:r>
              <a:rPr lang="ru-RU" sz="2000" dirty="0">
                <a:solidFill>
                  <a:schemeClr val="tx1"/>
                </a:solidFill>
              </a:rPr>
              <a:t> з </a:t>
            </a:r>
            <a:r>
              <a:rPr lang="ru-RU" sz="2000" dirty="0" err="1">
                <a:solidFill>
                  <a:schemeClr val="tx1"/>
                </a:solidFill>
              </a:rPr>
              <a:t>діяльністю</a:t>
            </a:r>
            <a:r>
              <a:rPr lang="ru-RU" sz="2000" dirty="0">
                <a:solidFill>
                  <a:schemeClr val="tx1"/>
                </a:solidFill>
              </a:rPr>
              <a:t> </a:t>
            </a:r>
            <a:r>
              <a:rPr lang="ru-RU" sz="2000" dirty="0" err="1">
                <a:solidFill>
                  <a:schemeClr val="tx1"/>
                </a:solidFill>
              </a:rPr>
              <a:t>товариства</a:t>
            </a:r>
            <a:r>
              <a:rPr lang="ru-RU" sz="2000" dirty="0">
                <a:solidFill>
                  <a:schemeClr val="tx1"/>
                </a:solidFill>
              </a:rPr>
              <a:t>, у межах і </a:t>
            </a:r>
            <a:r>
              <a:rPr lang="ru-RU" sz="2000" dirty="0" err="1">
                <a:solidFill>
                  <a:schemeClr val="tx1"/>
                </a:solidFill>
              </a:rPr>
              <a:t>своїх</a:t>
            </a:r>
            <a:r>
              <a:rPr lang="ru-RU" sz="2000" dirty="0">
                <a:solidFill>
                  <a:schemeClr val="tx1"/>
                </a:solidFill>
              </a:rPr>
              <a:t> </a:t>
            </a:r>
            <a:r>
              <a:rPr lang="ru-RU" sz="2000" dirty="0" err="1">
                <a:solidFill>
                  <a:schemeClr val="tx1"/>
                </a:solidFill>
              </a:rPr>
              <a:t>вкладів</a:t>
            </a:r>
            <a:r>
              <a:rPr lang="ru-RU" sz="2000" dirty="0">
                <a:solidFill>
                  <a:schemeClr val="tx1"/>
                </a:solidFill>
              </a:rPr>
              <a:t>.</a:t>
            </a:r>
          </a:p>
        </p:txBody>
      </p:sp>
    </p:spTree>
    <p:extLst>
      <p:ext uri="{BB962C8B-B14F-4D97-AF65-F5344CB8AC3E}">
        <p14:creationId xmlns:p14="http://schemas.microsoft.com/office/powerpoint/2010/main" val="3561149106"/>
      </p:ext>
    </p:extLst>
  </p:cSld>
  <p:clrMapOvr>
    <a:masterClrMapping/>
  </p:clrMapOvr>
  <mc:AlternateContent xmlns:mc="http://schemas.openxmlformats.org/markup-compatibility/2006" xmlns:p14="http://schemas.microsoft.com/office/powerpoint/2010/main">
    <mc:Choice Requires="p14">
      <p:transition spd="slow" p14:dur="2250">
        <p14:warp dir="in"/>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Аспект">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642</TotalTime>
  <Words>1555</Words>
  <Application>Microsoft Office PowerPoint</Application>
  <PresentationFormat>Широкоэкранный</PresentationFormat>
  <Paragraphs>113</Paragraphs>
  <Slides>27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27</vt:i4>
      </vt:variant>
    </vt:vector>
  </HeadingPairs>
  <TitlesOfParts>
    <vt:vector size="31" baseType="lpstr">
      <vt:lpstr>Arial</vt:lpstr>
      <vt:lpstr>Trebuchet MS</vt:lpstr>
      <vt:lpstr>Wingdings 3</vt:lpstr>
      <vt:lpstr>Аспект</vt:lpstr>
      <vt:lpstr>ТЕМА 4. ОРГАНІЗАЦІЙНО-ПРАВОВІ ФОРМИ ПІДПРИЄМНИЦТВА </vt:lpstr>
      <vt:lpstr>План </vt:lpstr>
      <vt:lpstr>1. Організаційною одиницею підприємництва</vt:lpstr>
      <vt:lpstr>Селянське (фермерське) господарство є формою підприємництва громадян з метою виробництва, переробки та реалізації товарної сільськогосподарської продукції. </vt:lpstr>
      <vt:lpstr>Орендним підприємством визнається підприємство, створене орендарем на основі оренди цілісного майнового комплексу існуючого державного або комунального підприємства чи майнового комплексу виробничого структурного підрозділу (структурної одиниці) цього підприємства з метою здійснення підприємницької діяльності. </vt:lpstr>
      <vt:lpstr>Презентация PowerPoint</vt:lpstr>
      <vt:lpstr>Переваги та недоліки одноосібного володіння</vt:lpstr>
      <vt:lpstr>2. Загальна характеристика суті й видів господарських товариств</vt:lpstr>
      <vt:lpstr>Товариство з обмеженою відповідальністю  </vt:lpstr>
      <vt:lpstr>Товариство з додатковою відповідальністю  </vt:lpstr>
      <vt:lpstr>Повне товариство </vt:lpstr>
      <vt:lpstr>Командитне товариство </vt:lpstr>
      <vt:lpstr>Переваги та недоліки партнерства (товариства)</vt:lpstr>
      <vt:lpstr> Акціонерне товариство - господарське товариство, статутний капітал якого поділено на визначену кількість акцій однакової номінальної вартості, корпоративні права за якими посвідчуються акціями.</vt:lpstr>
      <vt:lpstr>3. Економічна суть орендних підприємств та лізингу як форми оренди</vt:lpstr>
      <vt:lpstr>Презентация PowerPoint</vt:lpstr>
      <vt:lpstr>4. Особливості створення та діяльності малих підприємств з іноземним капіталом.</vt:lpstr>
      <vt:lpstr>Переваги та недоліки корпорації</vt:lpstr>
      <vt:lpstr>Іноземними інвесторами визнаються такі суб'єкти, що здійснюють інвестиційну діяльність на території України: </vt:lpstr>
      <vt:lpstr>Види іноземних інвестицій:</vt:lpstr>
      <vt:lpstr>Форми здійснення іноземних інвестицій:</vt:lpstr>
      <vt:lpstr>Правовий режим іноземних інвестицій:</vt:lpstr>
      <vt:lpstr>Презентация PowerPoint</vt:lpstr>
      <vt:lpstr>Презентация PowerPoint</vt:lpstr>
      <vt:lpstr>Гарантії для іноземних інвесторів:</vt:lpstr>
      <vt:lpstr>Іноземні інвестиції в Україні не підлягають націоналізації. </vt:lpstr>
      <vt:lpstr>Гарантії переказу та використання доходів від іноземних інвестицій: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4. ОРГАНІЗАЦІЙНО-ПРАВОВІ ФОРМИ ПІДПРИЄМНИЦТВА</dc:title>
  <dc:creator>Anna</dc:creator>
  <cp:lastModifiedBy>Anna</cp:lastModifiedBy>
  <cp:revision>49</cp:revision>
  <dcterms:created xsi:type="dcterms:W3CDTF">2020-02-22T17:47:21Z</dcterms:created>
  <dcterms:modified xsi:type="dcterms:W3CDTF">2020-02-26T19:16:37Z</dcterms:modified>
</cp:coreProperties>
</file>