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84" r:id="rId3"/>
    <p:sldId id="276" r:id="rId4"/>
    <p:sldId id="283" r:id="rId5"/>
    <p:sldId id="277" r:id="rId6"/>
    <p:sldId id="264" r:id="rId7"/>
    <p:sldId id="270" r:id="rId8"/>
    <p:sldId id="265" r:id="rId9"/>
    <p:sldId id="271" r:id="rId10"/>
    <p:sldId id="266" r:id="rId11"/>
    <p:sldId id="272" r:id="rId12"/>
    <p:sldId id="267" r:id="rId13"/>
    <p:sldId id="278" r:id="rId14"/>
    <p:sldId id="273" r:id="rId15"/>
    <p:sldId id="268" r:id="rId16"/>
    <p:sldId id="281" r:id="rId17"/>
    <p:sldId id="282" r:id="rId18"/>
    <p:sldId id="260" r:id="rId19"/>
    <p:sldId id="274" r:id="rId20"/>
    <p:sldId id="261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0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E12E5-6229-4E50-A50C-85BD478267E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0F3FEBE-9625-4507-86A7-EE9A756F512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i="0" dirty="0">
              <a:latin typeface="Times New Roman" pitchFamily="18" charset="0"/>
              <a:cs typeface="Times New Roman" pitchFamily="18" charset="0"/>
            </a:rPr>
            <a:t>Уміння вчитися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628902E8-9125-4496-8FE5-4CD3E05202D5}" type="parTrans" cxnId="{486D0DC7-C904-48D5-BCA8-D843F98B8AF7}">
      <dgm:prSet/>
      <dgm:spPr/>
      <dgm:t>
        <a:bodyPr/>
        <a:lstStyle/>
        <a:p>
          <a:pPr algn="ctr"/>
          <a:endParaRPr lang="ru-RU"/>
        </a:p>
      </dgm:t>
    </dgm:pt>
    <dgm:pt modelId="{DDD734AD-D23A-4FDF-A4E2-0C06AFB8334E}" type="sibTrans" cxnId="{486D0DC7-C904-48D5-BCA8-D843F98B8AF7}">
      <dgm:prSet/>
      <dgm:spPr/>
      <dgm:t>
        <a:bodyPr/>
        <a:lstStyle/>
        <a:p>
          <a:pPr algn="ctr"/>
          <a:endParaRPr lang="ru-RU"/>
        </a:p>
      </dgm:t>
    </dgm:pt>
    <dgm:pt modelId="{903EC500-1D1A-4FFC-BF14-EF28F8E49FF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600" b="1" dirty="0">
              <a:latin typeface="Times New Roman" pitchFamily="18" charset="0"/>
              <a:cs typeface="Times New Roman" pitchFamily="18" charset="0"/>
            </a:rPr>
            <a:t>Подальший інтелектуальний та емоційний розвиток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5145602-1639-4859-A7AD-DFEEC4711735}" type="parTrans" cxnId="{45BDC42E-BF28-45B2-8CF7-3206044E78C6}">
      <dgm:prSet/>
      <dgm:spPr/>
      <dgm:t>
        <a:bodyPr/>
        <a:lstStyle/>
        <a:p>
          <a:pPr algn="ctr"/>
          <a:endParaRPr lang="ru-RU"/>
        </a:p>
      </dgm:t>
    </dgm:pt>
    <dgm:pt modelId="{CC20DB85-5AEC-4965-901E-A4991E97FFF5}" type="sibTrans" cxnId="{45BDC42E-BF28-45B2-8CF7-3206044E78C6}">
      <dgm:prSet/>
      <dgm:spPr/>
      <dgm:t>
        <a:bodyPr/>
        <a:lstStyle/>
        <a:p>
          <a:pPr algn="ctr"/>
          <a:endParaRPr lang="ru-RU"/>
        </a:p>
      </dgm:t>
    </dgm:pt>
    <dgm:pt modelId="{E71D099C-011D-4C08-A44C-1A8E438FD274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Розвиток творчих здібностей </a:t>
          </a:r>
          <a:endParaRPr lang="ru-RU" sz="1600" b="1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FBCDACF8-AA09-4A78-8E8D-7B95A87A6873}" type="parTrans" cxnId="{CE00452F-1BE3-4427-A80D-507FA300F11E}">
      <dgm:prSet/>
      <dgm:spPr/>
      <dgm:t>
        <a:bodyPr/>
        <a:lstStyle/>
        <a:p>
          <a:pPr algn="ctr"/>
          <a:endParaRPr lang="ru-RU"/>
        </a:p>
      </dgm:t>
    </dgm:pt>
    <dgm:pt modelId="{3249C1C6-AD89-4FFD-8A62-CBECE2BDE8EA}" type="sibTrans" cxnId="{CE00452F-1BE3-4427-A80D-507FA300F11E}">
      <dgm:prSet/>
      <dgm:spPr/>
      <dgm:t>
        <a:bodyPr/>
        <a:lstStyle/>
        <a:p>
          <a:pPr algn="ctr"/>
          <a:endParaRPr lang="ru-RU"/>
        </a:p>
      </dgm:t>
    </dgm:pt>
    <dgm:pt modelId="{4655C790-ACC2-46A9-BC51-C0D7EFAA93C9}">
      <dgm:prSet custT="1"/>
      <dgm:spPr/>
      <dgm:t>
        <a:bodyPr/>
        <a:lstStyle/>
        <a:p>
          <a:pPr algn="ctr"/>
          <a:r>
            <a:rPr lang="uk-UA" sz="1600" b="1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Подальшу соціалізацію дитини  </a:t>
          </a:r>
          <a:endParaRPr lang="ru-RU" sz="1600" b="1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8639F97C-F627-449F-819D-51CA0CF4F7DB}" type="parTrans" cxnId="{5BC659B6-FD62-4F7E-9E0E-7E4531B2DAFA}">
      <dgm:prSet/>
      <dgm:spPr/>
      <dgm:t>
        <a:bodyPr/>
        <a:lstStyle/>
        <a:p>
          <a:pPr algn="ctr"/>
          <a:endParaRPr lang="ru-RU"/>
        </a:p>
      </dgm:t>
    </dgm:pt>
    <dgm:pt modelId="{11550748-90CB-42C9-B61F-CF2FC156F4E0}" type="sibTrans" cxnId="{5BC659B6-FD62-4F7E-9E0E-7E4531B2DAFA}">
      <dgm:prSet/>
      <dgm:spPr/>
      <dgm:t>
        <a:bodyPr/>
        <a:lstStyle/>
        <a:p>
          <a:pPr algn="ctr"/>
          <a:endParaRPr lang="ru-RU"/>
        </a:p>
      </dgm:t>
    </dgm:pt>
    <dgm:pt modelId="{C3EF3DAC-BEF4-4F45-A67D-F86AF130741C}" type="pres">
      <dgm:prSet presAssocID="{A89E12E5-6229-4E50-A50C-85BD478267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696B16-A31E-4695-A730-532FE19BE6AC}" type="pres">
      <dgm:prSet presAssocID="{B0F3FEBE-9625-4507-86A7-EE9A756F512F}" presName="vertOne" presStyleCnt="0"/>
      <dgm:spPr/>
    </dgm:pt>
    <dgm:pt modelId="{768BF779-326A-4BB6-A8BC-0D6B15CFEF9A}" type="pres">
      <dgm:prSet presAssocID="{B0F3FEBE-9625-4507-86A7-EE9A756F512F}" presName="txOne" presStyleLbl="node0" presStyleIdx="0" presStyleCnt="4">
        <dgm:presLayoutVars>
          <dgm:chPref val="3"/>
        </dgm:presLayoutVars>
      </dgm:prSet>
      <dgm:spPr/>
    </dgm:pt>
    <dgm:pt modelId="{90E89AD9-5511-4735-BA21-8ED7C6BECFEC}" type="pres">
      <dgm:prSet presAssocID="{B0F3FEBE-9625-4507-86A7-EE9A756F512F}" presName="horzOne" presStyleCnt="0"/>
      <dgm:spPr/>
    </dgm:pt>
    <dgm:pt modelId="{86657AFD-8065-4BF2-B791-8DBBA7A1FE48}" type="pres">
      <dgm:prSet presAssocID="{DDD734AD-D23A-4FDF-A4E2-0C06AFB8334E}" presName="sibSpaceOne" presStyleCnt="0"/>
      <dgm:spPr/>
    </dgm:pt>
    <dgm:pt modelId="{2CB1DF66-D85B-4289-9CAF-568836A9CFA5}" type="pres">
      <dgm:prSet presAssocID="{903EC500-1D1A-4FFC-BF14-EF28F8E49FFF}" presName="vertOne" presStyleCnt="0"/>
      <dgm:spPr/>
    </dgm:pt>
    <dgm:pt modelId="{47C1AD03-D8D6-41BB-9AD2-3163E0BC71F8}" type="pres">
      <dgm:prSet presAssocID="{903EC500-1D1A-4FFC-BF14-EF28F8E49FFF}" presName="txOne" presStyleLbl="node0" presStyleIdx="1" presStyleCnt="4" custLinFactNeighborX="-1138" custLinFactNeighborY="-1687">
        <dgm:presLayoutVars>
          <dgm:chPref val="3"/>
        </dgm:presLayoutVars>
      </dgm:prSet>
      <dgm:spPr/>
    </dgm:pt>
    <dgm:pt modelId="{00307D2C-1061-4FE5-8022-B3E8AE89E6A4}" type="pres">
      <dgm:prSet presAssocID="{903EC500-1D1A-4FFC-BF14-EF28F8E49FFF}" presName="horzOne" presStyleCnt="0"/>
      <dgm:spPr/>
    </dgm:pt>
    <dgm:pt modelId="{6D81A660-5307-4EAA-9B5A-4559B38E8EA6}" type="pres">
      <dgm:prSet presAssocID="{CC20DB85-5AEC-4965-901E-A4991E97FFF5}" presName="sibSpaceOne" presStyleCnt="0"/>
      <dgm:spPr/>
    </dgm:pt>
    <dgm:pt modelId="{E58FA944-89E9-406D-840D-FBFA8E118623}" type="pres">
      <dgm:prSet presAssocID="{4655C790-ACC2-46A9-BC51-C0D7EFAA93C9}" presName="vertOne" presStyleCnt="0"/>
      <dgm:spPr/>
    </dgm:pt>
    <dgm:pt modelId="{2D08FAA2-0697-47D4-A32B-722321A1D2EB}" type="pres">
      <dgm:prSet presAssocID="{4655C790-ACC2-46A9-BC51-C0D7EFAA93C9}" presName="txOne" presStyleLbl="node0" presStyleIdx="2" presStyleCnt="4">
        <dgm:presLayoutVars>
          <dgm:chPref val="3"/>
        </dgm:presLayoutVars>
      </dgm:prSet>
      <dgm:spPr/>
    </dgm:pt>
    <dgm:pt modelId="{62D85B8F-79EC-455C-B39E-4802A6C9EE69}" type="pres">
      <dgm:prSet presAssocID="{4655C790-ACC2-46A9-BC51-C0D7EFAA93C9}" presName="horzOne" presStyleCnt="0"/>
      <dgm:spPr/>
    </dgm:pt>
    <dgm:pt modelId="{CD059D05-B5EE-48BF-B1B9-D34129030EE4}" type="pres">
      <dgm:prSet presAssocID="{11550748-90CB-42C9-B61F-CF2FC156F4E0}" presName="sibSpaceOne" presStyleCnt="0"/>
      <dgm:spPr/>
    </dgm:pt>
    <dgm:pt modelId="{60510A89-8972-4423-A25E-D3E705AC6FBF}" type="pres">
      <dgm:prSet presAssocID="{E71D099C-011D-4C08-A44C-1A8E438FD274}" presName="vertOne" presStyleCnt="0"/>
      <dgm:spPr/>
    </dgm:pt>
    <dgm:pt modelId="{303B84F1-BAAB-49A4-9474-FC3058378C5D}" type="pres">
      <dgm:prSet presAssocID="{E71D099C-011D-4C08-A44C-1A8E438FD274}" presName="txOne" presStyleLbl="node0" presStyleIdx="3" presStyleCnt="4">
        <dgm:presLayoutVars>
          <dgm:chPref val="3"/>
        </dgm:presLayoutVars>
      </dgm:prSet>
      <dgm:spPr/>
    </dgm:pt>
    <dgm:pt modelId="{95DDE1F5-3D00-48B4-9215-13ECE43A80E6}" type="pres">
      <dgm:prSet presAssocID="{E71D099C-011D-4C08-A44C-1A8E438FD274}" presName="horzOne" presStyleCnt="0"/>
      <dgm:spPr/>
    </dgm:pt>
  </dgm:ptLst>
  <dgm:cxnLst>
    <dgm:cxn modelId="{45BDC42E-BF28-45B2-8CF7-3206044E78C6}" srcId="{A89E12E5-6229-4E50-A50C-85BD478267E6}" destId="{903EC500-1D1A-4FFC-BF14-EF28F8E49FFF}" srcOrd="1" destOrd="0" parTransId="{C5145602-1639-4859-A7AD-DFEEC4711735}" sibTransId="{CC20DB85-5AEC-4965-901E-A4991E97FFF5}"/>
    <dgm:cxn modelId="{CE00452F-1BE3-4427-A80D-507FA300F11E}" srcId="{A89E12E5-6229-4E50-A50C-85BD478267E6}" destId="{E71D099C-011D-4C08-A44C-1A8E438FD274}" srcOrd="3" destOrd="0" parTransId="{FBCDACF8-AA09-4A78-8E8D-7B95A87A6873}" sibTransId="{3249C1C6-AD89-4FFD-8A62-CBECE2BDE8EA}"/>
    <dgm:cxn modelId="{4423BA69-D30A-49EC-9EB8-74804A4387EB}" type="presOf" srcId="{903EC500-1D1A-4FFC-BF14-EF28F8E49FFF}" destId="{47C1AD03-D8D6-41BB-9AD2-3163E0BC71F8}" srcOrd="0" destOrd="0" presId="urn:microsoft.com/office/officeart/2005/8/layout/hierarchy4"/>
    <dgm:cxn modelId="{0475077F-1FC7-4090-AC84-FF407E0E0BFA}" type="presOf" srcId="{E71D099C-011D-4C08-A44C-1A8E438FD274}" destId="{303B84F1-BAAB-49A4-9474-FC3058378C5D}" srcOrd="0" destOrd="0" presId="urn:microsoft.com/office/officeart/2005/8/layout/hierarchy4"/>
    <dgm:cxn modelId="{8BA623AB-3E48-42BA-8EF6-BB99626CF1D2}" type="presOf" srcId="{4655C790-ACC2-46A9-BC51-C0D7EFAA93C9}" destId="{2D08FAA2-0697-47D4-A32B-722321A1D2EB}" srcOrd="0" destOrd="0" presId="urn:microsoft.com/office/officeart/2005/8/layout/hierarchy4"/>
    <dgm:cxn modelId="{5BC659B6-FD62-4F7E-9E0E-7E4531B2DAFA}" srcId="{A89E12E5-6229-4E50-A50C-85BD478267E6}" destId="{4655C790-ACC2-46A9-BC51-C0D7EFAA93C9}" srcOrd="2" destOrd="0" parTransId="{8639F97C-F627-449F-819D-51CA0CF4F7DB}" sibTransId="{11550748-90CB-42C9-B61F-CF2FC156F4E0}"/>
    <dgm:cxn modelId="{7DA76CC1-2C40-4672-9FA2-784567120392}" type="presOf" srcId="{A89E12E5-6229-4E50-A50C-85BD478267E6}" destId="{C3EF3DAC-BEF4-4F45-A67D-F86AF130741C}" srcOrd="0" destOrd="0" presId="urn:microsoft.com/office/officeart/2005/8/layout/hierarchy4"/>
    <dgm:cxn modelId="{8BC022C4-CDE2-4A4B-9385-F7BEB56722CA}" type="presOf" srcId="{B0F3FEBE-9625-4507-86A7-EE9A756F512F}" destId="{768BF779-326A-4BB6-A8BC-0D6B15CFEF9A}" srcOrd="0" destOrd="0" presId="urn:microsoft.com/office/officeart/2005/8/layout/hierarchy4"/>
    <dgm:cxn modelId="{486D0DC7-C904-48D5-BCA8-D843F98B8AF7}" srcId="{A89E12E5-6229-4E50-A50C-85BD478267E6}" destId="{B0F3FEBE-9625-4507-86A7-EE9A756F512F}" srcOrd="0" destOrd="0" parTransId="{628902E8-9125-4496-8FE5-4CD3E05202D5}" sibTransId="{DDD734AD-D23A-4FDF-A4E2-0C06AFB8334E}"/>
    <dgm:cxn modelId="{CEC44F9D-8E45-497D-B3EC-65292FAB8B98}" type="presParOf" srcId="{C3EF3DAC-BEF4-4F45-A67D-F86AF130741C}" destId="{E7696B16-A31E-4695-A730-532FE19BE6AC}" srcOrd="0" destOrd="0" presId="urn:microsoft.com/office/officeart/2005/8/layout/hierarchy4"/>
    <dgm:cxn modelId="{86A04A1E-6587-49EA-BE19-2B2C7FBEB959}" type="presParOf" srcId="{E7696B16-A31E-4695-A730-532FE19BE6AC}" destId="{768BF779-326A-4BB6-A8BC-0D6B15CFEF9A}" srcOrd="0" destOrd="0" presId="urn:microsoft.com/office/officeart/2005/8/layout/hierarchy4"/>
    <dgm:cxn modelId="{12011AFB-BA88-47B8-B41C-FABDB3D6BC3B}" type="presParOf" srcId="{E7696B16-A31E-4695-A730-532FE19BE6AC}" destId="{90E89AD9-5511-4735-BA21-8ED7C6BECFEC}" srcOrd="1" destOrd="0" presId="urn:microsoft.com/office/officeart/2005/8/layout/hierarchy4"/>
    <dgm:cxn modelId="{2FFEF9F3-B8E7-4E62-8405-2C6D715E23D3}" type="presParOf" srcId="{C3EF3DAC-BEF4-4F45-A67D-F86AF130741C}" destId="{86657AFD-8065-4BF2-B791-8DBBA7A1FE48}" srcOrd="1" destOrd="0" presId="urn:microsoft.com/office/officeart/2005/8/layout/hierarchy4"/>
    <dgm:cxn modelId="{7BF4D5AD-5037-4CD8-B0FB-FF3AB3C28E36}" type="presParOf" srcId="{C3EF3DAC-BEF4-4F45-A67D-F86AF130741C}" destId="{2CB1DF66-D85B-4289-9CAF-568836A9CFA5}" srcOrd="2" destOrd="0" presId="urn:microsoft.com/office/officeart/2005/8/layout/hierarchy4"/>
    <dgm:cxn modelId="{27D04AB0-83A7-4748-B2CA-BE5AA67B2FB3}" type="presParOf" srcId="{2CB1DF66-D85B-4289-9CAF-568836A9CFA5}" destId="{47C1AD03-D8D6-41BB-9AD2-3163E0BC71F8}" srcOrd="0" destOrd="0" presId="urn:microsoft.com/office/officeart/2005/8/layout/hierarchy4"/>
    <dgm:cxn modelId="{7C846317-B5A6-45D6-8A72-F3BE92C16CCD}" type="presParOf" srcId="{2CB1DF66-D85B-4289-9CAF-568836A9CFA5}" destId="{00307D2C-1061-4FE5-8022-B3E8AE89E6A4}" srcOrd="1" destOrd="0" presId="urn:microsoft.com/office/officeart/2005/8/layout/hierarchy4"/>
    <dgm:cxn modelId="{E3EED974-D4F4-45A3-96DD-073B9961EA36}" type="presParOf" srcId="{C3EF3DAC-BEF4-4F45-A67D-F86AF130741C}" destId="{6D81A660-5307-4EAA-9B5A-4559B38E8EA6}" srcOrd="3" destOrd="0" presId="urn:microsoft.com/office/officeart/2005/8/layout/hierarchy4"/>
    <dgm:cxn modelId="{D33015FE-C08A-4E4A-8256-7F6423C92F82}" type="presParOf" srcId="{C3EF3DAC-BEF4-4F45-A67D-F86AF130741C}" destId="{E58FA944-89E9-406D-840D-FBFA8E118623}" srcOrd="4" destOrd="0" presId="urn:microsoft.com/office/officeart/2005/8/layout/hierarchy4"/>
    <dgm:cxn modelId="{59F232BB-A72B-42F7-B04B-BEAB95C65B03}" type="presParOf" srcId="{E58FA944-89E9-406D-840D-FBFA8E118623}" destId="{2D08FAA2-0697-47D4-A32B-722321A1D2EB}" srcOrd="0" destOrd="0" presId="urn:microsoft.com/office/officeart/2005/8/layout/hierarchy4"/>
    <dgm:cxn modelId="{493037FD-44AF-4829-B0D3-27BC5053CBF1}" type="presParOf" srcId="{E58FA944-89E9-406D-840D-FBFA8E118623}" destId="{62D85B8F-79EC-455C-B39E-4802A6C9EE69}" srcOrd="1" destOrd="0" presId="urn:microsoft.com/office/officeart/2005/8/layout/hierarchy4"/>
    <dgm:cxn modelId="{FC522F75-AB16-40F5-9AB1-5006B0F05FED}" type="presParOf" srcId="{C3EF3DAC-BEF4-4F45-A67D-F86AF130741C}" destId="{CD059D05-B5EE-48BF-B1B9-D34129030EE4}" srcOrd="5" destOrd="0" presId="urn:microsoft.com/office/officeart/2005/8/layout/hierarchy4"/>
    <dgm:cxn modelId="{73C25AF6-5BF8-4841-960F-C9A5A5183EDD}" type="presParOf" srcId="{C3EF3DAC-BEF4-4F45-A67D-F86AF130741C}" destId="{60510A89-8972-4423-A25E-D3E705AC6FBF}" srcOrd="6" destOrd="0" presId="urn:microsoft.com/office/officeart/2005/8/layout/hierarchy4"/>
    <dgm:cxn modelId="{37E7CBC4-8CB0-4D22-AB3E-F764509D94FB}" type="presParOf" srcId="{60510A89-8972-4423-A25E-D3E705AC6FBF}" destId="{303B84F1-BAAB-49A4-9474-FC3058378C5D}" srcOrd="0" destOrd="0" presId="urn:microsoft.com/office/officeart/2005/8/layout/hierarchy4"/>
    <dgm:cxn modelId="{49540534-11DA-47B3-94A0-F3BE88936E86}" type="presParOf" srcId="{60510A89-8972-4423-A25E-D3E705AC6FBF}" destId="{95DDE1F5-3D00-48B4-9215-13ECE43A80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E12E5-6229-4E50-A50C-85BD478267E6}" type="doc">
      <dgm:prSet loTypeId="urn:microsoft.com/office/officeart/2005/8/layout/venn1" loCatId="relationship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0F3FEBE-9625-4507-86A7-EE9A756F512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800" b="1" i="0" dirty="0">
              <a:latin typeface="Times New Roman" pitchFamily="18" charset="0"/>
              <a:ea typeface="Verdana" pitchFamily="34" charset="0"/>
              <a:cs typeface="Times New Roman" pitchFamily="18" charset="0"/>
            </a:rPr>
            <a:t>ініціювання </a:t>
          </a:r>
          <a:r>
            <a:rPr lang="uk-UA" sz="1800" b="1" i="0" dirty="0">
              <a:latin typeface="Times New Roman" pitchFamily="18" charset="0"/>
              <a:cs typeface="Times New Roman" pitchFamily="18" charset="0"/>
            </a:rPr>
            <a:t>творчості і навчальної діяльності учнів</a:t>
          </a:r>
          <a:endParaRPr lang="ru-RU" sz="1800" b="1" i="0" dirty="0"/>
        </a:p>
      </dgm:t>
    </dgm:pt>
    <dgm:pt modelId="{628902E8-9125-4496-8FE5-4CD3E05202D5}" type="parTrans" cxnId="{486D0DC7-C904-48D5-BCA8-D843F98B8AF7}">
      <dgm:prSet/>
      <dgm:spPr/>
      <dgm:t>
        <a:bodyPr/>
        <a:lstStyle/>
        <a:p>
          <a:endParaRPr lang="ru-RU"/>
        </a:p>
      </dgm:t>
    </dgm:pt>
    <dgm:pt modelId="{DDD734AD-D23A-4FDF-A4E2-0C06AFB8334E}" type="sibTrans" cxnId="{486D0DC7-C904-48D5-BCA8-D843F98B8AF7}">
      <dgm:prSet/>
      <dgm:spPr/>
      <dgm:t>
        <a:bodyPr/>
        <a:lstStyle/>
        <a:p>
          <a:endParaRPr lang="ru-RU"/>
        </a:p>
      </dgm:t>
    </dgm:pt>
    <dgm:pt modelId="{903EC500-1D1A-4FFC-BF14-EF28F8E49F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>
              <a:latin typeface="Times New Roman" pitchFamily="18" charset="0"/>
              <a:cs typeface="Times New Roman" pitchFamily="18" charset="0"/>
            </a:rPr>
            <a:t>розвиток навчально-пізнавального інтересу</a:t>
          </a:r>
          <a:r>
            <a:rPr lang="uk-UA" sz="1800" i="0" dirty="0">
              <a:latin typeface="Times New Roman" pitchFamily="18" charset="0"/>
              <a:cs typeface="Times New Roman" pitchFamily="18" charset="0"/>
            </a:rPr>
            <a:t> </a:t>
          </a:r>
          <a:endParaRPr lang="ru-RU" sz="1800" i="0" dirty="0">
            <a:latin typeface="Times New Roman" pitchFamily="18" charset="0"/>
            <a:cs typeface="Times New Roman" pitchFamily="18" charset="0"/>
          </a:endParaRPr>
        </a:p>
      </dgm:t>
    </dgm:pt>
    <dgm:pt modelId="{C5145602-1639-4859-A7AD-DFEEC4711735}" type="parTrans" cxnId="{45BDC42E-BF28-45B2-8CF7-3206044E78C6}">
      <dgm:prSet/>
      <dgm:spPr/>
      <dgm:t>
        <a:bodyPr/>
        <a:lstStyle/>
        <a:p>
          <a:endParaRPr lang="ru-RU"/>
        </a:p>
      </dgm:t>
    </dgm:pt>
    <dgm:pt modelId="{CC20DB85-5AEC-4965-901E-A4991E97FFF5}" type="sibTrans" cxnId="{45BDC42E-BF28-45B2-8CF7-3206044E78C6}">
      <dgm:prSet/>
      <dgm:spPr/>
      <dgm:t>
        <a:bodyPr/>
        <a:lstStyle/>
        <a:p>
          <a:endParaRPr lang="ru-RU"/>
        </a:p>
      </dgm:t>
    </dgm:pt>
    <dgm:pt modelId="{E0805D69-628F-4B63-983F-EB1DFCA676E1}">
      <dgm:prSet phldrT="[Текст]" custT="1"/>
      <dgm:spPr/>
      <dgm:t>
        <a:bodyPr/>
        <a:lstStyle/>
        <a:p>
          <a:r>
            <a:rPr lang="uk-UA" sz="1800" b="1" i="0" dirty="0">
              <a:latin typeface="Times New Roman" pitchFamily="18" charset="0"/>
              <a:cs typeface="Times New Roman" pitchFamily="18" charset="0"/>
            </a:rPr>
            <a:t>ціннісне ставлення учнів до набуття нових знань</a:t>
          </a:r>
          <a:endParaRPr lang="ru-RU" sz="1800" b="1" i="0" dirty="0"/>
        </a:p>
      </dgm:t>
    </dgm:pt>
    <dgm:pt modelId="{40D9AD95-DECA-4E44-8624-CF20D173D84F}" type="parTrans" cxnId="{627257C1-B251-4F1F-B463-28A108146810}">
      <dgm:prSet/>
      <dgm:spPr/>
      <dgm:t>
        <a:bodyPr/>
        <a:lstStyle/>
        <a:p>
          <a:endParaRPr lang="ru-RU"/>
        </a:p>
      </dgm:t>
    </dgm:pt>
    <dgm:pt modelId="{E36AEFA8-026F-4124-99D7-6C4A607C95F7}" type="sibTrans" cxnId="{627257C1-B251-4F1F-B463-28A108146810}">
      <dgm:prSet/>
      <dgm:spPr/>
      <dgm:t>
        <a:bodyPr/>
        <a:lstStyle/>
        <a:p>
          <a:endParaRPr lang="ru-RU"/>
        </a:p>
      </dgm:t>
    </dgm:pt>
    <dgm:pt modelId="{E709DB6D-8F8D-42BF-9E08-9FA8FF9C7C3B}" type="pres">
      <dgm:prSet presAssocID="{A89E12E5-6229-4E50-A50C-85BD478267E6}" presName="compositeShape" presStyleCnt="0">
        <dgm:presLayoutVars>
          <dgm:chMax val="7"/>
          <dgm:dir/>
          <dgm:resizeHandles val="exact"/>
        </dgm:presLayoutVars>
      </dgm:prSet>
      <dgm:spPr/>
    </dgm:pt>
    <dgm:pt modelId="{06D0FEBF-3041-45A4-A5EE-8FEECE3CE6EB}" type="pres">
      <dgm:prSet presAssocID="{B0F3FEBE-9625-4507-86A7-EE9A756F512F}" presName="circ1" presStyleLbl="vennNode1" presStyleIdx="0" presStyleCnt="3" custLinFactNeighborX="-3508" custLinFactNeighborY="-7084"/>
      <dgm:spPr/>
    </dgm:pt>
    <dgm:pt modelId="{38081107-3CFA-4B9A-8F2E-541C1585910B}" type="pres">
      <dgm:prSet presAssocID="{B0F3FEBE-9625-4507-86A7-EE9A756F512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A8034B-51B8-4F90-B51D-DF90AD577FA8}" type="pres">
      <dgm:prSet presAssocID="{903EC500-1D1A-4FFC-BF14-EF28F8E49FFF}" presName="circ2" presStyleLbl="vennNode1" presStyleIdx="1" presStyleCnt="3" custLinFactNeighborX="11063" custLinFactNeighborY="2984"/>
      <dgm:spPr/>
    </dgm:pt>
    <dgm:pt modelId="{422EAA36-2DAB-4414-A51D-F645AC6076DE}" type="pres">
      <dgm:prSet presAssocID="{903EC500-1D1A-4FFC-BF14-EF28F8E49FF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A906693-B4EE-4E7C-9B37-8FC369296BCD}" type="pres">
      <dgm:prSet presAssocID="{E0805D69-628F-4B63-983F-EB1DFCA676E1}" presName="circ3" presStyleLbl="vennNode1" presStyleIdx="2" presStyleCnt="3" custLinFactNeighborX="5757" custLinFactNeighborY="4661"/>
      <dgm:spPr/>
    </dgm:pt>
    <dgm:pt modelId="{C52ACB75-C0A6-4134-901F-B7F214CACE8E}" type="pres">
      <dgm:prSet presAssocID="{E0805D69-628F-4B63-983F-EB1DFCA676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9C03822-32F5-446F-B222-81F8F65E2C01}" type="presOf" srcId="{903EC500-1D1A-4FFC-BF14-EF28F8E49FFF}" destId="{422EAA36-2DAB-4414-A51D-F645AC6076DE}" srcOrd="1" destOrd="0" presId="urn:microsoft.com/office/officeart/2005/8/layout/venn1"/>
    <dgm:cxn modelId="{2AE5442D-8815-4636-A6D8-7CC484D182C6}" type="presOf" srcId="{903EC500-1D1A-4FFC-BF14-EF28F8E49FFF}" destId="{93A8034B-51B8-4F90-B51D-DF90AD577FA8}" srcOrd="0" destOrd="0" presId="urn:microsoft.com/office/officeart/2005/8/layout/venn1"/>
    <dgm:cxn modelId="{45BDC42E-BF28-45B2-8CF7-3206044E78C6}" srcId="{A89E12E5-6229-4E50-A50C-85BD478267E6}" destId="{903EC500-1D1A-4FFC-BF14-EF28F8E49FFF}" srcOrd="1" destOrd="0" parTransId="{C5145602-1639-4859-A7AD-DFEEC4711735}" sibTransId="{CC20DB85-5AEC-4965-901E-A4991E97FFF5}"/>
    <dgm:cxn modelId="{5CC7923D-7BC7-4959-88B0-7C6266CC246E}" type="presOf" srcId="{A89E12E5-6229-4E50-A50C-85BD478267E6}" destId="{E709DB6D-8F8D-42BF-9E08-9FA8FF9C7C3B}" srcOrd="0" destOrd="0" presId="urn:microsoft.com/office/officeart/2005/8/layout/venn1"/>
    <dgm:cxn modelId="{7649F05C-4EDF-4B01-B575-C9BAAA25A14E}" type="presOf" srcId="{E0805D69-628F-4B63-983F-EB1DFCA676E1}" destId="{EA906693-B4EE-4E7C-9B37-8FC369296BCD}" srcOrd="0" destOrd="0" presId="urn:microsoft.com/office/officeart/2005/8/layout/venn1"/>
    <dgm:cxn modelId="{07938551-08DC-4A27-BA7A-5648100E2F67}" type="presOf" srcId="{B0F3FEBE-9625-4507-86A7-EE9A756F512F}" destId="{38081107-3CFA-4B9A-8F2E-541C1585910B}" srcOrd="1" destOrd="0" presId="urn:microsoft.com/office/officeart/2005/8/layout/venn1"/>
    <dgm:cxn modelId="{627257C1-B251-4F1F-B463-28A108146810}" srcId="{A89E12E5-6229-4E50-A50C-85BD478267E6}" destId="{E0805D69-628F-4B63-983F-EB1DFCA676E1}" srcOrd="2" destOrd="0" parTransId="{40D9AD95-DECA-4E44-8624-CF20D173D84F}" sibTransId="{E36AEFA8-026F-4124-99D7-6C4A607C95F7}"/>
    <dgm:cxn modelId="{486D0DC7-C904-48D5-BCA8-D843F98B8AF7}" srcId="{A89E12E5-6229-4E50-A50C-85BD478267E6}" destId="{B0F3FEBE-9625-4507-86A7-EE9A756F512F}" srcOrd="0" destOrd="0" parTransId="{628902E8-9125-4496-8FE5-4CD3E05202D5}" sibTransId="{DDD734AD-D23A-4FDF-A4E2-0C06AFB8334E}"/>
    <dgm:cxn modelId="{FF7013D1-12D8-48E5-B59A-D203299D902F}" type="presOf" srcId="{B0F3FEBE-9625-4507-86A7-EE9A756F512F}" destId="{06D0FEBF-3041-45A4-A5EE-8FEECE3CE6EB}" srcOrd="0" destOrd="0" presId="urn:microsoft.com/office/officeart/2005/8/layout/venn1"/>
    <dgm:cxn modelId="{EB10F5FB-FA16-439B-9028-F00CB9B086DD}" type="presOf" srcId="{E0805D69-628F-4B63-983F-EB1DFCA676E1}" destId="{C52ACB75-C0A6-4134-901F-B7F214CACE8E}" srcOrd="1" destOrd="0" presId="urn:microsoft.com/office/officeart/2005/8/layout/venn1"/>
    <dgm:cxn modelId="{87580DC9-0AC7-4221-86F5-4622B76DA589}" type="presParOf" srcId="{E709DB6D-8F8D-42BF-9E08-9FA8FF9C7C3B}" destId="{06D0FEBF-3041-45A4-A5EE-8FEECE3CE6EB}" srcOrd="0" destOrd="0" presId="urn:microsoft.com/office/officeart/2005/8/layout/venn1"/>
    <dgm:cxn modelId="{E8E6B4B2-FD77-47E6-9718-EDC74942109F}" type="presParOf" srcId="{E709DB6D-8F8D-42BF-9E08-9FA8FF9C7C3B}" destId="{38081107-3CFA-4B9A-8F2E-541C1585910B}" srcOrd="1" destOrd="0" presId="urn:microsoft.com/office/officeart/2005/8/layout/venn1"/>
    <dgm:cxn modelId="{638B511E-DF26-4CA4-B81F-F9D4168D0A32}" type="presParOf" srcId="{E709DB6D-8F8D-42BF-9E08-9FA8FF9C7C3B}" destId="{93A8034B-51B8-4F90-B51D-DF90AD577FA8}" srcOrd="2" destOrd="0" presId="urn:microsoft.com/office/officeart/2005/8/layout/venn1"/>
    <dgm:cxn modelId="{6BE3184F-0A44-4B99-9EE6-2F3B22FBF0FF}" type="presParOf" srcId="{E709DB6D-8F8D-42BF-9E08-9FA8FF9C7C3B}" destId="{422EAA36-2DAB-4414-A51D-F645AC6076DE}" srcOrd="3" destOrd="0" presId="urn:microsoft.com/office/officeart/2005/8/layout/venn1"/>
    <dgm:cxn modelId="{2D7F66EA-CFB5-4A8C-9B7C-53625B4737DB}" type="presParOf" srcId="{E709DB6D-8F8D-42BF-9E08-9FA8FF9C7C3B}" destId="{EA906693-B4EE-4E7C-9B37-8FC369296BCD}" srcOrd="4" destOrd="0" presId="urn:microsoft.com/office/officeart/2005/8/layout/venn1"/>
    <dgm:cxn modelId="{FFC3938A-7192-46CE-A01C-0184940D5094}" type="presParOf" srcId="{E709DB6D-8F8D-42BF-9E08-9FA8FF9C7C3B}" destId="{C52ACB75-C0A6-4134-901F-B7F214CACE8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9E12E5-6229-4E50-A50C-85BD478267E6}" type="doc">
      <dgm:prSet loTypeId="urn:microsoft.com/office/officeart/2005/8/layout/cycle4#1" loCatId="relationship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0F3FEBE-9625-4507-86A7-EE9A756F512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b="1" i="0" dirty="0">
              <a:latin typeface="Times New Roman" pitchFamily="18" charset="0"/>
              <a:cs typeface="Times New Roman" pitchFamily="18" charset="0"/>
            </a:rPr>
            <a:t>Взаємини довіри між учителем та учнями 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628902E8-9125-4496-8FE5-4CD3E05202D5}" type="parTrans" cxnId="{486D0DC7-C904-48D5-BCA8-D843F98B8AF7}">
      <dgm:prSet/>
      <dgm:spPr/>
      <dgm:t>
        <a:bodyPr/>
        <a:lstStyle/>
        <a:p>
          <a:endParaRPr lang="ru-RU"/>
        </a:p>
      </dgm:t>
    </dgm:pt>
    <dgm:pt modelId="{DDD734AD-D23A-4FDF-A4E2-0C06AFB8334E}" type="sibTrans" cxnId="{486D0DC7-C904-48D5-BCA8-D843F98B8AF7}">
      <dgm:prSet/>
      <dgm:spPr/>
      <dgm:t>
        <a:bodyPr/>
        <a:lstStyle/>
        <a:p>
          <a:endParaRPr lang="ru-RU"/>
        </a:p>
      </dgm:t>
    </dgm:pt>
    <dgm:pt modelId="{903EC500-1D1A-4FFC-BF14-EF28F8E49F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rPr>
            <a:t> </a:t>
          </a:r>
          <a:r>
            <a:rPr lang="uk-UA" sz="1800" b="1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Зацікавленість в пошуку істини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5145602-1639-4859-A7AD-DFEEC4711735}" type="parTrans" cxnId="{45BDC42E-BF28-45B2-8CF7-3206044E78C6}">
      <dgm:prSet/>
      <dgm:spPr/>
      <dgm:t>
        <a:bodyPr/>
        <a:lstStyle/>
        <a:p>
          <a:endParaRPr lang="ru-RU"/>
        </a:p>
      </dgm:t>
    </dgm:pt>
    <dgm:pt modelId="{CC20DB85-5AEC-4965-901E-A4991E97FFF5}" type="sibTrans" cxnId="{45BDC42E-BF28-45B2-8CF7-3206044E78C6}">
      <dgm:prSet/>
      <dgm:spPr/>
      <dgm:t>
        <a:bodyPr/>
        <a:lstStyle/>
        <a:p>
          <a:endParaRPr lang="ru-RU"/>
        </a:p>
      </dgm:t>
    </dgm:pt>
    <dgm:pt modelId="{E0805D69-628F-4B63-983F-EB1DFCA676E1}">
      <dgm:prSet phldrT="[Текст]" custT="1"/>
      <dgm:spPr/>
      <dgm:t>
        <a:bodyPr/>
        <a:lstStyle/>
        <a:p>
          <a:endParaRPr lang="ru-RU" sz="1800" b="1" i="1" dirty="0"/>
        </a:p>
      </dgm:t>
    </dgm:pt>
    <dgm:pt modelId="{40D9AD95-DECA-4E44-8624-CF20D173D84F}" type="parTrans" cxnId="{627257C1-B251-4F1F-B463-28A108146810}">
      <dgm:prSet/>
      <dgm:spPr/>
      <dgm:t>
        <a:bodyPr/>
        <a:lstStyle/>
        <a:p>
          <a:endParaRPr lang="ru-RU"/>
        </a:p>
      </dgm:t>
    </dgm:pt>
    <dgm:pt modelId="{E36AEFA8-026F-4124-99D7-6C4A607C95F7}" type="sibTrans" cxnId="{627257C1-B251-4F1F-B463-28A108146810}">
      <dgm:prSet/>
      <dgm:spPr/>
      <dgm:t>
        <a:bodyPr/>
        <a:lstStyle/>
        <a:p>
          <a:endParaRPr lang="ru-RU"/>
        </a:p>
      </dgm:t>
    </dgm:pt>
    <dgm:pt modelId="{A31D690F-A079-4BC6-B7A9-D2A5502E2105}">
      <dgm:prSet/>
      <dgm:spPr/>
      <dgm:t>
        <a:bodyPr/>
        <a:lstStyle/>
        <a:p>
          <a:r>
            <a:rPr lang="uk-UA" b="1" dirty="0">
              <a:solidFill>
                <a:srgbClr val="002060"/>
              </a:solidFill>
              <a:latin typeface="Times New Roman"/>
              <a:ea typeface="Calibri"/>
              <a:cs typeface="Times New Roman"/>
            </a:rPr>
            <a:t>Позитивне емоційне піднесення учасників дискусії </a:t>
          </a:r>
        </a:p>
      </dgm:t>
    </dgm:pt>
    <dgm:pt modelId="{941E3515-1E4D-407A-9B5F-C3B000FBEBD8}" type="parTrans" cxnId="{61A10BE0-5CF8-46EC-848E-8FBA3C6EBABD}">
      <dgm:prSet/>
      <dgm:spPr/>
      <dgm:t>
        <a:bodyPr/>
        <a:lstStyle/>
        <a:p>
          <a:endParaRPr lang="ru-RU"/>
        </a:p>
      </dgm:t>
    </dgm:pt>
    <dgm:pt modelId="{98E1B02C-CA71-4160-B1EC-ED14438F844B}" type="sibTrans" cxnId="{61A10BE0-5CF8-46EC-848E-8FBA3C6EBABD}">
      <dgm:prSet/>
      <dgm:spPr/>
      <dgm:t>
        <a:bodyPr/>
        <a:lstStyle/>
        <a:p>
          <a:endParaRPr lang="ru-RU"/>
        </a:p>
      </dgm:t>
    </dgm:pt>
    <dgm:pt modelId="{FD821303-C91C-412F-907E-D12B642D11C3}">
      <dgm:prSet/>
      <dgm:spPr/>
      <dgm:t>
        <a:bodyPr/>
        <a:lstStyle/>
        <a:p>
          <a:endParaRPr lang="ru-RU"/>
        </a:p>
      </dgm:t>
    </dgm:pt>
    <dgm:pt modelId="{2AB9635B-4C4F-43FD-A0CD-2A75EA397F28}" type="parTrans" cxnId="{BD6B3C8B-6ABA-45D6-825C-9F39C573D7AD}">
      <dgm:prSet/>
      <dgm:spPr/>
      <dgm:t>
        <a:bodyPr/>
        <a:lstStyle/>
        <a:p>
          <a:endParaRPr lang="ru-RU"/>
        </a:p>
      </dgm:t>
    </dgm:pt>
    <dgm:pt modelId="{069FBFD3-1074-4479-A758-0C48761E346D}" type="sibTrans" cxnId="{BD6B3C8B-6ABA-45D6-825C-9F39C573D7AD}">
      <dgm:prSet/>
      <dgm:spPr/>
      <dgm:t>
        <a:bodyPr/>
        <a:lstStyle/>
        <a:p>
          <a:endParaRPr lang="ru-RU"/>
        </a:p>
      </dgm:t>
    </dgm:pt>
    <dgm:pt modelId="{E71D099C-011D-4C08-A44C-1A8E438FD274}">
      <dgm:prSet custT="1"/>
      <dgm:spPr/>
      <dgm:t>
        <a:bodyPr/>
        <a:lstStyle/>
        <a:p>
          <a:endParaRPr lang="uk-UA" sz="1600" b="1" dirty="0">
            <a:solidFill>
              <a:srgbClr val="002060"/>
            </a:solidFill>
            <a:latin typeface="Times New Roman" pitchFamily="18" charset="0"/>
            <a:ea typeface="Calibri"/>
            <a:cs typeface="Times New Roman" pitchFamily="18" charset="0"/>
          </a:endParaRPr>
        </a:p>
        <a:p>
          <a:r>
            <a:rPr lang="uk-UA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rPr>
            <a:t>Поважливе ставлення до думки іншої людини</a:t>
          </a:r>
          <a:endParaRPr lang="ru-RU" sz="1600" b="1" dirty="0">
            <a:solidFill>
              <a:srgbClr val="002060"/>
            </a:solidFill>
            <a:effectLst/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FBCDACF8-AA09-4A78-8E8D-7B95A87A6873}" type="parTrans" cxnId="{CE00452F-1BE3-4427-A80D-507FA300F11E}">
      <dgm:prSet/>
      <dgm:spPr/>
      <dgm:t>
        <a:bodyPr/>
        <a:lstStyle/>
        <a:p>
          <a:endParaRPr lang="ru-RU"/>
        </a:p>
      </dgm:t>
    </dgm:pt>
    <dgm:pt modelId="{3249C1C6-AD89-4FFD-8A62-CBECE2BDE8EA}" type="sibTrans" cxnId="{CE00452F-1BE3-4427-A80D-507FA300F11E}">
      <dgm:prSet/>
      <dgm:spPr/>
      <dgm:t>
        <a:bodyPr/>
        <a:lstStyle/>
        <a:p>
          <a:endParaRPr lang="ru-RU"/>
        </a:p>
      </dgm:t>
    </dgm:pt>
    <dgm:pt modelId="{C5415E2B-8436-400A-9AF9-216A4312B4A6}" type="pres">
      <dgm:prSet presAssocID="{A89E12E5-6229-4E50-A50C-85BD478267E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FBD44B8-F7AB-4131-897E-1EC255CD4B46}" type="pres">
      <dgm:prSet presAssocID="{A89E12E5-6229-4E50-A50C-85BD478267E6}" presName="children" presStyleCnt="0"/>
      <dgm:spPr/>
    </dgm:pt>
    <dgm:pt modelId="{813640B3-1A78-4734-A5B4-3326EBF8249D}" type="pres">
      <dgm:prSet presAssocID="{A89E12E5-6229-4E50-A50C-85BD478267E6}" presName="childPlaceholder" presStyleCnt="0"/>
      <dgm:spPr/>
    </dgm:pt>
    <dgm:pt modelId="{A6D27B5E-3102-49C3-8C2E-87DF2DD9124A}" type="pres">
      <dgm:prSet presAssocID="{A89E12E5-6229-4E50-A50C-85BD478267E6}" presName="circle" presStyleCnt="0"/>
      <dgm:spPr/>
    </dgm:pt>
    <dgm:pt modelId="{AFE52975-E46B-4B37-B9C0-77D2DB68AE92}" type="pres">
      <dgm:prSet presAssocID="{A89E12E5-6229-4E50-A50C-85BD478267E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23553F6-C262-4CA8-8351-1AF0D274408E}" type="pres">
      <dgm:prSet presAssocID="{A89E12E5-6229-4E50-A50C-85BD478267E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8D3F66F-C127-4F27-9E5A-4FF98B8E6B2A}" type="pres">
      <dgm:prSet presAssocID="{A89E12E5-6229-4E50-A50C-85BD478267E6}" presName="quadrant3" presStyleLbl="node1" presStyleIdx="2" presStyleCnt="4" custScaleX="94412">
        <dgm:presLayoutVars>
          <dgm:chMax val="1"/>
          <dgm:bulletEnabled val="1"/>
        </dgm:presLayoutVars>
      </dgm:prSet>
      <dgm:spPr/>
    </dgm:pt>
    <dgm:pt modelId="{0DF01C20-7DB3-49E7-B0EA-15A39D9B6B73}" type="pres">
      <dgm:prSet presAssocID="{A89E12E5-6229-4E50-A50C-85BD478267E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90C2D46-3E22-45A2-AF48-DFB2D4C3257D}" type="pres">
      <dgm:prSet presAssocID="{A89E12E5-6229-4E50-A50C-85BD478267E6}" presName="quadrantPlaceholder" presStyleCnt="0"/>
      <dgm:spPr/>
    </dgm:pt>
    <dgm:pt modelId="{A4735F96-876A-47EB-9FFE-9798E7B1FFFB}" type="pres">
      <dgm:prSet presAssocID="{A89E12E5-6229-4E50-A50C-85BD478267E6}" presName="center1" presStyleLbl="fgShp" presStyleIdx="0" presStyleCnt="2"/>
      <dgm:spPr/>
    </dgm:pt>
    <dgm:pt modelId="{015EB17F-B017-458C-A414-3B8EE170458C}" type="pres">
      <dgm:prSet presAssocID="{A89E12E5-6229-4E50-A50C-85BD478267E6}" presName="center2" presStyleLbl="fgShp" presStyleIdx="1" presStyleCnt="2"/>
      <dgm:spPr/>
    </dgm:pt>
  </dgm:ptLst>
  <dgm:cxnLst>
    <dgm:cxn modelId="{C7D8A718-B0B6-4156-8DF8-D70018F88D94}" type="presOf" srcId="{A31D690F-A079-4BC6-B7A9-D2A5502E2105}" destId="{D23553F6-C262-4CA8-8351-1AF0D274408E}" srcOrd="0" destOrd="0" presId="urn:microsoft.com/office/officeart/2005/8/layout/cycle4#1"/>
    <dgm:cxn modelId="{AEB83226-CBC0-49B0-B047-2527EE317E71}" type="presOf" srcId="{B0F3FEBE-9625-4507-86A7-EE9A756F512F}" destId="{AFE52975-E46B-4B37-B9C0-77D2DB68AE92}" srcOrd="0" destOrd="0" presId="urn:microsoft.com/office/officeart/2005/8/layout/cycle4#1"/>
    <dgm:cxn modelId="{45BDC42E-BF28-45B2-8CF7-3206044E78C6}" srcId="{A89E12E5-6229-4E50-A50C-85BD478267E6}" destId="{903EC500-1D1A-4FFC-BF14-EF28F8E49FFF}" srcOrd="2" destOrd="0" parTransId="{C5145602-1639-4859-A7AD-DFEEC4711735}" sibTransId="{CC20DB85-5AEC-4965-901E-A4991E97FFF5}"/>
    <dgm:cxn modelId="{CE00452F-1BE3-4427-A80D-507FA300F11E}" srcId="{A89E12E5-6229-4E50-A50C-85BD478267E6}" destId="{E71D099C-011D-4C08-A44C-1A8E438FD274}" srcOrd="3" destOrd="0" parTransId="{FBCDACF8-AA09-4A78-8E8D-7B95A87A6873}" sibTransId="{3249C1C6-AD89-4FFD-8A62-CBECE2BDE8EA}"/>
    <dgm:cxn modelId="{BD6B3C8B-6ABA-45D6-825C-9F39C573D7AD}" srcId="{A89E12E5-6229-4E50-A50C-85BD478267E6}" destId="{FD821303-C91C-412F-907E-D12B642D11C3}" srcOrd="4" destOrd="0" parTransId="{2AB9635B-4C4F-43FD-A0CD-2A75EA397F28}" sibTransId="{069FBFD3-1074-4479-A758-0C48761E346D}"/>
    <dgm:cxn modelId="{5F1A0D94-96DF-4368-8D66-4D3010BD80B6}" type="presOf" srcId="{E71D099C-011D-4C08-A44C-1A8E438FD274}" destId="{0DF01C20-7DB3-49E7-B0EA-15A39D9B6B73}" srcOrd="0" destOrd="0" presId="urn:microsoft.com/office/officeart/2005/8/layout/cycle4#1"/>
    <dgm:cxn modelId="{627257C1-B251-4F1F-B463-28A108146810}" srcId="{A89E12E5-6229-4E50-A50C-85BD478267E6}" destId="{E0805D69-628F-4B63-983F-EB1DFCA676E1}" srcOrd="5" destOrd="0" parTransId="{40D9AD95-DECA-4E44-8624-CF20D173D84F}" sibTransId="{E36AEFA8-026F-4124-99D7-6C4A607C95F7}"/>
    <dgm:cxn modelId="{486D0DC7-C904-48D5-BCA8-D843F98B8AF7}" srcId="{A89E12E5-6229-4E50-A50C-85BD478267E6}" destId="{B0F3FEBE-9625-4507-86A7-EE9A756F512F}" srcOrd="0" destOrd="0" parTransId="{628902E8-9125-4496-8FE5-4CD3E05202D5}" sibTransId="{DDD734AD-D23A-4FDF-A4E2-0C06AFB8334E}"/>
    <dgm:cxn modelId="{BDB580CC-2B76-4764-977B-844134C7D972}" type="presOf" srcId="{903EC500-1D1A-4FFC-BF14-EF28F8E49FFF}" destId="{08D3F66F-C127-4F27-9E5A-4FF98B8E6B2A}" srcOrd="0" destOrd="0" presId="urn:microsoft.com/office/officeart/2005/8/layout/cycle4#1"/>
    <dgm:cxn modelId="{61A10BE0-5CF8-46EC-848E-8FBA3C6EBABD}" srcId="{A89E12E5-6229-4E50-A50C-85BD478267E6}" destId="{A31D690F-A079-4BC6-B7A9-D2A5502E2105}" srcOrd="1" destOrd="0" parTransId="{941E3515-1E4D-407A-9B5F-C3B000FBEBD8}" sibTransId="{98E1B02C-CA71-4160-B1EC-ED14438F844B}"/>
    <dgm:cxn modelId="{0F3568F8-460A-467B-9318-01D4F0BBD068}" type="presOf" srcId="{A89E12E5-6229-4E50-A50C-85BD478267E6}" destId="{C5415E2B-8436-400A-9AF9-216A4312B4A6}" srcOrd="0" destOrd="0" presId="urn:microsoft.com/office/officeart/2005/8/layout/cycle4#1"/>
    <dgm:cxn modelId="{FA4CBBA5-3F54-487B-A8E5-EAC608DD5D11}" type="presParOf" srcId="{C5415E2B-8436-400A-9AF9-216A4312B4A6}" destId="{BFBD44B8-F7AB-4131-897E-1EC255CD4B46}" srcOrd="0" destOrd="0" presId="urn:microsoft.com/office/officeart/2005/8/layout/cycle4#1"/>
    <dgm:cxn modelId="{A6A1A4A0-61A2-4655-9D75-38ACFE508A28}" type="presParOf" srcId="{BFBD44B8-F7AB-4131-897E-1EC255CD4B46}" destId="{813640B3-1A78-4734-A5B4-3326EBF8249D}" srcOrd="0" destOrd="0" presId="urn:microsoft.com/office/officeart/2005/8/layout/cycle4#1"/>
    <dgm:cxn modelId="{10BCF5D2-EBA6-4F1A-A54A-FC5733CFCC67}" type="presParOf" srcId="{C5415E2B-8436-400A-9AF9-216A4312B4A6}" destId="{A6D27B5E-3102-49C3-8C2E-87DF2DD9124A}" srcOrd="1" destOrd="0" presId="urn:microsoft.com/office/officeart/2005/8/layout/cycle4#1"/>
    <dgm:cxn modelId="{E9351F3D-4B9D-476B-A5A6-A5F8ACA4E6CC}" type="presParOf" srcId="{A6D27B5E-3102-49C3-8C2E-87DF2DD9124A}" destId="{AFE52975-E46B-4B37-B9C0-77D2DB68AE92}" srcOrd="0" destOrd="0" presId="urn:microsoft.com/office/officeart/2005/8/layout/cycle4#1"/>
    <dgm:cxn modelId="{E6B7327E-C8F6-47E4-BC05-148877A2123F}" type="presParOf" srcId="{A6D27B5E-3102-49C3-8C2E-87DF2DD9124A}" destId="{D23553F6-C262-4CA8-8351-1AF0D274408E}" srcOrd="1" destOrd="0" presId="urn:microsoft.com/office/officeart/2005/8/layout/cycle4#1"/>
    <dgm:cxn modelId="{4228C317-2313-4D97-8219-A8F1D0304039}" type="presParOf" srcId="{A6D27B5E-3102-49C3-8C2E-87DF2DD9124A}" destId="{08D3F66F-C127-4F27-9E5A-4FF98B8E6B2A}" srcOrd="2" destOrd="0" presId="urn:microsoft.com/office/officeart/2005/8/layout/cycle4#1"/>
    <dgm:cxn modelId="{351FB43C-3E9A-4596-8B79-5B15255A5C54}" type="presParOf" srcId="{A6D27B5E-3102-49C3-8C2E-87DF2DD9124A}" destId="{0DF01C20-7DB3-49E7-B0EA-15A39D9B6B73}" srcOrd="3" destOrd="0" presId="urn:microsoft.com/office/officeart/2005/8/layout/cycle4#1"/>
    <dgm:cxn modelId="{BFE76D55-6AA9-4625-AC98-B22B77F27C70}" type="presParOf" srcId="{A6D27B5E-3102-49C3-8C2E-87DF2DD9124A}" destId="{390C2D46-3E22-45A2-AF48-DFB2D4C3257D}" srcOrd="4" destOrd="0" presId="urn:microsoft.com/office/officeart/2005/8/layout/cycle4#1"/>
    <dgm:cxn modelId="{C53EB622-038F-4346-9830-B65E24C78BB0}" type="presParOf" srcId="{C5415E2B-8436-400A-9AF9-216A4312B4A6}" destId="{A4735F96-876A-47EB-9FFE-9798E7B1FFFB}" srcOrd="2" destOrd="0" presId="urn:microsoft.com/office/officeart/2005/8/layout/cycle4#1"/>
    <dgm:cxn modelId="{6EB0ADB7-41CB-4B20-9FC1-264320359123}" type="presParOf" srcId="{C5415E2B-8436-400A-9AF9-216A4312B4A6}" destId="{015EB17F-B017-458C-A414-3B8EE170458C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9E12E5-6229-4E50-A50C-85BD478267E6}" type="doc">
      <dgm:prSet loTypeId="urn:microsoft.com/office/officeart/2005/8/layout/funnel1" loCatId="relationship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0F3FEBE-9625-4507-86A7-EE9A756F512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600" b="1" i="0" dirty="0">
              <a:latin typeface="Times New Roman" pitchFamily="18" charset="0"/>
              <a:cs typeface="Times New Roman" pitchFamily="18" charset="0"/>
            </a:rPr>
            <a:t>Розробка сюжету гри в групі 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628902E8-9125-4496-8FE5-4CD3E05202D5}" type="parTrans" cxnId="{486D0DC7-C904-48D5-BCA8-D843F98B8AF7}">
      <dgm:prSet/>
      <dgm:spPr/>
      <dgm:t>
        <a:bodyPr/>
        <a:lstStyle/>
        <a:p>
          <a:endParaRPr lang="ru-RU"/>
        </a:p>
      </dgm:t>
    </dgm:pt>
    <dgm:pt modelId="{DDD734AD-D23A-4FDF-A4E2-0C06AFB8334E}" type="sibTrans" cxnId="{486D0DC7-C904-48D5-BCA8-D843F98B8AF7}">
      <dgm:prSet/>
      <dgm:spPr/>
      <dgm:t>
        <a:bodyPr/>
        <a:lstStyle/>
        <a:p>
          <a:endParaRPr lang="ru-RU"/>
        </a:p>
      </dgm:t>
    </dgm:pt>
    <dgm:pt modelId="{903EC500-1D1A-4FFC-BF14-EF28F8E49F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Індивідуалізація образа в </a:t>
          </a:r>
          <a:r>
            <a:rPr lang="uk-UA" sz="1600" b="1" dirty="0" err="1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іграх-драматизаціях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5145602-1639-4859-A7AD-DFEEC4711735}" type="parTrans" cxnId="{45BDC42E-BF28-45B2-8CF7-3206044E78C6}">
      <dgm:prSet/>
      <dgm:spPr/>
      <dgm:t>
        <a:bodyPr/>
        <a:lstStyle/>
        <a:p>
          <a:endParaRPr lang="ru-RU"/>
        </a:p>
      </dgm:t>
    </dgm:pt>
    <dgm:pt modelId="{CC20DB85-5AEC-4965-901E-A4991E97FFF5}" type="sibTrans" cxnId="{45BDC42E-BF28-45B2-8CF7-3206044E78C6}">
      <dgm:prSet/>
      <dgm:spPr/>
      <dgm:t>
        <a:bodyPr/>
        <a:lstStyle/>
        <a:p>
          <a:endParaRPr lang="ru-RU"/>
        </a:p>
      </dgm:t>
    </dgm:pt>
    <dgm:pt modelId="{E71D099C-011D-4C08-A44C-1A8E438FD274}">
      <dgm:prSet custT="1"/>
      <dgm:spPr/>
      <dgm:t>
        <a:bodyPr/>
        <a:lstStyle/>
        <a:p>
          <a:r>
            <a:rPr lang="uk-UA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rPr>
            <a:t>Від гри до письмового мовлення</a:t>
          </a:r>
          <a:endParaRPr lang="ru-RU" sz="1600" b="1" dirty="0">
            <a:solidFill>
              <a:srgbClr val="002060"/>
            </a:solidFill>
            <a:effectLst/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FBCDACF8-AA09-4A78-8E8D-7B95A87A6873}" type="parTrans" cxnId="{CE00452F-1BE3-4427-A80D-507FA300F11E}">
      <dgm:prSet/>
      <dgm:spPr/>
      <dgm:t>
        <a:bodyPr/>
        <a:lstStyle/>
        <a:p>
          <a:endParaRPr lang="ru-RU"/>
        </a:p>
      </dgm:t>
    </dgm:pt>
    <dgm:pt modelId="{3249C1C6-AD89-4FFD-8A62-CBECE2BDE8EA}" type="sibTrans" cxnId="{CE00452F-1BE3-4427-A80D-507FA300F11E}">
      <dgm:prSet/>
      <dgm:spPr/>
      <dgm:t>
        <a:bodyPr/>
        <a:lstStyle/>
        <a:p>
          <a:endParaRPr lang="ru-RU"/>
        </a:p>
      </dgm:t>
    </dgm:pt>
    <dgm:pt modelId="{4655C790-ACC2-46A9-BC51-C0D7EFAA93C9}">
      <dgm:prSet custT="1"/>
      <dgm:spPr/>
      <dgm:t>
        <a:bodyPr/>
        <a:lstStyle/>
        <a:p>
          <a:r>
            <a:rPr lang="uk-UA" sz="1600" b="1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Побудова усних висловлювань </a:t>
          </a:r>
          <a:endParaRPr lang="ru-RU" sz="1600" b="1" dirty="0">
            <a:solidFill>
              <a:srgbClr val="002060"/>
            </a:solidFill>
            <a:effectLst/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8639F97C-F627-449F-819D-51CA0CF4F7DB}" type="parTrans" cxnId="{5BC659B6-FD62-4F7E-9E0E-7E4531B2DAFA}">
      <dgm:prSet/>
      <dgm:spPr/>
      <dgm:t>
        <a:bodyPr/>
        <a:lstStyle/>
        <a:p>
          <a:endParaRPr lang="ru-RU"/>
        </a:p>
      </dgm:t>
    </dgm:pt>
    <dgm:pt modelId="{11550748-90CB-42C9-B61F-CF2FC156F4E0}" type="sibTrans" cxnId="{5BC659B6-FD62-4F7E-9E0E-7E4531B2DAFA}">
      <dgm:prSet/>
      <dgm:spPr/>
      <dgm:t>
        <a:bodyPr/>
        <a:lstStyle/>
        <a:p>
          <a:endParaRPr lang="ru-RU"/>
        </a:p>
      </dgm:t>
    </dgm:pt>
    <dgm:pt modelId="{D06E799D-C217-4C98-B833-A821B38C7520}" type="pres">
      <dgm:prSet presAssocID="{A89E12E5-6229-4E50-A50C-85BD478267E6}" presName="Name0" presStyleCnt="0">
        <dgm:presLayoutVars>
          <dgm:chMax val="4"/>
          <dgm:resizeHandles val="exact"/>
        </dgm:presLayoutVars>
      </dgm:prSet>
      <dgm:spPr/>
    </dgm:pt>
    <dgm:pt modelId="{B8158FA2-32BB-414D-850D-FA4762F47666}" type="pres">
      <dgm:prSet presAssocID="{A89E12E5-6229-4E50-A50C-85BD478267E6}" presName="ellipse" presStyleLbl="trBgShp" presStyleIdx="0" presStyleCnt="1"/>
      <dgm:spPr/>
    </dgm:pt>
    <dgm:pt modelId="{2DF691B3-0AE7-417F-B359-9ED1B492483E}" type="pres">
      <dgm:prSet presAssocID="{A89E12E5-6229-4E50-A50C-85BD478267E6}" presName="arrow1" presStyleLbl="fgShp" presStyleIdx="0" presStyleCnt="1"/>
      <dgm:spPr/>
    </dgm:pt>
    <dgm:pt modelId="{2D8BC20D-D926-4754-9662-A4C5C3E86A2D}" type="pres">
      <dgm:prSet presAssocID="{A89E12E5-6229-4E50-A50C-85BD478267E6}" presName="rectangle" presStyleLbl="revTx" presStyleIdx="0" presStyleCnt="1">
        <dgm:presLayoutVars>
          <dgm:bulletEnabled val="1"/>
        </dgm:presLayoutVars>
      </dgm:prSet>
      <dgm:spPr/>
    </dgm:pt>
    <dgm:pt modelId="{9BED0B5F-6791-4DD3-B7F5-7ED0C023FA7F}" type="pres">
      <dgm:prSet presAssocID="{903EC500-1D1A-4FFC-BF14-EF28F8E49FFF}" presName="item1" presStyleLbl="node1" presStyleIdx="0" presStyleCnt="3" custScaleX="128391">
        <dgm:presLayoutVars>
          <dgm:bulletEnabled val="1"/>
        </dgm:presLayoutVars>
      </dgm:prSet>
      <dgm:spPr/>
    </dgm:pt>
    <dgm:pt modelId="{AB702275-FC9B-4DCA-AD1E-F949B1123B1A}" type="pres">
      <dgm:prSet presAssocID="{4655C790-ACC2-46A9-BC51-C0D7EFAA93C9}" presName="item2" presStyleLbl="node1" presStyleIdx="1" presStyleCnt="3">
        <dgm:presLayoutVars>
          <dgm:bulletEnabled val="1"/>
        </dgm:presLayoutVars>
      </dgm:prSet>
      <dgm:spPr/>
    </dgm:pt>
    <dgm:pt modelId="{DC3EEE92-FA0B-4C19-B1AD-0779EBD3B3E4}" type="pres">
      <dgm:prSet presAssocID="{E71D099C-011D-4C08-A44C-1A8E438FD274}" presName="item3" presStyleLbl="node1" presStyleIdx="2" presStyleCnt="3">
        <dgm:presLayoutVars>
          <dgm:bulletEnabled val="1"/>
        </dgm:presLayoutVars>
      </dgm:prSet>
      <dgm:spPr/>
    </dgm:pt>
    <dgm:pt modelId="{9A1DC502-5B58-4C74-AB54-08F85FA73465}" type="pres">
      <dgm:prSet presAssocID="{A89E12E5-6229-4E50-A50C-85BD478267E6}" presName="funnel" presStyleLbl="trAlignAcc1" presStyleIdx="0" presStyleCnt="1" custLinFactNeighborX="-509" custLinFactNeighborY="4969"/>
      <dgm:spPr/>
    </dgm:pt>
  </dgm:ptLst>
  <dgm:cxnLst>
    <dgm:cxn modelId="{C0D5AB03-E493-494A-89EC-56A62C1FCBF6}" type="presOf" srcId="{E71D099C-011D-4C08-A44C-1A8E438FD274}" destId="{2D8BC20D-D926-4754-9662-A4C5C3E86A2D}" srcOrd="0" destOrd="0" presId="urn:microsoft.com/office/officeart/2005/8/layout/funnel1"/>
    <dgm:cxn modelId="{61A26012-B19F-4384-A2E1-8A48B782D816}" type="presOf" srcId="{4655C790-ACC2-46A9-BC51-C0D7EFAA93C9}" destId="{9BED0B5F-6791-4DD3-B7F5-7ED0C023FA7F}" srcOrd="0" destOrd="0" presId="urn:microsoft.com/office/officeart/2005/8/layout/funnel1"/>
    <dgm:cxn modelId="{A9E3AA23-2BA5-4074-AAF3-E95478979AF5}" type="presOf" srcId="{903EC500-1D1A-4FFC-BF14-EF28F8E49FFF}" destId="{AB702275-FC9B-4DCA-AD1E-F949B1123B1A}" srcOrd="0" destOrd="0" presId="urn:microsoft.com/office/officeart/2005/8/layout/funnel1"/>
    <dgm:cxn modelId="{45BDC42E-BF28-45B2-8CF7-3206044E78C6}" srcId="{A89E12E5-6229-4E50-A50C-85BD478267E6}" destId="{903EC500-1D1A-4FFC-BF14-EF28F8E49FFF}" srcOrd="1" destOrd="0" parTransId="{C5145602-1639-4859-A7AD-DFEEC4711735}" sibTransId="{CC20DB85-5AEC-4965-901E-A4991E97FFF5}"/>
    <dgm:cxn modelId="{CE00452F-1BE3-4427-A80D-507FA300F11E}" srcId="{A89E12E5-6229-4E50-A50C-85BD478267E6}" destId="{E71D099C-011D-4C08-A44C-1A8E438FD274}" srcOrd="3" destOrd="0" parTransId="{FBCDACF8-AA09-4A78-8E8D-7B95A87A6873}" sibTransId="{3249C1C6-AD89-4FFD-8A62-CBECE2BDE8EA}"/>
    <dgm:cxn modelId="{5BC659B6-FD62-4F7E-9E0E-7E4531B2DAFA}" srcId="{A89E12E5-6229-4E50-A50C-85BD478267E6}" destId="{4655C790-ACC2-46A9-BC51-C0D7EFAA93C9}" srcOrd="2" destOrd="0" parTransId="{8639F97C-F627-449F-819D-51CA0CF4F7DB}" sibTransId="{11550748-90CB-42C9-B61F-CF2FC156F4E0}"/>
    <dgm:cxn modelId="{CECCB0B8-47EA-40DD-83C7-2ED108FC670F}" type="presOf" srcId="{A89E12E5-6229-4E50-A50C-85BD478267E6}" destId="{D06E799D-C217-4C98-B833-A821B38C7520}" srcOrd="0" destOrd="0" presId="urn:microsoft.com/office/officeart/2005/8/layout/funnel1"/>
    <dgm:cxn modelId="{486D0DC7-C904-48D5-BCA8-D843F98B8AF7}" srcId="{A89E12E5-6229-4E50-A50C-85BD478267E6}" destId="{B0F3FEBE-9625-4507-86A7-EE9A756F512F}" srcOrd="0" destOrd="0" parTransId="{628902E8-9125-4496-8FE5-4CD3E05202D5}" sibTransId="{DDD734AD-D23A-4FDF-A4E2-0C06AFB8334E}"/>
    <dgm:cxn modelId="{FED2E5E2-8BF0-45D8-84B1-3A27721D1BD9}" type="presOf" srcId="{B0F3FEBE-9625-4507-86A7-EE9A756F512F}" destId="{DC3EEE92-FA0B-4C19-B1AD-0779EBD3B3E4}" srcOrd="0" destOrd="0" presId="urn:microsoft.com/office/officeart/2005/8/layout/funnel1"/>
    <dgm:cxn modelId="{311F1805-DDD3-4B61-8F77-FEF76DADEC26}" type="presParOf" srcId="{D06E799D-C217-4C98-B833-A821B38C7520}" destId="{B8158FA2-32BB-414D-850D-FA4762F47666}" srcOrd="0" destOrd="0" presId="urn:microsoft.com/office/officeart/2005/8/layout/funnel1"/>
    <dgm:cxn modelId="{300F4980-184C-44C4-824E-4AB03ED24D42}" type="presParOf" srcId="{D06E799D-C217-4C98-B833-A821B38C7520}" destId="{2DF691B3-0AE7-417F-B359-9ED1B492483E}" srcOrd="1" destOrd="0" presId="urn:microsoft.com/office/officeart/2005/8/layout/funnel1"/>
    <dgm:cxn modelId="{FC6093EA-8BC6-4240-B936-892081DAEF55}" type="presParOf" srcId="{D06E799D-C217-4C98-B833-A821B38C7520}" destId="{2D8BC20D-D926-4754-9662-A4C5C3E86A2D}" srcOrd="2" destOrd="0" presId="urn:microsoft.com/office/officeart/2005/8/layout/funnel1"/>
    <dgm:cxn modelId="{D5AD807A-C7E4-4909-8F72-C25D96A603D2}" type="presParOf" srcId="{D06E799D-C217-4C98-B833-A821B38C7520}" destId="{9BED0B5F-6791-4DD3-B7F5-7ED0C023FA7F}" srcOrd="3" destOrd="0" presId="urn:microsoft.com/office/officeart/2005/8/layout/funnel1"/>
    <dgm:cxn modelId="{900C869E-3B35-403F-8D9C-A25CD99C56F2}" type="presParOf" srcId="{D06E799D-C217-4C98-B833-A821B38C7520}" destId="{AB702275-FC9B-4DCA-AD1E-F949B1123B1A}" srcOrd="4" destOrd="0" presId="urn:microsoft.com/office/officeart/2005/8/layout/funnel1"/>
    <dgm:cxn modelId="{7C0F2CDF-1322-4A02-B61B-7846005A0B80}" type="presParOf" srcId="{D06E799D-C217-4C98-B833-A821B38C7520}" destId="{DC3EEE92-FA0B-4C19-B1AD-0779EBD3B3E4}" srcOrd="5" destOrd="0" presId="urn:microsoft.com/office/officeart/2005/8/layout/funnel1"/>
    <dgm:cxn modelId="{B06C67A0-D12B-40B9-8365-1EBC656AFF0F}" type="presParOf" srcId="{D06E799D-C217-4C98-B833-A821B38C7520}" destId="{9A1DC502-5B58-4C74-AB54-08F85FA7346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BF779-326A-4BB6-A8BC-0D6B15CFEF9A}">
      <dsp:nvSpPr>
        <dsp:cNvPr id="0" name=""/>
        <dsp:cNvSpPr/>
      </dsp:nvSpPr>
      <dsp:spPr>
        <a:xfrm>
          <a:off x="1927" y="0"/>
          <a:ext cx="1880253" cy="368304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i="0" kern="1200" dirty="0">
              <a:latin typeface="Times New Roman" pitchFamily="18" charset="0"/>
              <a:cs typeface="Times New Roman" pitchFamily="18" charset="0"/>
            </a:rPr>
            <a:t>Уміння вчитися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998" y="55071"/>
        <a:ext cx="1770111" cy="3572903"/>
      </dsp:txXfrm>
    </dsp:sp>
    <dsp:sp modelId="{47C1AD03-D8D6-41BB-9AD2-3163E0BC71F8}">
      <dsp:nvSpPr>
        <dsp:cNvPr id="0" name=""/>
        <dsp:cNvSpPr/>
      </dsp:nvSpPr>
      <dsp:spPr>
        <a:xfrm>
          <a:off x="2176666" y="0"/>
          <a:ext cx="1880253" cy="368304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>
              <a:latin typeface="Times New Roman" pitchFamily="18" charset="0"/>
              <a:cs typeface="Times New Roman" pitchFamily="18" charset="0"/>
            </a:rPr>
            <a:t>Подальший інтелектуальний та емоційний розвиток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31737" y="55071"/>
        <a:ext cx="1770111" cy="3572903"/>
      </dsp:txXfrm>
    </dsp:sp>
    <dsp:sp modelId="{2D08FAA2-0697-47D4-A32B-722321A1D2EB}">
      <dsp:nvSpPr>
        <dsp:cNvPr id="0" name=""/>
        <dsp:cNvSpPr/>
      </dsp:nvSpPr>
      <dsp:spPr>
        <a:xfrm>
          <a:off x="4394200" y="0"/>
          <a:ext cx="1880253" cy="368304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Подальшу соціалізацію дитини  </a:t>
          </a:r>
          <a:endParaRPr lang="ru-RU" sz="1600" b="1" kern="1200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4449271" y="55071"/>
        <a:ext cx="1770111" cy="3572903"/>
      </dsp:txXfrm>
    </dsp:sp>
    <dsp:sp modelId="{303B84F1-BAAB-49A4-9474-FC3058378C5D}">
      <dsp:nvSpPr>
        <dsp:cNvPr id="0" name=""/>
        <dsp:cNvSpPr/>
      </dsp:nvSpPr>
      <dsp:spPr>
        <a:xfrm>
          <a:off x="6590336" y="0"/>
          <a:ext cx="1880253" cy="368304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kern="1200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Розвиток творчих здібностей </a:t>
          </a:r>
          <a:endParaRPr lang="ru-RU" sz="1600" b="1" kern="1200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6645407" y="55071"/>
        <a:ext cx="1770111" cy="3572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FEBF-3041-45A4-A5EE-8FEECE3CE6EB}">
      <dsp:nvSpPr>
        <dsp:cNvPr id="0" name=""/>
        <dsp:cNvSpPr/>
      </dsp:nvSpPr>
      <dsp:spPr>
        <a:xfrm>
          <a:off x="2783207" y="0"/>
          <a:ext cx="2715577" cy="2715577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i="0" kern="1200" dirty="0">
              <a:latin typeface="Times New Roman" pitchFamily="18" charset="0"/>
              <a:ea typeface="Verdana" pitchFamily="34" charset="0"/>
              <a:cs typeface="Times New Roman" pitchFamily="18" charset="0"/>
            </a:rPr>
            <a:t>ініціювання </a:t>
          </a:r>
          <a:r>
            <a:rPr lang="uk-UA" sz="1800" b="1" i="0" kern="1200" dirty="0">
              <a:latin typeface="Times New Roman" pitchFamily="18" charset="0"/>
              <a:cs typeface="Times New Roman" pitchFamily="18" charset="0"/>
            </a:rPr>
            <a:t>творчості і навчальної діяльності учнів</a:t>
          </a:r>
          <a:endParaRPr lang="ru-RU" sz="1800" b="1" i="0" kern="1200" dirty="0"/>
        </a:p>
      </dsp:txBody>
      <dsp:txXfrm>
        <a:off x="3145284" y="475226"/>
        <a:ext cx="1991423" cy="1222010"/>
      </dsp:txXfrm>
    </dsp:sp>
    <dsp:sp modelId="{93A8034B-51B8-4F90-B51D-DF90AD577FA8}">
      <dsp:nvSpPr>
        <dsp:cNvPr id="0" name=""/>
        <dsp:cNvSpPr/>
      </dsp:nvSpPr>
      <dsp:spPr>
        <a:xfrm>
          <a:off x="4158765" y="1810385"/>
          <a:ext cx="2715577" cy="2715577"/>
        </a:xfrm>
        <a:prstGeom prst="ellipse">
          <a:avLst/>
        </a:prstGeom>
        <a:solidFill>
          <a:schemeClr val="accent2">
            <a:shade val="80000"/>
            <a:alpha val="50000"/>
            <a:hueOff val="98801"/>
            <a:satOff val="8455"/>
            <a:lumOff val="10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i="0" kern="1200" dirty="0">
              <a:latin typeface="Times New Roman" pitchFamily="18" charset="0"/>
              <a:cs typeface="Times New Roman" pitchFamily="18" charset="0"/>
            </a:rPr>
            <a:t>розвиток навчально-пізнавального інтересу</a:t>
          </a:r>
          <a:r>
            <a:rPr lang="uk-UA" sz="1800" i="0" kern="1200" dirty="0">
              <a:latin typeface="Times New Roman" pitchFamily="18" charset="0"/>
              <a:cs typeface="Times New Roman" pitchFamily="18" charset="0"/>
            </a:rPr>
            <a:t> </a:t>
          </a:r>
          <a:endParaRPr lang="ru-RU" sz="18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89279" y="2511909"/>
        <a:ext cx="1629346" cy="1493567"/>
      </dsp:txXfrm>
    </dsp:sp>
    <dsp:sp modelId="{EA906693-B4EE-4E7C-9B37-8FC369296BCD}">
      <dsp:nvSpPr>
        <dsp:cNvPr id="0" name=""/>
        <dsp:cNvSpPr/>
      </dsp:nvSpPr>
      <dsp:spPr>
        <a:xfrm>
          <a:off x="2054934" y="1810385"/>
          <a:ext cx="2715577" cy="2715577"/>
        </a:xfrm>
        <a:prstGeom prst="ellipse">
          <a:avLst/>
        </a:prstGeom>
        <a:solidFill>
          <a:schemeClr val="accent2">
            <a:shade val="80000"/>
            <a:alpha val="50000"/>
            <a:hueOff val="197602"/>
            <a:satOff val="16909"/>
            <a:lumOff val="210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0" kern="1200" dirty="0">
              <a:latin typeface="Times New Roman" pitchFamily="18" charset="0"/>
              <a:cs typeface="Times New Roman" pitchFamily="18" charset="0"/>
            </a:rPr>
            <a:t>ціннісне ставлення учнів до набуття нових знань</a:t>
          </a:r>
          <a:endParaRPr lang="ru-RU" sz="1800" b="1" i="0" kern="1200" dirty="0"/>
        </a:p>
      </dsp:txBody>
      <dsp:txXfrm>
        <a:off x="2310651" y="2511909"/>
        <a:ext cx="1629346" cy="1493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52975-E46B-4B37-B9C0-77D2DB68AE92}">
      <dsp:nvSpPr>
        <dsp:cNvPr id="0" name=""/>
        <dsp:cNvSpPr/>
      </dsp:nvSpPr>
      <dsp:spPr>
        <a:xfrm>
          <a:off x="2231257" y="257979"/>
          <a:ext cx="1959741" cy="1959741"/>
        </a:xfrm>
        <a:prstGeom prst="pieWedge">
          <a:avLst/>
        </a:prstGeom>
        <a:gradFill rotWithShape="0">
          <a:gsLst>
            <a:gs pos="28000">
              <a:schemeClr val="accent2">
                <a:shade val="8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i="0" kern="1200" dirty="0">
              <a:latin typeface="Times New Roman" pitchFamily="18" charset="0"/>
              <a:cs typeface="Times New Roman" pitchFamily="18" charset="0"/>
            </a:rPr>
            <a:t>Взаємини довіри між учителем та учнями 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5252" y="831974"/>
        <a:ext cx="1385746" cy="1385746"/>
      </dsp:txXfrm>
    </dsp:sp>
    <dsp:sp modelId="{D23553F6-C262-4CA8-8351-1AF0D274408E}">
      <dsp:nvSpPr>
        <dsp:cNvPr id="0" name=""/>
        <dsp:cNvSpPr/>
      </dsp:nvSpPr>
      <dsp:spPr>
        <a:xfrm rot="5400000">
          <a:off x="4281518" y="257979"/>
          <a:ext cx="1959741" cy="1959741"/>
        </a:xfrm>
        <a:prstGeom prst="pieWedge">
          <a:avLst/>
        </a:prstGeom>
        <a:gradFill rotWithShape="0">
          <a:gsLst>
            <a:gs pos="28000">
              <a:schemeClr val="accent2">
                <a:shade val="80000"/>
                <a:hueOff val="65867"/>
                <a:satOff val="5636"/>
                <a:lumOff val="702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shade val="80000"/>
                <a:hueOff val="65867"/>
                <a:satOff val="5636"/>
                <a:lumOff val="702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rgbClr val="002060"/>
              </a:solidFill>
              <a:latin typeface="Times New Roman"/>
              <a:ea typeface="Calibri"/>
              <a:cs typeface="Times New Roman"/>
            </a:rPr>
            <a:t>Позитивне емоційне піднесення учасників дискусії </a:t>
          </a:r>
        </a:p>
      </dsp:txBody>
      <dsp:txXfrm rot="-5400000">
        <a:off x="4281518" y="831974"/>
        <a:ext cx="1385746" cy="1385746"/>
      </dsp:txXfrm>
    </dsp:sp>
    <dsp:sp modelId="{08D3F66F-C127-4F27-9E5A-4FF98B8E6B2A}">
      <dsp:nvSpPr>
        <dsp:cNvPr id="0" name=""/>
        <dsp:cNvSpPr/>
      </dsp:nvSpPr>
      <dsp:spPr>
        <a:xfrm rot="10800000">
          <a:off x="4336273" y="2308241"/>
          <a:ext cx="1850231" cy="1959741"/>
        </a:xfrm>
        <a:prstGeom prst="pieWedge">
          <a:avLst/>
        </a:prstGeom>
        <a:gradFill rotWithShape="0">
          <a:gsLst>
            <a:gs pos="28000">
              <a:schemeClr val="accent2">
                <a:shade val="80000"/>
                <a:hueOff val="131735"/>
                <a:satOff val="11273"/>
                <a:lumOff val="14053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shade val="80000"/>
                <a:hueOff val="131735"/>
                <a:satOff val="11273"/>
                <a:lumOff val="14053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rPr>
            <a:t> </a:t>
          </a:r>
          <a:r>
            <a:rPr lang="uk-UA" sz="1800" b="1" kern="12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Зацікавленість в пошуку істини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336273" y="2308241"/>
        <a:ext cx="1308311" cy="1385746"/>
      </dsp:txXfrm>
    </dsp:sp>
    <dsp:sp modelId="{0DF01C20-7DB3-49E7-B0EA-15A39D9B6B73}">
      <dsp:nvSpPr>
        <dsp:cNvPr id="0" name=""/>
        <dsp:cNvSpPr/>
      </dsp:nvSpPr>
      <dsp:spPr>
        <a:xfrm rot="16200000">
          <a:off x="2231257" y="2308241"/>
          <a:ext cx="1959741" cy="1959741"/>
        </a:xfrm>
        <a:prstGeom prst="pieWedge">
          <a:avLst/>
        </a:prstGeom>
        <a:gradFill rotWithShape="0">
          <a:gsLst>
            <a:gs pos="28000">
              <a:schemeClr val="accent2">
                <a:shade val="80000"/>
                <a:hueOff val="197602"/>
                <a:satOff val="16909"/>
                <a:lumOff val="2108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shade val="80000"/>
                <a:hueOff val="197602"/>
                <a:satOff val="16909"/>
                <a:lumOff val="2108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b="1" kern="1200" dirty="0">
            <a:solidFill>
              <a:srgbClr val="002060"/>
            </a:solidFill>
            <a:latin typeface="Times New Roman" pitchFamily="18" charset="0"/>
            <a:ea typeface="Calibri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rPr>
            <a:t>Поважливе ставлення до думки іншої людини</a:t>
          </a:r>
          <a:endParaRPr lang="ru-RU" sz="1600" b="1" kern="1200" dirty="0">
            <a:solidFill>
              <a:srgbClr val="002060"/>
            </a:solidFill>
            <a:effectLst/>
            <a:latin typeface="Times New Roman" pitchFamily="18" charset="0"/>
            <a:ea typeface="Calibri"/>
            <a:cs typeface="Times New Roman" pitchFamily="18" charset="0"/>
          </a:endParaRPr>
        </a:p>
      </dsp:txBody>
      <dsp:txXfrm rot="5400000">
        <a:off x="2805252" y="2308241"/>
        <a:ext cx="1385746" cy="1385746"/>
      </dsp:txXfrm>
    </dsp:sp>
    <dsp:sp modelId="{A4735F96-876A-47EB-9FFE-9798E7B1FFFB}">
      <dsp:nvSpPr>
        <dsp:cNvPr id="0" name=""/>
        <dsp:cNvSpPr/>
      </dsp:nvSpPr>
      <dsp:spPr>
        <a:xfrm>
          <a:off x="3897943" y="1855644"/>
          <a:ext cx="676631" cy="588375"/>
        </a:xfrm>
        <a:prstGeom prst="circularArrow">
          <a:avLst/>
        </a:prstGeom>
        <a:gradFill rotWithShape="0">
          <a:gsLst>
            <a:gs pos="28000">
              <a:schemeClr val="accent2">
                <a:tint val="4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15EB17F-B017-458C-A414-3B8EE170458C}">
      <dsp:nvSpPr>
        <dsp:cNvPr id="0" name=""/>
        <dsp:cNvSpPr/>
      </dsp:nvSpPr>
      <dsp:spPr>
        <a:xfrm rot="10800000">
          <a:off x="3897943" y="2081942"/>
          <a:ext cx="676631" cy="588375"/>
        </a:xfrm>
        <a:prstGeom prst="circularArrow">
          <a:avLst/>
        </a:prstGeom>
        <a:gradFill rotWithShape="0">
          <a:gsLst>
            <a:gs pos="28000">
              <a:schemeClr val="accent2">
                <a:tint val="4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58FA2-32BB-414D-850D-FA4762F47666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691B3-0AE7-417F-B359-9ED1B492483E}">
      <dsp:nvSpPr>
        <dsp:cNvPr id="0" name=""/>
        <dsp:cNvSpPr/>
      </dsp:nvSpPr>
      <dsp:spPr>
        <a:xfrm>
          <a:off x="3761209" y="3286980"/>
          <a:ext cx="707181" cy="452596"/>
        </a:xfrm>
        <a:prstGeom prst="downArrow">
          <a:avLst/>
        </a:prstGeom>
        <a:gradFill rotWithShape="0">
          <a:gsLst>
            <a:gs pos="28000">
              <a:schemeClr val="accent2">
                <a:tint val="4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D8BC20D-D926-4754-9662-A4C5C3E86A2D}">
      <dsp:nvSpPr>
        <dsp:cNvPr id="0" name=""/>
        <dsp:cNvSpPr/>
      </dsp:nvSpPr>
      <dsp:spPr>
        <a:xfrm>
          <a:off x="2417563" y="3649057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rPr>
            <a:t>Від гри до письмового мовлення</a:t>
          </a:r>
          <a:endParaRPr lang="ru-RU" sz="1600" b="1" kern="1200" dirty="0">
            <a:solidFill>
              <a:srgbClr val="002060"/>
            </a:solidFill>
            <a:effectLst/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2417563" y="3649057"/>
        <a:ext cx="3394472" cy="848618"/>
      </dsp:txXfrm>
    </dsp:sp>
    <dsp:sp modelId="{9BED0B5F-6791-4DD3-B7F5-7ED0C023FA7F}">
      <dsp:nvSpPr>
        <dsp:cNvPr id="0" name=""/>
        <dsp:cNvSpPr/>
      </dsp:nvSpPr>
      <dsp:spPr>
        <a:xfrm>
          <a:off x="3430588" y="1549010"/>
          <a:ext cx="1634323" cy="1272927"/>
        </a:xfrm>
        <a:prstGeom prst="ellipse">
          <a:avLst/>
        </a:prstGeom>
        <a:gradFill rotWithShape="0">
          <a:gsLst>
            <a:gs pos="28000">
              <a:schemeClr val="accent2">
                <a:shade val="8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Побудова усних висловлювань </a:t>
          </a:r>
          <a:endParaRPr lang="ru-RU" sz="1600" b="1" kern="1200" dirty="0">
            <a:solidFill>
              <a:srgbClr val="002060"/>
            </a:solidFill>
            <a:effectLst/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3669929" y="1735426"/>
        <a:ext cx="1155641" cy="900095"/>
      </dsp:txXfrm>
    </dsp:sp>
    <dsp:sp modelId="{AB702275-FC9B-4DCA-AD1E-F949B1123B1A}">
      <dsp:nvSpPr>
        <dsp:cNvPr id="0" name=""/>
        <dsp:cNvSpPr/>
      </dsp:nvSpPr>
      <dsp:spPr>
        <a:xfrm>
          <a:off x="2700436" y="594032"/>
          <a:ext cx="1272927" cy="1272927"/>
        </a:xfrm>
        <a:prstGeom prst="ellipse">
          <a:avLst/>
        </a:prstGeom>
        <a:gradFill rotWithShape="0">
          <a:gsLst>
            <a:gs pos="28000">
              <a:schemeClr val="accent2">
                <a:shade val="80000"/>
                <a:hueOff val="98801"/>
                <a:satOff val="8455"/>
                <a:lumOff val="1054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shade val="80000"/>
                <a:hueOff val="98801"/>
                <a:satOff val="8455"/>
                <a:lumOff val="1054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Індивідуалізація образа в </a:t>
          </a:r>
          <a:r>
            <a:rPr lang="uk-UA" sz="1600" b="1" kern="1200" dirty="0" err="1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іграх-драматизаціях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6852" y="780448"/>
        <a:ext cx="900095" cy="900095"/>
      </dsp:txXfrm>
    </dsp:sp>
    <dsp:sp modelId="{DC3EEE92-FA0B-4C19-B1AD-0779EBD3B3E4}">
      <dsp:nvSpPr>
        <dsp:cNvPr id="0" name=""/>
        <dsp:cNvSpPr/>
      </dsp:nvSpPr>
      <dsp:spPr>
        <a:xfrm>
          <a:off x="4001650" y="286267"/>
          <a:ext cx="1272927" cy="1272927"/>
        </a:xfrm>
        <a:prstGeom prst="ellipse">
          <a:avLst/>
        </a:prstGeom>
        <a:gradFill rotWithShape="0">
          <a:gsLst>
            <a:gs pos="28000">
              <a:schemeClr val="accent2">
                <a:shade val="80000"/>
                <a:hueOff val="197602"/>
                <a:satOff val="16909"/>
                <a:lumOff val="2108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shade val="80000"/>
                <a:hueOff val="197602"/>
                <a:satOff val="16909"/>
                <a:lumOff val="2108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i="0" kern="1200" dirty="0">
              <a:latin typeface="Times New Roman" pitchFamily="18" charset="0"/>
              <a:cs typeface="Times New Roman" pitchFamily="18" charset="0"/>
            </a:rPr>
            <a:t>Розробка сюжету гри в групі 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8066" y="472683"/>
        <a:ext cx="900095" cy="900095"/>
      </dsp:txXfrm>
    </dsp:sp>
    <dsp:sp modelId="{9A1DC502-5B58-4C74-AB54-08F85FA73465}">
      <dsp:nvSpPr>
        <dsp:cNvPr id="0" name=""/>
        <dsp:cNvSpPr/>
      </dsp:nvSpPr>
      <dsp:spPr>
        <a:xfrm>
          <a:off x="2114533" y="185713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DC02A-B805-4105-99F0-20E48B41B4DF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183E6-A6E9-4D15-8819-08C850D58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04952D-F058-42E2-A36D-627FD0590BEA}" type="slidenum">
              <a:rPr lang="ru-RU" smtClean="0"/>
              <a:pPr eaLnBrk="1" hangingPunct="1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183E6-A6E9-4D15-8819-08C850D5873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8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9F95-2BE4-4759-9A4A-05BD36E03D6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4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538D0-40A7-40A3-A2B2-EF5B4AD8A975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0676-3C91-4A6F-869E-F0F20D53D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6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C267-1468-4EEF-B73A-42D1A125B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8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8" r:id="rId13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Система Д.Б.Ельконіна – В.В. Давидова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/>
              <a:t>РОЗВИВАЛЬНЕ </a:t>
            </a:r>
            <a:br>
              <a:rPr lang="ru-RU" dirty="0"/>
            </a:br>
            <a:r>
              <a:rPr lang="ru-RU" dirty="0"/>
              <a:t>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2317162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4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96" y="1412776"/>
            <a:ext cx="868435" cy="12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Стрелка вправо 18"/>
          <p:cNvSpPr/>
          <p:nvPr/>
        </p:nvSpPr>
        <p:spPr>
          <a:xfrm>
            <a:off x="1979712" y="3453610"/>
            <a:ext cx="1008112" cy="27622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992894" y="2763562"/>
            <a:ext cx="2371193" cy="182006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" y="2433919"/>
            <a:ext cx="1632967" cy="2434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539552" y="476672"/>
            <a:ext cx="64669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FF0000"/>
                </a:solidFill>
              </a:rPr>
              <a:t>3. Породження гіпотез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05" y="1412776"/>
            <a:ext cx="789263" cy="1194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05" y="4897885"/>
            <a:ext cx="792088" cy="122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867964"/>
            <a:ext cx="856232" cy="1258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917041" y="3284984"/>
            <a:ext cx="582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/>
              <a:t>?</a:t>
            </a:r>
            <a:endParaRPr lang="ru-RU" sz="4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026137" y="2009910"/>
            <a:ext cx="346063" cy="6125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6602201" y="1988840"/>
            <a:ext cx="346063" cy="6125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>
            <a:off x="5940152" y="1556792"/>
            <a:ext cx="994135" cy="576064"/>
          </a:xfrm>
          <a:prstGeom prst="arc">
            <a:avLst>
              <a:gd name="adj1" fmla="val 11211071"/>
              <a:gd name="adj2" fmla="val 0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flipV="1">
            <a:off x="6092552" y="5229200"/>
            <a:ext cx="994135" cy="576064"/>
          </a:xfrm>
          <a:prstGeom prst="arc">
            <a:avLst>
              <a:gd name="adj1" fmla="val 11211071"/>
              <a:gd name="adj2" fmla="val 0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6084168" y="4904637"/>
            <a:ext cx="346063" cy="6125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6660232" y="4904637"/>
            <a:ext cx="346063" cy="6125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53"/>
          <p:cNvGrpSpPr/>
          <p:nvPr/>
        </p:nvGrpSpPr>
        <p:grpSpPr>
          <a:xfrm>
            <a:off x="5580112" y="3861048"/>
            <a:ext cx="1944216" cy="1101190"/>
            <a:chOff x="5537906" y="2622505"/>
            <a:chExt cx="1944216" cy="1101190"/>
          </a:xfrm>
        </p:grpSpPr>
        <p:sp>
          <p:nvSpPr>
            <p:cNvPr id="55" name="Облако 54"/>
            <p:cNvSpPr/>
            <p:nvPr/>
          </p:nvSpPr>
          <p:spPr>
            <a:xfrm>
              <a:off x="5537906" y="2622505"/>
              <a:ext cx="1944216" cy="1101190"/>
            </a:xfrm>
            <a:prstGeom prst="cloud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26137" y="2924944"/>
              <a:ext cx="1210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</a:rPr>
                <a:t>гіпотеза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580112" y="2564904"/>
            <a:ext cx="1944216" cy="1101190"/>
            <a:chOff x="5537906" y="2622505"/>
            <a:chExt cx="1944216" cy="1101190"/>
          </a:xfrm>
        </p:grpSpPr>
        <p:sp>
          <p:nvSpPr>
            <p:cNvPr id="61" name="Облако 60"/>
            <p:cNvSpPr/>
            <p:nvPr/>
          </p:nvSpPr>
          <p:spPr>
            <a:xfrm>
              <a:off x="5537906" y="2622505"/>
              <a:ext cx="1944216" cy="1101190"/>
            </a:xfrm>
            <a:prstGeom prst="cloud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26137" y="2924944"/>
              <a:ext cx="1210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</a:rPr>
                <a:t>гіпотеза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3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58382E-6 L -0.22049 0.1241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6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77457E-6 L -0.25208 -0.159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7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270030"/>
            <a:ext cx="5076056" cy="3807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42338"/>
            <a:ext cx="4644008" cy="348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0855"/>
            <a:ext cx="3347864" cy="251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48472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821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4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00386"/>
            <a:ext cx="868435" cy="12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Стрелка вправо 18"/>
          <p:cNvSpPr/>
          <p:nvPr/>
        </p:nvSpPr>
        <p:spPr>
          <a:xfrm>
            <a:off x="1979712" y="3453610"/>
            <a:ext cx="1008112" cy="27622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992894" y="2763562"/>
            <a:ext cx="2371193" cy="182006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75856" y="3421449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НОВИЙ СПОСІБ </a:t>
            </a:r>
          </a:p>
          <a:p>
            <a:pPr algn="ctr"/>
            <a:r>
              <a:rPr lang="uk-UA" sz="2000" dirty="0"/>
              <a:t>ДІЇ</a:t>
            </a:r>
          </a:p>
        </p:txBody>
      </p:sp>
      <p:sp>
        <p:nvSpPr>
          <p:cNvPr id="24" name="Стрелка вправо 23"/>
          <p:cNvSpPr/>
          <p:nvPr/>
        </p:nvSpPr>
        <p:spPr>
          <a:xfrm rot="20476509">
            <a:off x="5331801" y="2964904"/>
            <a:ext cx="999266" cy="241144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555322" y="3469196"/>
            <a:ext cx="1448513" cy="26064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665058">
            <a:off x="5520917" y="4037533"/>
            <a:ext cx="1367783" cy="26600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2791385">
            <a:off x="5106596" y="4654211"/>
            <a:ext cx="1043898" cy="22794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" y="2433919"/>
            <a:ext cx="1632967" cy="2434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611559" y="692696"/>
            <a:ext cx="64669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FF0000"/>
                </a:solidFill>
              </a:rPr>
              <a:t>4. Обговорення гіпотез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950537"/>
            <a:ext cx="792088" cy="119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13064"/>
            <a:ext cx="792088" cy="122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2" y="5122770"/>
            <a:ext cx="856232" cy="1258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Скругленная соединительная линия 2"/>
          <p:cNvCxnSpPr/>
          <p:nvPr/>
        </p:nvCxnSpPr>
        <p:spPr>
          <a:xfrm flipV="1">
            <a:off x="1979712" y="1916832"/>
            <a:ext cx="4112320" cy="517088"/>
          </a:xfrm>
          <a:prstGeom prst="curvedConnector3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кругленная соединительная линия 5"/>
          <p:cNvCxnSpPr>
            <a:stCxn id="41" idx="3"/>
            <a:endCxn id="42" idx="0"/>
          </p:cNvCxnSpPr>
          <p:nvPr/>
        </p:nvCxnSpPr>
        <p:spPr>
          <a:xfrm>
            <a:off x="6952603" y="2226661"/>
            <a:ext cx="535721" cy="723876"/>
          </a:xfrm>
          <a:prstGeom prst="curvedConnector2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>
            <a:stCxn id="42" idx="3"/>
            <a:endCxn id="43" idx="3"/>
          </p:cNvCxnSpPr>
          <p:nvPr/>
        </p:nvCxnSpPr>
        <p:spPr>
          <a:xfrm flipH="1">
            <a:off x="7812360" y="3549809"/>
            <a:ext cx="72008" cy="1277574"/>
          </a:xfrm>
          <a:prstGeom prst="curvedConnector3">
            <a:avLst>
              <a:gd name="adj1" fmla="val -317465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>
            <a:stCxn id="43" idx="3"/>
            <a:endCxn id="44" idx="3"/>
          </p:cNvCxnSpPr>
          <p:nvPr/>
        </p:nvCxnSpPr>
        <p:spPr>
          <a:xfrm flipH="1">
            <a:off x="6948264" y="4827383"/>
            <a:ext cx="864096" cy="924666"/>
          </a:xfrm>
          <a:prstGeom prst="curvedConnector3">
            <a:avLst>
              <a:gd name="adj1" fmla="val -26455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>
            <a:stCxn id="44" idx="1"/>
          </p:cNvCxnSpPr>
          <p:nvPr/>
        </p:nvCxnSpPr>
        <p:spPr>
          <a:xfrm rot="10800000">
            <a:off x="1979712" y="4320391"/>
            <a:ext cx="4112320" cy="1431658"/>
          </a:xfrm>
          <a:prstGeom prst="curvedConnector3">
            <a:avLst>
              <a:gd name="adj1" fmla="val 53529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07904" y="2708920"/>
            <a:ext cx="89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!!!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2909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120680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200" b="1" dirty="0">
                <a:solidFill>
                  <a:schemeClr val="tx1"/>
                </a:solidFill>
              </a:rPr>
              <a:t>Метод активного слухання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3750034"/>
              </p:ext>
            </p:extLst>
          </p:nvPr>
        </p:nvGraphicFramePr>
        <p:xfrm>
          <a:off x="476519" y="1556792"/>
          <a:ext cx="84725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857375" y="6357938"/>
            <a:ext cx="6500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9263">
              <a:lnSpc>
                <a:spcPct val="150000"/>
              </a:lnSpc>
              <a:tabLst>
                <a:tab pos="3406775" algn="l"/>
              </a:tabLst>
            </a:pPr>
            <a:endParaRPr lang="ru-RU" sz="1600"/>
          </a:p>
        </p:txBody>
      </p:sp>
      <p:pic>
        <p:nvPicPr>
          <p:cNvPr id="4101" name="Рисунок 5" descr="G:\DCIM\101SSCAM\SDC1118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01" y="2643188"/>
            <a:ext cx="2376487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2" descr="http://mygazeta.com/i/2012/12/75490196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2357"/>
            <a:ext cx="2643187" cy="1982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7862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98022"/>
            <a:ext cx="5076056" cy="3807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24944"/>
            <a:ext cx="4644008" cy="3483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000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4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00386"/>
            <a:ext cx="868435" cy="12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Стрелка вправо 18"/>
          <p:cNvSpPr/>
          <p:nvPr/>
        </p:nvSpPr>
        <p:spPr>
          <a:xfrm>
            <a:off x="1979712" y="3453610"/>
            <a:ext cx="1008112" cy="27622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992894" y="2763562"/>
            <a:ext cx="2371193" cy="182006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131840" y="3041665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ЗАВДАННЯ НА ЗАСТОСУВАННЯ ВІДКРИТОГО СПОСОБУ</a:t>
            </a:r>
            <a:endParaRPr lang="ru-RU" sz="2000" dirty="0"/>
          </a:p>
        </p:txBody>
      </p:sp>
      <p:sp>
        <p:nvSpPr>
          <p:cNvPr id="24" name="Стрелка вправо 23"/>
          <p:cNvSpPr/>
          <p:nvPr/>
        </p:nvSpPr>
        <p:spPr>
          <a:xfrm rot="20476509">
            <a:off x="5331801" y="2964904"/>
            <a:ext cx="999266" cy="241144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555322" y="3469196"/>
            <a:ext cx="1448513" cy="26064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665058">
            <a:off x="5520917" y="4037533"/>
            <a:ext cx="1367783" cy="26600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2791385">
            <a:off x="5106596" y="4654211"/>
            <a:ext cx="1043898" cy="22794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5436469" y="1964493"/>
            <a:ext cx="696704" cy="707886"/>
            <a:chOff x="5508104" y="1840695"/>
            <a:chExt cx="696704" cy="707886"/>
          </a:xfrm>
          <a:solidFill>
            <a:schemeClr val="bg1"/>
          </a:solidFill>
        </p:grpSpPr>
        <p:sp>
          <p:nvSpPr>
            <p:cNvPr id="29" name="Овал 28"/>
            <p:cNvSpPr/>
            <p:nvPr/>
          </p:nvSpPr>
          <p:spPr>
            <a:xfrm>
              <a:off x="5508104" y="1916832"/>
              <a:ext cx="696704" cy="555613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77190" y="1840695"/>
              <a:ext cx="441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</a:rPr>
                <a:t>!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" y="2433919"/>
            <a:ext cx="1632967" cy="2434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588729" y="317081"/>
            <a:ext cx="813690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FF0000"/>
                </a:solidFill>
              </a:rPr>
              <a:t>5. Застосування нового способу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950537"/>
            <a:ext cx="792088" cy="119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2" name="Группа 31"/>
          <p:cNvGrpSpPr/>
          <p:nvPr/>
        </p:nvGrpSpPr>
        <p:grpSpPr>
          <a:xfrm>
            <a:off x="6467584" y="2865130"/>
            <a:ext cx="696704" cy="707886"/>
            <a:chOff x="5508104" y="1836440"/>
            <a:chExt cx="696704" cy="707886"/>
          </a:xfrm>
          <a:solidFill>
            <a:schemeClr val="bg1"/>
          </a:solidFill>
        </p:grpSpPr>
        <p:sp>
          <p:nvSpPr>
            <p:cNvPr id="33" name="Овал 32"/>
            <p:cNvSpPr/>
            <p:nvPr/>
          </p:nvSpPr>
          <p:spPr>
            <a:xfrm>
              <a:off x="5508104" y="1916832"/>
              <a:ext cx="696704" cy="555613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77190" y="1836440"/>
              <a:ext cx="441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</a:rPr>
                <a:t>!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13064"/>
            <a:ext cx="792088" cy="122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5" name="Группа 34"/>
          <p:cNvGrpSpPr/>
          <p:nvPr/>
        </p:nvGrpSpPr>
        <p:grpSpPr>
          <a:xfrm>
            <a:off x="6444208" y="4305290"/>
            <a:ext cx="696704" cy="707886"/>
            <a:chOff x="5508104" y="1840695"/>
            <a:chExt cx="696704" cy="707886"/>
          </a:xfrm>
          <a:solidFill>
            <a:schemeClr val="bg1"/>
          </a:solidFill>
        </p:grpSpPr>
        <p:sp>
          <p:nvSpPr>
            <p:cNvPr id="36" name="Овал 35"/>
            <p:cNvSpPr/>
            <p:nvPr/>
          </p:nvSpPr>
          <p:spPr>
            <a:xfrm>
              <a:off x="5508104" y="1916832"/>
              <a:ext cx="696704" cy="555613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77190" y="1840695"/>
              <a:ext cx="441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</a:rPr>
                <a:t>!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2" y="5122770"/>
            <a:ext cx="856232" cy="1258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8" name="Группа 37"/>
          <p:cNvGrpSpPr/>
          <p:nvPr/>
        </p:nvGrpSpPr>
        <p:grpSpPr>
          <a:xfrm>
            <a:off x="5436096" y="5085184"/>
            <a:ext cx="696704" cy="707886"/>
            <a:chOff x="5508104" y="1840695"/>
            <a:chExt cx="696704" cy="707886"/>
          </a:xfrm>
          <a:solidFill>
            <a:schemeClr val="bg1"/>
          </a:solidFill>
        </p:grpSpPr>
        <p:sp>
          <p:nvSpPr>
            <p:cNvPr id="39" name="Овал 38"/>
            <p:cNvSpPr/>
            <p:nvPr/>
          </p:nvSpPr>
          <p:spPr>
            <a:xfrm>
              <a:off x="5508104" y="1916832"/>
              <a:ext cx="696704" cy="555613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77190" y="1840695"/>
              <a:ext cx="441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</a:rPr>
                <a:t>!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35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uk-UA" sz="3200" b="1" dirty="0">
                <a:solidFill>
                  <a:schemeClr val="accent2"/>
                </a:solidFill>
              </a:rPr>
              <a:t>Метод розв'язання драматичних завдань 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type="dgm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1857375" y="6357938"/>
            <a:ext cx="650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>
              <a:lnSpc>
                <a:spcPct val="150000"/>
              </a:lnSpc>
              <a:tabLst>
                <a:tab pos="3406775" algn="l"/>
              </a:tabLst>
            </a:pPr>
            <a:endParaRPr lang="ru-RU" sz="1600"/>
          </a:p>
        </p:txBody>
      </p:sp>
      <p:pic>
        <p:nvPicPr>
          <p:cNvPr id="32773" name="Содержимое 5" descr="DSCN744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357562"/>
            <a:ext cx="2852737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Содержимое 5" descr="DSCN7455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357562"/>
            <a:ext cx="250033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6" name="Picture 10" descr="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5" y="1412777"/>
            <a:ext cx="3096344" cy="2813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2">
                    <a:lumMod val="50000"/>
                  </a:schemeClr>
                </a:solidFill>
              </a:rPr>
              <a:t>ДРАМАТИЗАЦІЯ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2110" name="Содержимое 5" descr="DSC0069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1205463"/>
            <a:ext cx="3278187" cy="2185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2108" name="Содержимое 6" descr="DSCN7338.JPG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847" y="4005064"/>
            <a:ext cx="3313113" cy="218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IMG_02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9824" y="321297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5" descr="DSCN7448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1412776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841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372168"/>
            <a:ext cx="75502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ЧОГО НАВЧАЮТЬСЯ Д</a:t>
            </a:r>
            <a:r>
              <a:rPr lang="uk-UA" sz="3200" dirty="0"/>
              <a:t>ІТИ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57" y="731838"/>
            <a:ext cx="5208486" cy="3475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4386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8032"/>
            <a:ext cx="4379979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5536" y="1775718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accent3">
                    <a:lumMod val="50000"/>
                  </a:schemeClr>
                </a:solidFill>
              </a:rPr>
              <a:t>УКРАЇНСЬКА</a:t>
            </a:r>
          </a:p>
          <a:p>
            <a:r>
              <a:rPr lang="uk-UA" sz="3200" dirty="0">
                <a:solidFill>
                  <a:schemeClr val="accent3">
                    <a:lumMod val="50000"/>
                  </a:schemeClr>
                </a:solidFill>
              </a:rPr>
              <a:t>МОВА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861048"/>
            <a:ext cx="293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МАТЕМАТИКА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3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1285860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accent1"/>
                </a:solidFill>
              </a:rPr>
              <a:t>Система розвивального навчання є складовою національної системи освіти, широко впроваджується  в школах України з 2001 року. </a:t>
            </a:r>
          </a:p>
          <a:p>
            <a:r>
              <a:rPr lang="uk-UA" sz="3200" dirty="0">
                <a:solidFill>
                  <a:schemeClr val="accent1"/>
                </a:solidFill>
              </a:rPr>
              <a:t>Програми та навчальні посібники за системою розвивального навчання апробовані та мають відповідні грифи Міністерства освіти та науки України. </a:t>
            </a:r>
          </a:p>
          <a:p>
            <a:endParaRPr lang="ru-RU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131839" y="922446"/>
            <a:ext cx="2592288" cy="10801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07904" y="1196752"/>
            <a:ext cx="151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ЗМІСТ</a:t>
            </a:r>
          </a:p>
        </p:txBody>
      </p:sp>
      <p:sp>
        <p:nvSpPr>
          <p:cNvPr id="2" name="Стрелка вниз 1"/>
          <p:cNvSpPr/>
          <p:nvPr/>
        </p:nvSpPr>
        <p:spPr>
          <a:xfrm rot="3450567">
            <a:off x="2423355" y="1561538"/>
            <a:ext cx="726631" cy="681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149433" flipH="1">
            <a:off x="5843340" y="1561538"/>
            <a:ext cx="726631" cy="681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763960" y="2200171"/>
            <a:ext cx="2592288" cy="1080120"/>
            <a:chOff x="763960" y="2200171"/>
            <a:chExt cx="2592288" cy="1080120"/>
          </a:xfrm>
          <a:solidFill>
            <a:schemeClr val="accent2"/>
          </a:solidFill>
        </p:grpSpPr>
        <p:sp>
          <p:nvSpPr>
            <p:cNvPr id="9" name="Овал 8"/>
            <p:cNvSpPr/>
            <p:nvPr/>
          </p:nvSpPr>
          <p:spPr>
            <a:xfrm>
              <a:off x="763960" y="2200171"/>
              <a:ext cx="2592288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1640" y="2276872"/>
              <a:ext cx="14550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ЗНАННЯ</a:t>
              </a:r>
            </a:p>
            <a:p>
              <a:pPr algn="ctr"/>
              <a:r>
                <a:rPr lang="uk-UA" dirty="0"/>
                <a:t>УМІННЯ</a:t>
              </a:r>
            </a:p>
            <a:p>
              <a:pPr algn="ctr"/>
              <a:r>
                <a:rPr lang="uk-UA" dirty="0"/>
                <a:t>НАВИЧКИ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66499" y="2200170"/>
            <a:ext cx="2592288" cy="1080120"/>
            <a:chOff x="763960" y="2200171"/>
            <a:chExt cx="2592288" cy="1080120"/>
          </a:xfrm>
          <a:solidFill>
            <a:schemeClr val="accent2"/>
          </a:solidFill>
        </p:grpSpPr>
        <p:sp>
          <p:nvSpPr>
            <p:cNvPr id="14" name="Овал 13"/>
            <p:cNvSpPr/>
            <p:nvPr/>
          </p:nvSpPr>
          <p:spPr>
            <a:xfrm>
              <a:off x="763960" y="2200171"/>
              <a:ext cx="2592288" cy="108012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3597" y="2555613"/>
              <a:ext cx="229036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КОМПЕТЕНТНОСТІ</a:t>
              </a:r>
              <a:endParaRPr lang="ru-RU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316490" y="4077072"/>
            <a:ext cx="1311294" cy="1296144"/>
            <a:chOff x="1316490" y="4077072"/>
            <a:chExt cx="1311294" cy="1296144"/>
          </a:xfrm>
          <a:solidFill>
            <a:schemeClr val="accent2"/>
          </a:solidFill>
        </p:grpSpPr>
        <p:sp>
          <p:nvSpPr>
            <p:cNvPr id="12" name="Блок-схема: магнитный диск 11"/>
            <p:cNvSpPr/>
            <p:nvPr/>
          </p:nvSpPr>
          <p:spPr>
            <a:xfrm>
              <a:off x="1387784" y="4077072"/>
              <a:ext cx="1116518" cy="1296144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16490" y="4510861"/>
              <a:ext cx="1311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СТАРА ШКОЛА</a:t>
              </a:r>
              <a:endParaRPr lang="ru-RU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68573" y="4321191"/>
            <a:ext cx="1118675" cy="1155950"/>
            <a:chOff x="810185" y="4305957"/>
            <a:chExt cx="1118675" cy="1155950"/>
          </a:xfrm>
          <a:solidFill>
            <a:schemeClr val="tx1"/>
          </a:solidFill>
        </p:grpSpPr>
        <p:sp>
          <p:nvSpPr>
            <p:cNvPr id="20" name="Выгнутая вверх стрелка 19"/>
            <p:cNvSpPr/>
            <p:nvPr/>
          </p:nvSpPr>
          <p:spPr>
            <a:xfrm rot="19256653">
              <a:off x="920748" y="4305957"/>
              <a:ext cx="1008112" cy="360040"/>
            </a:xfrm>
            <a:prstGeom prst="curved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Капля 22"/>
            <p:cNvSpPr/>
            <p:nvPr/>
          </p:nvSpPr>
          <p:spPr>
            <a:xfrm>
              <a:off x="810185" y="4996492"/>
              <a:ext cx="307870" cy="465415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051720" y="3789040"/>
            <a:ext cx="1312008" cy="897463"/>
            <a:chOff x="2107864" y="3861048"/>
            <a:chExt cx="1312008" cy="897463"/>
          </a:xfrm>
          <a:solidFill>
            <a:schemeClr val="tx1"/>
          </a:solidFill>
        </p:grpSpPr>
        <p:sp>
          <p:nvSpPr>
            <p:cNvPr id="16" name="Выгнутая вверх стрелка 15"/>
            <p:cNvSpPr/>
            <p:nvPr/>
          </p:nvSpPr>
          <p:spPr>
            <a:xfrm flipH="1">
              <a:off x="2107864" y="3861048"/>
              <a:ext cx="1008112" cy="360040"/>
            </a:xfrm>
            <a:prstGeom prst="curved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Капля 24"/>
            <p:cNvSpPr/>
            <p:nvPr/>
          </p:nvSpPr>
          <p:spPr>
            <a:xfrm flipH="1">
              <a:off x="3112002" y="4293096"/>
              <a:ext cx="307870" cy="465415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31842" y="3789040"/>
            <a:ext cx="1315982" cy="936104"/>
            <a:chOff x="431842" y="3933056"/>
            <a:chExt cx="1315982" cy="936104"/>
          </a:xfrm>
          <a:solidFill>
            <a:schemeClr val="tx1"/>
          </a:solidFill>
        </p:grpSpPr>
        <p:sp>
          <p:nvSpPr>
            <p:cNvPr id="19" name="Выгнутая вверх стрелка 18"/>
            <p:cNvSpPr/>
            <p:nvPr/>
          </p:nvSpPr>
          <p:spPr>
            <a:xfrm>
              <a:off x="739712" y="3933056"/>
              <a:ext cx="1008112" cy="360040"/>
            </a:xfrm>
            <a:prstGeom prst="curved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Капля 17"/>
            <p:cNvSpPr/>
            <p:nvPr/>
          </p:nvSpPr>
          <p:spPr>
            <a:xfrm>
              <a:off x="431842" y="4403745"/>
              <a:ext cx="307870" cy="465415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946666" y="4264841"/>
            <a:ext cx="1097302" cy="1180383"/>
            <a:chOff x="1946666" y="4264841"/>
            <a:chExt cx="1097302" cy="1180383"/>
          </a:xfrm>
          <a:solidFill>
            <a:schemeClr val="tx1"/>
          </a:solidFill>
        </p:grpSpPr>
        <p:sp>
          <p:nvSpPr>
            <p:cNvPr id="21" name="Выгнутая вверх стрелка 20"/>
            <p:cNvSpPr/>
            <p:nvPr/>
          </p:nvSpPr>
          <p:spPr>
            <a:xfrm rot="2222934" flipH="1">
              <a:off x="1946666" y="4264841"/>
              <a:ext cx="1008112" cy="360040"/>
            </a:xfrm>
            <a:prstGeom prst="curved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Капля 23"/>
            <p:cNvSpPr/>
            <p:nvPr/>
          </p:nvSpPr>
          <p:spPr>
            <a:xfrm flipH="1">
              <a:off x="2736098" y="4979809"/>
              <a:ext cx="307870" cy="465415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356336" y="4005064"/>
            <a:ext cx="1116518" cy="1368152"/>
            <a:chOff x="6356336" y="4005064"/>
            <a:chExt cx="1116518" cy="1368152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0" name="Блок-схема: магнитный диск 29"/>
            <p:cNvSpPr/>
            <p:nvPr/>
          </p:nvSpPr>
          <p:spPr>
            <a:xfrm>
              <a:off x="6356336" y="4005064"/>
              <a:ext cx="1116518" cy="1368152"/>
            </a:xfrm>
            <a:prstGeom prst="flowChartMagneticDisk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72822" y="4581128"/>
              <a:ext cx="1079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/>
                <a:t>НОВА ШКОЛА</a:t>
              </a:r>
              <a:endParaRPr lang="ru-RU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400394" y="3861048"/>
            <a:ext cx="1315982" cy="936104"/>
            <a:chOff x="431842" y="3933056"/>
            <a:chExt cx="1315982" cy="936104"/>
          </a:xfrm>
          <a:solidFill>
            <a:schemeClr val="tx1"/>
          </a:solidFill>
        </p:grpSpPr>
        <p:sp>
          <p:nvSpPr>
            <p:cNvPr id="32" name="Выгнутая вверх стрелка 31"/>
            <p:cNvSpPr/>
            <p:nvPr/>
          </p:nvSpPr>
          <p:spPr>
            <a:xfrm flipH="1">
              <a:off x="739712" y="3933056"/>
              <a:ext cx="1008112" cy="360040"/>
            </a:xfrm>
            <a:prstGeom prst="curved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апля 32"/>
            <p:cNvSpPr/>
            <p:nvPr/>
          </p:nvSpPr>
          <p:spPr>
            <a:xfrm>
              <a:off x="431842" y="4403745"/>
              <a:ext cx="307870" cy="465415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915218" y="4192833"/>
            <a:ext cx="1097302" cy="1180383"/>
            <a:chOff x="1946666" y="4264841"/>
            <a:chExt cx="1097302" cy="1180383"/>
          </a:xfrm>
          <a:solidFill>
            <a:schemeClr val="tx1"/>
          </a:solidFill>
        </p:grpSpPr>
        <p:sp>
          <p:nvSpPr>
            <p:cNvPr id="38" name="Выгнутая вверх стрелка 37"/>
            <p:cNvSpPr/>
            <p:nvPr/>
          </p:nvSpPr>
          <p:spPr>
            <a:xfrm rot="1967243">
              <a:off x="1946666" y="4264841"/>
              <a:ext cx="1008112" cy="360040"/>
            </a:xfrm>
            <a:prstGeom prst="curved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Капля 38"/>
            <p:cNvSpPr/>
            <p:nvPr/>
          </p:nvSpPr>
          <p:spPr>
            <a:xfrm flipH="1">
              <a:off x="2736098" y="4979809"/>
              <a:ext cx="307870" cy="465415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076416" y="3789040"/>
            <a:ext cx="1240000" cy="897463"/>
            <a:chOff x="2107864" y="3861048"/>
            <a:chExt cx="1240000" cy="897463"/>
          </a:xfrm>
          <a:solidFill>
            <a:schemeClr val="tx1"/>
          </a:solidFill>
        </p:grpSpPr>
        <p:sp>
          <p:nvSpPr>
            <p:cNvPr id="41" name="Выгнутая вверх стрелка 40"/>
            <p:cNvSpPr/>
            <p:nvPr/>
          </p:nvSpPr>
          <p:spPr>
            <a:xfrm>
              <a:off x="2107864" y="3861048"/>
              <a:ext cx="1008112" cy="360040"/>
            </a:xfrm>
            <a:prstGeom prst="curved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апля 41"/>
            <p:cNvSpPr/>
            <p:nvPr/>
          </p:nvSpPr>
          <p:spPr>
            <a:xfrm flipH="1">
              <a:off x="3039994" y="4293096"/>
              <a:ext cx="307870" cy="465415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778737" y="4233949"/>
            <a:ext cx="1118675" cy="1155950"/>
            <a:chOff x="810185" y="4305957"/>
            <a:chExt cx="1118675" cy="1155950"/>
          </a:xfrm>
          <a:solidFill>
            <a:schemeClr val="tx1"/>
          </a:solidFill>
        </p:grpSpPr>
        <p:sp>
          <p:nvSpPr>
            <p:cNvPr id="35" name="Выгнутая вверх стрелка 34"/>
            <p:cNvSpPr/>
            <p:nvPr/>
          </p:nvSpPr>
          <p:spPr>
            <a:xfrm rot="19632757" flipH="1">
              <a:off x="920748" y="4305957"/>
              <a:ext cx="1008112" cy="360040"/>
            </a:xfrm>
            <a:prstGeom prst="curved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Капля 35"/>
            <p:cNvSpPr/>
            <p:nvPr/>
          </p:nvSpPr>
          <p:spPr>
            <a:xfrm>
              <a:off x="810185" y="4996492"/>
              <a:ext cx="307870" cy="465415"/>
            </a:xfrm>
            <a:prstGeom prst="teardrop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1560" y="5661248"/>
            <a:ext cx="274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НАБІР ПРАВИЛ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1" y="5642084"/>
            <a:ext cx="417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ЗАГАЛЬНІ СПОСОБИ ДІЙ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83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1296988"/>
          </a:xfrm>
        </p:spPr>
        <p:txBody>
          <a:bodyPr anchorCtr="0"/>
          <a:lstStyle/>
          <a:p>
            <a:pPr marL="0" indent="0" algn="ctr">
              <a:buNone/>
              <a:defRPr/>
            </a:pPr>
            <a:r>
              <a:rPr lang="uk-UA" sz="2800" b="1" cap="all" dirty="0">
                <a:solidFill>
                  <a:srgbClr val="0070C0"/>
                </a:solidFill>
              </a:rPr>
              <a:t>Образ людини в системі розвивальної освіти Ельконіна - Давидова</a:t>
            </a:r>
            <a:endParaRPr lang="ru-RU" sz="2800" b="1" cap="all" dirty="0">
              <a:solidFill>
                <a:srgbClr val="0070C0"/>
              </a:solidFill>
            </a:endParaRPr>
          </a:p>
        </p:txBody>
      </p:sp>
      <p:sp>
        <p:nvSpPr>
          <p:cNvPr id="55299" name="Содержимое 5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4973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uk-UA" sz="2400" i="1" dirty="0"/>
              <a:t>освічена людина</a:t>
            </a:r>
            <a:r>
              <a:rPr lang="uk-UA" sz="2400" dirty="0"/>
              <a:t>, з розвиненим мисленням, яка вміє розв’язувати будь-які практичні завдання, бажає і вміє вчитися, тобто самовдосконалюватися</a:t>
            </a:r>
          </a:p>
          <a:p>
            <a:pPr>
              <a:buFont typeface="Wingdings" pitchFamily="2" charset="2"/>
              <a:buNone/>
              <a:defRPr/>
            </a:pPr>
            <a:endParaRPr lang="uk-UA" sz="2400" i="1" dirty="0"/>
          </a:p>
          <a:p>
            <a:pPr>
              <a:defRPr/>
            </a:pPr>
            <a:r>
              <a:rPr lang="uk-UA" sz="2400" i="1" dirty="0"/>
              <a:t>творча особистість</a:t>
            </a:r>
            <a:r>
              <a:rPr lang="uk-UA" sz="2400" dirty="0"/>
              <a:t>, яка породжує нове, але толерантно ставиться до інших, бо вміє реконструювати думку іншого</a:t>
            </a:r>
          </a:p>
          <a:p>
            <a:pPr>
              <a:defRPr/>
            </a:pPr>
            <a:endParaRPr lang="uk-UA" sz="2400" dirty="0"/>
          </a:p>
          <a:p>
            <a:pPr>
              <a:defRPr/>
            </a:pPr>
            <a:r>
              <a:rPr lang="uk-UA" sz="2400" i="1" dirty="0"/>
              <a:t>моральна людина</a:t>
            </a:r>
            <a:r>
              <a:rPr lang="uk-UA" sz="2400" dirty="0"/>
              <a:t>, яка здатна до розуміння основ своїх вчинків,  а завдяки цьому може керувати собою у будь-яких випадках </a:t>
            </a:r>
            <a:endParaRPr lang="ru-RU" sz="2400" dirty="0"/>
          </a:p>
          <a:p>
            <a:pPr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1125489"/>
      </p:ext>
    </p:extLst>
  </p:cSld>
  <p:clrMapOvr>
    <a:masterClrMapping/>
  </p:clrMapOvr>
  <p:transition advTm="4045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529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b="1" dirty="0">
                <a:solidFill>
                  <a:schemeClr val="tx1"/>
                </a:solidFill>
                <a:latin typeface="+mn-lt"/>
              </a:rPr>
              <a:t>Що забезпечують методи розвивального навчання?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0416014"/>
              </p:ext>
            </p:extLst>
          </p:nvPr>
        </p:nvGraphicFramePr>
        <p:xfrm>
          <a:off x="395536" y="2214554"/>
          <a:ext cx="8472518" cy="3683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1857375" y="6357938"/>
            <a:ext cx="6500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9263">
              <a:lnSpc>
                <a:spcPct val="150000"/>
              </a:lnSpc>
              <a:tabLst>
                <a:tab pos="3406775" algn="l"/>
              </a:tabLst>
            </a:pP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9619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372168"/>
            <a:ext cx="70461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ЯК НАВЧАЮТЬСЯ Д</a:t>
            </a:r>
            <a:r>
              <a:rPr lang="uk-UA" sz="3200" dirty="0"/>
              <a:t>ІТИ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64704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393093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uk-UA" sz="3200" b="1" dirty="0">
                <a:solidFill>
                  <a:schemeClr val="tx1"/>
                </a:solidFill>
              </a:rPr>
              <a:t>Метод розв'язання навчальних завдань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39068121"/>
              </p:ext>
            </p:extLst>
          </p:nvPr>
        </p:nvGraphicFramePr>
        <p:xfrm>
          <a:off x="357188" y="1772816"/>
          <a:ext cx="84725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857375" y="6357938"/>
            <a:ext cx="6500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9263">
              <a:lnSpc>
                <a:spcPct val="150000"/>
              </a:lnSpc>
              <a:tabLst>
                <a:tab pos="3406775" algn="l"/>
              </a:tabLst>
            </a:pPr>
            <a:endParaRPr lang="ru-RU" sz="160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r="15039"/>
          <a:stretch>
            <a:fillRect/>
          </a:stretch>
        </p:blipFill>
        <p:spPr bwMode="auto">
          <a:xfrm>
            <a:off x="5929313" y="1772816"/>
            <a:ext cx="2286000" cy="1693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>
            <a:fillRect/>
          </a:stretch>
        </p:blipFill>
        <p:spPr bwMode="auto">
          <a:xfrm>
            <a:off x="357188" y="4221088"/>
            <a:ext cx="2357437" cy="1836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349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4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00386"/>
            <a:ext cx="868435" cy="12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Стрелка вправо 18"/>
          <p:cNvSpPr/>
          <p:nvPr/>
        </p:nvSpPr>
        <p:spPr>
          <a:xfrm>
            <a:off x="1979712" y="3453610"/>
            <a:ext cx="1008112" cy="27622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992894" y="2763562"/>
            <a:ext cx="2371193" cy="182006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75856" y="2996952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ЗАВДАННЯ , яке діти можуть виконати</a:t>
            </a:r>
            <a:endParaRPr lang="ru-RU" sz="2000" dirty="0"/>
          </a:p>
        </p:txBody>
      </p:sp>
      <p:sp>
        <p:nvSpPr>
          <p:cNvPr id="24" name="Стрелка вправо 23"/>
          <p:cNvSpPr/>
          <p:nvPr/>
        </p:nvSpPr>
        <p:spPr>
          <a:xfrm rot="20476509">
            <a:off x="5331801" y="2964904"/>
            <a:ext cx="999266" cy="241144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555322" y="3469196"/>
            <a:ext cx="1448513" cy="26064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665058">
            <a:off x="5520917" y="4037533"/>
            <a:ext cx="1367783" cy="26600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2791385">
            <a:off x="5106596" y="4654211"/>
            <a:ext cx="1043898" cy="22794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5436469" y="1964493"/>
            <a:ext cx="696704" cy="707886"/>
            <a:chOff x="5508104" y="1840695"/>
            <a:chExt cx="696704" cy="707886"/>
          </a:xfrm>
          <a:solidFill>
            <a:schemeClr val="bg1"/>
          </a:solidFill>
        </p:grpSpPr>
        <p:sp>
          <p:nvSpPr>
            <p:cNvPr id="29" name="Овал 28"/>
            <p:cNvSpPr/>
            <p:nvPr/>
          </p:nvSpPr>
          <p:spPr>
            <a:xfrm>
              <a:off x="5508104" y="1916832"/>
              <a:ext cx="696704" cy="555613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77190" y="1840695"/>
              <a:ext cx="441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</a:rPr>
                <a:t>!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" y="2433919"/>
            <a:ext cx="1632967" cy="2434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611560" y="692696"/>
            <a:ext cx="51728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FF0000"/>
                </a:solidFill>
              </a:rPr>
              <a:t>1.Ситуація успіху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950537"/>
            <a:ext cx="792088" cy="119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2" name="Группа 31"/>
          <p:cNvGrpSpPr/>
          <p:nvPr/>
        </p:nvGrpSpPr>
        <p:grpSpPr>
          <a:xfrm>
            <a:off x="6467584" y="2865130"/>
            <a:ext cx="696704" cy="707886"/>
            <a:chOff x="5508104" y="1836440"/>
            <a:chExt cx="696704" cy="707886"/>
          </a:xfrm>
          <a:solidFill>
            <a:schemeClr val="bg1"/>
          </a:solidFill>
        </p:grpSpPr>
        <p:sp>
          <p:nvSpPr>
            <p:cNvPr id="33" name="Овал 32"/>
            <p:cNvSpPr/>
            <p:nvPr/>
          </p:nvSpPr>
          <p:spPr>
            <a:xfrm>
              <a:off x="5508104" y="1916832"/>
              <a:ext cx="696704" cy="555613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77190" y="1836440"/>
              <a:ext cx="441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</a:rPr>
                <a:t>!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13064"/>
            <a:ext cx="792088" cy="122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5" name="Группа 34"/>
          <p:cNvGrpSpPr/>
          <p:nvPr/>
        </p:nvGrpSpPr>
        <p:grpSpPr>
          <a:xfrm>
            <a:off x="6444208" y="4305290"/>
            <a:ext cx="696704" cy="707886"/>
            <a:chOff x="5508104" y="1840695"/>
            <a:chExt cx="696704" cy="707886"/>
          </a:xfrm>
          <a:solidFill>
            <a:schemeClr val="bg1"/>
          </a:solidFill>
        </p:grpSpPr>
        <p:sp>
          <p:nvSpPr>
            <p:cNvPr id="36" name="Овал 35"/>
            <p:cNvSpPr/>
            <p:nvPr/>
          </p:nvSpPr>
          <p:spPr>
            <a:xfrm>
              <a:off x="5508104" y="1916832"/>
              <a:ext cx="696704" cy="555613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77190" y="1840695"/>
              <a:ext cx="441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</a:rPr>
                <a:t>!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2" y="5122770"/>
            <a:ext cx="856232" cy="1258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8" name="Группа 37"/>
          <p:cNvGrpSpPr/>
          <p:nvPr/>
        </p:nvGrpSpPr>
        <p:grpSpPr>
          <a:xfrm>
            <a:off x="5436096" y="5085184"/>
            <a:ext cx="696704" cy="707886"/>
            <a:chOff x="5508104" y="1840695"/>
            <a:chExt cx="696704" cy="707886"/>
          </a:xfrm>
          <a:solidFill>
            <a:schemeClr val="bg1"/>
          </a:solidFill>
        </p:grpSpPr>
        <p:sp>
          <p:nvSpPr>
            <p:cNvPr id="39" name="Овал 38"/>
            <p:cNvSpPr/>
            <p:nvPr/>
          </p:nvSpPr>
          <p:spPr>
            <a:xfrm>
              <a:off x="5508104" y="1916832"/>
              <a:ext cx="696704" cy="555613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77190" y="1840695"/>
              <a:ext cx="441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</a:rPr>
                <a:t>!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9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731347" cy="5047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021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4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00386"/>
            <a:ext cx="868435" cy="12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Стрелка вправо 18"/>
          <p:cNvSpPr/>
          <p:nvPr/>
        </p:nvSpPr>
        <p:spPr>
          <a:xfrm>
            <a:off x="1979712" y="3453610"/>
            <a:ext cx="1008112" cy="27622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/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992894" y="2763562"/>
            <a:ext cx="2371193" cy="182006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75856" y="2357430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dirty="0"/>
          </a:p>
          <a:p>
            <a:pPr algn="ctr"/>
            <a:endParaRPr lang="uk-UA" sz="2000" dirty="0"/>
          </a:p>
          <a:p>
            <a:pPr algn="ctr"/>
            <a:r>
              <a:rPr lang="uk-UA" sz="2000" dirty="0"/>
              <a:t>ЗАВДАННЯ, яке потребує нового способу</a:t>
            </a:r>
            <a:endParaRPr lang="ru-RU" sz="2000" dirty="0"/>
          </a:p>
        </p:txBody>
      </p:sp>
      <p:sp>
        <p:nvSpPr>
          <p:cNvPr id="24" name="Стрелка вправо 23"/>
          <p:cNvSpPr/>
          <p:nvPr/>
        </p:nvSpPr>
        <p:spPr>
          <a:xfrm rot="20476509">
            <a:off x="5331801" y="2964904"/>
            <a:ext cx="999266" cy="241144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555322" y="3469196"/>
            <a:ext cx="1448513" cy="26064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665058">
            <a:off x="5520917" y="4037533"/>
            <a:ext cx="1367783" cy="26600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2791385">
            <a:off x="5106596" y="4654211"/>
            <a:ext cx="1043898" cy="22794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5436469" y="1964493"/>
            <a:ext cx="696704" cy="707886"/>
            <a:chOff x="5508104" y="1840695"/>
            <a:chExt cx="696704" cy="707886"/>
          </a:xfrm>
          <a:solidFill>
            <a:schemeClr val="bg1"/>
          </a:solidFill>
        </p:grpSpPr>
        <p:sp>
          <p:nvSpPr>
            <p:cNvPr id="29" name="Овал 28"/>
            <p:cNvSpPr/>
            <p:nvPr/>
          </p:nvSpPr>
          <p:spPr>
            <a:xfrm>
              <a:off x="5508104" y="1916832"/>
              <a:ext cx="696704" cy="555613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77190" y="1840695"/>
              <a:ext cx="441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" y="2433919"/>
            <a:ext cx="1632967" cy="2434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611559" y="692696"/>
            <a:ext cx="71037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FF0000"/>
                </a:solidFill>
              </a:rPr>
              <a:t>2. Виникнення проблеми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950537"/>
            <a:ext cx="792088" cy="119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2" name="Группа 31"/>
          <p:cNvGrpSpPr/>
          <p:nvPr/>
        </p:nvGrpSpPr>
        <p:grpSpPr>
          <a:xfrm>
            <a:off x="6467584" y="2865130"/>
            <a:ext cx="696704" cy="707886"/>
            <a:chOff x="5508104" y="1836440"/>
            <a:chExt cx="696704" cy="707886"/>
          </a:xfrm>
          <a:solidFill>
            <a:schemeClr val="bg1"/>
          </a:solidFill>
        </p:grpSpPr>
        <p:sp>
          <p:nvSpPr>
            <p:cNvPr id="33" name="Овал 32"/>
            <p:cNvSpPr/>
            <p:nvPr/>
          </p:nvSpPr>
          <p:spPr>
            <a:xfrm>
              <a:off x="5508104" y="1916832"/>
              <a:ext cx="696704" cy="555613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77190" y="1836440"/>
              <a:ext cx="441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13064"/>
            <a:ext cx="792088" cy="122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5" name="Группа 34"/>
          <p:cNvGrpSpPr/>
          <p:nvPr/>
        </p:nvGrpSpPr>
        <p:grpSpPr>
          <a:xfrm>
            <a:off x="6444208" y="4305290"/>
            <a:ext cx="696704" cy="707886"/>
            <a:chOff x="5508104" y="1840695"/>
            <a:chExt cx="696704" cy="707886"/>
          </a:xfrm>
          <a:solidFill>
            <a:schemeClr val="bg1"/>
          </a:solidFill>
        </p:grpSpPr>
        <p:sp>
          <p:nvSpPr>
            <p:cNvPr id="36" name="Овал 35"/>
            <p:cNvSpPr/>
            <p:nvPr/>
          </p:nvSpPr>
          <p:spPr>
            <a:xfrm>
              <a:off x="5508104" y="1916832"/>
              <a:ext cx="696704" cy="555613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77190" y="1840695"/>
              <a:ext cx="441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2" y="5122770"/>
            <a:ext cx="856232" cy="1258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8" name="Группа 37"/>
          <p:cNvGrpSpPr/>
          <p:nvPr/>
        </p:nvGrpSpPr>
        <p:grpSpPr>
          <a:xfrm>
            <a:off x="5436096" y="5085184"/>
            <a:ext cx="696704" cy="707886"/>
            <a:chOff x="5508104" y="1840695"/>
            <a:chExt cx="696704" cy="707886"/>
          </a:xfrm>
          <a:solidFill>
            <a:schemeClr val="bg1"/>
          </a:solidFill>
        </p:grpSpPr>
        <p:sp>
          <p:nvSpPr>
            <p:cNvPr id="39" name="Овал 38"/>
            <p:cNvSpPr/>
            <p:nvPr/>
          </p:nvSpPr>
          <p:spPr>
            <a:xfrm>
              <a:off x="5508104" y="1916832"/>
              <a:ext cx="696704" cy="555613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77190" y="1840695"/>
              <a:ext cx="441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</a:rPr>
                <a:t>?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84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6037"/>
            <a:ext cx="4587974" cy="6117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029880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291</TotalTime>
  <Words>291</Words>
  <Application>Microsoft Office PowerPoint</Application>
  <PresentationFormat>Экран (4:3)</PresentationFormat>
  <Paragraphs>76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РОЗВИВАЛЬНЕ  НАВЧАННЯ</vt:lpstr>
      <vt:lpstr>Презентация PowerPoint</vt:lpstr>
      <vt:lpstr>Що забезпечують методи розвивального навчання?</vt:lpstr>
      <vt:lpstr>ЯК НАВЧАЮТЬСЯ ДІТИ</vt:lpstr>
      <vt:lpstr>Метод розв'язання навчальних завдань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активного слухання</vt:lpstr>
      <vt:lpstr>Презентация PowerPoint</vt:lpstr>
      <vt:lpstr>Презентация PowerPoint</vt:lpstr>
      <vt:lpstr>Метод розв'язання драматичних завдань </vt:lpstr>
      <vt:lpstr>Презентация PowerPoint</vt:lpstr>
      <vt:lpstr>ЧОГО НАВЧАЮТЬСЯ ДІТИ</vt:lpstr>
      <vt:lpstr>Презентация PowerPoint</vt:lpstr>
      <vt:lpstr>Презентация PowerPoint</vt:lpstr>
      <vt:lpstr>Образ людини в системі розвивальної освіти Ельконіна - Давидова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РОЗВИВАЛЬНЕ  НАВЧАННЯ</dc:title>
  <dc:creator>Dell</dc:creator>
  <cp:lastModifiedBy>Пользователь</cp:lastModifiedBy>
  <cp:revision>28</cp:revision>
  <dcterms:created xsi:type="dcterms:W3CDTF">2016-11-22T12:08:10Z</dcterms:created>
  <dcterms:modified xsi:type="dcterms:W3CDTF">2021-03-01T09:07:43Z</dcterms:modified>
</cp:coreProperties>
</file>