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0" r:id="rId8"/>
    <p:sldId id="271" r:id="rId9"/>
    <p:sldId id="262" r:id="rId10"/>
    <p:sldId id="263" r:id="rId11"/>
    <p:sldId id="264" r:id="rId12"/>
    <p:sldId id="268" r:id="rId13"/>
    <p:sldId id="269" r:id="rId14"/>
    <p:sldId id="265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08383-DE4E-4E93-BA66-5A091311AEBB}" type="datetimeFigureOut">
              <a:rPr lang="ru-RU" smtClean="0"/>
              <a:pPr/>
              <a:t>28.10.2024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63D763-805B-4C05-97F7-36105505322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08383-DE4E-4E93-BA66-5A091311AEBB}" type="datetimeFigureOut">
              <a:rPr lang="ru-RU" smtClean="0"/>
              <a:pPr/>
              <a:t>28.10.2024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3D763-805B-4C05-97F7-3610550532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08383-DE4E-4E93-BA66-5A091311AEBB}" type="datetimeFigureOut">
              <a:rPr lang="ru-RU" smtClean="0"/>
              <a:pPr/>
              <a:t>28.10.2024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3D763-805B-4C05-97F7-3610550532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6008383-DE4E-4E93-BA66-5A091311AEBB}" type="datetimeFigureOut">
              <a:rPr lang="ru-RU" smtClean="0"/>
              <a:pPr/>
              <a:t>28.10.2024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F363D763-805B-4C05-97F7-36105505322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08383-DE4E-4E93-BA66-5A091311AEBB}" type="datetimeFigureOut">
              <a:rPr lang="ru-RU" smtClean="0"/>
              <a:pPr/>
              <a:t>28.10.2024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3D763-805B-4C05-97F7-36105505322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08383-DE4E-4E93-BA66-5A091311AEBB}" type="datetimeFigureOut">
              <a:rPr lang="ru-RU" smtClean="0"/>
              <a:pPr/>
              <a:t>28.10.2024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3D763-805B-4C05-97F7-36105505322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3D763-805B-4C05-97F7-36105505322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08383-DE4E-4E93-BA66-5A091311AEBB}" type="datetimeFigureOut">
              <a:rPr lang="ru-RU" smtClean="0"/>
              <a:pPr/>
              <a:t>28.10.2024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08383-DE4E-4E93-BA66-5A091311AEBB}" type="datetimeFigureOut">
              <a:rPr lang="ru-RU" smtClean="0"/>
              <a:pPr/>
              <a:t>28.10.2024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3D763-805B-4C05-97F7-36105505322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08383-DE4E-4E93-BA66-5A091311AEBB}" type="datetimeFigureOut">
              <a:rPr lang="ru-RU" smtClean="0"/>
              <a:pPr/>
              <a:t>28.10.2024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3D763-805B-4C05-97F7-3610550532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6008383-DE4E-4E93-BA66-5A091311AEBB}" type="datetimeFigureOut">
              <a:rPr lang="ru-RU" smtClean="0"/>
              <a:pPr/>
              <a:t>28.10.2024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363D763-805B-4C05-97F7-36105505322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08383-DE4E-4E93-BA66-5A091311AEBB}" type="datetimeFigureOut">
              <a:rPr lang="ru-RU" smtClean="0"/>
              <a:pPr/>
              <a:t>28.10.2024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63D763-805B-4C05-97F7-36105505322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6008383-DE4E-4E93-BA66-5A091311AEBB}" type="datetimeFigureOut">
              <a:rPr lang="ru-RU" smtClean="0"/>
              <a:pPr/>
              <a:t>28.10.2024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F363D763-805B-4C05-97F7-36105505322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Практичне заняття 5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Типологія мисливських угідь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i="1" dirty="0"/>
              <a:t>Тема: </a:t>
            </a:r>
            <a:r>
              <a:rPr lang="ru-RU" sz="2400" i="1" dirty="0" err="1"/>
              <a:t>Бонітування</a:t>
            </a:r>
            <a:r>
              <a:rPr lang="ru-RU" sz="2400" i="1" dirty="0"/>
              <a:t> </a:t>
            </a:r>
            <a:r>
              <a:rPr lang="ru-RU" sz="2400" i="1" dirty="0" err="1"/>
              <a:t>мисливських</a:t>
            </a:r>
            <a:r>
              <a:rPr lang="ru-RU" sz="2400" i="1" dirty="0"/>
              <a:t> </a:t>
            </a:r>
            <a:r>
              <a:rPr lang="ru-RU" sz="2400" i="1" dirty="0" err="1"/>
              <a:t>угідь</a:t>
            </a:r>
            <a:endParaRPr lang="ru-RU" sz="2400" i="1" dirty="0"/>
          </a:p>
          <a:p>
            <a:pPr algn="just"/>
            <a:r>
              <a:rPr lang="ru-RU" sz="2400" i="1" dirty="0"/>
              <a:t>Мета: </a:t>
            </a:r>
            <a:r>
              <a:rPr lang="ru-RU" sz="2400" i="1" dirty="0" err="1"/>
              <a:t>навчитись</a:t>
            </a:r>
            <a:r>
              <a:rPr lang="ru-RU" sz="2400" i="1" dirty="0"/>
              <a:t> </a:t>
            </a:r>
            <a:r>
              <a:rPr lang="ru-RU" sz="2400" i="1" dirty="0" err="1"/>
              <a:t>здійснювати</a:t>
            </a:r>
            <a:r>
              <a:rPr lang="ru-RU" sz="2400" i="1" dirty="0"/>
              <a:t> </a:t>
            </a:r>
            <a:r>
              <a:rPr lang="ru-RU" sz="2400" i="1" dirty="0" err="1"/>
              <a:t>розподіл</a:t>
            </a:r>
            <a:r>
              <a:rPr lang="ru-RU" sz="2400" i="1" dirty="0"/>
              <a:t> </a:t>
            </a:r>
            <a:r>
              <a:rPr lang="ru-RU" sz="2400" i="1" dirty="0" err="1"/>
              <a:t>мисливських</a:t>
            </a:r>
            <a:r>
              <a:rPr lang="ru-RU" sz="2400" i="1" dirty="0"/>
              <a:t> </a:t>
            </a:r>
            <a:r>
              <a:rPr lang="ru-RU" sz="2400" i="1" dirty="0" err="1" smtClean="0"/>
              <a:t>угідь</a:t>
            </a:r>
            <a:r>
              <a:rPr lang="ru-RU" sz="2400" i="1" dirty="0" smtClean="0"/>
              <a:t> </a:t>
            </a:r>
            <a:r>
              <a:rPr lang="ru-RU" sz="2400" dirty="0" err="1" smtClean="0"/>
              <a:t>господарства</a:t>
            </a:r>
            <a:r>
              <a:rPr lang="ru-RU" sz="2400" dirty="0" smtClean="0"/>
              <a:t> </a:t>
            </a:r>
            <a:r>
              <a:rPr lang="ru-RU" sz="2400" dirty="0"/>
              <a:t>за </a:t>
            </a:r>
            <a:r>
              <a:rPr lang="ru-RU" sz="2400" dirty="0" err="1"/>
              <a:t>класами</a:t>
            </a:r>
            <a:r>
              <a:rPr lang="ru-RU" sz="2400" dirty="0"/>
              <a:t> </a:t>
            </a:r>
            <a:r>
              <a:rPr lang="ru-RU" sz="2400" dirty="0" err="1"/>
              <a:t>бонітету</a:t>
            </a:r>
            <a:r>
              <a:rPr lang="ru-RU" sz="2400" dirty="0"/>
              <a:t>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1268760"/>
            <a:ext cx="9144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i="1" dirty="0" err="1"/>
              <a:t>Короткі</a:t>
            </a:r>
            <a:r>
              <a:rPr lang="ru-RU" sz="2400" i="1" dirty="0"/>
              <a:t> </a:t>
            </a:r>
            <a:r>
              <a:rPr lang="ru-RU" sz="2400" i="1" dirty="0" err="1"/>
              <a:t>теоретичні</a:t>
            </a:r>
            <a:r>
              <a:rPr lang="ru-RU" sz="2400" i="1" dirty="0"/>
              <a:t> </a:t>
            </a:r>
            <a:r>
              <a:rPr lang="ru-RU" sz="2400" i="1" dirty="0" err="1"/>
              <a:t>відомості</a:t>
            </a:r>
            <a:endParaRPr lang="ru-RU" sz="2400" i="1" dirty="0"/>
          </a:p>
          <a:p>
            <a:pPr algn="just"/>
            <a:r>
              <a:rPr lang="ru-RU" sz="2400" dirty="0"/>
              <a:t>У </a:t>
            </a:r>
            <a:r>
              <a:rPr lang="ru-RU" sz="2400" dirty="0" err="1"/>
              <a:t>залежності</a:t>
            </a:r>
            <a:r>
              <a:rPr lang="ru-RU" sz="2400" dirty="0"/>
              <a:t> </a:t>
            </a:r>
            <a:r>
              <a:rPr lang="ru-RU" sz="2400" dirty="0" err="1"/>
              <a:t>від</a:t>
            </a:r>
            <a:r>
              <a:rPr lang="ru-RU" sz="2400" dirty="0"/>
              <a:t> </a:t>
            </a:r>
            <a:r>
              <a:rPr lang="ru-RU" sz="2400" dirty="0" err="1"/>
              <a:t>своїх</a:t>
            </a:r>
            <a:r>
              <a:rPr lang="ru-RU" sz="2400" dirty="0"/>
              <a:t> </a:t>
            </a:r>
            <a:r>
              <a:rPr lang="ru-RU" sz="2400" dirty="0" err="1"/>
              <a:t>кормових</a:t>
            </a:r>
            <a:r>
              <a:rPr lang="ru-RU" sz="2400" dirty="0"/>
              <a:t> та </a:t>
            </a:r>
            <a:r>
              <a:rPr lang="ru-RU" sz="2400" dirty="0" err="1"/>
              <a:t>захисних</a:t>
            </a:r>
            <a:r>
              <a:rPr lang="ru-RU" sz="2400" dirty="0"/>
              <a:t> </a:t>
            </a:r>
            <a:r>
              <a:rPr lang="ru-RU" sz="2400" dirty="0" err="1"/>
              <a:t>властивостей</a:t>
            </a:r>
            <a:r>
              <a:rPr lang="ru-RU" sz="2400" dirty="0"/>
              <a:t> </a:t>
            </a:r>
            <a:r>
              <a:rPr lang="ru-RU" sz="2400" dirty="0" err="1"/>
              <a:t>типи</a:t>
            </a:r>
            <a:endParaRPr lang="ru-RU" sz="2400" dirty="0"/>
          </a:p>
          <a:p>
            <a:pPr algn="just"/>
            <a:r>
              <a:rPr lang="ru-RU" sz="2400" dirty="0" err="1"/>
              <a:t>мисливських</a:t>
            </a:r>
            <a:r>
              <a:rPr lang="ru-RU" sz="2400" dirty="0"/>
              <a:t> </a:t>
            </a:r>
            <a:r>
              <a:rPr lang="ru-RU" sz="2400" dirty="0" err="1"/>
              <a:t>угідь</a:t>
            </a:r>
            <a:r>
              <a:rPr lang="ru-RU" sz="2400" dirty="0"/>
              <a:t>, </a:t>
            </a:r>
            <a:r>
              <a:rPr lang="ru-RU" sz="2400" dirty="0" err="1"/>
              <a:t>мають</a:t>
            </a:r>
            <a:r>
              <a:rPr lang="ru-RU" sz="2400" dirty="0"/>
              <a:t> </a:t>
            </a:r>
            <a:r>
              <a:rPr lang="ru-RU" sz="2400" dirty="0" err="1"/>
              <a:t>різне</a:t>
            </a:r>
            <a:r>
              <a:rPr lang="ru-RU" sz="2400" dirty="0"/>
              <a:t> </a:t>
            </a:r>
            <a:r>
              <a:rPr lang="ru-RU" sz="2400" dirty="0" err="1"/>
              <a:t>значення</a:t>
            </a:r>
            <a:r>
              <a:rPr lang="ru-RU" sz="2400" dirty="0"/>
              <a:t> для </a:t>
            </a:r>
            <a:r>
              <a:rPr lang="ru-RU" sz="2400" dirty="0" err="1"/>
              <a:t>різних</a:t>
            </a:r>
            <a:r>
              <a:rPr lang="ru-RU" sz="2400" dirty="0"/>
              <a:t> </a:t>
            </a:r>
            <a:r>
              <a:rPr lang="ru-RU" sz="2400" dirty="0" err="1"/>
              <a:t>видів</a:t>
            </a:r>
            <a:r>
              <a:rPr lang="ru-RU" sz="2400" dirty="0"/>
              <a:t> </a:t>
            </a:r>
            <a:r>
              <a:rPr lang="ru-RU" sz="2400" dirty="0" err="1" smtClean="0"/>
              <a:t>мисливських</a:t>
            </a:r>
            <a:r>
              <a:rPr lang="ru-RU" sz="2400" dirty="0" smtClean="0"/>
              <a:t> </a:t>
            </a:r>
            <a:r>
              <a:rPr lang="ru-RU" sz="2400" dirty="0" err="1" smtClean="0"/>
              <a:t>тварин</a:t>
            </a:r>
            <a:r>
              <a:rPr lang="ru-RU" sz="2400" dirty="0"/>
              <a:t>. </a:t>
            </a:r>
            <a:r>
              <a:rPr lang="ru-RU" sz="2400" dirty="0" err="1"/>
              <a:t>Категорія</a:t>
            </a:r>
            <a:r>
              <a:rPr lang="ru-RU" sz="2400" dirty="0"/>
              <a:t> </a:t>
            </a:r>
            <a:r>
              <a:rPr lang="ru-RU" sz="2400" dirty="0" err="1"/>
              <a:t>цінності</a:t>
            </a:r>
            <a:r>
              <a:rPr lang="ru-RU" sz="2400" dirty="0"/>
              <a:t> – </a:t>
            </a:r>
            <a:r>
              <a:rPr lang="ru-RU" sz="2400" dirty="0" err="1"/>
              <a:t>бонітет</a:t>
            </a:r>
            <a:r>
              <a:rPr lang="ru-RU" sz="2400" dirty="0"/>
              <a:t> </a:t>
            </a:r>
            <a:r>
              <a:rPr lang="ru-RU" sz="2400" dirty="0" err="1"/>
              <a:t>визначає</a:t>
            </a:r>
            <a:r>
              <a:rPr lang="ru-RU" sz="2400" dirty="0"/>
              <a:t> </a:t>
            </a:r>
            <a:r>
              <a:rPr lang="ru-RU" sz="2400" dirty="0" err="1"/>
              <a:t>можливу</a:t>
            </a:r>
            <a:r>
              <a:rPr lang="ru-RU" sz="2400" dirty="0"/>
              <a:t> </a:t>
            </a:r>
            <a:r>
              <a:rPr lang="ru-RU" sz="2400" dirty="0" err="1" smtClean="0"/>
              <a:t>продуктивність</a:t>
            </a:r>
            <a:r>
              <a:rPr lang="ru-RU" sz="2400" dirty="0" smtClean="0"/>
              <a:t> </a:t>
            </a:r>
            <a:r>
              <a:rPr lang="ru-RU" sz="2400" dirty="0" err="1" smtClean="0"/>
              <a:t>мисливських</a:t>
            </a:r>
            <a:r>
              <a:rPr lang="ru-RU" sz="2400" dirty="0" smtClean="0"/>
              <a:t> </a:t>
            </a:r>
            <a:r>
              <a:rPr lang="ru-RU" sz="2400" dirty="0" err="1"/>
              <a:t>угідь</a:t>
            </a:r>
            <a:r>
              <a:rPr lang="ru-RU" sz="2400" dirty="0"/>
              <a:t>. </a:t>
            </a:r>
            <a:r>
              <a:rPr lang="ru-RU" sz="2400" dirty="0" err="1"/>
              <a:t>Мисливські</a:t>
            </a:r>
            <a:r>
              <a:rPr lang="ru-RU" sz="2400" dirty="0"/>
              <a:t> </a:t>
            </a:r>
            <a:r>
              <a:rPr lang="ru-RU" sz="2400" dirty="0" err="1"/>
              <a:t>угіддя</a:t>
            </a:r>
            <a:r>
              <a:rPr lang="ru-RU" sz="2400" dirty="0"/>
              <a:t> </a:t>
            </a:r>
            <a:r>
              <a:rPr lang="ru-RU" sz="2400" dirty="0" err="1"/>
              <a:t>поділяють</a:t>
            </a:r>
            <a:r>
              <a:rPr lang="ru-RU" sz="2400" dirty="0"/>
              <a:t> на </a:t>
            </a:r>
            <a:r>
              <a:rPr lang="ru-RU" sz="2400" dirty="0" err="1"/>
              <a:t>п’ять</a:t>
            </a:r>
            <a:r>
              <a:rPr lang="ru-RU" sz="2400" dirty="0"/>
              <a:t> </a:t>
            </a:r>
            <a:r>
              <a:rPr lang="ru-RU" sz="2400" dirty="0" err="1"/>
              <a:t>бонітетів</a:t>
            </a:r>
            <a:r>
              <a:rPr lang="ru-RU" sz="2400" dirty="0"/>
              <a:t>: </a:t>
            </a:r>
            <a:r>
              <a:rPr lang="ru-RU" sz="2400" dirty="0" smtClean="0"/>
              <a:t>перший – </a:t>
            </a:r>
            <a:r>
              <a:rPr lang="ru-RU" sz="2400" dirty="0" err="1"/>
              <a:t>мисливські</a:t>
            </a:r>
            <a:r>
              <a:rPr lang="ru-RU" sz="2400" dirty="0"/>
              <a:t> </a:t>
            </a:r>
            <a:r>
              <a:rPr lang="ru-RU" sz="2400" dirty="0" err="1"/>
              <a:t>угіддя</a:t>
            </a:r>
            <a:r>
              <a:rPr lang="ru-RU" sz="2400" dirty="0"/>
              <a:t> </a:t>
            </a:r>
            <a:r>
              <a:rPr lang="ru-RU" sz="2400" dirty="0" err="1"/>
              <a:t>з</a:t>
            </a:r>
            <a:r>
              <a:rPr lang="ru-RU" sz="2400" dirty="0"/>
              <a:t> </a:t>
            </a:r>
            <a:r>
              <a:rPr lang="ru-RU" sz="2400" dirty="0" err="1"/>
              <a:t>дуже</a:t>
            </a:r>
            <a:r>
              <a:rPr lang="ru-RU" sz="2400" dirty="0"/>
              <a:t> </a:t>
            </a:r>
            <a:r>
              <a:rPr lang="ru-RU" sz="2400" dirty="0" err="1"/>
              <a:t>добрими</a:t>
            </a:r>
            <a:r>
              <a:rPr lang="ru-RU" sz="2400" dirty="0"/>
              <a:t> </a:t>
            </a:r>
            <a:r>
              <a:rPr lang="ru-RU" sz="2400" dirty="0" err="1"/>
              <a:t>кормовими</a:t>
            </a:r>
            <a:r>
              <a:rPr lang="ru-RU" sz="2400" dirty="0"/>
              <a:t> та </a:t>
            </a:r>
            <a:r>
              <a:rPr lang="ru-RU" sz="2400" dirty="0" err="1" smtClean="0"/>
              <a:t>захисними</a:t>
            </a:r>
            <a:r>
              <a:rPr lang="ru-RU" sz="2400" dirty="0" smtClean="0"/>
              <a:t> </a:t>
            </a:r>
            <a:r>
              <a:rPr lang="ru-RU" sz="2400" dirty="0" err="1" smtClean="0"/>
              <a:t>властивостями</a:t>
            </a:r>
            <a:r>
              <a:rPr lang="ru-RU" sz="2400" dirty="0"/>
              <a:t>; </a:t>
            </a:r>
            <a:r>
              <a:rPr lang="ru-RU" sz="2400" dirty="0" err="1"/>
              <a:t>другий</a:t>
            </a:r>
            <a:r>
              <a:rPr lang="ru-RU" sz="2400" dirty="0"/>
              <a:t> – </a:t>
            </a:r>
            <a:r>
              <a:rPr lang="ru-RU" sz="2400" dirty="0" err="1"/>
              <a:t>з</a:t>
            </a:r>
            <a:r>
              <a:rPr lang="ru-RU" sz="2400" dirty="0"/>
              <a:t> </a:t>
            </a:r>
            <a:r>
              <a:rPr lang="ru-RU" sz="2400" dirty="0" err="1"/>
              <a:t>добрими</a:t>
            </a:r>
            <a:r>
              <a:rPr lang="ru-RU" sz="2400" dirty="0"/>
              <a:t>; </a:t>
            </a:r>
            <a:r>
              <a:rPr lang="ru-RU" sz="2400" dirty="0" err="1"/>
              <a:t>третій</a:t>
            </a:r>
            <a:r>
              <a:rPr lang="ru-RU" sz="2400" dirty="0"/>
              <a:t> – </a:t>
            </a:r>
            <a:r>
              <a:rPr lang="ru-RU" sz="2400" dirty="0" err="1"/>
              <a:t>із</a:t>
            </a:r>
            <a:r>
              <a:rPr lang="ru-RU" sz="2400" dirty="0"/>
              <a:t> </a:t>
            </a:r>
            <a:r>
              <a:rPr lang="ru-RU" sz="2400" dirty="0" err="1"/>
              <a:t>середніми</a:t>
            </a:r>
            <a:r>
              <a:rPr lang="ru-RU" sz="2400" dirty="0"/>
              <a:t>; </a:t>
            </a:r>
            <a:r>
              <a:rPr lang="ru-RU" sz="2400" dirty="0" err="1"/>
              <a:t>четвертий</a:t>
            </a:r>
            <a:r>
              <a:rPr lang="ru-RU" sz="2400" dirty="0"/>
              <a:t> – </a:t>
            </a:r>
            <a:r>
              <a:rPr lang="ru-RU" sz="2400" dirty="0" err="1" smtClean="0"/>
              <a:t>із</a:t>
            </a:r>
            <a:r>
              <a:rPr lang="ru-RU" sz="2400" dirty="0" smtClean="0"/>
              <a:t> </a:t>
            </a:r>
            <a:r>
              <a:rPr lang="ru-RU" sz="2400" dirty="0" err="1" smtClean="0"/>
              <a:t>поганими</a:t>
            </a:r>
            <a:r>
              <a:rPr lang="ru-RU" sz="2400" dirty="0"/>
              <a:t>; </a:t>
            </a:r>
            <a:r>
              <a:rPr lang="ru-RU" sz="2400" dirty="0" err="1"/>
              <a:t>п’ятий</a:t>
            </a:r>
            <a:r>
              <a:rPr lang="ru-RU" sz="2400" dirty="0"/>
              <a:t> – </a:t>
            </a:r>
            <a:r>
              <a:rPr lang="ru-RU" sz="2400" dirty="0" err="1"/>
              <a:t>угіддя</a:t>
            </a:r>
            <a:r>
              <a:rPr lang="ru-RU" sz="2400" dirty="0"/>
              <a:t> не </a:t>
            </a:r>
            <a:r>
              <a:rPr lang="ru-RU" sz="2400" dirty="0" err="1"/>
              <a:t>придатні</a:t>
            </a:r>
            <a:r>
              <a:rPr lang="ru-RU" sz="2400" dirty="0"/>
              <a:t> для </a:t>
            </a:r>
            <a:r>
              <a:rPr lang="ru-RU" sz="2400" dirty="0" err="1"/>
              <a:t>існування</a:t>
            </a:r>
            <a:r>
              <a:rPr lang="ru-RU" sz="2400" dirty="0"/>
              <a:t> </a:t>
            </a:r>
            <a:r>
              <a:rPr lang="ru-RU" sz="2400" dirty="0" err="1"/>
              <a:t>певного</a:t>
            </a:r>
            <a:r>
              <a:rPr lang="ru-RU" sz="2400" dirty="0"/>
              <a:t> </a:t>
            </a:r>
            <a:r>
              <a:rPr lang="ru-RU" sz="2400" dirty="0" smtClean="0"/>
              <a:t>виду </a:t>
            </a:r>
            <a:r>
              <a:rPr lang="ru-RU" sz="2400" dirty="0" err="1" smtClean="0"/>
              <a:t>мисливської</a:t>
            </a:r>
            <a:r>
              <a:rPr lang="ru-RU" sz="2400" dirty="0" smtClean="0"/>
              <a:t> </a:t>
            </a:r>
            <a:r>
              <a:rPr lang="ru-RU" sz="2400" dirty="0" err="1"/>
              <a:t>фауни</a:t>
            </a:r>
            <a:r>
              <a:rPr lang="ru-RU" sz="2400" dirty="0"/>
              <a:t>. </a:t>
            </a:r>
            <a:r>
              <a:rPr lang="ru-RU" sz="2400" dirty="0" err="1"/>
              <a:t>Класифікація</a:t>
            </a:r>
            <a:r>
              <a:rPr lang="ru-RU" sz="2400" dirty="0"/>
              <a:t> </a:t>
            </a:r>
            <a:r>
              <a:rPr lang="ru-RU" sz="2400" dirty="0" err="1"/>
              <a:t>мисливських</a:t>
            </a:r>
            <a:r>
              <a:rPr lang="ru-RU" sz="2400" dirty="0"/>
              <a:t> </a:t>
            </a:r>
            <a:r>
              <a:rPr lang="ru-RU" sz="2400" dirty="0" err="1"/>
              <a:t>угідь</a:t>
            </a:r>
            <a:r>
              <a:rPr lang="ru-RU" sz="2400" dirty="0"/>
              <a:t> </a:t>
            </a:r>
            <a:r>
              <a:rPr lang="ru-RU" sz="2400" dirty="0" err="1"/>
              <a:t>згідно</a:t>
            </a:r>
            <a:r>
              <a:rPr lang="ru-RU" sz="2400" dirty="0"/>
              <a:t> </a:t>
            </a:r>
            <a:r>
              <a:rPr lang="ru-RU" sz="2400" dirty="0" err="1"/>
              <a:t>з</a:t>
            </a:r>
            <a:r>
              <a:rPr lang="ru-RU" sz="2400" dirty="0"/>
              <a:t> </a:t>
            </a:r>
            <a:r>
              <a:rPr lang="ru-RU" sz="2400" dirty="0" err="1" smtClean="0"/>
              <a:t>класом</a:t>
            </a:r>
            <a:r>
              <a:rPr lang="ru-RU" sz="2400" dirty="0" smtClean="0"/>
              <a:t> </a:t>
            </a:r>
            <a:r>
              <a:rPr lang="ru-RU" sz="2400" dirty="0" err="1" smtClean="0"/>
              <a:t>бонітету</a:t>
            </a:r>
            <a:r>
              <a:rPr lang="ru-RU" sz="2400" dirty="0" smtClean="0"/>
              <a:t> </a:t>
            </a:r>
            <a:r>
              <a:rPr lang="ru-RU" sz="2400" dirty="0"/>
              <a:t>в межах </a:t>
            </a:r>
            <a:r>
              <a:rPr lang="ru-RU" sz="2400" dirty="0" err="1"/>
              <a:t>природних</a:t>
            </a:r>
            <a:r>
              <a:rPr lang="ru-RU" sz="2400" dirty="0"/>
              <a:t> зон наведено у «</a:t>
            </a:r>
            <a:r>
              <a:rPr lang="ru-RU" sz="2400" dirty="0" err="1"/>
              <a:t>Настанові</a:t>
            </a:r>
            <a:r>
              <a:rPr lang="ru-RU" sz="2400" dirty="0"/>
              <a:t> </a:t>
            </a:r>
            <a:r>
              <a:rPr lang="ru-RU" sz="2400" dirty="0" err="1"/>
              <a:t>з</a:t>
            </a:r>
            <a:r>
              <a:rPr lang="ru-RU" sz="2400" dirty="0"/>
              <a:t> </a:t>
            </a:r>
            <a:r>
              <a:rPr lang="ru-RU" sz="2400" dirty="0" err="1"/>
              <a:t>упорядкування</a:t>
            </a:r>
            <a:endParaRPr lang="ru-RU" sz="2400" dirty="0"/>
          </a:p>
          <a:p>
            <a:pPr algn="just"/>
            <a:r>
              <a:rPr lang="ru-RU" sz="2400" dirty="0" err="1"/>
              <a:t>мисливських</a:t>
            </a:r>
            <a:r>
              <a:rPr lang="ru-RU" sz="2400" dirty="0"/>
              <a:t> </a:t>
            </a:r>
            <a:r>
              <a:rPr lang="ru-RU" sz="2400" dirty="0" err="1"/>
              <a:t>угідь</a:t>
            </a:r>
            <a:r>
              <a:rPr lang="ru-RU" sz="2400" dirty="0"/>
              <a:t>».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i="1" dirty="0" err="1"/>
              <a:t>Хід</a:t>
            </a:r>
            <a:r>
              <a:rPr lang="ru-RU" sz="2000" i="1" dirty="0"/>
              <a:t> </a:t>
            </a:r>
            <a:r>
              <a:rPr lang="ru-RU" sz="2000" i="1" dirty="0" err="1"/>
              <a:t>роботи</a:t>
            </a:r>
            <a:endParaRPr lang="ru-RU" sz="2000" i="1" dirty="0"/>
          </a:p>
          <a:p>
            <a:pPr algn="just"/>
            <a:r>
              <a:rPr lang="ru-RU" sz="2000" dirty="0" err="1"/>
              <a:t>Територія</a:t>
            </a:r>
            <a:r>
              <a:rPr lang="ru-RU" sz="2000" dirty="0"/>
              <a:t> </a:t>
            </a:r>
            <a:r>
              <a:rPr lang="ru-RU" sz="2000" dirty="0" err="1"/>
              <a:t>N-господарства</a:t>
            </a:r>
            <a:r>
              <a:rPr lang="ru-RU" sz="2000" dirty="0"/>
              <a:t> </a:t>
            </a:r>
            <a:r>
              <a:rPr lang="ru-RU" sz="2000" dirty="0" err="1"/>
              <a:t>площею</a:t>
            </a:r>
            <a:r>
              <a:rPr lang="ru-RU" sz="2000" dirty="0"/>
              <a:t> 9263 га </a:t>
            </a:r>
            <a:r>
              <a:rPr lang="ru-RU" sz="2000" dirty="0" err="1"/>
              <a:t>складається</a:t>
            </a:r>
            <a:r>
              <a:rPr lang="ru-RU" sz="2000" dirty="0"/>
              <a:t> </a:t>
            </a:r>
            <a:r>
              <a:rPr lang="ru-RU" sz="2000" dirty="0" err="1"/>
              <a:t>із</a:t>
            </a:r>
            <a:r>
              <a:rPr lang="ru-RU" sz="2000" dirty="0"/>
              <a:t> </a:t>
            </a:r>
            <a:r>
              <a:rPr lang="ru-RU" sz="2000" dirty="0" err="1" smtClean="0"/>
              <a:t>наступних</a:t>
            </a:r>
            <a:r>
              <a:rPr lang="ru-RU" sz="2000" dirty="0" smtClean="0"/>
              <a:t> </a:t>
            </a:r>
            <a:r>
              <a:rPr lang="ru-RU" sz="2000" dirty="0" err="1" smtClean="0"/>
              <a:t>типів</a:t>
            </a:r>
            <a:r>
              <a:rPr lang="ru-RU" sz="2000" dirty="0" smtClean="0"/>
              <a:t> </a:t>
            </a:r>
            <a:r>
              <a:rPr lang="ru-RU" sz="2000" dirty="0" err="1"/>
              <a:t>мисливських</a:t>
            </a:r>
            <a:r>
              <a:rPr lang="ru-RU" sz="2000" dirty="0"/>
              <a:t> </a:t>
            </a:r>
            <a:r>
              <a:rPr lang="ru-RU" sz="2000" dirty="0" err="1"/>
              <a:t>угідь</a:t>
            </a:r>
            <a:r>
              <a:rPr lang="ru-RU" sz="2000" dirty="0"/>
              <a:t>: </a:t>
            </a:r>
            <a:r>
              <a:rPr lang="ru-RU" sz="2000" dirty="0" err="1"/>
              <a:t>хвойні</a:t>
            </a:r>
            <a:r>
              <a:rPr lang="ru-RU" sz="2000" dirty="0"/>
              <a:t> </a:t>
            </a:r>
            <a:r>
              <a:rPr lang="ru-RU" sz="2000" dirty="0" err="1"/>
              <a:t>ліси</a:t>
            </a:r>
            <a:r>
              <a:rPr lang="ru-RU" sz="2000" dirty="0"/>
              <a:t> – 2347 га, </a:t>
            </a:r>
            <a:r>
              <a:rPr lang="ru-RU" sz="2000" dirty="0" err="1"/>
              <a:t>листяні</a:t>
            </a:r>
            <a:r>
              <a:rPr lang="ru-RU" sz="2000" dirty="0"/>
              <a:t> – 1542 га, </a:t>
            </a:r>
            <a:r>
              <a:rPr lang="ru-RU" sz="2000" dirty="0" err="1"/>
              <a:t>змішані</a:t>
            </a:r>
            <a:r>
              <a:rPr lang="ru-RU" sz="2000" dirty="0"/>
              <a:t> </a:t>
            </a:r>
            <a:r>
              <a:rPr lang="ru-RU" sz="2000" dirty="0" smtClean="0"/>
              <a:t>– 4251 </a:t>
            </a:r>
            <a:r>
              <a:rPr lang="ru-RU" sz="2000" dirty="0"/>
              <a:t>га, </a:t>
            </a:r>
            <a:r>
              <a:rPr lang="ru-RU" sz="2000" dirty="0" err="1"/>
              <a:t>чагарники</a:t>
            </a:r>
            <a:r>
              <a:rPr lang="ru-RU" sz="2000" dirty="0"/>
              <a:t> – 125 га, </a:t>
            </a:r>
            <a:r>
              <a:rPr lang="ru-RU" sz="2000" dirty="0" err="1"/>
              <a:t>орні</a:t>
            </a:r>
            <a:r>
              <a:rPr lang="ru-RU" sz="2000" dirty="0"/>
              <a:t> </a:t>
            </a:r>
            <a:r>
              <a:rPr lang="ru-RU" sz="2000" dirty="0" err="1"/>
              <a:t>землі</a:t>
            </a:r>
            <a:r>
              <a:rPr lang="ru-RU" sz="2000" dirty="0"/>
              <a:t> – 267 га, луки – 519 га, болота 24 </a:t>
            </a:r>
            <a:r>
              <a:rPr lang="ru-RU" sz="2000" dirty="0" smtClean="0"/>
              <a:t>га, </a:t>
            </a:r>
            <a:r>
              <a:rPr lang="ru-RU" sz="2000" dirty="0" err="1" smtClean="0"/>
              <a:t>інші</a:t>
            </a:r>
            <a:r>
              <a:rPr lang="ru-RU" sz="2000" dirty="0" smtClean="0"/>
              <a:t> </a:t>
            </a:r>
            <a:r>
              <a:rPr lang="ru-RU" sz="2000" dirty="0" err="1"/>
              <a:t>землі</a:t>
            </a:r>
            <a:r>
              <a:rPr lang="ru-RU" sz="2000" dirty="0"/>
              <a:t> – 203 га.</a:t>
            </a:r>
          </a:p>
          <a:p>
            <a:pPr algn="just"/>
            <a:r>
              <a:rPr lang="ru-RU" sz="2000" dirty="0"/>
              <a:t>На </a:t>
            </a:r>
            <a:r>
              <a:rPr lang="ru-RU" sz="2000" dirty="0" err="1"/>
              <a:t>основі</a:t>
            </a:r>
            <a:r>
              <a:rPr lang="ru-RU" sz="2000" dirty="0"/>
              <a:t> </a:t>
            </a:r>
            <a:r>
              <a:rPr lang="ru-RU" sz="2000" dirty="0" err="1"/>
              <a:t>відомостей</a:t>
            </a:r>
            <a:r>
              <a:rPr lang="ru-RU" sz="2000" dirty="0"/>
              <a:t> про структуру </a:t>
            </a:r>
            <a:r>
              <a:rPr lang="ru-RU" sz="2000" dirty="0" err="1"/>
              <a:t>мисливських</a:t>
            </a:r>
            <a:r>
              <a:rPr lang="ru-RU" sz="2000" dirty="0"/>
              <a:t> </a:t>
            </a:r>
            <a:r>
              <a:rPr lang="ru-RU" sz="2000" dirty="0" err="1"/>
              <a:t>угідь</a:t>
            </a:r>
            <a:r>
              <a:rPr lang="ru-RU" sz="2000" dirty="0"/>
              <a:t> </a:t>
            </a:r>
            <a:r>
              <a:rPr lang="ru-RU" sz="2000" dirty="0" err="1" smtClean="0"/>
              <a:t>здійснити</a:t>
            </a:r>
            <a:r>
              <a:rPr lang="ru-RU" sz="2000" dirty="0" smtClean="0"/>
              <a:t> </a:t>
            </a:r>
            <a:r>
              <a:rPr lang="ru-RU" sz="2000" dirty="0" err="1" smtClean="0"/>
              <a:t>розподіл</a:t>
            </a:r>
            <a:r>
              <a:rPr lang="ru-RU" sz="2000" dirty="0" smtClean="0"/>
              <a:t> </a:t>
            </a:r>
            <a:r>
              <a:rPr lang="ru-RU" sz="2000" dirty="0" err="1"/>
              <a:t>площі</a:t>
            </a:r>
            <a:r>
              <a:rPr lang="ru-RU" sz="2000" dirty="0"/>
              <a:t> </a:t>
            </a:r>
            <a:r>
              <a:rPr lang="ru-RU" sz="2000" dirty="0" err="1"/>
              <a:t>господарства</a:t>
            </a:r>
            <a:r>
              <a:rPr lang="ru-RU" sz="2000" dirty="0"/>
              <a:t> за </a:t>
            </a:r>
            <a:r>
              <a:rPr lang="ru-RU" sz="2000" dirty="0" err="1"/>
              <a:t>класами</a:t>
            </a:r>
            <a:r>
              <a:rPr lang="ru-RU" sz="2000" dirty="0"/>
              <a:t> </a:t>
            </a:r>
            <a:r>
              <a:rPr lang="ru-RU" sz="2000" dirty="0" err="1"/>
              <a:t>бонітету</a:t>
            </a:r>
            <a:r>
              <a:rPr lang="ru-RU" sz="2000" dirty="0"/>
              <a:t> для кабана. Для </a:t>
            </a:r>
            <a:r>
              <a:rPr lang="ru-RU" sz="2000" dirty="0" err="1" smtClean="0"/>
              <a:t>цього</a:t>
            </a:r>
            <a:r>
              <a:rPr lang="ru-RU" sz="2000" dirty="0" smtClean="0"/>
              <a:t>, </a:t>
            </a:r>
            <a:r>
              <a:rPr lang="ru-RU" sz="2000" dirty="0" err="1" smtClean="0"/>
              <a:t>користуючись</a:t>
            </a:r>
            <a:r>
              <a:rPr lang="ru-RU" sz="2000" dirty="0" smtClean="0"/>
              <a:t> </a:t>
            </a:r>
            <a:r>
              <a:rPr lang="ru-RU" sz="2000" dirty="0" err="1"/>
              <a:t>даними</a:t>
            </a:r>
            <a:r>
              <a:rPr lang="ru-RU" sz="2000" dirty="0"/>
              <a:t> </a:t>
            </a:r>
            <a:r>
              <a:rPr lang="ru-RU" sz="2000" dirty="0" err="1"/>
              <a:t>дод</a:t>
            </a:r>
            <a:r>
              <a:rPr lang="ru-RU" sz="2000" dirty="0"/>
              <a:t>. А табл. 1 та табл. 2. </a:t>
            </a:r>
            <a:r>
              <a:rPr lang="ru-RU" sz="2000" dirty="0" err="1"/>
              <a:t>необхідно</a:t>
            </a:r>
            <a:r>
              <a:rPr lang="ru-RU" sz="2000" dirty="0"/>
              <a:t> </a:t>
            </a:r>
            <a:r>
              <a:rPr lang="ru-RU" sz="2000" dirty="0" err="1"/>
              <a:t>площу</a:t>
            </a:r>
            <a:r>
              <a:rPr lang="ru-RU" sz="2000" dirty="0"/>
              <a:t> кожного </a:t>
            </a:r>
            <a:r>
              <a:rPr lang="ru-RU" sz="2000" dirty="0" err="1" smtClean="0"/>
              <a:t>із</a:t>
            </a:r>
            <a:r>
              <a:rPr lang="ru-RU" sz="2000" dirty="0" smtClean="0"/>
              <a:t> </a:t>
            </a:r>
            <a:r>
              <a:rPr lang="ru-RU" sz="2000" dirty="0" err="1" smtClean="0"/>
              <a:t>типів</a:t>
            </a:r>
            <a:r>
              <a:rPr lang="ru-RU" sz="2000" dirty="0" smtClean="0"/>
              <a:t> </a:t>
            </a:r>
            <a:r>
              <a:rPr lang="ru-RU" sz="2000" dirty="0" err="1"/>
              <a:t>угідь</a:t>
            </a:r>
            <a:r>
              <a:rPr lang="ru-RU" sz="2000" dirty="0"/>
              <a:t> </a:t>
            </a:r>
            <a:r>
              <a:rPr lang="ru-RU" sz="2000" dirty="0" err="1"/>
              <a:t>віднести</a:t>
            </a:r>
            <a:r>
              <a:rPr lang="ru-RU" sz="2000" dirty="0"/>
              <a:t> до </a:t>
            </a:r>
            <a:r>
              <a:rPr lang="ru-RU" sz="2000" dirty="0" err="1"/>
              <a:t>відповідного</a:t>
            </a:r>
            <a:r>
              <a:rPr lang="ru-RU" sz="2000" dirty="0"/>
              <a:t> </a:t>
            </a:r>
            <a:r>
              <a:rPr lang="ru-RU" sz="2000" dirty="0" err="1"/>
              <a:t>класу</a:t>
            </a:r>
            <a:r>
              <a:rPr lang="ru-RU" sz="2000" dirty="0"/>
              <a:t> </a:t>
            </a:r>
            <a:r>
              <a:rPr lang="ru-RU" sz="2000" dirty="0" err="1"/>
              <a:t>бонітету</a:t>
            </a:r>
            <a:r>
              <a:rPr lang="ru-RU" sz="2000" dirty="0"/>
              <a:t>. </a:t>
            </a:r>
            <a:r>
              <a:rPr lang="ru-RU" sz="2000" dirty="0" err="1"/>
              <a:t>Результати</a:t>
            </a:r>
            <a:r>
              <a:rPr lang="ru-RU" sz="2000" dirty="0"/>
              <a:t> </a:t>
            </a:r>
            <a:r>
              <a:rPr lang="ru-RU" sz="2000" dirty="0" err="1" smtClean="0"/>
              <a:t>розподілу</a:t>
            </a:r>
            <a:r>
              <a:rPr lang="ru-RU" sz="2000" dirty="0" smtClean="0"/>
              <a:t> </a:t>
            </a:r>
            <a:r>
              <a:rPr lang="ru-RU" sz="2000" dirty="0" err="1" smtClean="0"/>
              <a:t>представити</a:t>
            </a:r>
            <a:r>
              <a:rPr lang="ru-RU" sz="2000" dirty="0" smtClean="0"/>
              <a:t> </a:t>
            </a:r>
            <a:r>
              <a:rPr lang="ru-RU" sz="2000" dirty="0"/>
              <a:t>у </a:t>
            </a:r>
            <a:r>
              <a:rPr lang="ru-RU" sz="2000" dirty="0" err="1"/>
              <a:t>вигляді</a:t>
            </a:r>
            <a:r>
              <a:rPr lang="ru-RU" sz="2000" dirty="0"/>
              <a:t> </a:t>
            </a:r>
            <a:r>
              <a:rPr lang="ru-RU" sz="2000" dirty="0" err="1"/>
              <a:t>таблиці</a:t>
            </a:r>
            <a:r>
              <a:rPr lang="ru-RU" sz="2000" dirty="0"/>
              <a:t> 1. За результатами </a:t>
            </a:r>
            <a:r>
              <a:rPr lang="ru-RU" sz="2000" dirty="0" err="1"/>
              <a:t>роботи</a:t>
            </a:r>
            <a:r>
              <a:rPr lang="ru-RU" sz="2000" dirty="0"/>
              <a:t> </a:t>
            </a:r>
            <a:r>
              <a:rPr lang="ru-RU" sz="2000" dirty="0" err="1"/>
              <a:t>зробити</a:t>
            </a:r>
            <a:r>
              <a:rPr lang="ru-RU" sz="2000" dirty="0"/>
              <a:t> </a:t>
            </a:r>
            <a:r>
              <a:rPr lang="ru-RU" sz="2000" dirty="0" err="1"/>
              <a:t>висновок</a:t>
            </a:r>
            <a:r>
              <a:rPr lang="ru-RU" sz="2000" dirty="0"/>
              <a:t>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3284984"/>
            <a:ext cx="6649056" cy="28258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0"/>
            <a:ext cx="4752528" cy="6502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620688"/>
            <a:ext cx="5670298" cy="44328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476672"/>
            <a:ext cx="9144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err="1"/>
              <a:t>Контрольні</a:t>
            </a:r>
            <a:r>
              <a:rPr lang="ru-RU" sz="2400" dirty="0"/>
              <a:t> </a:t>
            </a:r>
            <a:r>
              <a:rPr lang="ru-RU" sz="2400" dirty="0" err="1"/>
              <a:t>питання</a:t>
            </a:r>
            <a:endParaRPr lang="ru-RU" sz="2400" dirty="0"/>
          </a:p>
          <a:p>
            <a:pPr algn="just"/>
            <a:r>
              <a:rPr lang="ru-RU" sz="2400" dirty="0"/>
              <a:t>1)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таке</a:t>
            </a:r>
            <a:r>
              <a:rPr lang="ru-RU" sz="2400" dirty="0"/>
              <a:t> </a:t>
            </a:r>
            <a:r>
              <a:rPr lang="ru-RU" sz="2400" dirty="0" err="1"/>
              <a:t>бонітування</a:t>
            </a:r>
            <a:r>
              <a:rPr lang="ru-RU" sz="2400" dirty="0"/>
              <a:t> </a:t>
            </a:r>
            <a:r>
              <a:rPr lang="ru-RU" sz="2400" dirty="0" err="1"/>
              <a:t>мисливських</a:t>
            </a:r>
            <a:r>
              <a:rPr lang="ru-RU" sz="2400" dirty="0"/>
              <a:t> </a:t>
            </a:r>
            <a:r>
              <a:rPr lang="ru-RU" sz="2400" dirty="0" err="1"/>
              <a:t>угідь</a:t>
            </a:r>
            <a:r>
              <a:rPr lang="ru-RU" sz="2400" dirty="0"/>
              <a:t>?</a:t>
            </a:r>
          </a:p>
          <a:p>
            <a:pPr algn="just"/>
            <a:r>
              <a:rPr lang="ru-RU" sz="2400" dirty="0"/>
              <a:t>2)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таке</a:t>
            </a:r>
            <a:r>
              <a:rPr lang="ru-RU" sz="2400" dirty="0"/>
              <a:t> </a:t>
            </a:r>
            <a:r>
              <a:rPr lang="ru-RU" sz="2400" dirty="0" err="1"/>
              <a:t>клас</a:t>
            </a:r>
            <a:r>
              <a:rPr lang="ru-RU" sz="2400" dirty="0"/>
              <a:t> </a:t>
            </a:r>
            <a:r>
              <a:rPr lang="ru-RU" sz="2400" dirty="0" err="1"/>
              <a:t>бонітету</a:t>
            </a:r>
            <a:r>
              <a:rPr lang="ru-RU" sz="2400" dirty="0"/>
              <a:t> </a:t>
            </a:r>
            <a:r>
              <a:rPr lang="ru-RU" sz="2400" dirty="0" err="1"/>
              <a:t>мисливських</a:t>
            </a:r>
            <a:r>
              <a:rPr lang="ru-RU" sz="2400" dirty="0"/>
              <a:t> </a:t>
            </a:r>
            <a:r>
              <a:rPr lang="ru-RU" sz="2400" dirty="0" err="1"/>
              <a:t>угідь</a:t>
            </a:r>
            <a:r>
              <a:rPr lang="ru-RU" sz="2400" dirty="0"/>
              <a:t>?</a:t>
            </a:r>
          </a:p>
          <a:p>
            <a:pPr algn="just"/>
            <a:r>
              <a:rPr lang="ru-RU" sz="2400" dirty="0"/>
              <a:t>3) Для </a:t>
            </a:r>
            <a:r>
              <a:rPr lang="ru-RU" sz="2400" dirty="0" err="1"/>
              <a:t>чого</a:t>
            </a:r>
            <a:r>
              <a:rPr lang="ru-RU" sz="2400" dirty="0"/>
              <a:t> </a:t>
            </a:r>
            <a:r>
              <a:rPr lang="ru-RU" sz="2400" dirty="0" err="1"/>
              <a:t>здійснюють</a:t>
            </a:r>
            <a:r>
              <a:rPr lang="ru-RU" sz="2400" dirty="0"/>
              <a:t> </a:t>
            </a:r>
            <a:r>
              <a:rPr lang="ru-RU" sz="2400" dirty="0" err="1"/>
              <a:t>бонітування</a:t>
            </a:r>
            <a:r>
              <a:rPr lang="ru-RU" sz="2400" dirty="0"/>
              <a:t> </a:t>
            </a:r>
            <a:r>
              <a:rPr lang="ru-RU" sz="2400" dirty="0" err="1"/>
              <a:t>мисливських</a:t>
            </a:r>
            <a:r>
              <a:rPr lang="ru-RU" sz="2400" dirty="0"/>
              <a:t> </a:t>
            </a:r>
            <a:r>
              <a:rPr lang="ru-RU" sz="2400" dirty="0" err="1"/>
              <a:t>угідь</a:t>
            </a:r>
            <a:r>
              <a:rPr lang="ru-RU" sz="2400" dirty="0"/>
              <a:t>?</a:t>
            </a:r>
          </a:p>
          <a:p>
            <a:pPr algn="just"/>
            <a:r>
              <a:rPr lang="ru-RU" sz="2400" dirty="0"/>
              <a:t>4) </a:t>
            </a:r>
            <a:r>
              <a:rPr lang="ru-RU" sz="2400" dirty="0" err="1"/>
              <a:t>Скільки</a:t>
            </a:r>
            <a:r>
              <a:rPr lang="ru-RU" sz="2400" dirty="0"/>
              <a:t> </a:t>
            </a:r>
            <a:r>
              <a:rPr lang="ru-RU" sz="2400" dirty="0" err="1"/>
              <a:t>виділено</a:t>
            </a:r>
            <a:r>
              <a:rPr lang="ru-RU" sz="2400" dirty="0"/>
              <a:t> </a:t>
            </a:r>
            <a:r>
              <a:rPr lang="ru-RU" sz="2400" dirty="0" err="1"/>
              <a:t>класів</a:t>
            </a:r>
            <a:r>
              <a:rPr lang="ru-RU" sz="2400" dirty="0"/>
              <a:t> </a:t>
            </a:r>
            <a:r>
              <a:rPr lang="ru-RU" sz="2400" dirty="0" err="1"/>
              <a:t>бонітету</a:t>
            </a:r>
            <a:r>
              <a:rPr lang="ru-RU" sz="2400" dirty="0"/>
              <a:t> для </a:t>
            </a:r>
            <a:r>
              <a:rPr lang="ru-RU" sz="2400" dirty="0" err="1"/>
              <a:t>мисливських</a:t>
            </a:r>
            <a:r>
              <a:rPr lang="ru-RU" sz="2400" dirty="0"/>
              <a:t> </a:t>
            </a:r>
            <a:r>
              <a:rPr lang="ru-RU" sz="2400" dirty="0" err="1"/>
              <a:t>угідь</a:t>
            </a:r>
            <a:r>
              <a:rPr lang="ru-RU" sz="2400" dirty="0"/>
              <a:t>?</a:t>
            </a:r>
          </a:p>
          <a:p>
            <a:pPr algn="just"/>
            <a:r>
              <a:rPr lang="ru-RU" sz="2400" dirty="0"/>
              <a:t>5) </a:t>
            </a:r>
            <a:r>
              <a:rPr lang="ru-RU" sz="2400" dirty="0" err="1"/>
              <a:t>Які</a:t>
            </a:r>
            <a:r>
              <a:rPr lang="ru-RU" sz="2400" dirty="0"/>
              <a:t> </a:t>
            </a:r>
            <a:r>
              <a:rPr lang="ru-RU" sz="2400" dirty="0" err="1"/>
              <a:t>чинники</a:t>
            </a:r>
            <a:r>
              <a:rPr lang="ru-RU" sz="2400" dirty="0"/>
              <a:t> </a:t>
            </a:r>
            <a:r>
              <a:rPr lang="ru-RU" sz="2400" dirty="0" err="1"/>
              <a:t>впливають</a:t>
            </a:r>
            <a:r>
              <a:rPr lang="ru-RU" sz="2400" dirty="0"/>
              <a:t> на </a:t>
            </a:r>
            <a:r>
              <a:rPr lang="ru-RU" sz="2400" dirty="0" err="1"/>
              <a:t>якість</a:t>
            </a:r>
            <a:r>
              <a:rPr lang="ru-RU" sz="2400" dirty="0"/>
              <a:t> </a:t>
            </a:r>
            <a:r>
              <a:rPr lang="ru-RU" sz="2400" dirty="0" err="1"/>
              <a:t>мисливських</a:t>
            </a:r>
            <a:r>
              <a:rPr lang="ru-RU" sz="2400" dirty="0"/>
              <a:t> </a:t>
            </a:r>
            <a:r>
              <a:rPr lang="ru-RU" sz="2400" dirty="0" err="1"/>
              <a:t>угідь</a:t>
            </a:r>
            <a:r>
              <a:rPr lang="ru-RU" sz="2400" dirty="0"/>
              <a:t>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i="1" dirty="0"/>
              <a:t>Тема: </a:t>
            </a:r>
            <a:r>
              <a:rPr lang="ru-RU" sz="2000" i="1" dirty="0" err="1"/>
              <a:t>Визначення</a:t>
            </a:r>
            <a:r>
              <a:rPr lang="ru-RU" sz="2000" i="1" dirty="0"/>
              <a:t> </a:t>
            </a:r>
            <a:r>
              <a:rPr lang="ru-RU" sz="2000" i="1" dirty="0" err="1"/>
              <a:t>ступеню</a:t>
            </a:r>
            <a:r>
              <a:rPr lang="ru-RU" sz="2000" i="1" dirty="0"/>
              <a:t> </a:t>
            </a:r>
            <a:r>
              <a:rPr lang="ru-RU" sz="2000" i="1" dirty="0" err="1"/>
              <a:t>пошкодження</a:t>
            </a:r>
            <a:r>
              <a:rPr lang="ru-RU" sz="2000" i="1" dirty="0"/>
              <a:t> </a:t>
            </a:r>
            <a:r>
              <a:rPr lang="ru-RU" sz="2000" i="1" dirty="0" err="1"/>
              <a:t>лісових</a:t>
            </a:r>
            <a:r>
              <a:rPr lang="ru-RU" sz="2000" i="1" dirty="0"/>
              <a:t> культур </a:t>
            </a:r>
            <a:r>
              <a:rPr lang="ru-RU" sz="2000" i="1" dirty="0" smtClean="0"/>
              <a:t>дикими </a:t>
            </a:r>
            <a:r>
              <a:rPr lang="ru-RU" sz="2000" dirty="0" err="1" smtClean="0"/>
              <a:t>тваринами</a:t>
            </a:r>
            <a:r>
              <a:rPr lang="ru-RU" sz="2000" dirty="0"/>
              <a:t>.</a:t>
            </a:r>
          </a:p>
          <a:p>
            <a:pPr algn="just"/>
            <a:r>
              <a:rPr lang="ru-RU" sz="2000" i="1" dirty="0"/>
              <a:t>Мета: </a:t>
            </a:r>
            <a:r>
              <a:rPr lang="ru-RU" sz="2000" i="1" dirty="0" err="1"/>
              <a:t>опанувати</a:t>
            </a:r>
            <a:r>
              <a:rPr lang="ru-RU" sz="2000" i="1" dirty="0"/>
              <a:t> </a:t>
            </a:r>
            <a:r>
              <a:rPr lang="ru-RU" sz="2000" i="1" dirty="0" err="1"/>
              <a:t>вміння</a:t>
            </a:r>
            <a:r>
              <a:rPr lang="ru-RU" sz="2000" i="1" dirty="0"/>
              <a:t> </a:t>
            </a:r>
            <a:r>
              <a:rPr lang="ru-RU" sz="2000" i="1" dirty="0" err="1"/>
              <a:t>з</a:t>
            </a:r>
            <a:r>
              <a:rPr lang="ru-RU" sz="2000" i="1" dirty="0"/>
              <a:t> </a:t>
            </a:r>
            <a:r>
              <a:rPr lang="ru-RU" sz="2000" i="1" dirty="0" err="1"/>
              <a:t>визначення</a:t>
            </a:r>
            <a:r>
              <a:rPr lang="ru-RU" sz="2000" i="1" dirty="0"/>
              <a:t> </a:t>
            </a:r>
            <a:r>
              <a:rPr lang="ru-RU" sz="2000" i="1" dirty="0" err="1"/>
              <a:t>ступеню</a:t>
            </a:r>
            <a:r>
              <a:rPr lang="ru-RU" sz="2000" i="1" dirty="0"/>
              <a:t> </a:t>
            </a:r>
            <a:r>
              <a:rPr lang="ru-RU" sz="2000" i="1" dirty="0" err="1"/>
              <a:t>пошкодження</a:t>
            </a:r>
            <a:r>
              <a:rPr lang="ru-RU" sz="2000" i="1" dirty="0"/>
              <a:t> </a:t>
            </a:r>
            <a:r>
              <a:rPr lang="ru-RU" sz="2000" i="1" dirty="0" err="1" smtClean="0"/>
              <a:t>лісових</a:t>
            </a:r>
            <a:r>
              <a:rPr lang="ru-RU" sz="2000" i="1" dirty="0" smtClean="0"/>
              <a:t> </a:t>
            </a:r>
            <a:r>
              <a:rPr lang="ru-RU" sz="2000" dirty="0" smtClean="0"/>
              <a:t>культур </a:t>
            </a:r>
            <a:r>
              <a:rPr lang="ru-RU" sz="2000" dirty="0"/>
              <a:t>дикими </a:t>
            </a:r>
            <a:r>
              <a:rPr lang="ru-RU" sz="2000" dirty="0" err="1"/>
              <a:t>тваринами</a:t>
            </a:r>
            <a:r>
              <a:rPr lang="ru-RU" sz="2000" dirty="0"/>
              <a:t>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1844824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i="1" dirty="0" err="1"/>
              <a:t>Короткі</a:t>
            </a:r>
            <a:r>
              <a:rPr lang="ru-RU" sz="2000" i="1" dirty="0"/>
              <a:t> </a:t>
            </a:r>
            <a:r>
              <a:rPr lang="ru-RU" sz="2000" i="1" dirty="0" err="1"/>
              <a:t>теоретичні</a:t>
            </a:r>
            <a:r>
              <a:rPr lang="ru-RU" sz="2000" i="1" dirty="0"/>
              <a:t> </a:t>
            </a:r>
            <a:r>
              <a:rPr lang="ru-RU" sz="2000" i="1" dirty="0" err="1" smtClean="0"/>
              <a:t>відомості</a:t>
            </a:r>
            <a:endParaRPr lang="ru-RU" sz="2000" i="1" dirty="0" smtClean="0"/>
          </a:p>
          <a:p>
            <a:pPr algn="just"/>
            <a:endParaRPr lang="ru-RU" sz="2000" i="1" dirty="0"/>
          </a:p>
          <a:p>
            <a:pPr algn="just"/>
            <a:r>
              <a:rPr lang="ru-RU" sz="2000" dirty="0"/>
              <a:t>Для </a:t>
            </a:r>
            <a:r>
              <a:rPr lang="ru-RU" sz="2000" dirty="0" err="1"/>
              <a:t>північної</a:t>
            </a:r>
            <a:r>
              <a:rPr lang="ru-RU" sz="2000" dirty="0"/>
              <a:t> </a:t>
            </a:r>
            <a:r>
              <a:rPr lang="ru-RU" sz="2000" dirty="0" err="1"/>
              <a:t>частини</a:t>
            </a:r>
            <a:r>
              <a:rPr lang="ru-RU" sz="2000" dirty="0"/>
              <a:t> </a:t>
            </a:r>
            <a:r>
              <a:rPr lang="ru-RU" sz="2000" dirty="0" err="1"/>
              <a:t>України</a:t>
            </a:r>
            <a:r>
              <a:rPr lang="ru-RU" sz="2000" dirty="0"/>
              <a:t> </a:t>
            </a:r>
            <a:r>
              <a:rPr lang="ru-RU" sz="2000" dirty="0" err="1"/>
              <a:t>характерним</a:t>
            </a:r>
            <a:r>
              <a:rPr lang="ru-RU" sz="2000" dirty="0"/>
              <a:t> </a:t>
            </a:r>
            <a:r>
              <a:rPr lang="ru-RU" sz="2000" dirty="0" err="1"/>
              <a:t>є</a:t>
            </a:r>
            <a:r>
              <a:rPr lang="ru-RU" sz="2000" dirty="0"/>
              <a:t> </a:t>
            </a:r>
            <a:r>
              <a:rPr lang="ru-RU" sz="2000" dirty="0" err="1"/>
              <a:t>пошкодження</a:t>
            </a:r>
            <a:r>
              <a:rPr lang="ru-RU" sz="2000" dirty="0"/>
              <a:t> </a:t>
            </a:r>
            <a:r>
              <a:rPr lang="ru-RU" sz="2000" dirty="0" smtClean="0"/>
              <a:t>лосем </a:t>
            </a:r>
            <a:r>
              <a:rPr lang="ru-RU" sz="2000" dirty="0" err="1" smtClean="0"/>
              <a:t>лісових</a:t>
            </a:r>
            <a:r>
              <a:rPr lang="ru-RU" sz="2000" dirty="0" smtClean="0"/>
              <a:t> </a:t>
            </a:r>
            <a:r>
              <a:rPr lang="ru-RU" sz="2000" dirty="0"/>
              <a:t>культур. В </a:t>
            </a:r>
            <a:r>
              <a:rPr lang="ru-RU" sz="2000" dirty="0" err="1"/>
              <a:t>зимово</a:t>
            </a:r>
            <a:r>
              <a:rPr lang="ru-RU" sz="2000" dirty="0"/>
              <a:t> – </a:t>
            </a:r>
            <a:r>
              <a:rPr lang="ru-RU" sz="2000" dirty="0" err="1"/>
              <a:t>весняний</a:t>
            </a:r>
            <a:r>
              <a:rPr lang="ru-RU" sz="2000" dirty="0"/>
              <a:t> </a:t>
            </a:r>
            <a:r>
              <a:rPr lang="ru-RU" sz="2000" dirty="0" err="1"/>
              <a:t>період</a:t>
            </a:r>
            <a:r>
              <a:rPr lang="ru-RU" sz="2000" dirty="0"/>
              <a:t> лось переходить </a:t>
            </a:r>
            <a:r>
              <a:rPr lang="ru-RU" sz="2000" dirty="0" err="1"/>
              <a:t>виключно</a:t>
            </a:r>
            <a:r>
              <a:rPr lang="ru-RU" sz="2000" dirty="0"/>
              <a:t> </a:t>
            </a:r>
            <a:r>
              <a:rPr lang="ru-RU" sz="2000" dirty="0" smtClean="0"/>
              <a:t>на </a:t>
            </a:r>
            <a:r>
              <a:rPr lang="ru-RU" sz="2000" dirty="0" err="1" smtClean="0"/>
              <a:t>гілковий</a:t>
            </a:r>
            <a:r>
              <a:rPr lang="ru-RU" sz="2000" dirty="0" smtClean="0"/>
              <a:t> </a:t>
            </a:r>
            <a:r>
              <a:rPr lang="ru-RU" sz="2000" dirty="0"/>
              <a:t>корм </a:t>
            </a:r>
            <a:r>
              <a:rPr lang="ru-RU" sz="2000" dirty="0" err="1"/>
              <a:t>і</a:t>
            </a:r>
            <a:r>
              <a:rPr lang="ru-RU" sz="2000" dirty="0"/>
              <a:t> при </a:t>
            </a:r>
            <a:r>
              <a:rPr lang="ru-RU" sz="2000" dirty="0" err="1"/>
              <a:t>наявності</a:t>
            </a:r>
            <a:r>
              <a:rPr lang="ru-RU" sz="2000" dirty="0"/>
              <a:t> </a:t>
            </a:r>
            <a:r>
              <a:rPr lang="ru-RU" sz="2000" dirty="0" err="1"/>
              <a:t>значних</a:t>
            </a:r>
            <a:r>
              <a:rPr lang="ru-RU" sz="2000" dirty="0"/>
              <a:t> </a:t>
            </a:r>
            <a:r>
              <a:rPr lang="ru-RU" sz="2000" dirty="0" err="1"/>
              <a:t>площ</a:t>
            </a:r>
            <a:r>
              <a:rPr lang="ru-RU" sz="2000" dirty="0"/>
              <a:t> </a:t>
            </a:r>
            <a:r>
              <a:rPr lang="ru-RU" sz="2000" dirty="0" err="1"/>
              <a:t>лісових</a:t>
            </a:r>
            <a:r>
              <a:rPr lang="ru-RU" sz="2000" dirty="0"/>
              <a:t> культур </a:t>
            </a:r>
            <a:r>
              <a:rPr lang="ru-RU" sz="2000" dirty="0" err="1"/>
              <a:t>обирає</a:t>
            </a:r>
            <a:r>
              <a:rPr lang="ru-RU" sz="2000" dirty="0"/>
              <a:t> </a:t>
            </a:r>
            <a:r>
              <a:rPr lang="ru-RU" sz="2000" dirty="0" err="1"/>
              <a:t>саме</a:t>
            </a:r>
            <a:r>
              <a:rPr lang="ru-RU" sz="2000" dirty="0"/>
              <a:t> </a:t>
            </a:r>
            <a:r>
              <a:rPr lang="ru-RU" sz="2000" dirty="0" err="1" smtClean="0"/>
              <a:t>ці</a:t>
            </a:r>
            <a:r>
              <a:rPr lang="ru-RU" sz="2000" dirty="0" smtClean="0"/>
              <a:t> </a:t>
            </a:r>
            <a:r>
              <a:rPr lang="ru-RU" sz="2000" dirty="0" err="1" smtClean="0"/>
              <a:t>ділянки</a:t>
            </a:r>
            <a:r>
              <a:rPr lang="ru-RU" sz="2000" dirty="0" smtClean="0"/>
              <a:t> </a:t>
            </a:r>
            <a:r>
              <a:rPr lang="ru-RU" sz="2000" dirty="0"/>
              <a:t>для </a:t>
            </a:r>
            <a:r>
              <a:rPr lang="ru-RU" sz="2000" dirty="0" err="1"/>
              <a:t>зимівлі</a:t>
            </a:r>
            <a:r>
              <a:rPr lang="ru-RU" sz="2000" dirty="0"/>
              <a:t>. Для </a:t>
            </a:r>
            <a:r>
              <a:rPr lang="ru-RU" sz="2000" dirty="0" err="1"/>
              <a:t>лісового</a:t>
            </a:r>
            <a:r>
              <a:rPr lang="ru-RU" sz="2000" dirty="0"/>
              <a:t> </a:t>
            </a:r>
            <a:r>
              <a:rPr lang="ru-RU" sz="2000" dirty="0" err="1"/>
              <a:t>господарства</a:t>
            </a:r>
            <a:r>
              <a:rPr lang="ru-RU" sz="2000" dirty="0"/>
              <a:t> </a:t>
            </a:r>
            <a:r>
              <a:rPr lang="ru-RU" sz="2000" dirty="0" err="1"/>
              <a:t>стає</a:t>
            </a:r>
            <a:r>
              <a:rPr lang="ru-RU" sz="2000" dirty="0"/>
              <a:t> проблемою догляду </a:t>
            </a:r>
            <a:r>
              <a:rPr lang="ru-RU" sz="2000" dirty="0" smtClean="0"/>
              <a:t>за </a:t>
            </a:r>
            <a:r>
              <a:rPr lang="ru-RU" sz="2000" dirty="0" err="1" smtClean="0"/>
              <a:t>лісовими</a:t>
            </a:r>
            <a:r>
              <a:rPr lang="ru-RU" sz="2000" dirty="0" smtClean="0"/>
              <a:t> </a:t>
            </a:r>
            <a:r>
              <a:rPr lang="ru-RU" sz="2000" dirty="0"/>
              <a:t>культурами </a:t>
            </a:r>
            <a:r>
              <a:rPr lang="ru-RU" sz="2000" dirty="0" err="1"/>
              <a:t>і</a:t>
            </a:r>
            <a:r>
              <a:rPr lang="ru-RU" sz="2000" dirty="0"/>
              <a:t> актуальною </a:t>
            </a:r>
            <a:r>
              <a:rPr lang="ru-RU" sz="2000" dirty="0" err="1"/>
              <a:t>визначення</a:t>
            </a:r>
            <a:r>
              <a:rPr lang="ru-RU" sz="2000" dirty="0"/>
              <a:t> </a:t>
            </a:r>
            <a:r>
              <a:rPr lang="ru-RU" sz="2000" dirty="0" err="1"/>
              <a:t>ступеню</a:t>
            </a:r>
            <a:r>
              <a:rPr lang="ru-RU" sz="2000" dirty="0"/>
              <a:t> </a:t>
            </a:r>
            <a:r>
              <a:rPr lang="ru-RU" sz="2000" dirty="0" err="1" smtClean="0"/>
              <a:t>пошкодження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лісових</a:t>
            </a:r>
            <a:r>
              <a:rPr lang="ru-RU" sz="2000" dirty="0" smtClean="0"/>
              <a:t> </a:t>
            </a:r>
            <a:r>
              <a:rPr lang="ru-RU" sz="2000" dirty="0"/>
              <a:t>культур. </a:t>
            </a:r>
            <a:r>
              <a:rPr lang="ru-RU" sz="2000" dirty="0" err="1"/>
              <a:t>Така</a:t>
            </a:r>
            <a:r>
              <a:rPr lang="ru-RU" sz="2000" dirty="0"/>
              <a:t> </a:t>
            </a:r>
            <a:r>
              <a:rPr lang="ru-RU" sz="2000" dirty="0" err="1"/>
              <a:t>поведінка</a:t>
            </a:r>
            <a:r>
              <a:rPr lang="ru-RU" sz="2000" dirty="0"/>
              <a:t> диких </a:t>
            </a:r>
            <a:r>
              <a:rPr lang="ru-RU" sz="2000" dirty="0" err="1"/>
              <a:t>тварин</a:t>
            </a:r>
            <a:r>
              <a:rPr lang="ru-RU" sz="2000" dirty="0"/>
              <a:t> </a:t>
            </a:r>
            <a:r>
              <a:rPr lang="ru-RU" sz="2000" dirty="0" err="1"/>
              <a:t>спостерігається</a:t>
            </a:r>
            <a:r>
              <a:rPr lang="ru-RU" sz="2000" dirty="0"/>
              <a:t> там, </a:t>
            </a:r>
            <a:r>
              <a:rPr lang="ru-RU" sz="2000" dirty="0" smtClean="0"/>
              <a:t>де </a:t>
            </a:r>
            <a:r>
              <a:rPr lang="ru-RU" sz="2000" dirty="0" err="1" smtClean="0"/>
              <a:t>кормові</a:t>
            </a:r>
            <a:r>
              <a:rPr lang="ru-RU" sz="2000" dirty="0" smtClean="0"/>
              <a:t> </a:t>
            </a:r>
            <a:r>
              <a:rPr lang="ru-RU" sz="2000" dirty="0" err="1"/>
              <a:t>властивості</a:t>
            </a:r>
            <a:r>
              <a:rPr lang="ru-RU" sz="2000" dirty="0"/>
              <a:t> </a:t>
            </a:r>
            <a:r>
              <a:rPr lang="ru-RU" sz="2000" dirty="0" err="1"/>
              <a:t>лісових</a:t>
            </a:r>
            <a:r>
              <a:rPr lang="ru-RU" sz="2000" dirty="0"/>
              <a:t> </a:t>
            </a:r>
            <a:r>
              <a:rPr lang="ru-RU" sz="2000" dirty="0" err="1"/>
              <a:t>масивів</a:t>
            </a:r>
            <a:r>
              <a:rPr lang="ru-RU" sz="2000" dirty="0"/>
              <a:t>, як правило монокультур, </a:t>
            </a:r>
            <a:r>
              <a:rPr lang="ru-RU" sz="2000" dirty="0" err="1" smtClean="0"/>
              <a:t>є</a:t>
            </a:r>
            <a:r>
              <a:rPr lang="ru-RU" sz="2000" dirty="0" smtClean="0"/>
              <a:t> </a:t>
            </a:r>
            <a:r>
              <a:rPr lang="ru-RU" sz="2000" dirty="0" err="1" smtClean="0"/>
              <a:t>недостатніми</a:t>
            </a:r>
            <a:r>
              <a:rPr lang="ru-RU" sz="2000" dirty="0" smtClean="0"/>
              <a:t> </a:t>
            </a:r>
            <a:r>
              <a:rPr lang="ru-RU" sz="2000" dirty="0"/>
              <a:t>для </a:t>
            </a:r>
            <a:r>
              <a:rPr lang="ru-RU" sz="2000" dirty="0" err="1"/>
              <a:t>зимівлі</a:t>
            </a:r>
            <a:r>
              <a:rPr lang="ru-RU" sz="2000" dirty="0"/>
              <a:t>. </a:t>
            </a:r>
            <a:r>
              <a:rPr lang="ru-RU" sz="2000" dirty="0" err="1"/>
              <a:t>Значно</a:t>
            </a:r>
            <a:r>
              <a:rPr lang="ru-RU" sz="2000" dirty="0"/>
              <a:t> </a:t>
            </a:r>
            <a:r>
              <a:rPr lang="ru-RU" sz="2000" dirty="0" err="1"/>
              <a:t>рідше</a:t>
            </a:r>
            <a:r>
              <a:rPr lang="ru-RU" sz="2000" dirty="0"/>
              <a:t> </a:t>
            </a:r>
            <a:r>
              <a:rPr lang="ru-RU" sz="2000" dirty="0" err="1"/>
              <a:t>зустрічається</a:t>
            </a:r>
            <a:r>
              <a:rPr lang="ru-RU" sz="2000" dirty="0"/>
              <a:t> </a:t>
            </a:r>
            <a:r>
              <a:rPr lang="ru-RU" sz="2000" dirty="0" err="1"/>
              <a:t>шкодочинність</a:t>
            </a:r>
            <a:r>
              <a:rPr lang="ru-RU" sz="2000" dirty="0"/>
              <a:t> </a:t>
            </a:r>
            <a:r>
              <a:rPr lang="ru-RU" sz="2000" dirty="0" smtClean="0"/>
              <a:t>для </a:t>
            </a:r>
            <a:r>
              <a:rPr lang="ru-RU" sz="2000" dirty="0" err="1" smtClean="0"/>
              <a:t>лісового</a:t>
            </a:r>
            <a:r>
              <a:rPr lang="ru-RU" sz="2000" dirty="0" smtClean="0"/>
              <a:t> </a:t>
            </a:r>
            <a:r>
              <a:rPr lang="ru-RU" sz="2000" dirty="0" err="1"/>
              <a:t>господарства</a:t>
            </a:r>
            <a:r>
              <a:rPr lang="ru-RU" sz="2000" dirty="0"/>
              <a:t> оленя, </a:t>
            </a:r>
            <a:r>
              <a:rPr lang="ru-RU" sz="2000" dirty="0" err="1"/>
              <a:t>козулі</a:t>
            </a:r>
            <a:r>
              <a:rPr lang="ru-RU" sz="2000" dirty="0"/>
              <a:t>, </a:t>
            </a:r>
            <a:r>
              <a:rPr lang="ru-RU" sz="2000" dirty="0" err="1"/>
              <a:t>свині</a:t>
            </a:r>
            <a:r>
              <a:rPr lang="ru-RU" sz="2000" dirty="0"/>
              <a:t> </a:t>
            </a:r>
            <a:r>
              <a:rPr lang="ru-RU" sz="2000" dirty="0" err="1"/>
              <a:t>дикої</a:t>
            </a:r>
            <a:r>
              <a:rPr lang="ru-RU" sz="2000" dirty="0"/>
              <a:t>. </a:t>
            </a:r>
            <a:r>
              <a:rPr lang="ru-RU" sz="2000" dirty="0" err="1"/>
              <a:t>Свиня</a:t>
            </a:r>
            <a:r>
              <a:rPr lang="ru-RU" sz="2000" dirty="0"/>
              <a:t> дика </a:t>
            </a:r>
            <a:r>
              <a:rPr lang="ru-RU" sz="2000" dirty="0" err="1" smtClean="0"/>
              <a:t>може</a:t>
            </a:r>
            <a:r>
              <a:rPr lang="ru-RU" sz="2000" dirty="0" smtClean="0"/>
              <a:t> </a:t>
            </a:r>
            <a:r>
              <a:rPr lang="ru-RU" sz="2000" dirty="0" err="1" smtClean="0"/>
              <a:t>пошкодити</a:t>
            </a:r>
            <a:r>
              <a:rPr lang="ru-RU" sz="2000" dirty="0" smtClean="0"/>
              <a:t> </a:t>
            </a:r>
            <a:r>
              <a:rPr lang="ru-RU" sz="2000" dirty="0" err="1"/>
              <a:t>необгороджені</a:t>
            </a:r>
            <a:r>
              <a:rPr lang="ru-RU" sz="2000" dirty="0"/>
              <a:t> </a:t>
            </a:r>
            <a:r>
              <a:rPr lang="ru-RU" sz="2000" dirty="0" err="1"/>
              <a:t>ділянки</a:t>
            </a:r>
            <a:r>
              <a:rPr lang="ru-RU" sz="2000" dirty="0"/>
              <a:t> </a:t>
            </a:r>
            <a:r>
              <a:rPr lang="ru-RU" sz="2000" dirty="0" err="1"/>
              <a:t>розсадників</a:t>
            </a:r>
            <a:r>
              <a:rPr lang="ru-RU" sz="2000" dirty="0"/>
              <a:t> </a:t>
            </a:r>
            <a:r>
              <a:rPr lang="ru-RU" sz="2000" dirty="0" err="1"/>
              <a:t>риючи</a:t>
            </a:r>
            <a:r>
              <a:rPr lang="ru-RU" sz="2000" dirty="0"/>
              <a:t> </a:t>
            </a:r>
            <a:r>
              <a:rPr lang="ru-RU" sz="2000" dirty="0" err="1"/>
              <a:t>їх</a:t>
            </a:r>
            <a:r>
              <a:rPr lang="ru-RU" sz="2000" dirty="0"/>
              <a:t> в </a:t>
            </a:r>
            <a:r>
              <a:rPr lang="ru-RU" sz="2000" dirty="0" err="1"/>
              <a:t>пошуках</a:t>
            </a:r>
            <a:r>
              <a:rPr lang="ru-RU" sz="2000" dirty="0"/>
              <a:t> </a:t>
            </a:r>
            <a:r>
              <a:rPr lang="ru-RU" sz="2000" dirty="0" err="1" smtClean="0"/>
              <a:t>їжі</a:t>
            </a:r>
            <a:r>
              <a:rPr lang="ru-RU" sz="2000" dirty="0" smtClean="0"/>
              <a:t>. </a:t>
            </a:r>
            <a:r>
              <a:rPr lang="ru-RU" sz="2000" dirty="0" err="1" smtClean="0"/>
              <a:t>Значної</a:t>
            </a:r>
            <a:r>
              <a:rPr lang="ru-RU" sz="2000" dirty="0" smtClean="0"/>
              <a:t> </a:t>
            </a:r>
            <a:r>
              <a:rPr lang="ru-RU" sz="2000" dirty="0" err="1"/>
              <a:t>шкоди</a:t>
            </a:r>
            <a:r>
              <a:rPr lang="ru-RU" sz="2000" dirty="0"/>
              <a:t> садам </a:t>
            </a:r>
            <a:r>
              <a:rPr lang="ru-RU" sz="2000" dirty="0" err="1"/>
              <a:t>може</a:t>
            </a:r>
            <a:r>
              <a:rPr lang="ru-RU" sz="2000" dirty="0"/>
              <a:t> </a:t>
            </a:r>
            <a:r>
              <a:rPr lang="ru-RU" sz="2000" dirty="0" err="1"/>
              <a:t>завдавати</a:t>
            </a:r>
            <a:r>
              <a:rPr lang="ru-RU" sz="2000" dirty="0"/>
              <a:t> </a:t>
            </a:r>
            <a:r>
              <a:rPr lang="ru-RU" sz="2000" dirty="0" err="1"/>
              <a:t>заєць</a:t>
            </a:r>
            <a:r>
              <a:rPr lang="ru-RU" sz="2000" dirty="0"/>
              <a:t> </a:t>
            </a:r>
            <a:r>
              <a:rPr lang="ru-RU" sz="2000" dirty="0" err="1"/>
              <a:t>сірий</a:t>
            </a:r>
            <a:r>
              <a:rPr lang="ru-RU" sz="2000" dirty="0"/>
              <a:t>. Шкода </a:t>
            </a:r>
            <a:r>
              <a:rPr lang="ru-RU" sz="2000" dirty="0" err="1" smtClean="0"/>
              <a:t>завдана</a:t>
            </a:r>
            <a:r>
              <a:rPr lang="ru-RU" sz="2000" dirty="0" smtClean="0"/>
              <a:t> </a:t>
            </a:r>
            <a:r>
              <a:rPr lang="ru-RU" sz="2000" dirty="0" err="1" smtClean="0"/>
              <a:t>мисливськими</a:t>
            </a:r>
            <a:r>
              <a:rPr lang="ru-RU" sz="2000" dirty="0" smtClean="0"/>
              <a:t> </a:t>
            </a:r>
            <a:r>
              <a:rPr lang="ru-RU" sz="2000" dirty="0" err="1"/>
              <a:t>тваринами</a:t>
            </a:r>
            <a:r>
              <a:rPr lang="ru-RU" sz="2000" dirty="0"/>
              <a:t> </a:t>
            </a:r>
            <a:r>
              <a:rPr lang="ru-RU" sz="2000" dirty="0" err="1"/>
              <a:t>свідчить</a:t>
            </a:r>
            <a:r>
              <a:rPr lang="ru-RU" sz="2000" dirty="0"/>
              <a:t> </a:t>
            </a:r>
            <a:r>
              <a:rPr lang="ru-RU" sz="2000" dirty="0" err="1"/>
              <a:t>також</a:t>
            </a:r>
            <a:r>
              <a:rPr lang="ru-RU" sz="2000" dirty="0"/>
              <a:t> про </a:t>
            </a:r>
            <a:r>
              <a:rPr lang="ru-RU" sz="2000" dirty="0" err="1"/>
              <a:t>відсутність</a:t>
            </a:r>
            <a:r>
              <a:rPr lang="ru-RU" sz="2000" dirty="0"/>
              <a:t> </a:t>
            </a:r>
            <a:r>
              <a:rPr lang="ru-RU" sz="2000" dirty="0" err="1"/>
              <a:t>підгодівлі</a:t>
            </a:r>
            <a:r>
              <a:rPr lang="ru-RU" sz="2000" dirty="0"/>
              <a:t> </a:t>
            </a:r>
            <a:r>
              <a:rPr lang="ru-RU" sz="2000" dirty="0" err="1" smtClean="0"/>
              <a:t>або</a:t>
            </a:r>
            <a:r>
              <a:rPr lang="ru-RU" sz="2000" dirty="0" smtClean="0"/>
              <a:t> неправильно </a:t>
            </a:r>
            <a:r>
              <a:rPr lang="ru-RU" sz="2000" dirty="0" err="1"/>
              <a:t>обране</a:t>
            </a:r>
            <a:r>
              <a:rPr lang="ru-RU" sz="2000" dirty="0"/>
              <a:t> </a:t>
            </a:r>
            <a:r>
              <a:rPr lang="ru-RU" sz="2000" dirty="0" err="1"/>
              <a:t>місце</a:t>
            </a:r>
            <a:r>
              <a:rPr lang="ru-RU" sz="2000" dirty="0"/>
              <a:t> </a:t>
            </a:r>
            <a:r>
              <a:rPr lang="ru-RU" sz="2000" dirty="0" err="1"/>
              <a:t>підгодівлі</a:t>
            </a:r>
            <a:r>
              <a:rPr lang="ru-RU" sz="2000" dirty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80728"/>
            <a:ext cx="91440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i="1" dirty="0" err="1"/>
              <a:t>Хід</a:t>
            </a:r>
            <a:r>
              <a:rPr lang="ru-RU" sz="2400" i="1" dirty="0"/>
              <a:t> </a:t>
            </a:r>
            <a:r>
              <a:rPr lang="ru-RU" sz="2400" i="1" dirty="0" err="1" smtClean="0"/>
              <a:t>роботи</a:t>
            </a:r>
            <a:endParaRPr lang="ru-RU" sz="2400" i="1" dirty="0" smtClean="0"/>
          </a:p>
          <a:p>
            <a:pPr algn="just"/>
            <a:endParaRPr lang="ru-RU" sz="2400" i="1" dirty="0"/>
          </a:p>
          <a:p>
            <a:pPr algn="just"/>
            <a:r>
              <a:rPr lang="ru-RU" sz="2400" dirty="0" err="1"/>
              <a:t>Обстеження</a:t>
            </a:r>
            <a:r>
              <a:rPr lang="ru-RU" sz="2400" dirty="0"/>
              <a:t> </a:t>
            </a:r>
            <a:r>
              <a:rPr lang="ru-RU" sz="2400" dirty="0" err="1"/>
              <a:t>лісових</a:t>
            </a:r>
            <a:r>
              <a:rPr lang="ru-RU" sz="2400" dirty="0"/>
              <a:t> культур проводили на </a:t>
            </a:r>
            <a:r>
              <a:rPr lang="ru-RU" sz="2400" dirty="0" err="1"/>
              <a:t>ділянці</a:t>
            </a:r>
            <a:r>
              <a:rPr lang="ru-RU" sz="2400" dirty="0"/>
              <a:t> склад </a:t>
            </a:r>
            <a:r>
              <a:rPr lang="ru-RU" sz="2400" dirty="0" err="1" smtClean="0"/>
              <a:t>якої</a:t>
            </a:r>
            <a:r>
              <a:rPr lang="ru-RU" sz="2400" dirty="0" smtClean="0"/>
              <a:t> становив 10Дз (дуб </a:t>
            </a:r>
            <a:r>
              <a:rPr lang="ru-RU" sz="2400" dirty="0" err="1" smtClean="0"/>
              <a:t>звичайний</a:t>
            </a:r>
            <a:r>
              <a:rPr lang="ru-RU" sz="2400" dirty="0" smtClean="0"/>
              <a:t>), </a:t>
            </a:r>
            <a:r>
              <a:rPr lang="ru-RU" sz="2400" dirty="0"/>
              <a:t>а </a:t>
            </a:r>
            <a:r>
              <a:rPr lang="ru-RU" sz="2400" dirty="0" err="1"/>
              <a:t>кількість</a:t>
            </a:r>
            <a:r>
              <a:rPr lang="ru-RU" sz="2400" dirty="0"/>
              <a:t> дерев – 4,8 тис. шт./га. У </a:t>
            </a:r>
            <a:r>
              <a:rPr lang="ru-RU" sz="2400" dirty="0" err="1"/>
              <a:t>результаті</a:t>
            </a:r>
            <a:r>
              <a:rPr lang="ru-RU" sz="2400" dirty="0"/>
              <a:t> </a:t>
            </a:r>
            <a:r>
              <a:rPr lang="ru-RU" sz="2400" dirty="0" err="1"/>
              <a:t>обліку</a:t>
            </a:r>
            <a:r>
              <a:rPr lang="ru-RU" sz="2400" dirty="0"/>
              <a:t> </a:t>
            </a:r>
            <a:r>
              <a:rPr lang="ru-RU" sz="2400" dirty="0" smtClean="0"/>
              <a:t>дерев у </a:t>
            </a:r>
            <a:r>
              <a:rPr lang="ru-RU" sz="2400" dirty="0" err="1"/>
              <a:t>залежності</a:t>
            </a:r>
            <a:r>
              <a:rPr lang="ru-RU" sz="2400" dirty="0"/>
              <a:t> </a:t>
            </a:r>
            <a:r>
              <a:rPr lang="ru-RU" sz="2400" dirty="0" err="1"/>
              <a:t>від</a:t>
            </a:r>
            <a:r>
              <a:rPr lang="ru-RU" sz="2400" dirty="0"/>
              <a:t> </a:t>
            </a:r>
            <a:r>
              <a:rPr lang="ru-RU" sz="2400" dirty="0" err="1"/>
              <a:t>ступеню</a:t>
            </a:r>
            <a:r>
              <a:rPr lang="ru-RU" sz="2400" dirty="0"/>
              <a:t> </a:t>
            </a:r>
            <a:r>
              <a:rPr lang="ru-RU" sz="2400" dirty="0" err="1"/>
              <a:t>пошкодження</a:t>
            </a:r>
            <a:r>
              <a:rPr lang="ru-RU" sz="2400" dirty="0"/>
              <a:t> </a:t>
            </a:r>
            <a:r>
              <a:rPr lang="ru-RU" sz="2400" dirty="0" err="1"/>
              <a:t>було</a:t>
            </a:r>
            <a:r>
              <a:rPr lang="ru-RU" sz="2400" dirty="0"/>
              <a:t> </a:t>
            </a:r>
            <a:r>
              <a:rPr lang="ru-RU" sz="2400" dirty="0" err="1"/>
              <a:t>встановлено</a:t>
            </a:r>
            <a:r>
              <a:rPr lang="ru-RU" sz="2400" dirty="0"/>
              <a:t>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 smtClean="0"/>
              <a:t>кількість</a:t>
            </a:r>
            <a:r>
              <a:rPr lang="ru-RU" sz="2400" dirty="0" smtClean="0"/>
              <a:t> </a:t>
            </a:r>
            <a:r>
              <a:rPr lang="ru-RU" sz="2400" dirty="0" err="1" smtClean="0"/>
              <a:t>загиблих</a:t>
            </a:r>
            <a:r>
              <a:rPr lang="ru-RU" sz="2400" dirty="0" smtClean="0"/>
              <a:t> </a:t>
            </a:r>
            <a:r>
              <a:rPr lang="ru-RU" sz="2400" dirty="0"/>
              <a:t>дерев становить 265 шт., </a:t>
            </a:r>
            <a:r>
              <a:rPr lang="ru-RU" sz="2400" dirty="0" err="1"/>
              <a:t>сильнопошкоджених</a:t>
            </a:r>
            <a:r>
              <a:rPr lang="ru-RU" sz="2400" dirty="0"/>
              <a:t> – 489 шт</a:t>
            </a:r>
            <a:r>
              <a:rPr lang="ru-RU" sz="2400" dirty="0" smtClean="0"/>
              <a:t>., </a:t>
            </a:r>
            <a:r>
              <a:rPr lang="ru-RU" sz="2400" dirty="0" err="1" smtClean="0"/>
              <a:t>слабопошкоджених</a:t>
            </a:r>
            <a:r>
              <a:rPr lang="ru-RU" sz="2400" dirty="0" smtClean="0"/>
              <a:t> </a:t>
            </a:r>
            <a:r>
              <a:rPr lang="ru-RU" sz="2400" dirty="0"/>
              <a:t>– 621 шт. та не </a:t>
            </a:r>
            <a:r>
              <a:rPr lang="ru-RU" sz="2400" dirty="0" err="1"/>
              <a:t>пошкоджених</a:t>
            </a:r>
            <a:r>
              <a:rPr lang="ru-RU" sz="2400" dirty="0"/>
              <a:t> – 3425 шт. На </a:t>
            </a:r>
            <a:r>
              <a:rPr lang="ru-RU" sz="2400" dirty="0" err="1" smtClean="0"/>
              <a:t>основі</a:t>
            </a:r>
            <a:r>
              <a:rPr lang="ru-RU" sz="2400" dirty="0" smtClean="0"/>
              <a:t> </a:t>
            </a:r>
            <a:r>
              <a:rPr lang="ru-RU" sz="2400" dirty="0" err="1" smtClean="0"/>
              <a:t>попередньо</a:t>
            </a:r>
            <a:r>
              <a:rPr lang="ru-RU" sz="2400" dirty="0" smtClean="0"/>
              <a:t> </a:t>
            </a:r>
            <a:r>
              <a:rPr lang="ru-RU" sz="2400" dirty="0" err="1"/>
              <a:t>наведених</a:t>
            </a:r>
            <a:r>
              <a:rPr lang="ru-RU" sz="2400" dirty="0"/>
              <a:t> </a:t>
            </a:r>
            <a:r>
              <a:rPr lang="ru-RU" sz="2400" dirty="0" err="1"/>
              <a:t>даних</a:t>
            </a:r>
            <a:r>
              <a:rPr lang="ru-RU" sz="2400" dirty="0"/>
              <a:t>, </a:t>
            </a:r>
            <a:r>
              <a:rPr lang="ru-RU" sz="2400" dirty="0" err="1"/>
              <a:t>визначити</a:t>
            </a:r>
            <a:r>
              <a:rPr lang="ru-RU" sz="2400" dirty="0"/>
              <a:t> </a:t>
            </a:r>
            <a:r>
              <a:rPr lang="ru-RU" sz="2400" dirty="0" err="1"/>
              <a:t>частку</a:t>
            </a:r>
            <a:r>
              <a:rPr lang="ru-RU" sz="2400" dirty="0"/>
              <a:t> </a:t>
            </a:r>
            <a:r>
              <a:rPr lang="ru-RU" sz="2400" dirty="0" err="1"/>
              <a:t>пошкодження</a:t>
            </a:r>
            <a:r>
              <a:rPr lang="ru-RU" sz="2400" dirty="0"/>
              <a:t> </a:t>
            </a:r>
            <a:r>
              <a:rPr lang="ru-RU" sz="2400" dirty="0" err="1" smtClean="0"/>
              <a:t>лісових</a:t>
            </a:r>
            <a:r>
              <a:rPr lang="ru-RU" sz="2400" dirty="0" smtClean="0"/>
              <a:t> культур </a:t>
            </a:r>
            <a:r>
              <a:rPr lang="ru-RU" sz="2400" dirty="0"/>
              <a:t>дикими </a:t>
            </a:r>
            <a:r>
              <a:rPr lang="ru-RU" sz="2400" dirty="0" err="1"/>
              <a:t>тваринами</a:t>
            </a:r>
            <a:r>
              <a:rPr lang="ru-RU" sz="2400" dirty="0"/>
              <a:t> у </a:t>
            </a:r>
            <a:r>
              <a:rPr lang="ru-RU" sz="2400" dirty="0" err="1"/>
              <a:t>відсотках</a:t>
            </a:r>
            <a:r>
              <a:rPr lang="ru-RU" sz="2400" dirty="0"/>
              <a:t>. </a:t>
            </a:r>
            <a:r>
              <a:rPr lang="ru-RU" sz="2400" dirty="0" err="1"/>
              <a:t>Зробити</a:t>
            </a:r>
            <a:r>
              <a:rPr lang="ru-RU" sz="2400" dirty="0"/>
              <a:t> </a:t>
            </a:r>
            <a:r>
              <a:rPr lang="ru-RU" sz="2400" dirty="0" err="1"/>
              <a:t>висновок</a:t>
            </a:r>
            <a:r>
              <a:rPr lang="ru-RU" sz="2400" dirty="0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err="1"/>
              <a:t>Контрольні</a:t>
            </a:r>
            <a:r>
              <a:rPr lang="ru-RU" sz="2400" dirty="0"/>
              <a:t> </a:t>
            </a:r>
            <a:r>
              <a:rPr lang="ru-RU" sz="2400" dirty="0" err="1"/>
              <a:t>питання</a:t>
            </a:r>
            <a:endParaRPr lang="ru-RU" sz="2400" dirty="0"/>
          </a:p>
          <a:p>
            <a:pPr algn="just"/>
            <a:r>
              <a:rPr lang="ru-RU" sz="2400" dirty="0"/>
              <a:t>1) У </a:t>
            </a:r>
            <a:r>
              <a:rPr lang="ru-RU" sz="2400" dirty="0" err="1"/>
              <a:t>якому</a:t>
            </a:r>
            <a:r>
              <a:rPr lang="ru-RU" sz="2400" dirty="0"/>
              <a:t> </a:t>
            </a:r>
            <a:r>
              <a:rPr lang="ru-RU" sz="2400" dirty="0" err="1"/>
              <a:t>випадку</a:t>
            </a:r>
            <a:r>
              <a:rPr lang="ru-RU" sz="2400" dirty="0"/>
              <a:t> </a:t>
            </a:r>
            <a:r>
              <a:rPr lang="ru-RU" sz="2400" dirty="0" err="1"/>
              <a:t>визначають</a:t>
            </a:r>
            <a:r>
              <a:rPr lang="ru-RU" sz="2400" dirty="0"/>
              <a:t> </a:t>
            </a:r>
            <a:r>
              <a:rPr lang="ru-RU" sz="2400" dirty="0" err="1"/>
              <a:t>ступінь</a:t>
            </a:r>
            <a:r>
              <a:rPr lang="ru-RU" sz="2400" dirty="0"/>
              <a:t> </a:t>
            </a:r>
            <a:r>
              <a:rPr lang="ru-RU" sz="2400" dirty="0" err="1"/>
              <a:t>пошкодження</a:t>
            </a:r>
            <a:r>
              <a:rPr lang="ru-RU" sz="2400" dirty="0"/>
              <a:t> </a:t>
            </a:r>
            <a:r>
              <a:rPr lang="ru-RU" sz="2400" dirty="0" err="1"/>
              <a:t>лісових</a:t>
            </a:r>
            <a:r>
              <a:rPr lang="ru-RU" sz="2400" dirty="0"/>
              <a:t> </a:t>
            </a:r>
            <a:r>
              <a:rPr lang="ru-RU" sz="2400" dirty="0" smtClean="0"/>
              <a:t>культур дикими </a:t>
            </a:r>
            <a:r>
              <a:rPr lang="ru-RU" sz="2400" dirty="0" err="1"/>
              <a:t>тваринами</a:t>
            </a:r>
            <a:r>
              <a:rPr lang="ru-RU" sz="2400" dirty="0"/>
              <a:t>?</a:t>
            </a:r>
          </a:p>
          <a:p>
            <a:pPr algn="just"/>
            <a:r>
              <a:rPr lang="ru-RU" sz="2400" dirty="0"/>
              <a:t>2) Коли </a:t>
            </a:r>
            <a:r>
              <a:rPr lang="ru-RU" sz="2400" dirty="0" err="1"/>
              <a:t>проводять</a:t>
            </a:r>
            <a:r>
              <a:rPr lang="ru-RU" sz="2400" dirty="0"/>
              <a:t> </a:t>
            </a:r>
            <a:r>
              <a:rPr lang="ru-RU" sz="2400" dirty="0" err="1"/>
              <a:t>інвентаризацію</a:t>
            </a:r>
            <a:r>
              <a:rPr lang="ru-RU" sz="2400" dirty="0"/>
              <a:t> </a:t>
            </a:r>
            <a:r>
              <a:rPr lang="ru-RU" sz="2400" dirty="0" err="1"/>
              <a:t>лісових</a:t>
            </a:r>
            <a:r>
              <a:rPr lang="ru-RU" sz="2400" dirty="0"/>
              <a:t> культур </a:t>
            </a:r>
            <a:r>
              <a:rPr lang="ru-RU" sz="2400" dirty="0" err="1" smtClean="0"/>
              <a:t>пошкоджених</a:t>
            </a:r>
            <a:r>
              <a:rPr lang="ru-RU" sz="2400" dirty="0" smtClean="0"/>
              <a:t> дикими </a:t>
            </a:r>
            <a:r>
              <a:rPr lang="ru-RU" sz="2400" dirty="0" err="1"/>
              <a:t>тваринами</a:t>
            </a:r>
            <a:r>
              <a:rPr lang="ru-RU" sz="2400" dirty="0"/>
              <a:t>?</a:t>
            </a:r>
          </a:p>
          <a:p>
            <a:pPr algn="just"/>
            <a:r>
              <a:rPr lang="ru-RU" sz="2400" dirty="0"/>
              <a:t>3) </a:t>
            </a:r>
            <a:r>
              <a:rPr lang="ru-RU" sz="2400" dirty="0" err="1"/>
              <a:t>Поясніть</a:t>
            </a:r>
            <a:r>
              <a:rPr lang="ru-RU" sz="2400" dirty="0"/>
              <a:t> методику </a:t>
            </a:r>
            <a:r>
              <a:rPr lang="ru-RU" sz="2400" dirty="0" err="1"/>
              <a:t>визначення</a:t>
            </a:r>
            <a:r>
              <a:rPr lang="ru-RU" sz="2400" dirty="0"/>
              <a:t> </a:t>
            </a:r>
            <a:r>
              <a:rPr lang="ru-RU" sz="2400" dirty="0" err="1"/>
              <a:t>ступеню</a:t>
            </a:r>
            <a:r>
              <a:rPr lang="ru-RU" sz="2400" dirty="0"/>
              <a:t> </a:t>
            </a:r>
            <a:r>
              <a:rPr lang="ru-RU" sz="2400" dirty="0" err="1"/>
              <a:t>пошкодження</a:t>
            </a:r>
            <a:r>
              <a:rPr lang="ru-RU" sz="2400" dirty="0"/>
              <a:t> </a:t>
            </a:r>
            <a:r>
              <a:rPr lang="ru-RU" sz="2400" dirty="0" err="1" smtClean="0"/>
              <a:t>лісових</a:t>
            </a:r>
            <a:r>
              <a:rPr lang="ru-RU" sz="2400" dirty="0" smtClean="0"/>
              <a:t> культур </a:t>
            </a:r>
            <a:r>
              <a:rPr lang="ru-RU" sz="2400" dirty="0"/>
              <a:t>дикими </a:t>
            </a:r>
            <a:r>
              <a:rPr lang="ru-RU" sz="2400" dirty="0" err="1"/>
              <a:t>тваринами</a:t>
            </a:r>
            <a:r>
              <a:rPr lang="ru-RU" sz="2400" dirty="0"/>
              <a:t>?</a:t>
            </a:r>
          </a:p>
          <a:p>
            <a:pPr algn="just"/>
            <a:r>
              <a:rPr lang="ru-RU" sz="2400" dirty="0"/>
              <a:t>4) Як </a:t>
            </a:r>
            <a:r>
              <a:rPr lang="ru-RU" sz="2400" dirty="0" err="1"/>
              <a:t>поділяють</a:t>
            </a:r>
            <a:r>
              <a:rPr lang="ru-RU" sz="2400" dirty="0"/>
              <a:t> дерева у </a:t>
            </a:r>
            <a:r>
              <a:rPr lang="ru-RU" sz="2400" dirty="0" err="1"/>
              <a:t>залежності</a:t>
            </a:r>
            <a:r>
              <a:rPr lang="ru-RU" sz="2400" dirty="0"/>
              <a:t> </a:t>
            </a:r>
            <a:r>
              <a:rPr lang="ru-RU" sz="2400" dirty="0" err="1"/>
              <a:t>від</a:t>
            </a:r>
            <a:r>
              <a:rPr lang="ru-RU" sz="2400" dirty="0"/>
              <a:t> </a:t>
            </a:r>
            <a:r>
              <a:rPr lang="ru-RU" sz="2400" dirty="0" err="1"/>
              <a:t>ступеню</a:t>
            </a:r>
            <a:r>
              <a:rPr lang="ru-RU" sz="2400" dirty="0"/>
              <a:t> </a:t>
            </a:r>
            <a:r>
              <a:rPr lang="ru-RU" sz="2400" dirty="0" err="1"/>
              <a:t>пошкодження</a:t>
            </a:r>
            <a:r>
              <a:rPr lang="ru-RU" sz="2400" dirty="0"/>
              <a:t>?</a:t>
            </a:r>
          </a:p>
          <a:p>
            <a:pPr algn="just"/>
            <a:r>
              <a:rPr lang="ru-RU" sz="2400" dirty="0"/>
              <a:t>5) У </a:t>
            </a:r>
            <a:r>
              <a:rPr lang="ru-RU" sz="2400" dirty="0" err="1"/>
              <a:t>якому</a:t>
            </a:r>
            <a:r>
              <a:rPr lang="ru-RU" sz="2400" dirty="0"/>
              <a:t> </a:t>
            </a:r>
            <a:r>
              <a:rPr lang="ru-RU" sz="2400" dirty="0" err="1"/>
              <a:t>випадку</a:t>
            </a:r>
            <a:r>
              <a:rPr lang="ru-RU" sz="2400" dirty="0"/>
              <a:t> </a:t>
            </a:r>
            <a:r>
              <a:rPr lang="ru-RU" sz="2400" dirty="0" err="1"/>
              <a:t>необхідно</a:t>
            </a:r>
            <a:r>
              <a:rPr lang="ru-RU" sz="2400" dirty="0"/>
              <a:t> </a:t>
            </a:r>
            <a:r>
              <a:rPr lang="ru-RU" sz="2400" dirty="0" err="1"/>
              <a:t>здійснювати</a:t>
            </a:r>
            <a:r>
              <a:rPr lang="ru-RU" sz="2400" dirty="0"/>
              <a:t> </a:t>
            </a:r>
            <a:r>
              <a:rPr lang="ru-RU" sz="2400" dirty="0" err="1"/>
              <a:t>доповнення</a:t>
            </a:r>
            <a:r>
              <a:rPr lang="ru-RU" sz="2400" dirty="0"/>
              <a:t> </a:t>
            </a:r>
            <a:r>
              <a:rPr lang="ru-RU" sz="2400" dirty="0" err="1"/>
              <a:t>лісових</a:t>
            </a:r>
            <a:r>
              <a:rPr lang="ru-RU" sz="2400" dirty="0"/>
              <a:t> культур?</a:t>
            </a:r>
          </a:p>
          <a:p>
            <a:pPr algn="just"/>
            <a:r>
              <a:rPr lang="ru-RU" sz="2400" dirty="0"/>
              <a:t>6) </a:t>
            </a:r>
            <a:r>
              <a:rPr lang="ru-RU" sz="2400" dirty="0" err="1"/>
              <a:t>Які</a:t>
            </a:r>
            <a:r>
              <a:rPr lang="ru-RU" sz="2400" dirty="0"/>
              <a:t> </a:t>
            </a:r>
            <a:r>
              <a:rPr lang="ru-RU" sz="2400" dirty="0" err="1"/>
              <a:t>існують</a:t>
            </a:r>
            <a:r>
              <a:rPr lang="ru-RU" sz="2400" dirty="0"/>
              <a:t> </a:t>
            </a:r>
            <a:r>
              <a:rPr lang="ru-RU" sz="2400" dirty="0" err="1"/>
              <a:t>способи</a:t>
            </a:r>
            <a:r>
              <a:rPr lang="ru-RU" sz="2400" dirty="0"/>
              <a:t> </a:t>
            </a:r>
            <a:r>
              <a:rPr lang="ru-RU" sz="2400" dirty="0" err="1"/>
              <a:t>зменшення</a:t>
            </a:r>
            <a:r>
              <a:rPr lang="ru-RU" sz="2400" dirty="0"/>
              <a:t> </a:t>
            </a:r>
            <a:r>
              <a:rPr lang="ru-RU" sz="2400" dirty="0" err="1"/>
              <a:t>пошкодження</a:t>
            </a:r>
            <a:r>
              <a:rPr lang="ru-RU" sz="2400" dirty="0"/>
              <a:t> </a:t>
            </a:r>
            <a:r>
              <a:rPr lang="ru-RU" sz="2400" dirty="0" err="1"/>
              <a:t>лісових</a:t>
            </a:r>
            <a:r>
              <a:rPr lang="ru-RU" sz="2400" dirty="0"/>
              <a:t> </a:t>
            </a:r>
            <a:r>
              <a:rPr lang="ru-RU" sz="2400" dirty="0" smtClean="0"/>
              <a:t>та </a:t>
            </a:r>
            <a:r>
              <a:rPr lang="ru-RU" sz="2400" dirty="0" err="1" smtClean="0"/>
              <a:t>сільськогосподарських</a:t>
            </a:r>
            <a:r>
              <a:rPr lang="ru-RU" sz="2400" dirty="0" smtClean="0"/>
              <a:t> </a:t>
            </a:r>
            <a:r>
              <a:rPr lang="ru-RU" sz="2400" dirty="0"/>
              <a:t>культур дикими </a:t>
            </a:r>
            <a:r>
              <a:rPr lang="ru-RU" sz="2400" dirty="0" err="1"/>
              <a:t>тваринами</a:t>
            </a:r>
            <a:r>
              <a:rPr lang="ru-RU" sz="2400" dirty="0"/>
              <a:t>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i="1" dirty="0"/>
              <a:t>Тема: </a:t>
            </a:r>
            <a:r>
              <a:rPr lang="ru-RU" sz="2000" i="1" dirty="0" err="1"/>
              <a:t>Визначення</a:t>
            </a:r>
            <a:r>
              <a:rPr lang="ru-RU" sz="2000" i="1" dirty="0"/>
              <a:t> </a:t>
            </a:r>
            <a:r>
              <a:rPr lang="ru-RU" sz="2000" i="1" dirty="0" err="1"/>
              <a:t>оптимальної</a:t>
            </a:r>
            <a:r>
              <a:rPr lang="ru-RU" sz="2000" i="1" dirty="0"/>
              <a:t> </a:t>
            </a:r>
            <a:r>
              <a:rPr lang="ru-RU" sz="2000" i="1" dirty="0" err="1"/>
              <a:t>щільності</a:t>
            </a:r>
            <a:r>
              <a:rPr lang="ru-RU" sz="2000" i="1" dirty="0"/>
              <a:t> </a:t>
            </a:r>
            <a:r>
              <a:rPr lang="ru-RU" sz="2000" i="1" dirty="0" err="1"/>
              <a:t>мисливських</a:t>
            </a:r>
            <a:r>
              <a:rPr lang="ru-RU" sz="2000" i="1" dirty="0"/>
              <a:t> </a:t>
            </a:r>
            <a:r>
              <a:rPr lang="ru-RU" sz="2000" i="1" dirty="0" err="1"/>
              <a:t>птахів</a:t>
            </a:r>
            <a:r>
              <a:rPr lang="ru-RU" sz="2000" i="1" dirty="0"/>
              <a:t>.</a:t>
            </a:r>
          </a:p>
          <a:p>
            <a:pPr algn="just"/>
            <a:r>
              <a:rPr lang="ru-RU" sz="2000" i="1" dirty="0"/>
              <a:t>Мета: </a:t>
            </a:r>
            <a:r>
              <a:rPr lang="ru-RU" sz="2000" i="1" dirty="0" err="1"/>
              <a:t>навчитись</a:t>
            </a:r>
            <a:r>
              <a:rPr lang="ru-RU" sz="2000" i="1" dirty="0"/>
              <a:t> </a:t>
            </a:r>
            <a:r>
              <a:rPr lang="ru-RU" sz="2000" i="1" dirty="0" err="1"/>
              <a:t>використовуючи</a:t>
            </a:r>
            <a:r>
              <a:rPr lang="ru-RU" sz="2000" i="1" dirty="0"/>
              <a:t> </a:t>
            </a:r>
            <a:r>
              <a:rPr lang="ru-RU" sz="2000" i="1" dirty="0" err="1"/>
              <a:t>матеріали</a:t>
            </a:r>
            <a:r>
              <a:rPr lang="ru-RU" sz="2000" i="1" dirty="0"/>
              <a:t> </a:t>
            </a:r>
            <a:r>
              <a:rPr lang="ru-RU" sz="2000" i="1" dirty="0" err="1" smtClean="0"/>
              <a:t>упорядкування</a:t>
            </a:r>
            <a:r>
              <a:rPr lang="ru-RU" sz="2000" i="1" dirty="0" smtClean="0"/>
              <a:t> </a:t>
            </a:r>
            <a:r>
              <a:rPr lang="ru-RU" sz="2000" dirty="0" err="1" smtClean="0"/>
              <a:t>мисливських</a:t>
            </a:r>
            <a:r>
              <a:rPr lang="ru-RU" sz="2000" dirty="0" smtClean="0"/>
              <a:t> </a:t>
            </a:r>
            <a:r>
              <a:rPr lang="ru-RU" sz="2000" dirty="0" err="1"/>
              <a:t>угідь</a:t>
            </a:r>
            <a:r>
              <a:rPr lang="ru-RU" sz="2000" dirty="0"/>
              <a:t> </a:t>
            </a:r>
            <a:r>
              <a:rPr lang="ru-RU" sz="2000" dirty="0" err="1"/>
              <a:t>визначити</a:t>
            </a:r>
            <a:r>
              <a:rPr lang="ru-RU" sz="2000" dirty="0"/>
              <a:t> </a:t>
            </a:r>
            <a:r>
              <a:rPr lang="ru-RU" sz="2000" dirty="0" err="1"/>
              <a:t>оптимальну</a:t>
            </a:r>
            <a:r>
              <a:rPr lang="ru-RU" sz="2000" dirty="0"/>
              <a:t> </a:t>
            </a:r>
            <a:r>
              <a:rPr lang="ru-RU" sz="2000" dirty="0" err="1"/>
              <a:t>щільності</a:t>
            </a:r>
            <a:r>
              <a:rPr lang="ru-RU" sz="2000" dirty="0"/>
              <a:t> </a:t>
            </a:r>
            <a:r>
              <a:rPr lang="ru-RU" sz="2000" dirty="0" err="1"/>
              <a:t>мисливських</a:t>
            </a:r>
            <a:r>
              <a:rPr lang="ru-RU" sz="2000" dirty="0"/>
              <a:t> </a:t>
            </a:r>
            <a:r>
              <a:rPr lang="ru-RU" sz="2000" dirty="0" err="1"/>
              <a:t>тварин</a:t>
            </a:r>
            <a:r>
              <a:rPr lang="ru-RU" sz="2000" dirty="0"/>
              <a:t>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1844824"/>
            <a:ext cx="9144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i="1" dirty="0" err="1"/>
              <a:t>Короткі</a:t>
            </a:r>
            <a:r>
              <a:rPr lang="ru-RU" sz="2000" i="1" dirty="0"/>
              <a:t> </a:t>
            </a:r>
            <a:r>
              <a:rPr lang="ru-RU" sz="2000" i="1" dirty="0" err="1"/>
              <a:t>теоретичні</a:t>
            </a:r>
            <a:r>
              <a:rPr lang="ru-RU" sz="2000" i="1" dirty="0"/>
              <a:t> </a:t>
            </a:r>
            <a:r>
              <a:rPr lang="ru-RU" sz="2000" i="1" dirty="0" err="1"/>
              <a:t>відомості</a:t>
            </a:r>
            <a:endParaRPr lang="ru-RU" sz="2000" i="1" dirty="0"/>
          </a:p>
          <a:p>
            <a:pPr algn="just"/>
            <a:r>
              <a:rPr lang="ru-RU" sz="2000" dirty="0" err="1"/>
              <a:t>Серед</a:t>
            </a:r>
            <a:r>
              <a:rPr lang="ru-RU" sz="2000" dirty="0"/>
              <a:t> </a:t>
            </a:r>
            <a:r>
              <a:rPr lang="ru-RU" sz="2000" dirty="0" err="1"/>
              <a:t>осілих</a:t>
            </a:r>
            <a:r>
              <a:rPr lang="ru-RU" sz="2000" dirty="0"/>
              <a:t> </a:t>
            </a:r>
            <a:r>
              <a:rPr lang="ru-RU" sz="2000" dirty="0" err="1"/>
              <a:t>мисливських</a:t>
            </a:r>
            <a:r>
              <a:rPr lang="ru-RU" sz="2000" dirty="0"/>
              <a:t> </a:t>
            </a:r>
            <a:r>
              <a:rPr lang="ru-RU" sz="2000" dirty="0" err="1"/>
              <a:t>птахів</a:t>
            </a:r>
            <a:r>
              <a:rPr lang="ru-RU" sz="2000" dirty="0"/>
              <a:t> </a:t>
            </a:r>
            <a:r>
              <a:rPr lang="ru-RU" sz="2000" dirty="0" err="1"/>
              <a:t>особливе</a:t>
            </a:r>
            <a:r>
              <a:rPr lang="ru-RU" sz="2000" dirty="0"/>
              <a:t> </a:t>
            </a:r>
            <a:r>
              <a:rPr lang="ru-RU" sz="2000" dirty="0" err="1"/>
              <a:t>місце</a:t>
            </a:r>
            <a:r>
              <a:rPr lang="ru-RU" sz="2000" dirty="0"/>
              <a:t> в </a:t>
            </a:r>
            <a:r>
              <a:rPr lang="ru-RU" sz="2000" dirty="0" err="1"/>
              <a:t>певних</a:t>
            </a:r>
            <a:r>
              <a:rPr lang="ru-RU" sz="2000" dirty="0"/>
              <a:t> </a:t>
            </a:r>
            <a:r>
              <a:rPr lang="ru-RU" sz="2000" dirty="0" err="1" smtClean="0"/>
              <a:t>регіонах</a:t>
            </a:r>
            <a:r>
              <a:rPr lang="ru-RU" sz="2000" dirty="0" smtClean="0"/>
              <a:t> </a:t>
            </a:r>
            <a:r>
              <a:rPr lang="ru-RU" sz="2000" dirty="0" err="1" smtClean="0"/>
              <a:t>займають</a:t>
            </a:r>
            <a:r>
              <a:rPr lang="ru-RU" sz="2000" dirty="0" smtClean="0"/>
              <a:t> </a:t>
            </a:r>
            <a:r>
              <a:rPr lang="ru-RU" sz="2000" dirty="0"/>
              <a:t>фазан та </a:t>
            </a:r>
            <a:r>
              <a:rPr lang="ru-RU" sz="2000" dirty="0" err="1"/>
              <a:t>сіра</a:t>
            </a:r>
            <a:r>
              <a:rPr lang="ru-RU" sz="2000" dirty="0"/>
              <a:t> </a:t>
            </a:r>
            <a:r>
              <a:rPr lang="ru-RU" sz="2000" dirty="0" err="1"/>
              <a:t>куріпка</a:t>
            </a:r>
            <a:r>
              <a:rPr lang="ru-RU" sz="2000" dirty="0"/>
              <a:t>. Фазан </a:t>
            </a:r>
            <a:r>
              <a:rPr lang="ru-RU" sz="2000" dirty="0" err="1"/>
              <a:t>історично</a:t>
            </a:r>
            <a:r>
              <a:rPr lang="ru-RU" sz="2000" dirty="0"/>
              <a:t> </a:t>
            </a:r>
            <a:r>
              <a:rPr lang="ru-RU" sz="2000" dirty="0" err="1"/>
              <a:t>з’явився</a:t>
            </a:r>
            <a:r>
              <a:rPr lang="ru-RU" sz="2000" dirty="0"/>
              <a:t> у </a:t>
            </a:r>
            <a:r>
              <a:rPr lang="ru-RU" sz="2000" dirty="0" err="1" smtClean="0"/>
              <a:t>складі</a:t>
            </a:r>
            <a:r>
              <a:rPr lang="ru-RU" sz="2000" dirty="0" smtClean="0"/>
              <a:t> </a:t>
            </a:r>
            <a:r>
              <a:rPr lang="ru-RU" sz="2000" dirty="0" err="1" smtClean="0"/>
              <a:t>мисливської</a:t>
            </a:r>
            <a:r>
              <a:rPr lang="ru-RU" sz="2000" dirty="0" smtClean="0"/>
              <a:t> </a:t>
            </a:r>
            <a:r>
              <a:rPr lang="ru-RU" sz="2000" dirty="0" err="1"/>
              <a:t>фауни</a:t>
            </a:r>
            <a:r>
              <a:rPr lang="ru-RU" sz="2000" dirty="0"/>
              <a:t> </a:t>
            </a:r>
            <a:r>
              <a:rPr lang="ru-RU" sz="2000" dirty="0" err="1"/>
              <a:t>порівняно</a:t>
            </a:r>
            <a:r>
              <a:rPr lang="ru-RU" sz="2000" dirty="0"/>
              <a:t> недавно – середина ХІХ </a:t>
            </a:r>
            <a:r>
              <a:rPr lang="ru-RU" sz="2000" dirty="0" err="1"/>
              <a:t>століття</a:t>
            </a:r>
            <a:r>
              <a:rPr lang="ru-RU" sz="2000" dirty="0"/>
              <a:t>, </a:t>
            </a:r>
            <a:r>
              <a:rPr lang="ru-RU" sz="2000" dirty="0" err="1"/>
              <a:t>сіра</a:t>
            </a:r>
            <a:r>
              <a:rPr lang="ru-RU" sz="2000" dirty="0"/>
              <a:t> </a:t>
            </a:r>
            <a:r>
              <a:rPr lang="ru-RU" sz="2000" dirty="0" err="1" smtClean="0"/>
              <a:t>куріпка</a:t>
            </a:r>
            <a:r>
              <a:rPr lang="ru-RU" sz="2000" dirty="0" smtClean="0"/>
              <a:t> </a:t>
            </a:r>
            <a:r>
              <a:rPr lang="ru-RU" sz="2000" dirty="0" err="1" smtClean="0"/>
              <a:t>аборигенний</a:t>
            </a:r>
            <a:r>
              <a:rPr lang="ru-RU" sz="2000" dirty="0" smtClean="0"/>
              <a:t> </a:t>
            </a:r>
            <a:r>
              <a:rPr lang="ru-RU" sz="2000" dirty="0"/>
              <a:t>вид. </a:t>
            </a:r>
            <a:r>
              <a:rPr lang="ru-RU" sz="2000" dirty="0" err="1"/>
              <a:t>Обидва</a:t>
            </a:r>
            <a:r>
              <a:rPr lang="ru-RU" sz="2000" dirty="0"/>
              <a:t> </a:t>
            </a:r>
            <a:r>
              <a:rPr lang="ru-RU" sz="2000" dirty="0" err="1"/>
              <a:t>види</a:t>
            </a:r>
            <a:r>
              <a:rPr lang="ru-RU" sz="2000" dirty="0"/>
              <a:t> </a:t>
            </a:r>
            <a:r>
              <a:rPr lang="ru-RU" sz="2000" dirty="0" err="1"/>
              <a:t>володіють</a:t>
            </a:r>
            <a:r>
              <a:rPr lang="ru-RU" sz="2000" dirty="0"/>
              <a:t> </a:t>
            </a:r>
            <a:r>
              <a:rPr lang="ru-RU" sz="2000" dirty="0" err="1"/>
              <a:t>значним</a:t>
            </a:r>
            <a:r>
              <a:rPr lang="ru-RU" sz="2000" dirty="0"/>
              <a:t> </a:t>
            </a:r>
            <a:r>
              <a:rPr lang="ru-RU" sz="2000" dirty="0" err="1"/>
              <a:t>біотичним</a:t>
            </a:r>
            <a:r>
              <a:rPr lang="ru-RU" sz="2000" dirty="0"/>
              <a:t> </a:t>
            </a:r>
            <a:r>
              <a:rPr lang="ru-RU" sz="2000" dirty="0" err="1" smtClean="0"/>
              <a:t>потенціалом</a:t>
            </a:r>
            <a:r>
              <a:rPr lang="ru-RU" sz="2000" dirty="0" smtClean="0"/>
              <a:t> </a:t>
            </a:r>
            <a:r>
              <a:rPr lang="ru-RU" sz="2000" dirty="0" err="1" smtClean="0"/>
              <a:t>із</a:t>
            </a:r>
            <a:r>
              <a:rPr lang="ru-RU" sz="2000" dirty="0" smtClean="0"/>
              <a:t> </a:t>
            </a:r>
            <a:r>
              <a:rPr lang="ru-RU" sz="2000" dirty="0" err="1"/>
              <a:t>характерним</a:t>
            </a:r>
            <a:r>
              <a:rPr lang="ru-RU" sz="2000" dirty="0"/>
              <a:t> </a:t>
            </a:r>
            <a:r>
              <a:rPr lang="ru-RU" sz="2000" dirty="0" err="1"/>
              <a:t>різким</a:t>
            </a:r>
            <a:r>
              <a:rPr lang="ru-RU" sz="2000" dirty="0"/>
              <a:t> </a:t>
            </a:r>
            <a:r>
              <a:rPr lang="ru-RU" sz="2000" dirty="0" err="1"/>
              <a:t>коливанням</a:t>
            </a:r>
            <a:r>
              <a:rPr lang="ru-RU" sz="2000" dirty="0"/>
              <a:t> </a:t>
            </a:r>
            <a:r>
              <a:rPr lang="ru-RU" sz="2000" dirty="0" err="1"/>
              <a:t>чисельності</a:t>
            </a:r>
            <a:r>
              <a:rPr lang="ru-RU" sz="2000" dirty="0"/>
              <a:t>. </a:t>
            </a:r>
            <a:r>
              <a:rPr lang="ru-RU" sz="2000" dirty="0" err="1"/>
              <a:t>Це</a:t>
            </a:r>
            <a:r>
              <a:rPr lang="ru-RU" sz="2000" dirty="0"/>
              <a:t> </a:t>
            </a:r>
            <a:r>
              <a:rPr lang="ru-RU" sz="2000" dirty="0" err="1"/>
              <a:t>зумовлено</a:t>
            </a:r>
            <a:r>
              <a:rPr lang="ru-RU" sz="2000" dirty="0"/>
              <a:t>, </a:t>
            </a:r>
            <a:r>
              <a:rPr lang="ru-RU" sz="2000" dirty="0" err="1" smtClean="0"/>
              <a:t>насамперед</a:t>
            </a:r>
            <a:r>
              <a:rPr lang="ru-RU" sz="2000" dirty="0" smtClean="0"/>
              <a:t>, </a:t>
            </a:r>
            <a:r>
              <a:rPr lang="ru-RU" sz="2000" dirty="0" err="1" smtClean="0"/>
              <a:t>погодними</a:t>
            </a:r>
            <a:r>
              <a:rPr lang="ru-RU" sz="2000" dirty="0" smtClean="0"/>
              <a:t> </a:t>
            </a:r>
            <a:r>
              <a:rPr lang="ru-RU" sz="2000" dirty="0" err="1"/>
              <a:t>умовами</a:t>
            </a:r>
            <a:r>
              <a:rPr lang="ru-RU" sz="2000" dirty="0"/>
              <a:t> </a:t>
            </a:r>
            <a:r>
              <a:rPr lang="ru-RU" sz="2000" dirty="0" err="1"/>
              <a:t>під</a:t>
            </a:r>
            <a:r>
              <a:rPr lang="ru-RU" sz="2000" dirty="0"/>
              <a:t> час </a:t>
            </a:r>
            <a:r>
              <a:rPr lang="ru-RU" sz="2000" dirty="0" err="1"/>
              <a:t>періоду</a:t>
            </a:r>
            <a:r>
              <a:rPr lang="ru-RU" sz="2000" dirty="0"/>
              <a:t> </a:t>
            </a:r>
            <a:r>
              <a:rPr lang="ru-RU" sz="2000" dirty="0" err="1"/>
              <a:t>насиджування</a:t>
            </a:r>
            <a:r>
              <a:rPr lang="ru-RU" sz="2000" dirty="0"/>
              <a:t> та росту </a:t>
            </a:r>
            <a:r>
              <a:rPr lang="ru-RU" sz="2000" dirty="0" err="1"/>
              <a:t>молоді</a:t>
            </a:r>
            <a:r>
              <a:rPr lang="ru-RU" sz="2000" dirty="0"/>
              <a:t>. Фазан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сіра</a:t>
            </a:r>
            <a:r>
              <a:rPr lang="ru-RU" sz="2000" dirty="0" smtClean="0"/>
              <a:t> </a:t>
            </a:r>
            <a:r>
              <a:rPr lang="ru-RU" sz="2000" dirty="0" err="1"/>
              <a:t>куріпка</a:t>
            </a:r>
            <a:r>
              <a:rPr lang="ru-RU" sz="2000" dirty="0"/>
              <a:t> </a:t>
            </a:r>
            <a:r>
              <a:rPr lang="ru-RU" sz="2000" dirty="0" err="1"/>
              <a:t>наземногніздні</a:t>
            </a:r>
            <a:r>
              <a:rPr lang="ru-RU" sz="2000" dirty="0"/>
              <a:t> </a:t>
            </a:r>
            <a:r>
              <a:rPr lang="ru-RU" sz="2000" dirty="0" err="1"/>
              <a:t>види</a:t>
            </a:r>
            <a:r>
              <a:rPr lang="ru-RU" sz="2000" dirty="0"/>
              <a:t> тому, </a:t>
            </a:r>
            <a:r>
              <a:rPr lang="ru-RU" sz="2000" dirty="0" err="1"/>
              <a:t>крім</a:t>
            </a:r>
            <a:r>
              <a:rPr lang="ru-RU" sz="2000" dirty="0"/>
              <a:t> </a:t>
            </a:r>
            <a:r>
              <a:rPr lang="ru-RU" sz="2000" dirty="0" err="1"/>
              <a:t>погодних</a:t>
            </a:r>
            <a:r>
              <a:rPr lang="ru-RU" sz="2000" dirty="0"/>
              <a:t> умов, на </a:t>
            </a:r>
            <a:r>
              <a:rPr lang="ru-RU" sz="2000" dirty="0" err="1" smtClean="0"/>
              <a:t>чисельність</a:t>
            </a:r>
            <a:r>
              <a:rPr lang="ru-RU" sz="2000" dirty="0" smtClean="0"/>
              <a:t> </a:t>
            </a:r>
            <a:r>
              <a:rPr lang="ru-RU" sz="2000" dirty="0" err="1" smtClean="0"/>
              <a:t>їх</a:t>
            </a:r>
            <a:r>
              <a:rPr lang="ru-RU" sz="2000" dirty="0" smtClean="0"/>
              <a:t> </a:t>
            </a:r>
            <a:r>
              <a:rPr lang="ru-RU" sz="2000" dirty="0"/>
              <a:t>на </a:t>
            </a:r>
            <a:r>
              <a:rPr lang="ru-RU" sz="2000" dirty="0" err="1"/>
              <a:t>певній</a:t>
            </a:r>
            <a:r>
              <a:rPr lang="ru-RU" sz="2000" dirty="0"/>
              <a:t> </a:t>
            </a:r>
            <a:r>
              <a:rPr lang="ru-RU" sz="2000" dirty="0" err="1"/>
              <a:t>території</a:t>
            </a:r>
            <a:r>
              <a:rPr lang="ru-RU" sz="2000" dirty="0"/>
              <a:t> </a:t>
            </a:r>
            <a:r>
              <a:rPr lang="ru-RU" sz="2000" dirty="0" err="1"/>
              <a:t>дуже</a:t>
            </a:r>
            <a:r>
              <a:rPr lang="ru-RU" sz="2000" dirty="0"/>
              <a:t> сильно </a:t>
            </a:r>
            <a:r>
              <a:rPr lang="ru-RU" sz="2000" dirty="0" err="1"/>
              <a:t>впливають</a:t>
            </a:r>
            <a:r>
              <a:rPr lang="ru-RU" sz="2000" dirty="0"/>
              <a:t> </a:t>
            </a:r>
            <a:r>
              <a:rPr lang="ru-RU" sz="2000" dirty="0" err="1"/>
              <a:t>хижаки</a:t>
            </a:r>
            <a:r>
              <a:rPr lang="ru-RU" sz="2000" dirty="0"/>
              <a:t>.</a:t>
            </a:r>
          </a:p>
          <a:p>
            <a:pPr algn="just"/>
            <a:r>
              <a:rPr lang="ru-RU" sz="2000" dirty="0"/>
              <a:t>Перед </a:t>
            </a:r>
            <a:r>
              <a:rPr lang="ru-RU" sz="2000" dirty="0" err="1"/>
              <a:t>відкриття</a:t>
            </a:r>
            <a:r>
              <a:rPr lang="ru-RU" sz="2000" dirty="0"/>
              <a:t> сезону </a:t>
            </a:r>
            <a:r>
              <a:rPr lang="ru-RU" sz="2000" dirty="0" err="1"/>
              <a:t>полювання</a:t>
            </a:r>
            <a:r>
              <a:rPr lang="ru-RU" sz="2000" dirty="0"/>
              <a:t> на </a:t>
            </a:r>
            <a:r>
              <a:rPr lang="ru-RU" sz="2000" dirty="0" err="1"/>
              <a:t>ці</a:t>
            </a:r>
            <a:r>
              <a:rPr lang="ru-RU" sz="2000" dirty="0"/>
              <a:t> </a:t>
            </a:r>
            <a:r>
              <a:rPr lang="ru-RU" sz="2000" dirty="0" err="1"/>
              <a:t>види</a:t>
            </a:r>
            <a:r>
              <a:rPr lang="ru-RU" sz="2000" dirty="0"/>
              <a:t> </a:t>
            </a:r>
            <a:r>
              <a:rPr lang="ru-RU" sz="2000" dirty="0" err="1"/>
              <a:t>користувач</a:t>
            </a:r>
            <a:r>
              <a:rPr lang="ru-RU" sz="2000" dirty="0"/>
              <a:t> </a:t>
            </a:r>
            <a:r>
              <a:rPr lang="ru-RU" sz="2000" dirty="0" smtClean="0"/>
              <a:t>повинен </a:t>
            </a:r>
            <a:r>
              <a:rPr lang="ru-RU" sz="2000" dirty="0" err="1" smtClean="0"/>
              <a:t>облікувати</a:t>
            </a:r>
            <a:r>
              <a:rPr lang="ru-RU" sz="2000" dirty="0" smtClean="0"/>
              <a:t> </a:t>
            </a:r>
            <a:r>
              <a:rPr lang="ru-RU" sz="2000" dirty="0" err="1"/>
              <a:t>чисельність</a:t>
            </a:r>
            <a:r>
              <a:rPr lang="ru-RU" sz="2000" dirty="0"/>
              <a:t> </a:t>
            </a:r>
            <a:r>
              <a:rPr lang="ru-RU" sz="2000" dirty="0" err="1"/>
              <a:t>з</a:t>
            </a:r>
            <a:r>
              <a:rPr lang="ru-RU" sz="2000" dirty="0"/>
              <a:t> </a:t>
            </a:r>
            <a:r>
              <a:rPr lang="ru-RU" sz="2000" dirty="0" err="1"/>
              <a:t>врахуванням</a:t>
            </a:r>
            <a:r>
              <a:rPr lang="ru-RU" sz="2000" dirty="0"/>
              <a:t> приросту в поточному </a:t>
            </a:r>
            <a:r>
              <a:rPr lang="ru-RU" sz="2000" dirty="0" err="1"/>
              <a:t>році</a:t>
            </a:r>
            <a:r>
              <a:rPr lang="ru-RU" sz="2000" dirty="0"/>
              <a:t>. </a:t>
            </a:r>
            <a:r>
              <a:rPr lang="ru-RU" sz="2000" dirty="0" err="1"/>
              <a:t>Це</a:t>
            </a:r>
            <a:r>
              <a:rPr lang="ru-RU" sz="2000" dirty="0"/>
              <a:t> </a:t>
            </a:r>
            <a:r>
              <a:rPr lang="ru-RU" sz="2000" dirty="0" err="1" smtClean="0"/>
              <a:t>дасть</a:t>
            </a:r>
            <a:r>
              <a:rPr lang="ru-RU" sz="2000" dirty="0" smtClean="0"/>
              <a:t> </a:t>
            </a:r>
            <a:r>
              <a:rPr lang="ru-RU" sz="2000" dirty="0" err="1" smtClean="0"/>
              <a:t>змогу</a:t>
            </a:r>
            <a:r>
              <a:rPr lang="ru-RU" sz="2000" dirty="0" smtClean="0"/>
              <a:t> </a:t>
            </a:r>
            <a:r>
              <a:rPr lang="ru-RU" sz="2000" dirty="0" err="1"/>
              <a:t>визначити</a:t>
            </a:r>
            <a:r>
              <a:rPr lang="ru-RU" sz="2000" dirty="0"/>
              <a:t> </a:t>
            </a:r>
            <a:r>
              <a:rPr lang="ru-RU" sz="2000" dirty="0" err="1"/>
              <a:t>можливість</a:t>
            </a:r>
            <a:r>
              <a:rPr lang="ru-RU" sz="2000" dirty="0"/>
              <a:t> </a:t>
            </a:r>
            <a:r>
              <a:rPr lang="ru-RU" sz="2000" dirty="0" err="1"/>
              <a:t>експлуатації</a:t>
            </a:r>
            <a:r>
              <a:rPr lang="ru-RU" sz="2000" dirty="0"/>
              <a:t> – </a:t>
            </a:r>
            <a:r>
              <a:rPr lang="ru-RU" sz="2000" dirty="0" err="1"/>
              <a:t>добування</a:t>
            </a:r>
            <a:r>
              <a:rPr lang="ru-RU" sz="2000" dirty="0"/>
              <a:t>, </a:t>
            </a:r>
            <a:r>
              <a:rPr lang="ru-RU" sz="2000" dirty="0" err="1"/>
              <a:t>або</a:t>
            </a:r>
            <a:r>
              <a:rPr lang="ru-RU" sz="2000" dirty="0"/>
              <a:t> </a:t>
            </a:r>
            <a:r>
              <a:rPr lang="ru-RU" sz="2000" dirty="0" err="1" smtClean="0"/>
              <a:t>обмеження</a:t>
            </a:r>
            <a:r>
              <a:rPr lang="ru-RU" sz="2000" dirty="0" smtClean="0"/>
              <a:t> </a:t>
            </a:r>
            <a:r>
              <a:rPr lang="ru-RU" sz="2000" dirty="0" err="1" smtClean="0"/>
              <a:t>строків</a:t>
            </a:r>
            <a:r>
              <a:rPr lang="ru-RU" sz="2000" dirty="0"/>
              <a:t>, для </a:t>
            </a:r>
            <a:r>
              <a:rPr lang="ru-RU" sz="2000" dirty="0" err="1"/>
              <a:t>уникнення</a:t>
            </a:r>
            <a:r>
              <a:rPr lang="ru-RU" sz="2000" dirty="0"/>
              <a:t> </a:t>
            </a:r>
            <a:r>
              <a:rPr lang="ru-RU" sz="2000" dirty="0" err="1"/>
              <a:t>перестрілу</a:t>
            </a:r>
            <a:r>
              <a:rPr lang="ru-RU" sz="2000" dirty="0"/>
              <a:t>. У </a:t>
            </a:r>
            <a:r>
              <a:rPr lang="ru-RU" sz="2000" dirty="0" err="1"/>
              <a:t>випадку</a:t>
            </a:r>
            <a:r>
              <a:rPr lang="ru-RU" sz="2000" dirty="0"/>
              <a:t> </a:t>
            </a:r>
            <a:r>
              <a:rPr lang="ru-RU" sz="2000" dirty="0" err="1"/>
              <a:t>відсутності</a:t>
            </a:r>
            <a:r>
              <a:rPr lang="ru-RU" sz="2000" dirty="0"/>
              <a:t> таких </a:t>
            </a:r>
            <a:r>
              <a:rPr lang="ru-RU" sz="2000" dirty="0" err="1"/>
              <a:t>розрахунків</a:t>
            </a:r>
            <a:endParaRPr lang="ru-RU" sz="2000" dirty="0"/>
          </a:p>
          <a:p>
            <a:pPr algn="just"/>
            <a:r>
              <a:rPr lang="ru-RU" sz="2000" dirty="0" err="1"/>
              <a:t>користувач</a:t>
            </a:r>
            <a:r>
              <a:rPr lang="ru-RU" sz="2000" dirty="0"/>
              <a:t> </a:t>
            </a:r>
            <a:r>
              <a:rPr lang="ru-RU" sz="2000" dirty="0" err="1"/>
              <a:t>ризикує</a:t>
            </a:r>
            <a:r>
              <a:rPr lang="ru-RU" sz="2000" dirty="0"/>
              <a:t>, </a:t>
            </a:r>
            <a:r>
              <a:rPr lang="ru-RU" sz="2000" dirty="0" err="1"/>
              <a:t>оскільки</a:t>
            </a:r>
            <a:r>
              <a:rPr lang="ru-RU" sz="2000" dirty="0"/>
              <a:t> </a:t>
            </a:r>
            <a:r>
              <a:rPr lang="ru-RU" sz="2000" dirty="0" err="1"/>
              <a:t>внаслідок</a:t>
            </a:r>
            <a:r>
              <a:rPr lang="ru-RU" sz="2000" dirty="0"/>
              <a:t> </a:t>
            </a:r>
            <a:r>
              <a:rPr lang="ru-RU" sz="2000" dirty="0" err="1"/>
              <a:t>перестрілу</a:t>
            </a:r>
            <a:r>
              <a:rPr lang="ru-RU" sz="2000" dirty="0"/>
              <a:t> </a:t>
            </a:r>
            <a:r>
              <a:rPr lang="ru-RU" sz="2000" dirty="0" err="1"/>
              <a:t>потенціал</a:t>
            </a:r>
            <a:r>
              <a:rPr lang="ru-RU" sz="2000" dirty="0"/>
              <a:t> </a:t>
            </a:r>
            <a:r>
              <a:rPr lang="ru-RU" sz="2000" dirty="0" err="1" smtClean="0"/>
              <a:t>відтворення</a:t>
            </a:r>
            <a:r>
              <a:rPr lang="ru-RU" sz="2000" dirty="0" smtClean="0"/>
              <a:t> буде </a:t>
            </a:r>
            <a:r>
              <a:rPr lang="ru-RU" sz="2000" dirty="0" err="1"/>
              <a:t>знищений</a:t>
            </a:r>
            <a:r>
              <a:rPr lang="ru-RU" sz="2000" dirty="0"/>
              <a:t> </a:t>
            </a:r>
            <a:r>
              <a:rPr lang="ru-RU" sz="2000" dirty="0" err="1"/>
              <a:t>і</a:t>
            </a:r>
            <a:r>
              <a:rPr lang="ru-RU" sz="2000" dirty="0"/>
              <a:t> в </a:t>
            </a:r>
            <a:r>
              <a:rPr lang="ru-RU" sz="2000" dirty="0" err="1"/>
              <a:t>подальшому</a:t>
            </a:r>
            <a:r>
              <a:rPr lang="ru-RU" sz="2000" dirty="0"/>
              <a:t> </a:t>
            </a:r>
            <a:r>
              <a:rPr lang="ru-RU" sz="2000" dirty="0" err="1"/>
              <a:t>виникне</a:t>
            </a:r>
            <a:r>
              <a:rPr lang="ru-RU" sz="2000" dirty="0"/>
              <a:t> </a:t>
            </a:r>
            <a:r>
              <a:rPr lang="ru-RU" sz="2000" dirty="0" err="1"/>
              <a:t>необхідність</a:t>
            </a:r>
            <a:r>
              <a:rPr lang="ru-RU" sz="2000" dirty="0"/>
              <a:t> штучного </a:t>
            </a:r>
            <a:r>
              <a:rPr lang="ru-RU" sz="2000" dirty="0" err="1" smtClean="0"/>
              <a:t>розселення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птахів</a:t>
            </a:r>
            <a:r>
              <a:rPr lang="ru-RU" sz="2000" dirty="0"/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i="1" dirty="0" err="1"/>
              <a:t>Хід</a:t>
            </a:r>
            <a:r>
              <a:rPr lang="ru-RU" sz="2400" i="1" dirty="0"/>
              <a:t> </a:t>
            </a:r>
            <a:r>
              <a:rPr lang="ru-RU" sz="2400" i="1" dirty="0" err="1"/>
              <a:t>роботи</a:t>
            </a:r>
            <a:endParaRPr lang="ru-RU" sz="2400" i="1" dirty="0"/>
          </a:p>
          <a:p>
            <a:pPr algn="just"/>
            <a:r>
              <a:rPr lang="ru-RU" sz="2400" dirty="0" err="1"/>
              <a:t>Територія</a:t>
            </a:r>
            <a:r>
              <a:rPr lang="ru-RU" sz="2400" dirty="0"/>
              <a:t> </a:t>
            </a:r>
            <a:r>
              <a:rPr lang="ru-RU" sz="2400" dirty="0" err="1"/>
              <a:t>мисливських</a:t>
            </a:r>
            <a:r>
              <a:rPr lang="ru-RU" sz="2400" dirty="0"/>
              <a:t> </a:t>
            </a:r>
            <a:r>
              <a:rPr lang="ru-RU" sz="2400" dirty="0" err="1"/>
              <a:t>угідь</a:t>
            </a:r>
            <a:r>
              <a:rPr lang="ru-RU" sz="2400" dirty="0"/>
              <a:t> </a:t>
            </a:r>
            <a:r>
              <a:rPr lang="ru-RU" sz="2400" dirty="0" err="1"/>
              <a:t>N-господарства</a:t>
            </a:r>
            <a:r>
              <a:rPr lang="ru-RU" sz="2400" dirty="0"/>
              <a:t> </a:t>
            </a:r>
            <a:r>
              <a:rPr lang="ru-RU" sz="2400" dirty="0" err="1"/>
              <a:t>складає</a:t>
            </a:r>
            <a:r>
              <a:rPr lang="ru-RU" sz="2400" dirty="0"/>
              <a:t> 7574 га. </a:t>
            </a:r>
            <a:r>
              <a:rPr lang="ru-RU" sz="2400" dirty="0" err="1" smtClean="0"/>
              <a:t>Обліком</a:t>
            </a:r>
            <a:r>
              <a:rPr lang="ru-RU" sz="2400" dirty="0" smtClean="0"/>
              <a:t> </a:t>
            </a:r>
            <a:r>
              <a:rPr lang="ru-RU" sz="2400" dirty="0" err="1" smtClean="0"/>
              <a:t>встановлено</a:t>
            </a:r>
            <a:r>
              <a:rPr lang="ru-RU" sz="2400" dirty="0" smtClean="0"/>
              <a:t> </a:t>
            </a:r>
            <a:r>
              <a:rPr lang="ru-RU" sz="2400" dirty="0" err="1"/>
              <a:t>такі</a:t>
            </a:r>
            <a:r>
              <a:rPr lang="ru-RU" sz="2400" dirty="0"/>
              <a:t> </a:t>
            </a:r>
            <a:r>
              <a:rPr lang="ru-RU" sz="2400" dirty="0" err="1"/>
              <a:t>чисельності</a:t>
            </a:r>
            <a:r>
              <a:rPr lang="ru-RU" sz="2400" dirty="0"/>
              <a:t> </a:t>
            </a:r>
            <a:r>
              <a:rPr lang="ru-RU" sz="2400" dirty="0" err="1"/>
              <a:t>мисливських</a:t>
            </a:r>
            <a:r>
              <a:rPr lang="ru-RU" sz="2400" dirty="0"/>
              <a:t> </a:t>
            </a:r>
            <a:r>
              <a:rPr lang="ru-RU" sz="2400" dirty="0" err="1"/>
              <a:t>птахів</a:t>
            </a:r>
            <a:r>
              <a:rPr lang="ru-RU" sz="2400" dirty="0"/>
              <a:t>:</a:t>
            </a:r>
          </a:p>
          <a:p>
            <a:pPr algn="just"/>
            <a:r>
              <a:rPr lang="ru-RU" sz="2400" dirty="0"/>
              <a:t>- Фазан – 143. </a:t>
            </a:r>
            <a:r>
              <a:rPr lang="ru-RU" sz="2400" dirty="0" err="1"/>
              <a:t>Клас</a:t>
            </a:r>
            <a:r>
              <a:rPr lang="ru-RU" sz="2400" dirty="0"/>
              <a:t> </a:t>
            </a:r>
            <a:r>
              <a:rPr lang="ru-RU" sz="2400" dirty="0" err="1"/>
              <a:t>бонітету</a:t>
            </a:r>
            <a:r>
              <a:rPr lang="ru-RU" sz="2400" dirty="0"/>
              <a:t> – 2</a:t>
            </a:r>
            <a:r>
              <a:rPr lang="ru-RU" sz="2400" dirty="0" smtClean="0"/>
              <a:t>. - </a:t>
            </a:r>
            <a:r>
              <a:rPr lang="ru-RU" sz="2400" dirty="0" err="1"/>
              <a:t>Сіра</a:t>
            </a:r>
            <a:r>
              <a:rPr lang="ru-RU" sz="2400" dirty="0"/>
              <a:t> </a:t>
            </a:r>
            <a:r>
              <a:rPr lang="ru-RU" sz="2400" dirty="0" err="1"/>
              <a:t>куріпка</a:t>
            </a:r>
            <a:r>
              <a:rPr lang="ru-RU" sz="2400" dirty="0"/>
              <a:t> – 427. </a:t>
            </a:r>
            <a:r>
              <a:rPr lang="ru-RU" sz="2400" dirty="0" err="1"/>
              <a:t>Клас</a:t>
            </a:r>
            <a:r>
              <a:rPr lang="ru-RU" sz="2400" dirty="0"/>
              <a:t> </a:t>
            </a:r>
            <a:r>
              <a:rPr lang="ru-RU" sz="2400" dirty="0" err="1"/>
              <a:t>бонітету</a:t>
            </a:r>
            <a:r>
              <a:rPr lang="ru-RU" sz="2400" dirty="0"/>
              <a:t> – 3.</a:t>
            </a:r>
          </a:p>
          <a:p>
            <a:pPr algn="just"/>
            <a:r>
              <a:rPr lang="ru-RU" sz="2400" dirty="0" err="1" smtClean="0"/>
              <a:t>Використовуючи</a:t>
            </a:r>
            <a:r>
              <a:rPr lang="ru-RU" sz="2400" dirty="0" smtClean="0"/>
              <a:t> </a:t>
            </a:r>
            <a:r>
              <a:rPr lang="ru-RU" sz="2400" dirty="0" err="1"/>
              <a:t>дод</a:t>
            </a:r>
            <a:r>
              <a:rPr lang="ru-RU" sz="2400" dirty="0"/>
              <a:t>. В табл. 1 та табл. 2 для «</a:t>
            </a:r>
            <a:r>
              <a:rPr lang="ru-RU" sz="2400" dirty="0" err="1"/>
              <a:t>Карпатської</a:t>
            </a:r>
            <a:r>
              <a:rPr lang="ru-RU" sz="2400" dirty="0"/>
              <a:t> </a:t>
            </a:r>
            <a:r>
              <a:rPr lang="ru-RU" sz="2400" dirty="0" err="1"/>
              <a:t>зони</a:t>
            </a:r>
            <a:r>
              <a:rPr lang="ru-RU" sz="2400" dirty="0"/>
              <a:t>» </a:t>
            </a:r>
            <a:r>
              <a:rPr lang="ru-RU" sz="2400" dirty="0" smtClean="0"/>
              <a:t>та «</a:t>
            </a:r>
            <a:r>
              <a:rPr lang="ru-RU" sz="2400" dirty="0" err="1" smtClean="0"/>
              <a:t>Лісостепова</a:t>
            </a:r>
            <a:r>
              <a:rPr lang="ru-RU" sz="2400" dirty="0" smtClean="0"/>
              <a:t> </a:t>
            </a:r>
            <a:r>
              <a:rPr lang="ru-RU" sz="2400" dirty="0"/>
              <a:t>(</a:t>
            </a:r>
            <a:r>
              <a:rPr lang="ru-RU" sz="2400" dirty="0" err="1"/>
              <a:t>правобережна</a:t>
            </a:r>
            <a:r>
              <a:rPr lang="ru-RU" sz="2400" dirty="0"/>
              <a:t>) зона, а </a:t>
            </a:r>
            <a:r>
              <a:rPr lang="ru-RU" sz="2400" dirty="0" err="1"/>
              <a:t>також</a:t>
            </a:r>
            <a:r>
              <a:rPr lang="ru-RU" sz="2400" dirty="0"/>
              <a:t> </a:t>
            </a:r>
            <a:r>
              <a:rPr lang="ru-RU" sz="2400" dirty="0" err="1"/>
              <a:t>відомості</a:t>
            </a:r>
            <a:r>
              <a:rPr lang="ru-RU" sz="2400" dirty="0"/>
              <a:t> </a:t>
            </a:r>
            <a:r>
              <a:rPr lang="ru-RU" sz="2400" dirty="0" err="1"/>
              <a:t>обліку</a:t>
            </a:r>
            <a:r>
              <a:rPr lang="ru-RU" sz="2400" dirty="0"/>
              <a:t> </a:t>
            </a:r>
            <a:r>
              <a:rPr lang="ru-RU" sz="2400" dirty="0" err="1" smtClean="0"/>
              <a:t>чисельності</a:t>
            </a:r>
            <a:r>
              <a:rPr lang="ru-RU" sz="2400" dirty="0" smtClean="0"/>
              <a:t> </a:t>
            </a:r>
            <a:r>
              <a:rPr lang="ru-RU" sz="2400" dirty="0" err="1" smtClean="0"/>
              <a:t>основних</a:t>
            </a:r>
            <a:r>
              <a:rPr lang="ru-RU" sz="2400" dirty="0" smtClean="0"/>
              <a:t> </a:t>
            </a:r>
            <a:r>
              <a:rPr lang="ru-RU" sz="2400" dirty="0" err="1"/>
              <a:t>видів</a:t>
            </a:r>
            <a:r>
              <a:rPr lang="ru-RU" sz="2400" dirty="0"/>
              <a:t> </a:t>
            </a:r>
            <a:r>
              <a:rPr lang="ru-RU" sz="2400" dirty="0" err="1"/>
              <a:t>мисливських</a:t>
            </a:r>
            <a:r>
              <a:rPr lang="ru-RU" sz="2400" dirty="0"/>
              <a:t> </a:t>
            </a:r>
            <a:r>
              <a:rPr lang="ru-RU" sz="2400" dirty="0" err="1"/>
              <a:t>тварин</a:t>
            </a:r>
            <a:r>
              <a:rPr lang="ru-RU" sz="2400" dirty="0"/>
              <a:t>, </a:t>
            </a:r>
            <a:r>
              <a:rPr lang="ru-RU" sz="2400" dirty="0" err="1"/>
              <a:t>встановити</a:t>
            </a:r>
            <a:r>
              <a:rPr lang="ru-RU" sz="2400" dirty="0"/>
              <a:t> </a:t>
            </a:r>
            <a:r>
              <a:rPr lang="ru-RU" sz="2400" dirty="0" err="1"/>
              <a:t>наявність</a:t>
            </a:r>
            <a:r>
              <a:rPr lang="ru-RU" sz="2400" dirty="0"/>
              <a:t> </a:t>
            </a:r>
            <a:r>
              <a:rPr lang="ru-RU" sz="2400" dirty="0" err="1"/>
              <a:t>або</a:t>
            </a:r>
            <a:r>
              <a:rPr lang="ru-RU" sz="2400" dirty="0"/>
              <a:t> </a:t>
            </a:r>
            <a:r>
              <a:rPr lang="ru-RU" sz="2400" dirty="0" err="1" smtClean="0"/>
              <a:t>відсутність</a:t>
            </a:r>
            <a:r>
              <a:rPr lang="ru-RU" sz="2400" dirty="0" smtClean="0"/>
              <a:t> </a:t>
            </a:r>
            <a:r>
              <a:rPr lang="ru-RU" sz="2400" dirty="0" err="1" smtClean="0"/>
              <a:t>оптимальної</a:t>
            </a:r>
            <a:r>
              <a:rPr lang="ru-RU" sz="2400" dirty="0" smtClean="0"/>
              <a:t> </a:t>
            </a:r>
            <a:r>
              <a:rPr lang="ru-RU" sz="2400" dirty="0" err="1"/>
              <a:t>щільності</a:t>
            </a:r>
            <a:r>
              <a:rPr lang="ru-RU" sz="2400" dirty="0"/>
              <a:t> та </a:t>
            </a:r>
            <a:r>
              <a:rPr lang="ru-RU" sz="2400" dirty="0" err="1"/>
              <a:t>види</a:t>
            </a:r>
            <a:r>
              <a:rPr lang="ru-RU" sz="2400" dirty="0"/>
              <a:t> </a:t>
            </a:r>
            <a:r>
              <a:rPr lang="ru-RU" sz="2400" dirty="0" err="1"/>
              <a:t>які</a:t>
            </a:r>
            <a:r>
              <a:rPr lang="ru-RU" sz="2400" dirty="0"/>
              <a:t> </a:t>
            </a:r>
            <a:r>
              <a:rPr lang="ru-RU" sz="2400" dirty="0" err="1"/>
              <a:t>можуть</a:t>
            </a:r>
            <a:r>
              <a:rPr lang="ru-RU" sz="2400" dirty="0"/>
              <a:t> </a:t>
            </a:r>
            <a:r>
              <a:rPr lang="ru-RU" sz="2400" dirty="0" err="1"/>
              <a:t>експлуатуватись</a:t>
            </a:r>
            <a:r>
              <a:rPr lang="ru-RU" sz="2400" dirty="0"/>
              <a:t>. </a:t>
            </a:r>
            <a:r>
              <a:rPr lang="ru-RU" sz="2400" dirty="0" err="1" smtClean="0"/>
              <a:t>Зробити</a:t>
            </a:r>
            <a:r>
              <a:rPr lang="ru-RU" sz="2400" dirty="0" smtClean="0"/>
              <a:t> </a:t>
            </a:r>
            <a:r>
              <a:rPr lang="ru-RU" sz="2400" dirty="0" err="1" smtClean="0"/>
              <a:t>висновок</a:t>
            </a:r>
            <a:r>
              <a:rPr lang="ru-RU" sz="2400" dirty="0"/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4723731" cy="501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27984" y="4221602"/>
            <a:ext cx="4536504" cy="26363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4712011" cy="3789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23520" y="2765459"/>
            <a:ext cx="4320480" cy="40925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err="1"/>
              <a:t>Контрольні</a:t>
            </a:r>
            <a:r>
              <a:rPr lang="ru-RU" sz="2400" dirty="0"/>
              <a:t> </a:t>
            </a:r>
            <a:r>
              <a:rPr lang="ru-RU" sz="2400" dirty="0" err="1"/>
              <a:t>питання</a:t>
            </a:r>
            <a:endParaRPr lang="ru-RU" sz="2400" dirty="0"/>
          </a:p>
          <a:p>
            <a:pPr algn="just"/>
            <a:r>
              <a:rPr lang="ru-RU" sz="2400" dirty="0"/>
              <a:t>1)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таке</a:t>
            </a:r>
            <a:r>
              <a:rPr lang="ru-RU" sz="2400" dirty="0"/>
              <a:t> оптимальна </a:t>
            </a:r>
            <a:r>
              <a:rPr lang="ru-RU" sz="2400" dirty="0" err="1"/>
              <a:t>щільність</a:t>
            </a:r>
            <a:r>
              <a:rPr lang="ru-RU" sz="2400" dirty="0"/>
              <a:t> </a:t>
            </a:r>
            <a:r>
              <a:rPr lang="ru-RU" sz="2400" dirty="0" err="1"/>
              <a:t>мисливських</a:t>
            </a:r>
            <a:r>
              <a:rPr lang="ru-RU" sz="2400" dirty="0"/>
              <a:t> </a:t>
            </a:r>
            <a:r>
              <a:rPr lang="ru-RU" sz="2400" dirty="0" err="1"/>
              <a:t>тварин</a:t>
            </a:r>
            <a:r>
              <a:rPr lang="ru-RU" sz="2400" dirty="0"/>
              <a:t>?</a:t>
            </a:r>
          </a:p>
          <a:p>
            <a:pPr algn="just"/>
            <a:r>
              <a:rPr lang="ru-RU" sz="2400" dirty="0"/>
              <a:t>2)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таке</a:t>
            </a:r>
            <a:r>
              <a:rPr lang="ru-RU" sz="2400" dirty="0"/>
              <a:t> оптимальна </a:t>
            </a:r>
            <a:r>
              <a:rPr lang="ru-RU" sz="2400" dirty="0" err="1"/>
              <a:t>чисельність</a:t>
            </a:r>
            <a:r>
              <a:rPr lang="ru-RU" sz="2400" dirty="0"/>
              <a:t> </a:t>
            </a:r>
            <a:r>
              <a:rPr lang="ru-RU" sz="2400" dirty="0" err="1"/>
              <a:t>мисливських</a:t>
            </a:r>
            <a:r>
              <a:rPr lang="ru-RU" sz="2400" dirty="0"/>
              <a:t> </a:t>
            </a:r>
            <a:r>
              <a:rPr lang="ru-RU" sz="2400" dirty="0" err="1"/>
              <a:t>тварин</a:t>
            </a:r>
            <a:r>
              <a:rPr lang="ru-RU" sz="2400" dirty="0"/>
              <a:t>?</a:t>
            </a:r>
          </a:p>
          <a:p>
            <a:pPr algn="just"/>
            <a:r>
              <a:rPr lang="ru-RU" sz="2400" dirty="0"/>
              <a:t>3) Дайте </a:t>
            </a:r>
            <a:r>
              <a:rPr lang="ru-RU" sz="2400" dirty="0" err="1"/>
              <a:t>визначення</a:t>
            </a:r>
            <a:r>
              <a:rPr lang="ru-RU" sz="2400" dirty="0"/>
              <a:t> </a:t>
            </a:r>
            <a:r>
              <a:rPr lang="ru-RU" sz="2400" dirty="0" err="1"/>
              <a:t>мінімальній</a:t>
            </a:r>
            <a:r>
              <a:rPr lang="ru-RU" sz="2400" dirty="0"/>
              <a:t> </a:t>
            </a:r>
            <a:r>
              <a:rPr lang="ru-RU" sz="2400" dirty="0" err="1"/>
              <a:t>щільності</a:t>
            </a:r>
            <a:r>
              <a:rPr lang="ru-RU" sz="2400" dirty="0"/>
              <a:t> </a:t>
            </a:r>
            <a:r>
              <a:rPr lang="ru-RU" sz="2400" dirty="0" err="1"/>
              <a:t>мисливських</a:t>
            </a:r>
            <a:r>
              <a:rPr lang="ru-RU" sz="2400" dirty="0"/>
              <a:t> </a:t>
            </a:r>
            <a:r>
              <a:rPr lang="ru-RU" sz="2400" dirty="0" err="1"/>
              <a:t>тварин</a:t>
            </a:r>
            <a:r>
              <a:rPr lang="ru-RU" sz="2400" dirty="0"/>
              <a:t>?</a:t>
            </a:r>
          </a:p>
          <a:p>
            <a:pPr algn="just"/>
            <a:r>
              <a:rPr lang="ru-RU" sz="2400" dirty="0"/>
              <a:t>4) Як </a:t>
            </a:r>
            <a:r>
              <a:rPr lang="ru-RU" sz="2400" dirty="0" err="1"/>
              <a:t>розрахувати</a:t>
            </a:r>
            <a:r>
              <a:rPr lang="ru-RU" sz="2400" dirty="0"/>
              <a:t> </a:t>
            </a:r>
            <a:r>
              <a:rPr lang="ru-RU" sz="2400" dirty="0" err="1"/>
              <a:t>оптимальну</a:t>
            </a:r>
            <a:r>
              <a:rPr lang="ru-RU" sz="2400" dirty="0"/>
              <a:t> </a:t>
            </a:r>
            <a:r>
              <a:rPr lang="ru-RU" sz="2400" dirty="0" err="1"/>
              <a:t>чисельність</a:t>
            </a:r>
            <a:r>
              <a:rPr lang="ru-RU" sz="2400" dirty="0"/>
              <a:t> </a:t>
            </a:r>
            <a:r>
              <a:rPr lang="ru-RU" sz="2400" dirty="0" err="1"/>
              <a:t>мисливських</a:t>
            </a:r>
            <a:r>
              <a:rPr lang="ru-RU" sz="2400" dirty="0"/>
              <a:t> </a:t>
            </a:r>
            <a:r>
              <a:rPr lang="ru-RU" sz="2400" dirty="0" err="1"/>
              <a:t>тварин</a:t>
            </a:r>
            <a:r>
              <a:rPr lang="ru-RU" sz="2400" dirty="0"/>
              <a:t>?</a:t>
            </a:r>
          </a:p>
          <a:p>
            <a:pPr algn="just"/>
            <a:r>
              <a:rPr lang="ru-RU" sz="2400" dirty="0"/>
              <a:t>5) </a:t>
            </a:r>
            <a:r>
              <a:rPr lang="ru-RU" sz="2400" dirty="0" err="1"/>
              <a:t>Які</a:t>
            </a:r>
            <a:r>
              <a:rPr lang="ru-RU" sz="2400" dirty="0"/>
              <a:t> </a:t>
            </a:r>
            <a:r>
              <a:rPr lang="ru-RU" sz="2400" dirty="0" err="1"/>
              <a:t>є</a:t>
            </a:r>
            <a:r>
              <a:rPr lang="ru-RU" sz="2400" dirty="0"/>
              <a:t> </a:t>
            </a:r>
            <a:r>
              <a:rPr lang="ru-RU" sz="2400" dirty="0" err="1"/>
              <a:t>способи</a:t>
            </a:r>
            <a:r>
              <a:rPr lang="ru-RU" sz="2400" dirty="0"/>
              <a:t> </a:t>
            </a:r>
            <a:r>
              <a:rPr lang="ru-RU" sz="2400" dirty="0" err="1"/>
              <a:t>визначення</a:t>
            </a:r>
            <a:r>
              <a:rPr lang="ru-RU" sz="2400" dirty="0"/>
              <a:t> </a:t>
            </a:r>
            <a:r>
              <a:rPr lang="ru-RU" sz="2400" dirty="0" err="1"/>
              <a:t>оптимальної</a:t>
            </a:r>
            <a:r>
              <a:rPr lang="ru-RU" sz="2400" dirty="0"/>
              <a:t> </a:t>
            </a:r>
            <a:r>
              <a:rPr lang="ru-RU" sz="2400" dirty="0" err="1"/>
              <a:t>чисельності</a:t>
            </a:r>
            <a:r>
              <a:rPr lang="ru-RU" sz="2400" dirty="0"/>
              <a:t> </a:t>
            </a:r>
            <a:r>
              <a:rPr lang="ru-RU" sz="2400" dirty="0" err="1" smtClean="0"/>
              <a:t>мисливських</a:t>
            </a:r>
            <a:r>
              <a:rPr lang="ru-RU" sz="2400" dirty="0" smtClean="0"/>
              <a:t> </a:t>
            </a:r>
            <a:r>
              <a:rPr lang="ru-RU" sz="2400" dirty="0" err="1" smtClean="0"/>
              <a:t>тварин</a:t>
            </a:r>
            <a:r>
              <a:rPr lang="ru-RU" sz="2400" dirty="0"/>
              <a:t>?</a:t>
            </a:r>
          </a:p>
          <a:p>
            <a:pPr algn="just"/>
            <a:r>
              <a:rPr lang="ru-RU" sz="2400" dirty="0"/>
              <a:t>6) </a:t>
            </a:r>
            <a:r>
              <a:rPr lang="ru-RU" sz="2400" dirty="0" err="1"/>
              <a:t>Від</a:t>
            </a:r>
            <a:r>
              <a:rPr lang="ru-RU" sz="2400" dirty="0"/>
              <a:t> </a:t>
            </a:r>
            <a:r>
              <a:rPr lang="ru-RU" sz="2400" dirty="0" err="1"/>
              <a:t>чого</a:t>
            </a:r>
            <a:r>
              <a:rPr lang="ru-RU" sz="2400" dirty="0"/>
              <a:t> </a:t>
            </a:r>
            <a:r>
              <a:rPr lang="ru-RU" sz="2400" dirty="0" err="1"/>
              <a:t>залежить</a:t>
            </a:r>
            <a:r>
              <a:rPr lang="ru-RU" sz="2400" dirty="0"/>
              <a:t> </a:t>
            </a:r>
            <a:r>
              <a:rPr lang="ru-RU" sz="2400" dirty="0" err="1"/>
              <a:t>показник</a:t>
            </a:r>
            <a:r>
              <a:rPr lang="ru-RU" sz="2400" dirty="0"/>
              <a:t> </a:t>
            </a:r>
            <a:r>
              <a:rPr lang="ru-RU" sz="2400" dirty="0" err="1"/>
              <a:t>оптимальної</a:t>
            </a:r>
            <a:r>
              <a:rPr lang="ru-RU" sz="2400" dirty="0"/>
              <a:t> </a:t>
            </a:r>
            <a:r>
              <a:rPr lang="ru-RU" sz="2400" dirty="0" err="1"/>
              <a:t>чисельності</a:t>
            </a:r>
            <a:r>
              <a:rPr lang="ru-RU" sz="2400" dirty="0"/>
              <a:t> </a:t>
            </a:r>
            <a:r>
              <a:rPr lang="ru-RU" sz="2400" dirty="0" err="1" smtClean="0"/>
              <a:t>мисливських</a:t>
            </a:r>
            <a:r>
              <a:rPr lang="ru-RU" sz="2400" dirty="0" smtClean="0"/>
              <a:t> </a:t>
            </a:r>
            <a:r>
              <a:rPr lang="ru-RU" sz="2400" dirty="0" err="1" smtClean="0"/>
              <a:t>тварин</a:t>
            </a:r>
            <a:r>
              <a:rPr lang="ru-RU" sz="2400" dirty="0"/>
              <a:t>?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106</TotalTime>
  <Words>909</Words>
  <Application>Microsoft Office PowerPoint</Application>
  <PresentationFormat>Экран (4:3)</PresentationFormat>
  <Paragraphs>49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Бумажная</vt:lpstr>
      <vt:lpstr>Типологія мисливських угідь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Типологія мисливських угідь</dc:title>
  <dc:creator>Руслан Аминов</dc:creator>
  <cp:lastModifiedBy>Руслан Аминов</cp:lastModifiedBy>
  <cp:revision>6</cp:revision>
  <dcterms:created xsi:type="dcterms:W3CDTF">2024-10-28T09:08:46Z</dcterms:created>
  <dcterms:modified xsi:type="dcterms:W3CDTF">2024-10-28T17:40:31Z</dcterms:modified>
</cp:coreProperties>
</file>