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04" autoAdjust="0"/>
  </p:normalViewPr>
  <p:slideViewPr>
    <p:cSldViewPr>
      <p:cViewPr varScale="1">
        <p:scale>
          <a:sx n="147" d="100"/>
          <a:sy n="147" d="100"/>
        </p:scale>
        <p:origin x="-60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1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88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57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25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50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0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98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75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82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32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5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09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37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4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6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19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64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3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23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39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87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кот</dc:creator>
  <cp:lastModifiedBy>admin</cp:lastModifiedBy>
  <cp:revision>1</cp:revision>
  <dcterms:created xsi:type="dcterms:W3CDTF">2018-11-27T12:49:00Z</dcterms:created>
  <dcterms:modified xsi:type="dcterms:W3CDTF">2018-11-27T12:51:45Z</dcterms:modified>
</cp:coreProperties>
</file>