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-49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6D749C99-99E4-428A-BCDA-DB65A3D94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6716" y="224487"/>
            <a:ext cx="6818568" cy="251164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002060"/>
                </a:solidFill>
                <a:latin typeface="Cambria" panose="02040503050406030204" pitchFamily="18" charset="0"/>
              </a:rPr>
              <a:t>Е</a:t>
            </a:r>
            <a:r>
              <a:rPr lang="uk-UA" sz="3200" b="1" i="1" dirty="0">
                <a:solidFill>
                  <a:srgbClr val="002060"/>
                </a:solidFill>
                <a:latin typeface="Cambria" panose="02040503050406030204" pitchFamily="18" charset="0"/>
              </a:rPr>
              <a:t>нергозбереження та </a:t>
            </a:r>
            <a:r>
              <a:rPr lang="uk-UA" sz="3200" b="1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енергоефективність</a:t>
            </a:r>
            <a:r>
              <a:rPr lang="uk-UA" sz="32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uk-UA" sz="3200" b="1" i="1" dirty="0">
                <a:solidFill>
                  <a:srgbClr val="002060"/>
                </a:solidFill>
                <a:latin typeface="Cambria" panose="02040503050406030204" pitchFamily="18" charset="0"/>
              </a:rPr>
              <a:t>за галузями промисловості</a:t>
            </a:r>
            <a:endParaRPr lang="ru-RU" sz="32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BA25040D-3E58-49D5-B81B-7F169B8DD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2" y="4136965"/>
            <a:ext cx="9025504" cy="2309067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bg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Прихно</a:t>
            </a:r>
            <a:r>
              <a:rPr lang="uk-UA" sz="2400" b="1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uk-UA" sz="2400" b="1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валерія</a:t>
            </a:r>
            <a:r>
              <a:rPr lang="uk-UA" sz="2400" b="1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uk-UA" sz="2400" b="1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леонідівна</a:t>
            </a:r>
            <a:endParaRPr lang="uk-UA" sz="2400" b="1" i="1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Старший викладач кафедри </a:t>
            </a:r>
            <a:r>
              <a:rPr lang="uk-UA" sz="24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електричної інженерії та </a:t>
            </a:r>
            <a:r>
              <a:rPr lang="uk-UA" sz="2400" i="1" dirty="0" err="1" smtClean="0">
                <a:solidFill>
                  <a:schemeClr val="bg1"/>
                </a:solidFill>
                <a:latin typeface="Cambria" panose="02040503050406030204" pitchFamily="18" charset="0"/>
              </a:rPr>
              <a:t>кіберфізичних</a:t>
            </a:r>
            <a:r>
              <a:rPr lang="uk-UA" sz="24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систем</a:t>
            </a: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Інженерного навчально-наукового інституту</a:t>
            </a:r>
            <a:endParaRPr lang="uk-UA" sz="2400" i="1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solidFill>
                  <a:schemeClr val="bg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483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1F0D775-0FF6-444D-9840-A5DE7E1BB36A}"/>
              </a:ext>
            </a:extLst>
          </p:cNvPr>
          <p:cNvSpPr txBox="1"/>
          <p:nvPr/>
        </p:nvSpPr>
        <p:spPr>
          <a:xfrm>
            <a:off x="176463" y="-5417"/>
            <a:ext cx="11839074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i="1" dirty="0">
                <a:solidFill>
                  <a:srgbClr val="FFFF00"/>
                </a:solidFill>
                <a:effectLst/>
                <a:latin typeface="Arial Unicode MS"/>
              </a:rPr>
              <a:t>Предметом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 вивчення навчальної дисципліни </a:t>
            </a:r>
            <a:r>
              <a:rPr lang="ru-RU" sz="4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Е</a:t>
            </a:r>
            <a:r>
              <a:rPr lang="uk-UA" sz="4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нергозбереження та енергоефективність за галузями промисловості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 є формування теоретичних знань та практичних навичок з принципів побудови та практики використання автоматизованих електроприводів, технологічних комплексів та механізмів використовуваних в енергетичній</a:t>
            </a:r>
            <a:r>
              <a:rPr lang="ru-RU" sz="4400" spc="-170" dirty="0">
                <a:solidFill>
                  <a:srgbClr val="FFFF00"/>
                </a:solidFill>
                <a:effectLst/>
                <a:latin typeface="Arial Unicode MS"/>
              </a:rPr>
              <a:t> </a:t>
            </a:r>
            <a:r>
              <a:rPr lang="ru-RU" sz="4400" dirty="0">
                <a:solidFill>
                  <a:srgbClr val="FFFF00"/>
                </a:solidFill>
                <a:effectLst/>
                <a:latin typeface="Arial Unicode MS"/>
              </a:rPr>
              <a:t>промисловості.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741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7762937-6216-4361-9494-AD4F0E96CFE4}"/>
              </a:ext>
            </a:extLst>
          </p:cNvPr>
          <p:cNvSpPr txBox="1"/>
          <p:nvPr/>
        </p:nvSpPr>
        <p:spPr>
          <a:xfrm>
            <a:off x="352926" y="513615"/>
            <a:ext cx="1148614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нергозбереження та енергоефективність за галузями промисловості</a:t>
            </a:r>
            <a:r>
              <a:rPr lang="ru-RU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вимогам енергетичної стратегії України до 2035 року </a:t>
            </a:r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«Безпека, енергоефективність, конкурентоспроможність», зокрема: «...підвищення енергоефективності на етапі генерації електро- та теплоенергії, зниження втрат енергії у подальшому при її передачі та розподілі»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898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69C49DD-8F76-4FED-9339-7A9EA939174A}"/>
              </a:ext>
            </a:extLst>
          </p:cNvPr>
          <p:cNvSpPr txBox="1"/>
          <p:nvPr/>
        </p:nvSpPr>
        <p:spPr>
          <a:xfrm>
            <a:off x="764005" y="181957"/>
            <a:ext cx="10663989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69900" algn="just">
              <a:tabLst>
                <a:tab pos="4773295" algn="l"/>
              </a:tabLst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результаті успішного засвоєння курсу студент зможе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аналізувати використання автоматизованих електроприводів, технологічних комплексів та механізмів використовуваних в енергетичній промисловості є невід’ємною складовою формування професійної компетентності й важливою передумовою академічної та професійної мобільності студентів.</a:t>
            </a:r>
            <a:endParaRPr lang="en-US" sz="3200" dirty="0">
              <a:solidFill>
                <a:schemeClr val="bg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електроенергетичних систем дозволяє </a:t>
            </a:r>
            <a:r>
              <a:rPr lang="ru-RU" sz="32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задавати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 режими функціонування електротехнічного обладнання, здійснювати проектування електроенергетичних систем за заданими критеріями, підвищувати точність налаштування уставок захисних апаратів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5862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51</TotalTime>
  <Words>171</Words>
  <Application>Microsoft Office PowerPoint</Application>
  <PresentationFormat>Произвольный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Circuit</vt:lpstr>
      <vt:lpstr>ДИСЦИПЛІНА ЗА ВИБОРОМ СТУДЕНТА:  Енергозбереження та енергоефективність за галузями промисловості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ЗА ВИБОРОМ СТУДЕНТА:  Енергозбереження та енергоефективність за галузями промисловості</dc:title>
  <dc:creator>Пользователь Windows</dc:creator>
  <cp:lastModifiedBy>Даша</cp:lastModifiedBy>
  <cp:revision>7</cp:revision>
  <dcterms:created xsi:type="dcterms:W3CDTF">2020-12-15T00:06:18Z</dcterms:created>
  <dcterms:modified xsi:type="dcterms:W3CDTF">2025-11-25T17:57:02Z</dcterms:modified>
</cp:coreProperties>
</file>