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2" r:id="rId5"/>
    <p:sldId id="261" r:id="rId6"/>
    <p:sldId id="259" r:id="rId7"/>
    <p:sldId id="258" r:id="rId8"/>
    <p:sldId id="263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62F7C8-2681-4CDC-BAE5-F53B3F3DA12E}" type="doc">
      <dgm:prSet loTypeId="urn:microsoft.com/office/officeart/2005/8/layout/pList2" loCatId="list" qsTypeId="urn:microsoft.com/office/officeart/2005/8/quickstyle/3d2" qsCatId="3D" csTypeId="urn:microsoft.com/office/officeart/2005/8/colors/colorful5" csCatId="colorful" phldr="1"/>
      <dgm:spPr/>
    </dgm:pt>
    <dgm:pt modelId="{EEC33A1E-3C76-4BD1-8660-90AB9819CFDE}">
      <dgm:prSet phldrT="[Текст]"/>
      <dgm:spPr/>
      <dgm:t>
        <a:bodyPr vert="vert270" anchor="ctr"/>
        <a:lstStyle/>
        <a:p>
          <a:r>
            <a:rPr lang="uk-UA" i="1" baseline="0" dirty="0" smtClean="0">
              <a:latin typeface="Cambria" pitchFamily="18" charset="0"/>
              <a:cs typeface="Arial" pitchFamily="34" charset="0"/>
            </a:rPr>
            <a:t>садовник</a:t>
          </a:r>
          <a:endParaRPr lang="uk-UA" i="1" baseline="0" dirty="0">
            <a:latin typeface="Cambria" pitchFamily="18" charset="0"/>
            <a:cs typeface="Arial" pitchFamily="34" charset="0"/>
          </a:endParaRPr>
        </a:p>
      </dgm:t>
    </dgm:pt>
    <dgm:pt modelId="{2DA0444D-BBCA-4579-B7AD-282FAB0A4704}" type="parTrans" cxnId="{EA15A69E-BD70-482A-9894-DC6DD7EB7F46}">
      <dgm:prSet/>
      <dgm:spPr/>
      <dgm:t>
        <a:bodyPr/>
        <a:lstStyle/>
        <a:p>
          <a:endParaRPr lang="uk-UA"/>
        </a:p>
      </dgm:t>
    </dgm:pt>
    <dgm:pt modelId="{B5872106-D9FA-456B-9EA4-8FEB3E073B40}" type="sibTrans" cxnId="{EA15A69E-BD70-482A-9894-DC6DD7EB7F46}">
      <dgm:prSet/>
      <dgm:spPr/>
      <dgm:t>
        <a:bodyPr/>
        <a:lstStyle/>
        <a:p>
          <a:endParaRPr lang="uk-UA"/>
        </a:p>
      </dgm:t>
    </dgm:pt>
    <dgm:pt modelId="{0052F862-CF6E-400F-9C4A-7087828C58D0}">
      <dgm:prSet phldrT="[Текст]"/>
      <dgm:spPr/>
      <dgm:t>
        <a:bodyPr vert="vert270" anchor="ctr"/>
        <a:lstStyle/>
        <a:p>
          <a:r>
            <a:rPr lang="uk-UA" i="1" baseline="0" dirty="0" smtClean="0">
              <a:latin typeface="Cambria" pitchFamily="18" charset="0"/>
              <a:cs typeface="Arial" pitchFamily="34" charset="0"/>
            </a:rPr>
            <a:t>архітектор</a:t>
          </a:r>
          <a:endParaRPr lang="uk-UA" i="1" baseline="0" dirty="0">
            <a:latin typeface="Cambria" pitchFamily="18" charset="0"/>
            <a:cs typeface="Arial" pitchFamily="34" charset="0"/>
          </a:endParaRPr>
        </a:p>
      </dgm:t>
    </dgm:pt>
    <dgm:pt modelId="{98B8F131-B13C-4A72-8DC5-E67FC54184AC}" type="parTrans" cxnId="{6B26256C-E674-4495-B022-A8ADD9C26DBC}">
      <dgm:prSet/>
      <dgm:spPr/>
      <dgm:t>
        <a:bodyPr/>
        <a:lstStyle/>
        <a:p>
          <a:endParaRPr lang="uk-UA"/>
        </a:p>
      </dgm:t>
    </dgm:pt>
    <dgm:pt modelId="{D9E1868A-84B3-4036-84E4-BF43D20A989E}" type="sibTrans" cxnId="{6B26256C-E674-4495-B022-A8ADD9C26DBC}">
      <dgm:prSet/>
      <dgm:spPr/>
      <dgm:t>
        <a:bodyPr/>
        <a:lstStyle/>
        <a:p>
          <a:endParaRPr lang="uk-UA"/>
        </a:p>
      </dgm:t>
    </dgm:pt>
    <dgm:pt modelId="{340FE011-E794-41D3-BAF0-2DBBF572A5B6}">
      <dgm:prSet phldrT="[Текст]"/>
      <dgm:spPr/>
      <dgm:t>
        <a:bodyPr vert="vert270" anchor="ctr"/>
        <a:lstStyle/>
        <a:p>
          <a:r>
            <a:rPr lang="uk-UA" i="1" baseline="0" dirty="0" smtClean="0">
              <a:latin typeface="Cambria" pitchFamily="18" charset="0"/>
              <a:cs typeface="Arial" pitchFamily="34" charset="0"/>
            </a:rPr>
            <a:t>скульптор</a:t>
          </a:r>
          <a:endParaRPr lang="uk-UA" i="1" baseline="0" dirty="0">
            <a:latin typeface="Cambria" pitchFamily="18" charset="0"/>
            <a:cs typeface="Arial" pitchFamily="34" charset="0"/>
          </a:endParaRPr>
        </a:p>
      </dgm:t>
    </dgm:pt>
    <dgm:pt modelId="{CBF47FC3-4035-4970-A465-A6D59DF7E45B}" type="parTrans" cxnId="{57BBAB56-CDAE-4E91-9527-4D035A3C76E5}">
      <dgm:prSet/>
      <dgm:spPr/>
      <dgm:t>
        <a:bodyPr/>
        <a:lstStyle/>
        <a:p>
          <a:endParaRPr lang="uk-UA"/>
        </a:p>
      </dgm:t>
    </dgm:pt>
    <dgm:pt modelId="{0137F27E-9FB1-4FC3-8EF6-9C6CE0381ACE}" type="sibTrans" cxnId="{57BBAB56-CDAE-4E91-9527-4D035A3C76E5}">
      <dgm:prSet/>
      <dgm:spPr/>
      <dgm:t>
        <a:bodyPr/>
        <a:lstStyle/>
        <a:p>
          <a:endParaRPr lang="uk-UA"/>
        </a:p>
      </dgm:t>
    </dgm:pt>
    <dgm:pt modelId="{EA816EB0-4D06-4B9F-A39D-F7E02735CD02}">
      <dgm:prSet phldrT="[Текст]"/>
      <dgm:spPr/>
      <dgm:t>
        <a:bodyPr vert="vert270" anchor="ctr"/>
        <a:lstStyle/>
        <a:p>
          <a:r>
            <a:rPr lang="ru-RU" i="1" baseline="0" dirty="0" err="1" smtClean="0">
              <a:latin typeface="Cambria" pitchFamily="18" charset="0"/>
              <a:cs typeface="Arial" pitchFamily="34" charset="0"/>
            </a:rPr>
            <a:t>полководец</a:t>
          </a:r>
          <a:r>
            <a:rPr lang="ru-RU" i="1" baseline="0" dirty="0" err="1" smtClean="0">
              <a:latin typeface="Arial" pitchFamily="34" charset="0"/>
              <a:cs typeface="Arial" pitchFamily="34" charset="0"/>
            </a:rPr>
            <a:t>ь</a:t>
          </a:r>
          <a:endParaRPr lang="uk-UA" i="1" baseline="0" dirty="0">
            <a:latin typeface="Arial" pitchFamily="34" charset="0"/>
            <a:cs typeface="Arial" pitchFamily="34" charset="0"/>
          </a:endParaRPr>
        </a:p>
      </dgm:t>
    </dgm:pt>
    <dgm:pt modelId="{EF113A84-1728-4A64-8BBF-4D7DBCE4A74F}" type="parTrans" cxnId="{FD095917-CF43-4FDC-9C01-F3FAB8CC0BB7}">
      <dgm:prSet/>
      <dgm:spPr/>
      <dgm:t>
        <a:bodyPr/>
        <a:lstStyle/>
        <a:p>
          <a:endParaRPr lang="uk-UA"/>
        </a:p>
      </dgm:t>
    </dgm:pt>
    <dgm:pt modelId="{793FECDF-8E60-45E6-90B6-1188C7A4C553}" type="sibTrans" cxnId="{FD095917-CF43-4FDC-9C01-F3FAB8CC0BB7}">
      <dgm:prSet/>
      <dgm:spPr/>
      <dgm:t>
        <a:bodyPr/>
        <a:lstStyle/>
        <a:p>
          <a:endParaRPr lang="uk-UA"/>
        </a:p>
      </dgm:t>
    </dgm:pt>
    <dgm:pt modelId="{F3795F9F-B4BD-4CEF-84C1-89A03DA54D3D}" type="pres">
      <dgm:prSet presAssocID="{4862F7C8-2681-4CDC-BAE5-F53B3F3DA12E}" presName="Name0" presStyleCnt="0">
        <dgm:presLayoutVars>
          <dgm:dir/>
          <dgm:resizeHandles val="exact"/>
        </dgm:presLayoutVars>
      </dgm:prSet>
      <dgm:spPr/>
    </dgm:pt>
    <dgm:pt modelId="{D11AEF5B-BCF4-49F0-BF3C-36F7151DA26E}" type="pres">
      <dgm:prSet presAssocID="{4862F7C8-2681-4CDC-BAE5-F53B3F3DA12E}" presName="bkgdShp" presStyleLbl="alignAccFollowNode1" presStyleIdx="0" presStyleCnt="1"/>
      <dgm:spPr/>
    </dgm:pt>
    <dgm:pt modelId="{304EB4C7-3E85-467E-BFB8-B54015139428}" type="pres">
      <dgm:prSet presAssocID="{4862F7C8-2681-4CDC-BAE5-F53B3F3DA12E}" presName="linComp" presStyleCnt="0"/>
      <dgm:spPr/>
    </dgm:pt>
    <dgm:pt modelId="{D53A1E79-EF2F-4CD2-A6E8-5E8BD56ADF5B}" type="pres">
      <dgm:prSet presAssocID="{EEC33A1E-3C76-4BD1-8660-90AB9819CFDE}" presName="compNode" presStyleCnt="0"/>
      <dgm:spPr/>
    </dgm:pt>
    <dgm:pt modelId="{4ED32363-F132-4201-8083-A093423579D9}" type="pres">
      <dgm:prSet presAssocID="{EEC33A1E-3C76-4BD1-8660-90AB9819CFD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D1CC675-CFC0-471D-8924-0BAAAF4F77A9}" type="pres">
      <dgm:prSet presAssocID="{EEC33A1E-3C76-4BD1-8660-90AB9819CFDE}" presName="invisiNode" presStyleLbl="node1" presStyleIdx="0" presStyleCnt="4"/>
      <dgm:spPr/>
    </dgm:pt>
    <dgm:pt modelId="{4122FE07-5303-4294-845D-618DFD82425D}" type="pres">
      <dgm:prSet presAssocID="{EEC33A1E-3C76-4BD1-8660-90AB9819CFDE}" presName="imagNode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60C700D-4C53-44D1-856A-E41927E3C3B5}" type="pres">
      <dgm:prSet presAssocID="{B5872106-D9FA-456B-9EA4-8FEB3E073B40}" presName="sibTrans" presStyleLbl="sibTrans2D1" presStyleIdx="0" presStyleCnt="0"/>
      <dgm:spPr/>
      <dgm:t>
        <a:bodyPr/>
        <a:lstStyle/>
        <a:p>
          <a:endParaRPr lang="uk-UA"/>
        </a:p>
      </dgm:t>
    </dgm:pt>
    <dgm:pt modelId="{578509AC-5201-4DE7-BBE4-12FF93CD0BB0}" type="pres">
      <dgm:prSet presAssocID="{0052F862-CF6E-400F-9C4A-7087828C58D0}" presName="compNode" presStyleCnt="0"/>
      <dgm:spPr/>
    </dgm:pt>
    <dgm:pt modelId="{C0C77180-5937-43D7-8BB7-11074240E73B}" type="pres">
      <dgm:prSet presAssocID="{0052F862-CF6E-400F-9C4A-7087828C58D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CC1470-B1F1-4D61-A2D4-5C92A02CDE27}" type="pres">
      <dgm:prSet presAssocID="{0052F862-CF6E-400F-9C4A-7087828C58D0}" presName="invisiNode" presStyleLbl="node1" presStyleIdx="1" presStyleCnt="4"/>
      <dgm:spPr/>
    </dgm:pt>
    <dgm:pt modelId="{5FA73FD2-280A-4F7D-806A-515AEDA26541}" type="pres">
      <dgm:prSet presAssocID="{0052F862-CF6E-400F-9C4A-7087828C58D0}" presName="imagNode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33DBF5F-F2B2-4ECE-ABEC-F5499057DB21}" type="pres">
      <dgm:prSet presAssocID="{D9E1868A-84B3-4036-84E4-BF43D20A989E}" presName="sibTrans" presStyleLbl="sibTrans2D1" presStyleIdx="0" presStyleCnt="0"/>
      <dgm:spPr/>
      <dgm:t>
        <a:bodyPr/>
        <a:lstStyle/>
        <a:p>
          <a:endParaRPr lang="uk-UA"/>
        </a:p>
      </dgm:t>
    </dgm:pt>
    <dgm:pt modelId="{3B474104-3030-4BFB-85D6-4D8264EDE7B8}" type="pres">
      <dgm:prSet presAssocID="{340FE011-E794-41D3-BAF0-2DBBF572A5B6}" presName="compNode" presStyleCnt="0"/>
      <dgm:spPr/>
    </dgm:pt>
    <dgm:pt modelId="{90F60819-C91C-4E53-A3F3-0656EAE927F3}" type="pres">
      <dgm:prSet presAssocID="{340FE011-E794-41D3-BAF0-2DBBF572A5B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699D7E-9A15-457B-8983-A9CE30215F92}" type="pres">
      <dgm:prSet presAssocID="{340FE011-E794-41D3-BAF0-2DBBF572A5B6}" presName="invisiNode" presStyleLbl="node1" presStyleIdx="2" presStyleCnt="4"/>
      <dgm:spPr/>
    </dgm:pt>
    <dgm:pt modelId="{B66F859B-6A8C-4A6D-8786-7C287DBFDAD0}" type="pres">
      <dgm:prSet presAssocID="{340FE011-E794-41D3-BAF0-2DBBF572A5B6}" presName="imagNode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8D6ACD1E-8F2F-4BE4-BD33-70552AAA925D}" type="pres">
      <dgm:prSet presAssocID="{0137F27E-9FB1-4FC3-8EF6-9C6CE0381ACE}" presName="sibTrans" presStyleLbl="sibTrans2D1" presStyleIdx="0" presStyleCnt="0"/>
      <dgm:spPr/>
      <dgm:t>
        <a:bodyPr/>
        <a:lstStyle/>
        <a:p>
          <a:endParaRPr lang="uk-UA"/>
        </a:p>
      </dgm:t>
    </dgm:pt>
    <dgm:pt modelId="{BEB5D0AA-EC53-4AF9-87C4-A1F9EBBFFFE9}" type="pres">
      <dgm:prSet presAssocID="{EA816EB0-4D06-4B9F-A39D-F7E02735CD02}" presName="compNode" presStyleCnt="0"/>
      <dgm:spPr/>
    </dgm:pt>
    <dgm:pt modelId="{66DEC49D-94CE-462D-BA81-9F6D707D5967}" type="pres">
      <dgm:prSet presAssocID="{EA816EB0-4D06-4B9F-A39D-F7E02735CD0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201DBDA-B465-4B3D-BA19-00106DBC372D}" type="pres">
      <dgm:prSet presAssocID="{EA816EB0-4D06-4B9F-A39D-F7E02735CD02}" presName="invisiNode" presStyleLbl="node1" presStyleIdx="3" presStyleCnt="4"/>
      <dgm:spPr/>
    </dgm:pt>
    <dgm:pt modelId="{E2CADD83-62AB-416E-874A-C7664E333794}" type="pres">
      <dgm:prSet presAssocID="{EA816EB0-4D06-4B9F-A39D-F7E02735CD02}" presName="imagNode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6B26256C-E674-4495-B022-A8ADD9C26DBC}" srcId="{4862F7C8-2681-4CDC-BAE5-F53B3F3DA12E}" destId="{0052F862-CF6E-400F-9C4A-7087828C58D0}" srcOrd="1" destOrd="0" parTransId="{98B8F131-B13C-4A72-8DC5-E67FC54184AC}" sibTransId="{D9E1868A-84B3-4036-84E4-BF43D20A989E}"/>
    <dgm:cxn modelId="{82B20650-E5D0-472F-9F09-1DB0D7B14460}" type="presOf" srcId="{B5872106-D9FA-456B-9EA4-8FEB3E073B40}" destId="{F60C700D-4C53-44D1-856A-E41927E3C3B5}" srcOrd="0" destOrd="0" presId="urn:microsoft.com/office/officeart/2005/8/layout/pList2"/>
    <dgm:cxn modelId="{E5BB4795-63AB-4FE5-88DE-E8551B555668}" type="presOf" srcId="{340FE011-E794-41D3-BAF0-2DBBF572A5B6}" destId="{90F60819-C91C-4E53-A3F3-0656EAE927F3}" srcOrd="0" destOrd="0" presId="urn:microsoft.com/office/officeart/2005/8/layout/pList2"/>
    <dgm:cxn modelId="{A3A4E502-4BD9-488D-8EA3-F747F06A7662}" type="presOf" srcId="{EA816EB0-4D06-4B9F-A39D-F7E02735CD02}" destId="{66DEC49D-94CE-462D-BA81-9F6D707D5967}" srcOrd="0" destOrd="0" presId="urn:microsoft.com/office/officeart/2005/8/layout/pList2"/>
    <dgm:cxn modelId="{F269ABDB-6F9E-4D3F-9715-627910D5C8A3}" type="presOf" srcId="{EEC33A1E-3C76-4BD1-8660-90AB9819CFDE}" destId="{4ED32363-F132-4201-8083-A093423579D9}" srcOrd="0" destOrd="0" presId="urn:microsoft.com/office/officeart/2005/8/layout/pList2"/>
    <dgm:cxn modelId="{86EE29F2-3387-4D98-923D-55524537CE52}" type="presOf" srcId="{4862F7C8-2681-4CDC-BAE5-F53B3F3DA12E}" destId="{F3795F9F-B4BD-4CEF-84C1-89A03DA54D3D}" srcOrd="0" destOrd="0" presId="urn:microsoft.com/office/officeart/2005/8/layout/pList2"/>
    <dgm:cxn modelId="{C1610D6E-64FD-4CE2-9EA9-A0DDBA2C63F9}" type="presOf" srcId="{0137F27E-9FB1-4FC3-8EF6-9C6CE0381ACE}" destId="{8D6ACD1E-8F2F-4BE4-BD33-70552AAA925D}" srcOrd="0" destOrd="0" presId="urn:microsoft.com/office/officeart/2005/8/layout/pList2"/>
    <dgm:cxn modelId="{7BB727A1-1B2C-4D4E-82E9-EDEA2115FD0B}" type="presOf" srcId="{0052F862-CF6E-400F-9C4A-7087828C58D0}" destId="{C0C77180-5937-43D7-8BB7-11074240E73B}" srcOrd="0" destOrd="0" presId="urn:microsoft.com/office/officeart/2005/8/layout/pList2"/>
    <dgm:cxn modelId="{067002C5-37E6-48B6-BCC1-22AA79BBBBBD}" type="presOf" srcId="{D9E1868A-84B3-4036-84E4-BF43D20A989E}" destId="{033DBF5F-F2B2-4ECE-ABEC-F5499057DB21}" srcOrd="0" destOrd="0" presId="urn:microsoft.com/office/officeart/2005/8/layout/pList2"/>
    <dgm:cxn modelId="{57BBAB56-CDAE-4E91-9527-4D035A3C76E5}" srcId="{4862F7C8-2681-4CDC-BAE5-F53B3F3DA12E}" destId="{340FE011-E794-41D3-BAF0-2DBBF572A5B6}" srcOrd="2" destOrd="0" parTransId="{CBF47FC3-4035-4970-A465-A6D59DF7E45B}" sibTransId="{0137F27E-9FB1-4FC3-8EF6-9C6CE0381ACE}"/>
    <dgm:cxn modelId="{EA15A69E-BD70-482A-9894-DC6DD7EB7F46}" srcId="{4862F7C8-2681-4CDC-BAE5-F53B3F3DA12E}" destId="{EEC33A1E-3C76-4BD1-8660-90AB9819CFDE}" srcOrd="0" destOrd="0" parTransId="{2DA0444D-BBCA-4579-B7AD-282FAB0A4704}" sibTransId="{B5872106-D9FA-456B-9EA4-8FEB3E073B40}"/>
    <dgm:cxn modelId="{FD095917-CF43-4FDC-9C01-F3FAB8CC0BB7}" srcId="{4862F7C8-2681-4CDC-BAE5-F53B3F3DA12E}" destId="{EA816EB0-4D06-4B9F-A39D-F7E02735CD02}" srcOrd="3" destOrd="0" parTransId="{EF113A84-1728-4A64-8BBF-4D7DBCE4A74F}" sibTransId="{793FECDF-8E60-45E6-90B6-1188C7A4C553}"/>
    <dgm:cxn modelId="{4D925D00-DABA-478E-8A25-4BC150E0F276}" type="presParOf" srcId="{F3795F9F-B4BD-4CEF-84C1-89A03DA54D3D}" destId="{D11AEF5B-BCF4-49F0-BF3C-36F7151DA26E}" srcOrd="0" destOrd="0" presId="urn:microsoft.com/office/officeart/2005/8/layout/pList2"/>
    <dgm:cxn modelId="{987F05D8-51FE-4F36-9EC7-9DB4D1975639}" type="presParOf" srcId="{F3795F9F-B4BD-4CEF-84C1-89A03DA54D3D}" destId="{304EB4C7-3E85-467E-BFB8-B54015139428}" srcOrd="1" destOrd="0" presId="urn:microsoft.com/office/officeart/2005/8/layout/pList2"/>
    <dgm:cxn modelId="{06B898AE-385B-47AE-832F-61ED8A867FC5}" type="presParOf" srcId="{304EB4C7-3E85-467E-BFB8-B54015139428}" destId="{D53A1E79-EF2F-4CD2-A6E8-5E8BD56ADF5B}" srcOrd="0" destOrd="0" presId="urn:microsoft.com/office/officeart/2005/8/layout/pList2"/>
    <dgm:cxn modelId="{1F338B27-8656-4670-8106-92B7E872DBCF}" type="presParOf" srcId="{D53A1E79-EF2F-4CD2-A6E8-5E8BD56ADF5B}" destId="{4ED32363-F132-4201-8083-A093423579D9}" srcOrd="0" destOrd="0" presId="urn:microsoft.com/office/officeart/2005/8/layout/pList2"/>
    <dgm:cxn modelId="{CDF3FAE6-BEF5-4635-9F1D-DD161B80244C}" type="presParOf" srcId="{D53A1E79-EF2F-4CD2-A6E8-5E8BD56ADF5B}" destId="{7D1CC675-CFC0-471D-8924-0BAAAF4F77A9}" srcOrd="1" destOrd="0" presId="urn:microsoft.com/office/officeart/2005/8/layout/pList2"/>
    <dgm:cxn modelId="{42A23E61-9AE8-4EA7-8C58-9E1921F275E4}" type="presParOf" srcId="{D53A1E79-EF2F-4CD2-A6E8-5E8BD56ADF5B}" destId="{4122FE07-5303-4294-845D-618DFD82425D}" srcOrd="2" destOrd="0" presId="urn:microsoft.com/office/officeart/2005/8/layout/pList2"/>
    <dgm:cxn modelId="{34DA2668-0CCF-4EB6-9BFF-53FB89510F7B}" type="presParOf" srcId="{304EB4C7-3E85-467E-BFB8-B54015139428}" destId="{F60C700D-4C53-44D1-856A-E41927E3C3B5}" srcOrd="1" destOrd="0" presId="urn:microsoft.com/office/officeart/2005/8/layout/pList2"/>
    <dgm:cxn modelId="{8C99CC0F-53AA-49E8-A9A0-F97A45333AD5}" type="presParOf" srcId="{304EB4C7-3E85-467E-BFB8-B54015139428}" destId="{578509AC-5201-4DE7-BBE4-12FF93CD0BB0}" srcOrd="2" destOrd="0" presId="urn:microsoft.com/office/officeart/2005/8/layout/pList2"/>
    <dgm:cxn modelId="{65DF504E-0A6E-4198-855E-54713D08D521}" type="presParOf" srcId="{578509AC-5201-4DE7-BBE4-12FF93CD0BB0}" destId="{C0C77180-5937-43D7-8BB7-11074240E73B}" srcOrd="0" destOrd="0" presId="urn:microsoft.com/office/officeart/2005/8/layout/pList2"/>
    <dgm:cxn modelId="{7D35B624-AC18-49CB-BFCF-18CB48962B1E}" type="presParOf" srcId="{578509AC-5201-4DE7-BBE4-12FF93CD0BB0}" destId="{0ACC1470-B1F1-4D61-A2D4-5C92A02CDE27}" srcOrd="1" destOrd="0" presId="urn:microsoft.com/office/officeart/2005/8/layout/pList2"/>
    <dgm:cxn modelId="{71932BBC-8923-492F-B94C-51C1E64CA9DA}" type="presParOf" srcId="{578509AC-5201-4DE7-BBE4-12FF93CD0BB0}" destId="{5FA73FD2-280A-4F7D-806A-515AEDA26541}" srcOrd="2" destOrd="0" presId="urn:microsoft.com/office/officeart/2005/8/layout/pList2"/>
    <dgm:cxn modelId="{15CA09CF-BD1F-422A-8B7D-09C8500D9B73}" type="presParOf" srcId="{304EB4C7-3E85-467E-BFB8-B54015139428}" destId="{033DBF5F-F2B2-4ECE-ABEC-F5499057DB21}" srcOrd="3" destOrd="0" presId="urn:microsoft.com/office/officeart/2005/8/layout/pList2"/>
    <dgm:cxn modelId="{D95D7E24-F316-496F-8344-45C1D575BC74}" type="presParOf" srcId="{304EB4C7-3E85-467E-BFB8-B54015139428}" destId="{3B474104-3030-4BFB-85D6-4D8264EDE7B8}" srcOrd="4" destOrd="0" presId="urn:microsoft.com/office/officeart/2005/8/layout/pList2"/>
    <dgm:cxn modelId="{D75920A4-8CB3-456E-8A16-00F5F1978F76}" type="presParOf" srcId="{3B474104-3030-4BFB-85D6-4D8264EDE7B8}" destId="{90F60819-C91C-4E53-A3F3-0656EAE927F3}" srcOrd="0" destOrd="0" presId="urn:microsoft.com/office/officeart/2005/8/layout/pList2"/>
    <dgm:cxn modelId="{7EBD982C-54FE-4848-A687-80B6C04DF667}" type="presParOf" srcId="{3B474104-3030-4BFB-85D6-4D8264EDE7B8}" destId="{45699D7E-9A15-457B-8983-A9CE30215F92}" srcOrd="1" destOrd="0" presId="urn:microsoft.com/office/officeart/2005/8/layout/pList2"/>
    <dgm:cxn modelId="{B35261AE-7B9E-494A-97B2-E9661069BBE2}" type="presParOf" srcId="{3B474104-3030-4BFB-85D6-4D8264EDE7B8}" destId="{B66F859B-6A8C-4A6D-8786-7C287DBFDAD0}" srcOrd="2" destOrd="0" presId="urn:microsoft.com/office/officeart/2005/8/layout/pList2"/>
    <dgm:cxn modelId="{3542F7B8-16CD-4ED9-B38F-FF382ADE3F4A}" type="presParOf" srcId="{304EB4C7-3E85-467E-BFB8-B54015139428}" destId="{8D6ACD1E-8F2F-4BE4-BD33-70552AAA925D}" srcOrd="5" destOrd="0" presId="urn:microsoft.com/office/officeart/2005/8/layout/pList2"/>
    <dgm:cxn modelId="{B65CF8EB-209E-41E9-AFD3-F21310932F00}" type="presParOf" srcId="{304EB4C7-3E85-467E-BFB8-B54015139428}" destId="{BEB5D0AA-EC53-4AF9-87C4-A1F9EBBFFFE9}" srcOrd="6" destOrd="0" presId="urn:microsoft.com/office/officeart/2005/8/layout/pList2"/>
    <dgm:cxn modelId="{72A1B0B5-7D3A-422C-B911-3C3D6C2A4FEE}" type="presParOf" srcId="{BEB5D0AA-EC53-4AF9-87C4-A1F9EBBFFFE9}" destId="{66DEC49D-94CE-462D-BA81-9F6D707D5967}" srcOrd="0" destOrd="0" presId="urn:microsoft.com/office/officeart/2005/8/layout/pList2"/>
    <dgm:cxn modelId="{172CEC3E-AC38-413B-95F5-E4696E73AF35}" type="presParOf" srcId="{BEB5D0AA-EC53-4AF9-87C4-A1F9EBBFFFE9}" destId="{4201DBDA-B465-4B3D-BA19-00106DBC372D}" srcOrd="1" destOrd="0" presId="urn:microsoft.com/office/officeart/2005/8/layout/pList2"/>
    <dgm:cxn modelId="{FDD7EBF6-70B0-4DCB-A24E-E3EA4B2AAA9F}" type="presParOf" srcId="{BEB5D0AA-EC53-4AF9-87C4-A1F9EBBFFFE9}" destId="{E2CADD83-62AB-416E-874A-C7664E333794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1DB71F-6719-4784-803F-B70071700D27}" type="doc">
      <dgm:prSet loTypeId="urn:microsoft.com/office/officeart/2005/8/layout/cycle3" loCatId="cycle" qsTypeId="urn:microsoft.com/office/officeart/2005/8/quickstyle/3d1" qsCatId="3D" csTypeId="urn:microsoft.com/office/officeart/2005/8/colors/accent3_1" csCatId="accent3" phldr="1"/>
      <dgm:spPr/>
      <dgm:t>
        <a:bodyPr/>
        <a:lstStyle/>
        <a:p>
          <a:endParaRPr lang="uk-UA"/>
        </a:p>
      </dgm:t>
    </dgm:pt>
    <dgm:pt modelId="{64065830-B037-42B2-97F5-D9646264AF9E}">
      <dgm:prSet phldrT="[Текст]" custT="1"/>
      <dgm:spPr/>
      <dgm:t>
        <a:bodyPr/>
        <a:lstStyle/>
        <a:p>
          <a:r>
            <a:rPr lang="uk-UA" sz="1600" b="1" i="1" baseline="0" dirty="0" smtClean="0">
              <a:latin typeface="Cambria" pitchFamily="18" charset="0"/>
              <a:cs typeface="Arial" pitchFamily="34" charset="0"/>
            </a:rPr>
            <a:t>розуміння та усвідомлення пізнавальних завдань </a:t>
          </a:r>
          <a:endParaRPr lang="uk-UA" sz="1600" b="1" i="1" baseline="0" dirty="0">
            <a:latin typeface="Cambria" pitchFamily="18" charset="0"/>
            <a:cs typeface="Arial" pitchFamily="34" charset="0"/>
          </a:endParaRPr>
        </a:p>
      </dgm:t>
    </dgm:pt>
    <dgm:pt modelId="{963F4933-C816-4799-9491-7A1E2D7E97CD}" type="parTrans" cxnId="{AC3CFF43-A72F-4FC7-B35D-784A09177B22}">
      <dgm:prSet/>
      <dgm:spPr/>
      <dgm:t>
        <a:bodyPr/>
        <a:lstStyle/>
        <a:p>
          <a:endParaRPr lang="uk-UA"/>
        </a:p>
      </dgm:t>
    </dgm:pt>
    <dgm:pt modelId="{A266F3F3-AFBF-45ED-B960-9E925D3BCAAB}" type="sibTrans" cxnId="{AC3CFF43-A72F-4FC7-B35D-784A09177B22}">
      <dgm:prSet/>
      <dgm:spPr/>
      <dgm:t>
        <a:bodyPr/>
        <a:lstStyle/>
        <a:p>
          <a:endParaRPr lang="uk-UA"/>
        </a:p>
      </dgm:t>
    </dgm:pt>
    <dgm:pt modelId="{746CDDDA-1FDF-4606-A1D9-83077B778255}">
      <dgm:prSet phldrT="[Текст]" custT="1"/>
      <dgm:spPr/>
      <dgm:t>
        <a:bodyPr/>
        <a:lstStyle/>
        <a:p>
          <a:r>
            <a:rPr lang="uk-UA" sz="1600" b="1" i="1" baseline="0" dirty="0" smtClean="0">
              <a:latin typeface="Cambria" pitchFamily="18" charset="0"/>
              <a:cs typeface="Arial" pitchFamily="34" charset="0"/>
            </a:rPr>
            <a:t>оволодіння знаннями</a:t>
          </a:r>
          <a:endParaRPr lang="uk-UA" sz="1600" b="1" i="1" baseline="0" dirty="0">
            <a:latin typeface="Cambria" pitchFamily="18" charset="0"/>
            <a:cs typeface="Arial" pitchFamily="34" charset="0"/>
          </a:endParaRPr>
        </a:p>
      </dgm:t>
    </dgm:pt>
    <dgm:pt modelId="{686CE0D5-249E-4E9C-B399-F41557D6DE18}" type="parTrans" cxnId="{66A7AE44-FE30-40B4-A7B4-7E0CDE32A315}">
      <dgm:prSet/>
      <dgm:spPr/>
      <dgm:t>
        <a:bodyPr/>
        <a:lstStyle/>
        <a:p>
          <a:endParaRPr lang="uk-UA"/>
        </a:p>
      </dgm:t>
    </dgm:pt>
    <dgm:pt modelId="{79819EFC-F010-4FAB-B8F6-5A4FDD1D4947}" type="sibTrans" cxnId="{66A7AE44-FE30-40B4-A7B4-7E0CDE32A315}">
      <dgm:prSet/>
      <dgm:spPr/>
      <dgm:t>
        <a:bodyPr/>
        <a:lstStyle/>
        <a:p>
          <a:endParaRPr lang="uk-UA"/>
        </a:p>
      </dgm:t>
    </dgm:pt>
    <dgm:pt modelId="{E8335088-7CF8-438E-AC5A-6D55433C4658}">
      <dgm:prSet phldrT="[Текст]" custT="1"/>
      <dgm:spPr/>
      <dgm:t>
        <a:bodyPr/>
        <a:lstStyle/>
        <a:p>
          <a:r>
            <a:rPr lang="uk-UA" sz="1600" b="1" i="1" baseline="0" dirty="0" smtClean="0">
              <a:latin typeface="Cambria" pitchFamily="18" charset="0"/>
              <a:cs typeface="Arial" pitchFamily="34" charset="0"/>
            </a:rPr>
            <a:t>виведення законів і правил </a:t>
          </a:r>
          <a:endParaRPr lang="uk-UA" sz="1600" b="1" i="1" baseline="0" dirty="0">
            <a:latin typeface="Cambria" pitchFamily="18" charset="0"/>
            <a:cs typeface="Arial" pitchFamily="34" charset="0"/>
          </a:endParaRPr>
        </a:p>
      </dgm:t>
    </dgm:pt>
    <dgm:pt modelId="{9EA7DEC8-39F1-4AC0-91B9-3371F2E84118}" type="parTrans" cxnId="{D785B86E-B8C3-4A08-87BF-9113470595DF}">
      <dgm:prSet/>
      <dgm:spPr/>
      <dgm:t>
        <a:bodyPr/>
        <a:lstStyle/>
        <a:p>
          <a:endParaRPr lang="uk-UA"/>
        </a:p>
      </dgm:t>
    </dgm:pt>
    <dgm:pt modelId="{68E0904C-77E9-49A6-A8D4-C31737589DB7}" type="sibTrans" cxnId="{D785B86E-B8C3-4A08-87BF-9113470595DF}">
      <dgm:prSet/>
      <dgm:spPr/>
      <dgm:t>
        <a:bodyPr/>
        <a:lstStyle/>
        <a:p>
          <a:endParaRPr lang="uk-UA"/>
        </a:p>
      </dgm:t>
    </dgm:pt>
    <dgm:pt modelId="{17774B42-143B-4053-9BE2-39BAB7693F13}">
      <dgm:prSet phldrT="[Текст]" custT="1"/>
      <dgm:spPr/>
      <dgm:t>
        <a:bodyPr/>
        <a:lstStyle/>
        <a:p>
          <a:r>
            <a:rPr lang="uk-UA" sz="1600" b="1" i="1" baseline="0" dirty="0" smtClean="0">
              <a:latin typeface="Cambria" pitchFamily="18" charset="0"/>
              <a:cs typeface="Arial" pitchFamily="34" charset="0"/>
            </a:rPr>
            <a:t>формування умінь і навичок </a:t>
          </a:r>
          <a:endParaRPr lang="uk-UA" sz="1600" b="1" i="1" baseline="0" dirty="0">
            <a:latin typeface="Cambria" pitchFamily="18" charset="0"/>
            <a:cs typeface="Arial" pitchFamily="34" charset="0"/>
          </a:endParaRPr>
        </a:p>
      </dgm:t>
    </dgm:pt>
    <dgm:pt modelId="{64300533-BB16-47F0-B94F-E5D4570D5C8C}" type="parTrans" cxnId="{005608F5-9F53-4606-9D53-3E70B487F7C1}">
      <dgm:prSet/>
      <dgm:spPr/>
      <dgm:t>
        <a:bodyPr/>
        <a:lstStyle/>
        <a:p>
          <a:endParaRPr lang="uk-UA"/>
        </a:p>
      </dgm:t>
    </dgm:pt>
    <dgm:pt modelId="{CF002A2B-063F-43E2-95F5-18266874456C}" type="sibTrans" cxnId="{005608F5-9F53-4606-9D53-3E70B487F7C1}">
      <dgm:prSet/>
      <dgm:spPr/>
      <dgm:t>
        <a:bodyPr/>
        <a:lstStyle/>
        <a:p>
          <a:endParaRPr lang="uk-UA"/>
        </a:p>
      </dgm:t>
    </dgm:pt>
    <dgm:pt modelId="{C44BB7AF-84F8-402B-B5DD-07D3A83229B8}">
      <dgm:prSet phldrT="[Текст]" custT="1"/>
      <dgm:spPr/>
      <dgm:t>
        <a:bodyPr/>
        <a:lstStyle/>
        <a:p>
          <a:r>
            <a:rPr lang="uk-UA" sz="1600" b="1" i="1" baseline="0" dirty="0" smtClean="0">
              <a:latin typeface="Cambria" pitchFamily="18" charset="0"/>
              <a:cs typeface="Arial" pitchFamily="34" charset="0"/>
            </a:rPr>
            <a:t>застосування знань</a:t>
          </a:r>
          <a:endParaRPr lang="uk-UA" sz="1600" b="1" i="1" baseline="0" dirty="0">
            <a:latin typeface="Cambria" pitchFamily="18" charset="0"/>
            <a:cs typeface="Arial" pitchFamily="34" charset="0"/>
          </a:endParaRPr>
        </a:p>
      </dgm:t>
    </dgm:pt>
    <dgm:pt modelId="{22CE583D-2CA8-4A3E-8FD0-9907DBC539E9}" type="parTrans" cxnId="{B0ECAF59-F028-4000-A97E-27B834111FCC}">
      <dgm:prSet/>
      <dgm:spPr/>
      <dgm:t>
        <a:bodyPr/>
        <a:lstStyle/>
        <a:p>
          <a:endParaRPr lang="uk-UA"/>
        </a:p>
      </dgm:t>
    </dgm:pt>
    <dgm:pt modelId="{600667D7-9898-46F9-B8BE-46506B46855B}" type="sibTrans" cxnId="{B0ECAF59-F028-4000-A97E-27B834111FCC}">
      <dgm:prSet/>
      <dgm:spPr/>
      <dgm:t>
        <a:bodyPr/>
        <a:lstStyle/>
        <a:p>
          <a:endParaRPr lang="uk-UA"/>
        </a:p>
      </dgm:t>
    </dgm:pt>
    <dgm:pt modelId="{41DFA723-CE9A-4724-906D-E2AFD90C6B42}">
      <dgm:prSet phldrT="[Текст]" custT="1"/>
      <dgm:spPr/>
      <dgm:t>
        <a:bodyPr/>
        <a:lstStyle/>
        <a:p>
          <a:r>
            <a:rPr lang="uk-UA" sz="1600" b="1" i="1" baseline="0" dirty="0" smtClean="0">
              <a:latin typeface="Cambria" pitchFamily="18" charset="0"/>
              <a:cs typeface="Arial" pitchFamily="34" charset="0"/>
            </a:rPr>
            <a:t>аналіз і оцінка навчальної діяльності</a:t>
          </a:r>
          <a:endParaRPr lang="uk-UA" sz="1600" b="1" i="1" baseline="0" dirty="0">
            <a:latin typeface="Cambria" pitchFamily="18" charset="0"/>
            <a:cs typeface="Arial" pitchFamily="34" charset="0"/>
          </a:endParaRPr>
        </a:p>
      </dgm:t>
    </dgm:pt>
    <dgm:pt modelId="{E38C3417-7361-4AFC-9AEE-503BEE2FED22}" type="parTrans" cxnId="{06CA0485-C988-4EF3-9FD6-7C31332DA27E}">
      <dgm:prSet/>
      <dgm:spPr/>
      <dgm:t>
        <a:bodyPr/>
        <a:lstStyle/>
        <a:p>
          <a:endParaRPr lang="uk-UA"/>
        </a:p>
      </dgm:t>
    </dgm:pt>
    <dgm:pt modelId="{F86E61BD-5CDE-4BA5-907A-8758C9EE5D7C}" type="sibTrans" cxnId="{06CA0485-C988-4EF3-9FD6-7C31332DA27E}">
      <dgm:prSet/>
      <dgm:spPr/>
      <dgm:t>
        <a:bodyPr/>
        <a:lstStyle/>
        <a:p>
          <a:endParaRPr lang="uk-UA"/>
        </a:p>
      </dgm:t>
    </dgm:pt>
    <dgm:pt modelId="{DA9FD325-658F-423C-BBDE-7AC5E02908F2}" type="pres">
      <dgm:prSet presAssocID="{AA1DB71F-6719-4784-803F-B70071700D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AC0AB9-0C07-4E8D-95DF-564A5426906B}" type="pres">
      <dgm:prSet presAssocID="{AA1DB71F-6719-4784-803F-B70071700D27}" presName="cycle" presStyleCnt="0"/>
      <dgm:spPr/>
      <dgm:t>
        <a:bodyPr/>
        <a:lstStyle/>
        <a:p>
          <a:endParaRPr lang="ru-RU"/>
        </a:p>
      </dgm:t>
    </dgm:pt>
    <dgm:pt modelId="{0038ABC0-D870-4750-AC8E-FCE028D22F6B}" type="pres">
      <dgm:prSet presAssocID="{64065830-B037-42B2-97F5-D9646264AF9E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1F4FD3-38C1-462A-8D67-7796F163C04F}" type="pres">
      <dgm:prSet presAssocID="{A266F3F3-AFBF-45ED-B960-9E925D3BCAAB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219393A3-7AA3-4745-9B01-9E40518C2D86}" type="pres">
      <dgm:prSet presAssocID="{746CDDDA-1FDF-4606-A1D9-83077B778255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FEC59E-568D-42DD-8633-B0BB15DC1F67}" type="pres">
      <dgm:prSet presAssocID="{E8335088-7CF8-438E-AC5A-6D55433C4658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C8380-9A00-440B-9521-D93E59358AFF}" type="pres">
      <dgm:prSet presAssocID="{17774B42-143B-4053-9BE2-39BAB7693F13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9A442-73AD-42BB-B34C-B1ADD41EDCB3}" type="pres">
      <dgm:prSet presAssocID="{C44BB7AF-84F8-402B-B5DD-07D3A83229B8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631136-FA12-41B4-800F-FA04CD0EA6D4}" type="pres">
      <dgm:prSet presAssocID="{41DFA723-CE9A-4724-906D-E2AFD90C6B42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F55A65-E482-4DE2-9882-859E1B92790A}" type="presOf" srcId="{A266F3F3-AFBF-45ED-B960-9E925D3BCAAB}" destId="{891F4FD3-38C1-462A-8D67-7796F163C04F}" srcOrd="0" destOrd="0" presId="urn:microsoft.com/office/officeart/2005/8/layout/cycle3"/>
    <dgm:cxn modelId="{C428D946-F98D-4765-8C5D-57FEBC19FA02}" type="presOf" srcId="{AA1DB71F-6719-4784-803F-B70071700D27}" destId="{DA9FD325-658F-423C-BBDE-7AC5E02908F2}" srcOrd="0" destOrd="0" presId="urn:microsoft.com/office/officeart/2005/8/layout/cycle3"/>
    <dgm:cxn modelId="{3B931342-7BE0-4664-8FBB-0F5BC835D820}" type="presOf" srcId="{64065830-B037-42B2-97F5-D9646264AF9E}" destId="{0038ABC0-D870-4750-AC8E-FCE028D22F6B}" srcOrd="0" destOrd="0" presId="urn:microsoft.com/office/officeart/2005/8/layout/cycle3"/>
    <dgm:cxn modelId="{D785B86E-B8C3-4A08-87BF-9113470595DF}" srcId="{AA1DB71F-6719-4784-803F-B70071700D27}" destId="{E8335088-7CF8-438E-AC5A-6D55433C4658}" srcOrd="2" destOrd="0" parTransId="{9EA7DEC8-39F1-4AC0-91B9-3371F2E84118}" sibTransId="{68E0904C-77E9-49A6-A8D4-C31737589DB7}"/>
    <dgm:cxn modelId="{005608F5-9F53-4606-9D53-3E70B487F7C1}" srcId="{AA1DB71F-6719-4784-803F-B70071700D27}" destId="{17774B42-143B-4053-9BE2-39BAB7693F13}" srcOrd="3" destOrd="0" parTransId="{64300533-BB16-47F0-B94F-E5D4570D5C8C}" sibTransId="{CF002A2B-063F-43E2-95F5-18266874456C}"/>
    <dgm:cxn modelId="{06CA0485-C988-4EF3-9FD6-7C31332DA27E}" srcId="{AA1DB71F-6719-4784-803F-B70071700D27}" destId="{41DFA723-CE9A-4724-906D-E2AFD90C6B42}" srcOrd="5" destOrd="0" parTransId="{E38C3417-7361-4AFC-9AEE-503BEE2FED22}" sibTransId="{F86E61BD-5CDE-4BA5-907A-8758C9EE5D7C}"/>
    <dgm:cxn modelId="{F8F87CD0-C9D1-428C-987A-3F7678DD9F79}" type="presOf" srcId="{C44BB7AF-84F8-402B-B5DD-07D3A83229B8}" destId="{A049A442-73AD-42BB-B34C-B1ADD41EDCB3}" srcOrd="0" destOrd="0" presId="urn:microsoft.com/office/officeart/2005/8/layout/cycle3"/>
    <dgm:cxn modelId="{3316C281-26D7-4196-9480-39E2E81322E4}" type="presOf" srcId="{746CDDDA-1FDF-4606-A1D9-83077B778255}" destId="{219393A3-7AA3-4745-9B01-9E40518C2D86}" srcOrd="0" destOrd="0" presId="urn:microsoft.com/office/officeart/2005/8/layout/cycle3"/>
    <dgm:cxn modelId="{AC3CFF43-A72F-4FC7-B35D-784A09177B22}" srcId="{AA1DB71F-6719-4784-803F-B70071700D27}" destId="{64065830-B037-42B2-97F5-D9646264AF9E}" srcOrd="0" destOrd="0" parTransId="{963F4933-C816-4799-9491-7A1E2D7E97CD}" sibTransId="{A266F3F3-AFBF-45ED-B960-9E925D3BCAAB}"/>
    <dgm:cxn modelId="{B0ECAF59-F028-4000-A97E-27B834111FCC}" srcId="{AA1DB71F-6719-4784-803F-B70071700D27}" destId="{C44BB7AF-84F8-402B-B5DD-07D3A83229B8}" srcOrd="4" destOrd="0" parTransId="{22CE583D-2CA8-4A3E-8FD0-9907DBC539E9}" sibTransId="{600667D7-9898-46F9-B8BE-46506B46855B}"/>
    <dgm:cxn modelId="{2F83797E-EE54-48D8-80D9-69AC7C21CA10}" type="presOf" srcId="{E8335088-7CF8-438E-AC5A-6D55433C4658}" destId="{D7FEC59E-568D-42DD-8633-B0BB15DC1F67}" srcOrd="0" destOrd="0" presId="urn:microsoft.com/office/officeart/2005/8/layout/cycle3"/>
    <dgm:cxn modelId="{66A7AE44-FE30-40B4-A7B4-7E0CDE32A315}" srcId="{AA1DB71F-6719-4784-803F-B70071700D27}" destId="{746CDDDA-1FDF-4606-A1D9-83077B778255}" srcOrd="1" destOrd="0" parTransId="{686CE0D5-249E-4E9C-B399-F41557D6DE18}" sibTransId="{79819EFC-F010-4FAB-B8F6-5A4FDD1D4947}"/>
    <dgm:cxn modelId="{8925C0AB-CBC5-4122-957C-48786E4EB1EA}" type="presOf" srcId="{41DFA723-CE9A-4724-906D-E2AFD90C6B42}" destId="{E4631136-FA12-41B4-800F-FA04CD0EA6D4}" srcOrd="0" destOrd="0" presId="urn:microsoft.com/office/officeart/2005/8/layout/cycle3"/>
    <dgm:cxn modelId="{A8CC49D6-0A30-4DE7-8684-240EFC0D3209}" type="presOf" srcId="{17774B42-143B-4053-9BE2-39BAB7693F13}" destId="{8A0C8380-9A00-440B-9521-D93E59358AFF}" srcOrd="0" destOrd="0" presId="urn:microsoft.com/office/officeart/2005/8/layout/cycle3"/>
    <dgm:cxn modelId="{F6E1CEB4-69CE-40E3-B259-A308575B2862}" type="presParOf" srcId="{DA9FD325-658F-423C-BBDE-7AC5E02908F2}" destId="{BAAC0AB9-0C07-4E8D-95DF-564A5426906B}" srcOrd="0" destOrd="0" presId="urn:microsoft.com/office/officeart/2005/8/layout/cycle3"/>
    <dgm:cxn modelId="{C2B919C1-C017-4CE9-955F-6274AB36C4B7}" type="presParOf" srcId="{BAAC0AB9-0C07-4E8D-95DF-564A5426906B}" destId="{0038ABC0-D870-4750-AC8E-FCE028D22F6B}" srcOrd="0" destOrd="0" presId="urn:microsoft.com/office/officeart/2005/8/layout/cycle3"/>
    <dgm:cxn modelId="{56EFC85C-E4CC-4946-9C51-27664574D341}" type="presParOf" srcId="{BAAC0AB9-0C07-4E8D-95DF-564A5426906B}" destId="{891F4FD3-38C1-462A-8D67-7796F163C04F}" srcOrd="1" destOrd="0" presId="urn:microsoft.com/office/officeart/2005/8/layout/cycle3"/>
    <dgm:cxn modelId="{E4088423-9665-461D-BBDA-50008799AC8B}" type="presParOf" srcId="{BAAC0AB9-0C07-4E8D-95DF-564A5426906B}" destId="{219393A3-7AA3-4745-9B01-9E40518C2D86}" srcOrd="2" destOrd="0" presId="urn:microsoft.com/office/officeart/2005/8/layout/cycle3"/>
    <dgm:cxn modelId="{5338893A-FFBD-43EC-923C-E193FA855160}" type="presParOf" srcId="{BAAC0AB9-0C07-4E8D-95DF-564A5426906B}" destId="{D7FEC59E-568D-42DD-8633-B0BB15DC1F67}" srcOrd="3" destOrd="0" presId="urn:microsoft.com/office/officeart/2005/8/layout/cycle3"/>
    <dgm:cxn modelId="{960545E0-298B-4E1B-8380-E074E53CEC64}" type="presParOf" srcId="{BAAC0AB9-0C07-4E8D-95DF-564A5426906B}" destId="{8A0C8380-9A00-440B-9521-D93E59358AFF}" srcOrd="4" destOrd="0" presId="urn:microsoft.com/office/officeart/2005/8/layout/cycle3"/>
    <dgm:cxn modelId="{F772A1AC-E0E5-413C-AF4C-7637086CE70E}" type="presParOf" srcId="{BAAC0AB9-0C07-4E8D-95DF-564A5426906B}" destId="{A049A442-73AD-42BB-B34C-B1ADD41EDCB3}" srcOrd="5" destOrd="0" presId="urn:microsoft.com/office/officeart/2005/8/layout/cycle3"/>
    <dgm:cxn modelId="{56E01977-E60A-4663-AEE2-1644758F42E8}" type="presParOf" srcId="{BAAC0AB9-0C07-4E8D-95DF-564A5426906B}" destId="{E4631136-FA12-41B4-800F-FA04CD0EA6D4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5B3317-38B9-4796-BDE7-23761D270A02}" type="doc">
      <dgm:prSet loTypeId="urn:microsoft.com/office/officeart/2005/8/layout/orgChart1" loCatId="hierarchy" qsTypeId="urn:microsoft.com/office/officeart/2005/8/quickstyle/3d2" qsCatId="3D" csTypeId="urn:microsoft.com/office/officeart/2005/8/colors/accent3_1" csCatId="accent3" phldr="1"/>
      <dgm:spPr/>
      <dgm:t>
        <a:bodyPr/>
        <a:lstStyle/>
        <a:p>
          <a:endParaRPr lang="uk-UA"/>
        </a:p>
      </dgm:t>
    </dgm:pt>
    <dgm:pt modelId="{5C704C34-9975-4F53-AB40-62612F584547}">
      <dgm:prSet phldrT="[Текст]" custT="1"/>
      <dgm:spPr/>
      <dgm:t>
        <a:bodyPr/>
        <a:lstStyle/>
        <a:p>
          <a:r>
            <a:rPr lang="uk-UA" sz="2000" b="1" i="1" baseline="0" dirty="0" smtClean="0">
              <a:latin typeface="Cambria" pitchFamily="18" charset="0"/>
              <a:cs typeface="Arial" pitchFamily="34" charset="0"/>
            </a:rPr>
            <a:t>Мета навчання хімії</a:t>
          </a:r>
          <a:endParaRPr lang="uk-UA" sz="2000" baseline="0" dirty="0">
            <a:latin typeface="Cambria" pitchFamily="18" charset="0"/>
            <a:cs typeface="Arial" pitchFamily="34" charset="0"/>
          </a:endParaRPr>
        </a:p>
      </dgm:t>
    </dgm:pt>
    <dgm:pt modelId="{0B702194-1BBB-410B-9D43-9E037FB079F2}" type="parTrans" cxnId="{248E06D4-6E6E-49EB-9622-C199D96CCCD4}">
      <dgm:prSet/>
      <dgm:spPr/>
      <dgm:t>
        <a:bodyPr/>
        <a:lstStyle/>
        <a:p>
          <a:endParaRPr lang="uk-UA"/>
        </a:p>
      </dgm:t>
    </dgm:pt>
    <dgm:pt modelId="{699AB0A8-826D-4CDE-81DC-FAB9BBDD2253}" type="sibTrans" cxnId="{248E06D4-6E6E-49EB-9622-C199D96CCCD4}">
      <dgm:prSet/>
      <dgm:spPr/>
      <dgm:t>
        <a:bodyPr/>
        <a:lstStyle/>
        <a:p>
          <a:endParaRPr lang="uk-UA"/>
        </a:p>
      </dgm:t>
    </dgm:pt>
    <dgm:pt modelId="{DDCD4571-52F7-4C12-8643-84D2493832E4}">
      <dgm:prSet phldrT="[Текст]" custT="1"/>
      <dgm:spPr/>
      <dgm:t>
        <a:bodyPr/>
        <a:lstStyle/>
        <a:p>
          <a:r>
            <a:rPr lang="uk-UA" sz="2000" b="1" i="1" baseline="0" dirty="0" smtClean="0">
              <a:latin typeface="Cambria" pitchFamily="18" charset="0"/>
              <a:cs typeface="Arial" pitchFamily="34" charset="0"/>
            </a:rPr>
            <a:t>Викладання</a:t>
          </a:r>
          <a:r>
            <a:rPr lang="uk-UA" sz="2000" b="1" i="0" dirty="0" smtClean="0">
              <a:latin typeface="Cambria" pitchFamily="18" charset="0"/>
              <a:cs typeface="Arial" pitchFamily="34" charset="0"/>
            </a:rPr>
            <a:t> </a:t>
          </a:r>
          <a:endParaRPr lang="uk-UA" sz="2000" b="1" i="0" dirty="0">
            <a:latin typeface="Cambria" pitchFamily="18" charset="0"/>
            <a:cs typeface="Arial" pitchFamily="34" charset="0"/>
          </a:endParaRPr>
        </a:p>
      </dgm:t>
    </dgm:pt>
    <dgm:pt modelId="{EBE2AE4E-F452-4A2E-940C-B6AF601C1D24}" type="parTrans" cxnId="{8322D562-7F00-4777-BD86-DE6661BBA056}">
      <dgm:prSet/>
      <dgm:spPr/>
      <dgm:t>
        <a:bodyPr/>
        <a:lstStyle/>
        <a:p>
          <a:endParaRPr lang="uk-UA"/>
        </a:p>
      </dgm:t>
    </dgm:pt>
    <dgm:pt modelId="{0E76EFC2-012A-4B21-9347-FA59D7A289C7}" type="sibTrans" cxnId="{8322D562-7F00-4777-BD86-DE6661BBA056}">
      <dgm:prSet/>
      <dgm:spPr/>
      <dgm:t>
        <a:bodyPr/>
        <a:lstStyle/>
        <a:p>
          <a:endParaRPr lang="uk-UA"/>
        </a:p>
      </dgm:t>
    </dgm:pt>
    <dgm:pt modelId="{3F2ABD7D-25BE-42C6-9715-5F6F7F2D990B}">
      <dgm:prSet phldrT="[Текст]" custT="1"/>
      <dgm:spPr/>
      <dgm:t>
        <a:bodyPr/>
        <a:lstStyle/>
        <a:p>
          <a:r>
            <a:rPr lang="uk-UA" sz="2000" b="1" i="1" baseline="0" dirty="0" smtClean="0">
              <a:latin typeface="Cambria" pitchFamily="18" charset="0"/>
              <a:cs typeface="Arial" pitchFamily="34" charset="0"/>
            </a:rPr>
            <a:t>Зміст навчання</a:t>
          </a:r>
          <a:endParaRPr lang="uk-UA" sz="2000" b="1" i="1" baseline="0" dirty="0">
            <a:latin typeface="Cambria" pitchFamily="18" charset="0"/>
            <a:cs typeface="Arial" pitchFamily="34" charset="0"/>
          </a:endParaRPr>
        </a:p>
      </dgm:t>
    </dgm:pt>
    <dgm:pt modelId="{E1CF6291-BC59-40D4-A7F0-FEA37A20DD36}" type="parTrans" cxnId="{56A18836-67F7-44CB-B1A7-4A7B22ED0F97}">
      <dgm:prSet/>
      <dgm:spPr/>
      <dgm:t>
        <a:bodyPr/>
        <a:lstStyle/>
        <a:p>
          <a:endParaRPr lang="uk-UA"/>
        </a:p>
      </dgm:t>
    </dgm:pt>
    <dgm:pt modelId="{8627B15D-9CF6-48B0-A532-DFE801B28ECF}" type="sibTrans" cxnId="{56A18836-67F7-44CB-B1A7-4A7B22ED0F97}">
      <dgm:prSet/>
      <dgm:spPr/>
      <dgm:t>
        <a:bodyPr/>
        <a:lstStyle/>
        <a:p>
          <a:endParaRPr lang="uk-UA"/>
        </a:p>
      </dgm:t>
    </dgm:pt>
    <dgm:pt modelId="{58DEBE1C-7086-4A13-B57F-54F99CCF8156}">
      <dgm:prSet phldrT="[Текст]" custT="1"/>
      <dgm:spPr/>
      <dgm:t>
        <a:bodyPr/>
        <a:lstStyle/>
        <a:p>
          <a:r>
            <a:rPr lang="uk-UA" sz="2000" b="1" i="1" baseline="0" dirty="0" smtClean="0">
              <a:latin typeface="Cambria" pitchFamily="18" charset="0"/>
              <a:cs typeface="Arial" pitchFamily="34" charset="0"/>
            </a:rPr>
            <a:t>Учіння</a:t>
          </a:r>
          <a:endParaRPr lang="uk-UA" sz="2000" b="1" i="1" baseline="0" dirty="0">
            <a:latin typeface="Cambria" pitchFamily="18" charset="0"/>
            <a:cs typeface="Arial" pitchFamily="34" charset="0"/>
          </a:endParaRPr>
        </a:p>
      </dgm:t>
    </dgm:pt>
    <dgm:pt modelId="{ABD0C283-7730-41ED-9074-5FAB23375D67}" type="parTrans" cxnId="{61BCCA8C-9D6D-468E-A98A-385BE4B00A4B}">
      <dgm:prSet/>
      <dgm:spPr/>
      <dgm:t>
        <a:bodyPr/>
        <a:lstStyle/>
        <a:p>
          <a:endParaRPr lang="uk-UA"/>
        </a:p>
      </dgm:t>
    </dgm:pt>
    <dgm:pt modelId="{5E69D417-C2C2-4AE0-8D44-DBCD99E890BB}" type="sibTrans" cxnId="{61BCCA8C-9D6D-468E-A98A-385BE4B00A4B}">
      <dgm:prSet/>
      <dgm:spPr/>
      <dgm:t>
        <a:bodyPr/>
        <a:lstStyle/>
        <a:p>
          <a:endParaRPr lang="uk-UA"/>
        </a:p>
      </dgm:t>
    </dgm:pt>
    <dgm:pt modelId="{CF6B7079-6102-441A-8DD1-6E6CC155FD54}">
      <dgm:prSet custT="1"/>
      <dgm:spPr/>
      <dgm:t>
        <a:bodyPr/>
        <a:lstStyle/>
        <a:p>
          <a:r>
            <a:rPr lang="uk-UA" sz="2000" b="1" i="1" baseline="0" dirty="0" smtClean="0">
              <a:latin typeface="Cambria" pitchFamily="18" charset="0"/>
              <a:cs typeface="Arial" pitchFamily="34" charset="0"/>
            </a:rPr>
            <a:t>Форми, методи і засоби навчання хімії</a:t>
          </a:r>
          <a:endParaRPr lang="uk-UA" sz="2000" baseline="0" dirty="0">
            <a:latin typeface="Cambria" pitchFamily="18" charset="0"/>
            <a:cs typeface="Arial" pitchFamily="34" charset="0"/>
          </a:endParaRPr>
        </a:p>
      </dgm:t>
    </dgm:pt>
    <dgm:pt modelId="{44B174F7-3070-46B4-887C-57D9A1AC36FD}" type="parTrans" cxnId="{C178C2EC-2976-488A-8EFA-C753800C9BA0}">
      <dgm:prSet/>
      <dgm:spPr/>
      <dgm:t>
        <a:bodyPr/>
        <a:lstStyle/>
        <a:p>
          <a:endParaRPr lang="uk-UA"/>
        </a:p>
      </dgm:t>
    </dgm:pt>
    <dgm:pt modelId="{7CE67AF4-D637-4A6B-9B86-D774D1368168}" type="sibTrans" cxnId="{C178C2EC-2976-488A-8EFA-C753800C9BA0}">
      <dgm:prSet/>
      <dgm:spPr/>
      <dgm:t>
        <a:bodyPr/>
        <a:lstStyle/>
        <a:p>
          <a:endParaRPr lang="uk-UA"/>
        </a:p>
      </dgm:t>
    </dgm:pt>
    <dgm:pt modelId="{9EAC698F-0FB1-4922-8983-BA802CB4BCCB}">
      <dgm:prSet custT="1"/>
      <dgm:spPr/>
      <dgm:t>
        <a:bodyPr/>
        <a:lstStyle/>
        <a:p>
          <a:r>
            <a:rPr lang="uk-UA" sz="2000" b="1" i="1" baseline="0" dirty="0" smtClean="0">
              <a:latin typeface="Cambria" pitchFamily="18" charset="0"/>
              <a:cs typeface="Arial" pitchFamily="34" charset="0"/>
            </a:rPr>
            <a:t>Результати навчання</a:t>
          </a:r>
          <a:endParaRPr lang="uk-UA" sz="2000" baseline="0" dirty="0">
            <a:latin typeface="Cambria" pitchFamily="18" charset="0"/>
            <a:cs typeface="Arial" pitchFamily="34" charset="0"/>
          </a:endParaRPr>
        </a:p>
      </dgm:t>
    </dgm:pt>
    <dgm:pt modelId="{9DECB692-21F6-4F07-978B-B64F681F2C17}" type="parTrans" cxnId="{8370C3B0-9793-449B-AED7-D2EC7727ED45}">
      <dgm:prSet/>
      <dgm:spPr/>
      <dgm:t>
        <a:bodyPr/>
        <a:lstStyle/>
        <a:p>
          <a:endParaRPr lang="uk-UA"/>
        </a:p>
      </dgm:t>
    </dgm:pt>
    <dgm:pt modelId="{1D25D3B9-28EB-4044-82C2-425F3043EA09}" type="sibTrans" cxnId="{8370C3B0-9793-449B-AED7-D2EC7727ED45}">
      <dgm:prSet/>
      <dgm:spPr/>
      <dgm:t>
        <a:bodyPr/>
        <a:lstStyle/>
        <a:p>
          <a:endParaRPr lang="uk-UA"/>
        </a:p>
      </dgm:t>
    </dgm:pt>
    <dgm:pt modelId="{E02C8120-0C71-42D1-91D9-8625F0C96AE5}" type="pres">
      <dgm:prSet presAssocID="{325B3317-38B9-4796-BDE7-23761D270A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4633829-B884-4D39-85A9-25EEE21CB50B}" type="pres">
      <dgm:prSet presAssocID="{5C704C34-9975-4F53-AB40-62612F584547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188180B7-D78F-47E4-B3A9-8773D50DBDC1}" type="pres">
      <dgm:prSet presAssocID="{5C704C34-9975-4F53-AB40-62612F584547}" presName="rootComposite1" presStyleCnt="0"/>
      <dgm:spPr/>
      <dgm:t>
        <a:bodyPr/>
        <a:lstStyle/>
        <a:p>
          <a:endParaRPr lang="ru-RU"/>
        </a:p>
      </dgm:t>
    </dgm:pt>
    <dgm:pt modelId="{F338F869-E988-4EC3-98CE-010AD5ADC329}" type="pres">
      <dgm:prSet presAssocID="{5C704C34-9975-4F53-AB40-62612F58454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201A145-5D0D-42F9-9FF9-5E9460E4120C}" type="pres">
      <dgm:prSet presAssocID="{5C704C34-9975-4F53-AB40-62612F584547}" presName="rootConnector1" presStyleLbl="node1" presStyleIdx="0" presStyleCnt="0"/>
      <dgm:spPr/>
      <dgm:t>
        <a:bodyPr/>
        <a:lstStyle/>
        <a:p>
          <a:endParaRPr lang="uk-UA"/>
        </a:p>
      </dgm:t>
    </dgm:pt>
    <dgm:pt modelId="{2D9EAF06-6E9B-4694-B8B0-11CF21574825}" type="pres">
      <dgm:prSet presAssocID="{5C704C34-9975-4F53-AB40-62612F584547}" presName="hierChild2" presStyleCnt="0"/>
      <dgm:spPr/>
      <dgm:t>
        <a:bodyPr/>
        <a:lstStyle/>
        <a:p>
          <a:endParaRPr lang="ru-RU"/>
        </a:p>
      </dgm:t>
    </dgm:pt>
    <dgm:pt modelId="{D3D6B5FE-1B58-4072-BA18-899E0C948423}" type="pres">
      <dgm:prSet presAssocID="{EBE2AE4E-F452-4A2E-940C-B6AF601C1D24}" presName="Name37" presStyleLbl="parChTrans1D2" presStyleIdx="0" presStyleCnt="3"/>
      <dgm:spPr/>
      <dgm:t>
        <a:bodyPr/>
        <a:lstStyle/>
        <a:p>
          <a:endParaRPr lang="uk-UA"/>
        </a:p>
      </dgm:t>
    </dgm:pt>
    <dgm:pt modelId="{3F8F90FE-39B5-4208-BA1E-F568152B646B}" type="pres">
      <dgm:prSet presAssocID="{DDCD4571-52F7-4C12-8643-84D2493832E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EAE9839-9132-427C-8CFE-93C4C9FE8B96}" type="pres">
      <dgm:prSet presAssocID="{DDCD4571-52F7-4C12-8643-84D2493832E4}" presName="rootComposite" presStyleCnt="0"/>
      <dgm:spPr/>
      <dgm:t>
        <a:bodyPr/>
        <a:lstStyle/>
        <a:p>
          <a:endParaRPr lang="ru-RU"/>
        </a:p>
      </dgm:t>
    </dgm:pt>
    <dgm:pt modelId="{475B17FA-4B51-4BA0-9D38-0FB9BADD7A90}" type="pres">
      <dgm:prSet presAssocID="{DDCD4571-52F7-4C12-8643-84D2493832E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8108256-D25A-4A2A-A4B7-1947E8136E98}" type="pres">
      <dgm:prSet presAssocID="{DDCD4571-52F7-4C12-8643-84D2493832E4}" presName="rootConnector" presStyleLbl="node2" presStyleIdx="0" presStyleCnt="3"/>
      <dgm:spPr/>
      <dgm:t>
        <a:bodyPr/>
        <a:lstStyle/>
        <a:p>
          <a:endParaRPr lang="uk-UA"/>
        </a:p>
      </dgm:t>
    </dgm:pt>
    <dgm:pt modelId="{6FB66300-FD84-46B6-AE9C-25F1A64E5CDF}" type="pres">
      <dgm:prSet presAssocID="{DDCD4571-52F7-4C12-8643-84D2493832E4}" presName="hierChild4" presStyleCnt="0"/>
      <dgm:spPr/>
      <dgm:t>
        <a:bodyPr/>
        <a:lstStyle/>
        <a:p>
          <a:endParaRPr lang="ru-RU"/>
        </a:p>
      </dgm:t>
    </dgm:pt>
    <dgm:pt modelId="{6223778A-F924-47F8-8811-E48773F66C81}" type="pres">
      <dgm:prSet presAssocID="{DDCD4571-52F7-4C12-8643-84D2493832E4}" presName="hierChild5" presStyleCnt="0"/>
      <dgm:spPr/>
      <dgm:t>
        <a:bodyPr/>
        <a:lstStyle/>
        <a:p>
          <a:endParaRPr lang="ru-RU"/>
        </a:p>
      </dgm:t>
    </dgm:pt>
    <dgm:pt modelId="{244A22EC-4337-448D-A2FD-AA9BDE276DB2}" type="pres">
      <dgm:prSet presAssocID="{E1CF6291-BC59-40D4-A7F0-FEA37A20DD36}" presName="Name37" presStyleLbl="parChTrans1D2" presStyleIdx="1" presStyleCnt="3"/>
      <dgm:spPr/>
      <dgm:t>
        <a:bodyPr/>
        <a:lstStyle/>
        <a:p>
          <a:endParaRPr lang="uk-UA"/>
        </a:p>
      </dgm:t>
    </dgm:pt>
    <dgm:pt modelId="{1627BCDF-1387-448B-9F05-AE85A59C8709}" type="pres">
      <dgm:prSet presAssocID="{3F2ABD7D-25BE-42C6-9715-5F6F7F2D990B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7BD61CA-8891-44D9-8242-C00440CA45F8}" type="pres">
      <dgm:prSet presAssocID="{3F2ABD7D-25BE-42C6-9715-5F6F7F2D990B}" presName="rootComposite" presStyleCnt="0"/>
      <dgm:spPr/>
      <dgm:t>
        <a:bodyPr/>
        <a:lstStyle/>
        <a:p>
          <a:endParaRPr lang="ru-RU"/>
        </a:p>
      </dgm:t>
    </dgm:pt>
    <dgm:pt modelId="{F047E4D0-0635-4A38-BC11-18EBC49243BE}" type="pres">
      <dgm:prSet presAssocID="{3F2ABD7D-25BE-42C6-9715-5F6F7F2D990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D79DBA2-80EE-400A-A61A-43A376EA7DC3}" type="pres">
      <dgm:prSet presAssocID="{3F2ABD7D-25BE-42C6-9715-5F6F7F2D990B}" presName="rootConnector" presStyleLbl="node2" presStyleIdx="1" presStyleCnt="3"/>
      <dgm:spPr/>
      <dgm:t>
        <a:bodyPr/>
        <a:lstStyle/>
        <a:p>
          <a:endParaRPr lang="uk-UA"/>
        </a:p>
      </dgm:t>
    </dgm:pt>
    <dgm:pt modelId="{AADF3261-1DCA-453E-8054-20D557099D25}" type="pres">
      <dgm:prSet presAssocID="{3F2ABD7D-25BE-42C6-9715-5F6F7F2D990B}" presName="hierChild4" presStyleCnt="0"/>
      <dgm:spPr/>
      <dgm:t>
        <a:bodyPr/>
        <a:lstStyle/>
        <a:p>
          <a:endParaRPr lang="ru-RU"/>
        </a:p>
      </dgm:t>
    </dgm:pt>
    <dgm:pt modelId="{EE603E5E-CB78-4C0D-980C-D19D9C81CD5E}" type="pres">
      <dgm:prSet presAssocID="{44B174F7-3070-46B4-887C-57D9A1AC36FD}" presName="Name37" presStyleLbl="parChTrans1D3" presStyleIdx="0" presStyleCnt="1"/>
      <dgm:spPr/>
      <dgm:t>
        <a:bodyPr/>
        <a:lstStyle/>
        <a:p>
          <a:endParaRPr lang="uk-UA"/>
        </a:p>
      </dgm:t>
    </dgm:pt>
    <dgm:pt modelId="{2034B60E-1FF1-4E17-B34A-80897E0E27E0}" type="pres">
      <dgm:prSet presAssocID="{CF6B7079-6102-441A-8DD1-6E6CC155FD5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6FFAFF3-1B99-4489-91E0-0A2496DDC0EB}" type="pres">
      <dgm:prSet presAssocID="{CF6B7079-6102-441A-8DD1-6E6CC155FD54}" presName="rootComposite" presStyleCnt="0"/>
      <dgm:spPr/>
      <dgm:t>
        <a:bodyPr/>
        <a:lstStyle/>
        <a:p>
          <a:endParaRPr lang="ru-RU"/>
        </a:p>
      </dgm:t>
    </dgm:pt>
    <dgm:pt modelId="{167ECBA0-0CD1-4637-845C-CD9FA9C8A57A}" type="pres">
      <dgm:prSet presAssocID="{CF6B7079-6102-441A-8DD1-6E6CC155FD54}" presName="rootText" presStyleLbl="node3" presStyleIdx="0" presStyleCnt="1" custScaleX="18597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5F49E86-7FD7-446A-8FA8-14CBFB72679D}" type="pres">
      <dgm:prSet presAssocID="{CF6B7079-6102-441A-8DD1-6E6CC155FD54}" presName="rootConnector" presStyleLbl="node3" presStyleIdx="0" presStyleCnt="1"/>
      <dgm:spPr/>
      <dgm:t>
        <a:bodyPr/>
        <a:lstStyle/>
        <a:p>
          <a:endParaRPr lang="uk-UA"/>
        </a:p>
      </dgm:t>
    </dgm:pt>
    <dgm:pt modelId="{F5BAD8FB-650A-4A10-A9BE-9A07B4DCF157}" type="pres">
      <dgm:prSet presAssocID="{CF6B7079-6102-441A-8DD1-6E6CC155FD54}" presName="hierChild4" presStyleCnt="0"/>
      <dgm:spPr/>
      <dgm:t>
        <a:bodyPr/>
        <a:lstStyle/>
        <a:p>
          <a:endParaRPr lang="ru-RU"/>
        </a:p>
      </dgm:t>
    </dgm:pt>
    <dgm:pt modelId="{853CF936-BFB7-46DA-A70E-04B539A7CC3E}" type="pres">
      <dgm:prSet presAssocID="{9DECB692-21F6-4F07-978B-B64F681F2C17}" presName="Name37" presStyleLbl="parChTrans1D4" presStyleIdx="0" presStyleCnt="1"/>
      <dgm:spPr/>
      <dgm:t>
        <a:bodyPr/>
        <a:lstStyle/>
        <a:p>
          <a:endParaRPr lang="uk-UA"/>
        </a:p>
      </dgm:t>
    </dgm:pt>
    <dgm:pt modelId="{9D140024-1740-431E-AF21-F57B00BA8D5E}" type="pres">
      <dgm:prSet presAssocID="{9EAC698F-0FB1-4922-8983-BA802CB4BCCB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28AE3C1D-EF1F-4822-91B2-57A61E484D6A}" type="pres">
      <dgm:prSet presAssocID="{9EAC698F-0FB1-4922-8983-BA802CB4BCCB}" presName="rootComposite" presStyleCnt="0"/>
      <dgm:spPr/>
      <dgm:t>
        <a:bodyPr/>
        <a:lstStyle/>
        <a:p>
          <a:endParaRPr lang="ru-RU"/>
        </a:p>
      </dgm:t>
    </dgm:pt>
    <dgm:pt modelId="{DBC50410-BE51-4EC2-B62F-834167746E7C}" type="pres">
      <dgm:prSet presAssocID="{9EAC698F-0FB1-4922-8983-BA802CB4BCCB}" presName="rootText" presStyleLbl="node4" presStyleIdx="0" presStyleCnt="1" custScaleX="10000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890919C-A181-4CA1-9A67-1F88A235A7AF}" type="pres">
      <dgm:prSet presAssocID="{9EAC698F-0FB1-4922-8983-BA802CB4BCCB}" presName="rootConnector" presStyleLbl="node4" presStyleIdx="0" presStyleCnt="1"/>
      <dgm:spPr/>
      <dgm:t>
        <a:bodyPr/>
        <a:lstStyle/>
        <a:p>
          <a:endParaRPr lang="uk-UA"/>
        </a:p>
      </dgm:t>
    </dgm:pt>
    <dgm:pt modelId="{B4419C55-42A2-4E9C-8291-95DA6FF24199}" type="pres">
      <dgm:prSet presAssocID="{9EAC698F-0FB1-4922-8983-BA802CB4BCCB}" presName="hierChild4" presStyleCnt="0"/>
      <dgm:spPr/>
      <dgm:t>
        <a:bodyPr/>
        <a:lstStyle/>
        <a:p>
          <a:endParaRPr lang="ru-RU"/>
        </a:p>
      </dgm:t>
    </dgm:pt>
    <dgm:pt modelId="{FBA6B99F-A010-456F-A6AC-BC649423B343}" type="pres">
      <dgm:prSet presAssocID="{9EAC698F-0FB1-4922-8983-BA802CB4BCCB}" presName="hierChild5" presStyleCnt="0"/>
      <dgm:spPr/>
      <dgm:t>
        <a:bodyPr/>
        <a:lstStyle/>
        <a:p>
          <a:endParaRPr lang="ru-RU"/>
        </a:p>
      </dgm:t>
    </dgm:pt>
    <dgm:pt modelId="{F4A37F1C-BF71-4C58-A086-1D6BF3C36D9C}" type="pres">
      <dgm:prSet presAssocID="{CF6B7079-6102-441A-8DD1-6E6CC155FD54}" presName="hierChild5" presStyleCnt="0"/>
      <dgm:spPr/>
      <dgm:t>
        <a:bodyPr/>
        <a:lstStyle/>
        <a:p>
          <a:endParaRPr lang="ru-RU"/>
        </a:p>
      </dgm:t>
    </dgm:pt>
    <dgm:pt modelId="{039FF0DF-F2E0-4040-A1C4-0DC0C0C5C5F7}" type="pres">
      <dgm:prSet presAssocID="{3F2ABD7D-25BE-42C6-9715-5F6F7F2D990B}" presName="hierChild5" presStyleCnt="0"/>
      <dgm:spPr/>
      <dgm:t>
        <a:bodyPr/>
        <a:lstStyle/>
        <a:p>
          <a:endParaRPr lang="ru-RU"/>
        </a:p>
      </dgm:t>
    </dgm:pt>
    <dgm:pt modelId="{BE37B5D0-BD14-4348-9012-DEBB8417770A}" type="pres">
      <dgm:prSet presAssocID="{ABD0C283-7730-41ED-9074-5FAB23375D67}" presName="Name37" presStyleLbl="parChTrans1D2" presStyleIdx="2" presStyleCnt="3"/>
      <dgm:spPr/>
      <dgm:t>
        <a:bodyPr/>
        <a:lstStyle/>
        <a:p>
          <a:endParaRPr lang="uk-UA"/>
        </a:p>
      </dgm:t>
    </dgm:pt>
    <dgm:pt modelId="{ED9857A6-90FB-4660-9D0C-6785902ABF5A}" type="pres">
      <dgm:prSet presAssocID="{58DEBE1C-7086-4A13-B57F-54F99CCF8156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2C58E79-F328-43EF-BAC1-3E25C6A4602E}" type="pres">
      <dgm:prSet presAssocID="{58DEBE1C-7086-4A13-B57F-54F99CCF8156}" presName="rootComposite" presStyleCnt="0"/>
      <dgm:spPr/>
      <dgm:t>
        <a:bodyPr/>
        <a:lstStyle/>
        <a:p>
          <a:endParaRPr lang="ru-RU"/>
        </a:p>
      </dgm:t>
    </dgm:pt>
    <dgm:pt modelId="{6FCABFAA-042C-4C0D-A7DC-A27395A719B9}" type="pres">
      <dgm:prSet presAssocID="{58DEBE1C-7086-4A13-B57F-54F99CCF815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0810C6F-6F3D-40D8-A22B-082543068EA6}" type="pres">
      <dgm:prSet presAssocID="{58DEBE1C-7086-4A13-B57F-54F99CCF8156}" presName="rootConnector" presStyleLbl="node2" presStyleIdx="2" presStyleCnt="3"/>
      <dgm:spPr/>
      <dgm:t>
        <a:bodyPr/>
        <a:lstStyle/>
        <a:p>
          <a:endParaRPr lang="uk-UA"/>
        </a:p>
      </dgm:t>
    </dgm:pt>
    <dgm:pt modelId="{43F86889-761B-475D-B339-234354A81835}" type="pres">
      <dgm:prSet presAssocID="{58DEBE1C-7086-4A13-B57F-54F99CCF8156}" presName="hierChild4" presStyleCnt="0"/>
      <dgm:spPr/>
      <dgm:t>
        <a:bodyPr/>
        <a:lstStyle/>
        <a:p>
          <a:endParaRPr lang="ru-RU"/>
        </a:p>
      </dgm:t>
    </dgm:pt>
    <dgm:pt modelId="{A32E44FE-9C97-49C4-A601-F5DE89647F1B}" type="pres">
      <dgm:prSet presAssocID="{58DEBE1C-7086-4A13-B57F-54F99CCF8156}" presName="hierChild5" presStyleCnt="0"/>
      <dgm:spPr/>
      <dgm:t>
        <a:bodyPr/>
        <a:lstStyle/>
        <a:p>
          <a:endParaRPr lang="ru-RU"/>
        </a:p>
      </dgm:t>
    </dgm:pt>
    <dgm:pt modelId="{49760AFA-57D9-44C8-83CC-5CA14D7F5868}" type="pres">
      <dgm:prSet presAssocID="{5C704C34-9975-4F53-AB40-62612F584547}" presName="hierChild3" presStyleCnt="0"/>
      <dgm:spPr/>
      <dgm:t>
        <a:bodyPr/>
        <a:lstStyle/>
        <a:p>
          <a:endParaRPr lang="ru-RU"/>
        </a:p>
      </dgm:t>
    </dgm:pt>
  </dgm:ptLst>
  <dgm:cxnLst>
    <dgm:cxn modelId="{D7308E81-7EEA-4779-B8AD-8F7A3732C563}" type="presOf" srcId="{9DECB692-21F6-4F07-978B-B64F681F2C17}" destId="{853CF936-BFB7-46DA-A70E-04B539A7CC3E}" srcOrd="0" destOrd="0" presId="urn:microsoft.com/office/officeart/2005/8/layout/orgChart1"/>
    <dgm:cxn modelId="{8DC079CC-5B89-46FC-8D15-9788B006EA0B}" type="presOf" srcId="{58DEBE1C-7086-4A13-B57F-54F99CCF8156}" destId="{6FCABFAA-042C-4C0D-A7DC-A27395A719B9}" srcOrd="0" destOrd="0" presId="urn:microsoft.com/office/officeart/2005/8/layout/orgChart1"/>
    <dgm:cxn modelId="{D25BFA19-800C-4360-AEE8-69325E7A92FF}" type="presOf" srcId="{9EAC698F-0FB1-4922-8983-BA802CB4BCCB}" destId="{E890919C-A181-4CA1-9A67-1F88A235A7AF}" srcOrd="1" destOrd="0" presId="urn:microsoft.com/office/officeart/2005/8/layout/orgChart1"/>
    <dgm:cxn modelId="{3D765828-1BA7-4DE9-A7EC-5F58306DB8C1}" type="presOf" srcId="{3F2ABD7D-25BE-42C6-9715-5F6F7F2D990B}" destId="{F047E4D0-0635-4A38-BC11-18EBC49243BE}" srcOrd="0" destOrd="0" presId="urn:microsoft.com/office/officeart/2005/8/layout/orgChart1"/>
    <dgm:cxn modelId="{87240029-F28A-43F5-9477-6BDD8777F7A7}" type="presOf" srcId="{5C704C34-9975-4F53-AB40-62612F584547}" destId="{F338F869-E988-4EC3-98CE-010AD5ADC329}" srcOrd="0" destOrd="0" presId="urn:microsoft.com/office/officeart/2005/8/layout/orgChart1"/>
    <dgm:cxn modelId="{B4C75CCA-C447-44B7-B9FB-72D1FDE2AB2E}" type="presOf" srcId="{CF6B7079-6102-441A-8DD1-6E6CC155FD54}" destId="{F5F49E86-7FD7-446A-8FA8-14CBFB72679D}" srcOrd="1" destOrd="0" presId="urn:microsoft.com/office/officeart/2005/8/layout/orgChart1"/>
    <dgm:cxn modelId="{70778F41-C9E3-44D4-AF7E-C87A1E76B25E}" type="presOf" srcId="{DDCD4571-52F7-4C12-8643-84D2493832E4}" destId="{38108256-D25A-4A2A-A4B7-1947E8136E98}" srcOrd="1" destOrd="0" presId="urn:microsoft.com/office/officeart/2005/8/layout/orgChart1"/>
    <dgm:cxn modelId="{FBAA8544-A83C-478E-981A-6DEA3E82D38F}" type="presOf" srcId="{3F2ABD7D-25BE-42C6-9715-5F6F7F2D990B}" destId="{5D79DBA2-80EE-400A-A61A-43A376EA7DC3}" srcOrd="1" destOrd="0" presId="urn:microsoft.com/office/officeart/2005/8/layout/orgChart1"/>
    <dgm:cxn modelId="{6304165E-6498-482C-AD45-4C42A964C48F}" type="presOf" srcId="{ABD0C283-7730-41ED-9074-5FAB23375D67}" destId="{BE37B5D0-BD14-4348-9012-DEBB8417770A}" srcOrd="0" destOrd="0" presId="urn:microsoft.com/office/officeart/2005/8/layout/orgChart1"/>
    <dgm:cxn modelId="{A0FC745A-42A5-4AB5-9A91-86176D1B81A5}" type="presOf" srcId="{325B3317-38B9-4796-BDE7-23761D270A02}" destId="{E02C8120-0C71-42D1-91D9-8625F0C96AE5}" srcOrd="0" destOrd="0" presId="urn:microsoft.com/office/officeart/2005/8/layout/orgChart1"/>
    <dgm:cxn modelId="{51DCE64D-8EF2-4EBC-99FC-8CCF5808CAEE}" type="presOf" srcId="{58DEBE1C-7086-4A13-B57F-54F99CCF8156}" destId="{40810C6F-6F3D-40D8-A22B-082543068EA6}" srcOrd="1" destOrd="0" presId="urn:microsoft.com/office/officeart/2005/8/layout/orgChart1"/>
    <dgm:cxn modelId="{61BCCA8C-9D6D-468E-A98A-385BE4B00A4B}" srcId="{5C704C34-9975-4F53-AB40-62612F584547}" destId="{58DEBE1C-7086-4A13-B57F-54F99CCF8156}" srcOrd="2" destOrd="0" parTransId="{ABD0C283-7730-41ED-9074-5FAB23375D67}" sibTransId="{5E69D417-C2C2-4AE0-8D44-DBCD99E890BB}"/>
    <dgm:cxn modelId="{FA5E2B88-FBE1-48AE-81E0-683004FEB89C}" type="presOf" srcId="{5C704C34-9975-4F53-AB40-62612F584547}" destId="{3201A145-5D0D-42F9-9FF9-5E9460E4120C}" srcOrd="1" destOrd="0" presId="urn:microsoft.com/office/officeart/2005/8/layout/orgChart1"/>
    <dgm:cxn modelId="{CCE99FC8-7F54-4C56-BC1B-35806CB72170}" type="presOf" srcId="{E1CF6291-BC59-40D4-A7F0-FEA37A20DD36}" destId="{244A22EC-4337-448D-A2FD-AA9BDE276DB2}" srcOrd="0" destOrd="0" presId="urn:microsoft.com/office/officeart/2005/8/layout/orgChart1"/>
    <dgm:cxn modelId="{77D87D25-9B6B-43F4-8C38-CC496F029B16}" type="presOf" srcId="{44B174F7-3070-46B4-887C-57D9A1AC36FD}" destId="{EE603E5E-CB78-4C0D-980C-D19D9C81CD5E}" srcOrd="0" destOrd="0" presId="urn:microsoft.com/office/officeart/2005/8/layout/orgChart1"/>
    <dgm:cxn modelId="{B86ACB99-9FC3-4578-96A6-757AF7FBACE1}" type="presOf" srcId="{CF6B7079-6102-441A-8DD1-6E6CC155FD54}" destId="{167ECBA0-0CD1-4637-845C-CD9FA9C8A57A}" srcOrd="0" destOrd="0" presId="urn:microsoft.com/office/officeart/2005/8/layout/orgChart1"/>
    <dgm:cxn modelId="{4294CE70-DF6A-4D19-9896-6037D597A868}" type="presOf" srcId="{DDCD4571-52F7-4C12-8643-84D2493832E4}" destId="{475B17FA-4B51-4BA0-9D38-0FB9BADD7A90}" srcOrd="0" destOrd="0" presId="urn:microsoft.com/office/officeart/2005/8/layout/orgChart1"/>
    <dgm:cxn modelId="{8322D562-7F00-4777-BD86-DE6661BBA056}" srcId="{5C704C34-9975-4F53-AB40-62612F584547}" destId="{DDCD4571-52F7-4C12-8643-84D2493832E4}" srcOrd="0" destOrd="0" parTransId="{EBE2AE4E-F452-4A2E-940C-B6AF601C1D24}" sibTransId="{0E76EFC2-012A-4B21-9347-FA59D7A289C7}"/>
    <dgm:cxn modelId="{248E06D4-6E6E-49EB-9622-C199D96CCCD4}" srcId="{325B3317-38B9-4796-BDE7-23761D270A02}" destId="{5C704C34-9975-4F53-AB40-62612F584547}" srcOrd="0" destOrd="0" parTransId="{0B702194-1BBB-410B-9D43-9E037FB079F2}" sibTransId="{699AB0A8-826D-4CDE-81DC-FAB9BBDD2253}"/>
    <dgm:cxn modelId="{09D78769-8C42-4A4C-8FEE-7F5F98B6F166}" type="presOf" srcId="{9EAC698F-0FB1-4922-8983-BA802CB4BCCB}" destId="{DBC50410-BE51-4EC2-B62F-834167746E7C}" srcOrd="0" destOrd="0" presId="urn:microsoft.com/office/officeart/2005/8/layout/orgChart1"/>
    <dgm:cxn modelId="{8370C3B0-9793-449B-AED7-D2EC7727ED45}" srcId="{CF6B7079-6102-441A-8DD1-6E6CC155FD54}" destId="{9EAC698F-0FB1-4922-8983-BA802CB4BCCB}" srcOrd="0" destOrd="0" parTransId="{9DECB692-21F6-4F07-978B-B64F681F2C17}" sibTransId="{1D25D3B9-28EB-4044-82C2-425F3043EA09}"/>
    <dgm:cxn modelId="{C178C2EC-2976-488A-8EFA-C753800C9BA0}" srcId="{3F2ABD7D-25BE-42C6-9715-5F6F7F2D990B}" destId="{CF6B7079-6102-441A-8DD1-6E6CC155FD54}" srcOrd="0" destOrd="0" parTransId="{44B174F7-3070-46B4-887C-57D9A1AC36FD}" sibTransId="{7CE67AF4-D637-4A6B-9B86-D774D1368168}"/>
    <dgm:cxn modelId="{DCEB185E-1BEE-4032-896E-F2BCA29470EB}" type="presOf" srcId="{EBE2AE4E-F452-4A2E-940C-B6AF601C1D24}" destId="{D3D6B5FE-1B58-4072-BA18-899E0C948423}" srcOrd="0" destOrd="0" presId="urn:microsoft.com/office/officeart/2005/8/layout/orgChart1"/>
    <dgm:cxn modelId="{56A18836-67F7-44CB-B1A7-4A7B22ED0F97}" srcId="{5C704C34-9975-4F53-AB40-62612F584547}" destId="{3F2ABD7D-25BE-42C6-9715-5F6F7F2D990B}" srcOrd="1" destOrd="0" parTransId="{E1CF6291-BC59-40D4-A7F0-FEA37A20DD36}" sibTransId="{8627B15D-9CF6-48B0-A532-DFE801B28ECF}"/>
    <dgm:cxn modelId="{4EDE48C1-E077-4342-8823-337604CE16F1}" type="presParOf" srcId="{E02C8120-0C71-42D1-91D9-8625F0C96AE5}" destId="{A4633829-B884-4D39-85A9-25EEE21CB50B}" srcOrd="0" destOrd="0" presId="urn:microsoft.com/office/officeart/2005/8/layout/orgChart1"/>
    <dgm:cxn modelId="{4FC9EA8E-6529-47E2-9763-BEEEEADBC3FD}" type="presParOf" srcId="{A4633829-B884-4D39-85A9-25EEE21CB50B}" destId="{188180B7-D78F-47E4-B3A9-8773D50DBDC1}" srcOrd="0" destOrd="0" presId="urn:microsoft.com/office/officeart/2005/8/layout/orgChart1"/>
    <dgm:cxn modelId="{07B46117-A426-408D-9AEA-B30E8945AA6B}" type="presParOf" srcId="{188180B7-D78F-47E4-B3A9-8773D50DBDC1}" destId="{F338F869-E988-4EC3-98CE-010AD5ADC329}" srcOrd="0" destOrd="0" presId="urn:microsoft.com/office/officeart/2005/8/layout/orgChart1"/>
    <dgm:cxn modelId="{4355A0C4-5391-421C-8EDC-69DF42D7A33D}" type="presParOf" srcId="{188180B7-D78F-47E4-B3A9-8773D50DBDC1}" destId="{3201A145-5D0D-42F9-9FF9-5E9460E4120C}" srcOrd="1" destOrd="0" presId="urn:microsoft.com/office/officeart/2005/8/layout/orgChart1"/>
    <dgm:cxn modelId="{59EC1F92-0E25-41F0-B530-60C61FDB2FAF}" type="presParOf" srcId="{A4633829-B884-4D39-85A9-25EEE21CB50B}" destId="{2D9EAF06-6E9B-4694-B8B0-11CF21574825}" srcOrd="1" destOrd="0" presId="urn:microsoft.com/office/officeart/2005/8/layout/orgChart1"/>
    <dgm:cxn modelId="{C0FB75FB-439D-4AD9-A45C-A87113335856}" type="presParOf" srcId="{2D9EAF06-6E9B-4694-B8B0-11CF21574825}" destId="{D3D6B5FE-1B58-4072-BA18-899E0C948423}" srcOrd="0" destOrd="0" presId="urn:microsoft.com/office/officeart/2005/8/layout/orgChart1"/>
    <dgm:cxn modelId="{A774DBD7-4360-4E21-8F00-90A99A993535}" type="presParOf" srcId="{2D9EAF06-6E9B-4694-B8B0-11CF21574825}" destId="{3F8F90FE-39B5-4208-BA1E-F568152B646B}" srcOrd="1" destOrd="0" presId="urn:microsoft.com/office/officeart/2005/8/layout/orgChart1"/>
    <dgm:cxn modelId="{EAC2CC53-073D-49B8-AFD1-B68B768E275E}" type="presParOf" srcId="{3F8F90FE-39B5-4208-BA1E-F568152B646B}" destId="{7EAE9839-9132-427C-8CFE-93C4C9FE8B96}" srcOrd="0" destOrd="0" presId="urn:microsoft.com/office/officeart/2005/8/layout/orgChart1"/>
    <dgm:cxn modelId="{0DBD5C42-7193-49FD-85EA-B5EF95026EA0}" type="presParOf" srcId="{7EAE9839-9132-427C-8CFE-93C4C9FE8B96}" destId="{475B17FA-4B51-4BA0-9D38-0FB9BADD7A90}" srcOrd="0" destOrd="0" presId="urn:microsoft.com/office/officeart/2005/8/layout/orgChart1"/>
    <dgm:cxn modelId="{8092B7BA-9BB5-449D-B04F-75858D2CB686}" type="presParOf" srcId="{7EAE9839-9132-427C-8CFE-93C4C9FE8B96}" destId="{38108256-D25A-4A2A-A4B7-1947E8136E98}" srcOrd="1" destOrd="0" presId="urn:microsoft.com/office/officeart/2005/8/layout/orgChart1"/>
    <dgm:cxn modelId="{AB4926EF-36EB-4084-9518-C6579FCB4ECD}" type="presParOf" srcId="{3F8F90FE-39B5-4208-BA1E-F568152B646B}" destId="{6FB66300-FD84-46B6-AE9C-25F1A64E5CDF}" srcOrd="1" destOrd="0" presId="urn:microsoft.com/office/officeart/2005/8/layout/orgChart1"/>
    <dgm:cxn modelId="{F707B701-8087-49DB-B1F4-B3602F8AEF27}" type="presParOf" srcId="{3F8F90FE-39B5-4208-BA1E-F568152B646B}" destId="{6223778A-F924-47F8-8811-E48773F66C81}" srcOrd="2" destOrd="0" presId="urn:microsoft.com/office/officeart/2005/8/layout/orgChart1"/>
    <dgm:cxn modelId="{0F2786F4-52F0-4B74-B754-AC661ED6B676}" type="presParOf" srcId="{2D9EAF06-6E9B-4694-B8B0-11CF21574825}" destId="{244A22EC-4337-448D-A2FD-AA9BDE276DB2}" srcOrd="2" destOrd="0" presId="urn:microsoft.com/office/officeart/2005/8/layout/orgChart1"/>
    <dgm:cxn modelId="{C6DBA572-31BC-4565-8B8D-8D2D0900E494}" type="presParOf" srcId="{2D9EAF06-6E9B-4694-B8B0-11CF21574825}" destId="{1627BCDF-1387-448B-9F05-AE85A59C8709}" srcOrd="3" destOrd="0" presId="urn:microsoft.com/office/officeart/2005/8/layout/orgChart1"/>
    <dgm:cxn modelId="{356260FD-ED50-40E9-86C8-BD5D4A4521AF}" type="presParOf" srcId="{1627BCDF-1387-448B-9F05-AE85A59C8709}" destId="{77BD61CA-8891-44D9-8242-C00440CA45F8}" srcOrd="0" destOrd="0" presId="urn:microsoft.com/office/officeart/2005/8/layout/orgChart1"/>
    <dgm:cxn modelId="{C8151F4D-55A3-4816-8B90-8065D744EAB7}" type="presParOf" srcId="{77BD61CA-8891-44D9-8242-C00440CA45F8}" destId="{F047E4D0-0635-4A38-BC11-18EBC49243BE}" srcOrd="0" destOrd="0" presId="urn:microsoft.com/office/officeart/2005/8/layout/orgChart1"/>
    <dgm:cxn modelId="{B4F122C6-5FF6-4433-A077-C4C653EB45A7}" type="presParOf" srcId="{77BD61CA-8891-44D9-8242-C00440CA45F8}" destId="{5D79DBA2-80EE-400A-A61A-43A376EA7DC3}" srcOrd="1" destOrd="0" presId="urn:microsoft.com/office/officeart/2005/8/layout/orgChart1"/>
    <dgm:cxn modelId="{4E85CCEC-BA72-4449-A699-F9F90FA072C0}" type="presParOf" srcId="{1627BCDF-1387-448B-9F05-AE85A59C8709}" destId="{AADF3261-1DCA-453E-8054-20D557099D25}" srcOrd="1" destOrd="0" presId="urn:microsoft.com/office/officeart/2005/8/layout/orgChart1"/>
    <dgm:cxn modelId="{31A0AFFE-835D-425E-96BB-E5105B96BE08}" type="presParOf" srcId="{AADF3261-1DCA-453E-8054-20D557099D25}" destId="{EE603E5E-CB78-4C0D-980C-D19D9C81CD5E}" srcOrd="0" destOrd="0" presId="urn:microsoft.com/office/officeart/2005/8/layout/orgChart1"/>
    <dgm:cxn modelId="{02EEE94E-9DFD-4F20-AE1E-6F2E76EE6CB1}" type="presParOf" srcId="{AADF3261-1DCA-453E-8054-20D557099D25}" destId="{2034B60E-1FF1-4E17-B34A-80897E0E27E0}" srcOrd="1" destOrd="0" presId="urn:microsoft.com/office/officeart/2005/8/layout/orgChart1"/>
    <dgm:cxn modelId="{10E73016-F7D2-4E01-8964-3A8506C8E448}" type="presParOf" srcId="{2034B60E-1FF1-4E17-B34A-80897E0E27E0}" destId="{76FFAFF3-1B99-4489-91E0-0A2496DDC0EB}" srcOrd="0" destOrd="0" presId="urn:microsoft.com/office/officeart/2005/8/layout/orgChart1"/>
    <dgm:cxn modelId="{6DE9CFAA-8B83-4736-9216-840A47616FD4}" type="presParOf" srcId="{76FFAFF3-1B99-4489-91E0-0A2496DDC0EB}" destId="{167ECBA0-0CD1-4637-845C-CD9FA9C8A57A}" srcOrd="0" destOrd="0" presId="urn:microsoft.com/office/officeart/2005/8/layout/orgChart1"/>
    <dgm:cxn modelId="{B1F3FE81-6B0A-4936-B5F7-D77EBDB49638}" type="presParOf" srcId="{76FFAFF3-1B99-4489-91E0-0A2496DDC0EB}" destId="{F5F49E86-7FD7-446A-8FA8-14CBFB72679D}" srcOrd="1" destOrd="0" presId="urn:microsoft.com/office/officeart/2005/8/layout/orgChart1"/>
    <dgm:cxn modelId="{E7C7D444-7EE6-441F-A760-F8CF52CEBF46}" type="presParOf" srcId="{2034B60E-1FF1-4E17-B34A-80897E0E27E0}" destId="{F5BAD8FB-650A-4A10-A9BE-9A07B4DCF157}" srcOrd="1" destOrd="0" presId="urn:microsoft.com/office/officeart/2005/8/layout/orgChart1"/>
    <dgm:cxn modelId="{56BEF9D9-A5F5-4B32-86F0-0B67E9C56CC0}" type="presParOf" srcId="{F5BAD8FB-650A-4A10-A9BE-9A07B4DCF157}" destId="{853CF936-BFB7-46DA-A70E-04B539A7CC3E}" srcOrd="0" destOrd="0" presId="urn:microsoft.com/office/officeart/2005/8/layout/orgChart1"/>
    <dgm:cxn modelId="{B9105C21-DC90-48AD-9682-664CE6CBAF2C}" type="presParOf" srcId="{F5BAD8FB-650A-4A10-A9BE-9A07B4DCF157}" destId="{9D140024-1740-431E-AF21-F57B00BA8D5E}" srcOrd="1" destOrd="0" presId="urn:microsoft.com/office/officeart/2005/8/layout/orgChart1"/>
    <dgm:cxn modelId="{774421CE-D65C-48B8-A2AD-1A6CD358359D}" type="presParOf" srcId="{9D140024-1740-431E-AF21-F57B00BA8D5E}" destId="{28AE3C1D-EF1F-4822-91B2-57A61E484D6A}" srcOrd="0" destOrd="0" presId="urn:microsoft.com/office/officeart/2005/8/layout/orgChart1"/>
    <dgm:cxn modelId="{0B05C73A-B86F-4B54-B36A-B00F894868F9}" type="presParOf" srcId="{28AE3C1D-EF1F-4822-91B2-57A61E484D6A}" destId="{DBC50410-BE51-4EC2-B62F-834167746E7C}" srcOrd="0" destOrd="0" presId="urn:microsoft.com/office/officeart/2005/8/layout/orgChart1"/>
    <dgm:cxn modelId="{896F5C9E-2FE2-496D-A024-32BE119E4B65}" type="presParOf" srcId="{28AE3C1D-EF1F-4822-91B2-57A61E484D6A}" destId="{E890919C-A181-4CA1-9A67-1F88A235A7AF}" srcOrd="1" destOrd="0" presId="urn:microsoft.com/office/officeart/2005/8/layout/orgChart1"/>
    <dgm:cxn modelId="{9B19EC78-34EC-4FEE-9B12-4E481F044FE5}" type="presParOf" srcId="{9D140024-1740-431E-AF21-F57B00BA8D5E}" destId="{B4419C55-42A2-4E9C-8291-95DA6FF24199}" srcOrd="1" destOrd="0" presId="urn:microsoft.com/office/officeart/2005/8/layout/orgChart1"/>
    <dgm:cxn modelId="{D15D856F-1C50-4603-88A7-4B611DEC66D2}" type="presParOf" srcId="{9D140024-1740-431E-AF21-F57B00BA8D5E}" destId="{FBA6B99F-A010-456F-A6AC-BC649423B343}" srcOrd="2" destOrd="0" presId="urn:microsoft.com/office/officeart/2005/8/layout/orgChart1"/>
    <dgm:cxn modelId="{2B93FAFF-0408-403D-ABD7-1BD7ED502D97}" type="presParOf" srcId="{2034B60E-1FF1-4E17-B34A-80897E0E27E0}" destId="{F4A37F1C-BF71-4C58-A086-1D6BF3C36D9C}" srcOrd="2" destOrd="0" presId="urn:microsoft.com/office/officeart/2005/8/layout/orgChart1"/>
    <dgm:cxn modelId="{006003B5-D9A7-4982-90AE-553F76D3F73E}" type="presParOf" srcId="{1627BCDF-1387-448B-9F05-AE85A59C8709}" destId="{039FF0DF-F2E0-4040-A1C4-0DC0C0C5C5F7}" srcOrd="2" destOrd="0" presId="urn:microsoft.com/office/officeart/2005/8/layout/orgChart1"/>
    <dgm:cxn modelId="{7B812ADC-D385-4D21-9C87-662552023AD6}" type="presParOf" srcId="{2D9EAF06-6E9B-4694-B8B0-11CF21574825}" destId="{BE37B5D0-BD14-4348-9012-DEBB8417770A}" srcOrd="4" destOrd="0" presId="urn:microsoft.com/office/officeart/2005/8/layout/orgChart1"/>
    <dgm:cxn modelId="{6EF04958-ADBE-4BC7-9D71-E20E831A9C86}" type="presParOf" srcId="{2D9EAF06-6E9B-4694-B8B0-11CF21574825}" destId="{ED9857A6-90FB-4660-9D0C-6785902ABF5A}" srcOrd="5" destOrd="0" presId="urn:microsoft.com/office/officeart/2005/8/layout/orgChart1"/>
    <dgm:cxn modelId="{BA8481B1-16DE-4F06-9926-7112A35A7B65}" type="presParOf" srcId="{ED9857A6-90FB-4660-9D0C-6785902ABF5A}" destId="{92C58E79-F328-43EF-BAC1-3E25C6A4602E}" srcOrd="0" destOrd="0" presId="urn:microsoft.com/office/officeart/2005/8/layout/orgChart1"/>
    <dgm:cxn modelId="{D070A739-1D5F-403D-8285-72B18BF4DF6F}" type="presParOf" srcId="{92C58E79-F328-43EF-BAC1-3E25C6A4602E}" destId="{6FCABFAA-042C-4C0D-A7DC-A27395A719B9}" srcOrd="0" destOrd="0" presId="urn:microsoft.com/office/officeart/2005/8/layout/orgChart1"/>
    <dgm:cxn modelId="{C738FC1D-53A4-43D8-946D-F7DB75186660}" type="presParOf" srcId="{92C58E79-F328-43EF-BAC1-3E25C6A4602E}" destId="{40810C6F-6F3D-40D8-A22B-082543068EA6}" srcOrd="1" destOrd="0" presId="urn:microsoft.com/office/officeart/2005/8/layout/orgChart1"/>
    <dgm:cxn modelId="{E3B6615E-D55B-4D0C-9FF7-8366A6ED1640}" type="presParOf" srcId="{ED9857A6-90FB-4660-9D0C-6785902ABF5A}" destId="{43F86889-761B-475D-B339-234354A81835}" srcOrd="1" destOrd="0" presId="urn:microsoft.com/office/officeart/2005/8/layout/orgChart1"/>
    <dgm:cxn modelId="{10BB7AA2-0388-4848-B55D-7BBBDA4A07B1}" type="presParOf" srcId="{ED9857A6-90FB-4660-9D0C-6785902ABF5A}" destId="{A32E44FE-9C97-49C4-A601-F5DE89647F1B}" srcOrd="2" destOrd="0" presId="urn:microsoft.com/office/officeart/2005/8/layout/orgChart1"/>
    <dgm:cxn modelId="{934F8A39-9183-4128-B7D4-65CA202381C7}" type="presParOf" srcId="{A4633829-B884-4D39-85A9-25EEE21CB50B}" destId="{49760AFA-57D9-44C8-83CC-5CA14D7F58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1AEF5B-BCF4-49F0-BF3C-36F7151DA26E}">
      <dsp:nvSpPr>
        <dsp:cNvPr id="0" name=""/>
        <dsp:cNvSpPr/>
      </dsp:nvSpPr>
      <dsp:spPr>
        <a:xfrm>
          <a:off x="0" y="0"/>
          <a:ext cx="8229600" cy="2036683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122FE07-5303-4294-845D-618DFD82425D}">
      <dsp:nvSpPr>
        <dsp:cNvPr id="0" name=""/>
        <dsp:cNvSpPr/>
      </dsp:nvSpPr>
      <dsp:spPr>
        <a:xfrm>
          <a:off x="249154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D32363-F132-4201-8083-A093423579D9}">
      <dsp:nvSpPr>
        <dsp:cNvPr id="0" name=""/>
        <dsp:cNvSpPr/>
      </dsp:nvSpPr>
      <dsp:spPr>
        <a:xfrm rot="10800000">
          <a:off x="249154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i="1" kern="1200" baseline="0" dirty="0" smtClean="0">
              <a:latin typeface="Cambria" pitchFamily="18" charset="0"/>
              <a:cs typeface="Arial" pitchFamily="34" charset="0"/>
            </a:rPr>
            <a:t>садовник</a:t>
          </a:r>
          <a:endParaRPr lang="uk-UA" sz="2800" i="1" kern="1200" baseline="0" dirty="0">
            <a:latin typeface="Cambria" pitchFamily="18" charset="0"/>
            <a:cs typeface="Arial" pitchFamily="34" charset="0"/>
          </a:endParaRPr>
        </a:p>
      </dsp:txBody>
      <dsp:txXfrm rot="10800000">
        <a:off x="249154" y="2036683"/>
        <a:ext cx="1797974" cy="2489279"/>
      </dsp:txXfrm>
    </dsp:sp>
    <dsp:sp modelId="{5FA73FD2-280A-4F7D-806A-515AEDA26541}">
      <dsp:nvSpPr>
        <dsp:cNvPr id="0" name=""/>
        <dsp:cNvSpPr/>
      </dsp:nvSpPr>
      <dsp:spPr>
        <a:xfrm>
          <a:off x="2226926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C77180-5937-43D7-8BB7-11074240E73B}">
      <dsp:nvSpPr>
        <dsp:cNvPr id="0" name=""/>
        <dsp:cNvSpPr/>
      </dsp:nvSpPr>
      <dsp:spPr>
        <a:xfrm rot="10800000">
          <a:off x="2226926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i="1" kern="1200" baseline="0" dirty="0" smtClean="0">
              <a:latin typeface="Cambria" pitchFamily="18" charset="0"/>
              <a:cs typeface="Arial" pitchFamily="34" charset="0"/>
            </a:rPr>
            <a:t>архітектор</a:t>
          </a:r>
          <a:endParaRPr lang="uk-UA" sz="2800" i="1" kern="1200" baseline="0" dirty="0">
            <a:latin typeface="Cambria" pitchFamily="18" charset="0"/>
            <a:cs typeface="Arial" pitchFamily="34" charset="0"/>
          </a:endParaRPr>
        </a:p>
      </dsp:txBody>
      <dsp:txXfrm rot="10800000">
        <a:off x="2226926" y="2036683"/>
        <a:ext cx="1797974" cy="2489279"/>
      </dsp:txXfrm>
    </dsp:sp>
    <dsp:sp modelId="{B66F859B-6A8C-4A6D-8786-7C287DBFDAD0}">
      <dsp:nvSpPr>
        <dsp:cNvPr id="0" name=""/>
        <dsp:cNvSpPr/>
      </dsp:nvSpPr>
      <dsp:spPr>
        <a:xfrm>
          <a:off x="4204698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60819-C91C-4E53-A3F3-0656EAE927F3}">
      <dsp:nvSpPr>
        <dsp:cNvPr id="0" name=""/>
        <dsp:cNvSpPr/>
      </dsp:nvSpPr>
      <dsp:spPr>
        <a:xfrm rot="10800000">
          <a:off x="4204698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i="1" kern="1200" baseline="0" dirty="0" smtClean="0">
              <a:latin typeface="Cambria" pitchFamily="18" charset="0"/>
              <a:cs typeface="Arial" pitchFamily="34" charset="0"/>
            </a:rPr>
            <a:t>скульптор</a:t>
          </a:r>
          <a:endParaRPr lang="uk-UA" sz="2800" i="1" kern="1200" baseline="0" dirty="0">
            <a:latin typeface="Cambria" pitchFamily="18" charset="0"/>
            <a:cs typeface="Arial" pitchFamily="34" charset="0"/>
          </a:endParaRPr>
        </a:p>
      </dsp:txBody>
      <dsp:txXfrm rot="10800000">
        <a:off x="4204698" y="2036683"/>
        <a:ext cx="1797974" cy="2489279"/>
      </dsp:txXfrm>
    </dsp:sp>
    <dsp:sp modelId="{E2CADD83-62AB-416E-874A-C7664E333794}">
      <dsp:nvSpPr>
        <dsp:cNvPr id="0" name=""/>
        <dsp:cNvSpPr/>
      </dsp:nvSpPr>
      <dsp:spPr>
        <a:xfrm>
          <a:off x="6182470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EC49D-94CE-462D-BA81-9F6D707D5967}">
      <dsp:nvSpPr>
        <dsp:cNvPr id="0" name=""/>
        <dsp:cNvSpPr/>
      </dsp:nvSpPr>
      <dsp:spPr>
        <a:xfrm rot="10800000">
          <a:off x="6182470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baseline="0" dirty="0" err="1" smtClean="0">
              <a:latin typeface="Cambria" pitchFamily="18" charset="0"/>
              <a:cs typeface="Arial" pitchFamily="34" charset="0"/>
            </a:rPr>
            <a:t>полководец</a:t>
          </a:r>
          <a:r>
            <a:rPr lang="ru-RU" sz="2800" i="1" kern="1200" baseline="0" dirty="0" err="1" smtClean="0">
              <a:latin typeface="Arial" pitchFamily="34" charset="0"/>
              <a:cs typeface="Arial" pitchFamily="34" charset="0"/>
            </a:rPr>
            <a:t>ь</a:t>
          </a:r>
          <a:endParaRPr lang="uk-UA" sz="2800" i="1" kern="1200" baseline="0" dirty="0">
            <a:latin typeface="Arial" pitchFamily="34" charset="0"/>
            <a:cs typeface="Arial" pitchFamily="34" charset="0"/>
          </a:endParaRPr>
        </a:p>
      </dsp:txBody>
      <dsp:txXfrm rot="10800000">
        <a:off x="6182470" y="2036683"/>
        <a:ext cx="1797974" cy="24892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1F4FD3-38C1-462A-8D67-7796F163C04F}">
      <dsp:nvSpPr>
        <dsp:cNvPr id="0" name=""/>
        <dsp:cNvSpPr/>
      </dsp:nvSpPr>
      <dsp:spPr>
        <a:xfrm>
          <a:off x="1737177" y="-3003"/>
          <a:ext cx="4755245" cy="4755245"/>
        </a:xfrm>
        <a:prstGeom prst="circularArrow">
          <a:avLst>
            <a:gd name="adj1" fmla="val 5274"/>
            <a:gd name="adj2" fmla="val 312630"/>
            <a:gd name="adj3" fmla="val 14225825"/>
            <a:gd name="adj4" fmla="val 17128368"/>
            <a:gd name="adj5" fmla="val 5477"/>
          </a:avLst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038ABC0-D870-4750-AC8E-FCE028D22F6B}">
      <dsp:nvSpPr>
        <dsp:cNvPr id="0" name=""/>
        <dsp:cNvSpPr/>
      </dsp:nvSpPr>
      <dsp:spPr>
        <a:xfrm>
          <a:off x="3209664" y="2759"/>
          <a:ext cx="1810270" cy="90513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dirty="0" smtClean="0">
              <a:latin typeface="Cambria" pitchFamily="18" charset="0"/>
              <a:cs typeface="Arial" pitchFamily="34" charset="0"/>
            </a:rPr>
            <a:t>розуміння та усвідомлення пізнавальних завдань </a:t>
          </a:r>
          <a:endParaRPr lang="uk-UA" sz="1600" b="1" i="1" kern="1200" baseline="0" dirty="0">
            <a:latin typeface="Cambria" pitchFamily="18" charset="0"/>
            <a:cs typeface="Arial" pitchFamily="34" charset="0"/>
          </a:endParaRPr>
        </a:p>
      </dsp:txBody>
      <dsp:txXfrm>
        <a:off x="3209664" y="2759"/>
        <a:ext cx="1810270" cy="905135"/>
      </dsp:txXfrm>
    </dsp:sp>
    <dsp:sp modelId="{219393A3-7AA3-4745-9B01-9E40518C2D86}">
      <dsp:nvSpPr>
        <dsp:cNvPr id="0" name=""/>
        <dsp:cNvSpPr/>
      </dsp:nvSpPr>
      <dsp:spPr>
        <a:xfrm>
          <a:off x="4880319" y="967311"/>
          <a:ext cx="1810270" cy="90513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dirty="0" smtClean="0">
              <a:latin typeface="Cambria" pitchFamily="18" charset="0"/>
              <a:cs typeface="Arial" pitchFamily="34" charset="0"/>
            </a:rPr>
            <a:t>оволодіння знаннями</a:t>
          </a:r>
          <a:endParaRPr lang="uk-UA" sz="1600" b="1" i="1" kern="1200" baseline="0" dirty="0">
            <a:latin typeface="Cambria" pitchFamily="18" charset="0"/>
            <a:cs typeface="Arial" pitchFamily="34" charset="0"/>
          </a:endParaRPr>
        </a:p>
      </dsp:txBody>
      <dsp:txXfrm>
        <a:off x="4880319" y="967311"/>
        <a:ext cx="1810270" cy="905135"/>
      </dsp:txXfrm>
    </dsp:sp>
    <dsp:sp modelId="{D7FEC59E-568D-42DD-8633-B0BB15DC1F67}">
      <dsp:nvSpPr>
        <dsp:cNvPr id="0" name=""/>
        <dsp:cNvSpPr/>
      </dsp:nvSpPr>
      <dsp:spPr>
        <a:xfrm>
          <a:off x="4880319" y="2896417"/>
          <a:ext cx="1810270" cy="90513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dirty="0" smtClean="0">
              <a:latin typeface="Cambria" pitchFamily="18" charset="0"/>
              <a:cs typeface="Arial" pitchFamily="34" charset="0"/>
            </a:rPr>
            <a:t>виведення законів і правил </a:t>
          </a:r>
          <a:endParaRPr lang="uk-UA" sz="1600" b="1" i="1" kern="1200" baseline="0" dirty="0">
            <a:latin typeface="Cambria" pitchFamily="18" charset="0"/>
            <a:cs typeface="Arial" pitchFamily="34" charset="0"/>
          </a:endParaRPr>
        </a:p>
      </dsp:txBody>
      <dsp:txXfrm>
        <a:off x="4880319" y="2896417"/>
        <a:ext cx="1810270" cy="905135"/>
      </dsp:txXfrm>
    </dsp:sp>
    <dsp:sp modelId="{8A0C8380-9A00-440B-9521-D93E59358AFF}">
      <dsp:nvSpPr>
        <dsp:cNvPr id="0" name=""/>
        <dsp:cNvSpPr/>
      </dsp:nvSpPr>
      <dsp:spPr>
        <a:xfrm>
          <a:off x="3209664" y="3860970"/>
          <a:ext cx="1810270" cy="90513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dirty="0" smtClean="0">
              <a:latin typeface="Cambria" pitchFamily="18" charset="0"/>
              <a:cs typeface="Arial" pitchFamily="34" charset="0"/>
            </a:rPr>
            <a:t>формування умінь і навичок </a:t>
          </a:r>
          <a:endParaRPr lang="uk-UA" sz="1600" b="1" i="1" kern="1200" baseline="0" dirty="0">
            <a:latin typeface="Cambria" pitchFamily="18" charset="0"/>
            <a:cs typeface="Arial" pitchFamily="34" charset="0"/>
          </a:endParaRPr>
        </a:p>
      </dsp:txBody>
      <dsp:txXfrm>
        <a:off x="3209664" y="3860970"/>
        <a:ext cx="1810270" cy="905135"/>
      </dsp:txXfrm>
    </dsp:sp>
    <dsp:sp modelId="{A049A442-73AD-42BB-B34C-B1ADD41EDCB3}">
      <dsp:nvSpPr>
        <dsp:cNvPr id="0" name=""/>
        <dsp:cNvSpPr/>
      </dsp:nvSpPr>
      <dsp:spPr>
        <a:xfrm>
          <a:off x="1539010" y="2896417"/>
          <a:ext cx="1810270" cy="90513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dirty="0" smtClean="0">
              <a:latin typeface="Cambria" pitchFamily="18" charset="0"/>
              <a:cs typeface="Arial" pitchFamily="34" charset="0"/>
            </a:rPr>
            <a:t>застосування знань</a:t>
          </a:r>
          <a:endParaRPr lang="uk-UA" sz="1600" b="1" i="1" kern="1200" baseline="0" dirty="0">
            <a:latin typeface="Cambria" pitchFamily="18" charset="0"/>
            <a:cs typeface="Arial" pitchFamily="34" charset="0"/>
          </a:endParaRPr>
        </a:p>
      </dsp:txBody>
      <dsp:txXfrm>
        <a:off x="1539010" y="2896417"/>
        <a:ext cx="1810270" cy="905135"/>
      </dsp:txXfrm>
    </dsp:sp>
    <dsp:sp modelId="{E4631136-FA12-41B4-800F-FA04CD0EA6D4}">
      <dsp:nvSpPr>
        <dsp:cNvPr id="0" name=""/>
        <dsp:cNvSpPr/>
      </dsp:nvSpPr>
      <dsp:spPr>
        <a:xfrm>
          <a:off x="1539010" y="967311"/>
          <a:ext cx="1810270" cy="90513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dirty="0" smtClean="0">
              <a:latin typeface="Cambria" pitchFamily="18" charset="0"/>
              <a:cs typeface="Arial" pitchFamily="34" charset="0"/>
            </a:rPr>
            <a:t>аналіз і оцінка навчальної діяльності</a:t>
          </a:r>
          <a:endParaRPr lang="uk-UA" sz="1600" b="1" i="1" kern="1200" baseline="0" dirty="0">
            <a:latin typeface="Cambria" pitchFamily="18" charset="0"/>
            <a:cs typeface="Arial" pitchFamily="34" charset="0"/>
          </a:endParaRPr>
        </a:p>
      </dsp:txBody>
      <dsp:txXfrm>
        <a:off x="1539010" y="967311"/>
        <a:ext cx="1810270" cy="90513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37B5D0-BD14-4348-9012-DEBB8417770A}">
      <dsp:nvSpPr>
        <dsp:cNvPr id="0" name=""/>
        <dsp:cNvSpPr/>
      </dsp:nvSpPr>
      <dsp:spPr>
        <a:xfrm>
          <a:off x="3750495" y="788146"/>
          <a:ext cx="1905647" cy="330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366"/>
              </a:lnTo>
              <a:lnTo>
                <a:pt x="1905647" y="165366"/>
              </a:lnTo>
              <a:lnTo>
                <a:pt x="1905647" y="33073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3CF936-BFB7-46DA-A70E-04B539A7CC3E}">
      <dsp:nvSpPr>
        <dsp:cNvPr id="0" name=""/>
        <dsp:cNvSpPr/>
      </dsp:nvSpPr>
      <dsp:spPr>
        <a:xfrm>
          <a:off x="2578909" y="3024525"/>
          <a:ext cx="439344" cy="724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4460"/>
              </a:lnTo>
              <a:lnTo>
                <a:pt x="439344" y="724460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03E5E-CB78-4C0D-980C-D19D9C81CD5E}">
      <dsp:nvSpPr>
        <dsp:cNvPr id="0" name=""/>
        <dsp:cNvSpPr/>
      </dsp:nvSpPr>
      <dsp:spPr>
        <a:xfrm>
          <a:off x="3704775" y="1906335"/>
          <a:ext cx="91440" cy="3307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0732"/>
              </a:lnTo>
            </a:path>
          </a:pathLst>
        </a:custGeom>
        <a:noFill/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A22EC-4337-448D-A2FD-AA9BDE276DB2}">
      <dsp:nvSpPr>
        <dsp:cNvPr id="0" name=""/>
        <dsp:cNvSpPr/>
      </dsp:nvSpPr>
      <dsp:spPr>
        <a:xfrm>
          <a:off x="3704775" y="788146"/>
          <a:ext cx="91440" cy="3307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073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D6B5FE-1B58-4072-BA18-899E0C948423}">
      <dsp:nvSpPr>
        <dsp:cNvPr id="0" name=""/>
        <dsp:cNvSpPr/>
      </dsp:nvSpPr>
      <dsp:spPr>
        <a:xfrm>
          <a:off x="1844847" y="788146"/>
          <a:ext cx="1905647" cy="330732"/>
        </a:xfrm>
        <a:custGeom>
          <a:avLst/>
          <a:gdLst/>
          <a:ahLst/>
          <a:cxnLst/>
          <a:rect l="0" t="0" r="0" b="0"/>
          <a:pathLst>
            <a:path>
              <a:moveTo>
                <a:pt x="1905647" y="0"/>
              </a:moveTo>
              <a:lnTo>
                <a:pt x="1905647" y="165366"/>
              </a:lnTo>
              <a:lnTo>
                <a:pt x="0" y="165366"/>
              </a:lnTo>
              <a:lnTo>
                <a:pt x="0" y="33073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38F869-E988-4EC3-98CE-010AD5ADC329}">
      <dsp:nvSpPr>
        <dsp:cNvPr id="0" name=""/>
        <dsp:cNvSpPr/>
      </dsp:nvSpPr>
      <dsp:spPr>
        <a:xfrm>
          <a:off x="2963037" y="688"/>
          <a:ext cx="1574914" cy="78745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smtClean="0">
              <a:latin typeface="Cambria" pitchFamily="18" charset="0"/>
              <a:cs typeface="Arial" pitchFamily="34" charset="0"/>
            </a:rPr>
            <a:t>Мета навчання хімії</a:t>
          </a:r>
          <a:endParaRPr lang="uk-UA" sz="2000" kern="1200" baseline="0" dirty="0">
            <a:latin typeface="Cambria" pitchFamily="18" charset="0"/>
            <a:cs typeface="Arial" pitchFamily="34" charset="0"/>
          </a:endParaRPr>
        </a:p>
      </dsp:txBody>
      <dsp:txXfrm>
        <a:off x="2963037" y="688"/>
        <a:ext cx="1574914" cy="787457"/>
      </dsp:txXfrm>
    </dsp:sp>
    <dsp:sp modelId="{475B17FA-4B51-4BA0-9D38-0FB9BADD7A90}">
      <dsp:nvSpPr>
        <dsp:cNvPr id="0" name=""/>
        <dsp:cNvSpPr/>
      </dsp:nvSpPr>
      <dsp:spPr>
        <a:xfrm>
          <a:off x="1057390" y="1118878"/>
          <a:ext cx="1574914" cy="78745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smtClean="0">
              <a:latin typeface="Cambria" pitchFamily="18" charset="0"/>
              <a:cs typeface="Arial" pitchFamily="34" charset="0"/>
            </a:rPr>
            <a:t>Викладання</a:t>
          </a:r>
          <a:r>
            <a:rPr lang="uk-UA" sz="2000" b="1" i="0" kern="1200" dirty="0" smtClean="0">
              <a:latin typeface="Cambria" pitchFamily="18" charset="0"/>
              <a:cs typeface="Arial" pitchFamily="34" charset="0"/>
            </a:rPr>
            <a:t> </a:t>
          </a:r>
          <a:endParaRPr lang="uk-UA" sz="2000" b="1" i="0" kern="1200" dirty="0">
            <a:latin typeface="Cambria" pitchFamily="18" charset="0"/>
            <a:cs typeface="Arial" pitchFamily="34" charset="0"/>
          </a:endParaRPr>
        </a:p>
      </dsp:txBody>
      <dsp:txXfrm>
        <a:off x="1057390" y="1118878"/>
        <a:ext cx="1574914" cy="787457"/>
      </dsp:txXfrm>
    </dsp:sp>
    <dsp:sp modelId="{F047E4D0-0635-4A38-BC11-18EBC49243BE}">
      <dsp:nvSpPr>
        <dsp:cNvPr id="0" name=""/>
        <dsp:cNvSpPr/>
      </dsp:nvSpPr>
      <dsp:spPr>
        <a:xfrm>
          <a:off x="2963037" y="1118878"/>
          <a:ext cx="1574914" cy="78745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smtClean="0">
              <a:latin typeface="Cambria" pitchFamily="18" charset="0"/>
              <a:cs typeface="Arial" pitchFamily="34" charset="0"/>
            </a:rPr>
            <a:t>Зміст навчання</a:t>
          </a:r>
          <a:endParaRPr lang="uk-UA" sz="2000" b="1" i="1" kern="1200" baseline="0" dirty="0">
            <a:latin typeface="Cambria" pitchFamily="18" charset="0"/>
            <a:cs typeface="Arial" pitchFamily="34" charset="0"/>
          </a:endParaRPr>
        </a:p>
      </dsp:txBody>
      <dsp:txXfrm>
        <a:off x="2963037" y="1118878"/>
        <a:ext cx="1574914" cy="787457"/>
      </dsp:txXfrm>
    </dsp:sp>
    <dsp:sp modelId="{167ECBA0-0CD1-4637-845C-CD9FA9C8A57A}">
      <dsp:nvSpPr>
        <dsp:cNvPr id="0" name=""/>
        <dsp:cNvSpPr/>
      </dsp:nvSpPr>
      <dsp:spPr>
        <a:xfrm>
          <a:off x="2286013" y="2237068"/>
          <a:ext cx="2928963" cy="78745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smtClean="0">
              <a:latin typeface="Cambria" pitchFamily="18" charset="0"/>
              <a:cs typeface="Arial" pitchFamily="34" charset="0"/>
            </a:rPr>
            <a:t>Форми, методи і засоби навчання хімії</a:t>
          </a:r>
          <a:endParaRPr lang="uk-UA" sz="2000" kern="1200" baseline="0" dirty="0">
            <a:latin typeface="Cambria" pitchFamily="18" charset="0"/>
            <a:cs typeface="Arial" pitchFamily="34" charset="0"/>
          </a:endParaRPr>
        </a:p>
      </dsp:txBody>
      <dsp:txXfrm>
        <a:off x="2286013" y="2237068"/>
        <a:ext cx="2928963" cy="787457"/>
      </dsp:txXfrm>
    </dsp:sp>
    <dsp:sp modelId="{DBC50410-BE51-4EC2-B62F-834167746E7C}">
      <dsp:nvSpPr>
        <dsp:cNvPr id="0" name=""/>
        <dsp:cNvSpPr/>
      </dsp:nvSpPr>
      <dsp:spPr>
        <a:xfrm>
          <a:off x="3018254" y="3355257"/>
          <a:ext cx="1574914" cy="78745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smtClean="0">
              <a:latin typeface="Cambria" pitchFamily="18" charset="0"/>
              <a:cs typeface="Arial" pitchFamily="34" charset="0"/>
            </a:rPr>
            <a:t>Результати навчання</a:t>
          </a:r>
          <a:endParaRPr lang="uk-UA" sz="2000" kern="1200" baseline="0" dirty="0">
            <a:latin typeface="Cambria" pitchFamily="18" charset="0"/>
            <a:cs typeface="Arial" pitchFamily="34" charset="0"/>
          </a:endParaRPr>
        </a:p>
      </dsp:txBody>
      <dsp:txXfrm>
        <a:off x="3018254" y="3355257"/>
        <a:ext cx="1574914" cy="787457"/>
      </dsp:txXfrm>
    </dsp:sp>
    <dsp:sp modelId="{6FCABFAA-042C-4C0D-A7DC-A27395A719B9}">
      <dsp:nvSpPr>
        <dsp:cNvPr id="0" name=""/>
        <dsp:cNvSpPr/>
      </dsp:nvSpPr>
      <dsp:spPr>
        <a:xfrm>
          <a:off x="4868684" y="1118878"/>
          <a:ext cx="1574914" cy="78745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smtClean="0">
              <a:latin typeface="Cambria" pitchFamily="18" charset="0"/>
              <a:cs typeface="Arial" pitchFamily="34" charset="0"/>
            </a:rPr>
            <a:t>Учіння</a:t>
          </a:r>
          <a:endParaRPr lang="uk-UA" sz="2000" b="1" i="1" kern="1200" baseline="0" dirty="0">
            <a:latin typeface="Cambria" pitchFamily="18" charset="0"/>
            <a:cs typeface="Arial" pitchFamily="34" charset="0"/>
          </a:endParaRPr>
        </a:p>
      </dsp:txBody>
      <dsp:txXfrm>
        <a:off x="4868684" y="1118878"/>
        <a:ext cx="1574914" cy="787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66C-675F-400A-9E62-6FE1F0052E06}" type="datetimeFigureOut">
              <a:rPr lang="ru-RU" smtClean="0"/>
              <a:pPr/>
              <a:t>08.02.2021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8F16-2E8D-41B9-83BF-88DECF527CB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66C-675F-400A-9E62-6FE1F0052E06}" type="datetimeFigureOut">
              <a:rPr lang="ru-RU" smtClean="0"/>
              <a:pPr/>
              <a:t>08.02.2021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8F16-2E8D-41B9-83BF-88DECF527CB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66C-675F-400A-9E62-6FE1F0052E06}" type="datetimeFigureOut">
              <a:rPr lang="ru-RU" smtClean="0"/>
              <a:pPr/>
              <a:t>08.02.2021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8F16-2E8D-41B9-83BF-88DECF527CB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66C-675F-400A-9E62-6FE1F0052E06}" type="datetimeFigureOut">
              <a:rPr lang="ru-RU" smtClean="0"/>
              <a:pPr/>
              <a:t>08.02.2021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8F16-2E8D-41B9-83BF-88DECF527CB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66C-675F-400A-9E62-6FE1F0052E06}" type="datetimeFigureOut">
              <a:rPr lang="ru-RU" smtClean="0"/>
              <a:pPr/>
              <a:t>08.02.2021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8F16-2E8D-41B9-83BF-88DECF527CB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66C-675F-400A-9E62-6FE1F0052E06}" type="datetimeFigureOut">
              <a:rPr lang="ru-RU" smtClean="0"/>
              <a:pPr/>
              <a:t>08.02.2021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8F16-2E8D-41B9-83BF-88DECF527CB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66C-675F-400A-9E62-6FE1F0052E06}" type="datetimeFigureOut">
              <a:rPr lang="ru-RU" smtClean="0"/>
              <a:pPr/>
              <a:t>08.02.2021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8F16-2E8D-41B9-83BF-88DECF527CB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66C-675F-400A-9E62-6FE1F0052E06}" type="datetimeFigureOut">
              <a:rPr lang="ru-RU" smtClean="0"/>
              <a:pPr/>
              <a:t>08.02.2021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8F16-2E8D-41B9-83BF-88DECF527CB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66C-675F-400A-9E62-6FE1F0052E06}" type="datetimeFigureOut">
              <a:rPr lang="ru-RU" smtClean="0"/>
              <a:pPr/>
              <a:t>08.02.2021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8F16-2E8D-41B9-83BF-88DECF527CB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66C-675F-400A-9E62-6FE1F0052E06}" type="datetimeFigureOut">
              <a:rPr lang="ru-RU" smtClean="0"/>
              <a:pPr/>
              <a:t>08.02.2021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8F16-2E8D-41B9-83BF-88DECF527CB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766C-675F-400A-9E62-6FE1F0052E06}" type="datetimeFigureOut">
              <a:rPr lang="ru-RU" smtClean="0"/>
              <a:pPr/>
              <a:t>08.02.2021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E8F16-2E8D-41B9-83BF-88DECF527CB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  <a:alpha val="69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3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F766C-675F-400A-9E62-6FE1F0052E06}" type="datetimeFigureOut">
              <a:rPr lang="ru-RU" smtClean="0"/>
              <a:pPr/>
              <a:t>08.02.2021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E8F16-2E8D-41B9-83BF-88DECF527CB6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Cambria" pitchFamily="18" charset="0"/>
              </a:rPr>
              <a:t>МЕТОДИКА ВИКЛАДАННЯ </a:t>
            </a:r>
            <a:r>
              <a:rPr lang="uk-UA" b="1" cap="all" dirty="0" smtClean="0">
                <a:latin typeface="Cambria" pitchFamily="18" charset="0"/>
              </a:rPr>
              <a:t>хімії</a:t>
            </a:r>
            <a:r>
              <a:rPr lang="uk-UA" b="1" dirty="0" smtClean="0">
                <a:latin typeface="Cambria" pitchFamily="18" charset="0"/>
              </a:rPr>
              <a:t> </a:t>
            </a:r>
            <a:r>
              <a:rPr lang="uk-UA" b="1" dirty="0">
                <a:latin typeface="Cambria" pitchFamily="18" charset="0"/>
              </a:rPr>
              <a:t>ЯК НАУКА </a:t>
            </a:r>
            <a:br>
              <a:rPr lang="uk-UA" b="1" dirty="0">
                <a:latin typeface="Cambria" pitchFamily="18" charset="0"/>
              </a:rPr>
            </a:br>
            <a:r>
              <a:rPr lang="uk-UA" b="1" dirty="0">
                <a:latin typeface="Cambria" pitchFamily="18" charset="0"/>
              </a:rPr>
              <a:t>І НАВЧАЛЬНА ДИСЦИПЛІНА</a:t>
            </a:r>
            <a:endParaRPr lang="uk-UA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latin typeface="Cambria" pitchFamily="18" charset="0"/>
                <a:cs typeface="Arial" pitchFamily="34" charset="0"/>
              </a:rPr>
              <a:t>Стимулювання активності учнів </a:t>
            </a:r>
          </a:p>
        </p:txBody>
      </p:sp>
      <p:pic>
        <p:nvPicPr>
          <p:cNvPr id="6" name="Содержимое 5" descr="imagesWPECCWU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643050"/>
            <a:ext cx="5857916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latin typeface="Cambria" pitchFamily="18" charset="0"/>
                <a:cs typeface="Arial" pitchFamily="34" charset="0"/>
              </a:rPr>
              <a:t>Поточний контроль і коригування </a:t>
            </a:r>
          </a:p>
        </p:txBody>
      </p:sp>
      <p:pic>
        <p:nvPicPr>
          <p:cNvPr id="4" name="Содержимое 3" descr="1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93009" y="2000240"/>
            <a:ext cx="6357982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i="1" dirty="0">
                <a:latin typeface="Cambria" pitchFamily="18" charset="0"/>
                <a:cs typeface="Arial" pitchFamily="34" charset="0"/>
              </a:rPr>
              <a:t>Аналіз результатів </a:t>
            </a:r>
            <a:endParaRPr lang="uk-UA" sz="4000" b="1" dirty="0">
              <a:latin typeface="Cambria" pitchFamily="18" charset="0"/>
              <a:cs typeface="Arial" pitchFamily="34" charset="0"/>
            </a:endParaRPr>
          </a:p>
        </p:txBody>
      </p:sp>
      <p:pic>
        <p:nvPicPr>
          <p:cNvPr id="4" name="Содержимое 3" descr="images6M4ZTHB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1670" y="1785926"/>
            <a:ext cx="4929222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i="1" dirty="0">
                <a:latin typeface="Cambria" pitchFamily="18" charset="0"/>
                <a:cs typeface="Arial" pitchFamily="34" charset="0"/>
              </a:rPr>
              <a:t>Діяльність учня – учіння</a:t>
            </a:r>
          </a:p>
        </p:txBody>
      </p:sp>
      <p:pic>
        <p:nvPicPr>
          <p:cNvPr id="4" name="Содержимое 3" descr="images2P1SWP6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5" y="1785926"/>
            <a:ext cx="5357850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i="1" dirty="0">
                <a:latin typeface="Cambria" pitchFamily="18" charset="0"/>
                <a:cs typeface="Arial" pitchFamily="34" charset="0"/>
              </a:rPr>
              <a:t>Сприймання</a:t>
            </a:r>
            <a:r>
              <a:rPr lang="uk-UA" sz="4000" i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4" name="Содержимое 3" descr="imagesB4FTZH3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500174"/>
            <a:ext cx="5500726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uk-UA" sz="4000" b="1" i="1" dirty="0">
                <a:latin typeface="Cambria" pitchFamily="18" charset="0"/>
              </a:rPr>
              <a:t>Осмислення. Розуміння</a:t>
            </a:r>
            <a:r>
              <a:rPr lang="uk-UA" b="1" dirty="0">
                <a:latin typeface="Cambria" pitchFamily="18" charset="0"/>
              </a:rPr>
              <a:t>. </a:t>
            </a:r>
          </a:p>
        </p:txBody>
      </p:sp>
      <p:pic>
        <p:nvPicPr>
          <p:cNvPr id="4" name="Содержимое 3" descr="1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857364"/>
            <a:ext cx="5500726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latin typeface="Cambria" pitchFamily="18" charset="0"/>
                <a:cs typeface="Arial" pitchFamily="34" charset="0"/>
              </a:rPr>
              <a:t>Узагальнення. Систематизація</a:t>
            </a:r>
            <a:r>
              <a:rPr lang="uk-UA" b="1" i="1" cap="small" dirty="0"/>
              <a:t>.</a:t>
            </a:r>
            <a:r>
              <a:rPr lang="uk-UA" dirty="0"/>
              <a:t> </a:t>
            </a:r>
          </a:p>
        </p:txBody>
      </p:sp>
      <p:pic>
        <p:nvPicPr>
          <p:cNvPr id="4" name="Содержимое 3" descr="1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857364"/>
            <a:ext cx="5786477" cy="3643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i="1" dirty="0" smtClean="0">
                <a:latin typeface="Cambria" pitchFamily="18" charset="0"/>
              </a:rPr>
              <a:t>Закріплення</a:t>
            </a:r>
            <a:endParaRPr lang="uk-UA" b="1" dirty="0">
              <a:latin typeface="Cambria" pitchFamily="18" charset="0"/>
            </a:endParaRPr>
          </a:p>
        </p:txBody>
      </p:sp>
      <p:pic>
        <p:nvPicPr>
          <p:cNvPr id="4" name="Содержимое 3" descr="imagesXBKH4IO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1643050"/>
            <a:ext cx="5500726" cy="38576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i="1" dirty="0">
                <a:latin typeface="Cambria" pitchFamily="18" charset="0"/>
                <a:cs typeface="Arial" pitchFamily="34" charset="0"/>
              </a:rPr>
              <a:t>Застосування</a:t>
            </a:r>
            <a:r>
              <a:rPr lang="uk-UA" sz="4000" b="1" dirty="0">
                <a:latin typeface="Cambria" pitchFamily="18" charset="0"/>
                <a:cs typeface="Arial" pitchFamily="34" charset="0"/>
              </a:rPr>
              <a:t>. </a:t>
            </a:r>
            <a:r>
              <a:rPr lang="uk-UA" sz="4000" b="1" i="1" dirty="0">
                <a:latin typeface="Cambria" pitchFamily="18" charset="0"/>
                <a:cs typeface="Arial" pitchFamily="34" charset="0"/>
              </a:rPr>
              <a:t>Використан</a:t>
            </a:r>
            <a:r>
              <a:rPr lang="uk-UA" sz="4000" i="1" dirty="0">
                <a:latin typeface="Arial" pitchFamily="34" charset="0"/>
                <a:cs typeface="Arial" pitchFamily="34" charset="0"/>
              </a:rPr>
              <a:t>ня</a:t>
            </a:r>
            <a:endParaRPr lang="uk-UA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imagesVCL68F3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06001" y="1857364"/>
            <a:ext cx="3874873" cy="38576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86058"/>
            <a:ext cx="8229600" cy="1143000"/>
          </a:xfrm>
        </p:spPr>
        <p:txBody>
          <a:bodyPr/>
          <a:lstStyle/>
          <a:p>
            <a:r>
              <a:rPr lang="uk-UA" b="1" i="1" dirty="0" smtClean="0">
                <a:latin typeface="Cambria" pitchFamily="18" charset="0"/>
                <a:cs typeface="Arial" pitchFamily="34" charset="0"/>
              </a:rPr>
              <a:t>ДЯКУЮ ЗА УВАГУ!</a:t>
            </a:r>
            <a:endParaRPr lang="uk-UA" b="1" i="1" dirty="0"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980728"/>
            <a:ext cx="799288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План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742950" marR="0" lvl="0" indent="-473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630238" algn="l"/>
              </a:tabLst>
            </a:pPr>
            <a:r>
              <a:rPr kumimoji="0" lang="uk-UA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Мета, завдання і структура навчальної дисципліни «Методика викладання хімії».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742950" marR="0" lvl="0" indent="-473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630238" algn="l"/>
              </a:tabLst>
            </a:pPr>
            <a:r>
              <a:rPr kumimoji="0" lang="uk-UA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Характеристика основних понять навчальної дисципліни.</a:t>
            </a:r>
          </a:p>
          <a:p>
            <a:pPr marL="742950" marR="0" lvl="0" indent="-473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630238" algn="l"/>
              </a:tabLst>
            </a:pPr>
            <a:r>
              <a:rPr kumimoji="0" lang="uk-UA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Структура діяльності вчителя хімії та учнів у навчальному процесі</a:t>
            </a:r>
            <a:r>
              <a:rPr kumimoji="0" lang="uk-UA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 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Autofit/>
          </a:bodyPr>
          <a:lstStyle/>
          <a:p>
            <a:r>
              <a:rPr lang="uk-UA" sz="3500" i="1" dirty="0" smtClean="0">
                <a:latin typeface="Cambria" pitchFamily="18" charset="0"/>
                <a:cs typeface="Arial" pitchFamily="34" charset="0"/>
              </a:rPr>
              <a:t>УЧИТЕЛЬ</a:t>
            </a:r>
            <a:endParaRPr lang="uk-UA" sz="3500" i="1" dirty="0">
              <a:latin typeface="Cambria" pitchFamily="18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i="1" dirty="0">
                <a:latin typeface="Cambria" pitchFamily="18" charset="0"/>
                <a:cs typeface="Arial" pitchFamily="34" charset="0"/>
              </a:rPr>
              <a:t>Методика навчання </a:t>
            </a:r>
            <a:r>
              <a:rPr lang="uk-UA" sz="4000" b="1" i="1" dirty="0" smtClean="0">
                <a:latin typeface="Cambria" pitchFamily="18" charset="0"/>
                <a:cs typeface="Arial" pitchFamily="34" charset="0"/>
              </a:rPr>
              <a:t>хімії </a:t>
            </a:r>
            <a:endParaRPr lang="uk-UA" sz="4000" dirty="0">
              <a:latin typeface="Cambria" pitchFamily="18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772816"/>
            <a:ext cx="4040188" cy="1893887"/>
          </a:xfrm>
        </p:spPr>
        <p:txBody>
          <a:bodyPr anchor="ctr">
            <a:normAutofit lnSpcReduction="10000"/>
          </a:bodyPr>
          <a:lstStyle/>
          <a:p>
            <a:r>
              <a:rPr lang="uk-UA" i="1" dirty="0" smtClean="0">
                <a:latin typeface="Cambria" pitchFamily="18" charset="0"/>
                <a:cs typeface="Arial" pitchFamily="34" charset="0"/>
              </a:rPr>
              <a:t>Як галузь </a:t>
            </a:r>
            <a:r>
              <a:rPr lang="uk-UA" i="1" dirty="0">
                <a:latin typeface="Cambria" pitchFamily="18" charset="0"/>
                <a:cs typeface="Arial" pitchFamily="34" charset="0"/>
              </a:rPr>
              <a:t>педагогічної науки, </a:t>
            </a:r>
            <a:r>
              <a:rPr lang="uk-UA" i="1" dirty="0" smtClean="0">
                <a:latin typeface="Cambria" pitchFamily="18" charset="0"/>
                <a:cs typeface="Arial" pitchFamily="34" charset="0"/>
              </a:rPr>
              <a:t>досліджує </a:t>
            </a:r>
            <a:r>
              <a:rPr lang="uk-UA" i="1" dirty="0">
                <a:latin typeface="Cambria" pitchFamily="18" charset="0"/>
                <a:cs typeface="Arial" pitchFamily="34" charset="0"/>
              </a:rPr>
              <a:t>закономірності вивчення шкільного предмета </a:t>
            </a:r>
            <a:r>
              <a:rPr lang="uk-UA" i="1" dirty="0" smtClean="0">
                <a:latin typeface="Cambria" pitchFamily="18" charset="0"/>
                <a:cs typeface="Arial" pitchFamily="34" charset="0"/>
              </a:rPr>
              <a:t>«Хімія</a:t>
            </a:r>
            <a:r>
              <a:rPr lang="ru-RU" i="1" dirty="0">
                <a:latin typeface="Cambria" pitchFamily="18" charset="0"/>
              </a:rPr>
              <a:t>»</a:t>
            </a:r>
            <a:endParaRPr lang="uk-UA" i="1" dirty="0">
              <a:latin typeface="Cambria" pitchFamily="18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3438" y="1357298"/>
            <a:ext cx="4041775" cy="4643470"/>
          </a:xfrm>
        </p:spPr>
        <p:txBody>
          <a:bodyPr anchor="ctr">
            <a:noAutofit/>
          </a:bodyPr>
          <a:lstStyle/>
          <a:p>
            <a:r>
              <a:rPr lang="ru-RU" sz="2200" i="1" dirty="0" smtClean="0">
                <a:latin typeface="Cambria" pitchFamily="18" charset="0"/>
                <a:cs typeface="Arial" pitchFamily="34" charset="0"/>
              </a:rPr>
              <a:t>Як </a:t>
            </a:r>
            <a:r>
              <a:rPr lang="uk-UA" sz="2200" i="1" dirty="0" smtClean="0">
                <a:latin typeface="Cambria" pitchFamily="18" charset="0"/>
                <a:cs typeface="Arial" pitchFamily="34" charset="0"/>
              </a:rPr>
              <a:t>навчальна дисципліна спрямована на  формування в студентів теоретичних знань і практичних умінь їх застосування для вирішення конкретних завдань, для самостійного проведення уроків усіх типів, факультативних занять та всіх форм позакласної роботи з хімії</a:t>
            </a:r>
            <a:endParaRPr lang="uk-UA" sz="2200" dirty="0">
              <a:latin typeface="Cambr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i="1" dirty="0">
                <a:latin typeface="Cambria" pitchFamily="18" charset="0"/>
                <a:cs typeface="Arial" pitchFamily="34" charset="0"/>
              </a:rPr>
              <a:t>Логіка </a:t>
            </a:r>
            <a:r>
              <a:rPr lang="uk-UA" sz="4000" b="1" i="1" dirty="0" smtClean="0">
                <a:latin typeface="Cambria" pitchFamily="18" charset="0"/>
                <a:cs typeface="Arial" pitchFamily="34" charset="0"/>
              </a:rPr>
              <a:t>освітнього </a:t>
            </a:r>
            <a:r>
              <a:rPr lang="uk-UA" sz="4000" b="1" i="1" dirty="0">
                <a:latin typeface="Cambria" pitchFamily="18" charset="0"/>
                <a:cs typeface="Arial" pitchFamily="34" charset="0"/>
              </a:rPr>
              <a:t>процесу 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476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928694"/>
          </a:xfrm>
        </p:spPr>
        <p:txBody>
          <a:bodyPr>
            <a:noAutofit/>
          </a:bodyPr>
          <a:lstStyle/>
          <a:p>
            <a:r>
              <a:rPr lang="uk-UA" sz="4000" b="1" i="1" dirty="0">
                <a:latin typeface="Cambria" pitchFamily="18" charset="0"/>
                <a:cs typeface="Arial" pitchFamily="34" charset="0"/>
              </a:rPr>
              <a:t>Модель процесу навчання </a:t>
            </a:r>
            <a:r>
              <a:rPr lang="uk-UA" sz="4000" b="1" i="1" dirty="0" smtClean="0">
                <a:latin typeface="Cambria" pitchFamily="18" charset="0"/>
                <a:cs typeface="Arial" pitchFamily="34" charset="0"/>
              </a:rPr>
              <a:t>хімії</a:t>
            </a:r>
            <a:endParaRPr lang="uk-UA" sz="4000" b="1" i="1" dirty="0">
              <a:latin typeface="Cambria" pitchFamily="18" charset="0"/>
              <a:cs typeface="Arial" pitchFamily="34" charset="0"/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714348" y="1714488"/>
          <a:ext cx="7500990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5286380" y="5500702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6215074" y="3786190"/>
            <a:ext cx="335758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>
            <a:off x="5214942" y="2143116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2178827" y="3964785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500298" y="4286256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5999966" y="4000504"/>
            <a:ext cx="71517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>
            <a:off x="5929322" y="435769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i="1" dirty="0">
                <a:latin typeface="Cambria" pitchFamily="18" charset="0"/>
                <a:cs typeface="Arial" pitchFamily="34" charset="0"/>
              </a:rPr>
              <a:t>Діяльність учителя </a:t>
            </a:r>
            <a:r>
              <a:rPr lang="uk-UA" sz="4000" b="1" i="1" dirty="0" smtClean="0">
                <a:latin typeface="Cambria" pitchFamily="18" charset="0"/>
                <a:cs typeface="Arial" pitchFamily="34" charset="0"/>
              </a:rPr>
              <a:t>хімії </a:t>
            </a:r>
            <a:endParaRPr lang="uk-UA" sz="4000" b="1" i="1" dirty="0">
              <a:latin typeface="Cambria" pitchFamily="18" charset="0"/>
              <a:cs typeface="Arial" pitchFamily="34" charset="0"/>
            </a:endParaRPr>
          </a:p>
        </p:txBody>
      </p:sp>
      <p:pic>
        <p:nvPicPr>
          <p:cNvPr id="6" name="Содержимое 5" descr="учитель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37340" y="1600200"/>
            <a:ext cx="4669319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i="1" dirty="0">
                <a:latin typeface="Cambria" pitchFamily="18" charset="0"/>
                <a:cs typeface="Arial" pitchFamily="34" charset="0"/>
              </a:rPr>
              <a:t>Планування</a:t>
            </a:r>
          </a:p>
        </p:txBody>
      </p:sp>
      <p:pic>
        <p:nvPicPr>
          <p:cNvPr id="4" name="Содержимое 3" descr="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00166" y="1643050"/>
            <a:ext cx="6429420" cy="38576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latin typeface="Cambria" pitchFamily="18" charset="0"/>
                <a:cs typeface="Arial" pitchFamily="34" charset="0"/>
              </a:rPr>
              <a:t>Організація навчальної роботи</a:t>
            </a:r>
            <a:endParaRPr lang="uk-UA" b="1" dirty="0">
              <a:latin typeface="Cambria" pitchFamily="18" charset="0"/>
              <a:cs typeface="Arial" pitchFamily="34" charset="0"/>
            </a:endParaRPr>
          </a:p>
        </p:txBody>
      </p:sp>
      <p:pic>
        <p:nvPicPr>
          <p:cNvPr id="4" name="Содержимое 3" descr="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571612"/>
            <a:ext cx="6143668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173</Words>
  <Application>Microsoft Office PowerPoint</Application>
  <PresentationFormat>Экран (4:3)</PresentationFormat>
  <Paragraphs>40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МЕТОДИКА ВИКЛАДАННЯ хімії ЯК НАУКА  І НАВЧАЛЬНА ДИСЦИПЛІНА</vt:lpstr>
      <vt:lpstr>Слайд 2</vt:lpstr>
      <vt:lpstr>УЧИТЕЛЬ</vt:lpstr>
      <vt:lpstr>Методика навчання хімії </vt:lpstr>
      <vt:lpstr>Логіка освітнього процесу </vt:lpstr>
      <vt:lpstr>Модель процесу навчання хімії</vt:lpstr>
      <vt:lpstr>Діяльність учителя хімії </vt:lpstr>
      <vt:lpstr>Планування</vt:lpstr>
      <vt:lpstr>Організація навчальної роботи</vt:lpstr>
      <vt:lpstr>Стимулювання активності учнів </vt:lpstr>
      <vt:lpstr>Поточний контроль і коригування </vt:lpstr>
      <vt:lpstr>Аналіз результатів </vt:lpstr>
      <vt:lpstr>Діяльність учня – учіння</vt:lpstr>
      <vt:lpstr>Сприймання </vt:lpstr>
      <vt:lpstr>Осмислення. Розуміння. </vt:lpstr>
      <vt:lpstr>Узагальнення. Систематизація. </vt:lpstr>
      <vt:lpstr>Закріплення</vt:lpstr>
      <vt:lpstr>Застосування. Використання</vt:lpstr>
      <vt:lpstr>ДЯКУЮ ЗА УВАГУ!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ВИКЛАДАННЯ БІОЛОГІЇ ЯК НАУКА  І НАВЧАЛЬНА ДИСЦИПЛІНА</dc:title>
  <dc:creator>User</dc:creator>
  <cp:lastModifiedBy>User</cp:lastModifiedBy>
  <cp:revision>29</cp:revision>
  <dcterms:created xsi:type="dcterms:W3CDTF">2019-01-24T19:30:23Z</dcterms:created>
  <dcterms:modified xsi:type="dcterms:W3CDTF">2021-02-08T20:41:30Z</dcterms:modified>
</cp:coreProperties>
</file>