
<file path=[Content_Types].xml><?xml version="1.0" encoding="utf-8"?>
<Types xmlns="http://schemas.openxmlformats.org/package/2006/content-types">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9" r:id="rId1"/>
  </p:sldMasterIdLst>
  <p:sldIdLst>
    <p:sldId id="258" r:id="rId2"/>
    <p:sldId id="262" r:id="rId3"/>
    <p:sldId id="280" r:id="rId4"/>
    <p:sldId id="281" r:id="rId5"/>
    <p:sldId id="282" r:id="rId6"/>
  </p:sldIdLst>
  <p:sldSz cx="12192000" cy="6858000"/>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lia Synytsia" initials="JS" lastIdx="1" clrIdx="0">
    <p:extLst>
      <p:ext uri="{19B8F6BF-5375-455C-9EA6-DF929625EA0E}">
        <p15:presenceInfo xmlns:p15="http://schemas.microsoft.com/office/powerpoint/2012/main" userId="Julia Synytsi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FFCC66"/>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commentAuthors" Target="commentAuthor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B9C34-F880-924B-9EBA-EEFB0833BED3}"/>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A"/>
          </a:p>
        </p:txBody>
      </p:sp>
      <p:sp>
        <p:nvSpPr>
          <p:cNvPr id="3" name="Subtitle 2">
            <a:extLst>
              <a:ext uri="{FF2B5EF4-FFF2-40B4-BE49-F238E27FC236}">
                <a16:creationId xmlns:a16="http://schemas.microsoft.com/office/drawing/2014/main" id="{D13AC1FA-976B-F445-99D6-C81F2BD2E68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A"/>
          </a:p>
        </p:txBody>
      </p:sp>
      <p:sp>
        <p:nvSpPr>
          <p:cNvPr id="4" name="Date Placeholder 3">
            <a:extLst>
              <a:ext uri="{FF2B5EF4-FFF2-40B4-BE49-F238E27FC236}">
                <a16:creationId xmlns:a16="http://schemas.microsoft.com/office/drawing/2014/main" id="{2F2354C7-C357-0A43-87D7-E9CF07CB1B19}"/>
              </a:ext>
            </a:extLst>
          </p:cNvPr>
          <p:cNvSpPr>
            <a:spLocks noGrp="1"/>
          </p:cNvSpPr>
          <p:nvPr>
            <p:ph type="dt" sz="half" idx="10"/>
          </p:nvPr>
        </p:nvSpPr>
        <p:spPr/>
        <p:txBody>
          <a:bodyPr/>
          <a:lstStyle/>
          <a:p>
            <a:fld id="{55D2BCE5-E442-194D-AFE1-EABBA8E1CC0D}" type="datetimeFigureOut">
              <a:rPr lang="en-UA" smtClean="0"/>
              <a:t>10/27/2024</a:t>
            </a:fld>
            <a:endParaRPr lang="en-UA"/>
          </a:p>
        </p:txBody>
      </p:sp>
      <p:sp>
        <p:nvSpPr>
          <p:cNvPr id="5" name="Footer Placeholder 4">
            <a:extLst>
              <a:ext uri="{FF2B5EF4-FFF2-40B4-BE49-F238E27FC236}">
                <a16:creationId xmlns:a16="http://schemas.microsoft.com/office/drawing/2014/main" id="{B3F0A624-CF2D-9545-AFD8-7FC981238BAB}"/>
              </a:ext>
            </a:extLst>
          </p:cNvPr>
          <p:cNvSpPr>
            <a:spLocks noGrp="1"/>
          </p:cNvSpPr>
          <p:nvPr>
            <p:ph type="ftr" sz="quarter" idx="11"/>
          </p:nvPr>
        </p:nvSpPr>
        <p:spPr/>
        <p:txBody>
          <a:bodyPr/>
          <a:lstStyle/>
          <a:p>
            <a:endParaRPr lang="en-UA"/>
          </a:p>
        </p:txBody>
      </p:sp>
      <p:sp>
        <p:nvSpPr>
          <p:cNvPr id="6" name="Slide Number Placeholder 5">
            <a:extLst>
              <a:ext uri="{FF2B5EF4-FFF2-40B4-BE49-F238E27FC236}">
                <a16:creationId xmlns:a16="http://schemas.microsoft.com/office/drawing/2014/main" id="{3123849D-DA58-FA4B-9264-A1602FFC1D1E}"/>
              </a:ext>
            </a:extLst>
          </p:cNvPr>
          <p:cNvSpPr>
            <a:spLocks noGrp="1"/>
          </p:cNvSpPr>
          <p:nvPr>
            <p:ph type="sldNum" sz="quarter" idx="12"/>
          </p:nvPr>
        </p:nvSpPr>
        <p:spPr/>
        <p:txBody>
          <a:bodyPr/>
          <a:lstStyle/>
          <a:p>
            <a:fld id="{6AED6350-9B76-E744-A4AD-BC1C7D4FFA23}" type="slidenum">
              <a:rPr lang="en-UA" smtClean="0"/>
              <a:t>‹№›</a:t>
            </a:fld>
            <a:endParaRPr lang="en-UA"/>
          </a:p>
        </p:txBody>
      </p:sp>
      <p:pic>
        <p:nvPicPr>
          <p:cNvPr id="8" name="Picture 7">
            <a:extLst>
              <a:ext uri="{FF2B5EF4-FFF2-40B4-BE49-F238E27FC236}">
                <a16:creationId xmlns:a16="http://schemas.microsoft.com/office/drawing/2014/main" id="{080CD46E-4D5E-E945-BC37-AB805774B41C}"/>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5858969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A0B665-13B0-144F-9ADE-A1FA9F972652}"/>
              </a:ext>
            </a:extLst>
          </p:cNvPr>
          <p:cNvSpPr>
            <a:spLocks noGrp="1"/>
          </p:cNvSpPr>
          <p:nvPr>
            <p:ph type="title"/>
          </p:nvPr>
        </p:nvSpPr>
        <p:spPr/>
        <p:txBody>
          <a:bodyPr/>
          <a:lstStyle/>
          <a:p>
            <a:r>
              <a:rPr lang="en-GB"/>
              <a:t>Click to edit Master title style</a:t>
            </a:r>
            <a:endParaRPr lang="en-UA"/>
          </a:p>
        </p:txBody>
      </p:sp>
      <p:sp>
        <p:nvSpPr>
          <p:cNvPr id="3" name="Vertical Text Placeholder 2">
            <a:extLst>
              <a:ext uri="{FF2B5EF4-FFF2-40B4-BE49-F238E27FC236}">
                <a16:creationId xmlns:a16="http://schemas.microsoft.com/office/drawing/2014/main" id="{95F876D8-7AA2-7D43-AEBC-9E65CDBE4B22}"/>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A"/>
          </a:p>
        </p:txBody>
      </p:sp>
      <p:sp>
        <p:nvSpPr>
          <p:cNvPr id="4" name="Date Placeholder 3">
            <a:extLst>
              <a:ext uri="{FF2B5EF4-FFF2-40B4-BE49-F238E27FC236}">
                <a16:creationId xmlns:a16="http://schemas.microsoft.com/office/drawing/2014/main" id="{4B7748CC-C55A-E445-81BD-D1A476B20B0B}"/>
              </a:ext>
            </a:extLst>
          </p:cNvPr>
          <p:cNvSpPr>
            <a:spLocks noGrp="1"/>
          </p:cNvSpPr>
          <p:nvPr>
            <p:ph type="dt" sz="half" idx="10"/>
          </p:nvPr>
        </p:nvSpPr>
        <p:spPr/>
        <p:txBody>
          <a:bodyPr/>
          <a:lstStyle/>
          <a:p>
            <a:fld id="{55D2BCE5-E442-194D-AFE1-EABBA8E1CC0D}" type="datetimeFigureOut">
              <a:rPr lang="en-UA" smtClean="0"/>
              <a:t>10/27/2024</a:t>
            </a:fld>
            <a:endParaRPr lang="en-UA"/>
          </a:p>
        </p:txBody>
      </p:sp>
      <p:sp>
        <p:nvSpPr>
          <p:cNvPr id="5" name="Footer Placeholder 4">
            <a:extLst>
              <a:ext uri="{FF2B5EF4-FFF2-40B4-BE49-F238E27FC236}">
                <a16:creationId xmlns:a16="http://schemas.microsoft.com/office/drawing/2014/main" id="{0B7FEDE1-332E-1E47-B491-401FB6A351C6}"/>
              </a:ext>
            </a:extLst>
          </p:cNvPr>
          <p:cNvSpPr>
            <a:spLocks noGrp="1"/>
          </p:cNvSpPr>
          <p:nvPr>
            <p:ph type="ftr" sz="quarter" idx="11"/>
          </p:nvPr>
        </p:nvSpPr>
        <p:spPr/>
        <p:txBody>
          <a:bodyPr/>
          <a:lstStyle/>
          <a:p>
            <a:endParaRPr lang="en-UA"/>
          </a:p>
        </p:txBody>
      </p:sp>
      <p:sp>
        <p:nvSpPr>
          <p:cNvPr id="6" name="Slide Number Placeholder 5">
            <a:extLst>
              <a:ext uri="{FF2B5EF4-FFF2-40B4-BE49-F238E27FC236}">
                <a16:creationId xmlns:a16="http://schemas.microsoft.com/office/drawing/2014/main" id="{0D312445-C576-1E4D-9E13-4AA59F6F26E9}"/>
              </a:ext>
            </a:extLst>
          </p:cNvPr>
          <p:cNvSpPr>
            <a:spLocks noGrp="1"/>
          </p:cNvSpPr>
          <p:nvPr>
            <p:ph type="sldNum" sz="quarter" idx="12"/>
          </p:nvPr>
        </p:nvSpPr>
        <p:spPr/>
        <p:txBody>
          <a:bodyPr/>
          <a:lstStyle/>
          <a:p>
            <a:fld id="{6AED6350-9B76-E744-A4AD-BC1C7D4FFA23}" type="slidenum">
              <a:rPr lang="en-UA" smtClean="0"/>
              <a:t>‹№›</a:t>
            </a:fld>
            <a:endParaRPr lang="en-UA"/>
          </a:p>
        </p:txBody>
      </p:sp>
    </p:spTree>
    <p:extLst>
      <p:ext uri="{BB962C8B-B14F-4D97-AF65-F5344CB8AC3E}">
        <p14:creationId xmlns:p14="http://schemas.microsoft.com/office/powerpoint/2010/main" val="10726486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33C297A-0254-704B-86BD-679567261BD4}"/>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A"/>
          </a:p>
        </p:txBody>
      </p:sp>
      <p:sp>
        <p:nvSpPr>
          <p:cNvPr id="3" name="Vertical Text Placeholder 2">
            <a:extLst>
              <a:ext uri="{FF2B5EF4-FFF2-40B4-BE49-F238E27FC236}">
                <a16:creationId xmlns:a16="http://schemas.microsoft.com/office/drawing/2014/main" id="{ABE3BB89-F184-5B41-AF4E-2DB7DBF2874B}"/>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A"/>
          </a:p>
        </p:txBody>
      </p:sp>
      <p:sp>
        <p:nvSpPr>
          <p:cNvPr id="4" name="Date Placeholder 3">
            <a:extLst>
              <a:ext uri="{FF2B5EF4-FFF2-40B4-BE49-F238E27FC236}">
                <a16:creationId xmlns:a16="http://schemas.microsoft.com/office/drawing/2014/main" id="{6EBB3254-9491-B24E-9F8F-4D85B87F5E41}"/>
              </a:ext>
            </a:extLst>
          </p:cNvPr>
          <p:cNvSpPr>
            <a:spLocks noGrp="1"/>
          </p:cNvSpPr>
          <p:nvPr>
            <p:ph type="dt" sz="half" idx="10"/>
          </p:nvPr>
        </p:nvSpPr>
        <p:spPr/>
        <p:txBody>
          <a:bodyPr/>
          <a:lstStyle/>
          <a:p>
            <a:fld id="{55D2BCE5-E442-194D-AFE1-EABBA8E1CC0D}" type="datetimeFigureOut">
              <a:rPr lang="en-UA" smtClean="0"/>
              <a:t>10/27/2024</a:t>
            </a:fld>
            <a:endParaRPr lang="en-UA"/>
          </a:p>
        </p:txBody>
      </p:sp>
      <p:sp>
        <p:nvSpPr>
          <p:cNvPr id="5" name="Footer Placeholder 4">
            <a:extLst>
              <a:ext uri="{FF2B5EF4-FFF2-40B4-BE49-F238E27FC236}">
                <a16:creationId xmlns:a16="http://schemas.microsoft.com/office/drawing/2014/main" id="{AC323639-F158-2F4F-894D-FE932CF92D8D}"/>
              </a:ext>
            </a:extLst>
          </p:cNvPr>
          <p:cNvSpPr>
            <a:spLocks noGrp="1"/>
          </p:cNvSpPr>
          <p:nvPr>
            <p:ph type="ftr" sz="quarter" idx="11"/>
          </p:nvPr>
        </p:nvSpPr>
        <p:spPr/>
        <p:txBody>
          <a:bodyPr/>
          <a:lstStyle/>
          <a:p>
            <a:endParaRPr lang="en-UA"/>
          </a:p>
        </p:txBody>
      </p:sp>
      <p:sp>
        <p:nvSpPr>
          <p:cNvPr id="6" name="Slide Number Placeholder 5">
            <a:extLst>
              <a:ext uri="{FF2B5EF4-FFF2-40B4-BE49-F238E27FC236}">
                <a16:creationId xmlns:a16="http://schemas.microsoft.com/office/drawing/2014/main" id="{38810DE2-7CE7-E041-B3D2-1E148D016C16}"/>
              </a:ext>
            </a:extLst>
          </p:cNvPr>
          <p:cNvSpPr>
            <a:spLocks noGrp="1"/>
          </p:cNvSpPr>
          <p:nvPr>
            <p:ph type="sldNum" sz="quarter" idx="12"/>
          </p:nvPr>
        </p:nvSpPr>
        <p:spPr/>
        <p:txBody>
          <a:bodyPr/>
          <a:lstStyle/>
          <a:p>
            <a:fld id="{6AED6350-9B76-E744-A4AD-BC1C7D4FFA23}" type="slidenum">
              <a:rPr lang="en-UA" smtClean="0"/>
              <a:t>‹№›</a:t>
            </a:fld>
            <a:endParaRPr lang="en-UA"/>
          </a:p>
        </p:txBody>
      </p:sp>
    </p:spTree>
    <p:extLst>
      <p:ext uri="{BB962C8B-B14F-4D97-AF65-F5344CB8AC3E}">
        <p14:creationId xmlns:p14="http://schemas.microsoft.com/office/powerpoint/2010/main" val="20554986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ED964-02A7-AD42-B19E-FF32BB889545}"/>
              </a:ext>
            </a:extLst>
          </p:cNvPr>
          <p:cNvSpPr>
            <a:spLocks noGrp="1"/>
          </p:cNvSpPr>
          <p:nvPr>
            <p:ph type="title"/>
          </p:nvPr>
        </p:nvSpPr>
        <p:spPr/>
        <p:txBody>
          <a:bodyPr/>
          <a:lstStyle/>
          <a:p>
            <a:r>
              <a:rPr lang="en-GB"/>
              <a:t>Click to edit Master title style</a:t>
            </a:r>
            <a:endParaRPr lang="en-UA"/>
          </a:p>
        </p:txBody>
      </p:sp>
      <p:sp>
        <p:nvSpPr>
          <p:cNvPr id="3" name="Content Placeholder 2">
            <a:extLst>
              <a:ext uri="{FF2B5EF4-FFF2-40B4-BE49-F238E27FC236}">
                <a16:creationId xmlns:a16="http://schemas.microsoft.com/office/drawing/2014/main" id="{4EB22614-0C20-694D-97C3-25E3B4E79CB6}"/>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A"/>
          </a:p>
        </p:txBody>
      </p:sp>
      <p:sp>
        <p:nvSpPr>
          <p:cNvPr id="4" name="Date Placeholder 3">
            <a:extLst>
              <a:ext uri="{FF2B5EF4-FFF2-40B4-BE49-F238E27FC236}">
                <a16:creationId xmlns:a16="http://schemas.microsoft.com/office/drawing/2014/main" id="{433FF027-61EB-9E47-88F1-F8FDA76944A2}"/>
              </a:ext>
            </a:extLst>
          </p:cNvPr>
          <p:cNvSpPr>
            <a:spLocks noGrp="1"/>
          </p:cNvSpPr>
          <p:nvPr>
            <p:ph type="dt" sz="half" idx="10"/>
          </p:nvPr>
        </p:nvSpPr>
        <p:spPr/>
        <p:txBody>
          <a:bodyPr/>
          <a:lstStyle/>
          <a:p>
            <a:fld id="{55D2BCE5-E442-194D-AFE1-EABBA8E1CC0D}" type="datetimeFigureOut">
              <a:rPr lang="en-UA" smtClean="0"/>
              <a:t>10/27/2024</a:t>
            </a:fld>
            <a:endParaRPr lang="en-UA"/>
          </a:p>
        </p:txBody>
      </p:sp>
      <p:sp>
        <p:nvSpPr>
          <p:cNvPr id="5" name="Footer Placeholder 4">
            <a:extLst>
              <a:ext uri="{FF2B5EF4-FFF2-40B4-BE49-F238E27FC236}">
                <a16:creationId xmlns:a16="http://schemas.microsoft.com/office/drawing/2014/main" id="{967CEBDF-43E2-1244-9582-4470238E5A37}"/>
              </a:ext>
            </a:extLst>
          </p:cNvPr>
          <p:cNvSpPr>
            <a:spLocks noGrp="1"/>
          </p:cNvSpPr>
          <p:nvPr>
            <p:ph type="ftr" sz="quarter" idx="11"/>
          </p:nvPr>
        </p:nvSpPr>
        <p:spPr/>
        <p:txBody>
          <a:bodyPr/>
          <a:lstStyle/>
          <a:p>
            <a:endParaRPr lang="en-UA"/>
          </a:p>
        </p:txBody>
      </p:sp>
      <p:sp>
        <p:nvSpPr>
          <p:cNvPr id="6" name="Slide Number Placeholder 5">
            <a:extLst>
              <a:ext uri="{FF2B5EF4-FFF2-40B4-BE49-F238E27FC236}">
                <a16:creationId xmlns:a16="http://schemas.microsoft.com/office/drawing/2014/main" id="{7F4A0D8D-568F-BB4D-BC14-2284DC86C34C}"/>
              </a:ext>
            </a:extLst>
          </p:cNvPr>
          <p:cNvSpPr>
            <a:spLocks noGrp="1"/>
          </p:cNvSpPr>
          <p:nvPr>
            <p:ph type="sldNum" sz="quarter" idx="12"/>
          </p:nvPr>
        </p:nvSpPr>
        <p:spPr/>
        <p:txBody>
          <a:bodyPr/>
          <a:lstStyle/>
          <a:p>
            <a:fld id="{6AED6350-9B76-E744-A4AD-BC1C7D4FFA23}" type="slidenum">
              <a:rPr lang="en-UA" smtClean="0"/>
              <a:t>‹№›</a:t>
            </a:fld>
            <a:endParaRPr lang="en-UA"/>
          </a:p>
        </p:txBody>
      </p:sp>
    </p:spTree>
    <p:extLst>
      <p:ext uri="{BB962C8B-B14F-4D97-AF65-F5344CB8AC3E}">
        <p14:creationId xmlns:p14="http://schemas.microsoft.com/office/powerpoint/2010/main" val="24099244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AC825-5156-4042-ACCB-CB572252E527}"/>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A"/>
          </a:p>
        </p:txBody>
      </p:sp>
      <p:sp>
        <p:nvSpPr>
          <p:cNvPr id="3" name="Text Placeholder 2">
            <a:extLst>
              <a:ext uri="{FF2B5EF4-FFF2-40B4-BE49-F238E27FC236}">
                <a16:creationId xmlns:a16="http://schemas.microsoft.com/office/drawing/2014/main" id="{0F106E33-BC56-164B-B72A-074A8CAF2E6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131B9469-B610-0245-B83B-89F34DE0818F}"/>
              </a:ext>
            </a:extLst>
          </p:cNvPr>
          <p:cNvSpPr>
            <a:spLocks noGrp="1"/>
          </p:cNvSpPr>
          <p:nvPr>
            <p:ph type="dt" sz="half" idx="10"/>
          </p:nvPr>
        </p:nvSpPr>
        <p:spPr/>
        <p:txBody>
          <a:bodyPr/>
          <a:lstStyle/>
          <a:p>
            <a:fld id="{55D2BCE5-E442-194D-AFE1-EABBA8E1CC0D}" type="datetimeFigureOut">
              <a:rPr lang="en-UA" smtClean="0"/>
              <a:t>10/27/2024</a:t>
            </a:fld>
            <a:endParaRPr lang="en-UA"/>
          </a:p>
        </p:txBody>
      </p:sp>
      <p:sp>
        <p:nvSpPr>
          <p:cNvPr id="5" name="Footer Placeholder 4">
            <a:extLst>
              <a:ext uri="{FF2B5EF4-FFF2-40B4-BE49-F238E27FC236}">
                <a16:creationId xmlns:a16="http://schemas.microsoft.com/office/drawing/2014/main" id="{3A233CA7-4774-FD4F-A3F1-9000D2345937}"/>
              </a:ext>
            </a:extLst>
          </p:cNvPr>
          <p:cNvSpPr>
            <a:spLocks noGrp="1"/>
          </p:cNvSpPr>
          <p:nvPr>
            <p:ph type="ftr" sz="quarter" idx="11"/>
          </p:nvPr>
        </p:nvSpPr>
        <p:spPr/>
        <p:txBody>
          <a:bodyPr/>
          <a:lstStyle/>
          <a:p>
            <a:endParaRPr lang="en-UA"/>
          </a:p>
        </p:txBody>
      </p:sp>
      <p:sp>
        <p:nvSpPr>
          <p:cNvPr id="6" name="Slide Number Placeholder 5">
            <a:extLst>
              <a:ext uri="{FF2B5EF4-FFF2-40B4-BE49-F238E27FC236}">
                <a16:creationId xmlns:a16="http://schemas.microsoft.com/office/drawing/2014/main" id="{4B7E05D7-9208-9B41-80C9-EC7DDFBE4D37}"/>
              </a:ext>
            </a:extLst>
          </p:cNvPr>
          <p:cNvSpPr>
            <a:spLocks noGrp="1"/>
          </p:cNvSpPr>
          <p:nvPr>
            <p:ph type="sldNum" sz="quarter" idx="12"/>
          </p:nvPr>
        </p:nvSpPr>
        <p:spPr/>
        <p:txBody>
          <a:bodyPr/>
          <a:lstStyle/>
          <a:p>
            <a:fld id="{6AED6350-9B76-E744-A4AD-BC1C7D4FFA23}" type="slidenum">
              <a:rPr lang="en-UA" smtClean="0"/>
              <a:t>‹№›</a:t>
            </a:fld>
            <a:endParaRPr lang="en-UA"/>
          </a:p>
        </p:txBody>
      </p:sp>
    </p:spTree>
    <p:extLst>
      <p:ext uri="{BB962C8B-B14F-4D97-AF65-F5344CB8AC3E}">
        <p14:creationId xmlns:p14="http://schemas.microsoft.com/office/powerpoint/2010/main" val="14429987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43A92-E276-6E4D-8D10-AD64D97E51A3}"/>
              </a:ext>
            </a:extLst>
          </p:cNvPr>
          <p:cNvSpPr>
            <a:spLocks noGrp="1"/>
          </p:cNvSpPr>
          <p:nvPr>
            <p:ph type="title"/>
          </p:nvPr>
        </p:nvSpPr>
        <p:spPr/>
        <p:txBody>
          <a:bodyPr/>
          <a:lstStyle/>
          <a:p>
            <a:r>
              <a:rPr lang="en-GB"/>
              <a:t>Click to edit Master title style</a:t>
            </a:r>
            <a:endParaRPr lang="en-UA"/>
          </a:p>
        </p:txBody>
      </p:sp>
      <p:sp>
        <p:nvSpPr>
          <p:cNvPr id="3" name="Content Placeholder 2">
            <a:extLst>
              <a:ext uri="{FF2B5EF4-FFF2-40B4-BE49-F238E27FC236}">
                <a16:creationId xmlns:a16="http://schemas.microsoft.com/office/drawing/2014/main" id="{4B07918C-4F5C-7B4A-9CD4-FBFD0C198BB6}"/>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A"/>
          </a:p>
        </p:txBody>
      </p:sp>
      <p:sp>
        <p:nvSpPr>
          <p:cNvPr id="4" name="Content Placeholder 3">
            <a:extLst>
              <a:ext uri="{FF2B5EF4-FFF2-40B4-BE49-F238E27FC236}">
                <a16:creationId xmlns:a16="http://schemas.microsoft.com/office/drawing/2014/main" id="{5559EA38-EC7B-4945-880E-EA883D0629F1}"/>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A"/>
          </a:p>
        </p:txBody>
      </p:sp>
      <p:sp>
        <p:nvSpPr>
          <p:cNvPr id="5" name="Date Placeholder 4">
            <a:extLst>
              <a:ext uri="{FF2B5EF4-FFF2-40B4-BE49-F238E27FC236}">
                <a16:creationId xmlns:a16="http://schemas.microsoft.com/office/drawing/2014/main" id="{7CA82F83-7EE8-8E43-B351-B877AC536018}"/>
              </a:ext>
            </a:extLst>
          </p:cNvPr>
          <p:cNvSpPr>
            <a:spLocks noGrp="1"/>
          </p:cNvSpPr>
          <p:nvPr>
            <p:ph type="dt" sz="half" idx="10"/>
          </p:nvPr>
        </p:nvSpPr>
        <p:spPr/>
        <p:txBody>
          <a:bodyPr/>
          <a:lstStyle/>
          <a:p>
            <a:fld id="{55D2BCE5-E442-194D-AFE1-EABBA8E1CC0D}" type="datetimeFigureOut">
              <a:rPr lang="en-UA" smtClean="0"/>
              <a:t>10/27/2024</a:t>
            </a:fld>
            <a:endParaRPr lang="en-UA"/>
          </a:p>
        </p:txBody>
      </p:sp>
      <p:sp>
        <p:nvSpPr>
          <p:cNvPr id="6" name="Footer Placeholder 5">
            <a:extLst>
              <a:ext uri="{FF2B5EF4-FFF2-40B4-BE49-F238E27FC236}">
                <a16:creationId xmlns:a16="http://schemas.microsoft.com/office/drawing/2014/main" id="{887461D7-3964-444F-98B2-8F2C67CC2B42}"/>
              </a:ext>
            </a:extLst>
          </p:cNvPr>
          <p:cNvSpPr>
            <a:spLocks noGrp="1"/>
          </p:cNvSpPr>
          <p:nvPr>
            <p:ph type="ftr" sz="quarter" idx="11"/>
          </p:nvPr>
        </p:nvSpPr>
        <p:spPr/>
        <p:txBody>
          <a:bodyPr/>
          <a:lstStyle/>
          <a:p>
            <a:endParaRPr lang="en-UA"/>
          </a:p>
        </p:txBody>
      </p:sp>
      <p:sp>
        <p:nvSpPr>
          <p:cNvPr id="7" name="Slide Number Placeholder 6">
            <a:extLst>
              <a:ext uri="{FF2B5EF4-FFF2-40B4-BE49-F238E27FC236}">
                <a16:creationId xmlns:a16="http://schemas.microsoft.com/office/drawing/2014/main" id="{F2D3530C-D99C-EE4A-BBB8-A87CB9AE02E1}"/>
              </a:ext>
            </a:extLst>
          </p:cNvPr>
          <p:cNvSpPr>
            <a:spLocks noGrp="1"/>
          </p:cNvSpPr>
          <p:nvPr>
            <p:ph type="sldNum" sz="quarter" idx="12"/>
          </p:nvPr>
        </p:nvSpPr>
        <p:spPr/>
        <p:txBody>
          <a:bodyPr/>
          <a:lstStyle/>
          <a:p>
            <a:fld id="{6AED6350-9B76-E744-A4AD-BC1C7D4FFA23}" type="slidenum">
              <a:rPr lang="en-UA" smtClean="0"/>
              <a:t>‹№›</a:t>
            </a:fld>
            <a:endParaRPr lang="en-UA"/>
          </a:p>
        </p:txBody>
      </p:sp>
    </p:spTree>
    <p:extLst>
      <p:ext uri="{BB962C8B-B14F-4D97-AF65-F5344CB8AC3E}">
        <p14:creationId xmlns:p14="http://schemas.microsoft.com/office/powerpoint/2010/main" val="151063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30CC8C-C6D1-264E-AD9A-2BCA11D0B955}"/>
              </a:ext>
            </a:extLst>
          </p:cNvPr>
          <p:cNvSpPr>
            <a:spLocks noGrp="1"/>
          </p:cNvSpPr>
          <p:nvPr>
            <p:ph type="title"/>
          </p:nvPr>
        </p:nvSpPr>
        <p:spPr>
          <a:xfrm>
            <a:off x="839788" y="365125"/>
            <a:ext cx="10515600" cy="1325563"/>
          </a:xfrm>
        </p:spPr>
        <p:txBody>
          <a:bodyPr/>
          <a:lstStyle/>
          <a:p>
            <a:r>
              <a:rPr lang="en-GB"/>
              <a:t>Click to edit Master title style</a:t>
            </a:r>
            <a:endParaRPr lang="en-UA"/>
          </a:p>
        </p:txBody>
      </p:sp>
      <p:sp>
        <p:nvSpPr>
          <p:cNvPr id="3" name="Text Placeholder 2">
            <a:extLst>
              <a:ext uri="{FF2B5EF4-FFF2-40B4-BE49-F238E27FC236}">
                <a16:creationId xmlns:a16="http://schemas.microsoft.com/office/drawing/2014/main" id="{AE1FE4D1-9EAE-6346-86EC-0416766F84D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C777B8E6-189D-F441-9419-116770793837}"/>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A"/>
          </a:p>
        </p:txBody>
      </p:sp>
      <p:sp>
        <p:nvSpPr>
          <p:cNvPr id="5" name="Text Placeholder 4">
            <a:extLst>
              <a:ext uri="{FF2B5EF4-FFF2-40B4-BE49-F238E27FC236}">
                <a16:creationId xmlns:a16="http://schemas.microsoft.com/office/drawing/2014/main" id="{B70B3628-6C31-9241-BD58-3822FB20537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A463F2A8-13A4-A744-8AE0-53403A8BCE59}"/>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A"/>
          </a:p>
        </p:txBody>
      </p:sp>
      <p:sp>
        <p:nvSpPr>
          <p:cNvPr id="7" name="Date Placeholder 6">
            <a:extLst>
              <a:ext uri="{FF2B5EF4-FFF2-40B4-BE49-F238E27FC236}">
                <a16:creationId xmlns:a16="http://schemas.microsoft.com/office/drawing/2014/main" id="{32467B65-6B25-1F4A-87FA-0C5AC8376001}"/>
              </a:ext>
            </a:extLst>
          </p:cNvPr>
          <p:cNvSpPr>
            <a:spLocks noGrp="1"/>
          </p:cNvSpPr>
          <p:nvPr>
            <p:ph type="dt" sz="half" idx="10"/>
          </p:nvPr>
        </p:nvSpPr>
        <p:spPr/>
        <p:txBody>
          <a:bodyPr/>
          <a:lstStyle/>
          <a:p>
            <a:fld id="{55D2BCE5-E442-194D-AFE1-EABBA8E1CC0D}" type="datetimeFigureOut">
              <a:rPr lang="en-UA" smtClean="0"/>
              <a:t>10/27/2024</a:t>
            </a:fld>
            <a:endParaRPr lang="en-UA"/>
          </a:p>
        </p:txBody>
      </p:sp>
      <p:sp>
        <p:nvSpPr>
          <p:cNvPr id="8" name="Footer Placeholder 7">
            <a:extLst>
              <a:ext uri="{FF2B5EF4-FFF2-40B4-BE49-F238E27FC236}">
                <a16:creationId xmlns:a16="http://schemas.microsoft.com/office/drawing/2014/main" id="{B6406934-09B2-2740-89F7-4B6A123C90C7}"/>
              </a:ext>
            </a:extLst>
          </p:cNvPr>
          <p:cNvSpPr>
            <a:spLocks noGrp="1"/>
          </p:cNvSpPr>
          <p:nvPr>
            <p:ph type="ftr" sz="quarter" idx="11"/>
          </p:nvPr>
        </p:nvSpPr>
        <p:spPr/>
        <p:txBody>
          <a:bodyPr/>
          <a:lstStyle/>
          <a:p>
            <a:endParaRPr lang="en-UA"/>
          </a:p>
        </p:txBody>
      </p:sp>
      <p:sp>
        <p:nvSpPr>
          <p:cNvPr id="9" name="Slide Number Placeholder 8">
            <a:extLst>
              <a:ext uri="{FF2B5EF4-FFF2-40B4-BE49-F238E27FC236}">
                <a16:creationId xmlns:a16="http://schemas.microsoft.com/office/drawing/2014/main" id="{D7E664FE-BD85-AD4C-9946-CDEC2BB9D862}"/>
              </a:ext>
            </a:extLst>
          </p:cNvPr>
          <p:cNvSpPr>
            <a:spLocks noGrp="1"/>
          </p:cNvSpPr>
          <p:nvPr>
            <p:ph type="sldNum" sz="quarter" idx="12"/>
          </p:nvPr>
        </p:nvSpPr>
        <p:spPr/>
        <p:txBody>
          <a:bodyPr/>
          <a:lstStyle/>
          <a:p>
            <a:fld id="{6AED6350-9B76-E744-A4AD-BC1C7D4FFA23}" type="slidenum">
              <a:rPr lang="en-UA" smtClean="0"/>
              <a:t>‹№›</a:t>
            </a:fld>
            <a:endParaRPr lang="en-UA"/>
          </a:p>
        </p:txBody>
      </p:sp>
    </p:spTree>
    <p:extLst>
      <p:ext uri="{BB962C8B-B14F-4D97-AF65-F5344CB8AC3E}">
        <p14:creationId xmlns:p14="http://schemas.microsoft.com/office/powerpoint/2010/main" val="41960250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9E406-A280-6F43-9757-66BC2A460AAE}"/>
              </a:ext>
            </a:extLst>
          </p:cNvPr>
          <p:cNvSpPr>
            <a:spLocks noGrp="1"/>
          </p:cNvSpPr>
          <p:nvPr>
            <p:ph type="title"/>
          </p:nvPr>
        </p:nvSpPr>
        <p:spPr/>
        <p:txBody>
          <a:bodyPr/>
          <a:lstStyle/>
          <a:p>
            <a:r>
              <a:rPr lang="en-GB"/>
              <a:t>Click to edit Master title style</a:t>
            </a:r>
            <a:endParaRPr lang="en-UA"/>
          </a:p>
        </p:txBody>
      </p:sp>
      <p:sp>
        <p:nvSpPr>
          <p:cNvPr id="3" name="Date Placeholder 2">
            <a:extLst>
              <a:ext uri="{FF2B5EF4-FFF2-40B4-BE49-F238E27FC236}">
                <a16:creationId xmlns:a16="http://schemas.microsoft.com/office/drawing/2014/main" id="{E8FC6B53-2282-F345-988D-065F5D8D7EE2}"/>
              </a:ext>
            </a:extLst>
          </p:cNvPr>
          <p:cNvSpPr>
            <a:spLocks noGrp="1"/>
          </p:cNvSpPr>
          <p:nvPr>
            <p:ph type="dt" sz="half" idx="10"/>
          </p:nvPr>
        </p:nvSpPr>
        <p:spPr/>
        <p:txBody>
          <a:bodyPr/>
          <a:lstStyle/>
          <a:p>
            <a:fld id="{55D2BCE5-E442-194D-AFE1-EABBA8E1CC0D}" type="datetimeFigureOut">
              <a:rPr lang="en-UA" smtClean="0"/>
              <a:t>10/27/2024</a:t>
            </a:fld>
            <a:endParaRPr lang="en-UA"/>
          </a:p>
        </p:txBody>
      </p:sp>
      <p:sp>
        <p:nvSpPr>
          <p:cNvPr id="4" name="Footer Placeholder 3">
            <a:extLst>
              <a:ext uri="{FF2B5EF4-FFF2-40B4-BE49-F238E27FC236}">
                <a16:creationId xmlns:a16="http://schemas.microsoft.com/office/drawing/2014/main" id="{A55CA7F2-D979-C44C-896F-043FF5E75B7F}"/>
              </a:ext>
            </a:extLst>
          </p:cNvPr>
          <p:cNvSpPr>
            <a:spLocks noGrp="1"/>
          </p:cNvSpPr>
          <p:nvPr>
            <p:ph type="ftr" sz="quarter" idx="11"/>
          </p:nvPr>
        </p:nvSpPr>
        <p:spPr/>
        <p:txBody>
          <a:bodyPr/>
          <a:lstStyle/>
          <a:p>
            <a:endParaRPr lang="en-UA"/>
          </a:p>
        </p:txBody>
      </p:sp>
      <p:sp>
        <p:nvSpPr>
          <p:cNvPr id="5" name="Slide Number Placeholder 4">
            <a:extLst>
              <a:ext uri="{FF2B5EF4-FFF2-40B4-BE49-F238E27FC236}">
                <a16:creationId xmlns:a16="http://schemas.microsoft.com/office/drawing/2014/main" id="{2A94563F-1FAD-6A44-9530-BE236CF51467}"/>
              </a:ext>
            </a:extLst>
          </p:cNvPr>
          <p:cNvSpPr>
            <a:spLocks noGrp="1"/>
          </p:cNvSpPr>
          <p:nvPr>
            <p:ph type="sldNum" sz="quarter" idx="12"/>
          </p:nvPr>
        </p:nvSpPr>
        <p:spPr/>
        <p:txBody>
          <a:bodyPr/>
          <a:lstStyle/>
          <a:p>
            <a:fld id="{6AED6350-9B76-E744-A4AD-BC1C7D4FFA23}" type="slidenum">
              <a:rPr lang="en-UA" smtClean="0"/>
              <a:t>‹№›</a:t>
            </a:fld>
            <a:endParaRPr lang="en-UA"/>
          </a:p>
        </p:txBody>
      </p:sp>
    </p:spTree>
    <p:extLst>
      <p:ext uri="{BB962C8B-B14F-4D97-AF65-F5344CB8AC3E}">
        <p14:creationId xmlns:p14="http://schemas.microsoft.com/office/powerpoint/2010/main" val="22574435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7562F39-ACE5-7D4C-AD12-29EA09E406CA}"/>
              </a:ext>
            </a:extLst>
          </p:cNvPr>
          <p:cNvSpPr>
            <a:spLocks noGrp="1"/>
          </p:cNvSpPr>
          <p:nvPr>
            <p:ph type="dt" sz="half" idx="10"/>
          </p:nvPr>
        </p:nvSpPr>
        <p:spPr/>
        <p:txBody>
          <a:bodyPr/>
          <a:lstStyle/>
          <a:p>
            <a:fld id="{55D2BCE5-E442-194D-AFE1-EABBA8E1CC0D}" type="datetimeFigureOut">
              <a:rPr lang="en-UA" smtClean="0"/>
              <a:t>10/27/2024</a:t>
            </a:fld>
            <a:endParaRPr lang="en-UA"/>
          </a:p>
        </p:txBody>
      </p:sp>
      <p:sp>
        <p:nvSpPr>
          <p:cNvPr id="3" name="Footer Placeholder 2">
            <a:extLst>
              <a:ext uri="{FF2B5EF4-FFF2-40B4-BE49-F238E27FC236}">
                <a16:creationId xmlns:a16="http://schemas.microsoft.com/office/drawing/2014/main" id="{F888D722-B716-8643-9739-1D6F0FF5D2B4}"/>
              </a:ext>
            </a:extLst>
          </p:cNvPr>
          <p:cNvSpPr>
            <a:spLocks noGrp="1"/>
          </p:cNvSpPr>
          <p:nvPr>
            <p:ph type="ftr" sz="quarter" idx="11"/>
          </p:nvPr>
        </p:nvSpPr>
        <p:spPr/>
        <p:txBody>
          <a:bodyPr/>
          <a:lstStyle/>
          <a:p>
            <a:endParaRPr lang="en-UA"/>
          </a:p>
        </p:txBody>
      </p:sp>
      <p:sp>
        <p:nvSpPr>
          <p:cNvPr id="4" name="Slide Number Placeholder 3">
            <a:extLst>
              <a:ext uri="{FF2B5EF4-FFF2-40B4-BE49-F238E27FC236}">
                <a16:creationId xmlns:a16="http://schemas.microsoft.com/office/drawing/2014/main" id="{5AFE9410-6428-3B4B-B821-AAC5B646BCF8}"/>
              </a:ext>
            </a:extLst>
          </p:cNvPr>
          <p:cNvSpPr>
            <a:spLocks noGrp="1"/>
          </p:cNvSpPr>
          <p:nvPr>
            <p:ph type="sldNum" sz="quarter" idx="12"/>
          </p:nvPr>
        </p:nvSpPr>
        <p:spPr/>
        <p:txBody>
          <a:bodyPr/>
          <a:lstStyle/>
          <a:p>
            <a:fld id="{6AED6350-9B76-E744-A4AD-BC1C7D4FFA23}" type="slidenum">
              <a:rPr lang="en-UA" smtClean="0"/>
              <a:t>‹№›</a:t>
            </a:fld>
            <a:endParaRPr lang="en-UA"/>
          </a:p>
        </p:txBody>
      </p:sp>
    </p:spTree>
    <p:extLst>
      <p:ext uri="{BB962C8B-B14F-4D97-AF65-F5344CB8AC3E}">
        <p14:creationId xmlns:p14="http://schemas.microsoft.com/office/powerpoint/2010/main" val="1829902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3698F0-F3C3-A043-B49E-441E42DFBFB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A"/>
          </a:p>
        </p:txBody>
      </p:sp>
      <p:sp>
        <p:nvSpPr>
          <p:cNvPr id="3" name="Content Placeholder 2">
            <a:extLst>
              <a:ext uri="{FF2B5EF4-FFF2-40B4-BE49-F238E27FC236}">
                <a16:creationId xmlns:a16="http://schemas.microsoft.com/office/drawing/2014/main" id="{0220F97C-6D59-A748-BE2F-0AFE767E358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A"/>
          </a:p>
        </p:txBody>
      </p:sp>
      <p:sp>
        <p:nvSpPr>
          <p:cNvPr id="4" name="Text Placeholder 3">
            <a:extLst>
              <a:ext uri="{FF2B5EF4-FFF2-40B4-BE49-F238E27FC236}">
                <a16:creationId xmlns:a16="http://schemas.microsoft.com/office/drawing/2014/main" id="{E4FC2ACC-3E96-4544-ABED-85FA052EB7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B1319A7-BDF9-3942-8921-99C13F81C6CF}"/>
              </a:ext>
            </a:extLst>
          </p:cNvPr>
          <p:cNvSpPr>
            <a:spLocks noGrp="1"/>
          </p:cNvSpPr>
          <p:nvPr>
            <p:ph type="dt" sz="half" idx="10"/>
          </p:nvPr>
        </p:nvSpPr>
        <p:spPr/>
        <p:txBody>
          <a:bodyPr/>
          <a:lstStyle/>
          <a:p>
            <a:fld id="{55D2BCE5-E442-194D-AFE1-EABBA8E1CC0D}" type="datetimeFigureOut">
              <a:rPr lang="en-UA" smtClean="0"/>
              <a:t>10/27/2024</a:t>
            </a:fld>
            <a:endParaRPr lang="en-UA"/>
          </a:p>
        </p:txBody>
      </p:sp>
      <p:sp>
        <p:nvSpPr>
          <p:cNvPr id="6" name="Footer Placeholder 5">
            <a:extLst>
              <a:ext uri="{FF2B5EF4-FFF2-40B4-BE49-F238E27FC236}">
                <a16:creationId xmlns:a16="http://schemas.microsoft.com/office/drawing/2014/main" id="{FAFC3658-F638-6941-9F7A-C39D46F46D0F}"/>
              </a:ext>
            </a:extLst>
          </p:cNvPr>
          <p:cNvSpPr>
            <a:spLocks noGrp="1"/>
          </p:cNvSpPr>
          <p:nvPr>
            <p:ph type="ftr" sz="quarter" idx="11"/>
          </p:nvPr>
        </p:nvSpPr>
        <p:spPr/>
        <p:txBody>
          <a:bodyPr/>
          <a:lstStyle/>
          <a:p>
            <a:endParaRPr lang="en-UA"/>
          </a:p>
        </p:txBody>
      </p:sp>
      <p:sp>
        <p:nvSpPr>
          <p:cNvPr id="7" name="Slide Number Placeholder 6">
            <a:extLst>
              <a:ext uri="{FF2B5EF4-FFF2-40B4-BE49-F238E27FC236}">
                <a16:creationId xmlns:a16="http://schemas.microsoft.com/office/drawing/2014/main" id="{3DF0771F-DCF8-7445-B01E-83D97D252F49}"/>
              </a:ext>
            </a:extLst>
          </p:cNvPr>
          <p:cNvSpPr>
            <a:spLocks noGrp="1"/>
          </p:cNvSpPr>
          <p:nvPr>
            <p:ph type="sldNum" sz="quarter" idx="12"/>
          </p:nvPr>
        </p:nvSpPr>
        <p:spPr/>
        <p:txBody>
          <a:bodyPr/>
          <a:lstStyle/>
          <a:p>
            <a:fld id="{6AED6350-9B76-E744-A4AD-BC1C7D4FFA23}" type="slidenum">
              <a:rPr lang="en-UA" smtClean="0"/>
              <a:t>‹№›</a:t>
            </a:fld>
            <a:endParaRPr lang="en-UA"/>
          </a:p>
        </p:txBody>
      </p:sp>
    </p:spTree>
    <p:extLst>
      <p:ext uri="{BB962C8B-B14F-4D97-AF65-F5344CB8AC3E}">
        <p14:creationId xmlns:p14="http://schemas.microsoft.com/office/powerpoint/2010/main" val="23746105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38DD7-324B-C047-9299-A7471424DF9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A"/>
          </a:p>
        </p:txBody>
      </p:sp>
      <p:sp>
        <p:nvSpPr>
          <p:cNvPr id="3" name="Picture Placeholder 2">
            <a:extLst>
              <a:ext uri="{FF2B5EF4-FFF2-40B4-BE49-F238E27FC236}">
                <a16:creationId xmlns:a16="http://schemas.microsoft.com/office/drawing/2014/main" id="{4288E8D4-A763-6F42-B8D3-EB02BD94D90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A"/>
          </a:p>
        </p:txBody>
      </p:sp>
      <p:sp>
        <p:nvSpPr>
          <p:cNvPr id="4" name="Text Placeholder 3">
            <a:extLst>
              <a:ext uri="{FF2B5EF4-FFF2-40B4-BE49-F238E27FC236}">
                <a16:creationId xmlns:a16="http://schemas.microsoft.com/office/drawing/2014/main" id="{A36EADD9-6D5A-D54E-9DBE-5B9C7539FA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7589E4E-5BE9-2847-B3AC-7220185BDD8E}"/>
              </a:ext>
            </a:extLst>
          </p:cNvPr>
          <p:cNvSpPr>
            <a:spLocks noGrp="1"/>
          </p:cNvSpPr>
          <p:nvPr>
            <p:ph type="dt" sz="half" idx="10"/>
          </p:nvPr>
        </p:nvSpPr>
        <p:spPr/>
        <p:txBody>
          <a:bodyPr/>
          <a:lstStyle/>
          <a:p>
            <a:fld id="{55D2BCE5-E442-194D-AFE1-EABBA8E1CC0D}" type="datetimeFigureOut">
              <a:rPr lang="en-UA" smtClean="0"/>
              <a:t>10/27/2024</a:t>
            </a:fld>
            <a:endParaRPr lang="en-UA"/>
          </a:p>
        </p:txBody>
      </p:sp>
      <p:sp>
        <p:nvSpPr>
          <p:cNvPr id="6" name="Footer Placeholder 5">
            <a:extLst>
              <a:ext uri="{FF2B5EF4-FFF2-40B4-BE49-F238E27FC236}">
                <a16:creationId xmlns:a16="http://schemas.microsoft.com/office/drawing/2014/main" id="{C99C036E-F0CD-6649-AC0E-A3C7BBCA2636}"/>
              </a:ext>
            </a:extLst>
          </p:cNvPr>
          <p:cNvSpPr>
            <a:spLocks noGrp="1"/>
          </p:cNvSpPr>
          <p:nvPr>
            <p:ph type="ftr" sz="quarter" idx="11"/>
          </p:nvPr>
        </p:nvSpPr>
        <p:spPr/>
        <p:txBody>
          <a:bodyPr/>
          <a:lstStyle/>
          <a:p>
            <a:endParaRPr lang="en-UA"/>
          </a:p>
        </p:txBody>
      </p:sp>
      <p:sp>
        <p:nvSpPr>
          <p:cNvPr id="7" name="Slide Number Placeholder 6">
            <a:extLst>
              <a:ext uri="{FF2B5EF4-FFF2-40B4-BE49-F238E27FC236}">
                <a16:creationId xmlns:a16="http://schemas.microsoft.com/office/drawing/2014/main" id="{D15593F0-045A-7042-AD89-DB94B7E00201}"/>
              </a:ext>
            </a:extLst>
          </p:cNvPr>
          <p:cNvSpPr>
            <a:spLocks noGrp="1"/>
          </p:cNvSpPr>
          <p:nvPr>
            <p:ph type="sldNum" sz="quarter" idx="12"/>
          </p:nvPr>
        </p:nvSpPr>
        <p:spPr/>
        <p:txBody>
          <a:bodyPr/>
          <a:lstStyle/>
          <a:p>
            <a:fld id="{6AED6350-9B76-E744-A4AD-BC1C7D4FFA23}" type="slidenum">
              <a:rPr lang="en-UA" smtClean="0"/>
              <a:t>‹№›</a:t>
            </a:fld>
            <a:endParaRPr lang="en-UA"/>
          </a:p>
        </p:txBody>
      </p:sp>
    </p:spTree>
    <p:extLst>
      <p:ext uri="{BB962C8B-B14F-4D97-AF65-F5344CB8AC3E}">
        <p14:creationId xmlns:p14="http://schemas.microsoft.com/office/powerpoint/2010/main" val="42339105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70">
          <a:fgClr>
            <a:srgbClr val="FFFF00"/>
          </a:fgClr>
          <a:bgClr>
            <a:srgbClr val="FFFF00"/>
          </a:bgClr>
        </a:patt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E3F3C21-13AC-4B4D-B52E-00A9E257590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A"/>
          </a:p>
        </p:txBody>
      </p:sp>
      <p:sp>
        <p:nvSpPr>
          <p:cNvPr id="3" name="Text Placeholder 2">
            <a:extLst>
              <a:ext uri="{FF2B5EF4-FFF2-40B4-BE49-F238E27FC236}">
                <a16:creationId xmlns:a16="http://schemas.microsoft.com/office/drawing/2014/main" id="{E8F28BCD-E046-944A-BFAE-4AFEC240E9F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A"/>
          </a:p>
        </p:txBody>
      </p:sp>
      <p:sp>
        <p:nvSpPr>
          <p:cNvPr id="4" name="Date Placeholder 3">
            <a:extLst>
              <a:ext uri="{FF2B5EF4-FFF2-40B4-BE49-F238E27FC236}">
                <a16:creationId xmlns:a16="http://schemas.microsoft.com/office/drawing/2014/main" id="{DBD31935-8C24-A341-8FCD-614C6880C0B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D2BCE5-E442-194D-AFE1-EABBA8E1CC0D}" type="datetimeFigureOut">
              <a:rPr lang="en-UA" smtClean="0"/>
              <a:t>10/27/2024</a:t>
            </a:fld>
            <a:endParaRPr lang="en-UA"/>
          </a:p>
        </p:txBody>
      </p:sp>
      <p:sp>
        <p:nvSpPr>
          <p:cNvPr id="5" name="Footer Placeholder 4">
            <a:extLst>
              <a:ext uri="{FF2B5EF4-FFF2-40B4-BE49-F238E27FC236}">
                <a16:creationId xmlns:a16="http://schemas.microsoft.com/office/drawing/2014/main" id="{4AF70BEE-FBB6-B241-B54D-D80E6D66EDE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A"/>
          </a:p>
        </p:txBody>
      </p:sp>
      <p:sp>
        <p:nvSpPr>
          <p:cNvPr id="6" name="Slide Number Placeholder 5">
            <a:extLst>
              <a:ext uri="{FF2B5EF4-FFF2-40B4-BE49-F238E27FC236}">
                <a16:creationId xmlns:a16="http://schemas.microsoft.com/office/drawing/2014/main" id="{8B7AADE2-FD05-474F-8F94-0390360A74C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ED6350-9B76-E744-A4AD-BC1C7D4FFA23}" type="slidenum">
              <a:rPr lang="en-UA" smtClean="0"/>
              <a:t>‹№›</a:t>
            </a:fld>
            <a:endParaRPr lang="en-UA"/>
          </a:p>
        </p:txBody>
      </p:sp>
      <p:pic>
        <p:nvPicPr>
          <p:cNvPr id="8" name="Picture 7">
            <a:extLst>
              <a:ext uri="{FF2B5EF4-FFF2-40B4-BE49-F238E27FC236}">
                <a16:creationId xmlns:a16="http://schemas.microsoft.com/office/drawing/2014/main" id="{0B6AED4E-2349-D041-A6F7-5BD50A733E7D}"/>
              </a:ext>
            </a:extLst>
          </p:cNvPr>
          <p:cNvPicPr>
            <a:picLocks noChangeAspect="1"/>
          </p:cNvPicPr>
          <p:nvPr userDrawn="1"/>
        </p:nvPicPr>
        <p:blipFill>
          <a:blip r:embed="rId13"/>
          <a:stretch>
            <a:fillRect/>
          </a:stretch>
        </p:blipFill>
        <p:spPr>
          <a:xfrm>
            <a:off x="0" y="0"/>
            <a:ext cx="12192000" cy="6858000"/>
          </a:xfrm>
          <a:prstGeom prst="rect">
            <a:avLst/>
          </a:prstGeom>
        </p:spPr>
      </p:pic>
    </p:spTree>
    <p:extLst>
      <p:ext uri="{BB962C8B-B14F-4D97-AF65-F5344CB8AC3E}">
        <p14:creationId xmlns:p14="http://schemas.microsoft.com/office/powerpoint/2010/main" val="2350896722"/>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07945-0F01-2F4A-9D23-55290EE12082}"/>
              </a:ext>
            </a:extLst>
          </p:cNvPr>
          <p:cNvSpPr>
            <a:spLocks noGrp="1"/>
          </p:cNvSpPr>
          <p:nvPr>
            <p:ph type="ctrTitle"/>
          </p:nvPr>
        </p:nvSpPr>
        <p:spPr>
          <a:xfrm>
            <a:off x="500109" y="1677881"/>
            <a:ext cx="6486618" cy="1299100"/>
          </a:xfrm>
        </p:spPr>
        <p:txBody>
          <a:bodyPr>
            <a:normAutofit fontScale="90000"/>
          </a:bodyPr>
          <a:lstStyle/>
          <a:p>
            <a:r>
              <a:rPr lang="ru-RU" sz="3200" b="1" dirty="0">
                <a:solidFill>
                  <a:srgbClr val="FFCC00"/>
                </a:solidFill>
                <a:latin typeface="Times New Roman" panose="02020603050405020304" pitchFamily="18" charset="0"/>
                <a:cs typeface="Times New Roman" panose="02020603050405020304" pitchFamily="18" charset="0"/>
              </a:rPr>
              <a:t>АУДИТ ТА АНАЛІЗ ПІДПРИЄМСТВ ДЛЯ ПОПЕРЕДЖЕННЯ БАНКРУТСТВА</a:t>
            </a:r>
            <a:endParaRPr lang="uk-UA" sz="3200" b="1" dirty="0">
              <a:solidFill>
                <a:srgbClr val="FFCC00"/>
              </a:solidFill>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65CF5BB6-568A-4B40-B211-09A38F949B0C}"/>
              </a:ext>
            </a:extLst>
          </p:cNvPr>
          <p:cNvSpPr>
            <a:spLocks noGrp="1"/>
          </p:cNvSpPr>
          <p:nvPr>
            <p:ph type="subTitle" idx="1"/>
          </p:nvPr>
        </p:nvSpPr>
        <p:spPr>
          <a:xfrm>
            <a:off x="936114" y="713174"/>
            <a:ext cx="5624484" cy="760519"/>
          </a:xfrm>
        </p:spPr>
        <p:txBody>
          <a:bodyPr>
            <a:normAutofit/>
          </a:bodyPr>
          <a:lstStyle/>
          <a:p>
            <a:r>
              <a:rPr lang="uk-UA" sz="4800" dirty="0">
                <a:latin typeface="Bahnschrift SemiBold SemiConden" panose="020B0502040204020203" pitchFamily="34" charset="0"/>
                <a:cs typeface="Times New Roman" panose="02020603050405020304" pitchFamily="18" charset="0"/>
              </a:rPr>
              <a:t>Презентація курсу</a:t>
            </a:r>
          </a:p>
          <a:p>
            <a:pPr algn="l"/>
            <a:endParaRPr lang="uk-UA" sz="1600" dirty="0">
              <a:latin typeface="Bahnschrift SemiBold SemiConden" panose="020B0502040204020203" pitchFamily="34" charset="0"/>
              <a:cs typeface="Times New Roman" panose="02020603050405020304" pitchFamily="18" charset="0"/>
            </a:endParaRPr>
          </a:p>
        </p:txBody>
      </p:sp>
      <p:sp>
        <p:nvSpPr>
          <p:cNvPr id="4" name="Прямокутник 3">
            <a:extLst>
              <a:ext uri="{FF2B5EF4-FFF2-40B4-BE49-F238E27FC236}">
                <a16:creationId xmlns:a16="http://schemas.microsoft.com/office/drawing/2014/main" id="{209AD471-F553-4EB9-B0A5-7B5B86CEE2B8}"/>
              </a:ext>
            </a:extLst>
          </p:cNvPr>
          <p:cNvSpPr/>
          <p:nvPr/>
        </p:nvSpPr>
        <p:spPr>
          <a:xfrm>
            <a:off x="562252" y="3145577"/>
            <a:ext cx="6096000" cy="1363450"/>
          </a:xfrm>
          <a:prstGeom prst="rect">
            <a:avLst/>
          </a:prstGeom>
        </p:spPr>
        <p:txBody>
          <a:bodyPr>
            <a:spAutoFit/>
          </a:bodyPr>
          <a:lstStyle/>
          <a:p>
            <a:pPr lvl="0">
              <a:lnSpc>
                <a:spcPct val="90000"/>
              </a:lnSpc>
              <a:spcBef>
                <a:spcPts val="1000"/>
              </a:spcBef>
            </a:pPr>
            <a:r>
              <a:rPr lang="uk-UA" sz="1600" dirty="0">
                <a:solidFill>
                  <a:prstClr val="black"/>
                </a:solidFill>
                <a:latin typeface="Bahnschrift SemiBold SemiConden" panose="020B0502040204020203" pitchFamily="34" charset="0"/>
                <a:cs typeface="Times New Roman" panose="02020603050405020304" pitchFamily="18" charset="0"/>
              </a:rPr>
              <a:t>Викладач: </a:t>
            </a:r>
          </a:p>
          <a:p>
            <a:pPr lvl="0">
              <a:lnSpc>
                <a:spcPct val="90000"/>
              </a:lnSpc>
              <a:spcBef>
                <a:spcPts val="1000"/>
              </a:spcBef>
            </a:pPr>
            <a:r>
              <a:rPr lang="uk-UA" sz="1600" dirty="0">
                <a:solidFill>
                  <a:prstClr val="black"/>
                </a:solidFill>
                <a:latin typeface="Bahnschrift SemiBold SemiConden" panose="020B0502040204020203" pitchFamily="34" charset="0"/>
                <a:cs typeface="Times New Roman" panose="02020603050405020304" pitchFamily="18" charset="0"/>
              </a:rPr>
              <a:t>к.е.н., доцент, </a:t>
            </a:r>
          </a:p>
          <a:p>
            <a:pPr lvl="0">
              <a:lnSpc>
                <a:spcPct val="90000"/>
              </a:lnSpc>
              <a:spcBef>
                <a:spcPts val="1000"/>
              </a:spcBef>
            </a:pPr>
            <a:r>
              <a:rPr lang="uk-UA" sz="1600" dirty="0">
                <a:solidFill>
                  <a:prstClr val="black"/>
                </a:solidFill>
                <a:latin typeface="Bahnschrift SemiBold SemiConden" panose="020B0502040204020203" pitchFamily="34" charset="0"/>
                <a:cs typeface="Times New Roman" panose="02020603050405020304" pitchFamily="18" charset="0"/>
              </a:rPr>
              <a:t>доцент кафедри обліку, аналізу</a:t>
            </a:r>
          </a:p>
          <a:p>
            <a:pPr lvl="0">
              <a:lnSpc>
                <a:spcPct val="90000"/>
              </a:lnSpc>
              <a:spcBef>
                <a:spcPts val="1000"/>
              </a:spcBef>
            </a:pPr>
            <a:r>
              <a:rPr lang="uk-UA" sz="1600" dirty="0">
                <a:solidFill>
                  <a:prstClr val="black"/>
                </a:solidFill>
                <a:latin typeface="Bahnschrift SemiBold SemiConden" panose="020B0502040204020203" pitchFamily="34" charset="0"/>
                <a:cs typeface="Times New Roman" panose="02020603050405020304" pitchFamily="18" charset="0"/>
              </a:rPr>
              <a:t>оподаткування та аудиту Синиця Ю. С.</a:t>
            </a:r>
          </a:p>
        </p:txBody>
      </p:sp>
    </p:spTree>
    <p:extLst>
      <p:ext uri="{BB962C8B-B14F-4D97-AF65-F5344CB8AC3E}">
        <p14:creationId xmlns:p14="http://schemas.microsoft.com/office/powerpoint/2010/main" val="33764670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тексту 2">
            <a:extLst>
              <a:ext uri="{FF2B5EF4-FFF2-40B4-BE49-F238E27FC236}">
                <a16:creationId xmlns:a16="http://schemas.microsoft.com/office/drawing/2014/main" id="{F0FA5C63-2540-43BC-A6F7-3DE361A698A8}"/>
              </a:ext>
            </a:extLst>
          </p:cNvPr>
          <p:cNvSpPr>
            <a:spLocks noGrp="1"/>
          </p:cNvSpPr>
          <p:nvPr>
            <p:ph type="body" idx="1"/>
          </p:nvPr>
        </p:nvSpPr>
        <p:spPr>
          <a:xfrm>
            <a:off x="544458" y="516768"/>
            <a:ext cx="5121071" cy="945987"/>
          </a:xfrm>
        </p:spPr>
        <p:txBody>
          <a:bodyPr>
            <a:normAutofit/>
          </a:bodyPr>
          <a:lstStyle/>
          <a:p>
            <a:pPr algn="ctr"/>
            <a:r>
              <a:rPr lang="uk-UA" dirty="0">
                <a:highlight>
                  <a:srgbClr val="FFFF00"/>
                </a:highlight>
                <a:latin typeface="Segoe Script" panose="030B0504020000000003" pitchFamily="66" charset="0"/>
                <a:cs typeface="Arial" panose="020B0604020202020204" pitchFamily="34" charset="0"/>
              </a:rPr>
              <a:t>Мета навчальної дисципліни </a:t>
            </a:r>
          </a:p>
        </p:txBody>
      </p:sp>
      <p:sp>
        <p:nvSpPr>
          <p:cNvPr id="4" name="Місце для вмісту 3">
            <a:extLst>
              <a:ext uri="{FF2B5EF4-FFF2-40B4-BE49-F238E27FC236}">
                <a16:creationId xmlns:a16="http://schemas.microsoft.com/office/drawing/2014/main" id="{9664D5ED-EEDE-4318-B71F-F495B3B8CA7A}"/>
              </a:ext>
            </a:extLst>
          </p:cNvPr>
          <p:cNvSpPr>
            <a:spLocks noGrp="1"/>
          </p:cNvSpPr>
          <p:nvPr>
            <p:ph sz="half" idx="2"/>
          </p:nvPr>
        </p:nvSpPr>
        <p:spPr>
          <a:xfrm>
            <a:off x="544458" y="1462755"/>
            <a:ext cx="5348906" cy="1067731"/>
          </a:xfrm>
        </p:spPr>
        <p:txBody>
          <a:bodyPr>
            <a:normAutofit fontScale="25000" lnSpcReduction="20000"/>
          </a:bodyPr>
          <a:lstStyle/>
          <a:p>
            <a:pPr marL="0" indent="0" algn="ctr">
              <a:buNone/>
            </a:pPr>
            <a:endParaRPr lang="uk-UA" sz="2400" dirty="0"/>
          </a:p>
          <a:p>
            <a:pPr marL="0" indent="0" algn="just">
              <a:buNone/>
            </a:pPr>
            <a:r>
              <a:rPr lang="uk-UA" sz="7200" dirty="0"/>
              <a:t>набуття теоретичних знань та практичних умінь з питань управління фінансовою санацією через проведення аудиту та здійснення аналізу</a:t>
            </a:r>
          </a:p>
        </p:txBody>
      </p:sp>
      <p:sp>
        <p:nvSpPr>
          <p:cNvPr id="5" name="Місце для тексту 4">
            <a:extLst>
              <a:ext uri="{FF2B5EF4-FFF2-40B4-BE49-F238E27FC236}">
                <a16:creationId xmlns:a16="http://schemas.microsoft.com/office/drawing/2014/main" id="{2E0643A3-663D-4574-B656-70FBFC623AC4}"/>
              </a:ext>
            </a:extLst>
          </p:cNvPr>
          <p:cNvSpPr>
            <a:spLocks noGrp="1"/>
          </p:cNvSpPr>
          <p:nvPr>
            <p:ph type="body" sz="quarter" idx="3"/>
          </p:nvPr>
        </p:nvSpPr>
        <p:spPr>
          <a:xfrm>
            <a:off x="7238434" y="1299374"/>
            <a:ext cx="4137465" cy="823912"/>
          </a:xfrm>
        </p:spPr>
        <p:txBody>
          <a:bodyPr>
            <a:normAutofit/>
          </a:bodyPr>
          <a:lstStyle/>
          <a:p>
            <a:pPr algn="ctr"/>
            <a:r>
              <a:rPr lang="uk-UA" dirty="0">
                <a:highlight>
                  <a:srgbClr val="FFFF00"/>
                </a:highlight>
                <a:latin typeface="Segoe Script" panose="030B0504020000000003" pitchFamily="66" charset="0"/>
              </a:rPr>
              <a:t>Завдання навчальної дисципліни </a:t>
            </a:r>
          </a:p>
        </p:txBody>
      </p:sp>
      <p:sp>
        <p:nvSpPr>
          <p:cNvPr id="6" name="Місце для вмісту 5">
            <a:extLst>
              <a:ext uri="{FF2B5EF4-FFF2-40B4-BE49-F238E27FC236}">
                <a16:creationId xmlns:a16="http://schemas.microsoft.com/office/drawing/2014/main" id="{26F0FD70-98E5-4ACF-9341-99174D0E0908}"/>
              </a:ext>
            </a:extLst>
          </p:cNvPr>
          <p:cNvSpPr>
            <a:spLocks noGrp="1"/>
          </p:cNvSpPr>
          <p:nvPr>
            <p:ph sz="quarter" idx="4"/>
          </p:nvPr>
        </p:nvSpPr>
        <p:spPr>
          <a:xfrm>
            <a:off x="6860262" y="2467520"/>
            <a:ext cx="4583056" cy="2145605"/>
          </a:xfrm>
        </p:spPr>
        <p:txBody>
          <a:bodyPr>
            <a:noAutofit/>
          </a:bodyPr>
          <a:lstStyle/>
          <a:p>
            <a:pPr algn="just">
              <a:spcBef>
                <a:spcPts val="600"/>
              </a:spcBef>
            </a:pPr>
            <a:r>
              <a:rPr lang="uk-UA" sz="1500" dirty="0">
                <a:latin typeface="Bahnschrift SemiBold" panose="020B0502040204020203" pitchFamily="34" charset="0"/>
              </a:rPr>
              <a:t>ознайомитися з процедурою фінансової санації підприємства;</a:t>
            </a:r>
          </a:p>
          <a:p>
            <a:pPr algn="just">
              <a:spcBef>
                <a:spcPts val="600"/>
              </a:spcBef>
            </a:pPr>
            <a:r>
              <a:rPr lang="uk-UA" sz="1500" dirty="0">
                <a:latin typeface="Bahnschrift SemiBold" panose="020B0502040204020203" pitchFamily="34" charset="0"/>
              </a:rPr>
              <a:t>вивчити особливості здійснення аудиту та аналізу в умовах санації підприємства;</a:t>
            </a:r>
          </a:p>
          <a:p>
            <a:pPr algn="just">
              <a:spcBef>
                <a:spcPts val="600"/>
              </a:spcBef>
            </a:pPr>
            <a:r>
              <a:rPr lang="uk-UA" sz="1500" dirty="0">
                <a:latin typeface="Bahnschrift SemiBold" panose="020B0502040204020203" pitchFamily="34" charset="0"/>
              </a:rPr>
              <a:t>навчитися планувати і проводити аудит та аналіз для попередження банкрутства, складати специфічний аудиторський висновок</a:t>
            </a:r>
          </a:p>
        </p:txBody>
      </p:sp>
      <p:pic>
        <p:nvPicPr>
          <p:cNvPr id="12" name="Рисунок 11">
            <a:extLst>
              <a:ext uri="{FF2B5EF4-FFF2-40B4-BE49-F238E27FC236}">
                <a16:creationId xmlns:a16="http://schemas.microsoft.com/office/drawing/2014/main" id="{B578F1CD-AAF7-43E9-B6BA-AEB9DBA040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4458" y="2834133"/>
            <a:ext cx="5348906" cy="2145606"/>
          </a:xfrm>
          <a:prstGeom prst="rect">
            <a:avLst/>
          </a:prstGeom>
        </p:spPr>
      </p:pic>
    </p:spTree>
    <p:extLst>
      <p:ext uri="{BB962C8B-B14F-4D97-AF65-F5344CB8AC3E}">
        <p14:creationId xmlns:p14="http://schemas.microsoft.com/office/powerpoint/2010/main" val="22215530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Місце для вмісту 3">
            <a:extLst>
              <a:ext uri="{FF2B5EF4-FFF2-40B4-BE49-F238E27FC236}">
                <a16:creationId xmlns:a16="http://schemas.microsoft.com/office/drawing/2014/main" id="{9095B2E0-E593-43F6-8DE7-6A252200D103}"/>
              </a:ext>
            </a:extLst>
          </p:cNvPr>
          <p:cNvSpPr>
            <a:spLocks noGrp="1"/>
          </p:cNvSpPr>
          <p:nvPr>
            <p:ph sz="half" idx="2"/>
          </p:nvPr>
        </p:nvSpPr>
        <p:spPr>
          <a:xfrm>
            <a:off x="649549" y="1846557"/>
            <a:ext cx="11157752" cy="3817395"/>
          </a:xfrm>
        </p:spPr>
        <p:txBody>
          <a:bodyPr>
            <a:normAutofit fontScale="32500" lnSpcReduction="20000"/>
          </a:bodyPr>
          <a:lstStyle/>
          <a:p>
            <a:pPr algn="just"/>
            <a:r>
              <a:rPr lang="uk-UA" sz="7200" b="1" dirty="0"/>
              <a:t>Змістовий модуль 1. Загальні засади аудиту та аналізу підприємств для попередження банкрутства</a:t>
            </a:r>
          </a:p>
          <a:p>
            <a:pPr algn="just"/>
            <a:r>
              <a:rPr lang="uk-UA" sz="7200" b="1" dirty="0"/>
              <a:t>Тема 1. Загальна характеристика аудиту та аналізу підприємств для попередження банкрутства</a:t>
            </a:r>
          </a:p>
          <a:p>
            <a:pPr algn="just"/>
            <a:r>
              <a:rPr lang="uk-UA" sz="7200" dirty="0"/>
              <a:t>Економічна сутність, види та необхідність проведення фінансової санації підприємства. Санаційна спроможність підприємства.  Сутність та значення санаційного аудиту. Предмет, об’єкти та суб’єкти санаційного аудиту. Законодавче та нормативно-правове забезпечення санаційного аудиту. Методи та процедури аудиту для попередження банкрутства. Послідовність та основні етапи санаційного аудиту. Порядок складання програми та плану санаційного аудиту. Інформаційне забезпечення санаційного аудиту та робочі документи аудитора.</a:t>
            </a:r>
          </a:p>
          <a:p>
            <a:pPr algn="just"/>
            <a:endParaRPr lang="uk-UA" sz="7200" b="1" dirty="0"/>
          </a:p>
          <a:p>
            <a:pPr algn="just"/>
            <a:endParaRPr lang="uk-UA" sz="3400" b="1" dirty="0"/>
          </a:p>
          <a:p>
            <a:endParaRPr lang="uk-UA" dirty="0"/>
          </a:p>
        </p:txBody>
      </p:sp>
      <p:sp>
        <p:nvSpPr>
          <p:cNvPr id="8" name="Прямокутник 7">
            <a:extLst>
              <a:ext uri="{FF2B5EF4-FFF2-40B4-BE49-F238E27FC236}">
                <a16:creationId xmlns:a16="http://schemas.microsoft.com/office/drawing/2014/main" id="{A577C12F-B21A-411B-B455-9A191D24F3A1}"/>
              </a:ext>
            </a:extLst>
          </p:cNvPr>
          <p:cNvSpPr/>
          <p:nvPr/>
        </p:nvSpPr>
        <p:spPr>
          <a:xfrm>
            <a:off x="1973802" y="441488"/>
            <a:ext cx="6096000" cy="1077218"/>
          </a:xfrm>
          <a:prstGeom prst="rect">
            <a:avLst/>
          </a:prstGeom>
        </p:spPr>
        <p:txBody>
          <a:bodyPr>
            <a:spAutoFit/>
          </a:bodyPr>
          <a:lstStyle/>
          <a:p>
            <a:pPr algn="ctr"/>
            <a:r>
              <a:rPr lang="uk-UA" sz="3200" b="1" dirty="0">
                <a:highlight>
                  <a:srgbClr val="FFFF00"/>
                </a:highlight>
                <a:cs typeface="Aharoni" panose="02010803020104030203" pitchFamily="2" charset="-79"/>
              </a:rPr>
              <a:t>Програма навчальної</a:t>
            </a:r>
          </a:p>
          <a:p>
            <a:pPr algn="ctr"/>
            <a:r>
              <a:rPr lang="uk-UA" sz="3200" b="1" dirty="0">
                <a:highlight>
                  <a:srgbClr val="FFFF00"/>
                </a:highlight>
                <a:cs typeface="Aharoni" panose="02010803020104030203" pitchFamily="2" charset="-79"/>
              </a:rPr>
              <a:t>дисципліни</a:t>
            </a:r>
          </a:p>
        </p:txBody>
      </p:sp>
    </p:spTree>
    <p:extLst>
      <p:ext uri="{BB962C8B-B14F-4D97-AF65-F5344CB8AC3E}">
        <p14:creationId xmlns:p14="http://schemas.microsoft.com/office/powerpoint/2010/main" val="152180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Місце для вмісту 3">
            <a:extLst>
              <a:ext uri="{FF2B5EF4-FFF2-40B4-BE49-F238E27FC236}">
                <a16:creationId xmlns:a16="http://schemas.microsoft.com/office/drawing/2014/main" id="{9095B2E0-E593-43F6-8DE7-6A252200D103}"/>
              </a:ext>
            </a:extLst>
          </p:cNvPr>
          <p:cNvSpPr>
            <a:spLocks noGrp="1"/>
          </p:cNvSpPr>
          <p:nvPr>
            <p:ph sz="half" idx="2"/>
          </p:nvPr>
        </p:nvSpPr>
        <p:spPr>
          <a:xfrm>
            <a:off x="618476" y="1660124"/>
            <a:ext cx="10741982" cy="4057095"/>
          </a:xfrm>
        </p:spPr>
        <p:txBody>
          <a:bodyPr>
            <a:normAutofit fontScale="92500" lnSpcReduction="20000"/>
          </a:bodyPr>
          <a:lstStyle/>
          <a:p>
            <a:pPr algn="just"/>
            <a:r>
              <a:rPr lang="uk-UA" sz="2400" b="1" dirty="0"/>
              <a:t>Змістовий модуль 2. Методика аудиту та аналізу виробничо-господарської діяльності та фінансової сфери підприємства</a:t>
            </a:r>
          </a:p>
          <a:p>
            <a:pPr algn="just"/>
            <a:r>
              <a:rPr lang="uk-UA" sz="2400" b="1" dirty="0"/>
              <a:t>Тема 2. Методика аудиту та аналізу виробничо-господарської діяльності підприємства</a:t>
            </a:r>
          </a:p>
          <a:p>
            <a:pPr algn="just"/>
            <a:r>
              <a:rPr lang="uk-UA" sz="2400" dirty="0"/>
              <a:t>Аналіз виробничо-господарської діяльності підприємства. Завдання аудиту виробничо-господарської діяльності підприємства. Завдання аудиту фінансово-господарської діяльності під час реорганізації підприємств.</a:t>
            </a:r>
          </a:p>
          <a:p>
            <a:pPr algn="just"/>
            <a:endParaRPr lang="uk-UA" sz="900" b="1" dirty="0"/>
          </a:p>
          <a:p>
            <a:pPr algn="just"/>
            <a:r>
              <a:rPr lang="uk-UA" sz="2400" b="1" dirty="0"/>
              <a:t>Тема 3. Методика аудиту та аналізу фінансової сфери підприємства</a:t>
            </a:r>
          </a:p>
          <a:p>
            <a:pPr algn="just"/>
            <a:r>
              <a:rPr lang="uk-UA" sz="2400" dirty="0"/>
              <a:t>Аналіз річних форм фінансової звітності підприємства. Аналіз ф. № 1 «Баланс (Звіт про фінансовий стан)». Аналіз ф. № 2 «Звіт про фінансові результати (звіт про сукупний дохід)». Аналіз ф. № 3 «Звіт про рух грошових коштів». Аналіз ф. № 4 «Звіт про власний капітал». Аналіз приміток до річної фінансової звітності. Діагностика банкрутства за результатами аналізу звітності підприємства.</a:t>
            </a:r>
          </a:p>
          <a:p>
            <a:pPr algn="just"/>
            <a:endParaRPr lang="uk-UA" sz="2400" b="1" dirty="0"/>
          </a:p>
          <a:p>
            <a:pPr marL="0" indent="0" algn="just">
              <a:buNone/>
            </a:pPr>
            <a:endParaRPr lang="uk-UA" sz="2400" dirty="0"/>
          </a:p>
          <a:p>
            <a:endParaRPr lang="uk-UA" dirty="0"/>
          </a:p>
        </p:txBody>
      </p:sp>
      <p:sp>
        <p:nvSpPr>
          <p:cNvPr id="8" name="Прямокутник 7">
            <a:extLst>
              <a:ext uri="{FF2B5EF4-FFF2-40B4-BE49-F238E27FC236}">
                <a16:creationId xmlns:a16="http://schemas.microsoft.com/office/drawing/2014/main" id="{A577C12F-B21A-411B-B455-9A191D24F3A1}"/>
              </a:ext>
            </a:extLst>
          </p:cNvPr>
          <p:cNvSpPr/>
          <p:nvPr/>
        </p:nvSpPr>
        <p:spPr>
          <a:xfrm>
            <a:off x="1973802" y="441488"/>
            <a:ext cx="6096000" cy="1077218"/>
          </a:xfrm>
          <a:prstGeom prst="rect">
            <a:avLst/>
          </a:prstGeom>
        </p:spPr>
        <p:txBody>
          <a:bodyPr>
            <a:spAutoFit/>
          </a:bodyPr>
          <a:lstStyle/>
          <a:p>
            <a:pPr algn="ctr"/>
            <a:r>
              <a:rPr lang="uk-UA" sz="3200" b="1" dirty="0">
                <a:highlight>
                  <a:srgbClr val="FFFF00"/>
                </a:highlight>
                <a:cs typeface="Aharoni" panose="02010803020104030203" pitchFamily="2" charset="-79"/>
              </a:rPr>
              <a:t>Програма навчальної</a:t>
            </a:r>
          </a:p>
          <a:p>
            <a:pPr algn="ctr"/>
            <a:r>
              <a:rPr lang="uk-UA" sz="3200" b="1" dirty="0">
                <a:highlight>
                  <a:srgbClr val="FFFF00"/>
                </a:highlight>
                <a:cs typeface="Aharoni" panose="02010803020104030203" pitchFamily="2" charset="-79"/>
              </a:rPr>
              <a:t>дисципліни</a:t>
            </a:r>
          </a:p>
        </p:txBody>
      </p:sp>
    </p:spTree>
    <p:extLst>
      <p:ext uri="{BB962C8B-B14F-4D97-AF65-F5344CB8AC3E}">
        <p14:creationId xmlns:p14="http://schemas.microsoft.com/office/powerpoint/2010/main" val="2612914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Місце для вмісту 3">
            <a:extLst>
              <a:ext uri="{FF2B5EF4-FFF2-40B4-BE49-F238E27FC236}">
                <a16:creationId xmlns:a16="http://schemas.microsoft.com/office/drawing/2014/main" id="{9095B2E0-E593-43F6-8DE7-6A252200D103}"/>
              </a:ext>
            </a:extLst>
          </p:cNvPr>
          <p:cNvSpPr>
            <a:spLocks noGrp="1"/>
          </p:cNvSpPr>
          <p:nvPr>
            <p:ph sz="half" idx="2"/>
          </p:nvPr>
        </p:nvSpPr>
        <p:spPr>
          <a:xfrm>
            <a:off x="463118" y="1880471"/>
            <a:ext cx="11131119" cy="3570418"/>
          </a:xfrm>
        </p:spPr>
        <p:txBody>
          <a:bodyPr>
            <a:normAutofit fontScale="92500" lnSpcReduction="20000"/>
          </a:bodyPr>
          <a:lstStyle/>
          <a:p>
            <a:pPr algn="just"/>
            <a:r>
              <a:rPr lang="uk-UA" sz="2400" b="1" dirty="0"/>
              <a:t>Змістовий модуль 3. Аналітичні процедури санаційного аудиту</a:t>
            </a:r>
          </a:p>
          <a:p>
            <a:pPr algn="just"/>
            <a:r>
              <a:rPr lang="uk-UA" sz="2400" b="1" dirty="0"/>
              <a:t>Тема 4. Аналітичні процедури санаційного аудиту</a:t>
            </a:r>
          </a:p>
          <a:p>
            <a:pPr algn="just"/>
            <a:r>
              <a:rPr lang="uk-UA" sz="2400" dirty="0"/>
              <a:t>Аналіз причин фінансової кризи на підприємстві. Моделі прогнозування імовірності банкрутства підприємства. Сутність та особливості проведення </a:t>
            </a:r>
            <a:r>
              <a:rPr lang="en-US" sz="2400" dirty="0"/>
              <a:t>SWOT-</a:t>
            </a:r>
            <a:r>
              <a:rPr lang="uk-UA" sz="2400" dirty="0"/>
              <a:t>аналізу. Напрямки антикризового управління підприємством.</a:t>
            </a:r>
          </a:p>
          <a:p>
            <a:pPr algn="just"/>
            <a:endParaRPr lang="uk-UA" sz="2400" b="1" dirty="0"/>
          </a:p>
          <a:p>
            <a:pPr algn="just"/>
            <a:r>
              <a:rPr lang="uk-UA" sz="2400" b="1" dirty="0"/>
              <a:t>Змістовий модуль 4. Узагальнення результатів аудиту та аналізу для попередження банкрутства</a:t>
            </a:r>
          </a:p>
          <a:p>
            <a:pPr algn="just"/>
            <a:r>
              <a:rPr lang="uk-UA" sz="2400" b="1" dirty="0"/>
              <a:t>Тема 5. Узагальнення результатів аудиту та аналізу для попередження банкрутства</a:t>
            </a:r>
          </a:p>
          <a:p>
            <a:pPr algn="just"/>
            <a:r>
              <a:rPr lang="uk-UA" sz="2400" dirty="0"/>
              <a:t>Підсумкові процедури завершальної стадії санаційного аудиту. Вплив подальших подій на фінансові звіти. Складання акту та висновку про проведення санаційного аудиту.</a:t>
            </a:r>
          </a:p>
          <a:p>
            <a:endParaRPr lang="uk-UA" dirty="0"/>
          </a:p>
        </p:txBody>
      </p:sp>
      <p:sp>
        <p:nvSpPr>
          <p:cNvPr id="8" name="Прямокутник 7">
            <a:extLst>
              <a:ext uri="{FF2B5EF4-FFF2-40B4-BE49-F238E27FC236}">
                <a16:creationId xmlns:a16="http://schemas.microsoft.com/office/drawing/2014/main" id="{A577C12F-B21A-411B-B455-9A191D24F3A1}"/>
              </a:ext>
            </a:extLst>
          </p:cNvPr>
          <p:cNvSpPr/>
          <p:nvPr/>
        </p:nvSpPr>
        <p:spPr>
          <a:xfrm>
            <a:off x="1973802" y="441488"/>
            <a:ext cx="6096000" cy="1077218"/>
          </a:xfrm>
          <a:prstGeom prst="rect">
            <a:avLst/>
          </a:prstGeom>
        </p:spPr>
        <p:txBody>
          <a:bodyPr>
            <a:spAutoFit/>
          </a:bodyPr>
          <a:lstStyle/>
          <a:p>
            <a:pPr algn="ctr"/>
            <a:r>
              <a:rPr lang="uk-UA" sz="3200" b="1" dirty="0">
                <a:highlight>
                  <a:srgbClr val="FFFF00"/>
                </a:highlight>
                <a:cs typeface="Aharoni" panose="02010803020104030203" pitchFamily="2" charset="-79"/>
              </a:rPr>
              <a:t>Програма навчальної</a:t>
            </a:r>
          </a:p>
          <a:p>
            <a:pPr algn="ctr"/>
            <a:r>
              <a:rPr lang="uk-UA" sz="3200" b="1" dirty="0">
                <a:highlight>
                  <a:srgbClr val="FFFF00"/>
                </a:highlight>
                <a:cs typeface="Aharoni" panose="02010803020104030203" pitchFamily="2" charset="-79"/>
              </a:rPr>
              <a:t>дисципліни</a:t>
            </a:r>
          </a:p>
        </p:txBody>
      </p:sp>
    </p:spTree>
    <p:extLst>
      <p:ext uri="{BB962C8B-B14F-4D97-AF65-F5344CB8AC3E}">
        <p14:creationId xmlns:p14="http://schemas.microsoft.com/office/powerpoint/2010/main" val="30083214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414</TotalTime>
  <Words>404</Words>
  <Application>Microsoft Office PowerPoint</Application>
  <PresentationFormat>Широкий екран</PresentationFormat>
  <Paragraphs>37</Paragraphs>
  <Slides>5</Slides>
  <Notes>0</Notes>
  <HiddenSlides>0</HiddenSlides>
  <MMClips>0</MMClips>
  <ScaleCrop>false</ScaleCrop>
  <HeadingPairs>
    <vt:vector size="6" baseType="variant">
      <vt:variant>
        <vt:lpstr>Використані шрифти</vt:lpstr>
      </vt:variant>
      <vt:variant>
        <vt:i4>7</vt:i4>
      </vt:variant>
      <vt:variant>
        <vt:lpstr>Тема</vt:lpstr>
      </vt:variant>
      <vt:variant>
        <vt:i4>1</vt:i4>
      </vt:variant>
      <vt:variant>
        <vt:lpstr>Заголовки слайдів</vt:lpstr>
      </vt:variant>
      <vt:variant>
        <vt:i4>5</vt:i4>
      </vt:variant>
    </vt:vector>
  </HeadingPairs>
  <TitlesOfParts>
    <vt:vector size="13" baseType="lpstr">
      <vt:lpstr>Arial</vt:lpstr>
      <vt:lpstr>Bahnschrift SemiBold</vt:lpstr>
      <vt:lpstr>Bahnschrift SemiBold SemiConden</vt:lpstr>
      <vt:lpstr>Calibri</vt:lpstr>
      <vt:lpstr>Calibri Light</vt:lpstr>
      <vt:lpstr>Segoe Script</vt:lpstr>
      <vt:lpstr>Times New Roman</vt:lpstr>
      <vt:lpstr>Office Theme</vt:lpstr>
      <vt:lpstr>АУДИТ ТА АНАЛІЗ ПІДПРИЄМСТВ ДЛЯ ПОПЕРЕДЖЕННЯ БАНКРУТСТВА</vt:lpstr>
      <vt:lpstr>Презентація PowerPoint</vt:lpstr>
      <vt:lpstr>Презентація PowerPoint</vt:lpstr>
      <vt:lpstr>Презентація PowerPoint</vt:lpstr>
      <vt:lpstr>Презентація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Бізнес-стратегії в готельно-ресторанному господарстві</dc:title>
  <dc:creator>Julia Synytsia</dc:creator>
  <cp:lastModifiedBy>Julia Synytsia</cp:lastModifiedBy>
  <cp:revision>18</cp:revision>
  <dcterms:created xsi:type="dcterms:W3CDTF">2022-06-09T10:06:25Z</dcterms:created>
  <dcterms:modified xsi:type="dcterms:W3CDTF">2024-10-27T20:30:28Z</dcterms:modified>
</cp:coreProperties>
</file>