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>
        <p:scale>
          <a:sx n="150" d="100"/>
          <a:sy n="150" d="100"/>
        </p:scale>
        <p:origin x="-552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14.02.2021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ГЛОБАЛЬНИЙ МЕНЕДЖМЕНТ»</a:t>
            </a: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uk-UA" sz="1400" dirty="0" smtClean="0"/>
              <a:t>Програма вивчення дисципліни </a:t>
            </a:r>
            <a:r>
              <a:rPr lang="uk-UA" sz="1400" b="1" dirty="0" smtClean="0"/>
              <a:t>«Глобальний </a:t>
            </a:r>
            <a:r>
              <a:rPr lang="uk-UA" sz="1400" b="1" dirty="0" err="1" smtClean="0"/>
              <a:t>менеджмент”</a:t>
            </a:r>
            <a:r>
              <a:rPr lang="uk-UA" sz="1400" b="1" dirty="0" smtClean="0"/>
              <a:t> с</a:t>
            </a:r>
            <a:r>
              <a:rPr lang="uk-UA" sz="1400" dirty="0" smtClean="0"/>
              <a:t>кладена відповідно до вибіркової частини освітньої програми підготовки фахівців відповідного рівня вищої освіти спеціальностей «Публічне управління та адміністрування» 281 / бакалавр та  </a:t>
            </a:r>
            <a:r>
              <a:rPr lang="uk-UA" sz="1400" dirty="0" err="1" smtClean="0"/>
              <a:t>“Менеджмент”</a:t>
            </a:r>
            <a:r>
              <a:rPr lang="uk-UA" sz="1400" dirty="0" smtClean="0"/>
              <a:t> 073 /бакалавр.</a:t>
            </a:r>
          </a:p>
          <a:p>
            <a:pPr algn="just"/>
            <a:r>
              <a:rPr lang="uk-UA" sz="1200" b="1" dirty="0" smtClean="0"/>
              <a:t>Мета дисципліни </a:t>
            </a:r>
            <a:r>
              <a:rPr lang="uk-UA" sz="1200" b="1" dirty="0" err="1" smtClean="0"/>
              <a:t>“Глобальний</a:t>
            </a:r>
            <a:r>
              <a:rPr lang="uk-UA" sz="1200" b="1" dirty="0" smtClean="0"/>
              <a:t> </a:t>
            </a:r>
            <a:r>
              <a:rPr lang="uk-UA" sz="1200" b="1" dirty="0" err="1" smtClean="0"/>
              <a:t>менеджмент”-</a:t>
            </a:r>
            <a:r>
              <a:rPr lang="uk-UA" sz="1200" b="1" dirty="0" smtClean="0"/>
              <a:t>  </a:t>
            </a:r>
            <a:r>
              <a:rPr lang="uk-UA" sz="1200" dirty="0" smtClean="0"/>
              <a:t>сформувати систему фундаментальних знань глобального менеджменту як основи  управління системою економічних, політичних, геополітичних процесів розвиток сучасного світу.</a:t>
            </a:r>
          </a:p>
          <a:p>
            <a:pPr lvl="1" algn="just"/>
            <a:r>
              <a:rPr lang="uk-UA" sz="1200" dirty="0" smtClean="0"/>
              <a:t>Завдання </a:t>
            </a:r>
            <a:r>
              <a:rPr lang="uk-UA" sz="1200" dirty="0" smtClean="0"/>
              <a:t>дисципліни </a:t>
            </a:r>
            <a:r>
              <a:rPr lang="uk-UA" sz="1200" b="1" dirty="0" err="1" smtClean="0"/>
              <a:t>“Глобальний</a:t>
            </a:r>
            <a:r>
              <a:rPr lang="uk-UA" sz="1200" b="1" dirty="0" smtClean="0"/>
              <a:t> </a:t>
            </a:r>
            <a:r>
              <a:rPr lang="uk-UA" sz="1200" b="1" dirty="0" err="1" smtClean="0"/>
              <a:t>менеджмент”</a:t>
            </a:r>
            <a:r>
              <a:rPr lang="uk-UA" sz="1200" dirty="0" smtClean="0"/>
              <a:t>: </a:t>
            </a:r>
            <a:r>
              <a:rPr lang="uk-UA" sz="1200" dirty="0" smtClean="0"/>
              <a:t>з’ясування змісту  формування системи фундаментальних знань, що розкривають оволодіння </a:t>
            </a:r>
            <a:r>
              <a:rPr lang="uk-UA" sz="1200" dirty="0" smtClean="0"/>
              <a:t>студентами </a:t>
            </a:r>
            <a:r>
              <a:rPr lang="uk-UA" sz="1200" dirty="0" smtClean="0"/>
              <a:t>теоретичних та практичних засад глобального менеджменту умовах Четвертої промислової революції INDUSTRY 4.0 як чинника   становлення екологічно збалансованої і соціально-орієнтованої економіки в умовах нових технологічних проривів;	вивчення теоретико-методологічних підходів до моделей, технологій та інструментарію глобального менеджменту, в основі якого цифрові технології, що виступають головною рушійною силою, яка  трансформує цілі галузі виробництва; формування знань про глобальний менеджмент,  що представляє динамічну та інноваційну сферу як основу прориву у технологічній галузі, від якої залежить конкурентоспроможність держав.</a:t>
            </a:r>
          </a:p>
          <a:p>
            <a:pPr lvl="1" algn="just"/>
            <a:r>
              <a:rPr lang="uk-UA" sz="1200" dirty="0" smtClean="0"/>
              <a:t>В основі - освоєння  сутності глобального мислення та його трансформацій відповідно до реалій ХХI століття; виявлення проблем глобального менеджменту  в економічній, політичній, соціальній та духовній сферах  та напрямів його удосконалення для  сталого розвитку суспільства; формування  сукупності знань про нові цифрові технології та їх вплив на сучасний світ; освоєння  сутності глобального мислення та його трансформацій відповідно до реалій ХХI століття; формування теоретичних знань про інноваційні засади глобального </a:t>
            </a:r>
            <a:r>
              <a:rPr lang="uk-UA" sz="1000" dirty="0" smtClean="0"/>
              <a:t>менеджменту </a:t>
            </a:r>
            <a:r>
              <a:rPr lang="uk-UA" sz="1200" dirty="0" smtClean="0"/>
              <a:t>в умовах </a:t>
            </a:r>
            <a:r>
              <a:rPr lang="uk-UA" sz="1200" dirty="0" err="1" smtClean="0"/>
              <a:t>діджиталізації</a:t>
            </a:r>
            <a:r>
              <a:rPr lang="uk-UA" sz="1200" dirty="0" smtClean="0"/>
              <a:t>; виявлення місця і ролі України в </a:t>
            </a:r>
            <a:r>
              <a:rPr lang="uk-UA" sz="1200" dirty="0" err="1" smtClean="0"/>
              <a:t>глобалізаційних</a:t>
            </a:r>
            <a:r>
              <a:rPr lang="uk-UA" sz="1200" dirty="0" smtClean="0"/>
              <a:t> процесах сучасності.</a:t>
            </a:r>
            <a:endParaRPr lang="ru-RU" sz="1200" dirty="0" smtClean="0"/>
          </a:p>
          <a:p>
            <a:pPr lvl="1" algn="just"/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</a:t>
            </a:r>
            <a:r>
              <a:rPr lang="uk-UA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 </a:t>
            </a:r>
            <a:r>
              <a:rPr lang="uk-UA" sz="1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“Глобальний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менеджмент”-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соціально-економічні особливості глобального менеджменту як сукупності знань про розвиток глобального світу.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             </a:t>
            </a:r>
          </a:p>
          <a:p>
            <a:pPr lvl="1" algn="just"/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Зв’язок дисципліни </a:t>
            </a:r>
            <a:r>
              <a:rPr lang="uk-UA" sz="1200" b="1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</a:t>
            </a:r>
            <a:r>
              <a:rPr lang="uk-UA" sz="12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Глобальний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з  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базовими дисциплінами фахового спрямування - </a:t>
            </a:r>
            <a:r>
              <a:rPr lang="uk-UA" sz="1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”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Кадрова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політика промислових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підприємств”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“Адміністративний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 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“Інформаційно-комунікаційний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“Електронне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врядування”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“Вступ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до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спеціальності”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“Управління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людськими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ресурсами”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2672</TotalTime>
  <Words>108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«ГЛОБАЛЬНИЙ МЕНЕДЖМЕНТ»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Valentina</cp:lastModifiedBy>
  <cp:revision>111</cp:revision>
  <dcterms:created xsi:type="dcterms:W3CDTF">2019-03-10T17:04:54Z</dcterms:created>
  <dcterms:modified xsi:type="dcterms:W3CDTF">2021-02-14T15:48:33Z</dcterms:modified>
</cp:coreProperties>
</file>