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14FB540F-F4EA-434A-9F82-D8B364484104}">
          <p14:sldIdLst>
            <p14:sldId id="256"/>
            <p14:sldId id="257"/>
            <p14:sldId id="258"/>
            <p14:sldId id="25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CC0099"/>
    <a:srgbClr val="740A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107" d="100"/>
          <a:sy n="107" d="100"/>
        </p:scale>
        <p:origin x="-109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0E8337-EAB9-4BE8-A23E-40443F3F54D5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982D69-0C0D-44F1-AFAC-B06B91E1F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719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82D69-0C0D-44F1-AFAC-B06B91E1F31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4283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82D69-0C0D-44F1-AFAC-B06B91E1F31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428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C622-31BD-4B31-BF9C-893C55AEBD97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3D71A-645C-405F-8F3F-24E7DFF46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36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C622-31BD-4B31-BF9C-893C55AEBD97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3D71A-645C-405F-8F3F-24E7DFF46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596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C622-31BD-4B31-BF9C-893C55AEBD97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3D71A-645C-405F-8F3F-24E7DFF46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484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C622-31BD-4B31-BF9C-893C55AEBD97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3D71A-645C-405F-8F3F-24E7DFF46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457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C622-31BD-4B31-BF9C-893C55AEBD97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3D71A-645C-405F-8F3F-24E7DFF46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801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C622-31BD-4B31-BF9C-893C55AEBD97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3D71A-645C-405F-8F3F-24E7DFF46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540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C622-31BD-4B31-BF9C-893C55AEBD97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3D71A-645C-405F-8F3F-24E7DFF46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297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C622-31BD-4B31-BF9C-893C55AEBD97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3D71A-645C-405F-8F3F-24E7DFF46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217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C622-31BD-4B31-BF9C-893C55AEBD97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3D71A-645C-405F-8F3F-24E7DFF46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115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C622-31BD-4B31-BF9C-893C55AEBD97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3D71A-645C-405F-8F3F-24E7DFF46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450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C622-31BD-4B31-BF9C-893C55AEBD97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3D71A-645C-405F-8F3F-24E7DFF46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632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0C622-31BD-4B31-BF9C-893C55AEBD97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3D71A-645C-405F-8F3F-24E7DFF46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633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268760"/>
            <a:ext cx="6840760" cy="172819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Репутаційні та іміджеві технології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92080" y="3886200"/>
            <a:ext cx="2480320" cy="1752600"/>
          </a:xfrm>
        </p:spPr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err="1" smtClean="0"/>
              <a:t>Баранецька</a:t>
            </a:r>
            <a:r>
              <a:rPr lang="ru-RU" dirty="0" smtClean="0"/>
              <a:t> Анна </a:t>
            </a:r>
            <a:r>
              <a:rPr lang="ru-RU" dirty="0" err="1" smtClean="0"/>
              <a:t>Дмитрівна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7196730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692696"/>
            <a:ext cx="7128792" cy="5400600"/>
          </a:xfrm>
        </p:spPr>
        <p:txBody>
          <a:bodyPr>
            <a:noAutofit/>
          </a:bodyPr>
          <a:lstStyle/>
          <a:p>
            <a:pPr algn="just"/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b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	Курс 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Репутаційні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іміджеві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спрямований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на  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осмислення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ролі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репутаційних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іміджевих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практик в 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професійній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фахівців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рекламної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та ПР-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вивченні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базових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засад 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розбудови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компонентів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розгляду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стратегій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шляхів</a:t>
            </a:r>
            <a:r>
              <a:rPr lang="ru-RU" sz="1800" i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й елементів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  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92080" y="3886200"/>
            <a:ext cx="2480320" cy="175260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71872511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i="1" dirty="0" smtClean="0">
                <a:solidFill>
                  <a:srgbClr val="740A51"/>
                </a:solidFill>
              </a:rPr>
              <a:t>	</a:t>
            </a:r>
            <a:endParaRPr lang="ru-RU" sz="2200" i="1" dirty="0" smtClean="0">
              <a:solidFill>
                <a:srgbClr val="740A5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908720"/>
            <a:ext cx="756084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Метою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викладання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Репутаційні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іміджеві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рекламі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ПР»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ознайомлення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студентів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базовими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основами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репутаційних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іміджевих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принципами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репутаційного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менеджменту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іміджології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практичних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професійних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репутації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фізичної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юридичної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особи,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Репутаційні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іміджеві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рекламі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ПР»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полягають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опануванні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теоретичних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засад курсу;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осмисленні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концепцій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теоретичних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принципів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понять,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представниками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світової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вітчизняної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науки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набуттю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вміння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оцінювати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результативність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репутаційних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іміджевих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напрямків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ознайомлення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теоретико-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прикладними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аспектами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репутаційного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менеджменту. </a:t>
            </a:r>
          </a:p>
          <a:p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5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658"/>
          </a:xfrm>
        </p:spPr>
        <p:txBody>
          <a:bodyPr>
            <a:normAutofit/>
          </a:bodyPr>
          <a:lstStyle/>
          <a:p>
            <a:pPr algn="l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 повинен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знати: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	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типологію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репутаційних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іміджевих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	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шляхи й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репутаційного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	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риси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	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вітчизняному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міжнародному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	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	практично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засвоєні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	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	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зіставляти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репутаціїюридичних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	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орієнтуватися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репутаційних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іміджевих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технологіях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	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розраховувати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гудвіл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компонент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	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користуватися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репутаційними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Арка 7"/>
          <p:cNvSpPr/>
          <p:nvPr/>
        </p:nvSpPr>
        <p:spPr>
          <a:xfrm flipH="1">
            <a:off x="11628782" y="4745393"/>
            <a:ext cx="45719" cy="45719"/>
          </a:xfrm>
          <a:prstGeom prst="blockArc">
            <a:avLst>
              <a:gd name="adj1" fmla="val 8845685"/>
              <a:gd name="adj2" fmla="val 1785117"/>
              <a:gd name="adj3" fmla="val 53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00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</TotalTime>
  <Words>12</Words>
  <Application>Microsoft Office PowerPoint</Application>
  <PresentationFormat>Экран (4:3)</PresentationFormat>
  <Paragraphs>11</Paragraphs>
  <Slides>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 Репутаційні та іміджеві технології</vt:lpstr>
      <vt:lpstr>   Курс «Репутаційні та іміджеві технології» спрямований на  осмислення ролі репутаційних та іміджевих практик в професійній діяльності фахівців із рекламної та ПР-діяльності, вивченні базових засад розбудови цих компонентів та їх підтримки, розгляду стратегій та основних шляхів й елементів.               .     .        </vt:lpstr>
      <vt:lpstr>Презентация PowerPoint</vt:lpstr>
      <vt:lpstr>У результаті вивчення навчальної дисципліни студент повинен знати:  поняття та типологію репутаційних та іміджевих технологій;  головні шляхи й прийоми досягнення ефективності репутаційного менеджменту;  провідні риси, етапи та компоненти ділової репутації та іміджу;  прийоми створення доброї репутації та іміджу для функціонування на вітчизняному та міжнародному ринках;  правові норми ділової репутації; уміти:  практично використовувати засвоєні теоретичні знання;  застосовувати науковий підхід до аналізу ділової репутації та іміджу;  зіставляти репутаціїюридичних/фізичних осіб та підприємств;  вільно орієнтуватися репутаційних та іміджевих технологіях;  розраховувати гудвіл як компонент ділової репутації;  користуватися репутаційними стратегіями при створенні репутації.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Баранецкие</dc:title>
  <dc:creator>user</dc:creator>
  <cp:lastModifiedBy>Анна</cp:lastModifiedBy>
  <cp:revision>27</cp:revision>
  <dcterms:created xsi:type="dcterms:W3CDTF">2020-05-10T20:59:12Z</dcterms:created>
  <dcterms:modified xsi:type="dcterms:W3CDTF">2021-09-05T23:50:56Z</dcterms:modified>
</cp:coreProperties>
</file>