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autoCompressPictures="0">
  <p:sldMasterIdLst>
    <p:sldMasterId id="2147483648" r:id="rId4"/>
  </p:sldMasterIdLst>
  <p:notesMasterIdLst>
    <p:notesMasterId r:id="rId11"/>
  </p:notesMasterIdLst>
  <p:handoutMasterIdLst>
    <p:handoutMasterId r:id="rId12"/>
  </p:handoutMasterIdLst>
  <p:sldIdLst>
    <p:sldId id="259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 rtl="0">
      <a:defRPr lang="ru-RU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-581" y="-8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9" d="100"/>
          <a:sy n="99" d="100"/>
        </p:scale>
        <p:origin x="3570" y="84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noProof="1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6EC16BE-DC89-4BBB-B801-534D1184A985}" type="datetime1">
              <a:rPr lang="ru-RU" noProof="1" smtClean="0"/>
              <a:pPr rtl="0"/>
              <a:t>14.01.2022</a:t>
            </a:fld>
            <a:endParaRPr lang="ru-RU" noProof="1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noProof="1"/>
          </a:p>
        </p:txBody>
      </p:sp>
      <p:sp>
        <p:nvSpPr>
          <p:cNvPr id="5" name="Номер слайда 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5371D633-9DD7-49CB-ADF7-75325D4C4636}" type="slidenum">
              <a:rPr lang="ru-RU" noProof="1" smtClean="0"/>
              <a:pPr rtl="0"/>
              <a:t>‹#›</a:t>
            </a:fld>
            <a:endParaRPr lang="ru-RU" noProof="1"/>
          </a:p>
        </p:txBody>
      </p:sp>
    </p:spTree>
    <p:extLst>
      <p:ext uri="{BB962C8B-B14F-4D97-AF65-F5344CB8AC3E}">
        <p14:creationId xmlns:p14="http://schemas.microsoft.com/office/powerpoint/2010/main" xmlns="" val="32607420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noProof="1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2FF083A1-7128-43FF-943B-DA3133109D6F}" type="datetime1">
              <a:rPr lang="ru-RU" noProof="1" smtClean="0"/>
              <a:pPr rtl="0"/>
              <a:t>14.01.2022</a:t>
            </a:fld>
            <a:endParaRPr lang="ru-RU" noProof="1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ru-RU" noProof="1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  <a:p>
            <a:pPr lvl="1" rtl="0"/>
            <a:r>
              <a:rPr lang="ru-RU" noProof="1"/>
              <a:t>Второй уровень</a:t>
            </a:r>
          </a:p>
          <a:p>
            <a:pPr lvl="2" rtl="0"/>
            <a:r>
              <a:rPr lang="ru-RU" noProof="1"/>
              <a:t>Третий уровень</a:t>
            </a:r>
          </a:p>
          <a:p>
            <a:pPr lvl="3" rtl="0"/>
            <a:r>
              <a:rPr lang="ru-RU" noProof="1"/>
              <a:t>Четвертый уровень</a:t>
            </a:r>
          </a:p>
          <a:p>
            <a:pPr lvl="4" rtl="0"/>
            <a:r>
              <a:rPr lang="ru-RU" noProof="1"/>
              <a:t>Пятый уровень</a:t>
            </a:r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noProof="1"/>
          </a:p>
        </p:txBody>
      </p:sp>
      <p:sp>
        <p:nvSpPr>
          <p:cNvPr id="7" name="Номер слайда 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DC0D42F3-CDD5-4B19-B3DB-7C5223465AF0}" type="slidenum">
              <a:rPr lang="ru-RU" noProof="1" dirty="0" smtClean="0"/>
              <a:pPr rtl="0"/>
              <a:t>‹#›</a:t>
            </a:fld>
            <a:endParaRPr lang="ru-RU" noProof="1"/>
          </a:p>
        </p:txBody>
      </p:sp>
    </p:spTree>
    <p:extLst>
      <p:ext uri="{BB962C8B-B14F-4D97-AF65-F5344CB8AC3E}">
        <p14:creationId xmlns:p14="http://schemas.microsoft.com/office/powerpoint/2010/main" xmlns="" val="48105808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noProof="1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DC0D42F3-CDD5-4B19-B3DB-7C5223465AF0}" type="slidenum">
              <a:rPr lang="ru-RU" noProof="1" smtClean="0"/>
              <a:pPr rtl="0"/>
              <a:t>1</a:t>
            </a:fld>
            <a:endParaRPr lang="ru-RU" noProof="1"/>
          </a:p>
        </p:txBody>
      </p:sp>
    </p:spTree>
    <p:extLst>
      <p:ext uri="{BB962C8B-B14F-4D97-AF65-F5344CB8AC3E}">
        <p14:creationId xmlns:p14="http://schemas.microsoft.com/office/powerpoint/2010/main" xmlns="" val="30369725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 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Прямоугольник 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 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rtlCol="0" anchor="t">
            <a:normAutofit/>
          </a:bodyPr>
          <a:lstStyle>
            <a:lvl1pPr algn="r">
              <a:defRPr sz="6000"/>
            </a:lvl1pPr>
          </a:lstStyle>
          <a:p>
            <a:pPr rtl="0"/>
            <a:r>
              <a:rPr lang="ru-RU" noProof="1" smtClean="0"/>
              <a:t>Образец заголовка</a:t>
            </a:r>
            <a:endParaRPr lang="ru-RU" noProof="1"/>
          </a:p>
        </p:txBody>
      </p:sp>
      <p:sp>
        <p:nvSpPr>
          <p:cNvPr id="3" name="Подзаголовок 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rtlCol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u-RU" noProof="1" smtClean="0"/>
              <a:t>Образец подзаголовка</a:t>
            </a:r>
            <a:endParaRPr lang="ru-RU" noProof="1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0D7BF56-2A79-48D6-963D-7803B5BD1132}" type="datetime1">
              <a:rPr lang="ru-RU" noProof="1" smtClean="0"/>
              <a:pPr rtl="0"/>
              <a:t>14.01.2022</a:t>
            </a:fld>
            <a:endParaRPr lang="ru-RU" noProof="1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1"/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/>
        <p:txBody>
          <a:bodyPr rIns="45720" rtlCol="0"/>
          <a:lstStyle/>
          <a:p>
            <a:pPr rtl="0"/>
            <a:fld id="{6D22F896-40B5-4ADD-8801-0D06FADFA095}" type="slidenum">
              <a:rPr lang="ru-RU" noProof="1" dirty="0" smtClean="0"/>
              <a:pPr rtl="0"/>
              <a:t>‹#›</a:t>
            </a:fld>
            <a:endParaRPr lang="ru-RU" noProof="1"/>
          </a:p>
        </p:txBody>
      </p:sp>
      <p:sp>
        <p:nvSpPr>
          <p:cNvPr id="13" name="Текстовое поле 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0"/>
            <a:r>
              <a:rPr lang="ru-RU" sz="2400" noProof="1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ru-RU" sz="2400" noProof="1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 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Прямоугольник 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Текстовое поле 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0"/>
            <a:r>
              <a:rPr lang="ru-RU" sz="1800" noProof="1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ru-RU" sz="1000" noProof="1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 rtlCol="0"/>
          <a:lstStyle/>
          <a:p>
            <a:pPr rtl="0"/>
            <a:r>
              <a:rPr lang="ru-RU" noProof="1" smtClean="0"/>
              <a:t>Образец заголовка</a:t>
            </a:r>
            <a:endParaRPr lang="ru-RU" noProof="1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/>
          <a:lstStyle/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  <a:p>
            <a:pPr lvl="1" rtl="0"/>
            <a:r>
              <a:rPr lang="ru-RU" noProof="1"/>
              <a:t>Второй уровень</a:t>
            </a:r>
          </a:p>
          <a:p>
            <a:pPr lvl="2" rtl="0"/>
            <a:r>
              <a:rPr lang="ru-RU" noProof="1"/>
              <a:t>Третий уровень</a:t>
            </a:r>
          </a:p>
          <a:p>
            <a:pPr lvl="3" rtl="0"/>
            <a:r>
              <a:rPr lang="ru-RU" noProof="1"/>
              <a:t>Четвертый уровень</a:t>
            </a:r>
          </a:p>
          <a:p>
            <a:pPr lvl="4" rtl="0"/>
            <a:r>
              <a:rPr lang="ru-RU" noProof="1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6DCD8DD-8786-402E-B843-F0227BDD1D8B}" type="datetime1">
              <a:rPr lang="ru-RU" noProof="1" smtClean="0"/>
              <a:pPr rtl="0"/>
              <a:t>14.01.2022</a:t>
            </a:fld>
            <a:endParaRPr lang="ru-RU" noProof="1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1"/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ru-RU" noProof="1" dirty="0" smtClean="0"/>
              <a:pPr rtl="0"/>
              <a:t>‹#›</a:t>
            </a:fld>
            <a:endParaRPr lang="ru-RU" noProof="1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 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Прямоугольник 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Текстовое поле 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0"/>
            <a:r>
              <a:rPr lang="ru-RU" sz="1800" noProof="1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ru-RU" sz="1000" noProof="1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Вертикальный заголовок 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 rtlCol="0"/>
          <a:lstStyle>
            <a:lvl1pPr algn="l">
              <a:defRPr/>
            </a:lvl1pPr>
          </a:lstStyle>
          <a:p>
            <a:pPr rtl="0"/>
            <a:r>
              <a:rPr lang="ru-RU" noProof="1" smtClean="0"/>
              <a:t>Образец заголовка</a:t>
            </a:r>
            <a:endParaRPr lang="ru-RU" noProof="1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 hasCustomPrompt="1"/>
          </p:nvPr>
        </p:nvSpPr>
        <p:spPr>
          <a:xfrm>
            <a:off x="2608751" y="970410"/>
            <a:ext cx="6466903" cy="5079534"/>
          </a:xfrm>
        </p:spPr>
        <p:txBody>
          <a:bodyPr vert="eaVert" rtlCol="0"/>
          <a:lstStyle/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  <a:p>
            <a:pPr lvl="1" rtl="0"/>
            <a:r>
              <a:rPr lang="ru-RU" noProof="1"/>
              <a:t>Второй уровень</a:t>
            </a:r>
          </a:p>
          <a:p>
            <a:pPr lvl="2" rtl="0"/>
            <a:r>
              <a:rPr lang="ru-RU" noProof="1"/>
              <a:t>Третий уровень</a:t>
            </a:r>
          </a:p>
          <a:p>
            <a:pPr lvl="3" rtl="0"/>
            <a:r>
              <a:rPr lang="ru-RU" noProof="1"/>
              <a:t>Четвертый уровень</a:t>
            </a:r>
          </a:p>
          <a:p>
            <a:pPr lvl="4" rtl="0"/>
            <a:r>
              <a:rPr lang="ru-RU" noProof="1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7491DDD-1DEB-4D50-A7C1-F5E22646D07E}" type="datetime1">
              <a:rPr lang="ru-RU" noProof="1" smtClean="0"/>
              <a:pPr rtl="0"/>
              <a:t>14.01.2022</a:t>
            </a:fld>
            <a:endParaRPr lang="ru-RU" noProof="1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1"/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ru-RU" noProof="1" dirty="0" smtClean="0"/>
              <a:pPr rtl="0"/>
              <a:t>‹#›</a:t>
            </a:fld>
            <a:endParaRPr lang="ru-RU" noProof="1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Прямоугольник 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Прямоугольник 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 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1" smtClean="0"/>
              <a:t>Образец заголовка</a:t>
            </a:r>
            <a:endParaRPr lang="ru-RU" noProof="1"/>
          </a:p>
        </p:txBody>
      </p:sp>
      <p:sp>
        <p:nvSpPr>
          <p:cNvPr id="3" name="Объект 2"/>
          <p:cNvSpPr>
            <a:spLocks noGrp="1"/>
          </p:cNvSpPr>
          <p:nvPr>
            <p:ph idx="1" hasCustomPrompt="1"/>
          </p:nvPr>
        </p:nvSpPr>
        <p:spPr/>
        <p:txBody>
          <a:bodyPr rtlCol="0" anchor="ctr"/>
          <a:lstStyle/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  <a:p>
            <a:pPr lvl="1" rtl="0"/>
            <a:r>
              <a:rPr lang="ru-RU" noProof="1"/>
              <a:t>Второй уровень</a:t>
            </a:r>
          </a:p>
          <a:p>
            <a:pPr lvl="2" rtl="0"/>
            <a:r>
              <a:rPr lang="ru-RU" noProof="1"/>
              <a:t>Третий уровень</a:t>
            </a:r>
          </a:p>
          <a:p>
            <a:pPr lvl="3" rtl="0"/>
            <a:r>
              <a:rPr lang="ru-RU" noProof="1"/>
              <a:t>Четвертый уровень</a:t>
            </a:r>
          </a:p>
          <a:p>
            <a:pPr lvl="4" rtl="0"/>
            <a:r>
              <a:rPr lang="ru-RU" noProof="1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23F05A0-FFE5-4467-8C82-3C3B629DCBE0}" type="datetime1">
              <a:rPr lang="ru-RU" noProof="1" smtClean="0"/>
              <a:pPr rtl="0"/>
              <a:t>14.01.2022</a:t>
            </a:fld>
            <a:endParaRPr lang="ru-RU" noProof="1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1"/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ru-RU" noProof="1" dirty="0" smtClean="0"/>
              <a:pPr rtl="0"/>
              <a:t>‹#›</a:t>
            </a:fld>
            <a:endParaRPr lang="ru-RU" noProof="1"/>
          </a:p>
        </p:txBody>
      </p:sp>
      <p:sp>
        <p:nvSpPr>
          <p:cNvPr id="7" name="Текстовое поле 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0"/>
            <a:r>
              <a:rPr lang="ru-RU" sz="1800" noProof="1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ru-RU" sz="1000" noProof="1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Прямоугольник 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Прямоугольник 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Надпись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0"/>
            <a:r>
              <a:rPr lang="ru-RU" sz="1800" noProof="1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ru-RU" sz="1000" noProof="1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rtlCol="0" anchor="t">
            <a:normAutofit/>
          </a:bodyPr>
          <a:lstStyle>
            <a:lvl1pPr algn="r">
              <a:defRPr sz="3200"/>
            </a:lvl1pPr>
          </a:lstStyle>
          <a:p>
            <a:pPr rtl="0"/>
            <a:r>
              <a:rPr lang="ru-RU" noProof="1" smtClean="0"/>
              <a:t>Образец заголовка</a:t>
            </a:r>
            <a:endParaRPr lang="ru-RU" noProof="1"/>
          </a:p>
        </p:txBody>
      </p:sp>
      <p:sp>
        <p:nvSpPr>
          <p:cNvPr id="3" name="Текст 2"/>
          <p:cNvSpPr>
            <a:spLocks noGrp="1"/>
          </p:cNvSpPr>
          <p:nvPr>
            <p:ph type="body" idx="1" hasCustomPrompt="1"/>
          </p:nvPr>
        </p:nvSpPr>
        <p:spPr>
          <a:xfrm>
            <a:off x="2773968" y="2268786"/>
            <a:ext cx="7791931" cy="878468"/>
          </a:xfrm>
        </p:spPr>
        <p:txBody>
          <a:bodyPr tIns="0" rtlCol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3A780C0-E49B-4EE6-A95D-F346F3749076}" type="datetime1">
              <a:rPr lang="ru-RU" noProof="1" smtClean="0"/>
              <a:pPr rtl="0"/>
              <a:t>14.01.2022</a:t>
            </a:fld>
            <a:endParaRPr lang="ru-RU" noProof="1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1"/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ru-RU" noProof="1" dirty="0" smtClean="0"/>
              <a:pPr rtl="0"/>
              <a:t>‹#›</a:t>
            </a:fld>
            <a:endParaRPr lang="ru-RU" noProof="1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 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Прямоугольник 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Прямоугольник 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 rtlCol="0"/>
          <a:lstStyle/>
          <a:p>
            <a:pPr rtl="0"/>
            <a:r>
              <a:rPr lang="ru-RU" noProof="1" smtClean="0"/>
              <a:t>Образец заголовка</a:t>
            </a:r>
            <a:endParaRPr lang="ru-RU" noProof="1"/>
          </a:p>
        </p:txBody>
      </p:sp>
      <p:sp>
        <p:nvSpPr>
          <p:cNvPr id="3" name="Объект 2"/>
          <p:cNvSpPr>
            <a:spLocks noGrp="1"/>
          </p:cNvSpPr>
          <p:nvPr>
            <p:ph sz="half" idx="1" hasCustomPrompt="1"/>
          </p:nvPr>
        </p:nvSpPr>
        <p:spPr>
          <a:xfrm>
            <a:off x="2605374" y="2052116"/>
            <a:ext cx="3891960" cy="3997828"/>
          </a:xfrm>
        </p:spPr>
        <p:txBody>
          <a:bodyPr rtlCol="0"/>
          <a:lstStyle/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  <a:p>
            <a:pPr lvl="1" rtl="0"/>
            <a:r>
              <a:rPr lang="ru-RU" noProof="1"/>
              <a:t>Второй уровень</a:t>
            </a:r>
          </a:p>
          <a:p>
            <a:pPr lvl="2" rtl="0"/>
            <a:r>
              <a:rPr lang="ru-RU" noProof="1"/>
              <a:t>Третий уровень</a:t>
            </a:r>
          </a:p>
          <a:p>
            <a:pPr lvl="3" rtl="0"/>
            <a:r>
              <a:rPr lang="ru-RU" noProof="1"/>
              <a:t>Четвертый уровень</a:t>
            </a:r>
          </a:p>
          <a:p>
            <a:pPr lvl="4" rtl="0"/>
            <a:r>
              <a:rPr lang="ru-RU" noProof="1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 hasCustomPrompt="1"/>
          </p:nvPr>
        </p:nvSpPr>
        <p:spPr>
          <a:xfrm>
            <a:off x="6666636" y="2052114"/>
            <a:ext cx="3894222" cy="3997829"/>
          </a:xfrm>
        </p:spPr>
        <p:txBody>
          <a:bodyPr rtlCol="0"/>
          <a:lstStyle/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  <a:p>
            <a:pPr lvl="1" rtl="0"/>
            <a:r>
              <a:rPr lang="ru-RU" noProof="1"/>
              <a:t>Второй уровень</a:t>
            </a:r>
          </a:p>
          <a:p>
            <a:pPr lvl="2" rtl="0"/>
            <a:r>
              <a:rPr lang="ru-RU" noProof="1"/>
              <a:t>Третий уровень</a:t>
            </a:r>
          </a:p>
          <a:p>
            <a:pPr lvl="3" rtl="0"/>
            <a:r>
              <a:rPr lang="ru-RU" noProof="1"/>
              <a:t>Четвертый уровень</a:t>
            </a:r>
          </a:p>
          <a:p>
            <a:pPr lvl="4" rtl="0"/>
            <a:r>
              <a:rPr lang="ru-RU" noProof="1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9623B9B-F5BE-4BA4-AC7D-E8A56E9B0635}" type="datetime1">
              <a:rPr lang="ru-RU" noProof="1" smtClean="0"/>
              <a:pPr rtl="0"/>
              <a:t>14.01.2022</a:t>
            </a:fld>
            <a:endParaRPr lang="ru-RU" noProof="1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1"/>
          </a:p>
        </p:txBody>
      </p:sp>
      <p:sp>
        <p:nvSpPr>
          <p:cNvPr id="7" name="Номер слайда 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ru-RU" noProof="1" dirty="0" smtClean="0"/>
              <a:pPr rtl="0"/>
              <a:t>‹#›</a:t>
            </a:fld>
            <a:endParaRPr lang="ru-RU" noProof="1"/>
          </a:p>
        </p:txBody>
      </p:sp>
      <p:sp>
        <p:nvSpPr>
          <p:cNvPr id="10" name="Текстовое поле 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0"/>
            <a:r>
              <a:rPr lang="ru-RU" sz="1800" noProof="1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ru-RU" sz="1000" noProof="1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рямоугольник 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Прямоугольник 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Текстовое поле 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0"/>
            <a:r>
              <a:rPr lang="ru-RU" sz="1800" noProof="1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ru-RU" sz="1000" noProof="1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 rtlCol="0"/>
          <a:lstStyle/>
          <a:p>
            <a:pPr rtl="0"/>
            <a:r>
              <a:rPr lang="ru-RU" noProof="1" smtClean="0"/>
              <a:t>Образец заголовка</a:t>
            </a:r>
            <a:endParaRPr lang="ru-RU" noProof="1"/>
          </a:p>
        </p:txBody>
      </p:sp>
      <p:sp>
        <p:nvSpPr>
          <p:cNvPr id="3" name="Текст 2"/>
          <p:cNvSpPr>
            <a:spLocks noGrp="1"/>
          </p:cNvSpPr>
          <p:nvPr>
            <p:ph type="body" idx="1" hasCustomPrompt="1"/>
          </p:nvPr>
        </p:nvSpPr>
        <p:spPr>
          <a:xfrm>
            <a:off x="2609285" y="2052115"/>
            <a:ext cx="3896467" cy="713818"/>
          </a:xfrm>
        </p:spPr>
        <p:txBody>
          <a:bodyPr rtlCol="0"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 hasCustomPrompt="1"/>
          </p:nvPr>
        </p:nvSpPr>
        <p:spPr>
          <a:xfrm>
            <a:off x="2609285" y="2851331"/>
            <a:ext cx="3893623" cy="3071434"/>
          </a:xfrm>
        </p:spPr>
        <p:txBody>
          <a:bodyPr rtlCol="0"/>
          <a:lstStyle/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  <a:p>
            <a:pPr lvl="1" rtl="0"/>
            <a:r>
              <a:rPr lang="ru-RU" noProof="1"/>
              <a:t>Второй уровень</a:t>
            </a:r>
          </a:p>
          <a:p>
            <a:pPr lvl="2" rtl="0"/>
            <a:r>
              <a:rPr lang="ru-RU" noProof="1"/>
              <a:t>Третий уровень</a:t>
            </a:r>
          </a:p>
          <a:p>
            <a:pPr lvl="3" rtl="0"/>
            <a:r>
              <a:rPr lang="ru-RU" noProof="1"/>
              <a:t>Четвертый уровень</a:t>
            </a:r>
          </a:p>
          <a:p>
            <a:pPr lvl="4" rtl="0"/>
            <a:r>
              <a:rPr lang="ru-RU" noProof="1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 hasCustomPrompt="1"/>
          </p:nvPr>
        </p:nvSpPr>
        <p:spPr>
          <a:xfrm>
            <a:off x="6666634" y="2052115"/>
            <a:ext cx="3899798" cy="713818"/>
          </a:xfrm>
        </p:spPr>
        <p:txBody>
          <a:bodyPr rtlCol="0"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 hasCustomPrompt="1"/>
          </p:nvPr>
        </p:nvSpPr>
        <p:spPr>
          <a:xfrm>
            <a:off x="6666635" y="2851331"/>
            <a:ext cx="3899798" cy="3071434"/>
          </a:xfrm>
        </p:spPr>
        <p:txBody>
          <a:bodyPr rtlCol="0"/>
          <a:lstStyle/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  <a:p>
            <a:pPr lvl="1" rtl="0"/>
            <a:r>
              <a:rPr lang="ru-RU" noProof="1"/>
              <a:t>Второй уровень</a:t>
            </a:r>
          </a:p>
          <a:p>
            <a:pPr lvl="2" rtl="0"/>
            <a:r>
              <a:rPr lang="ru-RU" noProof="1"/>
              <a:t>Третий уровень</a:t>
            </a:r>
          </a:p>
          <a:p>
            <a:pPr lvl="3" rtl="0"/>
            <a:r>
              <a:rPr lang="ru-RU" noProof="1"/>
              <a:t>Четвертый уровень</a:t>
            </a:r>
          </a:p>
          <a:p>
            <a:pPr lvl="4" rtl="0"/>
            <a:r>
              <a:rPr lang="ru-RU" noProof="1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BF61B13-9771-4B99-8CD9-259FB5561F12}" type="datetime1">
              <a:rPr lang="ru-RU" noProof="1" smtClean="0"/>
              <a:pPr rtl="0"/>
              <a:t>14.01.2022</a:t>
            </a:fld>
            <a:endParaRPr lang="ru-RU" noProof="1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1"/>
          </a:p>
        </p:txBody>
      </p:sp>
      <p:sp>
        <p:nvSpPr>
          <p:cNvPr id="9" name="Номер слайда 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ru-RU" noProof="1" dirty="0" smtClean="0"/>
              <a:pPr rtl="0"/>
              <a:t>‹#›</a:t>
            </a:fld>
            <a:endParaRPr lang="ru-RU" noProof="1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 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Прямоугольник 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 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1" smtClean="0"/>
              <a:t>Образец заголовка</a:t>
            </a:r>
            <a:endParaRPr lang="ru-RU" noProof="1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704F870-7573-47F2-A430-AF22C16BA5BC}" type="datetime1">
              <a:rPr lang="ru-RU" noProof="1" smtClean="0"/>
              <a:pPr rtl="0"/>
              <a:t>14.01.2022</a:t>
            </a:fld>
            <a:endParaRPr lang="ru-RU" noProof="1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1"/>
          </a:p>
        </p:txBody>
      </p:sp>
      <p:sp>
        <p:nvSpPr>
          <p:cNvPr id="5" name="Номер слайда 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ru-RU" noProof="1" dirty="0" smtClean="0"/>
              <a:pPr rtl="0"/>
              <a:t>‹#›</a:t>
            </a:fld>
            <a:endParaRPr lang="ru-RU" noProof="1"/>
          </a:p>
        </p:txBody>
      </p:sp>
      <p:sp>
        <p:nvSpPr>
          <p:cNvPr id="8" name="Текстовое поле 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0"/>
            <a:r>
              <a:rPr lang="ru-RU" sz="1800" noProof="1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ru-RU" sz="1000" noProof="1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 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Прямоугольник 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E2557ED-FDA5-40E6-A8EA-0C429E374B71}" type="datetime1">
              <a:rPr lang="ru-RU" noProof="1" smtClean="0"/>
              <a:pPr rtl="0"/>
              <a:t>14.01.2022</a:t>
            </a:fld>
            <a:endParaRPr lang="ru-RU" noProof="1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1"/>
          </a:p>
        </p:txBody>
      </p:sp>
      <p:sp>
        <p:nvSpPr>
          <p:cNvPr id="4" name="Номер слайда 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ru-RU" noProof="1" dirty="0" smtClean="0"/>
              <a:pPr rtl="0"/>
              <a:t>‹#›</a:t>
            </a:fld>
            <a:endParaRPr lang="ru-RU" noProof="1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 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Прямоугольник 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Текстовое поле 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0"/>
            <a:r>
              <a:rPr lang="ru-RU" sz="1800" noProof="1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ru-RU" sz="1000" noProof="1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rtlCol="0" anchor="b">
            <a:normAutofit/>
          </a:bodyPr>
          <a:lstStyle>
            <a:lvl1pPr algn="l">
              <a:defRPr sz="2400"/>
            </a:lvl1pPr>
          </a:lstStyle>
          <a:p>
            <a:pPr rtl="0"/>
            <a:r>
              <a:rPr lang="ru-RU" noProof="1" smtClean="0"/>
              <a:t>Образец заголовка</a:t>
            </a:r>
            <a:endParaRPr lang="ru-RU" noProof="1"/>
          </a:p>
        </p:txBody>
      </p:sp>
      <p:sp>
        <p:nvSpPr>
          <p:cNvPr id="3" name="Объект 2"/>
          <p:cNvSpPr>
            <a:spLocks noGrp="1"/>
          </p:cNvSpPr>
          <p:nvPr>
            <p:ph idx="1" hasCustomPrompt="1"/>
          </p:nvPr>
        </p:nvSpPr>
        <p:spPr>
          <a:xfrm>
            <a:off x="5120154" y="805818"/>
            <a:ext cx="5446278" cy="5244126"/>
          </a:xfrm>
        </p:spPr>
        <p:txBody>
          <a:bodyPr rtlCol="0" anchor="ctr"/>
          <a:lstStyle/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  <a:p>
            <a:pPr lvl="1" rtl="0"/>
            <a:r>
              <a:rPr lang="ru-RU" noProof="1"/>
              <a:t>Второй уровень</a:t>
            </a:r>
          </a:p>
          <a:p>
            <a:pPr lvl="2" rtl="0"/>
            <a:r>
              <a:rPr lang="ru-RU" noProof="1"/>
              <a:t>Третий уровень</a:t>
            </a:r>
          </a:p>
          <a:p>
            <a:pPr lvl="3" rtl="0"/>
            <a:r>
              <a:rPr lang="ru-RU" noProof="1"/>
              <a:t>Четвертый уровень</a:t>
            </a:r>
          </a:p>
          <a:p>
            <a:pPr lvl="4" rtl="0"/>
            <a:r>
              <a:rPr lang="ru-RU" noProof="1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 hasCustomPrompt="1"/>
          </p:nvPr>
        </p:nvSpPr>
        <p:spPr>
          <a:xfrm>
            <a:off x="1970322" y="3186154"/>
            <a:ext cx="2664361" cy="2386397"/>
          </a:xfrm>
        </p:spPr>
        <p:txBody>
          <a:bodyPr rtlCol="0"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9E226A7-A6DD-4561-ABA1-F0BA264016BC}" type="datetime1">
              <a:rPr lang="ru-RU" noProof="1" smtClean="0"/>
              <a:pPr rtl="0"/>
              <a:t>14.01.2022</a:t>
            </a:fld>
            <a:endParaRPr lang="ru-RU" noProof="1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1"/>
          </a:p>
        </p:txBody>
      </p:sp>
      <p:sp>
        <p:nvSpPr>
          <p:cNvPr id="7" name="Номер слайда 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ru-RU" noProof="1" dirty="0" smtClean="0"/>
              <a:pPr rtl="0"/>
              <a:t>‹#›</a:t>
            </a:fld>
            <a:endParaRPr lang="ru-RU" noProof="1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Изображение с заголовк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 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Прямоугольник 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Рисунок 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rtlCol="0"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ru-RU" noProof="1"/>
              <a:t>Щелкните значок, чтобы добавить изображение</a:t>
            </a:r>
          </a:p>
        </p:txBody>
      </p:sp>
      <p:sp>
        <p:nvSpPr>
          <p:cNvPr id="10" name="Текстовое поле 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0"/>
            <a:r>
              <a:rPr lang="ru-RU" sz="1800" noProof="1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ru-RU" sz="1000" noProof="1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rtlCol="0" anchor="b">
            <a:normAutofit/>
          </a:bodyPr>
          <a:lstStyle>
            <a:lvl1pPr algn="l">
              <a:defRPr sz="3200"/>
            </a:lvl1pPr>
          </a:lstStyle>
          <a:p>
            <a:pPr rtl="0"/>
            <a:r>
              <a:rPr lang="ru-RU" noProof="1" smtClean="0"/>
              <a:t>Образец заголовка</a:t>
            </a:r>
            <a:endParaRPr lang="ru-RU" noProof="1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 hasCustomPrompt="1"/>
          </p:nvPr>
        </p:nvSpPr>
        <p:spPr>
          <a:xfrm>
            <a:off x="1970322" y="3182928"/>
            <a:ext cx="3971874" cy="2386394"/>
          </a:xfrm>
        </p:spPr>
        <p:txBody>
          <a:bodyPr rtlCol="0"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BD7AA76-B4F5-4BF2-8352-788617382990}" type="datetime1">
              <a:rPr lang="ru-RU" noProof="1" smtClean="0"/>
              <a:pPr rtl="0"/>
              <a:t>14.01.2022</a:t>
            </a:fld>
            <a:endParaRPr lang="ru-RU" noProof="1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1"/>
          </a:p>
        </p:txBody>
      </p:sp>
      <p:sp>
        <p:nvSpPr>
          <p:cNvPr id="7" name="Номер слайда 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ru-RU" noProof="1" dirty="0" smtClean="0"/>
              <a:pPr rtl="0"/>
              <a:t>‹#›</a:t>
            </a:fld>
            <a:endParaRPr lang="ru-RU" noProof="1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Рисунок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Рисунок 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Прямоугольник 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rtl="0"/>
            <a:r>
              <a:rPr lang="ru-RU" noProof="1"/>
              <a:t>Образец подзаголовка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  <a:p>
            <a:pPr lvl="1" rtl="0"/>
            <a:r>
              <a:rPr lang="ru-RU" noProof="1"/>
              <a:t>Второй уровень</a:t>
            </a:r>
          </a:p>
          <a:p>
            <a:pPr lvl="2" rtl="0"/>
            <a:r>
              <a:rPr lang="ru-RU" noProof="1"/>
              <a:t>Третий уровень</a:t>
            </a:r>
          </a:p>
          <a:p>
            <a:pPr lvl="3" rtl="0"/>
            <a:r>
              <a:rPr lang="ru-RU" noProof="1"/>
              <a:t>Четвертый уровень</a:t>
            </a:r>
          </a:p>
          <a:p>
            <a:pPr lvl="4" rtl="0"/>
            <a:r>
              <a:rPr lang="ru-RU" noProof="1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 rtl="0"/>
            <a:fld id="{8954C259-ECFA-4845-A4A7-632D01602A32}" type="datetime1">
              <a:rPr lang="ru-RU" noProof="1" smtClean="0"/>
              <a:pPr rtl="0"/>
              <a:t>14.01.2022</a:t>
            </a:fld>
            <a:endParaRPr lang="ru-RU" noProof="1"/>
          </a:p>
        </p:txBody>
      </p:sp>
      <p:sp>
        <p:nvSpPr>
          <p:cNvPr id="5" name="Нижний колонтитул 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ru-RU" noProof="1"/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6D22F896-40B5-4ADD-8801-0D06FADFA095}" type="slidenum">
              <a:rPr lang="ru-RU" noProof="1" dirty="0" smtClean="0"/>
              <a:pPr rtl="0"/>
              <a:t>‹#›</a:t>
            </a:fld>
            <a:endParaRPr lang="ru-RU" noProof="1"/>
          </a:p>
        </p:txBody>
      </p:sp>
      <p:sp>
        <p:nvSpPr>
          <p:cNvPr id="57" name="Прямоугольник 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44488" algn="l" defTabSz="914400" rtl="0" eaLnBrk="1" latinLnBrk="0" hangingPunct="1">
        <a:lnSpc>
          <a:spcPct val="120000"/>
        </a:lnSpc>
        <a:spcBef>
          <a:spcPts val="10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6" name="Прямоугольник 45">
            <a:extLst>
              <a:ext uri="{FF2B5EF4-FFF2-40B4-BE49-F238E27FC236}">
                <a16:creationId xmlns:a16="http://schemas.microsoft.com/office/drawing/2014/main" xmlns="" id="{8F3CF990-ACB8-443A-BB74-D36EC8A00B0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1"/>
          </a:p>
        </p:txBody>
      </p:sp>
      <p:pic>
        <p:nvPicPr>
          <p:cNvPr id="48" name="Рисунок 47">
            <a:extLst>
              <a:ext uri="{FF2B5EF4-FFF2-40B4-BE49-F238E27FC236}">
                <a16:creationId xmlns:a16="http://schemas.microsoft.com/office/drawing/2014/main" xmlns="" id="{00B98862-BEE1-44FB-A335-A1B9106B445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  <a:noFill/>
        </p:spPr>
      </p:pic>
      <p:sp>
        <p:nvSpPr>
          <p:cNvPr id="50" name="Полилиния: фигура 49">
            <a:extLst>
              <a:ext uri="{FF2B5EF4-FFF2-40B4-BE49-F238E27FC236}">
                <a16:creationId xmlns:a16="http://schemas.microsoft.com/office/drawing/2014/main" xmlns="" id="{65F94F98-3A57-49AA-838E-91AAF600B6E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6200000">
            <a:off x="3678519" y="-1660968"/>
            <a:ext cx="5838229" cy="11188733"/>
          </a:xfrm>
          <a:custGeom>
            <a:avLst/>
            <a:gdLst>
              <a:gd name="connsiteX0" fmla="*/ 0 w 7821919"/>
              <a:gd name="connsiteY0" fmla="*/ 0 h 6858000"/>
              <a:gd name="connsiteX1" fmla="*/ 6983367 w 7821919"/>
              <a:gd name="connsiteY1" fmla="*/ 0 h 6858000"/>
              <a:gd name="connsiteX2" fmla="*/ 6982269 w 7821919"/>
              <a:gd name="connsiteY2" fmla="*/ 1331 h 6858000"/>
              <a:gd name="connsiteX3" fmla="*/ 6833782 w 7821919"/>
              <a:gd name="connsiteY3" fmla="*/ 487443 h 6858000"/>
              <a:gd name="connsiteX4" fmla="*/ 6851446 w 7821919"/>
              <a:gd name="connsiteY4" fmla="*/ 662666 h 6858000"/>
              <a:gd name="connsiteX5" fmla="*/ 6857532 w 7821919"/>
              <a:gd name="connsiteY5" fmla="*/ 686333 h 6858000"/>
              <a:gd name="connsiteX6" fmla="*/ 6806927 w 7821919"/>
              <a:gd name="connsiteY6" fmla="*/ 699345 h 6858000"/>
              <a:gd name="connsiteX7" fmla="*/ 5555365 w 7821919"/>
              <a:gd name="connsiteY7" fmla="*/ 2400515 h 6858000"/>
              <a:gd name="connsiteX8" fmla="*/ 7336617 w 7821919"/>
              <a:gd name="connsiteY8" fmla="*/ 4181767 h 6858000"/>
              <a:gd name="connsiteX9" fmla="*/ 7452815 w 7821919"/>
              <a:gd name="connsiteY9" fmla="*/ 4175900 h 6858000"/>
              <a:gd name="connsiteX10" fmla="*/ 7437456 w 7821919"/>
              <a:gd name="connsiteY10" fmla="*/ 4225378 h 6858000"/>
              <a:gd name="connsiteX11" fmla="*/ 7428275 w 7821919"/>
              <a:gd name="connsiteY11" fmla="*/ 4316448 h 6858000"/>
              <a:gd name="connsiteX12" fmla="*/ 7789089 w 7821919"/>
              <a:gd name="connsiteY12" fmla="*/ 4759152 h 6858000"/>
              <a:gd name="connsiteX13" fmla="*/ 7821919 w 7821919"/>
              <a:gd name="connsiteY13" fmla="*/ 4762461 h 6858000"/>
              <a:gd name="connsiteX14" fmla="*/ 7809638 w 7821919"/>
              <a:gd name="connsiteY14" fmla="*/ 4785088 h 6858000"/>
              <a:gd name="connsiteX15" fmla="*/ 7794661 w 7821919"/>
              <a:gd name="connsiteY15" fmla="*/ 4833335 h 6858000"/>
              <a:gd name="connsiteX16" fmla="*/ 7524776 w 7821919"/>
              <a:gd name="connsiteY16" fmla="*/ 4917113 h 6858000"/>
              <a:gd name="connsiteX17" fmla="*/ 6642110 w 7821919"/>
              <a:gd name="connsiteY17" fmla="*/ 6248746 h 6858000"/>
              <a:gd name="connsiteX18" fmla="*/ 6755682 w 7821919"/>
              <a:gd name="connsiteY18" fmla="*/ 6811285 h 6858000"/>
              <a:gd name="connsiteX19" fmla="*/ 6778185 w 7821919"/>
              <a:gd name="connsiteY19" fmla="*/ 6858000 h 6858000"/>
              <a:gd name="connsiteX20" fmla="*/ 0 w 7821919"/>
              <a:gd name="connsiteY2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821919" h="6858000">
                <a:moveTo>
                  <a:pt x="0" y="0"/>
                </a:moveTo>
                <a:lnTo>
                  <a:pt x="6983367" y="0"/>
                </a:lnTo>
                <a:lnTo>
                  <a:pt x="6982269" y="1331"/>
                </a:lnTo>
                <a:cubicBezTo>
                  <a:pt x="6888522" y="140095"/>
                  <a:pt x="6833782" y="307376"/>
                  <a:pt x="6833782" y="487443"/>
                </a:cubicBezTo>
                <a:cubicBezTo>
                  <a:pt x="6833782" y="547466"/>
                  <a:pt x="6839864" y="606067"/>
                  <a:pt x="6851446" y="662666"/>
                </a:cubicBezTo>
                <a:lnTo>
                  <a:pt x="6857532" y="686333"/>
                </a:lnTo>
                <a:lnTo>
                  <a:pt x="6806927" y="699345"/>
                </a:lnTo>
                <a:cubicBezTo>
                  <a:pt x="6081835" y="924872"/>
                  <a:pt x="5555365" y="1601212"/>
                  <a:pt x="5555365" y="2400515"/>
                </a:cubicBezTo>
                <a:cubicBezTo>
                  <a:pt x="5555365" y="3384273"/>
                  <a:pt x="6352859" y="4181767"/>
                  <a:pt x="7336617" y="4181767"/>
                </a:cubicBezTo>
                <a:lnTo>
                  <a:pt x="7452815" y="4175900"/>
                </a:lnTo>
                <a:lnTo>
                  <a:pt x="7437456" y="4225378"/>
                </a:lnTo>
                <a:cubicBezTo>
                  <a:pt x="7431436" y="4254794"/>
                  <a:pt x="7428275" y="4285252"/>
                  <a:pt x="7428275" y="4316448"/>
                </a:cubicBezTo>
                <a:cubicBezTo>
                  <a:pt x="7428275" y="4534821"/>
                  <a:pt x="7583172" y="4717015"/>
                  <a:pt x="7789089" y="4759152"/>
                </a:cubicBezTo>
                <a:lnTo>
                  <a:pt x="7821919" y="4762461"/>
                </a:lnTo>
                <a:lnTo>
                  <a:pt x="7809638" y="4785088"/>
                </a:lnTo>
                <a:lnTo>
                  <a:pt x="7794661" y="4833335"/>
                </a:lnTo>
                <a:lnTo>
                  <a:pt x="7524776" y="4917113"/>
                </a:lnTo>
                <a:cubicBezTo>
                  <a:pt x="7006070" y="5136507"/>
                  <a:pt x="6642110" y="5650122"/>
                  <a:pt x="6642110" y="6248746"/>
                </a:cubicBezTo>
                <a:cubicBezTo>
                  <a:pt x="6642110" y="6448287"/>
                  <a:pt x="6682550" y="6638383"/>
                  <a:pt x="6755682" y="6811285"/>
                </a:cubicBezTo>
                <a:lnTo>
                  <a:pt x="6778185" y="6858000"/>
                </a:lnTo>
                <a:lnTo>
                  <a:pt x="0" y="6858000"/>
                </a:lnTo>
                <a:close/>
              </a:path>
            </a:pathLst>
          </a:custGeom>
          <a:gradFill>
            <a:gsLst>
              <a:gs pos="25000">
                <a:schemeClr val="accent1">
                  <a:alpha val="0"/>
                </a:schemeClr>
              </a:gs>
              <a:gs pos="100000">
                <a:schemeClr val="accent1">
                  <a:alpha val="75000"/>
                </a:schemeClr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52" name="Рисунок 51">
            <a:extLst>
              <a:ext uri="{FF2B5EF4-FFF2-40B4-BE49-F238E27FC236}">
                <a16:creationId xmlns:a16="http://schemas.microsoft.com/office/drawing/2014/main" xmlns="" id="{7185CF21-0594-48C0-9F3E-254D6BCE9D9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5489" y="-5487"/>
            <a:ext cx="12189867" cy="6858000"/>
          </a:xfrm>
          <a:prstGeom prst="rect">
            <a:avLst/>
          </a:prstGeom>
        </p:spPr>
      </p:pic>
      <p:sp>
        <p:nvSpPr>
          <p:cNvPr id="54" name="Прямоугольник 53">
            <a:extLst>
              <a:ext uri="{FF2B5EF4-FFF2-40B4-BE49-F238E27FC236}">
                <a16:creationId xmlns:a16="http://schemas.microsoft.com/office/drawing/2014/main" xmlns="" id="{A0B5529D-5CAA-4BF2-B5C9-34705E7661F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959909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" name="Полилиния: фигура 55">
            <a:extLst>
              <a:ext uri="{FF2B5EF4-FFF2-40B4-BE49-F238E27FC236}">
                <a16:creationId xmlns:a16="http://schemas.microsoft.com/office/drawing/2014/main" xmlns="" id="{FBD68200-BC03-4015-860B-CD5C30CD76B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959910" y="0"/>
            <a:ext cx="7869544" cy="6858000"/>
          </a:xfrm>
          <a:custGeom>
            <a:avLst/>
            <a:gdLst>
              <a:gd name="connsiteX0" fmla="*/ 0 w 7821919"/>
              <a:gd name="connsiteY0" fmla="*/ 0 h 6858000"/>
              <a:gd name="connsiteX1" fmla="*/ 6983367 w 7821919"/>
              <a:gd name="connsiteY1" fmla="*/ 0 h 6858000"/>
              <a:gd name="connsiteX2" fmla="*/ 6982269 w 7821919"/>
              <a:gd name="connsiteY2" fmla="*/ 1331 h 6858000"/>
              <a:gd name="connsiteX3" fmla="*/ 6833782 w 7821919"/>
              <a:gd name="connsiteY3" fmla="*/ 487443 h 6858000"/>
              <a:gd name="connsiteX4" fmla="*/ 6851446 w 7821919"/>
              <a:gd name="connsiteY4" fmla="*/ 662666 h 6858000"/>
              <a:gd name="connsiteX5" fmla="*/ 6857532 w 7821919"/>
              <a:gd name="connsiteY5" fmla="*/ 686333 h 6858000"/>
              <a:gd name="connsiteX6" fmla="*/ 6806927 w 7821919"/>
              <a:gd name="connsiteY6" fmla="*/ 699345 h 6858000"/>
              <a:gd name="connsiteX7" fmla="*/ 5555365 w 7821919"/>
              <a:gd name="connsiteY7" fmla="*/ 2400515 h 6858000"/>
              <a:gd name="connsiteX8" fmla="*/ 7336617 w 7821919"/>
              <a:gd name="connsiteY8" fmla="*/ 4181767 h 6858000"/>
              <a:gd name="connsiteX9" fmla="*/ 7452815 w 7821919"/>
              <a:gd name="connsiteY9" fmla="*/ 4175900 h 6858000"/>
              <a:gd name="connsiteX10" fmla="*/ 7437456 w 7821919"/>
              <a:gd name="connsiteY10" fmla="*/ 4225378 h 6858000"/>
              <a:gd name="connsiteX11" fmla="*/ 7428275 w 7821919"/>
              <a:gd name="connsiteY11" fmla="*/ 4316448 h 6858000"/>
              <a:gd name="connsiteX12" fmla="*/ 7789089 w 7821919"/>
              <a:gd name="connsiteY12" fmla="*/ 4759152 h 6858000"/>
              <a:gd name="connsiteX13" fmla="*/ 7821919 w 7821919"/>
              <a:gd name="connsiteY13" fmla="*/ 4762461 h 6858000"/>
              <a:gd name="connsiteX14" fmla="*/ 7809638 w 7821919"/>
              <a:gd name="connsiteY14" fmla="*/ 4785088 h 6858000"/>
              <a:gd name="connsiteX15" fmla="*/ 7794661 w 7821919"/>
              <a:gd name="connsiteY15" fmla="*/ 4833335 h 6858000"/>
              <a:gd name="connsiteX16" fmla="*/ 7524776 w 7821919"/>
              <a:gd name="connsiteY16" fmla="*/ 4917113 h 6858000"/>
              <a:gd name="connsiteX17" fmla="*/ 6642110 w 7821919"/>
              <a:gd name="connsiteY17" fmla="*/ 6248746 h 6858000"/>
              <a:gd name="connsiteX18" fmla="*/ 6755682 w 7821919"/>
              <a:gd name="connsiteY18" fmla="*/ 6811285 h 6858000"/>
              <a:gd name="connsiteX19" fmla="*/ 6778185 w 7821919"/>
              <a:gd name="connsiteY19" fmla="*/ 6858000 h 6858000"/>
              <a:gd name="connsiteX20" fmla="*/ 0 w 7821919"/>
              <a:gd name="connsiteY2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821919" h="6858000">
                <a:moveTo>
                  <a:pt x="0" y="0"/>
                </a:moveTo>
                <a:lnTo>
                  <a:pt x="6983367" y="0"/>
                </a:lnTo>
                <a:lnTo>
                  <a:pt x="6982269" y="1331"/>
                </a:lnTo>
                <a:cubicBezTo>
                  <a:pt x="6888522" y="140095"/>
                  <a:pt x="6833782" y="307376"/>
                  <a:pt x="6833782" y="487443"/>
                </a:cubicBezTo>
                <a:cubicBezTo>
                  <a:pt x="6833782" y="547466"/>
                  <a:pt x="6839864" y="606067"/>
                  <a:pt x="6851446" y="662666"/>
                </a:cubicBezTo>
                <a:lnTo>
                  <a:pt x="6857532" y="686333"/>
                </a:lnTo>
                <a:lnTo>
                  <a:pt x="6806927" y="699345"/>
                </a:lnTo>
                <a:cubicBezTo>
                  <a:pt x="6081835" y="924872"/>
                  <a:pt x="5555365" y="1601212"/>
                  <a:pt x="5555365" y="2400515"/>
                </a:cubicBezTo>
                <a:cubicBezTo>
                  <a:pt x="5555365" y="3384273"/>
                  <a:pt x="6352859" y="4181767"/>
                  <a:pt x="7336617" y="4181767"/>
                </a:cubicBezTo>
                <a:lnTo>
                  <a:pt x="7452815" y="4175900"/>
                </a:lnTo>
                <a:lnTo>
                  <a:pt x="7437456" y="4225378"/>
                </a:lnTo>
                <a:cubicBezTo>
                  <a:pt x="7431436" y="4254794"/>
                  <a:pt x="7428275" y="4285252"/>
                  <a:pt x="7428275" y="4316448"/>
                </a:cubicBezTo>
                <a:cubicBezTo>
                  <a:pt x="7428275" y="4534821"/>
                  <a:pt x="7583172" y="4717015"/>
                  <a:pt x="7789089" y="4759152"/>
                </a:cubicBezTo>
                <a:lnTo>
                  <a:pt x="7821919" y="4762461"/>
                </a:lnTo>
                <a:lnTo>
                  <a:pt x="7809638" y="4785088"/>
                </a:lnTo>
                <a:lnTo>
                  <a:pt x="7794661" y="4833335"/>
                </a:lnTo>
                <a:lnTo>
                  <a:pt x="7524776" y="4917113"/>
                </a:lnTo>
                <a:cubicBezTo>
                  <a:pt x="7006070" y="5136507"/>
                  <a:pt x="6642110" y="5650122"/>
                  <a:pt x="6642110" y="6248746"/>
                </a:cubicBezTo>
                <a:cubicBezTo>
                  <a:pt x="6642110" y="6448287"/>
                  <a:pt x="6682550" y="6638383"/>
                  <a:pt x="6755682" y="6811285"/>
                </a:cubicBezTo>
                <a:lnTo>
                  <a:pt x="6778185" y="6858000"/>
                </a:lnTo>
                <a:lnTo>
                  <a:pt x="0" y="6858000"/>
                </a:lnTo>
                <a:close/>
              </a:path>
            </a:pathLst>
          </a:custGeom>
          <a:gradFill>
            <a:gsLst>
              <a:gs pos="25996">
                <a:srgbClr val="1F2D29">
                  <a:alpha val="4000"/>
                </a:srgbClr>
              </a:gs>
              <a:gs pos="20000">
                <a:schemeClr val="bg2">
                  <a:alpha val="0"/>
                </a:schemeClr>
              </a:gs>
              <a:gs pos="100000">
                <a:schemeClr val="bg2"/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" name="Овал 57">
            <a:extLst>
              <a:ext uri="{FF2B5EF4-FFF2-40B4-BE49-F238E27FC236}">
                <a16:creationId xmlns:a16="http://schemas.microsoft.com/office/drawing/2014/main" xmlns="" id="{332A6F87-AC28-4AA8-B8A6-AEBC67BD0D6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547567" y="2282700"/>
            <a:ext cx="967148" cy="967148"/>
          </a:xfrm>
          <a:prstGeom prst="ellipse">
            <a:avLst/>
          </a:prstGeom>
          <a:gradFill>
            <a:gsLst>
              <a:gs pos="0">
                <a:schemeClr val="bg2">
                  <a:alpha val="0"/>
                </a:schemeClr>
              </a:gs>
              <a:gs pos="100000">
                <a:schemeClr val="accent1">
                  <a:alpha val="21000"/>
                </a:schemeClr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1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2D3C9CC-F0AD-4F56-9B0F-18ED29C3B4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93167" y="2590984"/>
            <a:ext cx="7369642" cy="3608480"/>
          </a:xfrm>
        </p:spPr>
        <p:txBody>
          <a:bodyPr rtlCol="0">
            <a:normAutofit/>
          </a:bodyPr>
          <a:lstStyle/>
          <a:p>
            <a:pPr algn="l"/>
            <a:r>
              <a:rPr lang="uk-UA" sz="8000" noProof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Річард </a:t>
            </a:r>
            <a:r>
              <a:rPr lang="en-US" sz="8000" noProof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endParaRPr lang="ru-RU" sz="8000" noProof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F5138C4F-5ED7-4B74-B0C6-2DF6DC04F1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93168" y="1079212"/>
            <a:ext cx="6437630" cy="1335503"/>
          </a:xfrm>
        </p:spPr>
        <p:txBody>
          <a:bodyPr rtlCol="0">
            <a:normAutofit/>
          </a:bodyPr>
          <a:lstStyle/>
          <a:p>
            <a:pPr algn="l" rtl="0"/>
            <a:r>
              <a:rPr lang="ru-RU" sz="2800" noProof="1" smtClean="0"/>
              <a:t>Екранізац</a:t>
            </a:r>
            <a:r>
              <a:rPr lang="uk-UA" sz="2800" noProof="1"/>
              <a:t>я</a:t>
            </a:r>
            <a:endParaRPr lang="ru-RU" sz="2800" noProof="1"/>
          </a:p>
        </p:txBody>
      </p:sp>
    </p:spTree>
    <p:extLst>
      <p:ext uri="{BB962C8B-B14F-4D97-AF65-F5344CB8AC3E}">
        <p14:creationId xmlns:p14="http://schemas.microsoft.com/office/powerpoint/2010/main" xmlns="" val="41256246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77116" y="85293"/>
            <a:ext cx="7796540" cy="3997828"/>
          </a:xfrm>
        </p:spPr>
        <p:txBody>
          <a:bodyPr/>
          <a:lstStyle/>
          <a:p>
            <a:r>
              <a:rPr lang="ru-RU" b="1" dirty="0"/>
              <a:t>«</a:t>
            </a:r>
            <a:r>
              <a:rPr lang="ru-RU" b="1" dirty="0" err="1"/>
              <a:t>Річард</a:t>
            </a:r>
            <a:r>
              <a:rPr lang="ru-RU" b="1" dirty="0"/>
              <a:t> </a:t>
            </a:r>
            <a:r>
              <a:rPr lang="en-US" b="1" dirty="0"/>
              <a:t>II» - </a:t>
            </a:r>
            <a:r>
              <a:rPr lang="ru-RU" b="1" dirty="0" err="1"/>
              <a:t>британський</a:t>
            </a:r>
            <a:r>
              <a:rPr lang="ru-RU" b="1" dirty="0"/>
              <a:t> </a:t>
            </a:r>
            <a:r>
              <a:rPr lang="ru-RU" b="1" dirty="0" err="1"/>
              <a:t>телевізійний</a:t>
            </a:r>
            <a:r>
              <a:rPr lang="ru-RU" b="1" dirty="0"/>
              <a:t> </a:t>
            </a:r>
            <a:r>
              <a:rPr lang="ru-RU" b="1" dirty="0" err="1"/>
              <a:t>фільм</a:t>
            </a:r>
            <a:r>
              <a:rPr lang="ru-RU" b="1" dirty="0"/>
              <a:t> 2012 року, в основу </a:t>
            </a:r>
            <a:r>
              <a:rPr lang="ru-RU" b="1" dirty="0" err="1"/>
              <a:t>сценарію</a:t>
            </a:r>
            <a:r>
              <a:rPr lang="ru-RU" b="1" dirty="0"/>
              <a:t> </a:t>
            </a:r>
            <a:r>
              <a:rPr lang="ru-RU" b="1" dirty="0" err="1"/>
              <a:t>якого</a:t>
            </a:r>
            <a:r>
              <a:rPr lang="ru-RU" b="1" dirty="0"/>
              <a:t> </a:t>
            </a:r>
            <a:r>
              <a:rPr lang="ru-RU" b="1" dirty="0" err="1"/>
              <a:t>лягла</a:t>
            </a:r>
            <a:r>
              <a:rPr lang="ru-RU" b="1" dirty="0"/>
              <a:t> </a:t>
            </a:r>
            <a:r>
              <a:rPr lang="ru-RU" b="1" dirty="0" err="1"/>
              <a:t>однойменна</a:t>
            </a:r>
            <a:r>
              <a:rPr lang="ru-RU" b="1" dirty="0"/>
              <a:t> </a:t>
            </a:r>
            <a:r>
              <a:rPr lang="ru-RU" b="1" dirty="0" err="1"/>
              <a:t>п'єса</a:t>
            </a:r>
            <a:r>
              <a:rPr lang="ru-RU" b="1" dirty="0"/>
              <a:t> </a:t>
            </a:r>
            <a:r>
              <a:rPr lang="ru-RU" b="1" dirty="0" err="1"/>
              <a:t>Вільяма</a:t>
            </a:r>
            <a:r>
              <a:rPr lang="ru-RU" b="1" dirty="0"/>
              <a:t> </a:t>
            </a:r>
            <a:r>
              <a:rPr lang="ru-RU" b="1" dirty="0" err="1"/>
              <a:t>Шекспіра</a:t>
            </a:r>
            <a:r>
              <a:rPr lang="ru-RU" b="1" dirty="0"/>
              <a:t>. </a:t>
            </a:r>
            <a:r>
              <a:rPr lang="ru-RU" b="1" dirty="0" err="1"/>
              <a:t>Це</a:t>
            </a:r>
            <a:r>
              <a:rPr lang="ru-RU" b="1" dirty="0"/>
              <a:t> перша з </a:t>
            </a:r>
            <a:r>
              <a:rPr lang="ru-RU" b="1" dirty="0" err="1"/>
              <a:t>чотирьох</a:t>
            </a:r>
            <a:r>
              <a:rPr lang="ru-RU" b="1" dirty="0"/>
              <a:t> </a:t>
            </a:r>
            <a:r>
              <a:rPr lang="ru-RU" b="1" dirty="0" err="1"/>
              <a:t>телевізійних</a:t>
            </a:r>
            <a:r>
              <a:rPr lang="ru-RU" b="1" dirty="0"/>
              <a:t> </a:t>
            </a:r>
            <a:r>
              <a:rPr lang="ru-RU" b="1" dirty="0" err="1"/>
              <a:t>адаптацій</a:t>
            </a:r>
            <a:r>
              <a:rPr lang="ru-RU" b="1" dirty="0"/>
              <a:t> </a:t>
            </a:r>
            <a:r>
              <a:rPr lang="ru-RU" b="1" dirty="0" err="1"/>
              <a:t>другий</a:t>
            </a:r>
            <a:r>
              <a:rPr lang="ru-RU" b="1" dirty="0"/>
              <a:t> </a:t>
            </a:r>
            <a:r>
              <a:rPr lang="ru-RU" b="1" dirty="0" err="1"/>
              <a:t>шекспірівської</a:t>
            </a:r>
            <a:r>
              <a:rPr lang="ru-RU" b="1" dirty="0"/>
              <a:t> </a:t>
            </a:r>
            <a:r>
              <a:rPr lang="ru-RU" b="1" dirty="0" err="1"/>
              <a:t>тетралогії</a:t>
            </a:r>
            <a:r>
              <a:rPr lang="ru-RU" b="1" dirty="0"/>
              <a:t>, </a:t>
            </a:r>
            <a:r>
              <a:rPr lang="ru-RU" b="1" dirty="0" err="1"/>
              <a:t>що</a:t>
            </a:r>
            <a:r>
              <a:rPr lang="ru-RU" b="1" dirty="0"/>
              <a:t> </a:t>
            </a:r>
            <a:r>
              <a:rPr lang="ru-RU" b="1" dirty="0" err="1"/>
              <a:t>відтворюється</a:t>
            </a:r>
            <a:r>
              <a:rPr lang="ru-RU" b="1" dirty="0"/>
              <a:t> </a:t>
            </a:r>
            <a:r>
              <a:rPr lang="ru-RU" b="1" dirty="0" err="1"/>
              <a:t>Бі-бі-сі</a:t>
            </a:r>
            <a:r>
              <a:rPr lang="ru-RU" b="1" dirty="0"/>
              <a:t> в </a:t>
            </a:r>
            <a:r>
              <a:rPr lang="ru-RU" b="1" dirty="0" err="1"/>
              <a:t>серії</a:t>
            </a:r>
            <a:r>
              <a:rPr lang="ru-RU" b="1" dirty="0"/>
              <a:t> «</a:t>
            </a:r>
            <a:r>
              <a:rPr lang="ru-RU" b="1" dirty="0" err="1"/>
              <a:t>Порожня</a:t>
            </a:r>
            <a:r>
              <a:rPr lang="ru-RU" b="1" dirty="0"/>
              <a:t> корона»</a:t>
            </a:r>
            <a:endParaRPr lang="ru-RU" dirty="0"/>
          </a:p>
        </p:txBody>
      </p:sp>
      <p:pic>
        <p:nvPicPr>
          <p:cNvPr id="1028" name="Picture 4" descr="Картинки по запросу річард другий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67155" y="3278038"/>
            <a:ext cx="6986632" cy="31300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54474455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61456" y="1042825"/>
            <a:ext cx="7796540" cy="4823137"/>
          </a:xfrm>
        </p:spPr>
        <p:txBody>
          <a:bodyPr>
            <a:normAutofit fontScale="85000" lnSpcReduction="10000"/>
          </a:bodyPr>
          <a:lstStyle/>
          <a:p>
            <a:r>
              <a:rPr lang="ru-RU" dirty="0"/>
              <a:t>«</a:t>
            </a:r>
            <a:r>
              <a:rPr lang="ru-RU" dirty="0" err="1"/>
              <a:t>Порожня</a:t>
            </a:r>
            <a:r>
              <a:rPr lang="ru-RU" dirty="0"/>
              <a:t> корона» (англ. </a:t>
            </a:r>
            <a:r>
              <a:rPr lang="en-US" dirty="0"/>
              <a:t>The Hollow Crown) - </a:t>
            </a:r>
            <a:r>
              <a:rPr lang="ru-RU" dirty="0" err="1"/>
              <a:t>телевізійний</a:t>
            </a:r>
            <a:r>
              <a:rPr lang="ru-RU" dirty="0"/>
              <a:t> </a:t>
            </a:r>
            <a:r>
              <a:rPr lang="ru-RU" dirty="0" err="1"/>
              <a:t>серіал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складається</a:t>
            </a:r>
            <a:r>
              <a:rPr lang="ru-RU" dirty="0"/>
              <a:t> з </a:t>
            </a:r>
            <a:r>
              <a:rPr lang="ru-RU" dirty="0" err="1"/>
              <a:t>екранізацій</a:t>
            </a:r>
            <a:r>
              <a:rPr lang="ru-RU" dirty="0"/>
              <a:t> «</a:t>
            </a:r>
            <a:r>
              <a:rPr lang="ru-RU" dirty="0" err="1"/>
              <a:t>історичних</a:t>
            </a:r>
            <a:r>
              <a:rPr lang="ru-RU" dirty="0"/>
              <a:t>» </a:t>
            </a:r>
            <a:r>
              <a:rPr lang="ru-RU" dirty="0" err="1"/>
              <a:t>п'єс</a:t>
            </a:r>
            <a:r>
              <a:rPr lang="ru-RU" dirty="0"/>
              <a:t> </a:t>
            </a:r>
            <a:r>
              <a:rPr lang="ru-RU" dirty="0" err="1"/>
              <a:t>Вільяма</a:t>
            </a:r>
            <a:r>
              <a:rPr lang="ru-RU" dirty="0"/>
              <a:t> </a:t>
            </a:r>
            <a:r>
              <a:rPr lang="ru-RU" dirty="0" err="1"/>
              <a:t>Шекспіра</a:t>
            </a:r>
            <a:r>
              <a:rPr lang="ru-RU" dirty="0"/>
              <a:t>.</a:t>
            </a:r>
          </a:p>
          <a:p>
            <a:r>
              <a:rPr lang="ru-RU" dirty="0" err="1"/>
              <a:t>Виробництво</a:t>
            </a:r>
            <a:r>
              <a:rPr lang="ru-RU" dirty="0"/>
              <a:t> </a:t>
            </a:r>
            <a:r>
              <a:rPr lang="ru-RU" dirty="0" err="1"/>
              <a:t>компаній</a:t>
            </a:r>
            <a:r>
              <a:rPr lang="ru-RU" dirty="0"/>
              <a:t> </a:t>
            </a:r>
            <a:r>
              <a:rPr lang="en-US" dirty="0"/>
              <a:t>Neal Street Productions </a:t>
            </a:r>
            <a:r>
              <a:rPr lang="ru-RU" dirty="0"/>
              <a:t>і </a:t>
            </a:r>
            <a:r>
              <a:rPr lang="en-US" dirty="0" err="1"/>
              <a:t>NBCUniversal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ru-RU" dirty="0" err="1"/>
              <a:t>Зйомки</a:t>
            </a:r>
            <a:r>
              <a:rPr lang="ru-RU" dirty="0"/>
              <a:t> </a:t>
            </a:r>
            <a:r>
              <a:rPr lang="ru-RU" dirty="0" err="1"/>
              <a:t>першої</a:t>
            </a:r>
            <a:r>
              <a:rPr lang="ru-RU" dirty="0"/>
              <a:t> </a:t>
            </a:r>
            <a:r>
              <a:rPr lang="ru-RU" dirty="0" err="1"/>
              <a:t>частини</a:t>
            </a:r>
            <a:r>
              <a:rPr lang="ru-RU" dirty="0"/>
              <a:t> </a:t>
            </a:r>
            <a:r>
              <a:rPr lang="ru-RU" dirty="0" err="1"/>
              <a:t>відбулися</a:t>
            </a:r>
            <a:r>
              <a:rPr lang="ru-RU" dirty="0"/>
              <a:t> в 2011 </a:t>
            </a:r>
            <a:r>
              <a:rPr lang="ru-RU" dirty="0" err="1" smtClean="0"/>
              <a:t>році</a:t>
            </a:r>
            <a:r>
              <a:rPr lang="ru-RU" dirty="0" smtClean="0"/>
              <a:t>. </a:t>
            </a:r>
            <a:r>
              <a:rPr lang="ru-RU" dirty="0" err="1"/>
              <a:t>Телекомпанія</a:t>
            </a:r>
            <a:r>
              <a:rPr lang="ru-RU" dirty="0"/>
              <a:t> </a:t>
            </a:r>
            <a:r>
              <a:rPr lang="ru-RU" dirty="0" err="1"/>
              <a:t>Бі-Бі-Сі</a:t>
            </a:r>
            <a:r>
              <a:rPr lang="ru-RU" dirty="0"/>
              <a:t> </a:t>
            </a:r>
            <a:r>
              <a:rPr lang="ru-RU" dirty="0" err="1"/>
              <a:t>запланувала</a:t>
            </a:r>
            <a:r>
              <a:rPr lang="ru-RU" dirty="0"/>
              <a:t> показ </a:t>
            </a:r>
            <a:r>
              <a:rPr lang="ru-RU" dirty="0" err="1"/>
              <a:t>історичних</a:t>
            </a:r>
            <a:r>
              <a:rPr lang="ru-RU" dirty="0"/>
              <a:t> </a:t>
            </a:r>
            <a:r>
              <a:rPr lang="ru-RU" dirty="0" err="1"/>
              <a:t>п'єс</a:t>
            </a:r>
            <a:r>
              <a:rPr lang="ru-RU" dirty="0"/>
              <a:t> про корону на час </a:t>
            </a:r>
            <a:r>
              <a:rPr lang="ru-RU" dirty="0" err="1"/>
              <a:t>Літніх</a:t>
            </a:r>
            <a:r>
              <a:rPr lang="ru-RU" dirty="0"/>
              <a:t> </a:t>
            </a:r>
            <a:r>
              <a:rPr lang="ru-RU" dirty="0" err="1"/>
              <a:t>Олімпійських</a:t>
            </a:r>
            <a:r>
              <a:rPr lang="ru-RU" dirty="0"/>
              <a:t> </a:t>
            </a:r>
            <a:r>
              <a:rPr lang="ru-RU" dirty="0" err="1"/>
              <a:t>ігор</a:t>
            </a:r>
            <a:r>
              <a:rPr lang="ru-RU" dirty="0"/>
              <a:t> 2012 в </a:t>
            </a:r>
            <a:r>
              <a:rPr lang="ru-RU" dirty="0" err="1"/>
              <a:t>Лондоні</a:t>
            </a:r>
            <a:r>
              <a:rPr lang="ru-RU" dirty="0"/>
              <a:t>, як </a:t>
            </a:r>
            <a:r>
              <a:rPr lang="ru-RU" dirty="0" err="1"/>
              <a:t>частина</a:t>
            </a:r>
            <a:r>
              <a:rPr lang="ru-RU" dirty="0"/>
              <a:t> «</a:t>
            </a:r>
            <a:r>
              <a:rPr lang="ru-RU" dirty="0" err="1"/>
              <a:t>Культурної</a:t>
            </a:r>
            <a:r>
              <a:rPr lang="ru-RU" dirty="0"/>
              <a:t> </a:t>
            </a:r>
            <a:r>
              <a:rPr lang="ru-RU" dirty="0" err="1"/>
              <a:t>Олімпіади</a:t>
            </a:r>
            <a:r>
              <a:rPr lang="ru-RU" dirty="0" smtClean="0"/>
              <a:t>».</a:t>
            </a:r>
            <a:endParaRPr lang="ru-RU" dirty="0"/>
          </a:p>
          <a:p>
            <a:endParaRPr lang="ru-RU" dirty="0"/>
          </a:p>
          <a:p>
            <a:r>
              <a:rPr lang="ru-RU" dirty="0"/>
              <a:t>У 2014 </a:t>
            </a:r>
            <a:r>
              <a:rPr lang="ru-RU" dirty="0" err="1"/>
              <a:t>році</a:t>
            </a:r>
            <a:r>
              <a:rPr lang="ru-RU" dirty="0"/>
              <a:t> </a:t>
            </a:r>
            <a:r>
              <a:rPr lang="ru-RU" dirty="0" err="1"/>
              <a:t>зйомки</a:t>
            </a:r>
            <a:r>
              <a:rPr lang="ru-RU" dirty="0"/>
              <a:t> </a:t>
            </a:r>
            <a:r>
              <a:rPr lang="ru-RU" dirty="0" err="1"/>
              <a:t>були</a:t>
            </a:r>
            <a:r>
              <a:rPr lang="ru-RU" dirty="0"/>
              <a:t> </a:t>
            </a:r>
            <a:r>
              <a:rPr lang="ru-RU" dirty="0" err="1"/>
              <a:t>продовжені</a:t>
            </a:r>
            <a:r>
              <a:rPr lang="ru-RU" dirty="0"/>
              <a:t> </a:t>
            </a:r>
            <a:r>
              <a:rPr lang="ru-RU" dirty="0" err="1"/>
              <a:t>екранізаціями</a:t>
            </a:r>
            <a:r>
              <a:rPr lang="ru-RU" dirty="0"/>
              <a:t> </a:t>
            </a:r>
            <a:r>
              <a:rPr lang="ru-RU" dirty="0" err="1"/>
              <a:t>двох</a:t>
            </a:r>
            <a:r>
              <a:rPr lang="ru-RU" dirty="0"/>
              <a:t> </a:t>
            </a:r>
            <a:r>
              <a:rPr lang="ru-RU" dirty="0" err="1"/>
              <a:t>частин</a:t>
            </a:r>
            <a:r>
              <a:rPr lang="ru-RU" dirty="0"/>
              <a:t> «</a:t>
            </a:r>
            <a:r>
              <a:rPr lang="ru-RU" dirty="0" err="1"/>
              <a:t>Генріха</a:t>
            </a:r>
            <a:r>
              <a:rPr lang="ru-RU" dirty="0"/>
              <a:t> </a:t>
            </a:r>
            <a:r>
              <a:rPr lang="en-US" dirty="0"/>
              <a:t>VI» </a:t>
            </a:r>
            <a:r>
              <a:rPr lang="ru-RU" dirty="0"/>
              <a:t>і «</a:t>
            </a:r>
            <a:r>
              <a:rPr lang="ru-RU" dirty="0" err="1"/>
              <a:t>Річарда</a:t>
            </a:r>
            <a:r>
              <a:rPr lang="ru-RU" dirty="0"/>
              <a:t> </a:t>
            </a:r>
            <a:r>
              <a:rPr lang="en-US" dirty="0"/>
              <a:t>III», </a:t>
            </a:r>
            <a:r>
              <a:rPr lang="ru-RU" dirty="0" err="1"/>
              <a:t>запрошені</a:t>
            </a:r>
            <a:r>
              <a:rPr lang="ru-RU" dirty="0"/>
              <a:t>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актори</a:t>
            </a:r>
            <a:r>
              <a:rPr lang="ru-RU" dirty="0"/>
              <a:t> як Бенедикт </a:t>
            </a:r>
            <a:r>
              <a:rPr lang="ru-RU" dirty="0" err="1"/>
              <a:t>Камбербетч</a:t>
            </a:r>
            <a:r>
              <a:rPr lang="ru-RU" dirty="0"/>
              <a:t>, </a:t>
            </a:r>
            <a:r>
              <a:rPr lang="ru-RU" dirty="0" err="1"/>
              <a:t>Джуді</a:t>
            </a:r>
            <a:r>
              <a:rPr lang="ru-RU" dirty="0"/>
              <a:t> </a:t>
            </a:r>
            <a:r>
              <a:rPr lang="ru-RU" dirty="0" err="1"/>
              <a:t>Денч</a:t>
            </a:r>
            <a:r>
              <a:rPr lang="ru-RU" dirty="0"/>
              <a:t>, </a:t>
            </a:r>
            <a:r>
              <a:rPr lang="ru-RU" dirty="0" err="1"/>
              <a:t>Ендрю</a:t>
            </a:r>
            <a:r>
              <a:rPr lang="ru-RU" dirty="0"/>
              <a:t> Скотт, Хью </a:t>
            </a:r>
            <a:r>
              <a:rPr lang="ru-RU" dirty="0" err="1"/>
              <a:t>Бонневілль</a:t>
            </a:r>
            <a:r>
              <a:rPr lang="ru-RU" dirty="0"/>
              <a:t>, </a:t>
            </a:r>
            <a:r>
              <a:rPr lang="ru-RU" dirty="0" err="1"/>
              <a:t>Софі</a:t>
            </a:r>
            <a:r>
              <a:rPr lang="ru-RU" dirty="0"/>
              <a:t> </a:t>
            </a:r>
            <a:r>
              <a:rPr lang="ru-RU" dirty="0" err="1" smtClean="0"/>
              <a:t>Оконедо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88342713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Картинки по запросу hollow crown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38687" y="129795"/>
            <a:ext cx="4710022" cy="6538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Похожее изображение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72996" y="129795"/>
            <a:ext cx="4804913" cy="65384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6691300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90852" y="1258486"/>
            <a:ext cx="7796540" cy="3997828"/>
          </a:xfrm>
        </p:spPr>
        <p:txBody>
          <a:bodyPr/>
          <a:lstStyle/>
          <a:p>
            <a:r>
              <a:rPr lang="ru-RU" dirty="0" err="1"/>
              <a:t>Оглядач</a:t>
            </a:r>
            <a:r>
              <a:rPr lang="ru-RU" dirty="0"/>
              <a:t> </a:t>
            </a:r>
            <a:r>
              <a:rPr lang="ru-RU" dirty="0" err="1"/>
              <a:t>газети</a:t>
            </a:r>
            <a:r>
              <a:rPr lang="ru-RU" dirty="0"/>
              <a:t> «Труд» </a:t>
            </a:r>
            <a:r>
              <a:rPr lang="ru-RU" dirty="0" err="1"/>
              <a:t>Олена</a:t>
            </a:r>
            <a:r>
              <a:rPr lang="ru-RU" dirty="0"/>
              <a:t> </a:t>
            </a:r>
            <a:r>
              <a:rPr lang="ru-RU" dirty="0" err="1"/>
              <a:t>Іщенко</a:t>
            </a:r>
            <a:r>
              <a:rPr lang="ru-RU" dirty="0"/>
              <a:t> </a:t>
            </a:r>
            <a:r>
              <a:rPr lang="ru-RU" dirty="0" err="1"/>
              <a:t>пише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: «цикл" </a:t>
            </a:r>
            <a:r>
              <a:rPr lang="ru-RU" dirty="0" err="1"/>
              <a:t>Порожня</a:t>
            </a:r>
            <a:r>
              <a:rPr lang="ru-RU" dirty="0"/>
              <a:t> корона "</a:t>
            </a:r>
            <a:r>
              <a:rPr lang="ru-RU" dirty="0" err="1"/>
              <a:t>зроблений</a:t>
            </a:r>
            <a:r>
              <a:rPr lang="ru-RU" dirty="0"/>
              <a:t> в </a:t>
            </a:r>
            <a:r>
              <a:rPr lang="ru-RU" dirty="0" err="1"/>
              <a:t>кращих</a:t>
            </a:r>
            <a:r>
              <a:rPr lang="ru-RU" dirty="0"/>
              <a:t> </a:t>
            </a:r>
            <a:r>
              <a:rPr lang="ru-RU" dirty="0" err="1"/>
              <a:t>традиціях</a:t>
            </a:r>
            <a:r>
              <a:rPr lang="ru-RU" dirty="0"/>
              <a:t> </a:t>
            </a:r>
            <a:r>
              <a:rPr lang="ru-RU" dirty="0" err="1"/>
              <a:t>англійської</a:t>
            </a:r>
            <a:r>
              <a:rPr lang="ru-RU" dirty="0"/>
              <a:t> </a:t>
            </a:r>
            <a:r>
              <a:rPr lang="ru-RU" dirty="0" err="1"/>
              <a:t>драматургії</a:t>
            </a:r>
            <a:r>
              <a:rPr lang="ru-RU" dirty="0"/>
              <a:t> - камерно, точно, практично </a:t>
            </a:r>
            <a:r>
              <a:rPr lang="ru-RU" dirty="0" err="1"/>
              <a:t>дослівно</a:t>
            </a:r>
            <a:r>
              <a:rPr lang="ru-RU" dirty="0"/>
              <a:t>, без романтизму,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був</a:t>
            </a:r>
            <a:r>
              <a:rPr lang="ru-RU" dirty="0"/>
              <a:t> чужий і </a:t>
            </a:r>
            <a:r>
              <a:rPr lang="ru-RU" dirty="0" err="1"/>
              <a:t>Шекспіру</a:t>
            </a:r>
            <a:r>
              <a:rPr lang="ru-RU" dirty="0"/>
              <a:t>, і </a:t>
            </a:r>
            <a:r>
              <a:rPr lang="ru-RU" dirty="0" err="1"/>
              <a:t>всьому</a:t>
            </a:r>
            <a:r>
              <a:rPr lang="ru-RU" dirty="0"/>
              <a:t> </a:t>
            </a:r>
            <a:r>
              <a:rPr lang="ru-RU" dirty="0" err="1"/>
              <a:t>суворому</a:t>
            </a:r>
            <a:r>
              <a:rPr lang="ru-RU" dirty="0"/>
              <a:t> </a:t>
            </a:r>
            <a:r>
              <a:rPr lang="ru-RU" dirty="0" err="1"/>
              <a:t>Середньовіччя</a:t>
            </a:r>
            <a:r>
              <a:rPr lang="ru-RU" dirty="0"/>
              <a:t>, і </a:t>
            </a:r>
            <a:r>
              <a:rPr lang="ru-RU" dirty="0" err="1"/>
              <a:t>зайвого</a:t>
            </a:r>
            <a:r>
              <a:rPr lang="ru-RU" dirty="0"/>
              <a:t> </a:t>
            </a:r>
            <a:r>
              <a:rPr lang="ru-RU" dirty="0" err="1"/>
              <a:t>символізму</a:t>
            </a:r>
            <a:r>
              <a:rPr lang="ru-RU" dirty="0"/>
              <a:t>. </a:t>
            </a:r>
            <a:r>
              <a:rPr lang="ru-RU" dirty="0" err="1"/>
              <a:t>Всі</a:t>
            </a:r>
            <a:r>
              <a:rPr lang="ru-RU" dirty="0"/>
              <a:t> </a:t>
            </a:r>
            <a:r>
              <a:rPr lang="ru-RU" dirty="0" err="1"/>
              <a:t>фільми</a:t>
            </a:r>
            <a:r>
              <a:rPr lang="ru-RU" dirty="0"/>
              <a:t> </a:t>
            </a:r>
            <a:r>
              <a:rPr lang="ru-RU" dirty="0" err="1"/>
              <a:t>зроблені</a:t>
            </a:r>
            <a:r>
              <a:rPr lang="ru-RU" dirty="0"/>
              <a:t> в </a:t>
            </a:r>
            <a:r>
              <a:rPr lang="ru-RU" dirty="0" err="1"/>
              <a:t>манері</a:t>
            </a:r>
            <a:r>
              <a:rPr lang="ru-RU" dirty="0"/>
              <a:t> </a:t>
            </a:r>
            <a:r>
              <a:rPr lang="ru-RU" dirty="0" err="1"/>
              <a:t>хроніки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оповідає</a:t>
            </a:r>
            <a:r>
              <a:rPr lang="ru-RU" dirty="0"/>
              <a:t> про </a:t>
            </a:r>
            <a:r>
              <a:rPr lang="ru-RU" dirty="0" err="1"/>
              <a:t>сім'ю</a:t>
            </a:r>
            <a:r>
              <a:rPr lang="ru-RU" dirty="0"/>
              <a:t>, </a:t>
            </a:r>
            <a:r>
              <a:rPr lang="ru-RU" dirty="0" err="1"/>
              <a:t>політику</a:t>
            </a:r>
            <a:r>
              <a:rPr lang="ru-RU" dirty="0"/>
              <a:t> і </a:t>
            </a:r>
            <a:r>
              <a:rPr lang="ru-RU" dirty="0" err="1"/>
              <a:t>владу</a:t>
            </a:r>
            <a:r>
              <a:rPr lang="ru-RU" dirty="0"/>
              <a:t>, про </a:t>
            </a:r>
            <a:r>
              <a:rPr lang="ru-RU" dirty="0" err="1"/>
              <a:t>зліт</a:t>
            </a:r>
            <a:r>
              <a:rPr lang="ru-RU" dirty="0"/>
              <a:t> і </a:t>
            </a:r>
            <a:r>
              <a:rPr lang="ru-RU" dirty="0" err="1"/>
              <a:t>падіння</a:t>
            </a:r>
            <a:r>
              <a:rPr lang="ru-RU" dirty="0"/>
              <a:t> </a:t>
            </a:r>
            <a:r>
              <a:rPr lang="ru-RU" dirty="0" err="1"/>
              <a:t>трьох</a:t>
            </a:r>
            <a:r>
              <a:rPr lang="ru-RU" dirty="0"/>
              <a:t> </a:t>
            </a:r>
            <a:r>
              <a:rPr lang="ru-RU" dirty="0" err="1"/>
              <a:t>королів</a:t>
            </a:r>
            <a:r>
              <a:rPr lang="ru-RU" dirty="0"/>
              <a:t> і про те, як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долі</a:t>
            </a:r>
            <a:r>
              <a:rPr lang="ru-RU" dirty="0"/>
              <a:t> </a:t>
            </a:r>
            <a:r>
              <a:rPr lang="ru-RU" dirty="0" err="1"/>
              <a:t>формували</a:t>
            </a:r>
            <a:r>
              <a:rPr lang="ru-RU" dirty="0"/>
              <a:t> </a:t>
            </a:r>
            <a:r>
              <a:rPr lang="ru-RU" dirty="0" err="1"/>
              <a:t>історію</a:t>
            </a:r>
            <a:r>
              <a:rPr lang="ru-RU" dirty="0"/>
              <a:t> »</a:t>
            </a:r>
          </a:p>
        </p:txBody>
      </p:sp>
    </p:spTree>
    <p:extLst>
      <p:ext uri="{BB962C8B-B14F-4D97-AF65-F5344CB8AC3E}">
        <p14:creationId xmlns:p14="http://schemas.microsoft.com/office/powerpoint/2010/main" xmlns="" val="101301098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69750" y="1249860"/>
            <a:ext cx="7796540" cy="399782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6000" dirty="0" smtClean="0"/>
              <a:t>Дякую за увагу</a:t>
            </a: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xmlns="" val="2541566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эдисон">
  <a:themeElements>
    <a:clrScheme name="Madison">
      <a:dk1>
        <a:sysClr val="windowText" lastClr="000000"/>
      </a:dk1>
      <a:lt1>
        <a:sysClr val="window" lastClr="FFFFFF"/>
      </a:lt1>
      <a:dk2>
        <a:srgbClr val="1F2D29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Madison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_36806605_TF45439525.potx" id="{6D23CC2B-3B75-49FE-8DCD-75DC08722ABC}" vid="{D72B036A-01A9-4E1A-90B6-3EF7EFCB5132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77210f24a1be23c92c90fd886aa0aa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60e05723c5c1908df1a1a4ebf11d344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A15A3BA9-6D02-4532-AB7C-88A97C6EE27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09D4EA3-187B-4130-8E4D-A4F81F96784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E38766F-4A4C-4A97-A586-D473DB738966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Оформление Мэдисон</Template>
  <TotalTime>0</TotalTime>
  <Words>231</Words>
  <Application>Microsoft Office PowerPoint</Application>
  <PresentationFormat>Произвольный</PresentationFormat>
  <Paragraphs>12</Paragraphs>
  <Slides>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Мэдисон</vt:lpstr>
      <vt:lpstr>Річард II</vt:lpstr>
      <vt:lpstr>Слайд 2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2019-12-10T19:59:37Z</dcterms:created>
  <dcterms:modified xsi:type="dcterms:W3CDTF">2022-01-14T00:23:24Z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