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8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EC16BE-DC89-4BBB-B801-534D1184A985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371D633-9DD7-49CB-ADF7-75325D4C4636}" type="slidenum">
              <a:rPr lang="ru-RU" noProof="1" smtClean="0"/>
              <a:pPr rtl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326074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F083A1-7128-43FF-943B-DA3133109D6F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C0D42F3-CDD5-4B19-B3DB-7C5223465AF0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481058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C0D42F3-CDD5-4B19-B3DB-7C5223465AF0}" type="slidenum">
              <a:rPr lang="ru-RU" noProof="1" smtClean="0"/>
              <a:pPr rtl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xmlns="" val="303697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угольник 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D7BF56-2A79-48D6-963D-7803B5BD1132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13" name="Текстовое поле 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24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24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 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угольник 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Текстовое поле 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DCD8DD-8786-402E-B843-F0227BDD1D8B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 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Прямоугольник 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Текстовое поле 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491DDD-1DEB-4D50-A7C1-F5E22646D07E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 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угольник 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F05A0-FFE5-4467-8C82-3C3B629DCBE0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7" name="Текстовое поле 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 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Прямоугольник 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Надпись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A780C0-E49B-4EE6-A95D-F346F3749076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 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Прямоугольник 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623B9B-F5BE-4BA4-AC7D-E8A56E9B0635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10" name="Текстовое поле 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 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Прямоугольник 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Текстовое поле 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F61B13-9771-4B99-8CD9-259FB5561F12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 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Прямоугольник 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04F870-7573-47F2-A430-AF22C16BA5BC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8" name="Текстовое поле 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 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 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2557ED-FDA5-40E6-A8EA-0C429E374B71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 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Прямоугольник 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Текстовое поле 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E226A7-A6DD-4561-ABA1-F0BA264016BC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 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Прямоугольник 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10" name="Текстовое поле 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ru-RU" sz="1800" noProof="1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ru-RU" sz="1000" noProof="1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D7AA76-B4F5-4BF2-8352-788617382990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Рисунок 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Прямоугольник 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1"/>
              <a:t>Образец подзаголовка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8954C259-ECFA-4845-A4A7-632D01602A32}" type="datetime1">
              <a:rPr lang="ru-RU" noProof="1" smtClean="0"/>
              <a:pPr rtl="0"/>
              <a:t>14.01.2022</a:t>
            </a:fld>
            <a:endParaRPr lang="ru-RU" noProof="1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ru-RU" noProof="1" dirty="0" smtClean="0"/>
              <a:pPr rtl="0"/>
              <a:t>‹#›</a:t>
            </a:fld>
            <a:endParaRPr lang="ru-RU" noProof="1"/>
          </a:p>
        </p:txBody>
      </p:sp>
      <p:sp>
        <p:nvSpPr>
          <p:cNvPr id="57" name="Прямоугольник 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8F3CF990-ACB8-443A-BB74-D36EC8A00B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00B98862-BEE1-44FB-A335-A1B9106B4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50" name="Полилиния: фигура 49">
            <a:extLst>
              <a:ext uri="{FF2B5EF4-FFF2-40B4-BE49-F238E27FC236}">
                <a16:creationId xmlns:a16="http://schemas.microsoft.com/office/drawing/2014/main" xmlns="" id="{65F94F98-3A57-49AA-838E-91AAF600B6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7185CF21-0594-48C0-9F3E-254D6BCE9D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A0B5529D-5CAA-4BF2-B5C9-34705E7661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Полилиния: фигура 55">
            <a:extLst>
              <a:ext uri="{FF2B5EF4-FFF2-40B4-BE49-F238E27FC236}">
                <a16:creationId xmlns:a16="http://schemas.microsoft.com/office/drawing/2014/main" xmlns="" id="{FBD68200-BC03-4015-860B-CD5C30CD7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xmlns="" id="{332A6F87-AC28-4AA8-B8A6-AEBC67BD0D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3167" y="2590984"/>
            <a:ext cx="7369642" cy="3608480"/>
          </a:xfrm>
        </p:spPr>
        <p:txBody>
          <a:bodyPr rtlCol="0">
            <a:normAutofit/>
          </a:bodyPr>
          <a:lstStyle/>
          <a:p>
            <a:pPr algn="l"/>
            <a:r>
              <a:rPr lang="uk-UA" sz="8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Річард </a:t>
            </a:r>
            <a:r>
              <a:rPr lang="en-US" sz="80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8000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3168" y="1079212"/>
            <a:ext cx="6437630" cy="1335503"/>
          </a:xfrm>
        </p:spPr>
        <p:txBody>
          <a:bodyPr rtlCol="0">
            <a:normAutofit/>
          </a:bodyPr>
          <a:lstStyle/>
          <a:p>
            <a:pPr algn="l" rtl="0"/>
            <a:r>
              <a:rPr lang="ru-RU" sz="2800" noProof="1" smtClean="0"/>
              <a:t>Екранізац</a:t>
            </a:r>
            <a:r>
              <a:rPr lang="uk-UA" sz="2800" noProof="1"/>
              <a:t>я</a:t>
            </a:r>
            <a:endParaRPr lang="ru-RU" sz="2800" noProof="1"/>
          </a:p>
        </p:txBody>
      </p:sp>
    </p:spTree>
    <p:extLst>
      <p:ext uri="{BB962C8B-B14F-4D97-AF65-F5344CB8AC3E}">
        <p14:creationId xmlns:p14="http://schemas.microsoft.com/office/powerpoint/2010/main" xmlns="" val="412562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7116" y="85293"/>
            <a:ext cx="7796540" cy="3997828"/>
          </a:xfrm>
        </p:spPr>
        <p:txBody>
          <a:bodyPr/>
          <a:lstStyle/>
          <a:p>
            <a:r>
              <a:rPr lang="ru-RU" b="1" dirty="0"/>
              <a:t>«</a:t>
            </a:r>
            <a:r>
              <a:rPr lang="ru-RU" b="1" dirty="0" err="1"/>
              <a:t>Річард</a:t>
            </a:r>
            <a:r>
              <a:rPr lang="ru-RU" b="1" dirty="0"/>
              <a:t> </a:t>
            </a:r>
            <a:r>
              <a:rPr lang="en-US" b="1" dirty="0"/>
              <a:t>II» - </a:t>
            </a:r>
            <a:r>
              <a:rPr lang="ru-RU" b="1" dirty="0" err="1"/>
              <a:t>британський</a:t>
            </a:r>
            <a:r>
              <a:rPr lang="ru-RU" b="1" dirty="0"/>
              <a:t> </a:t>
            </a:r>
            <a:r>
              <a:rPr lang="ru-RU" b="1" dirty="0" err="1"/>
              <a:t>телевізійний</a:t>
            </a:r>
            <a:r>
              <a:rPr lang="ru-RU" b="1" dirty="0"/>
              <a:t> </a:t>
            </a:r>
            <a:r>
              <a:rPr lang="ru-RU" b="1" dirty="0" err="1"/>
              <a:t>фільм</a:t>
            </a:r>
            <a:r>
              <a:rPr lang="ru-RU" b="1" dirty="0"/>
              <a:t> 2012 року, в основу </a:t>
            </a:r>
            <a:r>
              <a:rPr lang="ru-RU" b="1" dirty="0" err="1"/>
              <a:t>сценарію</a:t>
            </a:r>
            <a:r>
              <a:rPr lang="ru-RU" b="1" dirty="0"/>
              <a:t> 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/>
              <a:t>лягла</a:t>
            </a:r>
            <a:r>
              <a:rPr lang="ru-RU" b="1" dirty="0"/>
              <a:t> </a:t>
            </a:r>
            <a:r>
              <a:rPr lang="ru-RU" b="1" dirty="0" err="1"/>
              <a:t>однойменна</a:t>
            </a:r>
            <a:r>
              <a:rPr lang="ru-RU" b="1" dirty="0"/>
              <a:t> </a:t>
            </a:r>
            <a:r>
              <a:rPr lang="ru-RU" b="1" dirty="0" err="1"/>
              <a:t>п'єса</a:t>
            </a:r>
            <a:r>
              <a:rPr lang="ru-RU" b="1" dirty="0"/>
              <a:t> </a:t>
            </a:r>
            <a:r>
              <a:rPr lang="ru-RU" b="1" dirty="0" err="1"/>
              <a:t>Вільяма</a:t>
            </a:r>
            <a:r>
              <a:rPr lang="ru-RU" b="1" dirty="0"/>
              <a:t> </a:t>
            </a:r>
            <a:r>
              <a:rPr lang="ru-RU" b="1" dirty="0" err="1"/>
              <a:t>Шекспіра</a:t>
            </a:r>
            <a:r>
              <a:rPr lang="ru-RU" b="1" dirty="0"/>
              <a:t>. </a:t>
            </a:r>
            <a:r>
              <a:rPr lang="ru-RU" b="1" dirty="0" err="1"/>
              <a:t>Це</a:t>
            </a:r>
            <a:r>
              <a:rPr lang="ru-RU" b="1" dirty="0"/>
              <a:t> перша з </a:t>
            </a:r>
            <a:r>
              <a:rPr lang="ru-RU" b="1" dirty="0" err="1"/>
              <a:t>чотирьох</a:t>
            </a:r>
            <a:r>
              <a:rPr lang="ru-RU" b="1" dirty="0"/>
              <a:t> </a:t>
            </a:r>
            <a:r>
              <a:rPr lang="ru-RU" b="1" dirty="0" err="1"/>
              <a:t>телевізійних</a:t>
            </a:r>
            <a:r>
              <a:rPr lang="ru-RU" b="1" dirty="0"/>
              <a:t> </a:t>
            </a:r>
            <a:r>
              <a:rPr lang="ru-RU" b="1" dirty="0" err="1"/>
              <a:t>адаптацій</a:t>
            </a:r>
            <a:r>
              <a:rPr lang="ru-RU" b="1" dirty="0"/>
              <a:t> </a:t>
            </a:r>
            <a:r>
              <a:rPr lang="ru-RU" b="1" dirty="0" err="1"/>
              <a:t>другий</a:t>
            </a:r>
            <a:r>
              <a:rPr lang="ru-RU" b="1" dirty="0"/>
              <a:t> </a:t>
            </a:r>
            <a:r>
              <a:rPr lang="ru-RU" b="1" dirty="0" err="1"/>
              <a:t>шекспірівської</a:t>
            </a:r>
            <a:r>
              <a:rPr lang="ru-RU" b="1" dirty="0"/>
              <a:t> </a:t>
            </a:r>
            <a:r>
              <a:rPr lang="ru-RU" b="1" dirty="0" err="1"/>
              <a:t>тетралогії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відтворюється</a:t>
            </a:r>
            <a:r>
              <a:rPr lang="ru-RU" b="1" dirty="0"/>
              <a:t> </a:t>
            </a:r>
            <a:r>
              <a:rPr lang="ru-RU" b="1" dirty="0" err="1"/>
              <a:t>Бі-бі-сі</a:t>
            </a:r>
            <a:r>
              <a:rPr lang="ru-RU" b="1" dirty="0"/>
              <a:t> в </a:t>
            </a:r>
            <a:r>
              <a:rPr lang="ru-RU" b="1" dirty="0" err="1"/>
              <a:t>серії</a:t>
            </a:r>
            <a:r>
              <a:rPr lang="ru-RU" b="1" dirty="0"/>
              <a:t> «</a:t>
            </a:r>
            <a:r>
              <a:rPr lang="ru-RU" b="1" dirty="0" err="1"/>
              <a:t>Порожня</a:t>
            </a:r>
            <a:r>
              <a:rPr lang="ru-RU" b="1" dirty="0"/>
              <a:t> корона»</a:t>
            </a:r>
            <a:endParaRPr lang="ru-RU" dirty="0"/>
          </a:p>
        </p:txBody>
      </p:sp>
      <p:pic>
        <p:nvPicPr>
          <p:cNvPr id="1028" name="Picture 4" descr="Картинки по запросу річард друг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7155" y="3278038"/>
            <a:ext cx="6986632" cy="313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4744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1456" y="1042825"/>
            <a:ext cx="7796540" cy="482313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«</a:t>
            </a:r>
            <a:r>
              <a:rPr lang="ru-RU" dirty="0" err="1"/>
              <a:t>Порожня</a:t>
            </a:r>
            <a:r>
              <a:rPr lang="ru-RU" dirty="0"/>
              <a:t> корона» (англ. </a:t>
            </a:r>
            <a:r>
              <a:rPr lang="en-US" dirty="0"/>
              <a:t>The Hollow Crown) - </a:t>
            </a:r>
            <a:r>
              <a:rPr lang="ru-RU" dirty="0" err="1"/>
              <a:t>телевізійний</a:t>
            </a:r>
            <a:r>
              <a:rPr lang="ru-RU" dirty="0"/>
              <a:t> </a:t>
            </a:r>
            <a:r>
              <a:rPr lang="ru-RU" dirty="0" err="1"/>
              <a:t>серіал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екранізацій</a:t>
            </a:r>
            <a:r>
              <a:rPr lang="ru-RU" dirty="0"/>
              <a:t> «</a:t>
            </a:r>
            <a:r>
              <a:rPr lang="ru-RU" dirty="0" err="1"/>
              <a:t>історичних</a:t>
            </a:r>
            <a:r>
              <a:rPr lang="ru-RU" dirty="0"/>
              <a:t>» </a:t>
            </a:r>
            <a:r>
              <a:rPr lang="ru-RU" dirty="0" err="1"/>
              <a:t>п'єс</a:t>
            </a:r>
            <a:r>
              <a:rPr lang="ru-RU" dirty="0"/>
              <a:t> </a:t>
            </a:r>
            <a:r>
              <a:rPr lang="ru-RU" dirty="0" err="1"/>
              <a:t>Вільяма</a:t>
            </a:r>
            <a:r>
              <a:rPr lang="ru-RU" dirty="0"/>
              <a:t> </a:t>
            </a:r>
            <a:r>
              <a:rPr lang="ru-RU" dirty="0" err="1"/>
              <a:t>Шекспіра</a:t>
            </a:r>
            <a:r>
              <a:rPr lang="ru-RU" dirty="0"/>
              <a:t>.</a:t>
            </a:r>
          </a:p>
          <a:p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en-US" dirty="0"/>
              <a:t>Neal Street Productions </a:t>
            </a:r>
            <a:r>
              <a:rPr lang="ru-RU" dirty="0"/>
              <a:t>і </a:t>
            </a:r>
            <a:r>
              <a:rPr lang="en-US" dirty="0" err="1"/>
              <a:t>NBCUniversal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 err="1"/>
              <a:t>Зйомки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в 2011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/>
              <a:t>Телекомпанія</a:t>
            </a:r>
            <a:r>
              <a:rPr lang="ru-RU" dirty="0"/>
              <a:t> </a:t>
            </a:r>
            <a:r>
              <a:rPr lang="ru-RU" dirty="0" err="1"/>
              <a:t>Бі-Бі-Сі</a:t>
            </a:r>
            <a:r>
              <a:rPr lang="ru-RU" dirty="0"/>
              <a:t> </a:t>
            </a:r>
            <a:r>
              <a:rPr lang="ru-RU" dirty="0" err="1"/>
              <a:t>запланувала</a:t>
            </a:r>
            <a:r>
              <a:rPr lang="ru-RU" dirty="0"/>
              <a:t> показ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п'єс</a:t>
            </a:r>
            <a:r>
              <a:rPr lang="ru-RU" dirty="0"/>
              <a:t> про корону на час </a:t>
            </a:r>
            <a:r>
              <a:rPr lang="ru-RU" dirty="0" err="1"/>
              <a:t>Літніх</a:t>
            </a:r>
            <a:r>
              <a:rPr lang="ru-RU" dirty="0"/>
              <a:t> </a:t>
            </a:r>
            <a:r>
              <a:rPr lang="ru-RU" dirty="0" err="1"/>
              <a:t>Олімпійських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2012 в </a:t>
            </a:r>
            <a:r>
              <a:rPr lang="ru-RU" dirty="0" err="1"/>
              <a:t>Лондоні</a:t>
            </a:r>
            <a:r>
              <a:rPr lang="ru-RU" dirty="0"/>
              <a:t>, як </a:t>
            </a:r>
            <a:r>
              <a:rPr lang="ru-RU" dirty="0" err="1"/>
              <a:t>частина</a:t>
            </a:r>
            <a:r>
              <a:rPr lang="ru-RU" dirty="0"/>
              <a:t> «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Олімпіади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  <a:p>
            <a:r>
              <a:rPr lang="ru-RU" dirty="0"/>
              <a:t>У 2014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зйомки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продовжені</a:t>
            </a:r>
            <a:r>
              <a:rPr lang="ru-RU" dirty="0"/>
              <a:t> </a:t>
            </a:r>
            <a:r>
              <a:rPr lang="ru-RU" dirty="0" err="1"/>
              <a:t>екранізаціями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«</a:t>
            </a:r>
            <a:r>
              <a:rPr lang="ru-RU" dirty="0" err="1"/>
              <a:t>Генріха</a:t>
            </a:r>
            <a:r>
              <a:rPr lang="ru-RU" dirty="0"/>
              <a:t> </a:t>
            </a:r>
            <a:r>
              <a:rPr lang="en-US" dirty="0"/>
              <a:t>VI» </a:t>
            </a:r>
            <a:r>
              <a:rPr lang="ru-RU" dirty="0"/>
              <a:t>і «</a:t>
            </a:r>
            <a:r>
              <a:rPr lang="ru-RU" dirty="0" err="1"/>
              <a:t>Річарда</a:t>
            </a:r>
            <a:r>
              <a:rPr lang="ru-RU" dirty="0"/>
              <a:t> </a:t>
            </a:r>
            <a:r>
              <a:rPr lang="en-US" dirty="0"/>
              <a:t>III», </a:t>
            </a:r>
            <a:r>
              <a:rPr lang="ru-RU" dirty="0" err="1"/>
              <a:t>запрошені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актори</a:t>
            </a:r>
            <a:r>
              <a:rPr lang="ru-RU" dirty="0"/>
              <a:t> як Бенедикт </a:t>
            </a:r>
            <a:r>
              <a:rPr lang="ru-RU" dirty="0" err="1"/>
              <a:t>Камбербетч</a:t>
            </a:r>
            <a:r>
              <a:rPr lang="ru-RU" dirty="0"/>
              <a:t>, </a:t>
            </a:r>
            <a:r>
              <a:rPr lang="ru-RU" dirty="0" err="1"/>
              <a:t>Джуді</a:t>
            </a:r>
            <a:r>
              <a:rPr lang="ru-RU" dirty="0"/>
              <a:t> </a:t>
            </a:r>
            <a:r>
              <a:rPr lang="ru-RU" dirty="0" err="1"/>
              <a:t>Денч</a:t>
            </a:r>
            <a:r>
              <a:rPr lang="ru-RU" dirty="0"/>
              <a:t>, </a:t>
            </a:r>
            <a:r>
              <a:rPr lang="ru-RU" dirty="0" err="1"/>
              <a:t>Ендрю</a:t>
            </a:r>
            <a:r>
              <a:rPr lang="ru-RU" dirty="0"/>
              <a:t> Скотт, Хью </a:t>
            </a:r>
            <a:r>
              <a:rPr lang="ru-RU" dirty="0" err="1"/>
              <a:t>Бонневілль</a:t>
            </a:r>
            <a:r>
              <a:rPr lang="ru-RU" dirty="0"/>
              <a:t>, </a:t>
            </a:r>
            <a:r>
              <a:rPr lang="ru-RU" dirty="0" err="1"/>
              <a:t>Софі</a:t>
            </a:r>
            <a:r>
              <a:rPr lang="ru-RU" dirty="0"/>
              <a:t> </a:t>
            </a:r>
            <a:r>
              <a:rPr lang="ru-RU" dirty="0" err="1" smtClean="0"/>
              <a:t>Оконедо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3427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hollow crow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8687" y="129795"/>
            <a:ext cx="4710022" cy="653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996" y="129795"/>
            <a:ext cx="4804913" cy="653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913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0852" y="1258486"/>
            <a:ext cx="7796540" cy="3997828"/>
          </a:xfrm>
        </p:spPr>
        <p:txBody>
          <a:bodyPr/>
          <a:lstStyle/>
          <a:p>
            <a:r>
              <a:rPr lang="ru-RU" dirty="0" err="1"/>
              <a:t>Оглядач</a:t>
            </a:r>
            <a:r>
              <a:rPr lang="ru-RU" dirty="0"/>
              <a:t> </a:t>
            </a:r>
            <a:r>
              <a:rPr lang="ru-RU" dirty="0" err="1"/>
              <a:t>газети</a:t>
            </a:r>
            <a:r>
              <a:rPr lang="ru-RU" dirty="0"/>
              <a:t> «Труд» </a:t>
            </a:r>
            <a:r>
              <a:rPr lang="ru-RU" dirty="0" err="1"/>
              <a:t>Олена</a:t>
            </a:r>
            <a:r>
              <a:rPr lang="ru-RU" dirty="0"/>
              <a:t> </a:t>
            </a:r>
            <a:r>
              <a:rPr lang="ru-RU" dirty="0" err="1"/>
              <a:t>Іщенко</a:t>
            </a:r>
            <a:r>
              <a:rPr lang="ru-RU" dirty="0"/>
              <a:t> </a:t>
            </a:r>
            <a:r>
              <a:rPr lang="ru-RU" dirty="0" err="1"/>
              <a:t>пише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: «цикл" </a:t>
            </a:r>
            <a:r>
              <a:rPr lang="ru-RU" dirty="0" err="1"/>
              <a:t>Порожня</a:t>
            </a:r>
            <a:r>
              <a:rPr lang="ru-RU" dirty="0"/>
              <a:t> корона "</a:t>
            </a:r>
            <a:r>
              <a:rPr lang="ru-RU" dirty="0" err="1"/>
              <a:t>зроблений</a:t>
            </a:r>
            <a:r>
              <a:rPr lang="ru-RU" dirty="0"/>
              <a:t> в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традиціях</a:t>
            </a:r>
            <a:r>
              <a:rPr lang="ru-RU" dirty="0"/>
              <a:t>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драматургії</a:t>
            </a:r>
            <a:r>
              <a:rPr lang="ru-RU" dirty="0"/>
              <a:t> - камерно, точно, практично </a:t>
            </a:r>
            <a:r>
              <a:rPr lang="ru-RU" dirty="0" err="1"/>
              <a:t>дослівно</a:t>
            </a:r>
            <a:r>
              <a:rPr lang="ru-RU" dirty="0"/>
              <a:t>, без романтизму,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чужий і </a:t>
            </a:r>
            <a:r>
              <a:rPr lang="ru-RU" dirty="0" err="1"/>
              <a:t>Шекспіру</a:t>
            </a:r>
            <a:r>
              <a:rPr lang="ru-RU" dirty="0"/>
              <a:t>, і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суворому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, і </a:t>
            </a:r>
            <a:r>
              <a:rPr lang="ru-RU" dirty="0" err="1"/>
              <a:t>зайвого</a:t>
            </a:r>
            <a:r>
              <a:rPr lang="ru-RU" dirty="0"/>
              <a:t> </a:t>
            </a:r>
            <a:r>
              <a:rPr lang="ru-RU" dirty="0" err="1"/>
              <a:t>символізму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фільми</a:t>
            </a:r>
            <a:r>
              <a:rPr lang="ru-RU" dirty="0"/>
              <a:t> </a:t>
            </a:r>
            <a:r>
              <a:rPr lang="ru-RU" dirty="0" err="1"/>
              <a:t>зроблені</a:t>
            </a:r>
            <a:r>
              <a:rPr lang="ru-RU" dirty="0"/>
              <a:t> в </a:t>
            </a:r>
            <a:r>
              <a:rPr lang="ru-RU" dirty="0" err="1"/>
              <a:t>манері</a:t>
            </a:r>
            <a:r>
              <a:rPr lang="ru-RU" dirty="0"/>
              <a:t> </a:t>
            </a:r>
            <a:r>
              <a:rPr lang="ru-RU" dirty="0" err="1"/>
              <a:t>хроніки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оповідає</a:t>
            </a:r>
            <a:r>
              <a:rPr lang="ru-RU" dirty="0"/>
              <a:t> про </a:t>
            </a:r>
            <a:r>
              <a:rPr lang="ru-RU" dirty="0" err="1"/>
              <a:t>сім'ю</a:t>
            </a:r>
            <a:r>
              <a:rPr lang="ru-RU" dirty="0"/>
              <a:t>, </a:t>
            </a:r>
            <a:r>
              <a:rPr lang="ru-RU" dirty="0" err="1"/>
              <a:t>політику</a:t>
            </a:r>
            <a:r>
              <a:rPr lang="ru-RU" dirty="0"/>
              <a:t> і </a:t>
            </a:r>
            <a:r>
              <a:rPr lang="ru-RU" dirty="0" err="1"/>
              <a:t>владу</a:t>
            </a:r>
            <a:r>
              <a:rPr lang="ru-RU" dirty="0"/>
              <a:t>, про </a:t>
            </a:r>
            <a:r>
              <a:rPr lang="ru-RU" dirty="0" err="1"/>
              <a:t>зліт</a:t>
            </a:r>
            <a:r>
              <a:rPr lang="ru-RU" dirty="0"/>
              <a:t> і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королів</a:t>
            </a:r>
            <a:r>
              <a:rPr lang="ru-RU" dirty="0"/>
              <a:t> і про те, як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формували</a:t>
            </a:r>
            <a:r>
              <a:rPr lang="ru-RU" dirty="0"/>
              <a:t> </a:t>
            </a:r>
            <a:r>
              <a:rPr lang="ru-RU" dirty="0" err="1"/>
              <a:t>історію</a:t>
            </a:r>
            <a:r>
              <a:rPr lang="ru-RU" dirty="0"/>
              <a:t> »</a:t>
            </a:r>
          </a:p>
        </p:txBody>
      </p:sp>
    </p:spTree>
    <p:extLst>
      <p:ext uri="{BB962C8B-B14F-4D97-AF65-F5344CB8AC3E}">
        <p14:creationId xmlns:p14="http://schemas.microsoft.com/office/powerpoint/2010/main" xmlns="" val="10130109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9750" y="1249860"/>
            <a:ext cx="7796540" cy="3997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dirty="0" smtClean="0"/>
              <a:t>Дякую за увагу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5415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6605_TF45439525.potx" id="{6D23CC2B-3B75-49FE-8DCD-75DC08722ABC}" vid="{D72B036A-01A9-4E1A-90B6-3EF7EFCB5132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8766F-4A4C-4A97-A586-D473DB73896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Мэдисон</Template>
  <TotalTime>0</TotalTime>
  <Words>231</Words>
  <Application>Microsoft Office PowerPoint</Application>
  <PresentationFormat>Произвольный</PresentationFormat>
  <Paragraphs>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Мэдисон</vt:lpstr>
      <vt:lpstr>Річард II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2019-12-10T19:59:37Z</dcterms:created>
  <dcterms:modified xsi:type="dcterms:W3CDTF">2022-01-14T00:23:24Z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