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E38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22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852936"/>
            <a:ext cx="7772400" cy="1470025"/>
          </a:xfrm>
        </p:spPr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ПРЕЗЕНТАЦІЯ ДИСЦИПЛІНИ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437112"/>
            <a:ext cx="6400800" cy="1752600"/>
          </a:xfrm>
          <a:solidFill>
            <a:srgbClr val="F8E388"/>
          </a:solidFill>
        </p:spPr>
        <p:txBody>
          <a:bodyPr anchor="ctr">
            <a:noAutofit/>
          </a:bodyPr>
          <a:lstStyle/>
          <a:p>
            <a:r>
              <a:rPr lang="uk-UA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ДЕНДРОЛОГІЯ</a:t>
            </a:r>
            <a:endParaRPr lang="ru-RU" sz="6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8E388"/>
          </a:solidFill>
        </p:spPr>
        <p:txBody>
          <a:bodyPr/>
          <a:lstStyle/>
          <a:p>
            <a:r>
              <a:rPr lang="uk-UA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 ВИВЧАЄ </a:t>
            </a:r>
            <a:r>
              <a:rPr lang="uk-UA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(предмет наукового вивчення)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2736304"/>
          </a:xfrm>
          <a:solidFill>
            <a:srgbClr val="F8E388"/>
          </a:solidFill>
        </p:spPr>
        <p:txBody>
          <a:bodyPr/>
          <a:lstStyle/>
          <a:p>
            <a:pPr algn="ctr"/>
            <a:r>
              <a:rPr lang="uk-UA" sz="4000" b="1" dirty="0" smtClean="0"/>
              <a:t>Це наука </a:t>
            </a:r>
            <a:r>
              <a:rPr lang="uk-UA" sz="4000" b="1" dirty="0" smtClean="0"/>
              <a:t>про</a:t>
            </a:r>
            <a:r>
              <a:rPr lang="uk-UA" sz="4000" b="1" dirty="0" smtClean="0">
                <a:solidFill>
                  <a:srgbClr val="C00000"/>
                </a:solidFill>
              </a:rPr>
              <a:t> будову, властивості, систематику, екологію, біологію, географічне поширення і практичне використання деревних рослин.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573016"/>
            <a:ext cx="2417564" cy="3101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14426">
            <a:off x="712909" y="3614247"/>
            <a:ext cx="2181355" cy="3081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01286">
            <a:off x="6358395" y="3691101"/>
            <a:ext cx="2086510" cy="2946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3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8E388"/>
          </a:solidFill>
        </p:spPr>
        <p:txBody>
          <a:bodyPr/>
          <a:lstStyle/>
          <a:p>
            <a:r>
              <a:rPr lang="uk-UA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ЄКТИ ВИВЧЕННЯ 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3"/>
            <a:ext cx="9144000" cy="1656184"/>
          </a:xfrm>
          <a:solidFill>
            <a:srgbClr val="F8E388"/>
          </a:solidFill>
        </p:spPr>
        <p:txBody>
          <a:bodyPr/>
          <a:lstStyle/>
          <a:p>
            <a:pPr algn="ctr">
              <a:buNone/>
            </a:pPr>
            <a:r>
              <a:rPr lang="uk-UA" b="1" dirty="0" smtClean="0">
                <a:solidFill>
                  <a:srgbClr val="C00000"/>
                </a:solidFill>
              </a:rPr>
              <a:t>В</a:t>
            </a:r>
            <a:r>
              <a:rPr lang="uk-UA" b="1" dirty="0" smtClean="0">
                <a:solidFill>
                  <a:srgbClr val="C00000"/>
                </a:solidFill>
              </a:rPr>
              <a:t>иди </a:t>
            </a:r>
            <a:r>
              <a:rPr lang="uk-UA" b="1" dirty="0" smtClean="0">
                <a:solidFill>
                  <a:srgbClr val="C00000"/>
                </a:solidFill>
              </a:rPr>
              <a:t>і форми дерев, чагарників, чагарничків, </a:t>
            </a:r>
            <a:r>
              <a:rPr lang="uk-UA" b="1" dirty="0" smtClean="0">
                <a:solidFill>
                  <a:srgbClr val="C00000"/>
                </a:solidFill>
              </a:rPr>
              <a:t>напівчагарників</a:t>
            </a:r>
            <a:r>
              <a:rPr lang="uk-UA" b="1" dirty="0" smtClean="0">
                <a:solidFill>
                  <a:srgbClr val="C00000"/>
                </a:solidFill>
              </a:rPr>
              <a:t>, ліан, сланких і подушкоподібних рослин.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786062"/>
            <a:ext cx="3000375" cy="4071938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945820">
            <a:off x="55134" y="3296973"/>
            <a:ext cx="3050972" cy="207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17784">
            <a:off x="6074329" y="3128384"/>
            <a:ext cx="3203848" cy="213283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3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8E388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ЧОГО ВАРТО ВИВЧАТИ ДЕНДРОЛОГІЮ?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5"/>
            <a:ext cx="9144000" cy="3672407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uk-UA" b="1" dirty="0" smtClean="0"/>
              <a:t>1) знати деревні породи, їх властивості та використання з точки зору лісового господарства;</a:t>
            </a:r>
          </a:p>
          <a:p>
            <a:r>
              <a:rPr lang="uk-UA" b="1" dirty="0" smtClean="0"/>
              <a:t>2) знати цінні декоративні породи для створення ландшафтних композицій і озеленення населених пунктів та промислових територій.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182" y="4603218"/>
            <a:ext cx="3348818" cy="225478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629150"/>
            <a:ext cx="220027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8E388"/>
          </a:solidFill>
        </p:spPr>
        <p:txBody>
          <a:bodyPr/>
          <a:lstStyle/>
          <a:p>
            <a:r>
              <a:rPr lang="uk-UA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 ще?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  <a:solidFill>
            <a:srgbClr val="F8E388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Багато цікавих фактів про деревні рослини:</a:t>
            </a:r>
          </a:p>
          <a:p>
            <a:r>
              <a:rPr lang="uk-UA" dirty="0" smtClean="0"/>
              <a:t>Деревні рослини на службі у людини;</a:t>
            </a:r>
          </a:p>
          <a:p>
            <a:r>
              <a:rPr lang="uk-UA" dirty="0" smtClean="0"/>
              <a:t>Біоніка;</a:t>
            </a:r>
          </a:p>
          <a:p>
            <a:r>
              <a:rPr lang="uk-UA" dirty="0" smtClean="0"/>
              <a:t>Вражаючі рекорди тощо</a:t>
            </a:r>
            <a:endParaRPr lang="ru-RU" dirty="0"/>
          </a:p>
        </p:txBody>
      </p:sp>
      <p:pic>
        <p:nvPicPr>
          <p:cNvPr id="4" name="Picture 4" descr="http://100facts.ru/wp-content/uploads/2013/05/%D1%80%D0%B0%D0%B4%D1%83%D0%B6%D0%BD%D0%BE%D0%B5-%D0%B4%D0%B5%D1%80%D0%B5%D0%B2%D0%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5334" y="2924944"/>
            <a:ext cx="3638666" cy="2729000"/>
          </a:xfrm>
          <a:prstGeom prst="rect">
            <a:avLst/>
          </a:prstGeom>
          <a:noFill/>
        </p:spPr>
      </p:pic>
      <p:pic>
        <p:nvPicPr>
          <p:cNvPr id="5" name="Picture 2" descr="Дерево кепел (кеппел) (лат. Stelechocarpus burakol)  (англ. Kepel, Burahol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926364"/>
            <a:ext cx="2198727" cy="2931636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33056"/>
            <a:ext cx="2852280" cy="189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115</Words>
  <Application>Microsoft Office PowerPoint</Application>
  <PresentationFormat>Экран (4:3)</PresentationFormat>
  <Paragraphs>14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ПРЕЗЕНТАЦІЯ ДИСЦИПЛІНИ</vt:lpstr>
      <vt:lpstr>ЩО ВИВЧАЄ (предмет наукового вивчення)</vt:lpstr>
      <vt:lpstr>ОБ’ЄКТИ ВИВЧЕННЯ </vt:lpstr>
      <vt:lpstr>ДЛЯ ЧОГО ВАРТО ВИВЧАТИ ДЕНДРОЛОГІЮ?</vt:lpstr>
      <vt:lpstr>Що ще?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ДИСЦИПЛІНИ</dc:title>
  <dc:creator>USER</dc:creator>
  <cp:lastModifiedBy>USER</cp:lastModifiedBy>
  <cp:revision>15</cp:revision>
  <dcterms:created xsi:type="dcterms:W3CDTF">2020-09-04T19:58:25Z</dcterms:created>
  <dcterms:modified xsi:type="dcterms:W3CDTF">2020-09-04T20:35:04Z</dcterms:modified>
</cp:coreProperties>
</file>