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5A8B-26B2-45EE-9936-1E63C8614218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DF5-0BA0-4897-8DB7-0D1AAC5D11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5A8B-26B2-45EE-9936-1E63C8614218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DF5-0BA0-4897-8DB7-0D1AAC5D11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5A8B-26B2-45EE-9936-1E63C8614218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DF5-0BA0-4897-8DB7-0D1AAC5D111D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5A8B-26B2-45EE-9936-1E63C8614218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DF5-0BA0-4897-8DB7-0D1AAC5D111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5A8B-26B2-45EE-9936-1E63C8614218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DF5-0BA0-4897-8DB7-0D1AAC5D11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5A8B-26B2-45EE-9936-1E63C8614218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DF5-0BA0-4897-8DB7-0D1AAC5D111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5A8B-26B2-45EE-9936-1E63C8614218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DF5-0BA0-4897-8DB7-0D1AAC5D11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5A8B-26B2-45EE-9936-1E63C8614218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DF5-0BA0-4897-8DB7-0D1AAC5D11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5A8B-26B2-45EE-9936-1E63C8614218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DF5-0BA0-4897-8DB7-0D1AAC5D11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5A8B-26B2-45EE-9936-1E63C8614218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DF5-0BA0-4897-8DB7-0D1AAC5D111D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5A8B-26B2-45EE-9936-1E63C8614218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DF5-0BA0-4897-8DB7-0D1AAC5D111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A965A8B-26B2-45EE-9936-1E63C8614218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D153DF5-0BA0-4897-8DB7-0D1AAC5D111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484784"/>
            <a:ext cx="7776864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rgbClr val="31B6FD"/>
              </a:buClr>
              <a:buSzPct val="100000"/>
            </a:pPr>
            <a:r>
              <a:rPr lang="uk-UA" sz="2800" b="1" dirty="0" smtClean="0"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ФІНАНСОВО-ІНВЕСТИЦІЙНИЙ МЕНЕДЖМЕНТ</a:t>
            </a:r>
            <a:endParaRPr lang="ru-RU" sz="280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5" name="AutoShape 2" descr="Основи фінансів та інвестицій | Promethe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974108"/>
            <a:ext cx="4030018" cy="2397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8797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49364"/>
            <a:ext cx="8424936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2400" dirty="0"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Сучасна економіка неможлива без грамотного управління фінансами та інвестиціями. Курс «Фінансово-інвестиційний менеджмент» створено для тих, хто хоче зрозуміти, як формуються, розподіляються та зростають фінансові ресурси підприємства, а також як перетворити інвестиції на інструмент розвитку та успіху.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96349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85244"/>
            <a:ext cx="8352928" cy="3031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</a:pPr>
            <a:r>
              <a:rPr lang="uk-UA" sz="2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Чому цей курс важливий?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uk-UA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Фінансово-інвестиційні рішення визначають долю компанії. Вони впливають на її прибутковість, стабільність і здатність до інновацій. Сучасний менеджер повинен мислити не лише у категоріях прибутку, а й вартості бізнесу, ризиків, капіталізації та інвестиційної стійкості. Цей курс формує стратегічне мислення фінансового лідера.</a:t>
            </a:r>
            <a:endParaRPr lang="ru-RU" sz="24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927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310215"/>
            <a:ext cx="8424936" cy="455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Що ви отримаєте від курсу?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en-US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uk-UA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знання </a:t>
            </a:r>
            <a:r>
              <a:rPr lang="uk-UA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 сучасні підходи до управління фінансовими потоками;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en-US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uk-UA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навички </a:t>
            </a:r>
            <a:r>
              <a:rPr lang="uk-UA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оцінки інвестиційних проектів і вибору оптимальної структури капіталу;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en-US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uk-UA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розуміння </a:t>
            </a:r>
            <a:r>
              <a:rPr lang="uk-UA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взаємозв’язку між ризиком і прибутковістю;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en-US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uk-UA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уміння </a:t>
            </a:r>
            <a:r>
              <a:rPr lang="uk-UA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формувати фінансову політику підприємства;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en-US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uk-UA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практичні </a:t>
            </a:r>
            <a:r>
              <a:rPr lang="uk-UA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інструменти для прийняття ефективних фінансових рішень.</a:t>
            </a:r>
            <a:endParaRPr lang="ru-RU" sz="24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575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044519"/>
            <a:ext cx="8280920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</a:pPr>
            <a:r>
              <a:rPr lang="uk-UA" sz="2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Формат курсу.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uk-UA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Курс побудовано на поєднанні теорії та практики: лекції, кейси, фінансове моделювання, аналітичні розрахунки та групові презентації. Особлива увага приділяється аналізу реальних інвестиційних рішень українських і міжнародних компаній.</a:t>
            </a:r>
            <a:endParaRPr lang="ru-RU" sz="24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83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628800"/>
            <a:ext cx="8424936" cy="3065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</a:pPr>
            <a:r>
              <a:rPr lang="uk-UA" sz="2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Можливості для вашого майбутнього.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uk-UA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Випускники курсу стають фахівцями, здатними приймати обґрунтовані фінансово-інвестиційні рішення, управляти капіталом і підвищувати ефективність діяльності підприємства. Це знання відкриває шлях до кар’єри фінансового аналітика, менеджера з інвестицій, керівника проектів або директора з фінансів.</a:t>
            </a:r>
            <a:endParaRPr lang="ru-RU" sz="24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453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34</TotalTime>
  <Words>230</Words>
  <Application>Microsoft Office PowerPoint</Application>
  <PresentationFormat>Экран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Dvyhun</dc:creator>
  <cp:lastModifiedBy>Dvyhun</cp:lastModifiedBy>
  <cp:revision>5</cp:revision>
  <dcterms:created xsi:type="dcterms:W3CDTF">2025-10-07T06:57:25Z</dcterms:created>
  <dcterms:modified xsi:type="dcterms:W3CDTF">2025-10-07T13:17:22Z</dcterms:modified>
</cp:coreProperties>
</file>