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46"/>
  </p:notesMasterIdLst>
  <p:sldIdLst>
    <p:sldId id="260" r:id="rId3"/>
    <p:sldId id="301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/>
    <p:restoredTop sz="94649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FAADA-FBA3-48E8-83D8-FB08947B9AA2}" type="doc">
      <dgm:prSet loTypeId="urn:microsoft.com/office/officeart/2005/8/layout/matrix2" loCatId="matrix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41CB102-D6A9-4519-A19E-4C8AC12DAE85}">
      <dgm:prSet custT="1"/>
      <dgm:spPr/>
      <dgm:t>
        <a:bodyPr/>
        <a:lstStyle/>
        <a:p>
          <a:pPr algn="ctr" rtl="0"/>
          <a:r>
            <a:rPr lang="ru-RU" sz="1400" b="1" dirty="0" err="1"/>
            <a:t>Проєктна</a:t>
          </a:r>
          <a:r>
            <a:rPr lang="ru-RU" sz="1400" b="1" dirty="0"/>
            <a:t> культура - </a:t>
          </a:r>
          <a:r>
            <a:rPr lang="ru-RU" sz="1400" b="1" dirty="0" err="1"/>
            <a:t>сукупність</a:t>
          </a:r>
          <a:r>
            <a:rPr lang="ru-RU" sz="1400" b="1" dirty="0"/>
            <a:t> </a:t>
          </a:r>
          <a:r>
            <a:rPr lang="ru-RU" sz="1400" b="1" dirty="0" err="1"/>
            <a:t>проєктних</a:t>
          </a:r>
          <a:r>
            <a:rPr lang="ru-RU" sz="1400" b="1" dirty="0"/>
            <a:t> </a:t>
          </a:r>
          <a:r>
            <a:rPr lang="ru-RU" sz="1400" b="1" dirty="0" err="1"/>
            <a:t>способів</a:t>
          </a:r>
          <a:r>
            <a:rPr lang="ru-RU" sz="1400" b="1" dirty="0"/>
            <a:t> </a:t>
          </a:r>
          <a:r>
            <a:rPr lang="ru-RU" sz="1400" b="1" dirty="0" err="1"/>
            <a:t>інноваційного</a:t>
          </a:r>
          <a:r>
            <a:rPr lang="ru-RU" sz="1400" b="1" dirty="0"/>
            <a:t> </a:t>
          </a:r>
          <a:r>
            <a:rPr lang="ru-RU" sz="1400" b="1" dirty="0" err="1"/>
            <a:t>перетворення</a:t>
          </a:r>
          <a:r>
            <a:rPr lang="ru-RU" sz="1400" b="1" dirty="0"/>
            <a:t> </a:t>
          </a:r>
          <a:r>
            <a:rPr lang="ru-RU" sz="1400" b="1" dirty="0" err="1"/>
            <a:t>дійсності</a:t>
          </a:r>
          <a:r>
            <a:rPr lang="ru-RU" sz="1400" b="1" dirty="0"/>
            <a:t> на </a:t>
          </a:r>
          <a:r>
            <a:rPr lang="ru-RU" sz="1400" b="1" dirty="0" err="1"/>
            <a:t>основі</a:t>
          </a:r>
          <a:r>
            <a:rPr lang="ru-RU" sz="1400" b="1" dirty="0"/>
            <a:t> </a:t>
          </a:r>
          <a:r>
            <a:rPr lang="ru-RU" sz="1400" b="1" dirty="0" err="1"/>
            <a:t>прогнозування</a:t>
          </a:r>
          <a:r>
            <a:rPr lang="ru-RU" sz="1400" b="1" dirty="0"/>
            <a:t>, </a:t>
          </a:r>
          <a:r>
            <a:rPr lang="ru-RU" sz="1400" b="1" dirty="0" err="1"/>
            <a:t>планування</a:t>
          </a:r>
          <a:r>
            <a:rPr lang="ru-RU" sz="1400" b="1" dirty="0"/>
            <a:t>, </a:t>
          </a:r>
          <a:r>
            <a:rPr lang="ru-RU" sz="1400" b="1" dirty="0" err="1"/>
            <a:t>конструювання</a:t>
          </a:r>
          <a:r>
            <a:rPr lang="ru-RU" sz="1400" b="1" dirty="0"/>
            <a:t>, </a:t>
          </a:r>
          <a:r>
            <a:rPr lang="ru-RU" sz="1400" b="1" dirty="0" err="1"/>
            <a:t>виконання</a:t>
          </a:r>
          <a:r>
            <a:rPr lang="ru-RU" sz="1400" b="1" dirty="0"/>
            <a:t> і </a:t>
          </a:r>
          <a:r>
            <a:rPr lang="ru-RU" sz="1400" b="1" dirty="0" err="1"/>
            <a:t>оцінки</a:t>
          </a:r>
          <a:r>
            <a:rPr lang="ru-RU" sz="1400" b="1" dirty="0"/>
            <a:t> </a:t>
          </a:r>
          <a:r>
            <a:rPr lang="ru-RU" sz="1400" b="1" dirty="0" err="1"/>
            <a:t>досягнення</a:t>
          </a:r>
          <a:r>
            <a:rPr lang="ru-RU" sz="1400" b="1" dirty="0"/>
            <a:t> </a:t>
          </a:r>
          <a:r>
            <a:rPr lang="ru-RU" sz="1400" b="1" dirty="0" err="1"/>
            <a:t>запланованого</a:t>
          </a:r>
          <a:endParaRPr lang="ru-RU" sz="1400" b="1" dirty="0"/>
        </a:p>
      </dgm:t>
    </dgm:pt>
    <dgm:pt modelId="{35727132-C1C1-49BC-962E-E4453A27D326}" type="parTrans" cxnId="{960D3A9F-C882-4930-BBC0-06387A02C244}">
      <dgm:prSet/>
      <dgm:spPr/>
      <dgm:t>
        <a:bodyPr/>
        <a:lstStyle/>
        <a:p>
          <a:pPr algn="ctr"/>
          <a:endParaRPr lang="ru-RU"/>
        </a:p>
      </dgm:t>
    </dgm:pt>
    <dgm:pt modelId="{450ADBF6-43B0-4855-A64F-CB8CCCB2485E}" type="sibTrans" cxnId="{960D3A9F-C882-4930-BBC0-06387A02C244}">
      <dgm:prSet/>
      <dgm:spPr/>
      <dgm:t>
        <a:bodyPr/>
        <a:lstStyle/>
        <a:p>
          <a:pPr algn="ctr"/>
          <a:endParaRPr lang="ru-RU"/>
        </a:p>
      </dgm:t>
    </dgm:pt>
    <dgm:pt modelId="{0DBCD26A-7D38-4E2D-8F4C-D962EA732104}">
      <dgm:prSet custT="1"/>
      <dgm:spPr/>
      <dgm:t>
        <a:bodyPr/>
        <a:lstStyle/>
        <a:p>
          <a:pPr algn="ctr" rtl="0"/>
          <a:r>
            <a:rPr lang="ru-RU" sz="1400" b="1" dirty="0" err="1"/>
            <a:t>Проєктна</a:t>
          </a:r>
          <a:r>
            <a:rPr lang="ru-RU" sz="1400" b="1" dirty="0"/>
            <a:t> культура  - основа </a:t>
          </a:r>
          <a:r>
            <a:rPr lang="ru-RU" sz="1400" b="1" dirty="0" err="1"/>
            <a:t>готовності</a:t>
          </a:r>
          <a:r>
            <a:rPr lang="ru-RU" sz="1400" b="1" dirty="0"/>
            <a:t> </a:t>
          </a:r>
          <a:r>
            <a:rPr lang="ru-RU" sz="1400" b="1" dirty="0" err="1"/>
            <a:t>фахівця</a:t>
          </a:r>
          <a:r>
            <a:rPr lang="ru-RU" sz="1400" b="1" dirty="0"/>
            <a:t> до </a:t>
          </a:r>
          <a:r>
            <a:rPr lang="ru-RU" sz="1400" b="1" dirty="0" err="1"/>
            <a:t>інноваційної</a:t>
          </a:r>
          <a:r>
            <a:rPr lang="ru-RU" sz="1400" b="1" dirty="0"/>
            <a:t> </a:t>
          </a:r>
          <a:r>
            <a:rPr lang="ru-RU" sz="1400" b="1" dirty="0" err="1"/>
            <a:t>діяльності</a:t>
          </a:r>
          <a:r>
            <a:rPr lang="ru-RU" sz="1400" b="1" dirty="0"/>
            <a:t>: </a:t>
          </a:r>
          <a:r>
            <a:rPr lang="ru-RU" sz="1400" b="1" dirty="0" err="1"/>
            <a:t>розробки</a:t>
          </a:r>
          <a:r>
            <a:rPr lang="ru-RU" sz="1400" b="1" dirty="0"/>
            <a:t> та </a:t>
          </a:r>
          <a:r>
            <a:rPr lang="ru-RU" sz="1400" b="1" dirty="0" err="1"/>
            <a:t>впровадження</a:t>
          </a:r>
          <a:r>
            <a:rPr lang="ru-RU" sz="1400" b="1" dirty="0"/>
            <a:t> </a:t>
          </a:r>
          <a:r>
            <a:rPr lang="ru-RU" sz="1400" b="1" dirty="0" err="1"/>
            <a:t>нових</a:t>
          </a:r>
          <a:r>
            <a:rPr lang="ru-RU" sz="1400" b="1" dirty="0"/>
            <a:t> </a:t>
          </a:r>
          <a:r>
            <a:rPr lang="ru-RU" sz="1400" b="1" dirty="0" err="1"/>
            <a:t>технологій</a:t>
          </a:r>
          <a:r>
            <a:rPr lang="ru-RU" sz="1400" b="1" dirty="0"/>
            <a:t>, </a:t>
          </a:r>
          <a:r>
            <a:rPr lang="ru-RU" sz="1400" b="1" dirty="0" err="1"/>
            <a:t>методів</a:t>
          </a:r>
          <a:r>
            <a:rPr lang="ru-RU" sz="1400" b="1" dirty="0"/>
            <a:t>, форм </a:t>
          </a:r>
          <a:r>
            <a:rPr lang="ru-RU" sz="1400" b="1" dirty="0" err="1"/>
            <a:t>тощо</a:t>
          </a:r>
          <a:endParaRPr lang="ru-RU" sz="1400" b="1" dirty="0"/>
        </a:p>
      </dgm:t>
    </dgm:pt>
    <dgm:pt modelId="{3CCFA0DF-1AEA-49BC-873D-80DE2ECEE9B8}" type="parTrans" cxnId="{3BBAF239-C61E-4312-A7FE-4F531AE76B8D}">
      <dgm:prSet/>
      <dgm:spPr/>
      <dgm:t>
        <a:bodyPr/>
        <a:lstStyle/>
        <a:p>
          <a:pPr algn="ctr"/>
          <a:endParaRPr lang="ru-RU"/>
        </a:p>
      </dgm:t>
    </dgm:pt>
    <dgm:pt modelId="{DEA01D1D-CD01-4B8D-A3EB-3E349B8B4BB3}" type="sibTrans" cxnId="{3BBAF239-C61E-4312-A7FE-4F531AE76B8D}">
      <dgm:prSet/>
      <dgm:spPr/>
      <dgm:t>
        <a:bodyPr/>
        <a:lstStyle/>
        <a:p>
          <a:pPr algn="ctr"/>
          <a:endParaRPr lang="ru-RU"/>
        </a:p>
      </dgm:t>
    </dgm:pt>
    <dgm:pt modelId="{911999BD-A075-4D14-8901-A0D2CF2A438F}">
      <dgm:prSet custT="1"/>
      <dgm:spPr/>
      <dgm:t>
        <a:bodyPr/>
        <a:lstStyle/>
        <a:p>
          <a:pPr algn="ctr" rtl="0"/>
          <a:r>
            <a:rPr lang="ru-RU" sz="1400" b="1" dirty="0" err="1"/>
            <a:t>Проєктна</a:t>
          </a:r>
          <a:r>
            <a:rPr lang="ru-RU" sz="1400" b="1" dirty="0"/>
            <a:t> культура -  </a:t>
          </a:r>
          <a:r>
            <a:rPr lang="ru-RU" sz="1400" b="1" dirty="0" err="1"/>
            <a:t>порівняно</a:t>
          </a:r>
          <a:r>
            <a:rPr lang="ru-RU" sz="1400" b="1" dirty="0"/>
            <a:t> нова, але </a:t>
          </a:r>
          <a:r>
            <a:rPr lang="ru-RU" sz="1400" b="1" dirty="0" err="1"/>
            <a:t>дуже</a:t>
          </a:r>
          <a:r>
            <a:rPr lang="ru-RU" sz="1400" b="1" dirty="0"/>
            <a:t> </a:t>
          </a:r>
          <a:r>
            <a:rPr lang="ru-RU" sz="1400" b="1" dirty="0" err="1"/>
            <a:t>значуща</a:t>
          </a:r>
          <a:r>
            <a:rPr lang="ru-RU" sz="1400" b="1" dirty="0"/>
            <a:t> </a:t>
          </a:r>
          <a:r>
            <a:rPr lang="ru-RU" sz="1400" b="1" dirty="0" err="1"/>
            <a:t>складова</a:t>
          </a:r>
          <a:r>
            <a:rPr lang="ru-RU" sz="1400" b="1" dirty="0"/>
            <a:t> </a:t>
          </a:r>
          <a:r>
            <a:rPr lang="ru-RU" sz="1400" b="1" dirty="0" err="1"/>
            <a:t>частина</a:t>
          </a:r>
          <a:r>
            <a:rPr lang="ru-RU" sz="1400" b="1" dirty="0"/>
            <a:t> </a:t>
          </a:r>
          <a:r>
            <a:rPr lang="ru-RU" sz="1400" b="1" dirty="0" err="1"/>
            <a:t>професійної</a:t>
          </a:r>
          <a:r>
            <a:rPr lang="ru-RU" sz="1400" b="1" dirty="0"/>
            <a:t> </a:t>
          </a:r>
          <a:r>
            <a:rPr lang="ru-RU" sz="1400" b="1" dirty="0" err="1"/>
            <a:t>культури</a:t>
          </a:r>
          <a:r>
            <a:rPr lang="ru-RU" sz="1400" b="1" dirty="0"/>
            <a:t> </a:t>
          </a:r>
          <a:r>
            <a:rPr lang="ru-RU" sz="1400" b="1" dirty="0" err="1"/>
            <a:t>сучасного</a:t>
          </a:r>
          <a:r>
            <a:rPr lang="ru-RU" sz="1400" b="1" dirty="0"/>
            <a:t> </a:t>
          </a:r>
          <a:r>
            <a:rPr lang="ru-RU" sz="1400" b="1" dirty="0" err="1"/>
            <a:t>фахівця</a:t>
          </a:r>
          <a:endParaRPr lang="ru-RU" sz="1400" b="1" dirty="0"/>
        </a:p>
      </dgm:t>
    </dgm:pt>
    <dgm:pt modelId="{E12B6039-4189-43B8-BC2E-8217D5A114CA}" type="parTrans" cxnId="{1EA61884-C0EF-4FEE-883F-9FF5537F0BEE}">
      <dgm:prSet/>
      <dgm:spPr/>
      <dgm:t>
        <a:bodyPr/>
        <a:lstStyle/>
        <a:p>
          <a:pPr algn="ctr"/>
          <a:endParaRPr lang="ru-RU"/>
        </a:p>
      </dgm:t>
    </dgm:pt>
    <dgm:pt modelId="{DF98C33E-7AD7-4F88-9D34-653E861FB63F}" type="sibTrans" cxnId="{1EA61884-C0EF-4FEE-883F-9FF5537F0BEE}">
      <dgm:prSet/>
      <dgm:spPr/>
      <dgm:t>
        <a:bodyPr/>
        <a:lstStyle/>
        <a:p>
          <a:pPr algn="ctr"/>
          <a:endParaRPr lang="ru-RU"/>
        </a:p>
      </dgm:t>
    </dgm:pt>
    <dgm:pt modelId="{12DDBE47-8BF3-4C71-801D-BAA2D4542AE9}">
      <dgm:prSet custT="1"/>
      <dgm:spPr/>
      <dgm:t>
        <a:bodyPr/>
        <a:lstStyle/>
        <a:p>
          <a:pPr algn="ctr" rtl="0"/>
          <a:r>
            <a:rPr lang="uk-UA" sz="1400" b="1" dirty="0" err="1"/>
            <a:t>Проєктна</a:t>
          </a:r>
          <a:r>
            <a:rPr lang="uk-UA" sz="1400" b="1" dirty="0"/>
            <a:t> культура – здатність фахівця до проєктної діяльності</a:t>
          </a:r>
          <a:endParaRPr lang="ru-RU" sz="1400" dirty="0"/>
        </a:p>
      </dgm:t>
    </dgm:pt>
    <dgm:pt modelId="{6621A293-F12C-4541-852D-93FC5C250FC7}" type="parTrans" cxnId="{0B8AE6DD-1469-45ED-8E61-73F55B6411FF}">
      <dgm:prSet/>
      <dgm:spPr/>
      <dgm:t>
        <a:bodyPr/>
        <a:lstStyle/>
        <a:p>
          <a:pPr algn="ctr"/>
          <a:endParaRPr lang="ru-RU"/>
        </a:p>
      </dgm:t>
    </dgm:pt>
    <dgm:pt modelId="{072C63ED-36D1-45CF-851E-AE39617538EA}" type="sibTrans" cxnId="{0B8AE6DD-1469-45ED-8E61-73F55B6411FF}">
      <dgm:prSet/>
      <dgm:spPr/>
      <dgm:t>
        <a:bodyPr/>
        <a:lstStyle/>
        <a:p>
          <a:pPr algn="ctr"/>
          <a:endParaRPr lang="ru-RU"/>
        </a:p>
      </dgm:t>
    </dgm:pt>
    <dgm:pt modelId="{6A2FDB6B-D1C8-475C-969D-738291A98404}" type="pres">
      <dgm:prSet presAssocID="{FF6FAADA-FBA3-48E8-83D8-FB08947B9AA2}" presName="matrix" presStyleCnt="0">
        <dgm:presLayoutVars>
          <dgm:chMax val="1"/>
          <dgm:dir/>
          <dgm:resizeHandles val="exact"/>
        </dgm:presLayoutVars>
      </dgm:prSet>
      <dgm:spPr/>
    </dgm:pt>
    <dgm:pt modelId="{AE3D4375-FE22-45D7-A088-355C941D6DB2}" type="pres">
      <dgm:prSet presAssocID="{FF6FAADA-FBA3-48E8-83D8-FB08947B9AA2}" presName="axisShape" presStyleLbl="bgShp" presStyleIdx="0" presStyleCnt="1"/>
      <dgm:spPr/>
    </dgm:pt>
    <dgm:pt modelId="{A27A3501-2670-4F02-B0E2-E892F8890015}" type="pres">
      <dgm:prSet presAssocID="{FF6FAADA-FBA3-48E8-83D8-FB08947B9AA2}" presName="rect1" presStyleLbl="node1" presStyleIdx="0" presStyleCnt="4" custScaleX="142082" custScaleY="110858" custLinFactNeighborX="-28237" custLinFactNeighborY="-2709">
        <dgm:presLayoutVars>
          <dgm:chMax val="0"/>
          <dgm:chPref val="0"/>
          <dgm:bulletEnabled val="1"/>
        </dgm:presLayoutVars>
      </dgm:prSet>
      <dgm:spPr/>
    </dgm:pt>
    <dgm:pt modelId="{19EE7FD6-C4F3-4E8D-9D21-823BEEE07CA6}" type="pres">
      <dgm:prSet presAssocID="{FF6FAADA-FBA3-48E8-83D8-FB08947B9AA2}" presName="rect2" presStyleLbl="node1" presStyleIdx="1" presStyleCnt="4" custScaleX="137291" custLinFactNeighborX="20267" custLinFactNeighborY="-26">
        <dgm:presLayoutVars>
          <dgm:chMax val="0"/>
          <dgm:chPref val="0"/>
          <dgm:bulletEnabled val="1"/>
        </dgm:presLayoutVars>
      </dgm:prSet>
      <dgm:spPr/>
    </dgm:pt>
    <dgm:pt modelId="{60EBF824-91D8-4B34-BC25-CFD8F2A433A2}" type="pres">
      <dgm:prSet presAssocID="{FF6FAADA-FBA3-48E8-83D8-FB08947B9AA2}" presName="rect3" presStyleLbl="node1" presStyleIdx="2" presStyleCnt="4" custScaleX="148189" custLinFactNeighborX="-34398" custLinFactNeighborY="-6663">
        <dgm:presLayoutVars>
          <dgm:chMax val="0"/>
          <dgm:chPref val="0"/>
          <dgm:bulletEnabled val="1"/>
        </dgm:presLayoutVars>
      </dgm:prSet>
      <dgm:spPr/>
    </dgm:pt>
    <dgm:pt modelId="{01FDDBDE-75AE-40DB-921E-0ABDCA92F247}" type="pres">
      <dgm:prSet presAssocID="{FF6FAADA-FBA3-48E8-83D8-FB08947B9AA2}" presName="rect4" presStyleLbl="node1" presStyleIdx="3" presStyleCnt="4" custScaleX="130377" custLinFactNeighborX="19157" custLinFactNeighborY="-6803">
        <dgm:presLayoutVars>
          <dgm:chMax val="0"/>
          <dgm:chPref val="0"/>
          <dgm:bulletEnabled val="1"/>
        </dgm:presLayoutVars>
      </dgm:prSet>
      <dgm:spPr/>
    </dgm:pt>
  </dgm:ptLst>
  <dgm:cxnLst>
    <dgm:cxn modelId="{82977A00-6FA3-46AB-94ED-78978ACA02EB}" type="presOf" srcId="{FF6FAADA-FBA3-48E8-83D8-FB08947B9AA2}" destId="{6A2FDB6B-D1C8-475C-969D-738291A98404}" srcOrd="0" destOrd="0" presId="urn:microsoft.com/office/officeart/2005/8/layout/matrix2"/>
    <dgm:cxn modelId="{E7EDF32F-7F5C-4955-A81E-8AF742C776A1}" type="presOf" srcId="{0DBCD26A-7D38-4E2D-8F4C-D962EA732104}" destId="{01FDDBDE-75AE-40DB-921E-0ABDCA92F247}" srcOrd="0" destOrd="0" presId="urn:microsoft.com/office/officeart/2005/8/layout/matrix2"/>
    <dgm:cxn modelId="{040A5238-E644-4B36-B909-6C3520513939}" type="presOf" srcId="{911999BD-A075-4D14-8901-A0D2CF2A438F}" destId="{A27A3501-2670-4F02-B0E2-E892F8890015}" srcOrd="0" destOrd="0" presId="urn:microsoft.com/office/officeart/2005/8/layout/matrix2"/>
    <dgm:cxn modelId="{3BBAF239-C61E-4312-A7FE-4F531AE76B8D}" srcId="{FF6FAADA-FBA3-48E8-83D8-FB08947B9AA2}" destId="{0DBCD26A-7D38-4E2D-8F4C-D962EA732104}" srcOrd="3" destOrd="0" parTransId="{3CCFA0DF-1AEA-49BC-873D-80DE2ECEE9B8}" sibTransId="{DEA01D1D-CD01-4B8D-A3EB-3E349B8B4BB3}"/>
    <dgm:cxn modelId="{3A88C176-3D87-4D4E-9CF2-CF16837776B0}" type="presOf" srcId="{12DDBE47-8BF3-4C71-801D-BAA2D4542AE9}" destId="{19EE7FD6-C4F3-4E8D-9D21-823BEEE07CA6}" srcOrd="0" destOrd="0" presId="urn:microsoft.com/office/officeart/2005/8/layout/matrix2"/>
    <dgm:cxn modelId="{1EA61884-C0EF-4FEE-883F-9FF5537F0BEE}" srcId="{FF6FAADA-FBA3-48E8-83D8-FB08947B9AA2}" destId="{911999BD-A075-4D14-8901-A0D2CF2A438F}" srcOrd="0" destOrd="0" parTransId="{E12B6039-4189-43B8-BC2E-8217D5A114CA}" sibTransId="{DF98C33E-7AD7-4F88-9D34-653E861FB63F}"/>
    <dgm:cxn modelId="{960D3A9F-C882-4930-BBC0-06387A02C244}" srcId="{FF6FAADA-FBA3-48E8-83D8-FB08947B9AA2}" destId="{F41CB102-D6A9-4519-A19E-4C8AC12DAE85}" srcOrd="2" destOrd="0" parTransId="{35727132-C1C1-49BC-962E-E4453A27D326}" sibTransId="{450ADBF6-43B0-4855-A64F-CB8CCCB2485E}"/>
    <dgm:cxn modelId="{4F22C1B3-7524-4E0A-946C-19A485598ADD}" type="presOf" srcId="{F41CB102-D6A9-4519-A19E-4C8AC12DAE85}" destId="{60EBF824-91D8-4B34-BC25-CFD8F2A433A2}" srcOrd="0" destOrd="0" presId="urn:microsoft.com/office/officeart/2005/8/layout/matrix2"/>
    <dgm:cxn modelId="{0B8AE6DD-1469-45ED-8E61-73F55B6411FF}" srcId="{FF6FAADA-FBA3-48E8-83D8-FB08947B9AA2}" destId="{12DDBE47-8BF3-4C71-801D-BAA2D4542AE9}" srcOrd="1" destOrd="0" parTransId="{6621A293-F12C-4541-852D-93FC5C250FC7}" sibTransId="{072C63ED-36D1-45CF-851E-AE39617538EA}"/>
    <dgm:cxn modelId="{C1D88827-C0EB-41B9-B979-03921F004682}" type="presParOf" srcId="{6A2FDB6B-D1C8-475C-969D-738291A98404}" destId="{AE3D4375-FE22-45D7-A088-355C941D6DB2}" srcOrd="0" destOrd="0" presId="urn:microsoft.com/office/officeart/2005/8/layout/matrix2"/>
    <dgm:cxn modelId="{02A649C9-27FC-41A4-A1E7-8DF35DE307AF}" type="presParOf" srcId="{6A2FDB6B-D1C8-475C-969D-738291A98404}" destId="{A27A3501-2670-4F02-B0E2-E892F8890015}" srcOrd="1" destOrd="0" presId="urn:microsoft.com/office/officeart/2005/8/layout/matrix2"/>
    <dgm:cxn modelId="{B2BA4D9E-935A-45AC-9D02-BC594CFE6A47}" type="presParOf" srcId="{6A2FDB6B-D1C8-475C-969D-738291A98404}" destId="{19EE7FD6-C4F3-4E8D-9D21-823BEEE07CA6}" srcOrd="2" destOrd="0" presId="urn:microsoft.com/office/officeart/2005/8/layout/matrix2"/>
    <dgm:cxn modelId="{6F1E24C0-6B91-4D94-B552-AE97C06FE606}" type="presParOf" srcId="{6A2FDB6B-D1C8-475C-969D-738291A98404}" destId="{60EBF824-91D8-4B34-BC25-CFD8F2A433A2}" srcOrd="3" destOrd="0" presId="urn:microsoft.com/office/officeart/2005/8/layout/matrix2"/>
    <dgm:cxn modelId="{757FF544-70DE-4851-9823-D2FA90031CE0}" type="presParOf" srcId="{6A2FDB6B-D1C8-475C-969D-738291A98404}" destId="{01FDDBDE-75AE-40DB-921E-0ABDCA92F24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ED2D95-65E3-40C3-8918-863D5FC69E48}" type="doc">
      <dgm:prSet loTypeId="urn:microsoft.com/office/officeart/2005/8/layout/process1" loCatId="process" qsTypeId="urn:microsoft.com/office/officeart/2005/8/quickstyle/3d3" qsCatId="3D" csTypeId="urn:microsoft.com/office/officeart/2005/8/colors/accent1_4" csCatId="accent1" phldr="1"/>
      <dgm:spPr/>
    </dgm:pt>
    <dgm:pt modelId="{699B2930-F74E-4CB6-831D-C3F7727305C2}">
      <dgm:prSet phldrT="[Текст]"/>
      <dgm:spPr/>
      <dgm:t>
        <a:bodyPr/>
        <a:lstStyle/>
        <a:p>
          <a:r>
            <a:rPr lang="ru-RU" b="1" dirty="0"/>
            <a:t>Будь-яку </a:t>
          </a:r>
          <a:r>
            <a:rPr lang="ru-RU" b="1" dirty="0" err="1"/>
            <a:t>технічну</a:t>
          </a:r>
          <a:r>
            <a:rPr lang="ru-RU" b="1" dirty="0"/>
            <a:t> проблему </a:t>
          </a:r>
          <a:r>
            <a:rPr lang="ru-RU" b="1" dirty="0" err="1"/>
            <a:t>можна</a:t>
          </a:r>
          <a:r>
            <a:rPr lang="ru-RU" b="1" dirty="0"/>
            <a:t> </a:t>
          </a:r>
          <a:r>
            <a:rPr lang="ru-RU" b="1" dirty="0" err="1"/>
            <a:t>вирішити</a:t>
          </a:r>
          <a:r>
            <a:rPr lang="ru-RU" b="1" dirty="0"/>
            <a:t>, </a:t>
          </a:r>
          <a:r>
            <a:rPr lang="ru-RU" b="1" dirty="0" err="1"/>
            <a:t>маючи</a:t>
          </a:r>
          <a:r>
            <a:rPr lang="ru-RU" b="1" dirty="0"/>
            <a:t> </a:t>
          </a:r>
          <a:r>
            <a:rPr lang="ru-RU" b="1" dirty="0" err="1"/>
            <a:t>достатньо</a:t>
          </a:r>
          <a:r>
            <a:rPr lang="ru-RU" b="1" dirty="0"/>
            <a:t> часу й грошей</a:t>
          </a:r>
        </a:p>
      </dgm:t>
    </dgm:pt>
    <dgm:pt modelId="{F2E0FB75-0621-4648-BDE8-FDE0B192A1A3}" type="parTrans" cxnId="{A32F09EF-C18E-4323-B2E4-1A77AB33784B}">
      <dgm:prSet/>
      <dgm:spPr/>
      <dgm:t>
        <a:bodyPr/>
        <a:lstStyle/>
        <a:p>
          <a:endParaRPr lang="ru-RU"/>
        </a:p>
      </dgm:t>
    </dgm:pt>
    <dgm:pt modelId="{E05EC3F7-0EC2-4CFE-A6C9-DEF3E6236C2E}" type="sibTrans" cxnId="{A32F09EF-C18E-4323-B2E4-1A77AB33784B}">
      <dgm:prSet/>
      <dgm:spPr/>
      <dgm:t>
        <a:bodyPr/>
        <a:lstStyle/>
        <a:p>
          <a:endParaRPr lang="ru-RU"/>
        </a:p>
      </dgm:t>
    </dgm:pt>
    <dgm:pt modelId="{1DC50DB9-4B2E-43C8-9EBA-F37CDF5892E4}">
      <dgm:prSet phldrT="[Текст]"/>
      <dgm:spPr/>
      <dgm:t>
        <a:bodyPr/>
        <a:lstStyle/>
        <a:p>
          <a:r>
            <a:rPr lang="ru-RU" b="1"/>
            <a:t>Вам ніколи не буде вистачати або часу, або грошей</a:t>
          </a:r>
          <a:endParaRPr lang="ru-RU" b="1" dirty="0"/>
        </a:p>
      </dgm:t>
    </dgm:pt>
    <dgm:pt modelId="{B67A0B2C-14BB-4970-8B37-10ED2DC38123}" type="parTrans" cxnId="{D66DB47F-4942-4DE2-A552-287D32938268}">
      <dgm:prSet/>
      <dgm:spPr/>
      <dgm:t>
        <a:bodyPr/>
        <a:lstStyle/>
        <a:p>
          <a:endParaRPr lang="ru-RU"/>
        </a:p>
      </dgm:t>
    </dgm:pt>
    <dgm:pt modelId="{9F5E44B4-35B9-4074-A44E-4FBD8974A3F0}" type="sibTrans" cxnId="{D66DB47F-4942-4DE2-A552-287D32938268}">
      <dgm:prSet/>
      <dgm:spPr/>
      <dgm:t>
        <a:bodyPr/>
        <a:lstStyle/>
        <a:p>
          <a:endParaRPr lang="ru-RU"/>
        </a:p>
      </dgm:t>
    </dgm:pt>
    <dgm:pt modelId="{EAD4B06B-F4E3-49FD-B36F-BA2476F5A10D}">
      <dgm:prSet phldrT="[Текст]"/>
      <dgm:spPr/>
      <dgm:t>
        <a:bodyPr/>
        <a:lstStyle/>
        <a:p>
          <a:r>
            <a:rPr lang="ru-RU" b="1" dirty="0"/>
            <a:t>Для </a:t>
          </a:r>
          <a:r>
            <a:rPr lang="ru-RU" b="1" dirty="0" err="1"/>
            <a:t>подолання</a:t>
          </a:r>
          <a:r>
            <a:rPr lang="ru-RU" b="1" dirty="0"/>
            <a:t> </a:t>
          </a:r>
          <a:r>
            <a:rPr lang="ru-RU" b="1" dirty="0" err="1"/>
            <a:t>цієї</a:t>
          </a:r>
          <a:r>
            <a:rPr lang="ru-RU" b="1" dirty="0"/>
            <a:t> </a:t>
          </a:r>
          <a:r>
            <a:rPr lang="ru-RU" b="1" dirty="0" err="1"/>
            <a:t>проблеми</a:t>
          </a:r>
          <a:r>
            <a:rPr lang="ru-RU" b="1" dirty="0"/>
            <a:t> </a:t>
          </a:r>
        </a:p>
        <a:p>
          <a:r>
            <a:rPr lang="ru-RU" b="1" dirty="0"/>
            <a:t>й </a:t>
          </a:r>
          <a:r>
            <a:rPr lang="ru-RU" b="1" dirty="0" err="1"/>
            <a:t>було</a:t>
          </a:r>
          <a:r>
            <a:rPr lang="ru-RU" b="1" dirty="0"/>
            <a:t> </a:t>
          </a:r>
          <a:r>
            <a:rPr lang="ru-RU" b="1" dirty="0" err="1"/>
            <a:t>розроблено</a:t>
          </a:r>
          <a:r>
            <a:rPr lang="ru-RU" b="1" dirty="0"/>
            <a:t> методику </a:t>
          </a:r>
          <a:r>
            <a:rPr lang="ru-RU" b="1" dirty="0" err="1"/>
            <a:t>керування</a:t>
          </a:r>
          <a:r>
            <a:rPr lang="ru-RU" b="1" dirty="0"/>
            <a:t> </a:t>
          </a:r>
          <a:r>
            <a:rPr lang="ru-RU" b="1" dirty="0" err="1"/>
            <a:t>діяльністю</a:t>
          </a:r>
          <a:r>
            <a:rPr lang="ru-RU" b="1" dirty="0"/>
            <a:t> </a:t>
          </a:r>
        </a:p>
        <a:p>
          <a:r>
            <a:rPr lang="ru-RU" b="1" dirty="0"/>
            <a:t>на </a:t>
          </a:r>
          <a:r>
            <a:rPr lang="ru-RU" b="1" dirty="0" err="1"/>
            <a:t>основі</a:t>
          </a:r>
          <a:r>
            <a:rPr lang="ru-RU" b="1" dirty="0"/>
            <a:t> </a:t>
          </a:r>
          <a:r>
            <a:rPr lang="ru-RU" b="1" dirty="0" err="1"/>
            <a:t>проєкту</a:t>
          </a:r>
          <a:r>
            <a:rPr lang="ru-RU" dirty="0"/>
            <a:t> </a:t>
          </a:r>
        </a:p>
      </dgm:t>
    </dgm:pt>
    <dgm:pt modelId="{8B664D5B-90CB-47DC-AE67-C9323DAE459A}" type="parTrans" cxnId="{26C5F661-CEE2-4210-9A2D-2694213F3EF0}">
      <dgm:prSet/>
      <dgm:spPr/>
      <dgm:t>
        <a:bodyPr/>
        <a:lstStyle/>
        <a:p>
          <a:endParaRPr lang="ru-RU"/>
        </a:p>
      </dgm:t>
    </dgm:pt>
    <dgm:pt modelId="{8BDA18BF-8449-46D3-956B-52F12FE05510}" type="sibTrans" cxnId="{26C5F661-CEE2-4210-9A2D-2694213F3EF0}">
      <dgm:prSet/>
      <dgm:spPr/>
      <dgm:t>
        <a:bodyPr/>
        <a:lstStyle/>
        <a:p>
          <a:endParaRPr lang="ru-RU"/>
        </a:p>
      </dgm:t>
    </dgm:pt>
    <dgm:pt modelId="{626F4D2F-CA0D-4CBC-B4C3-DD057FE7192D}" type="pres">
      <dgm:prSet presAssocID="{86ED2D95-65E3-40C3-8918-863D5FC69E48}" presName="Name0" presStyleCnt="0">
        <dgm:presLayoutVars>
          <dgm:dir/>
          <dgm:resizeHandles val="exact"/>
        </dgm:presLayoutVars>
      </dgm:prSet>
      <dgm:spPr/>
    </dgm:pt>
    <dgm:pt modelId="{F5208FFC-2E0B-44ED-9239-93BC0CD569BC}" type="pres">
      <dgm:prSet presAssocID="{699B2930-F74E-4CB6-831D-C3F7727305C2}" presName="node" presStyleLbl="node1" presStyleIdx="0" presStyleCnt="3" custScaleY="166333">
        <dgm:presLayoutVars>
          <dgm:bulletEnabled val="1"/>
        </dgm:presLayoutVars>
      </dgm:prSet>
      <dgm:spPr/>
    </dgm:pt>
    <dgm:pt modelId="{ED2B1DEA-4733-43F3-93F6-471EEF106DF1}" type="pres">
      <dgm:prSet presAssocID="{E05EC3F7-0EC2-4CFE-A6C9-DEF3E6236C2E}" presName="sibTrans" presStyleLbl="sibTrans2D1" presStyleIdx="0" presStyleCnt="2"/>
      <dgm:spPr/>
    </dgm:pt>
    <dgm:pt modelId="{828E0769-CD0A-4D5C-A48D-3D12942F594A}" type="pres">
      <dgm:prSet presAssocID="{E05EC3F7-0EC2-4CFE-A6C9-DEF3E6236C2E}" presName="connectorText" presStyleLbl="sibTrans2D1" presStyleIdx="0" presStyleCnt="2"/>
      <dgm:spPr/>
    </dgm:pt>
    <dgm:pt modelId="{2A4FAA9C-CB45-4A2D-ABFD-E3604C64EEAA}" type="pres">
      <dgm:prSet presAssocID="{1DC50DB9-4B2E-43C8-9EBA-F37CDF5892E4}" presName="node" presStyleLbl="node1" presStyleIdx="1" presStyleCnt="3" custScaleY="165011">
        <dgm:presLayoutVars>
          <dgm:bulletEnabled val="1"/>
        </dgm:presLayoutVars>
      </dgm:prSet>
      <dgm:spPr/>
    </dgm:pt>
    <dgm:pt modelId="{B4231DFC-5BEE-4374-B615-619D1893B642}" type="pres">
      <dgm:prSet presAssocID="{9F5E44B4-35B9-4074-A44E-4FBD8974A3F0}" presName="sibTrans" presStyleLbl="sibTrans2D1" presStyleIdx="1" presStyleCnt="2"/>
      <dgm:spPr/>
    </dgm:pt>
    <dgm:pt modelId="{51DC7D14-F2AB-4A14-821A-9A1EE6DB44BB}" type="pres">
      <dgm:prSet presAssocID="{9F5E44B4-35B9-4074-A44E-4FBD8974A3F0}" presName="connectorText" presStyleLbl="sibTrans2D1" presStyleIdx="1" presStyleCnt="2"/>
      <dgm:spPr/>
    </dgm:pt>
    <dgm:pt modelId="{80AA79DA-6DDB-4545-9823-8F6A635B2B93}" type="pres">
      <dgm:prSet presAssocID="{EAD4B06B-F4E3-49FD-B36F-BA2476F5A10D}" presName="node" presStyleLbl="node1" presStyleIdx="2" presStyleCnt="3" custScaleY="157480">
        <dgm:presLayoutVars>
          <dgm:bulletEnabled val="1"/>
        </dgm:presLayoutVars>
      </dgm:prSet>
      <dgm:spPr/>
    </dgm:pt>
  </dgm:ptLst>
  <dgm:cxnLst>
    <dgm:cxn modelId="{F8450A01-FC6E-4853-9783-EBE3722D3AAF}" type="presOf" srcId="{E05EC3F7-0EC2-4CFE-A6C9-DEF3E6236C2E}" destId="{828E0769-CD0A-4D5C-A48D-3D12942F594A}" srcOrd="1" destOrd="0" presId="urn:microsoft.com/office/officeart/2005/8/layout/process1"/>
    <dgm:cxn modelId="{39E28006-6FAB-4346-98EA-6DF8B175C617}" type="presOf" srcId="{9F5E44B4-35B9-4074-A44E-4FBD8974A3F0}" destId="{51DC7D14-F2AB-4A14-821A-9A1EE6DB44BB}" srcOrd="1" destOrd="0" presId="urn:microsoft.com/office/officeart/2005/8/layout/process1"/>
    <dgm:cxn modelId="{6EBE0E3D-EAE3-4343-ACC4-9EF44D056FC2}" type="presOf" srcId="{EAD4B06B-F4E3-49FD-B36F-BA2476F5A10D}" destId="{80AA79DA-6DDB-4545-9823-8F6A635B2B93}" srcOrd="0" destOrd="0" presId="urn:microsoft.com/office/officeart/2005/8/layout/process1"/>
    <dgm:cxn modelId="{26C5F661-CEE2-4210-9A2D-2694213F3EF0}" srcId="{86ED2D95-65E3-40C3-8918-863D5FC69E48}" destId="{EAD4B06B-F4E3-49FD-B36F-BA2476F5A10D}" srcOrd="2" destOrd="0" parTransId="{8B664D5B-90CB-47DC-AE67-C9323DAE459A}" sibTransId="{8BDA18BF-8449-46D3-956B-52F12FE05510}"/>
    <dgm:cxn modelId="{AB191946-8294-426B-9368-32297A2F0A10}" type="presOf" srcId="{E05EC3F7-0EC2-4CFE-A6C9-DEF3E6236C2E}" destId="{ED2B1DEA-4733-43F3-93F6-471EEF106DF1}" srcOrd="0" destOrd="0" presId="urn:microsoft.com/office/officeart/2005/8/layout/process1"/>
    <dgm:cxn modelId="{1D751E6E-8EB7-4EC1-B565-1E99AAEE4A46}" type="presOf" srcId="{1DC50DB9-4B2E-43C8-9EBA-F37CDF5892E4}" destId="{2A4FAA9C-CB45-4A2D-ABFD-E3604C64EEAA}" srcOrd="0" destOrd="0" presId="urn:microsoft.com/office/officeart/2005/8/layout/process1"/>
    <dgm:cxn modelId="{D66DB47F-4942-4DE2-A552-287D32938268}" srcId="{86ED2D95-65E3-40C3-8918-863D5FC69E48}" destId="{1DC50DB9-4B2E-43C8-9EBA-F37CDF5892E4}" srcOrd="1" destOrd="0" parTransId="{B67A0B2C-14BB-4970-8B37-10ED2DC38123}" sibTransId="{9F5E44B4-35B9-4074-A44E-4FBD8974A3F0}"/>
    <dgm:cxn modelId="{0BCAA29B-71E6-4002-BFED-6A41F34C4EF2}" type="presOf" srcId="{699B2930-F74E-4CB6-831D-C3F7727305C2}" destId="{F5208FFC-2E0B-44ED-9239-93BC0CD569BC}" srcOrd="0" destOrd="0" presId="urn:microsoft.com/office/officeart/2005/8/layout/process1"/>
    <dgm:cxn modelId="{6CBCA9CA-9301-47BE-AD39-E8FAF7C50CCF}" type="presOf" srcId="{9F5E44B4-35B9-4074-A44E-4FBD8974A3F0}" destId="{B4231DFC-5BEE-4374-B615-619D1893B642}" srcOrd="0" destOrd="0" presId="urn:microsoft.com/office/officeart/2005/8/layout/process1"/>
    <dgm:cxn modelId="{A32F09EF-C18E-4323-B2E4-1A77AB33784B}" srcId="{86ED2D95-65E3-40C3-8918-863D5FC69E48}" destId="{699B2930-F74E-4CB6-831D-C3F7727305C2}" srcOrd="0" destOrd="0" parTransId="{F2E0FB75-0621-4648-BDE8-FDE0B192A1A3}" sibTransId="{E05EC3F7-0EC2-4CFE-A6C9-DEF3E6236C2E}"/>
    <dgm:cxn modelId="{CFD2B7F2-6A47-4EBC-ABA0-EA8B4D72B904}" type="presOf" srcId="{86ED2D95-65E3-40C3-8918-863D5FC69E48}" destId="{626F4D2F-CA0D-4CBC-B4C3-DD057FE7192D}" srcOrd="0" destOrd="0" presId="urn:microsoft.com/office/officeart/2005/8/layout/process1"/>
    <dgm:cxn modelId="{FA71D253-5603-48DB-96FB-56DB8182C76A}" type="presParOf" srcId="{626F4D2F-CA0D-4CBC-B4C3-DD057FE7192D}" destId="{F5208FFC-2E0B-44ED-9239-93BC0CD569BC}" srcOrd="0" destOrd="0" presId="urn:microsoft.com/office/officeart/2005/8/layout/process1"/>
    <dgm:cxn modelId="{E9682879-AB54-42AB-8378-FB898B9F6564}" type="presParOf" srcId="{626F4D2F-CA0D-4CBC-B4C3-DD057FE7192D}" destId="{ED2B1DEA-4733-43F3-93F6-471EEF106DF1}" srcOrd="1" destOrd="0" presId="urn:microsoft.com/office/officeart/2005/8/layout/process1"/>
    <dgm:cxn modelId="{1B2FC530-10F6-488C-BFCC-F5CADE1917A2}" type="presParOf" srcId="{ED2B1DEA-4733-43F3-93F6-471EEF106DF1}" destId="{828E0769-CD0A-4D5C-A48D-3D12942F594A}" srcOrd="0" destOrd="0" presId="urn:microsoft.com/office/officeart/2005/8/layout/process1"/>
    <dgm:cxn modelId="{C659CB06-A780-42FB-83AE-8C99A13BD806}" type="presParOf" srcId="{626F4D2F-CA0D-4CBC-B4C3-DD057FE7192D}" destId="{2A4FAA9C-CB45-4A2D-ABFD-E3604C64EEAA}" srcOrd="2" destOrd="0" presId="urn:microsoft.com/office/officeart/2005/8/layout/process1"/>
    <dgm:cxn modelId="{A8D49FE5-A68E-4FDE-9096-D0B6CA918B4A}" type="presParOf" srcId="{626F4D2F-CA0D-4CBC-B4C3-DD057FE7192D}" destId="{B4231DFC-5BEE-4374-B615-619D1893B642}" srcOrd="3" destOrd="0" presId="urn:microsoft.com/office/officeart/2005/8/layout/process1"/>
    <dgm:cxn modelId="{FF72D719-B7E1-42B3-B039-2C068047E9A1}" type="presParOf" srcId="{B4231DFC-5BEE-4374-B615-619D1893B642}" destId="{51DC7D14-F2AB-4A14-821A-9A1EE6DB44BB}" srcOrd="0" destOrd="0" presId="urn:microsoft.com/office/officeart/2005/8/layout/process1"/>
    <dgm:cxn modelId="{29772F28-9D0D-4C9A-8B71-D2C29E8EE4D8}" type="presParOf" srcId="{626F4D2F-CA0D-4CBC-B4C3-DD057FE7192D}" destId="{80AA79DA-6DDB-4545-9823-8F6A635B2B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DF284B-550C-4A6C-A2CF-8A0E73A5171F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D062F4C-4896-465E-B0DA-1272F0AC96BB}">
      <dgm:prSet phldrT="[Текст]"/>
      <dgm:spPr/>
      <dgm:t>
        <a:bodyPr/>
        <a:lstStyle/>
        <a:p>
          <a:pPr algn="ctr"/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Основна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задача при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реалізації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проєкту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ru-RU" b="1" dirty="0" err="1"/>
            <a:t>забезпечити</a:t>
          </a:r>
          <a:r>
            <a:rPr lang="ru-RU" b="1" dirty="0"/>
            <a:t> </a:t>
          </a:r>
          <a:r>
            <a:rPr lang="ru-RU" b="1" dirty="0" err="1"/>
            <a:t>виконання</a:t>
          </a:r>
          <a:r>
            <a:rPr lang="ru-RU" b="1" dirty="0"/>
            <a:t> </a:t>
          </a:r>
          <a:r>
            <a:rPr lang="ru-RU" b="1" dirty="0" err="1"/>
            <a:t>робіт</a:t>
          </a:r>
          <a:r>
            <a:rPr lang="ru-RU" b="1" dirty="0"/>
            <a:t> у </a:t>
          </a:r>
          <a:r>
            <a:rPr lang="ru-RU" b="1" dirty="0" err="1"/>
            <a:t>визначений</a:t>
          </a:r>
          <a:r>
            <a:rPr lang="ru-RU" b="1" dirty="0"/>
            <a:t> </a:t>
          </a:r>
          <a:r>
            <a:rPr lang="ru-RU" b="1" dirty="0" err="1"/>
            <a:t>термін</a:t>
          </a:r>
          <a:r>
            <a:rPr lang="ru-RU" b="1" dirty="0"/>
            <a:t>, у рамках </a:t>
          </a:r>
          <a:r>
            <a:rPr lang="ru-RU" b="1" dirty="0" err="1"/>
            <a:t>виділених</a:t>
          </a:r>
          <a:r>
            <a:rPr lang="ru-RU" b="1" dirty="0"/>
            <a:t> </a:t>
          </a:r>
          <a:r>
            <a:rPr lang="ru-RU" b="1" dirty="0" err="1"/>
            <a:t>засобів</a:t>
          </a:r>
          <a:r>
            <a:rPr lang="ru-RU" b="1" dirty="0"/>
            <a:t>, </a:t>
          </a:r>
          <a:r>
            <a:rPr lang="ru-RU" b="1" dirty="0" err="1"/>
            <a:t>відповідно</a:t>
          </a:r>
          <a:r>
            <a:rPr lang="ru-RU" b="1" dirty="0"/>
            <a:t> до </a:t>
          </a:r>
          <a:r>
            <a:rPr lang="ru-RU" b="1" dirty="0" err="1"/>
            <a:t>поставленого</a:t>
          </a:r>
          <a:r>
            <a:rPr lang="ru-RU" b="1" dirty="0"/>
            <a:t> </a:t>
          </a:r>
          <a:r>
            <a:rPr lang="ru-RU" b="1" dirty="0" err="1"/>
            <a:t>завдання</a:t>
          </a:r>
          <a:endParaRPr lang="ru-RU" b="1" dirty="0"/>
        </a:p>
      </dgm:t>
    </dgm:pt>
    <dgm:pt modelId="{94E37D7A-B810-492F-80B7-D2ED47A8536C}" type="parTrans" cxnId="{17FD9270-1340-43D8-AC44-5D9351EDB84F}">
      <dgm:prSet/>
      <dgm:spPr/>
      <dgm:t>
        <a:bodyPr/>
        <a:lstStyle/>
        <a:p>
          <a:endParaRPr lang="ru-RU"/>
        </a:p>
      </dgm:t>
    </dgm:pt>
    <dgm:pt modelId="{018C47EF-703F-4741-9A60-EDEEEF7DBAAC}" type="sibTrans" cxnId="{17FD9270-1340-43D8-AC44-5D9351EDB84F}">
      <dgm:prSet/>
      <dgm:spPr/>
      <dgm:t>
        <a:bodyPr/>
        <a:lstStyle/>
        <a:p>
          <a:endParaRPr lang="ru-RU"/>
        </a:p>
      </dgm:t>
    </dgm:pt>
    <dgm:pt modelId="{CCE8FC40-659F-4FA1-9927-B28C4E2B30FF}" type="pres">
      <dgm:prSet presAssocID="{C3DF284B-550C-4A6C-A2CF-8A0E73A5171F}" presName="linear" presStyleCnt="0">
        <dgm:presLayoutVars>
          <dgm:animLvl val="lvl"/>
          <dgm:resizeHandles val="exact"/>
        </dgm:presLayoutVars>
      </dgm:prSet>
      <dgm:spPr/>
    </dgm:pt>
    <dgm:pt modelId="{C993F667-D369-4051-9159-0DD12F63A067}" type="pres">
      <dgm:prSet presAssocID="{ED062F4C-4896-465E-B0DA-1272F0AC96B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98D1D37-D889-4B23-AE1E-AC454080B27E}" type="presOf" srcId="{ED062F4C-4896-465E-B0DA-1272F0AC96BB}" destId="{C993F667-D369-4051-9159-0DD12F63A067}" srcOrd="0" destOrd="0" presId="urn:microsoft.com/office/officeart/2005/8/layout/vList2"/>
    <dgm:cxn modelId="{1D3E1E4A-E9F7-481B-8AC4-6A31BC04CE6F}" type="presOf" srcId="{C3DF284B-550C-4A6C-A2CF-8A0E73A5171F}" destId="{CCE8FC40-659F-4FA1-9927-B28C4E2B30FF}" srcOrd="0" destOrd="0" presId="urn:microsoft.com/office/officeart/2005/8/layout/vList2"/>
    <dgm:cxn modelId="{17FD9270-1340-43D8-AC44-5D9351EDB84F}" srcId="{C3DF284B-550C-4A6C-A2CF-8A0E73A5171F}" destId="{ED062F4C-4896-465E-B0DA-1272F0AC96BB}" srcOrd="0" destOrd="0" parTransId="{94E37D7A-B810-492F-80B7-D2ED47A8536C}" sibTransId="{018C47EF-703F-4741-9A60-EDEEEF7DBAAC}"/>
    <dgm:cxn modelId="{E81AAE77-CAF5-412E-AEDD-655455A12899}" type="presParOf" srcId="{CCE8FC40-659F-4FA1-9927-B28C4E2B30FF}" destId="{C993F667-D369-4051-9159-0DD12F63A0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C23B37-EEA0-4D83-A0A8-BB3C7784C566}" type="doc">
      <dgm:prSet loTypeId="urn:microsoft.com/office/officeart/2008/layout/RadialCluster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480CCBD-FE0A-4293-AD53-D26CBA3FBB01}">
      <dgm:prSet phldrT="[Текст]" custT="1"/>
      <dgm:spPr/>
      <dgm:t>
        <a:bodyPr/>
        <a:lstStyle/>
        <a:p>
          <a:r>
            <a:rPr lang="uk-UA" sz="2000" b="1" dirty="0"/>
            <a:t>Обмеження, що накладаються на </a:t>
          </a:r>
          <a:r>
            <a:rPr lang="uk-UA" sz="2000" b="1" dirty="0" err="1"/>
            <a:t>проєкт</a:t>
          </a:r>
          <a:endParaRPr lang="ru-RU" sz="2000" b="1" dirty="0"/>
        </a:p>
      </dgm:t>
    </dgm:pt>
    <dgm:pt modelId="{742690F5-3BF8-49CE-A059-25D3142E3333}" type="parTrans" cxnId="{8CE729C9-8469-4E10-822A-DD9AF6E3EADF}">
      <dgm:prSet/>
      <dgm:spPr/>
      <dgm:t>
        <a:bodyPr/>
        <a:lstStyle/>
        <a:p>
          <a:endParaRPr lang="ru-RU"/>
        </a:p>
      </dgm:t>
    </dgm:pt>
    <dgm:pt modelId="{D077A4EF-7C2F-4FED-8B88-3784490CB31E}" type="sibTrans" cxnId="{8CE729C9-8469-4E10-822A-DD9AF6E3EADF}">
      <dgm:prSet/>
      <dgm:spPr/>
      <dgm:t>
        <a:bodyPr/>
        <a:lstStyle/>
        <a:p>
          <a:endParaRPr lang="ru-RU"/>
        </a:p>
      </dgm:t>
    </dgm:pt>
    <dgm:pt modelId="{D87CC7DB-23C3-455F-82D8-E326C3B780D0}">
      <dgm:prSet phldrT="[Текст]"/>
      <dgm:spPr/>
      <dgm:t>
        <a:bodyPr/>
        <a:lstStyle/>
        <a:p>
          <a:r>
            <a:rPr lang="uk-UA" dirty="0"/>
            <a:t>бюджет</a:t>
          </a:r>
          <a:endParaRPr lang="ru-RU" dirty="0"/>
        </a:p>
      </dgm:t>
    </dgm:pt>
    <dgm:pt modelId="{287825DF-EC98-45EF-8F22-202556916F6E}" type="parTrans" cxnId="{96743DEA-2C66-46DC-9D54-63BF7C0841F8}">
      <dgm:prSet/>
      <dgm:spPr/>
      <dgm:t>
        <a:bodyPr/>
        <a:lstStyle/>
        <a:p>
          <a:endParaRPr lang="ru-RU"/>
        </a:p>
      </dgm:t>
    </dgm:pt>
    <dgm:pt modelId="{0A7C06F0-773D-415F-9ACF-430C28B62100}" type="sibTrans" cxnId="{96743DEA-2C66-46DC-9D54-63BF7C0841F8}">
      <dgm:prSet/>
      <dgm:spPr/>
      <dgm:t>
        <a:bodyPr/>
        <a:lstStyle/>
        <a:p>
          <a:endParaRPr lang="ru-RU"/>
        </a:p>
      </dgm:t>
    </dgm:pt>
    <dgm:pt modelId="{9BD7FB17-C957-4F0E-8F4C-C735C72FD97B}">
      <dgm:prSet phldrT="[Текст]"/>
      <dgm:spPr/>
      <dgm:t>
        <a:bodyPr/>
        <a:lstStyle/>
        <a:p>
          <a:r>
            <a:rPr lang="uk-UA" dirty="0"/>
            <a:t>якість</a:t>
          </a:r>
          <a:endParaRPr lang="ru-RU" dirty="0"/>
        </a:p>
      </dgm:t>
    </dgm:pt>
    <dgm:pt modelId="{3777A77D-BAD3-462C-95CF-6F8E340B54A3}" type="parTrans" cxnId="{BF8046A6-A01E-42D8-9D27-F84DF9F83273}">
      <dgm:prSet/>
      <dgm:spPr/>
      <dgm:t>
        <a:bodyPr/>
        <a:lstStyle/>
        <a:p>
          <a:endParaRPr lang="ru-RU"/>
        </a:p>
      </dgm:t>
    </dgm:pt>
    <dgm:pt modelId="{6502EEA3-FA34-45CC-A183-BAE36728529E}" type="sibTrans" cxnId="{BF8046A6-A01E-42D8-9D27-F84DF9F83273}">
      <dgm:prSet/>
      <dgm:spPr/>
      <dgm:t>
        <a:bodyPr/>
        <a:lstStyle/>
        <a:p>
          <a:endParaRPr lang="ru-RU"/>
        </a:p>
      </dgm:t>
    </dgm:pt>
    <dgm:pt modelId="{F92CAABF-C733-47D3-AA1F-39DE3D64A84C}">
      <dgm:prSet phldrT="[Текст]"/>
      <dgm:spPr/>
      <dgm:t>
        <a:bodyPr/>
        <a:lstStyle/>
        <a:p>
          <a:r>
            <a:rPr lang="uk-UA" dirty="0"/>
            <a:t>час</a:t>
          </a:r>
          <a:endParaRPr lang="ru-RU" dirty="0"/>
        </a:p>
      </dgm:t>
    </dgm:pt>
    <dgm:pt modelId="{D22C0B96-FA3D-4369-820B-E28668D0B87F}" type="parTrans" cxnId="{B8569B6B-D547-4751-B21B-42C6ED0DF52E}">
      <dgm:prSet/>
      <dgm:spPr/>
      <dgm:t>
        <a:bodyPr/>
        <a:lstStyle/>
        <a:p>
          <a:endParaRPr lang="ru-RU"/>
        </a:p>
      </dgm:t>
    </dgm:pt>
    <dgm:pt modelId="{5DC0986B-5B6D-48CE-9678-496F2DEDDF8A}" type="sibTrans" cxnId="{B8569B6B-D547-4751-B21B-42C6ED0DF52E}">
      <dgm:prSet/>
      <dgm:spPr/>
      <dgm:t>
        <a:bodyPr/>
        <a:lstStyle/>
        <a:p>
          <a:endParaRPr lang="ru-RU"/>
        </a:p>
      </dgm:t>
    </dgm:pt>
    <dgm:pt modelId="{038D39E0-D179-49DD-8498-BC2103D20396}" type="pres">
      <dgm:prSet presAssocID="{4BC23B37-EEA0-4D83-A0A8-BB3C7784C5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3688DD1-DEAE-4DAD-990E-2538CB5CB7B9}" type="pres">
      <dgm:prSet presAssocID="{1480CCBD-FE0A-4293-AD53-D26CBA3FBB01}" presName="singleCycle" presStyleCnt="0"/>
      <dgm:spPr/>
    </dgm:pt>
    <dgm:pt modelId="{DE88DAC6-0121-4AFA-8BAB-5F78B126A957}" type="pres">
      <dgm:prSet presAssocID="{1480CCBD-FE0A-4293-AD53-D26CBA3FBB01}" presName="singleCenter" presStyleLbl="node1" presStyleIdx="0" presStyleCnt="4" custScaleX="248223" custScaleY="100042" custLinFactNeighborX="5081" custLinFactNeighborY="-10853">
        <dgm:presLayoutVars>
          <dgm:chMax val="7"/>
          <dgm:chPref val="7"/>
        </dgm:presLayoutVars>
      </dgm:prSet>
      <dgm:spPr/>
    </dgm:pt>
    <dgm:pt modelId="{4B72AA82-36DE-4E33-B210-F9158225A00A}" type="pres">
      <dgm:prSet presAssocID="{287825DF-EC98-45EF-8F22-202556916F6E}" presName="Name56" presStyleLbl="parChTrans1D2" presStyleIdx="0" presStyleCnt="3"/>
      <dgm:spPr/>
    </dgm:pt>
    <dgm:pt modelId="{70BB3C13-8414-4419-9729-B901F1883F59}" type="pres">
      <dgm:prSet presAssocID="{D87CC7DB-23C3-455F-82D8-E326C3B780D0}" presName="text0" presStyleLbl="node1" presStyleIdx="1" presStyleCnt="4" custScaleX="245175" custRadScaleRad="101422" custRadScaleInc="9584">
        <dgm:presLayoutVars>
          <dgm:bulletEnabled val="1"/>
        </dgm:presLayoutVars>
      </dgm:prSet>
      <dgm:spPr/>
    </dgm:pt>
    <dgm:pt modelId="{AEECFF23-10E2-4FC0-A75F-7269BCA82D4D}" type="pres">
      <dgm:prSet presAssocID="{3777A77D-BAD3-462C-95CF-6F8E340B54A3}" presName="Name56" presStyleLbl="parChTrans1D2" presStyleIdx="1" presStyleCnt="3"/>
      <dgm:spPr/>
    </dgm:pt>
    <dgm:pt modelId="{AFB0533D-018D-4120-BC04-6D0048227C75}" type="pres">
      <dgm:prSet presAssocID="{9BD7FB17-C957-4F0E-8F4C-C735C72FD97B}" presName="text0" presStyleLbl="node1" presStyleIdx="2" presStyleCnt="4" custScaleX="178810" custRadScaleRad="121348" custRadScaleInc="-10303">
        <dgm:presLayoutVars>
          <dgm:bulletEnabled val="1"/>
        </dgm:presLayoutVars>
      </dgm:prSet>
      <dgm:spPr/>
    </dgm:pt>
    <dgm:pt modelId="{0E0ECFF6-4FCE-44C9-82EC-4D80D7EFDE09}" type="pres">
      <dgm:prSet presAssocID="{D22C0B96-FA3D-4369-820B-E28668D0B87F}" presName="Name56" presStyleLbl="parChTrans1D2" presStyleIdx="2" presStyleCnt="3"/>
      <dgm:spPr/>
    </dgm:pt>
    <dgm:pt modelId="{5558EFD0-89C6-464F-A234-E18594CEB0BB}" type="pres">
      <dgm:prSet presAssocID="{F92CAABF-C733-47D3-AA1F-39DE3D64A84C}" presName="text0" presStyleLbl="node1" presStyleIdx="3" presStyleCnt="4" custScaleX="176489" custScaleY="128174">
        <dgm:presLayoutVars>
          <dgm:bulletEnabled val="1"/>
        </dgm:presLayoutVars>
      </dgm:prSet>
      <dgm:spPr/>
    </dgm:pt>
  </dgm:ptLst>
  <dgm:cxnLst>
    <dgm:cxn modelId="{99C98B3C-6DF5-4C56-99B4-B8728C7C1C2E}" type="presOf" srcId="{287825DF-EC98-45EF-8F22-202556916F6E}" destId="{4B72AA82-36DE-4E33-B210-F9158225A00A}" srcOrd="0" destOrd="0" presId="urn:microsoft.com/office/officeart/2008/layout/RadialCluster"/>
    <dgm:cxn modelId="{D8886643-3FAC-42D6-ADE1-2C6E13E978CD}" type="presOf" srcId="{3777A77D-BAD3-462C-95CF-6F8E340B54A3}" destId="{AEECFF23-10E2-4FC0-A75F-7269BCA82D4D}" srcOrd="0" destOrd="0" presId="urn:microsoft.com/office/officeart/2008/layout/RadialCluster"/>
    <dgm:cxn modelId="{B8569B6B-D547-4751-B21B-42C6ED0DF52E}" srcId="{1480CCBD-FE0A-4293-AD53-D26CBA3FBB01}" destId="{F92CAABF-C733-47D3-AA1F-39DE3D64A84C}" srcOrd="2" destOrd="0" parTransId="{D22C0B96-FA3D-4369-820B-E28668D0B87F}" sibTransId="{5DC0986B-5B6D-48CE-9678-496F2DEDDF8A}"/>
    <dgm:cxn modelId="{4CF4D559-6D83-4DB3-91C8-F3804AE623EF}" type="presOf" srcId="{D87CC7DB-23C3-455F-82D8-E326C3B780D0}" destId="{70BB3C13-8414-4419-9729-B901F1883F59}" srcOrd="0" destOrd="0" presId="urn:microsoft.com/office/officeart/2008/layout/RadialCluster"/>
    <dgm:cxn modelId="{09D17E93-1AE0-45C1-B407-72104B350E26}" type="presOf" srcId="{4BC23B37-EEA0-4D83-A0A8-BB3C7784C566}" destId="{038D39E0-D179-49DD-8498-BC2103D20396}" srcOrd="0" destOrd="0" presId="urn:microsoft.com/office/officeart/2008/layout/RadialCluster"/>
    <dgm:cxn modelId="{C350BE99-44C3-4B6A-B13B-4CB5771B4265}" type="presOf" srcId="{D22C0B96-FA3D-4369-820B-E28668D0B87F}" destId="{0E0ECFF6-4FCE-44C9-82EC-4D80D7EFDE09}" srcOrd="0" destOrd="0" presId="urn:microsoft.com/office/officeart/2008/layout/RadialCluster"/>
    <dgm:cxn modelId="{BF8046A6-A01E-42D8-9D27-F84DF9F83273}" srcId="{1480CCBD-FE0A-4293-AD53-D26CBA3FBB01}" destId="{9BD7FB17-C957-4F0E-8F4C-C735C72FD97B}" srcOrd="1" destOrd="0" parTransId="{3777A77D-BAD3-462C-95CF-6F8E340B54A3}" sibTransId="{6502EEA3-FA34-45CC-A183-BAE36728529E}"/>
    <dgm:cxn modelId="{CB99FEC3-82E9-40CF-A68D-CB910E4DE837}" type="presOf" srcId="{F92CAABF-C733-47D3-AA1F-39DE3D64A84C}" destId="{5558EFD0-89C6-464F-A234-E18594CEB0BB}" srcOrd="0" destOrd="0" presId="urn:microsoft.com/office/officeart/2008/layout/RadialCluster"/>
    <dgm:cxn modelId="{8CE729C9-8469-4E10-822A-DD9AF6E3EADF}" srcId="{4BC23B37-EEA0-4D83-A0A8-BB3C7784C566}" destId="{1480CCBD-FE0A-4293-AD53-D26CBA3FBB01}" srcOrd="0" destOrd="0" parTransId="{742690F5-3BF8-49CE-A059-25D3142E3333}" sibTransId="{D077A4EF-7C2F-4FED-8B88-3784490CB31E}"/>
    <dgm:cxn modelId="{E8B394D0-A92D-4A4E-9198-22946B229B9B}" type="presOf" srcId="{9BD7FB17-C957-4F0E-8F4C-C735C72FD97B}" destId="{AFB0533D-018D-4120-BC04-6D0048227C75}" srcOrd="0" destOrd="0" presId="urn:microsoft.com/office/officeart/2008/layout/RadialCluster"/>
    <dgm:cxn modelId="{7FE356D2-A7AE-40F0-AD4A-F4B4C0661977}" type="presOf" srcId="{1480CCBD-FE0A-4293-AD53-D26CBA3FBB01}" destId="{DE88DAC6-0121-4AFA-8BAB-5F78B126A957}" srcOrd="0" destOrd="0" presId="urn:microsoft.com/office/officeart/2008/layout/RadialCluster"/>
    <dgm:cxn modelId="{96743DEA-2C66-46DC-9D54-63BF7C0841F8}" srcId="{1480CCBD-FE0A-4293-AD53-D26CBA3FBB01}" destId="{D87CC7DB-23C3-455F-82D8-E326C3B780D0}" srcOrd="0" destOrd="0" parTransId="{287825DF-EC98-45EF-8F22-202556916F6E}" sibTransId="{0A7C06F0-773D-415F-9ACF-430C28B62100}"/>
    <dgm:cxn modelId="{41DA69AC-560B-454B-9B5D-151024000230}" type="presParOf" srcId="{038D39E0-D179-49DD-8498-BC2103D20396}" destId="{53688DD1-DEAE-4DAD-990E-2538CB5CB7B9}" srcOrd="0" destOrd="0" presId="urn:microsoft.com/office/officeart/2008/layout/RadialCluster"/>
    <dgm:cxn modelId="{64F5A29B-6CCC-4A43-AD2E-03CE332A6633}" type="presParOf" srcId="{53688DD1-DEAE-4DAD-990E-2538CB5CB7B9}" destId="{DE88DAC6-0121-4AFA-8BAB-5F78B126A957}" srcOrd="0" destOrd="0" presId="urn:microsoft.com/office/officeart/2008/layout/RadialCluster"/>
    <dgm:cxn modelId="{EF164E4E-BE4B-4494-ACA9-468D0149389D}" type="presParOf" srcId="{53688DD1-DEAE-4DAD-990E-2538CB5CB7B9}" destId="{4B72AA82-36DE-4E33-B210-F9158225A00A}" srcOrd="1" destOrd="0" presId="urn:microsoft.com/office/officeart/2008/layout/RadialCluster"/>
    <dgm:cxn modelId="{7159B742-E4B5-48E0-8D80-497339451A0D}" type="presParOf" srcId="{53688DD1-DEAE-4DAD-990E-2538CB5CB7B9}" destId="{70BB3C13-8414-4419-9729-B901F1883F59}" srcOrd="2" destOrd="0" presId="urn:microsoft.com/office/officeart/2008/layout/RadialCluster"/>
    <dgm:cxn modelId="{AF50A655-E34B-499B-BA12-0488960A2FC7}" type="presParOf" srcId="{53688DD1-DEAE-4DAD-990E-2538CB5CB7B9}" destId="{AEECFF23-10E2-4FC0-A75F-7269BCA82D4D}" srcOrd="3" destOrd="0" presId="urn:microsoft.com/office/officeart/2008/layout/RadialCluster"/>
    <dgm:cxn modelId="{BA7ADAE9-9A31-41AB-A20E-3FB01674A1DE}" type="presParOf" srcId="{53688DD1-DEAE-4DAD-990E-2538CB5CB7B9}" destId="{AFB0533D-018D-4120-BC04-6D0048227C75}" srcOrd="4" destOrd="0" presId="urn:microsoft.com/office/officeart/2008/layout/RadialCluster"/>
    <dgm:cxn modelId="{333BF02F-5D81-4CFF-B29F-2BDCEFE10895}" type="presParOf" srcId="{53688DD1-DEAE-4DAD-990E-2538CB5CB7B9}" destId="{0E0ECFF6-4FCE-44C9-82EC-4D80D7EFDE09}" srcOrd="5" destOrd="0" presId="urn:microsoft.com/office/officeart/2008/layout/RadialCluster"/>
    <dgm:cxn modelId="{41E5C4AD-1FA2-456F-A5C1-67EA2FF2F412}" type="presParOf" srcId="{53688DD1-DEAE-4DAD-990E-2538CB5CB7B9}" destId="{5558EFD0-89C6-464F-A234-E18594CEB0B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6B39D1-39CB-48C9-8A3A-85D0709B29A9}" type="doc">
      <dgm:prSet loTypeId="urn:microsoft.com/office/officeart/2005/8/layout/gear1" loCatId="cycle" qsTypeId="urn:microsoft.com/office/officeart/2005/8/quickstyle/simple2" qsCatId="simple" csTypeId="urn:microsoft.com/office/officeart/2005/8/colors/accent1_4" csCatId="accent1" phldr="1"/>
      <dgm:spPr/>
    </dgm:pt>
    <dgm:pt modelId="{1B635555-8E3F-4844-BC76-FA07AB85E465}">
      <dgm:prSet phldrT="[Текст]"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Невеликий бюджет (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вартість</a:t>
          </a:r>
          <a:r>
            <a:rPr lang="ru-RU" sz="1600" b="1" dirty="0">
              <a:latin typeface="Arial" pitchFamily="34" charset="0"/>
              <a:cs typeface="Arial" pitchFamily="34" charset="0"/>
            </a:rPr>
            <a:t>)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може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викликати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збільшення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термінів</a:t>
          </a:r>
          <a:r>
            <a:rPr lang="ru-RU" sz="1600" b="1" dirty="0">
              <a:latin typeface="Arial" pitchFamily="34" charset="0"/>
              <a:cs typeface="Arial" pitchFamily="34" charset="0"/>
            </a:rPr>
            <a:t> (часу) і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падіння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якості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DBF770D8-947D-49D0-99D8-ABF19B10CEA2}" type="parTrans" cxnId="{36712E4B-ABC5-41F6-A6E4-4737C0E13F1F}">
      <dgm:prSet/>
      <dgm:spPr/>
      <dgm:t>
        <a:bodyPr/>
        <a:lstStyle/>
        <a:p>
          <a:endParaRPr lang="ru-RU"/>
        </a:p>
      </dgm:t>
    </dgm:pt>
    <dgm:pt modelId="{EFCD7B69-6F0A-42FB-9110-C3A06ED1E876}" type="sibTrans" cxnId="{36712E4B-ABC5-41F6-A6E4-4737C0E13F1F}">
      <dgm:prSet/>
      <dgm:spPr/>
      <dgm:t>
        <a:bodyPr/>
        <a:lstStyle/>
        <a:p>
          <a:endParaRPr lang="ru-RU"/>
        </a:p>
      </dgm:t>
    </dgm:pt>
    <dgm:pt modelId="{F18EBF7E-63B3-49F5-948B-065CE8F14D16}">
      <dgm:prSet phldrT="[Текст]" custT="1"/>
      <dgm:spPr/>
      <dgm:t>
        <a:bodyPr/>
        <a:lstStyle/>
        <a:p>
          <a:r>
            <a:rPr lang="ru-RU" sz="1600" b="1" dirty="0" err="1">
              <a:latin typeface="Arial" pitchFamily="34" charset="0"/>
              <a:cs typeface="Arial" pitchFamily="34" charset="0"/>
            </a:rPr>
            <a:t>Зміна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змісту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зазвичай</a:t>
          </a:r>
          <a:r>
            <a:rPr lang="ru-RU" sz="1600" b="1" dirty="0">
              <a:latin typeface="Arial" pitchFamily="34" charset="0"/>
              <a:cs typeface="Arial" pitchFamily="34" charset="0"/>
            </a:rPr>
            <a:t> приводить до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зміни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термінів</a:t>
          </a:r>
          <a:r>
            <a:rPr lang="ru-RU" sz="1600" b="1" dirty="0">
              <a:latin typeface="Arial" pitchFamily="34" charset="0"/>
              <a:cs typeface="Arial" pitchFamily="34" charset="0"/>
            </a:rPr>
            <a:t> (часу) і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вартості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89AE13FB-3F0C-45D0-88CD-ABFEB0917576}" type="sibTrans" cxnId="{16CA4C1E-9D0A-454B-92A1-097CF3A7F4EB}">
      <dgm:prSet/>
      <dgm:spPr/>
      <dgm:t>
        <a:bodyPr/>
        <a:lstStyle/>
        <a:p>
          <a:endParaRPr lang="ru-RU"/>
        </a:p>
      </dgm:t>
    </dgm:pt>
    <dgm:pt modelId="{634B9FA5-FDBF-498E-A07C-54D789CC9620}" type="parTrans" cxnId="{16CA4C1E-9D0A-454B-92A1-097CF3A7F4EB}">
      <dgm:prSet/>
      <dgm:spPr/>
      <dgm:t>
        <a:bodyPr/>
        <a:lstStyle/>
        <a:p>
          <a:endParaRPr lang="ru-RU"/>
        </a:p>
      </dgm:t>
    </dgm:pt>
    <dgm:pt modelId="{C8506A33-F4A9-485E-B583-F6C541A0066B}">
      <dgm:prSet phldrT="[Текст]" custT="1"/>
      <dgm:spPr/>
      <dgm:t>
        <a:bodyPr/>
        <a:lstStyle/>
        <a:p>
          <a:r>
            <a:rPr lang="ru-RU" sz="1600" b="1" dirty="0" err="1">
              <a:latin typeface="Arial" pitchFamily="34" charset="0"/>
              <a:cs typeface="Arial" pitchFamily="34" charset="0"/>
            </a:rPr>
            <a:t>Стислі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терміни</a:t>
          </a:r>
          <a:r>
            <a:rPr lang="ru-RU" sz="1600" b="1" dirty="0">
              <a:latin typeface="Arial" pitchFamily="34" charset="0"/>
              <a:cs typeface="Arial" pitchFamily="34" charset="0"/>
            </a:rPr>
            <a:t> (час)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можуть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викликати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збільшення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вартості</a:t>
          </a:r>
          <a:r>
            <a:rPr lang="ru-RU" sz="1600" b="1" dirty="0">
              <a:latin typeface="Arial" pitchFamily="34" charset="0"/>
              <a:cs typeface="Arial" pitchFamily="34" charset="0"/>
            </a:rPr>
            <a:t> й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зменшення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якості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4AE97961-CBF5-4CAD-9D0A-D6CF11D32042}" type="sibTrans" cxnId="{2D6A629E-31BF-4653-8329-3A4D9896DF2A}">
      <dgm:prSet/>
      <dgm:spPr/>
      <dgm:t>
        <a:bodyPr/>
        <a:lstStyle/>
        <a:p>
          <a:endParaRPr lang="ru-RU"/>
        </a:p>
      </dgm:t>
    </dgm:pt>
    <dgm:pt modelId="{C8144A71-557E-4F0E-8DD3-1EA1482F40F9}" type="parTrans" cxnId="{2D6A629E-31BF-4653-8329-3A4D9896DF2A}">
      <dgm:prSet/>
      <dgm:spPr/>
      <dgm:t>
        <a:bodyPr/>
        <a:lstStyle/>
        <a:p>
          <a:endParaRPr lang="ru-RU"/>
        </a:p>
      </dgm:t>
    </dgm:pt>
    <dgm:pt modelId="{F53729CE-882E-4DCC-90F0-C8780FC3376F}" type="pres">
      <dgm:prSet presAssocID="{6A6B39D1-39CB-48C9-8A3A-85D0709B29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DE0BA7C-4071-4EEC-8788-212CA856F683}" type="pres">
      <dgm:prSet presAssocID="{1B635555-8E3F-4844-BC76-FA07AB85E465}" presName="gear1" presStyleLbl="node1" presStyleIdx="0" presStyleCnt="3" custScaleX="135110" custScaleY="132341" custLinFactNeighborX="54082" custLinFactNeighborY="-6882">
        <dgm:presLayoutVars>
          <dgm:chMax val="1"/>
          <dgm:bulletEnabled val="1"/>
        </dgm:presLayoutVars>
      </dgm:prSet>
      <dgm:spPr/>
    </dgm:pt>
    <dgm:pt modelId="{AEE5D164-8776-4497-B720-B5B8D6165621}" type="pres">
      <dgm:prSet presAssocID="{1B635555-8E3F-4844-BC76-FA07AB85E465}" presName="gear1srcNode" presStyleLbl="node1" presStyleIdx="0" presStyleCnt="3"/>
      <dgm:spPr/>
    </dgm:pt>
    <dgm:pt modelId="{89B85D78-C983-4D65-BEB3-AA7DB05C7C73}" type="pres">
      <dgm:prSet presAssocID="{1B635555-8E3F-4844-BC76-FA07AB85E465}" presName="gear1dstNode" presStyleLbl="node1" presStyleIdx="0" presStyleCnt="3"/>
      <dgm:spPr/>
    </dgm:pt>
    <dgm:pt modelId="{56D83C62-BCFA-4858-A2C6-5188BB6F18BE}" type="pres">
      <dgm:prSet presAssocID="{C8506A33-F4A9-485E-B583-F6C541A0066B}" presName="gear2" presStyleLbl="node1" presStyleIdx="1" presStyleCnt="3" custScaleX="166208" custScaleY="164021" custLinFactNeighborX="7290" custLinFactNeighborY="27763">
        <dgm:presLayoutVars>
          <dgm:chMax val="1"/>
          <dgm:bulletEnabled val="1"/>
        </dgm:presLayoutVars>
      </dgm:prSet>
      <dgm:spPr/>
    </dgm:pt>
    <dgm:pt modelId="{C194A57A-0474-45E3-8DE7-793909382D63}" type="pres">
      <dgm:prSet presAssocID="{C8506A33-F4A9-485E-B583-F6C541A0066B}" presName="gear2srcNode" presStyleLbl="node1" presStyleIdx="1" presStyleCnt="3"/>
      <dgm:spPr/>
    </dgm:pt>
    <dgm:pt modelId="{534521D2-9E04-4832-80E8-A8CE3A14DF24}" type="pres">
      <dgm:prSet presAssocID="{C8506A33-F4A9-485E-B583-F6C541A0066B}" presName="gear2dstNode" presStyleLbl="node1" presStyleIdx="1" presStyleCnt="3"/>
      <dgm:spPr/>
    </dgm:pt>
    <dgm:pt modelId="{5225E599-039D-4F91-95C2-DE052277CD3E}" type="pres">
      <dgm:prSet presAssocID="{F18EBF7E-63B3-49F5-948B-065CE8F14D16}" presName="gear3" presStyleLbl="node1" presStyleIdx="2" presStyleCnt="3" custScaleX="147145" custScaleY="149631" custLinFactNeighborX="22493" custLinFactNeighborY="-11554"/>
      <dgm:spPr/>
    </dgm:pt>
    <dgm:pt modelId="{EDA9F667-DCB9-46E3-BC40-4DCB057543E5}" type="pres">
      <dgm:prSet presAssocID="{F18EBF7E-63B3-49F5-948B-065CE8F14D1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19841C2-7980-4D42-BCCC-09C9EAD3844C}" type="pres">
      <dgm:prSet presAssocID="{F18EBF7E-63B3-49F5-948B-065CE8F14D16}" presName="gear3srcNode" presStyleLbl="node1" presStyleIdx="2" presStyleCnt="3"/>
      <dgm:spPr/>
    </dgm:pt>
    <dgm:pt modelId="{24158BFD-5175-48BD-A235-993B199E002F}" type="pres">
      <dgm:prSet presAssocID="{F18EBF7E-63B3-49F5-948B-065CE8F14D16}" presName="gear3dstNode" presStyleLbl="node1" presStyleIdx="2" presStyleCnt="3"/>
      <dgm:spPr/>
    </dgm:pt>
    <dgm:pt modelId="{83C7EE51-7344-4541-8B29-708FA856EFBA}" type="pres">
      <dgm:prSet presAssocID="{EFCD7B69-6F0A-42FB-9110-C3A06ED1E876}" presName="connector1" presStyleLbl="sibTrans2D1" presStyleIdx="0" presStyleCnt="3" custAng="20231636" custLinFactNeighborX="46972" custLinFactNeighborY="-29726"/>
      <dgm:spPr/>
    </dgm:pt>
    <dgm:pt modelId="{7F5A192D-71D3-4075-A9D9-6F0658EF3E4A}" type="pres">
      <dgm:prSet presAssocID="{4AE97961-CBF5-4CAD-9D0A-D6CF11D32042}" presName="connector2" presStyleLbl="sibTrans2D1" presStyleIdx="1" presStyleCnt="3" custAng="2313748" custLinFactNeighborX="-12547" custLinFactNeighborY="406"/>
      <dgm:spPr/>
    </dgm:pt>
    <dgm:pt modelId="{A49C005C-7590-4C0D-9794-5DD7FEAE8804}" type="pres">
      <dgm:prSet presAssocID="{89AE13FB-3F0C-45D0-88CD-ABFEB0917576}" presName="connector3" presStyleLbl="sibTrans2D1" presStyleIdx="2" presStyleCnt="3" custLinFactNeighborX="9034" custLinFactNeighborY="-12386"/>
      <dgm:spPr/>
    </dgm:pt>
  </dgm:ptLst>
  <dgm:cxnLst>
    <dgm:cxn modelId="{3BCFBB10-4A53-4EB8-A724-258BB369334B}" type="presOf" srcId="{1B635555-8E3F-4844-BC76-FA07AB85E465}" destId="{89B85D78-C983-4D65-BEB3-AA7DB05C7C73}" srcOrd="2" destOrd="0" presId="urn:microsoft.com/office/officeart/2005/8/layout/gear1"/>
    <dgm:cxn modelId="{9D17ED12-1116-459D-AAED-14E9ED10BEEA}" type="presOf" srcId="{F18EBF7E-63B3-49F5-948B-065CE8F14D16}" destId="{719841C2-7980-4D42-BCCC-09C9EAD3844C}" srcOrd="2" destOrd="0" presId="urn:microsoft.com/office/officeart/2005/8/layout/gear1"/>
    <dgm:cxn modelId="{DABC5A13-15C5-4630-B086-B1B82E30636D}" type="presOf" srcId="{F18EBF7E-63B3-49F5-948B-065CE8F14D16}" destId="{5225E599-039D-4F91-95C2-DE052277CD3E}" srcOrd="0" destOrd="0" presId="urn:microsoft.com/office/officeart/2005/8/layout/gear1"/>
    <dgm:cxn modelId="{16CA4C1E-9D0A-454B-92A1-097CF3A7F4EB}" srcId="{6A6B39D1-39CB-48C9-8A3A-85D0709B29A9}" destId="{F18EBF7E-63B3-49F5-948B-065CE8F14D16}" srcOrd="2" destOrd="0" parTransId="{634B9FA5-FDBF-498E-A07C-54D789CC9620}" sibTransId="{89AE13FB-3F0C-45D0-88CD-ABFEB0917576}"/>
    <dgm:cxn modelId="{63FCA461-BF24-47A0-87E6-024734B1B49F}" type="presOf" srcId="{89AE13FB-3F0C-45D0-88CD-ABFEB0917576}" destId="{A49C005C-7590-4C0D-9794-5DD7FEAE8804}" srcOrd="0" destOrd="0" presId="urn:microsoft.com/office/officeart/2005/8/layout/gear1"/>
    <dgm:cxn modelId="{36712E4B-ABC5-41F6-A6E4-4737C0E13F1F}" srcId="{6A6B39D1-39CB-48C9-8A3A-85D0709B29A9}" destId="{1B635555-8E3F-4844-BC76-FA07AB85E465}" srcOrd="0" destOrd="0" parTransId="{DBF770D8-947D-49D0-99D8-ABF19B10CEA2}" sibTransId="{EFCD7B69-6F0A-42FB-9110-C3A06ED1E876}"/>
    <dgm:cxn modelId="{0F46A750-DCC9-4E8F-9D92-2211C04CA13C}" type="presOf" srcId="{1B635555-8E3F-4844-BC76-FA07AB85E465}" destId="{5DE0BA7C-4071-4EEC-8788-212CA856F683}" srcOrd="0" destOrd="0" presId="urn:microsoft.com/office/officeart/2005/8/layout/gear1"/>
    <dgm:cxn modelId="{60F59251-76A0-498B-8DB3-3880F4532C41}" type="presOf" srcId="{F18EBF7E-63B3-49F5-948B-065CE8F14D16}" destId="{24158BFD-5175-48BD-A235-993B199E002F}" srcOrd="3" destOrd="0" presId="urn:microsoft.com/office/officeart/2005/8/layout/gear1"/>
    <dgm:cxn modelId="{6A49125A-61AF-4116-B6FF-124D7093CBCA}" type="presOf" srcId="{EFCD7B69-6F0A-42FB-9110-C3A06ED1E876}" destId="{83C7EE51-7344-4541-8B29-708FA856EFBA}" srcOrd="0" destOrd="0" presId="urn:microsoft.com/office/officeart/2005/8/layout/gear1"/>
    <dgm:cxn modelId="{025BBE85-D34A-49FC-B26F-B757003A1473}" type="presOf" srcId="{4AE97961-CBF5-4CAD-9D0A-D6CF11D32042}" destId="{7F5A192D-71D3-4075-A9D9-6F0658EF3E4A}" srcOrd="0" destOrd="0" presId="urn:microsoft.com/office/officeart/2005/8/layout/gear1"/>
    <dgm:cxn modelId="{1D9A448B-5D9C-4844-9BAF-151475A845AD}" type="presOf" srcId="{1B635555-8E3F-4844-BC76-FA07AB85E465}" destId="{AEE5D164-8776-4497-B720-B5B8D6165621}" srcOrd="1" destOrd="0" presId="urn:microsoft.com/office/officeart/2005/8/layout/gear1"/>
    <dgm:cxn modelId="{2D6A629E-31BF-4653-8329-3A4D9896DF2A}" srcId="{6A6B39D1-39CB-48C9-8A3A-85D0709B29A9}" destId="{C8506A33-F4A9-485E-B583-F6C541A0066B}" srcOrd="1" destOrd="0" parTransId="{C8144A71-557E-4F0E-8DD3-1EA1482F40F9}" sibTransId="{4AE97961-CBF5-4CAD-9D0A-D6CF11D32042}"/>
    <dgm:cxn modelId="{07816F9E-AE56-444F-A514-1097C9BC3734}" type="presOf" srcId="{F18EBF7E-63B3-49F5-948B-065CE8F14D16}" destId="{EDA9F667-DCB9-46E3-BC40-4DCB057543E5}" srcOrd="1" destOrd="0" presId="urn:microsoft.com/office/officeart/2005/8/layout/gear1"/>
    <dgm:cxn modelId="{2737A4A2-746B-4D44-83FE-DC3710A259AA}" type="presOf" srcId="{C8506A33-F4A9-485E-B583-F6C541A0066B}" destId="{C194A57A-0474-45E3-8DE7-793909382D63}" srcOrd="1" destOrd="0" presId="urn:microsoft.com/office/officeart/2005/8/layout/gear1"/>
    <dgm:cxn modelId="{16C0D5B9-AC33-4D7E-B2C4-7E93B3F6EDEB}" type="presOf" srcId="{C8506A33-F4A9-485E-B583-F6C541A0066B}" destId="{56D83C62-BCFA-4858-A2C6-5188BB6F18BE}" srcOrd="0" destOrd="0" presId="urn:microsoft.com/office/officeart/2005/8/layout/gear1"/>
    <dgm:cxn modelId="{750AB2BB-3FE3-41E2-BF58-B33038CC4780}" type="presOf" srcId="{C8506A33-F4A9-485E-B583-F6C541A0066B}" destId="{534521D2-9E04-4832-80E8-A8CE3A14DF24}" srcOrd="2" destOrd="0" presId="urn:microsoft.com/office/officeart/2005/8/layout/gear1"/>
    <dgm:cxn modelId="{7D998CD1-C3C3-40A7-81E6-02CA198DEB1E}" type="presOf" srcId="{6A6B39D1-39CB-48C9-8A3A-85D0709B29A9}" destId="{F53729CE-882E-4DCC-90F0-C8780FC3376F}" srcOrd="0" destOrd="0" presId="urn:microsoft.com/office/officeart/2005/8/layout/gear1"/>
    <dgm:cxn modelId="{E10BAD10-7506-4E6A-AAFB-5B574F3DC9A8}" type="presParOf" srcId="{F53729CE-882E-4DCC-90F0-C8780FC3376F}" destId="{5DE0BA7C-4071-4EEC-8788-212CA856F683}" srcOrd="0" destOrd="0" presId="urn:microsoft.com/office/officeart/2005/8/layout/gear1"/>
    <dgm:cxn modelId="{91FE128B-A0D7-434C-8419-963060554DCE}" type="presParOf" srcId="{F53729CE-882E-4DCC-90F0-C8780FC3376F}" destId="{AEE5D164-8776-4497-B720-B5B8D6165621}" srcOrd="1" destOrd="0" presId="urn:microsoft.com/office/officeart/2005/8/layout/gear1"/>
    <dgm:cxn modelId="{B909D321-C7A6-4157-AFFD-FCAC29B44B56}" type="presParOf" srcId="{F53729CE-882E-4DCC-90F0-C8780FC3376F}" destId="{89B85D78-C983-4D65-BEB3-AA7DB05C7C73}" srcOrd="2" destOrd="0" presId="urn:microsoft.com/office/officeart/2005/8/layout/gear1"/>
    <dgm:cxn modelId="{FED0AE03-695D-4C12-B566-E89C246E2E3B}" type="presParOf" srcId="{F53729CE-882E-4DCC-90F0-C8780FC3376F}" destId="{56D83C62-BCFA-4858-A2C6-5188BB6F18BE}" srcOrd="3" destOrd="0" presId="urn:microsoft.com/office/officeart/2005/8/layout/gear1"/>
    <dgm:cxn modelId="{88E93816-4027-4463-B614-8126940E2481}" type="presParOf" srcId="{F53729CE-882E-4DCC-90F0-C8780FC3376F}" destId="{C194A57A-0474-45E3-8DE7-793909382D63}" srcOrd="4" destOrd="0" presId="urn:microsoft.com/office/officeart/2005/8/layout/gear1"/>
    <dgm:cxn modelId="{6B3CCBB8-9138-4B59-8843-0E507741B65C}" type="presParOf" srcId="{F53729CE-882E-4DCC-90F0-C8780FC3376F}" destId="{534521D2-9E04-4832-80E8-A8CE3A14DF24}" srcOrd="5" destOrd="0" presId="urn:microsoft.com/office/officeart/2005/8/layout/gear1"/>
    <dgm:cxn modelId="{B2650A82-DB93-4140-A1F1-FBC7832E76C8}" type="presParOf" srcId="{F53729CE-882E-4DCC-90F0-C8780FC3376F}" destId="{5225E599-039D-4F91-95C2-DE052277CD3E}" srcOrd="6" destOrd="0" presId="urn:microsoft.com/office/officeart/2005/8/layout/gear1"/>
    <dgm:cxn modelId="{28792534-AB9A-40AB-B507-130750D6226D}" type="presParOf" srcId="{F53729CE-882E-4DCC-90F0-C8780FC3376F}" destId="{EDA9F667-DCB9-46E3-BC40-4DCB057543E5}" srcOrd="7" destOrd="0" presId="urn:microsoft.com/office/officeart/2005/8/layout/gear1"/>
    <dgm:cxn modelId="{D4DEB9C0-F2F0-4FC4-9DC4-F77B97A69ECE}" type="presParOf" srcId="{F53729CE-882E-4DCC-90F0-C8780FC3376F}" destId="{719841C2-7980-4D42-BCCC-09C9EAD3844C}" srcOrd="8" destOrd="0" presId="urn:microsoft.com/office/officeart/2005/8/layout/gear1"/>
    <dgm:cxn modelId="{8F1EEF92-6D9D-41FC-8B18-5D688C2F8F29}" type="presParOf" srcId="{F53729CE-882E-4DCC-90F0-C8780FC3376F}" destId="{24158BFD-5175-48BD-A235-993B199E002F}" srcOrd="9" destOrd="0" presId="urn:microsoft.com/office/officeart/2005/8/layout/gear1"/>
    <dgm:cxn modelId="{07225180-BE3B-408F-A070-0971CC91E995}" type="presParOf" srcId="{F53729CE-882E-4DCC-90F0-C8780FC3376F}" destId="{83C7EE51-7344-4541-8B29-708FA856EFBA}" srcOrd="10" destOrd="0" presId="urn:microsoft.com/office/officeart/2005/8/layout/gear1"/>
    <dgm:cxn modelId="{7709920A-C2ED-4C58-9391-3C68EDFFF93F}" type="presParOf" srcId="{F53729CE-882E-4DCC-90F0-C8780FC3376F}" destId="{7F5A192D-71D3-4075-A9D9-6F0658EF3E4A}" srcOrd="11" destOrd="0" presId="urn:microsoft.com/office/officeart/2005/8/layout/gear1"/>
    <dgm:cxn modelId="{B68B7B2A-54DC-467D-87CB-478917BA1C7A}" type="presParOf" srcId="{F53729CE-882E-4DCC-90F0-C8780FC3376F}" destId="{A49C005C-7590-4C0D-9794-5DD7FEAE880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8E7AF9-10A6-4477-B662-2A906EB98E12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CD7F7E8-E26C-4924-843A-005CB8B4E563}">
      <dgm:prSet phldrT="[Текст]"/>
      <dgm:spPr/>
      <dgm:t>
        <a:bodyPr/>
        <a:lstStyle/>
        <a:p>
          <a:r>
            <a:rPr lang="uk-UA" b="1" dirty="0" err="1"/>
            <a:t>ПРОЄКТ</a:t>
          </a:r>
          <a:r>
            <a:rPr lang="uk-UA" b="1" dirty="0"/>
            <a:t> – </a:t>
          </a:r>
        </a:p>
        <a:p>
          <a:r>
            <a:rPr lang="uk-UA" b="1" dirty="0"/>
            <a:t>це разова діяльність, яка:</a:t>
          </a:r>
          <a:endParaRPr lang="ru-RU" b="1" dirty="0"/>
        </a:p>
      </dgm:t>
    </dgm:pt>
    <dgm:pt modelId="{A4457950-44CB-47F0-A7F8-285760151B72}" type="parTrans" cxnId="{FBB902F8-38AB-4145-A8E8-CC5F8B12EB4E}">
      <dgm:prSet/>
      <dgm:spPr/>
      <dgm:t>
        <a:bodyPr/>
        <a:lstStyle/>
        <a:p>
          <a:endParaRPr lang="ru-RU"/>
        </a:p>
      </dgm:t>
    </dgm:pt>
    <dgm:pt modelId="{B6B09B64-6717-435A-9D65-759CCAB968E2}" type="sibTrans" cxnId="{FBB902F8-38AB-4145-A8E8-CC5F8B12EB4E}">
      <dgm:prSet/>
      <dgm:spPr/>
      <dgm:t>
        <a:bodyPr/>
        <a:lstStyle/>
        <a:p>
          <a:endParaRPr lang="ru-RU"/>
        </a:p>
      </dgm:t>
    </dgm:pt>
    <dgm:pt modelId="{15459208-39B7-4283-82E8-0ED3CB3A2E9D}">
      <dgm:prSet phldrT="[Текст]" custT="1"/>
      <dgm:spPr/>
      <dgm:t>
        <a:bodyPr/>
        <a:lstStyle/>
        <a:p>
          <a:r>
            <a:rPr lang="ru-RU" sz="2000" b="1" dirty="0" err="1"/>
            <a:t>має</a:t>
          </a:r>
          <a:r>
            <a:rPr lang="ru-RU" sz="2000" b="1" dirty="0"/>
            <a:t> </a:t>
          </a:r>
          <a:r>
            <a:rPr lang="ru-RU" sz="2000" b="1" dirty="0" err="1"/>
            <a:t>конкретну</a:t>
          </a:r>
          <a:r>
            <a:rPr lang="ru-RU" sz="2000" b="1" dirty="0"/>
            <a:t> мету й  </a:t>
          </a:r>
          <a:r>
            <a:rPr lang="ru-RU" sz="2000" b="1" dirty="0" err="1"/>
            <a:t>певний</a:t>
          </a:r>
          <a:r>
            <a:rPr lang="ru-RU" sz="2000" b="1" dirty="0"/>
            <a:t> </a:t>
          </a:r>
          <a:r>
            <a:rPr lang="ru-RU" sz="2000" b="1" dirty="0" err="1"/>
            <a:t>кінцевий</a:t>
          </a:r>
          <a:r>
            <a:rPr lang="ru-RU" sz="2000" b="1" dirty="0"/>
            <a:t> результат, </a:t>
          </a:r>
          <a:r>
            <a:rPr lang="ru-RU" sz="2000" b="1" dirty="0" err="1"/>
            <a:t>який</a:t>
          </a:r>
          <a:r>
            <a:rPr lang="ru-RU" sz="2000" b="1" dirty="0"/>
            <a:t> </a:t>
          </a:r>
          <a:r>
            <a:rPr lang="ru-RU" sz="2000" b="1" dirty="0" err="1"/>
            <a:t>може</a:t>
          </a:r>
          <a:r>
            <a:rPr lang="ru-RU" sz="2000" b="1" dirty="0"/>
            <a:t> бути </a:t>
          </a:r>
          <a:r>
            <a:rPr lang="ru-RU" sz="2000" b="1" dirty="0" err="1"/>
            <a:t>оцінений</a:t>
          </a:r>
          <a:endParaRPr lang="ru-RU" sz="2000" b="1" dirty="0"/>
        </a:p>
      </dgm:t>
    </dgm:pt>
    <dgm:pt modelId="{969DA1EC-5130-4729-A25F-5086FEE1F913}" type="parTrans" cxnId="{78139FF6-22CF-4E29-9D49-4CE5743F73CD}">
      <dgm:prSet/>
      <dgm:spPr/>
      <dgm:t>
        <a:bodyPr/>
        <a:lstStyle/>
        <a:p>
          <a:endParaRPr lang="ru-RU"/>
        </a:p>
      </dgm:t>
    </dgm:pt>
    <dgm:pt modelId="{B0473EF2-5AA9-487E-9CD1-D04D97D43435}" type="sibTrans" cxnId="{78139FF6-22CF-4E29-9D49-4CE5743F73CD}">
      <dgm:prSet/>
      <dgm:spPr/>
      <dgm:t>
        <a:bodyPr/>
        <a:lstStyle/>
        <a:p>
          <a:endParaRPr lang="ru-RU"/>
        </a:p>
      </dgm:t>
    </dgm:pt>
    <dgm:pt modelId="{480D64B9-0EBC-40AC-A5DD-CF979A24DE86}">
      <dgm:prSet phldrT="[Текст]" custT="1"/>
      <dgm:spPr/>
      <dgm:t>
        <a:bodyPr/>
        <a:lstStyle/>
        <a:p>
          <a:r>
            <a:rPr lang="ru-RU" sz="2000" b="1" dirty="0" err="1"/>
            <a:t>складається</a:t>
          </a:r>
          <a:r>
            <a:rPr lang="ru-RU" sz="2000" b="1" dirty="0"/>
            <a:t> з </a:t>
          </a:r>
          <a:r>
            <a:rPr lang="ru-RU" sz="2000" b="1" dirty="0" err="1"/>
            <a:t>виконання</a:t>
          </a:r>
          <a:r>
            <a:rPr lang="ru-RU" sz="2000" b="1" dirty="0"/>
            <a:t> </a:t>
          </a:r>
          <a:r>
            <a:rPr lang="ru-RU" sz="2000" b="1" dirty="0" err="1"/>
            <a:t>послідовності</a:t>
          </a:r>
          <a:r>
            <a:rPr lang="ru-RU" sz="2000" b="1" dirty="0"/>
            <a:t> </a:t>
          </a:r>
          <a:r>
            <a:rPr lang="ru-RU" sz="2000" b="1" dirty="0" err="1"/>
            <a:t>взаємозалежних</a:t>
          </a:r>
          <a:r>
            <a:rPr lang="ru-RU" sz="2000" b="1" dirty="0"/>
            <a:t> </a:t>
          </a:r>
          <a:r>
            <a:rPr lang="ru-RU" sz="2000" b="1" dirty="0" err="1"/>
            <a:t>робіт</a:t>
          </a:r>
          <a:r>
            <a:rPr lang="ru-RU" sz="2000" b="1" dirty="0"/>
            <a:t>/</a:t>
          </a:r>
          <a:r>
            <a:rPr lang="ru-RU" sz="2000" b="1" dirty="0" err="1"/>
            <a:t>дій</a:t>
          </a:r>
          <a:endParaRPr lang="ru-RU" sz="2000" b="1" dirty="0"/>
        </a:p>
      </dgm:t>
    </dgm:pt>
    <dgm:pt modelId="{7DE8A62A-FF7D-471B-808C-35A5DF348BFD}" type="parTrans" cxnId="{57398A73-410A-4B98-92DC-BE899BD405E0}">
      <dgm:prSet/>
      <dgm:spPr/>
      <dgm:t>
        <a:bodyPr/>
        <a:lstStyle/>
        <a:p>
          <a:endParaRPr lang="ru-RU"/>
        </a:p>
      </dgm:t>
    </dgm:pt>
    <dgm:pt modelId="{8363145A-A1C1-4F16-B48B-5AD0D2555B2D}" type="sibTrans" cxnId="{57398A73-410A-4B98-92DC-BE899BD405E0}">
      <dgm:prSet/>
      <dgm:spPr/>
      <dgm:t>
        <a:bodyPr/>
        <a:lstStyle/>
        <a:p>
          <a:endParaRPr lang="ru-RU"/>
        </a:p>
      </dgm:t>
    </dgm:pt>
    <dgm:pt modelId="{2C1B1134-C03A-481A-8C80-D9B02C2E7EC2}">
      <dgm:prSet phldrT="[Текст]" custT="1"/>
      <dgm:spPr/>
      <dgm:t>
        <a:bodyPr/>
        <a:lstStyle/>
        <a:p>
          <a:r>
            <a:rPr lang="uk-UA" sz="2000" b="1" dirty="0"/>
            <a:t>має визначені часові рамки, тобто дату початку й закінчення робіт</a:t>
          </a:r>
          <a:endParaRPr lang="ru-RU" sz="2000" b="1" dirty="0"/>
        </a:p>
      </dgm:t>
    </dgm:pt>
    <dgm:pt modelId="{167411B3-452B-44AD-AF92-A4A9C042D8A2}" type="parTrans" cxnId="{D2F441FA-B5D7-44E7-88A0-6A3A03D87E8C}">
      <dgm:prSet/>
      <dgm:spPr/>
      <dgm:t>
        <a:bodyPr/>
        <a:lstStyle/>
        <a:p>
          <a:endParaRPr lang="ru-RU"/>
        </a:p>
      </dgm:t>
    </dgm:pt>
    <dgm:pt modelId="{0864B3C4-1E52-4307-8186-204785DD3060}" type="sibTrans" cxnId="{D2F441FA-B5D7-44E7-88A0-6A3A03D87E8C}">
      <dgm:prSet/>
      <dgm:spPr/>
      <dgm:t>
        <a:bodyPr/>
        <a:lstStyle/>
        <a:p>
          <a:endParaRPr lang="ru-RU"/>
        </a:p>
      </dgm:t>
    </dgm:pt>
    <dgm:pt modelId="{AC3B5410-A114-434D-AC11-D412D6AA766B}">
      <dgm:prSet phldrT="[Текст]" custT="1"/>
      <dgm:spPr/>
      <dgm:t>
        <a:bodyPr/>
        <a:lstStyle/>
        <a:p>
          <a:r>
            <a:rPr lang="uk-UA" sz="2000" b="1" dirty="0"/>
            <a:t>використовує обмежену кількість ресурсів: фінансових, інформаційних, інфраструктурних,  людських</a:t>
          </a:r>
          <a:endParaRPr lang="ru-RU" sz="2000" b="1" dirty="0"/>
        </a:p>
      </dgm:t>
    </dgm:pt>
    <dgm:pt modelId="{9BD7182D-7137-40A0-8B4D-B082E9533008}" type="parTrans" cxnId="{D2CA3490-5AC2-4E28-9106-52883D39321F}">
      <dgm:prSet/>
      <dgm:spPr/>
      <dgm:t>
        <a:bodyPr/>
        <a:lstStyle/>
        <a:p>
          <a:endParaRPr lang="ru-RU"/>
        </a:p>
      </dgm:t>
    </dgm:pt>
    <dgm:pt modelId="{C6D39B14-A9F6-4461-A0D7-64EBAE908168}" type="sibTrans" cxnId="{D2CA3490-5AC2-4E28-9106-52883D39321F}">
      <dgm:prSet/>
      <dgm:spPr/>
      <dgm:t>
        <a:bodyPr/>
        <a:lstStyle/>
        <a:p>
          <a:endParaRPr lang="ru-RU"/>
        </a:p>
      </dgm:t>
    </dgm:pt>
    <dgm:pt modelId="{E47C3C1C-3ACF-488C-9C15-31DC4914DF1D}">
      <dgm:prSet phldrT="[Текст]" custT="1"/>
      <dgm:spPr/>
      <dgm:t>
        <a:bodyPr/>
        <a:lstStyle/>
        <a:p>
          <a:r>
            <a:rPr lang="uk-UA" sz="2000" b="1" dirty="0"/>
            <a:t>є унікальною у своєму роді</a:t>
          </a:r>
          <a:endParaRPr lang="ru-RU" sz="2000" b="1" dirty="0"/>
        </a:p>
      </dgm:t>
    </dgm:pt>
    <dgm:pt modelId="{90479C48-9195-49D4-A687-96D9E9526C6C}" type="parTrans" cxnId="{C0855CD8-BB84-4105-B5EB-C547CFCF9189}">
      <dgm:prSet/>
      <dgm:spPr/>
      <dgm:t>
        <a:bodyPr/>
        <a:lstStyle/>
        <a:p>
          <a:endParaRPr lang="ru-RU"/>
        </a:p>
      </dgm:t>
    </dgm:pt>
    <dgm:pt modelId="{ABDE83CE-46BB-4C06-BB30-5F90A553D6A1}" type="sibTrans" cxnId="{C0855CD8-BB84-4105-B5EB-C547CFCF9189}">
      <dgm:prSet/>
      <dgm:spPr/>
      <dgm:t>
        <a:bodyPr/>
        <a:lstStyle/>
        <a:p>
          <a:endParaRPr lang="ru-RU"/>
        </a:p>
      </dgm:t>
    </dgm:pt>
    <dgm:pt modelId="{CFA5AA78-3AEB-4151-A141-406237067CB2}" type="pres">
      <dgm:prSet presAssocID="{1B8E7AF9-10A6-4477-B662-2A906EB98E1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8E8C12C-87D5-433F-A20A-A94FE40A95FF}" type="pres">
      <dgm:prSet presAssocID="{BCD7F7E8-E26C-4924-843A-005CB8B4E563}" presName="root1" presStyleCnt="0"/>
      <dgm:spPr/>
    </dgm:pt>
    <dgm:pt modelId="{38F1515A-F4F0-4CBB-93AB-9799291FC77B}" type="pres">
      <dgm:prSet presAssocID="{BCD7F7E8-E26C-4924-843A-005CB8B4E563}" presName="LevelOneTextNode" presStyleLbl="node0" presStyleIdx="0" presStyleCnt="1">
        <dgm:presLayoutVars>
          <dgm:chPref val="3"/>
        </dgm:presLayoutVars>
      </dgm:prSet>
      <dgm:spPr/>
    </dgm:pt>
    <dgm:pt modelId="{82074B1C-B1A9-47D9-B3EF-A3BB627C7E4A}" type="pres">
      <dgm:prSet presAssocID="{BCD7F7E8-E26C-4924-843A-005CB8B4E563}" presName="level2hierChild" presStyleCnt="0"/>
      <dgm:spPr/>
    </dgm:pt>
    <dgm:pt modelId="{E811CADA-8CDE-439C-9DBC-5C28260DF2AF}" type="pres">
      <dgm:prSet presAssocID="{969DA1EC-5130-4729-A25F-5086FEE1F913}" presName="conn2-1" presStyleLbl="parChTrans1D2" presStyleIdx="0" presStyleCnt="5"/>
      <dgm:spPr/>
    </dgm:pt>
    <dgm:pt modelId="{A56CB62A-EB12-47EA-A9F5-C33F0AFC6DCE}" type="pres">
      <dgm:prSet presAssocID="{969DA1EC-5130-4729-A25F-5086FEE1F913}" presName="connTx" presStyleLbl="parChTrans1D2" presStyleIdx="0" presStyleCnt="5"/>
      <dgm:spPr/>
    </dgm:pt>
    <dgm:pt modelId="{A8C2E61F-A8FC-497D-9CEE-4E5EA1C109A1}" type="pres">
      <dgm:prSet presAssocID="{15459208-39B7-4283-82E8-0ED3CB3A2E9D}" presName="root2" presStyleCnt="0"/>
      <dgm:spPr/>
    </dgm:pt>
    <dgm:pt modelId="{25DCA837-19B1-4E14-8D03-0E640B92BD4F}" type="pres">
      <dgm:prSet presAssocID="{15459208-39B7-4283-82E8-0ED3CB3A2E9D}" presName="LevelTwoTextNode" presStyleLbl="node2" presStyleIdx="0" presStyleCnt="5" custScaleX="208678">
        <dgm:presLayoutVars>
          <dgm:chPref val="3"/>
        </dgm:presLayoutVars>
      </dgm:prSet>
      <dgm:spPr/>
    </dgm:pt>
    <dgm:pt modelId="{4543FD5B-3F5B-4EE4-A46D-8F84D3D8ED4F}" type="pres">
      <dgm:prSet presAssocID="{15459208-39B7-4283-82E8-0ED3CB3A2E9D}" presName="level3hierChild" presStyleCnt="0"/>
      <dgm:spPr/>
    </dgm:pt>
    <dgm:pt modelId="{BE5751DC-C037-4AF9-9C62-3D55FB30F4E5}" type="pres">
      <dgm:prSet presAssocID="{7DE8A62A-FF7D-471B-808C-35A5DF348BFD}" presName="conn2-1" presStyleLbl="parChTrans1D2" presStyleIdx="1" presStyleCnt="5"/>
      <dgm:spPr/>
    </dgm:pt>
    <dgm:pt modelId="{13D0F82C-A5C0-4020-A871-5344169425D2}" type="pres">
      <dgm:prSet presAssocID="{7DE8A62A-FF7D-471B-808C-35A5DF348BFD}" presName="connTx" presStyleLbl="parChTrans1D2" presStyleIdx="1" presStyleCnt="5"/>
      <dgm:spPr/>
    </dgm:pt>
    <dgm:pt modelId="{EF3CEC2F-6D49-4FBE-ACEB-4D80AE3DF698}" type="pres">
      <dgm:prSet presAssocID="{480D64B9-0EBC-40AC-A5DD-CF979A24DE86}" presName="root2" presStyleCnt="0"/>
      <dgm:spPr/>
    </dgm:pt>
    <dgm:pt modelId="{1C083297-F7AB-4C2D-9DC6-FEBF6853EB19}" type="pres">
      <dgm:prSet presAssocID="{480D64B9-0EBC-40AC-A5DD-CF979A24DE86}" presName="LevelTwoTextNode" presStyleLbl="node2" presStyleIdx="1" presStyleCnt="5" custScaleX="208678">
        <dgm:presLayoutVars>
          <dgm:chPref val="3"/>
        </dgm:presLayoutVars>
      </dgm:prSet>
      <dgm:spPr/>
    </dgm:pt>
    <dgm:pt modelId="{295089D5-CEC8-454A-A3AF-648000C06F0F}" type="pres">
      <dgm:prSet presAssocID="{480D64B9-0EBC-40AC-A5DD-CF979A24DE86}" presName="level3hierChild" presStyleCnt="0"/>
      <dgm:spPr/>
    </dgm:pt>
    <dgm:pt modelId="{2BB91F93-0B78-434F-960B-F27186B7C329}" type="pres">
      <dgm:prSet presAssocID="{167411B3-452B-44AD-AF92-A4A9C042D8A2}" presName="conn2-1" presStyleLbl="parChTrans1D2" presStyleIdx="2" presStyleCnt="5"/>
      <dgm:spPr/>
    </dgm:pt>
    <dgm:pt modelId="{9C2A5491-B75D-4CBA-B710-E37FB7FB0D31}" type="pres">
      <dgm:prSet presAssocID="{167411B3-452B-44AD-AF92-A4A9C042D8A2}" presName="connTx" presStyleLbl="parChTrans1D2" presStyleIdx="2" presStyleCnt="5"/>
      <dgm:spPr/>
    </dgm:pt>
    <dgm:pt modelId="{524EAFB5-7088-4F69-9909-2DC24EA0BCC1}" type="pres">
      <dgm:prSet presAssocID="{2C1B1134-C03A-481A-8C80-D9B02C2E7EC2}" presName="root2" presStyleCnt="0"/>
      <dgm:spPr/>
    </dgm:pt>
    <dgm:pt modelId="{EE6F39DA-5286-4A13-AE00-E7FE6D370B01}" type="pres">
      <dgm:prSet presAssocID="{2C1B1134-C03A-481A-8C80-D9B02C2E7EC2}" presName="LevelTwoTextNode" presStyleLbl="node2" presStyleIdx="2" presStyleCnt="5" custScaleX="208678">
        <dgm:presLayoutVars>
          <dgm:chPref val="3"/>
        </dgm:presLayoutVars>
      </dgm:prSet>
      <dgm:spPr/>
    </dgm:pt>
    <dgm:pt modelId="{B6F011A2-BA8D-4822-A6A7-B25212B68C1E}" type="pres">
      <dgm:prSet presAssocID="{2C1B1134-C03A-481A-8C80-D9B02C2E7EC2}" presName="level3hierChild" presStyleCnt="0"/>
      <dgm:spPr/>
    </dgm:pt>
    <dgm:pt modelId="{858A3C12-34A8-412A-B8FC-4905881312E5}" type="pres">
      <dgm:prSet presAssocID="{9BD7182D-7137-40A0-8B4D-B082E9533008}" presName="conn2-1" presStyleLbl="parChTrans1D2" presStyleIdx="3" presStyleCnt="5"/>
      <dgm:spPr/>
    </dgm:pt>
    <dgm:pt modelId="{C17BD4EB-A10D-40C7-8C61-7BAFD62F5EF1}" type="pres">
      <dgm:prSet presAssocID="{9BD7182D-7137-40A0-8B4D-B082E9533008}" presName="connTx" presStyleLbl="parChTrans1D2" presStyleIdx="3" presStyleCnt="5"/>
      <dgm:spPr/>
    </dgm:pt>
    <dgm:pt modelId="{BB1F73D3-6F3D-403F-9B58-86D2DD27384F}" type="pres">
      <dgm:prSet presAssocID="{AC3B5410-A114-434D-AC11-D412D6AA766B}" presName="root2" presStyleCnt="0"/>
      <dgm:spPr/>
    </dgm:pt>
    <dgm:pt modelId="{A647423D-A409-4C9A-89A5-48EAD3974334}" type="pres">
      <dgm:prSet presAssocID="{AC3B5410-A114-434D-AC11-D412D6AA766B}" presName="LevelTwoTextNode" presStyleLbl="node2" presStyleIdx="3" presStyleCnt="5" custScaleX="208678" custScaleY="129497">
        <dgm:presLayoutVars>
          <dgm:chPref val="3"/>
        </dgm:presLayoutVars>
      </dgm:prSet>
      <dgm:spPr/>
    </dgm:pt>
    <dgm:pt modelId="{6686E2C5-3BB1-4EBA-B24F-7236837A1432}" type="pres">
      <dgm:prSet presAssocID="{AC3B5410-A114-434D-AC11-D412D6AA766B}" presName="level3hierChild" presStyleCnt="0"/>
      <dgm:spPr/>
    </dgm:pt>
    <dgm:pt modelId="{02E5F4C0-B393-403C-AF72-912C7BE34DDF}" type="pres">
      <dgm:prSet presAssocID="{90479C48-9195-49D4-A687-96D9E9526C6C}" presName="conn2-1" presStyleLbl="parChTrans1D2" presStyleIdx="4" presStyleCnt="5"/>
      <dgm:spPr/>
    </dgm:pt>
    <dgm:pt modelId="{81414EAE-DA6F-4067-99BB-0EE767199253}" type="pres">
      <dgm:prSet presAssocID="{90479C48-9195-49D4-A687-96D9E9526C6C}" presName="connTx" presStyleLbl="parChTrans1D2" presStyleIdx="4" presStyleCnt="5"/>
      <dgm:spPr/>
    </dgm:pt>
    <dgm:pt modelId="{D39B5085-4B87-4F2F-8EAB-A055DBDEF4A1}" type="pres">
      <dgm:prSet presAssocID="{E47C3C1C-3ACF-488C-9C15-31DC4914DF1D}" presName="root2" presStyleCnt="0"/>
      <dgm:spPr/>
    </dgm:pt>
    <dgm:pt modelId="{25696111-E043-45A1-908C-FC6BB084AB72}" type="pres">
      <dgm:prSet presAssocID="{E47C3C1C-3ACF-488C-9C15-31DC4914DF1D}" presName="LevelTwoTextNode" presStyleLbl="node2" presStyleIdx="4" presStyleCnt="5" custScaleX="208678" custScaleY="49646">
        <dgm:presLayoutVars>
          <dgm:chPref val="3"/>
        </dgm:presLayoutVars>
      </dgm:prSet>
      <dgm:spPr/>
    </dgm:pt>
    <dgm:pt modelId="{3349C0A0-2BA7-49D3-9937-A43134C9D3EC}" type="pres">
      <dgm:prSet presAssocID="{E47C3C1C-3ACF-488C-9C15-31DC4914DF1D}" presName="level3hierChild" presStyleCnt="0"/>
      <dgm:spPr/>
    </dgm:pt>
  </dgm:ptLst>
  <dgm:cxnLst>
    <dgm:cxn modelId="{43F3EF05-6189-45BB-AA08-F63990D559DD}" type="presOf" srcId="{969DA1EC-5130-4729-A25F-5086FEE1F913}" destId="{E811CADA-8CDE-439C-9DBC-5C28260DF2AF}" srcOrd="0" destOrd="0" presId="urn:microsoft.com/office/officeart/2008/layout/HorizontalMultiLevelHierarchy"/>
    <dgm:cxn modelId="{8E7EE125-C60E-40B5-8129-BA3C2621A97F}" type="presOf" srcId="{167411B3-452B-44AD-AF92-A4A9C042D8A2}" destId="{2BB91F93-0B78-434F-960B-F27186B7C329}" srcOrd="0" destOrd="0" presId="urn:microsoft.com/office/officeart/2008/layout/HorizontalMultiLevelHierarchy"/>
    <dgm:cxn modelId="{D7318565-2B28-4EB9-B041-43F9F3EDC4AC}" type="presOf" srcId="{167411B3-452B-44AD-AF92-A4A9C042D8A2}" destId="{9C2A5491-B75D-4CBA-B710-E37FB7FB0D31}" srcOrd="1" destOrd="0" presId="urn:microsoft.com/office/officeart/2008/layout/HorizontalMultiLevelHierarchy"/>
    <dgm:cxn modelId="{FA795552-46EF-4410-8D29-CA184716EB7F}" type="presOf" srcId="{7DE8A62A-FF7D-471B-808C-35A5DF348BFD}" destId="{BE5751DC-C037-4AF9-9C62-3D55FB30F4E5}" srcOrd="0" destOrd="0" presId="urn:microsoft.com/office/officeart/2008/layout/HorizontalMultiLevelHierarchy"/>
    <dgm:cxn modelId="{57398A73-410A-4B98-92DC-BE899BD405E0}" srcId="{BCD7F7E8-E26C-4924-843A-005CB8B4E563}" destId="{480D64B9-0EBC-40AC-A5DD-CF979A24DE86}" srcOrd="1" destOrd="0" parTransId="{7DE8A62A-FF7D-471B-808C-35A5DF348BFD}" sibTransId="{8363145A-A1C1-4F16-B48B-5AD0D2555B2D}"/>
    <dgm:cxn modelId="{431E1A74-2331-4D6C-A82E-951B4CDA1339}" type="presOf" srcId="{969DA1EC-5130-4729-A25F-5086FEE1F913}" destId="{A56CB62A-EB12-47EA-A9F5-C33F0AFC6DCE}" srcOrd="1" destOrd="0" presId="urn:microsoft.com/office/officeart/2008/layout/HorizontalMultiLevelHierarchy"/>
    <dgm:cxn modelId="{50594557-37F8-47E5-90F5-263EF56ECCB1}" type="presOf" srcId="{480D64B9-0EBC-40AC-A5DD-CF979A24DE86}" destId="{1C083297-F7AB-4C2D-9DC6-FEBF6853EB19}" srcOrd="0" destOrd="0" presId="urn:microsoft.com/office/officeart/2008/layout/HorizontalMultiLevelHierarchy"/>
    <dgm:cxn modelId="{D2CA3490-5AC2-4E28-9106-52883D39321F}" srcId="{BCD7F7E8-E26C-4924-843A-005CB8B4E563}" destId="{AC3B5410-A114-434D-AC11-D412D6AA766B}" srcOrd="3" destOrd="0" parTransId="{9BD7182D-7137-40A0-8B4D-B082E9533008}" sibTransId="{C6D39B14-A9F6-4461-A0D7-64EBAE908168}"/>
    <dgm:cxn modelId="{6E7D239A-105C-46B9-B321-0933CE2670EC}" type="presOf" srcId="{15459208-39B7-4283-82E8-0ED3CB3A2E9D}" destId="{25DCA837-19B1-4E14-8D03-0E640B92BD4F}" srcOrd="0" destOrd="0" presId="urn:microsoft.com/office/officeart/2008/layout/HorizontalMultiLevelHierarchy"/>
    <dgm:cxn modelId="{2198329D-3091-4E58-B0FE-3E173E5292FB}" type="presOf" srcId="{1B8E7AF9-10A6-4477-B662-2A906EB98E12}" destId="{CFA5AA78-3AEB-4151-A141-406237067CB2}" srcOrd="0" destOrd="0" presId="urn:microsoft.com/office/officeart/2008/layout/HorizontalMultiLevelHierarchy"/>
    <dgm:cxn modelId="{6244629E-1A64-4190-A2FD-E48A731C8E47}" type="presOf" srcId="{2C1B1134-C03A-481A-8C80-D9B02C2E7EC2}" destId="{EE6F39DA-5286-4A13-AE00-E7FE6D370B01}" srcOrd="0" destOrd="0" presId="urn:microsoft.com/office/officeart/2008/layout/HorizontalMultiLevelHierarchy"/>
    <dgm:cxn modelId="{0415C4AD-69D4-468C-9BB5-29CCA5F01849}" type="presOf" srcId="{90479C48-9195-49D4-A687-96D9E9526C6C}" destId="{81414EAE-DA6F-4067-99BB-0EE767199253}" srcOrd="1" destOrd="0" presId="urn:microsoft.com/office/officeart/2008/layout/HorizontalMultiLevelHierarchy"/>
    <dgm:cxn modelId="{5EB8A1B0-CA52-4C8C-B1B7-F238A982D38D}" type="presOf" srcId="{9BD7182D-7137-40A0-8B4D-B082E9533008}" destId="{858A3C12-34A8-412A-B8FC-4905881312E5}" srcOrd="0" destOrd="0" presId="urn:microsoft.com/office/officeart/2008/layout/HorizontalMultiLevelHierarchy"/>
    <dgm:cxn modelId="{0ACE52C2-CEB1-4634-A790-27895573A2BE}" type="presOf" srcId="{9BD7182D-7137-40A0-8B4D-B082E9533008}" destId="{C17BD4EB-A10D-40C7-8C61-7BAFD62F5EF1}" srcOrd="1" destOrd="0" presId="urn:microsoft.com/office/officeart/2008/layout/HorizontalMultiLevelHierarchy"/>
    <dgm:cxn modelId="{DC8108CA-C0ED-4E24-90FB-09C00BC1B4FB}" type="presOf" srcId="{7DE8A62A-FF7D-471B-808C-35A5DF348BFD}" destId="{13D0F82C-A5C0-4020-A871-5344169425D2}" srcOrd="1" destOrd="0" presId="urn:microsoft.com/office/officeart/2008/layout/HorizontalMultiLevelHierarchy"/>
    <dgm:cxn modelId="{71BE38D5-D746-404C-BDD2-914CA42D459B}" type="presOf" srcId="{BCD7F7E8-E26C-4924-843A-005CB8B4E563}" destId="{38F1515A-F4F0-4CBB-93AB-9799291FC77B}" srcOrd="0" destOrd="0" presId="urn:microsoft.com/office/officeart/2008/layout/HorizontalMultiLevelHierarchy"/>
    <dgm:cxn modelId="{C0855CD8-BB84-4105-B5EB-C547CFCF9189}" srcId="{BCD7F7E8-E26C-4924-843A-005CB8B4E563}" destId="{E47C3C1C-3ACF-488C-9C15-31DC4914DF1D}" srcOrd="4" destOrd="0" parTransId="{90479C48-9195-49D4-A687-96D9E9526C6C}" sibTransId="{ABDE83CE-46BB-4C06-BB30-5F90A553D6A1}"/>
    <dgm:cxn modelId="{07107FD8-0A59-45E1-B967-158F1842914D}" type="presOf" srcId="{AC3B5410-A114-434D-AC11-D412D6AA766B}" destId="{A647423D-A409-4C9A-89A5-48EAD3974334}" srcOrd="0" destOrd="0" presId="urn:microsoft.com/office/officeart/2008/layout/HorizontalMultiLevelHierarchy"/>
    <dgm:cxn modelId="{0E9753D9-025A-4E4D-8EEB-00AD1D8C068C}" type="presOf" srcId="{E47C3C1C-3ACF-488C-9C15-31DC4914DF1D}" destId="{25696111-E043-45A1-908C-FC6BB084AB72}" srcOrd="0" destOrd="0" presId="urn:microsoft.com/office/officeart/2008/layout/HorizontalMultiLevelHierarchy"/>
    <dgm:cxn modelId="{786B5BE2-BD4D-4E35-A49C-97D0110CEDCE}" type="presOf" srcId="{90479C48-9195-49D4-A687-96D9E9526C6C}" destId="{02E5F4C0-B393-403C-AF72-912C7BE34DDF}" srcOrd="0" destOrd="0" presId="urn:microsoft.com/office/officeart/2008/layout/HorizontalMultiLevelHierarchy"/>
    <dgm:cxn modelId="{78139FF6-22CF-4E29-9D49-4CE5743F73CD}" srcId="{BCD7F7E8-E26C-4924-843A-005CB8B4E563}" destId="{15459208-39B7-4283-82E8-0ED3CB3A2E9D}" srcOrd="0" destOrd="0" parTransId="{969DA1EC-5130-4729-A25F-5086FEE1F913}" sibTransId="{B0473EF2-5AA9-487E-9CD1-D04D97D43435}"/>
    <dgm:cxn modelId="{FBB902F8-38AB-4145-A8E8-CC5F8B12EB4E}" srcId="{1B8E7AF9-10A6-4477-B662-2A906EB98E12}" destId="{BCD7F7E8-E26C-4924-843A-005CB8B4E563}" srcOrd="0" destOrd="0" parTransId="{A4457950-44CB-47F0-A7F8-285760151B72}" sibTransId="{B6B09B64-6717-435A-9D65-759CCAB968E2}"/>
    <dgm:cxn modelId="{D2F441FA-B5D7-44E7-88A0-6A3A03D87E8C}" srcId="{BCD7F7E8-E26C-4924-843A-005CB8B4E563}" destId="{2C1B1134-C03A-481A-8C80-D9B02C2E7EC2}" srcOrd="2" destOrd="0" parTransId="{167411B3-452B-44AD-AF92-A4A9C042D8A2}" sibTransId="{0864B3C4-1E52-4307-8186-204785DD3060}"/>
    <dgm:cxn modelId="{61C3E155-6B05-45ED-9B39-6CFCE8A95DD7}" type="presParOf" srcId="{CFA5AA78-3AEB-4151-A141-406237067CB2}" destId="{D8E8C12C-87D5-433F-A20A-A94FE40A95FF}" srcOrd="0" destOrd="0" presId="urn:microsoft.com/office/officeart/2008/layout/HorizontalMultiLevelHierarchy"/>
    <dgm:cxn modelId="{D9072FF6-A911-43D2-85E1-AC6A685ABC12}" type="presParOf" srcId="{D8E8C12C-87D5-433F-A20A-A94FE40A95FF}" destId="{38F1515A-F4F0-4CBB-93AB-9799291FC77B}" srcOrd="0" destOrd="0" presId="urn:microsoft.com/office/officeart/2008/layout/HorizontalMultiLevelHierarchy"/>
    <dgm:cxn modelId="{CF580C94-ADC5-4AC2-972A-D77FC047641A}" type="presParOf" srcId="{D8E8C12C-87D5-433F-A20A-A94FE40A95FF}" destId="{82074B1C-B1A9-47D9-B3EF-A3BB627C7E4A}" srcOrd="1" destOrd="0" presId="urn:microsoft.com/office/officeart/2008/layout/HorizontalMultiLevelHierarchy"/>
    <dgm:cxn modelId="{D13E417F-CFBE-4750-9A38-7EB3A06B977B}" type="presParOf" srcId="{82074B1C-B1A9-47D9-B3EF-A3BB627C7E4A}" destId="{E811CADA-8CDE-439C-9DBC-5C28260DF2AF}" srcOrd="0" destOrd="0" presId="urn:microsoft.com/office/officeart/2008/layout/HorizontalMultiLevelHierarchy"/>
    <dgm:cxn modelId="{0789589E-CB38-48CE-9EE0-4DDD4B50863F}" type="presParOf" srcId="{E811CADA-8CDE-439C-9DBC-5C28260DF2AF}" destId="{A56CB62A-EB12-47EA-A9F5-C33F0AFC6DCE}" srcOrd="0" destOrd="0" presId="urn:microsoft.com/office/officeart/2008/layout/HorizontalMultiLevelHierarchy"/>
    <dgm:cxn modelId="{ED6416E6-420C-4C74-BC4C-1BBEED697870}" type="presParOf" srcId="{82074B1C-B1A9-47D9-B3EF-A3BB627C7E4A}" destId="{A8C2E61F-A8FC-497D-9CEE-4E5EA1C109A1}" srcOrd="1" destOrd="0" presId="urn:microsoft.com/office/officeart/2008/layout/HorizontalMultiLevelHierarchy"/>
    <dgm:cxn modelId="{366CDA35-BDE5-4CBE-9F6C-8154B69077C7}" type="presParOf" srcId="{A8C2E61F-A8FC-497D-9CEE-4E5EA1C109A1}" destId="{25DCA837-19B1-4E14-8D03-0E640B92BD4F}" srcOrd="0" destOrd="0" presId="urn:microsoft.com/office/officeart/2008/layout/HorizontalMultiLevelHierarchy"/>
    <dgm:cxn modelId="{EF817BFB-36B6-41B1-A3CC-91EEF1AC5B4F}" type="presParOf" srcId="{A8C2E61F-A8FC-497D-9CEE-4E5EA1C109A1}" destId="{4543FD5B-3F5B-4EE4-A46D-8F84D3D8ED4F}" srcOrd="1" destOrd="0" presId="urn:microsoft.com/office/officeart/2008/layout/HorizontalMultiLevelHierarchy"/>
    <dgm:cxn modelId="{BA2D1D50-0D08-4C0C-AF84-06E5EF707932}" type="presParOf" srcId="{82074B1C-B1A9-47D9-B3EF-A3BB627C7E4A}" destId="{BE5751DC-C037-4AF9-9C62-3D55FB30F4E5}" srcOrd="2" destOrd="0" presId="urn:microsoft.com/office/officeart/2008/layout/HorizontalMultiLevelHierarchy"/>
    <dgm:cxn modelId="{AB238044-5A81-4B6A-BD1D-F7EED1B191B1}" type="presParOf" srcId="{BE5751DC-C037-4AF9-9C62-3D55FB30F4E5}" destId="{13D0F82C-A5C0-4020-A871-5344169425D2}" srcOrd="0" destOrd="0" presId="urn:microsoft.com/office/officeart/2008/layout/HorizontalMultiLevelHierarchy"/>
    <dgm:cxn modelId="{0071E5A0-E00C-403A-BBDB-CC5DD1BA53FE}" type="presParOf" srcId="{82074B1C-B1A9-47D9-B3EF-A3BB627C7E4A}" destId="{EF3CEC2F-6D49-4FBE-ACEB-4D80AE3DF698}" srcOrd="3" destOrd="0" presId="urn:microsoft.com/office/officeart/2008/layout/HorizontalMultiLevelHierarchy"/>
    <dgm:cxn modelId="{409E948D-8A1B-4FF1-A42C-1EB9E40B5B4C}" type="presParOf" srcId="{EF3CEC2F-6D49-4FBE-ACEB-4D80AE3DF698}" destId="{1C083297-F7AB-4C2D-9DC6-FEBF6853EB19}" srcOrd="0" destOrd="0" presId="urn:microsoft.com/office/officeart/2008/layout/HorizontalMultiLevelHierarchy"/>
    <dgm:cxn modelId="{2E67FE20-2FB0-4E1D-B84B-0A209F1B1E36}" type="presParOf" srcId="{EF3CEC2F-6D49-4FBE-ACEB-4D80AE3DF698}" destId="{295089D5-CEC8-454A-A3AF-648000C06F0F}" srcOrd="1" destOrd="0" presId="urn:microsoft.com/office/officeart/2008/layout/HorizontalMultiLevelHierarchy"/>
    <dgm:cxn modelId="{4A8B6505-FC04-4C22-AC64-AB1DAB748078}" type="presParOf" srcId="{82074B1C-B1A9-47D9-B3EF-A3BB627C7E4A}" destId="{2BB91F93-0B78-434F-960B-F27186B7C329}" srcOrd="4" destOrd="0" presId="urn:microsoft.com/office/officeart/2008/layout/HorizontalMultiLevelHierarchy"/>
    <dgm:cxn modelId="{FFDD4CC7-A051-42A3-BD39-F67E0D020B01}" type="presParOf" srcId="{2BB91F93-0B78-434F-960B-F27186B7C329}" destId="{9C2A5491-B75D-4CBA-B710-E37FB7FB0D31}" srcOrd="0" destOrd="0" presId="urn:microsoft.com/office/officeart/2008/layout/HorizontalMultiLevelHierarchy"/>
    <dgm:cxn modelId="{51E04B47-96BE-4542-B385-0239511EB75C}" type="presParOf" srcId="{82074B1C-B1A9-47D9-B3EF-A3BB627C7E4A}" destId="{524EAFB5-7088-4F69-9909-2DC24EA0BCC1}" srcOrd="5" destOrd="0" presId="urn:microsoft.com/office/officeart/2008/layout/HorizontalMultiLevelHierarchy"/>
    <dgm:cxn modelId="{08E17C73-7B46-43D7-88F8-30E5F63A4F8A}" type="presParOf" srcId="{524EAFB5-7088-4F69-9909-2DC24EA0BCC1}" destId="{EE6F39DA-5286-4A13-AE00-E7FE6D370B01}" srcOrd="0" destOrd="0" presId="urn:microsoft.com/office/officeart/2008/layout/HorizontalMultiLevelHierarchy"/>
    <dgm:cxn modelId="{CD409372-D706-473D-8178-A5766B8FD23F}" type="presParOf" srcId="{524EAFB5-7088-4F69-9909-2DC24EA0BCC1}" destId="{B6F011A2-BA8D-4822-A6A7-B25212B68C1E}" srcOrd="1" destOrd="0" presId="urn:microsoft.com/office/officeart/2008/layout/HorizontalMultiLevelHierarchy"/>
    <dgm:cxn modelId="{2E235E8C-8F85-449A-A11D-3C5EF5FAC7A8}" type="presParOf" srcId="{82074B1C-B1A9-47D9-B3EF-A3BB627C7E4A}" destId="{858A3C12-34A8-412A-B8FC-4905881312E5}" srcOrd="6" destOrd="0" presId="urn:microsoft.com/office/officeart/2008/layout/HorizontalMultiLevelHierarchy"/>
    <dgm:cxn modelId="{E506A2B0-BD97-404A-A5E5-BA7BC063E9BA}" type="presParOf" srcId="{858A3C12-34A8-412A-B8FC-4905881312E5}" destId="{C17BD4EB-A10D-40C7-8C61-7BAFD62F5EF1}" srcOrd="0" destOrd="0" presId="urn:microsoft.com/office/officeart/2008/layout/HorizontalMultiLevelHierarchy"/>
    <dgm:cxn modelId="{FAD1B172-8618-45F6-9C5A-F4A842549609}" type="presParOf" srcId="{82074B1C-B1A9-47D9-B3EF-A3BB627C7E4A}" destId="{BB1F73D3-6F3D-403F-9B58-86D2DD27384F}" srcOrd="7" destOrd="0" presId="urn:microsoft.com/office/officeart/2008/layout/HorizontalMultiLevelHierarchy"/>
    <dgm:cxn modelId="{87C95F50-CEE1-4E2B-AC03-2DB7A8F78822}" type="presParOf" srcId="{BB1F73D3-6F3D-403F-9B58-86D2DD27384F}" destId="{A647423D-A409-4C9A-89A5-48EAD3974334}" srcOrd="0" destOrd="0" presId="urn:microsoft.com/office/officeart/2008/layout/HorizontalMultiLevelHierarchy"/>
    <dgm:cxn modelId="{5EBADB84-D5C9-47D3-9B37-7D9DBAA41870}" type="presParOf" srcId="{BB1F73D3-6F3D-403F-9B58-86D2DD27384F}" destId="{6686E2C5-3BB1-4EBA-B24F-7236837A1432}" srcOrd="1" destOrd="0" presId="urn:microsoft.com/office/officeart/2008/layout/HorizontalMultiLevelHierarchy"/>
    <dgm:cxn modelId="{4B7952FB-82CF-411E-9972-05FFA983A28C}" type="presParOf" srcId="{82074B1C-B1A9-47D9-B3EF-A3BB627C7E4A}" destId="{02E5F4C0-B393-403C-AF72-912C7BE34DDF}" srcOrd="8" destOrd="0" presId="urn:microsoft.com/office/officeart/2008/layout/HorizontalMultiLevelHierarchy"/>
    <dgm:cxn modelId="{5222AEA9-534E-4202-979F-A867C57A795D}" type="presParOf" srcId="{02E5F4C0-B393-403C-AF72-912C7BE34DDF}" destId="{81414EAE-DA6F-4067-99BB-0EE767199253}" srcOrd="0" destOrd="0" presId="urn:microsoft.com/office/officeart/2008/layout/HorizontalMultiLevelHierarchy"/>
    <dgm:cxn modelId="{CE3E06C1-AFC7-4B75-A7E4-890AA0CD97B4}" type="presParOf" srcId="{82074B1C-B1A9-47D9-B3EF-A3BB627C7E4A}" destId="{D39B5085-4B87-4F2F-8EAB-A055DBDEF4A1}" srcOrd="9" destOrd="0" presId="urn:microsoft.com/office/officeart/2008/layout/HorizontalMultiLevelHierarchy"/>
    <dgm:cxn modelId="{2A9CE2CE-1316-4364-AAA5-AB077D54422D}" type="presParOf" srcId="{D39B5085-4B87-4F2F-8EAB-A055DBDEF4A1}" destId="{25696111-E043-45A1-908C-FC6BB084AB72}" srcOrd="0" destOrd="0" presId="urn:microsoft.com/office/officeart/2008/layout/HorizontalMultiLevelHierarchy"/>
    <dgm:cxn modelId="{0EBD322C-0AAE-42BE-8A0F-A79ED7833716}" type="presParOf" srcId="{D39B5085-4B87-4F2F-8EAB-A055DBDEF4A1}" destId="{3349C0A0-2BA7-49D3-9937-A43134C9D3E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1F28C5B-C5B4-4E00-8530-4E40336A5E8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029927-ACD9-4872-A4D1-C91797D03653}">
      <dgm:prSet phldrT="[Текст]" custT="1"/>
      <dgm:spPr/>
      <dgm:t>
        <a:bodyPr/>
        <a:lstStyle/>
        <a:p>
          <a:r>
            <a:rPr lang="uk-UA" sz="1600" b="1" dirty="0" err="1">
              <a:solidFill>
                <a:srgbClr val="FF0000"/>
              </a:solidFill>
            </a:rPr>
            <a:t>Проєкт</a:t>
          </a:r>
          <a:r>
            <a:rPr lang="uk-UA" sz="1600" b="1" dirty="0"/>
            <a:t> – це комплекс взаємозалежних робіт, спрямованих на досягнення </a:t>
          </a:r>
          <a:r>
            <a:rPr lang="uk-UA" sz="1600" b="1" u="sng" dirty="0"/>
            <a:t>унікальних</a:t>
          </a:r>
          <a:r>
            <a:rPr lang="uk-UA" sz="1600" b="1" dirty="0"/>
            <a:t> поставлених цілей, для виконання яких виділяються відповідні ресурси й установлюються певні терміни</a:t>
          </a:r>
          <a:endParaRPr lang="ru-RU" sz="1600" b="1" dirty="0"/>
        </a:p>
      </dgm:t>
    </dgm:pt>
    <dgm:pt modelId="{FB0415BC-C6CE-4FA9-808E-6DDB7106FF7C}" type="parTrans" cxnId="{BD1329CB-F0B3-4567-9FC0-C197153A7E63}">
      <dgm:prSet/>
      <dgm:spPr/>
      <dgm:t>
        <a:bodyPr/>
        <a:lstStyle/>
        <a:p>
          <a:endParaRPr lang="ru-RU"/>
        </a:p>
      </dgm:t>
    </dgm:pt>
    <dgm:pt modelId="{8F2447F6-25D6-4C27-BA74-658A565FDB15}" type="sibTrans" cxnId="{BD1329CB-F0B3-4567-9FC0-C197153A7E63}">
      <dgm:prSet/>
      <dgm:spPr/>
      <dgm:t>
        <a:bodyPr/>
        <a:lstStyle/>
        <a:p>
          <a:endParaRPr lang="ru-RU"/>
        </a:p>
      </dgm:t>
    </dgm:pt>
    <dgm:pt modelId="{2E094DA6-7C64-4C12-A564-FFB2B28ED5D9}" type="pres">
      <dgm:prSet presAssocID="{61F28C5B-C5B4-4E00-8530-4E40336A5E8D}" presName="Name0" presStyleCnt="0">
        <dgm:presLayoutVars>
          <dgm:chMax/>
          <dgm:chPref/>
          <dgm:dir/>
        </dgm:presLayoutVars>
      </dgm:prSet>
      <dgm:spPr/>
    </dgm:pt>
    <dgm:pt modelId="{8002CDAF-37E6-4A9D-BCCA-1DD67483B66E}" type="pres">
      <dgm:prSet presAssocID="{9C029927-ACD9-4872-A4D1-C91797D03653}" presName="composite" presStyleCnt="0">
        <dgm:presLayoutVars>
          <dgm:chMax/>
          <dgm:chPref/>
        </dgm:presLayoutVars>
      </dgm:prSet>
      <dgm:spPr/>
    </dgm:pt>
    <dgm:pt modelId="{DE49EB29-6D1F-44E3-8196-C75494DFA547}" type="pres">
      <dgm:prSet presAssocID="{9C029927-ACD9-4872-A4D1-C91797D03653}" presName="Image" presStyleLbl="bgImgPlace1" presStyleIdx="0" presStyleCnt="1" custScaleY="45831"/>
      <dgm:spPr/>
    </dgm:pt>
    <dgm:pt modelId="{23D0221B-C674-49F7-B876-1EA0C71CAD9E}" type="pres">
      <dgm:prSet presAssocID="{9C029927-ACD9-4872-A4D1-C91797D0365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F7BECDB8-4257-4C52-989E-0E216D469872}" type="pres">
      <dgm:prSet presAssocID="{9C029927-ACD9-4872-A4D1-C91797D03653}" presName="tlFrame" presStyleLbl="node1" presStyleIdx="0" presStyleCnt="4"/>
      <dgm:spPr/>
    </dgm:pt>
    <dgm:pt modelId="{B3CCA419-72EF-4CD9-AF45-1596EA46CFBA}" type="pres">
      <dgm:prSet presAssocID="{9C029927-ACD9-4872-A4D1-C91797D03653}" presName="trFrame" presStyleLbl="node1" presStyleIdx="1" presStyleCnt="4"/>
      <dgm:spPr/>
    </dgm:pt>
    <dgm:pt modelId="{7E45DD51-5262-4F8F-B00A-9489573A76F1}" type="pres">
      <dgm:prSet presAssocID="{9C029927-ACD9-4872-A4D1-C91797D03653}" presName="blFrame" presStyleLbl="node1" presStyleIdx="2" presStyleCnt="4"/>
      <dgm:spPr/>
    </dgm:pt>
    <dgm:pt modelId="{2BC19F9D-299C-40B3-A096-C4A98DF43F82}" type="pres">
      <dgm:prSet presAssocID="{9C029927-ACD9-4872-A4D1-C91797D03653}" presName="brFrame" presStyleLbl="node1" presStyleIdx="3" presStyleCnt="4"/>
      <dgm:spPr/>
    </dgm:pt>
  </dgm:ptLst>
  <dgm:cxnLst>
    <dgm:cxn modelId="{CD04E814-E25C-4EA2-90C9-5D27E25A3E56}" type="presOf" srcId="{61F28C5B-C5B4-4E00-8530-4E40336A5E8D}" destId="{2E094DA6-7C64-4C12-A564-FFB2B28ED5D9}" srcOrd="0" destOrd="0" presId="urn:microsoft.com/office/officeart/2009/3/layout/FramedTextPicture"/>
    <dgm:cxn modelId="{F4F82830-BF65-46D1-8E74-4A79F6865CF2}" type="presOf" srcId="{9C029927-ACD9-4872-A4D1-C91797D03653}" destId="{23D0221B-C674-49F7-B876-1EA0C71CAD9E}" srcOrd="0" destOrd="0" presId="urn:microsoft.com/office/officeart/2009/3/layout/FramedTextPicture"/>
    <dgm:cxn modelId="{BD1329CB-F0B3-4567-9FC0-C197153A7E63}" srcId="{61F28C5B-C5B4-4E00-8530-4E40336A5E8D}" destId="{9C029927-ACD9-4872-A4D1-C91797D03653}" srcOrd="0" destOrd="0" parTransId="{FB0415BC-C6CE-4FA9-808E-6DDB7106FF7C}" sibTransId="{8F2447F6-25D6-4C27-BA74-658A565FDB15}"/>
    <dgm:cxn modelId="{1AEB30C2-1F7A-4CD7-924D-EB94CF1AD5BA}" type="presParOf" srcId="{2E094DA6-7C64-4C12-A564-FFB2B28ED5D9}" destId="{8002CDAF-37E6-4A9D-BCCA-1DD67483B66E}" srcOrd="0" destOrd="0" presId="urn:microsoft.com/office/officeart/2009/3/layout/FramedTextPicture"/>
    <dgm:cxn modelId="{F760C050-A6D0-4E82-A7EA-D94648900AFB}" type="presParOf" srcId="{8002CDAF-37E6-4A9D-BCCA-1DD67483B66E}" destId="{DE49EB29-6D1F-44E3-8196-C75494DFA547}" srcOrd="0" destOrd="0" presId="urn:microsoft.com/office/officeart/2009/3/layout/FramedTextPicture"/>
    <dgm:cxn modelId="{CA786568-FE08-417C-AA0F-CEFFD78F496F}" type="presParOf" srcId="{8002CDAF-37E6-4A9D-BCCA-1DD67483B66E}" destId="{23D0221B-C674-49F7-B876-1EA0C71CAD9E}" srcOrd="1" destOrd="0" presId="urn:microsoft.com/office/officeart/2009/3/layout/FramedTextPicture"/>
    <dgm:cxn modelId="{0E30D139-BA96-4C3C-AA6A-CA8C1AD23BF7}" type="presParOf" srcId="{8002CDAF-37E6-4A9D-BCCA-1DD67483B66E}" destId="{F7BECDB8-4257-4C52-989E-0E216D469872}" srcOrd="2" destOrd="0" presId="urn:microsoft.com/office/officeart/2009/3/layout/FramedTextPicture"/>
    <dgm:cxn modelId="{E52075D3-5064-40D0-97A2-7F7882BBB543}" type="presParOf" srcId="{8002CDAF-37E6-4A9D-BCCA-1DD67483B66E}" destId="{B3CCA419-72EF-4CD9-AF45-1596EA46CFBA}" srcOrd="3" destOrd="0" presId="urn:microsoft.com/office/officeart/2009/3/layout/FramedTextPicture"/>
    <dgm:cxn modelId="{B14E3DCE-3F35-47BC-B759-A2C4372F4E8A}" type="presParOf" srcId="{8002CDAF-37E6-4A9D-BCCA-1DD67483B66E}" destId="{7E45DD51-5262-4F8F-B00A-9489573A76F1}" srcOrd="4" destOrd="0" presId="urn:microsoft.com/office/officeart/2009/3/layout/FramedTextPicture"/>
    <dgm:cxn modelId="{B8639AA1-C054-4B5B-9985-3DA7A1F5F90E}" type="presParOf" srcId="{8002CDAF-37E6-4A9D-BCCA-1DD67483B66E}" destId="{2BC19F9D-299C-40B3-A096-C4A98DF43F8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122C0D8-FCD5-4464-94FD-DF4A4D270FA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256D7AA-47FB-4576-92FF-508CDF6AC918}">
      <dgm:prSet phldrT="[Текст]"/>
      <dgm:spPr/>
      <dgm:t>
        <a:bodyPr/>
        <a:lstStyle/>
        <a:p>
          <a:pPr algn="just"/>
          <a:r>
            <a:rPr lang="uk-UA" dirty="0" err="1"/>
            <a:t>Проєкти</a:t>
          </a:r>
          <a:r>
            <a:rPr lang="uk-UA" dirty="0"/>
            <a:t> націлені на одержання певних результатів - іншими словами, вони спрямовані на досягнення </a:t>
          </a:r>
          <a:r>
            <a:rPr lang="uk-UA" b="1" dirty="0"/>
            <a:t>цілей</a:t>
          </a:r>
          <a:r>
            <a:rPr lang="uk-UA" dirty="0"/>
            <a:t>. Саме ці цілі є рушійною силою </a:t>
          </a:r>
          <a:r>
            <a:rPr lang="uk-UA" dirty="0" err="1"/>
            <a:t>проєкту</a:t>
          </a:r>
          <a:r>
            <a:rPr lang="uk-UA" dirty="0"/>
            <a:t>, і всі зусилля по його плануванню й реалізації вживають для того, щоб ці цілі були досягнуті. </a:t>
          </a:r>
          <a:r>
            <a:rPr lang="uk-UA" dirty="0" err="1"/>
            <a:t>Проєкт</a:t>
          </a:r>
          <a:r>
            <a:rPr lang="uk-UA" dirty="0"/>
            <a:t> зазвичай припускає цілий комплекс взаємозалежних цілей</a:t>
          </a:r>
          <a:endParaRPr lang="ru-RU" dirty="0"/>
        </a:p>
      </dgm:t>
    </dgm:pt>
    <dgm:pt modelId="{FFC7A93E-33C0-435F-83E7-5B1334926BBF}" type="parTrans" cxnId="{32325EC0-D338-4C06-9079-B35F825D9454}">
      <dgm:prSet/>
      <dgm:spPr/>
      <dgm:t>
        <a:bodyPr/>
        <a:lstStyle/>
        <a:p>
          <a:endParaRPr lang="ru-RU"/>
        </a:p>
      </dgm:t>
    </dgm:pt>
    <dgm:pt modelId="{452F01DC-2B34-40F0-9FB9-BDDE9151043A}" type="sibTrans" cxnId="{32325EC0-D338-4C06-9079-B35F825D9454}">
      <dgm:prSet/>
      <dgm:spPr/>
      <dgm:t>
        <a:bodyPr/>
        <a:lstStyle/>
        <a:p>
          <a:endParaRPr lang="ru-RU"/>
        </a:p>
      </dgm:t>
    </dgm:pt>
    <dgm:pt modelId="{37B61A37-2CBD-4E16-9B06-EFCD6BA26306}" type="pres">
      <dgm:prSet presAssocID="{A122C0D8-FCD5-4464-94FD-DF4A4D270FA6}" presName="linear" presStyleCnt="0">
        <dgm:presLayoutVars>
          <dgm:animLvl val="lvl"/>
          <dgm:resizeHandles val="exact"/>
        </dgm:presLayoutVars>
      </dgm:prSet>
      <dgm:spPr/>
    </dgm:pt>
    <dgm:pt modelId="{D851D583-40AB-4928-8872-03DD49AC9E08}" type="pres">
      <dgm:prSet presAssocID="{A256D7AA-47FB-4576-92FF-508CDF6AC918}" presName="parentText" presStyleLbl="node1" presStyleIdx="0" presStyleCnt="1" custLinFactNeighborX="945" custLinFactNeighborY="12992">
        <dgm:presLayoutVars>
          <dgm:chMax val="0"/>
          <dgm:bulletEnabled val="1"/>
        </dgm:presLayoutVars>
      </dgm:prSet>
      <dgm:spPr/>
    </dgm:pt>
  </dgm:ptLst>
  <dgm:cxnLst>
    <dgm:cxn modelId="{C2B2A847-BE57-48CB-AAB3-0A087D681A31}" type="presOf" srcId="{A256D7AA-47FB-4576-92FF-508CDF6AC918}" destId="{D851D583-40AB-4928-8872-03DD49AC9E08}" srcOrd="0" destOrd="0" presId="urn:microsoft.com/office/officeart/2005/8/layout/vList2"/>
    <dgm:cxn modelId="{96959483-F71D-4324-8AC6-70CE00368BE3}" type="presOf" srcId="{A122C0D8-FCD5-4464-94FD-DF4A4D270FA6}" destId="{37B61A37-2CBD-4E16-9B06-EFCD6BA26306}" srcOrd="0" destOrd="0" presId="urn:microsoft.com/office/officeart/2005/8/layout/vList2"/>
    <dgm:cxn modelId="{32325EC0-D338-4C06-9079-B35F825D9454}" srcId="{A122C0D8-FCD5-4464-94FD-DF4A4D270FA6}" destId="{A256D7AA-47FB-4576-92FF-508CDF6AC918}" srcOrd="0" destOrd="0" parTransId="{FFC7A93E-33C0-435F-83E7-5B1334926BBF}" sibTransId="{452F01DC-2B34-40F0-9FB9-BDDE9151043A}"/>
    <dgm:cxn modelId="{08F81080-129E-4E3B-957C-2BE57EA6A8E5}" type="presParOf" srcId="{37B61A37-2CBD-4E16-9B06-EFCD6BA26306}" destId="{D851D583-40AB-4928-8872-03DD49AC9E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8E89E07-9E40-451D-A1D0-8523F26A04C0}" type="doc">
      <dgm:prSet loTypeId="urn:microsoft.com/office/officeart/2005/8/layout/StepDownProcess" loCatId="process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EAB4EB5-64A5-43E1-AC48-314CD88F4084}">
      <dgm:prSet phldrT="[Текст]"/>
      <dgm:spPr/>
      <dgm:t>
        <a:bodyPr/>
        <a:lstStyle/>
        <a:p>
          <a:r>
            <a:rPr lang="uk-UA" dirty="0"/>
            <a:t>Основна мета (ціль) </a:t>
          </a:r>
          <a:r>
            <a:rPr lang="uk-UA" dirty="0" err="1"/>
            <a:t>проєкту</a:t>
          </a:r>
          <a:endParaRPr lang="ru-RU" dirty="0"/>
        </a:p>
      </dgm:t>
    </dgm:pt>
    <dgm:pt modelId="{3A287B8F-6A61-470B-A642-F1CC1B23FDAB}" type="parTrans" cxnId="{2ED43003-6D2C-4F8E-B85C-A4907AFD124A}">
      <dgm:prSet/>
      <dgm:spPr/>
      <dgm:t>
        <a:bodyPr/>
        <a:lstStyle/>
        <a:p>
          <a:endParaRPr lang="ru-RU"/>
        </a:p>
      </dgm:t>
    </dgm:pt>
    <dgm:pt modelId="{41D3ADBE-4650-4C6F-BA6A-E99336353E03}" type="sibTrans" cxnId="{2ED43003-6D2C-4F8E-B85C-A4907AFD124A}">
      <dgm:prSet/>
      <dgm:spPr/>
      <dgm:t>
        <a:bodyPr/>
        <a:lstStyle/>
        <a:p>
          <a:endParaRPr lang="ru-RU"/>
        </a:p>
      </dgm:t>
    </dgm:pt>
    <dgm:pt modelId="{E13DC23C-5377-494B-924B-63506D7D77C2}">
      <dgm:prSet phldrT="[Текст]" custT="1"/>
      <dgm:spPr/>
      <dgm:t>
        <a:bodyPr/>
        <a:lstStyle/>
        <a:p>
          <a:pPr algn="just"/>
          <a:r>
            <a:rPr lang="uk-UA" sz="1200" b="1" dirty="0"/>
            <a:t>розробка інформаційної системи керування підприємством</a:t>
          </a:r>
          <a:endParaRPr lang="ru-RU" sz="1200" b="1" dirty="0"/>
        </a:p>
      </dgm:t>
    </dgm:pt>
    <dgm:pt modelId="{7514B1B5-8703-4064-9F85-81EFAFC26D55}" type="parTrans" cxnId="{7A9762F8-1614-41B4-98EB-13B7CEB4ACBA}">
      <dgm:prSet/>
      <dgm:spPr/>
      <dgm:t>
        <a:bodyPr/>
        <a:lstStyle/>
        <a:p>
          <a:endParaRPr lang="ru-RU"/>
        </a:p>
      </dgm:t>
    </dgm:pt>
    <dgm:pt modelId="{7B084340-33D4-4ADD-82C0-4BD143A486D4}" type="sibTrans" cxnId="{7A9762F8-1614-41B4-98EB-13B7CEB4ACBA}">
      <dgm:prSet/>
      <dgm:spPr/>
      <dgm:t>
        <a:bodyPr/>
        <a:lstStyle/>
        <a:p>
          <a:endParaRPr lang="ru-RU"/>
        </a:p>
      </dgm:t>
    </dgm:pt>
    <dgm:pt modelId="{EA26151D-6E96-401A-9036-7DB94F02AA8B}">
      <dgm:prSet phldrT="[Текст]"/>
      <dgm:spPr/>
      <dgm:t>
        <a:bodyPr/>
        <a:lstStyle/>
        <a:p>
          <a:r>
            <a:rPr lang="uk-UA" dirty="0"/>
            <a:t>Проміжні  (деталізовані) цілі</a:t>
          </a:r>
        </a:p>
        <a:p>
          <a:r>
            <a:rPr lang="uk-UA" dirty="0"/>
            <a:t>(</a:t>
          </a:r>
          <a:r>
            <a:rPr lang="uk-UA" dirty="0" err="1"/>
            <a:t>підцілі</a:t>
          </a:r>
          <a:r>
            <a:rPr lang="uk-UA" dirty="0"/>
            <a:t>)</a:t>
          </a:r>
          <a:endParaRPr lang="ru-RU" dirty="0"/>
        </a:p>
      </dgm:t>
    </dgm:pt>
    <dgm:pt modelId="{2EDF2B5E-A747-401D-9BBC-41CAF9F84456}" type="parTrans" cxnId="{5157A141-FA39-45C2-8101-CF55D8B6C6D8}">
      <dgm:prSet/>
      <dgm:spPr/>
      <dgm:t>
        <a:bodyPr/>
        <a:lstStyle/>
        <a:p>
          <a:endParaRPr lang="ru-RU"/>
        </a:p>
      </dgm:t>
    </dgm:pt>
    <dgm:pt modelId="{9E07F680-6F97-4378-B9A6-B77AC00AD98E}" type="sibTrans" cxnId="{5157A141-FA39-45C2-8101-CF55D8B6C6D8}">
      <dgm:prSet/>
      <dgm:spPr/>
      <dgm:t>
        <a:bodyPr/>
        <a:lstStyle/>
        <a:p>
          <a:endParaRPr lang="ru-RU"/>
        </a:p>
      </dgm:t>
    </dgm:pt>
    <dgm:pt modelId="{C951D1D2-F43C-4D6D-8A10-555CE24DF62B}">
      <dgm:prSet phldrT="[Текст]" custT="1"/>
      <dgm:spPr/>
      <dgm:t>
        <a:bodyPr/>
        <a:lstStyle/>
        <a:p>
          <a:r>
            <a:rPr lang="uk-UA" sz="1200" b="1" dirty="0"/>
            <a:t>розробка бази даних,</a:t>
          </a:r>
          <a:endParaRPr lang="ru-RU" sz="1200" b="1" dirty="0"/>
        </a:p>
      </dgm:t>
    </dgm:pt>
    <dgm:pt modelId="{FDA482E4-4FC9-47E1-82CD-EA6235D46801}" type="parTrans" cxnId="{09DC5D78-B361-4095-96E3-BCDB5BE84C3F}">
      <dgm:prSet/>
      <dgm:spPr/>
      <dgm:t>
        <a:bodyPr/>
        <a:lstStyle/>
        <a:p>
          <a:endParaRPr lang="ru-RU"/>
        </a:p>
      </dgm:t>
    </dgm:pt>
    <dgm:pt modelId="{AB1DBCE8-415B-444E-9B8B-DAF03FECCE59}" type="sibTrans" cxnId="{09DC5D78-B361-4095-96E3-BCDB5BE84C3F}">
      <dgm:prSet/>
      <dgm:spPr/>
      <dgm:t>
        <a:bodyPr/>
        <a:lstStyle/>
        <a:p>
          <a:endParaRPr lang="ru-RU"/>
        </a:p>
      </dgm:t>
    </dgm:pt>
    <dgm:pt modelId="{B81BDE98-DA61-42CC-BB29-38147626483C}">
      <dgm:prSet phldrT="[Текст]"/>
      <dgm:spPr/>
      <dgm:t>
        <a:bodyPr/>
        <a:lstStyle/>
        <a:p>
          <a:r>
            <a:rPr lang="uk-UA" dirty="0"/>
            <a:t>Конкретні завдання</a:t>
          </a:r>
          <a:endParaRPr lang="ru-RU" dirty="0"/>
        </a:p>
      </dgm:t>
    </dgm:pt>
    <dgm:pt modelId="{25C80303-434C-43BB-84E2-18AF6EE233DC}" type="parTrans" cxnId="{FA81DE08-8C9A-478F-82BD-58FD30EA454F}">
      <dgm:prSet/>
      <dgm:spPr/>
      <dgm:t>
        <a:bodyPr/>
        <a:lstStyle/>
        <a:p>
          <a:endParaRPr lang="ru-RU"/>
        </a:p>
      </dgm:t>
    </dgm:pt>
    <dgm:pt modelId="{50043260-7726-42A1-A558-9E27B439DCF9}" type="sibTrans" cxnId="{FA81DE08-8C9A-478F-82BD-58FD30EA454F}">
      <dgm:prSet/>
      <dgm:spPr/>
      <dgm:t>
        <a:bodyPr/>
        <a:lstStyle/>
        <a:p>
          <a:endParaRPr lang="ru-RU"/>
        </a:p>
      </dgm:t>
    </dgm:pt>
    <dgm:pt modelId="{0AB419AF-B46D-4CDA-A51E-77DDAF6164CA}">
      <dgm:prSet phldrT="[Текст]" custT="1"/>
      <dgm:spPr/>
      <dgm:t>
        <a:bodyPr/>
        <a:lstStyle/>
        <a:p>
          <a:r>
            <a:rPr lang="uk-UA" sz="1200" b="1" dirty="0"/>
            <a:t>розробка логічної структури бази даних,</a:t>
          </a:r>
          <a:endParaRPr lang="ru-RU" sz="1200" b="1" dirty="0"/>
        </a:p>
      </dgm:t>
    </dgm:pt>
    <dgm:pt modelId="{04919584-FB98-4138-ACEB-E56F627E6121}" type="parTrans" cxnId="{4A0BCA7C-82CE-4683-956B-1EA38AA621D8}">
      <dgm:prSet/>
      <dgm:spPr/>
      <dgm:t>
        <a:bodyPr/>
        <a:lstStyle/>
        <a:p>
          <a:endParaRPr lang="ru-RU"/>
        </a:p>
      </dgm:t>
    </dgm:pt>
    <dgm:pt modelId="{CEDEDF2A-7161-425F-8B85-7C91828FB863}" type="sibTrans" cxnId="{4A0BCA7C-82CE-4683-956B-1EA38AA621D8}">
      <dgm:prSet/>
      <dgm:spPr/>
      <dgm:t>
        <a:bodyPr/>
        <a:lstStyle/>
        <a:p>
          <a:endParaRPr lang="ru-RU"/>
        </a:p>
      </dgm:t>
    </dgm:pt>
    <dgm:pt modelId="{0F11A04E-02FC-431E-B08A-E71481240A96}">
      <dgm:prSet phldrT="[Текст]" custT="1"/>
      <dgm:spPr/>
      <dgm:t>
        <a:bodyPr/>
        <a:lstStyle/>
        <a:p>
          <a:r>
            <a:rPr lang="uk-UA" sz="1200" b="1" dirty="0"/>
            <a:t> розробка математичного й програмного забезпечення</a:t>
          </a:r>
          <a:endParaRPr lang="ru-RU" sz="1200" b="1" dirty="0"/>
        </a:p>
      </dgm:t>
    </dgm:pt>
    <dgm:pt modelId="{5DF4E5F3-70FC-4229-879C-B64C6289778C}" type="parTrans" cxnId="{76C8B2AC-9681-4B4D-B8DE-71EFFA4380DD}">
      <dgm:prSet/>
      <dgm:spPr/>
      <dgm:t>
        <a:bodyPr/>
        <a:lstStyle/>
        <a:p>
          <a:endParaRPr lang="ru-RU"/>
        </a:p>
      </dgm:t>
    </dgm:pt>
    <dgm:pt modelId="{8A221914-9183-4862-9A47-B3959BA050E9}" type="sibTrans" cxnId="{76C8B2AC-9681-4B4D-B8DE-71EFFA4380DD}">
      <dgm:prSet/>
      <dgm:spPr/>
      <dgm:t>
        <a:bodyPr/>
        <a:lstStyle/>
        <a:p>
          <a:endParaRPr lang="ru-RU"/>
        </a:p>
      </dgm:t>
    </dgm:pt>
    <dgm:pt modelId="{44225F58-6A0C-4D42-8D7F-673E5C6E7C7D}">
      <dgm:prSet phldrT="[Текст]" custT="1"/>
      <dgm:spPr/>
      <dgm:t>
        <a:bodyPr/>
        <a:lstStyle/>
        <a:p>
          <a:r>
            <a:rPr lang="uk-UA" sz="1200" b="1" dirty="0"/>
            <a:t> тестування системи</a:t>
          </a:r>
          <a:endParaRPr lang="ru-RU" sz="1200" b="1" dirty="0"/>
        </a:p>
      </dgm:t>
    </dgm:pt>
    <dgm:pt modelId="{B7C7C833-EACF-4D9D-8110-8D2715ACEA93}" type="parTrans" cxnId="{F5FEC4F1-6AAB-48E6-92DB-75155AEFDEA9}">
      <dgm:prSet/>
      <dgm:spPr/>
      <dgm:t>
        <a:bodyPr/>
        <a:lstStyle/>
        <a:p>
          <a:endParaRPr lang="ru-RU"/>
        </a:p>
      </dgm:t>
    </dgm:pt>
    <dgm:pt modelId="{241FA874-9026-48E9-995E-F82856005A11}" type="sibTrans" cxnId="{F5FEC4F1-6AAB-48E6-92DB-75155AEFDEA9}">
      <dgm:prSet/>
      <dgm:spPr/>
      <dgm:t>
        <a:bodyPr/>
        <a:lstStyle/>
        <a:p>
          <a:endParaRPr lang="ru-RU"/>
        </a:p>
      </dgm:t>
    </dgm:pt>
    <dgm:pt modelId="{071BE652-B246-4326-914F-AE410FCE2216}">
      <dgm:prSet phldrT="[Текст]" custT="1"/>
      <dgm:spPr/>
      <dgm:t>
        <a:bodyPr/>
        <a:lstStyle/>
        <a:p>
          <a:r>
            <a:rPr lang="uk-UA" sz="1200" b="1" dirty="0"/>
            <a:t> реалізація бази даних,</a:t>
          </a:r>
          <a:endParaRPr lang="ru-RU" sz="1200" b="1" dirty="0"/>
        </a:p>
      </dgm:t>
    </dgm:pt>
    <dgm:pt modelId="{AB775796-AD11-49E7-9681-825B11BED309}" type="parTrans" cxnId="{1A169851-866E-4853-BE42-AEF6FCFDE185}">
      <dgm:prSet/>
      <dgm:spPr/>
      <dgm:t>
        <a:bodyPr/>
        <a:lstStyle/>
        <a:p>
          <a:endParaRPr lang="ru-RU"/>
        </a:p>
      </dgm:t>
    </dgm:pt>
    <dgm:pt modelId="{429029FB-EBB7-4583-8FFF-9FD494F03CF8}" type="sibTrans" cxnId="{1A169851-866E-4853-BE42-AEF6FCFDE185}">
      <dgm:prSet/>
      <dgm:spPr/>
      <dgm:t>
        <a:bodyPr/>
        <a:lstStyle/>
        <a:p>
          <a:endParaRPr lang="ru-RU"/>
        </a:p>
      </dgm:t>
    </dgm:pt>
    <dgm:pt modelId="{20E87F22-0563-47DF-90D8-24467086F42C}">
      <dgm:prSet phldrT="[Текст]" custT="1"/>
      <dgm:spPr/>
      <dgm:t>
        <a:bodyPr/>
        <a:lstStyle/>
        <a:p>
          <a:r>
            <a:rPr lang="uk-UA" sz="1200" b="1" dirty="0"/>
            <a:t> завантаження даних </a:t>
          </a:r>
          <a:r>
            <a:rPr lang="uk-UA" sz="1200" b="1"/>
            <a:t>і т.і.</a:t>
          </a:r>
          <a:endParaRPr lang="ru-RU" sz="1200" b="1" dirty="0"/>
        </a:p>
      </dgm:t>
    </dgm:pt>
    <dgm:pt modelId="{63FAF449-242E-4323-8196-86DA2B2C0A70}" type="parTrans" cxnId="{8D465930-67DF-48AB-A1D4-14AA3A9E1226}">
      <dgm:prSet/>
      <dgm:spPr/>
      <dgm:t>
        <a:bodyPr/>
        <a:lstStyle/>
        <a:p>
          <a:endParaRPr lang="ru-RU"/>
        </a:p>
      </dgm:t>
    </dgm:pt>
    <dgm:pt modelId="{8041F540-AC85-438A-A2D9-CA7DB1CC3180}" type="sibTrans" cxnId="{8D465930-67DF-48AB-A1D4-14AA3A9E1226}">
      <dgm:prSet/>
      <dgm:spPr/>
      <dgm:t>
        <a:bodyPr/>
        <a:lstStyle/>
        <a:p>
          <a:endParaRPr lang="ru-RU"/>
        </a:p>
      </dgm:t>
    </dgm:pt>
    <dgm:pt modelId="{6B72FD57-C37D-4967-A4EC-20B5A94D76A5}" type="pres">
      <dgm:prSet presAssocID="{C8E89E07-9E40-451D-A1D0-8523F26A04C0}" presName="rootnode" presStyleCnt="0">
        <dgm:presLayoutVars>
          <dgm:chMax/>
          <dgm:chPref/>
          <dgm:dir/>
          <dgm:animLvl val="lvl"/>
        </dgm:presLayoutVars>
      </dgm:prSet>
      <dgm:spPr/>
    </dgm:pt>
    <dgm:pt modelId="{B8319333-6CA3-4539-B765-18ABCB7B909A}" type="pres">
      <dgm:prSet presAssocID="{9EAB4EB5-64A5-43E1-AC48-314CD88F4084}" presName="composite" presStyleCnt="0"/>
      <dgm:spPr/>
    </dgm:pt>
    <dgm:pt modelId="{54591E02-0855-4C79-9D63-A45C10461C62}" type="pres">
      <dgm:prSet presAssocID="{9EAB4EB5-64A5-43E1-AC48-314CD88F4084}" presName="bentUpArrow1" presStyleLbl="alignImgPlace1" presStyleIdx="0" presStyleCnt="2"/>
      <dgm:spPr/>
    </dgm:pt>
    <dgm:pt modelId="{D97AD27A-81F9-49E4-97D1-2124E3D62A3A}" type="pres">
      <dgm:prSet presAssocID="{9EAB4EB5-64A5-43E1-AC48-314CD88F408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066DE0C3-0DE9-43D0-BF30-F981FF55A778}" type="pres">
      <dgm:prSet presAssocID="{9EAB4EB5-64A5-43E1-AC48-314CD88F408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E569522-2675-46BF-AA37-EDB12682490B}" type="pres">
      <dgm:prSet presAssocID="{41D3ADBE-4650-4C6F-BA6A-E99336353E03}" presName="sibTrans" presStyleCnt="0"/>
      <dgm:spPr/>
    </dgm:pt>
    <dgm:pt modelId="{EC8B6518-7FFE-4AA1-86CD-B446569E88C1}" type="pres">
      <dgm:prSet presAssocID="{EA26151D-6E96-401A-9036-7DB94F02AA8B}" presName="composite" presStyleCnt="0"/>
      <dgm:spPr/>
    </dgm:pt>
    <dgm:pt modelId="{EDEDAD3B-2677-4D60-B58C-055C12F82704}" type="pres">
      <dgm:prSet presAssocID="{EA26151D-6E96-401A-9036-7DB94F02AA8B}" presName="bentUpArrow1" presStyleLbl="alignImgPlace1" presStyleIdx="1" presStyleCnt="2"/>
      <dgm:spPr/>
    </dgm:pt>
    <dgm:pt modelId="{3B154297-272B-4C65-8F26-827263206F31}" type="pres">
      <dgm:prSet presAssocID="{EA26151D-6E96-401A-9036-7DB94F02AA8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CD15EE67-6A10-4532-84DF-812991D975D6}" type="pres">
      <dgm:prSet presAssocID="{EA26151D-6E96-401A-9036-7DB94F02AA8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36F664B-F922-4871-AC5D-1A5009F999E3}" type="pres">
      <dgm:prSet presAssocID="{9E07F680-6F97-4378-B9A6-B77AC00AD98E}" presName="sibTrans" presStyleCnt="0"/>
      <dgm:spPr/>
    </dgm:pt>
    <dgm:pt modelId="{484413F9-FA9E-4A87-BE55-0402CE4409FC}" type="pres">
      <dgm:prSet presAssocID="{B81BDE98-DA61-42CC-BB29-38147626483C}" presName="composite" presStyleCnt="0"/>
      <dgm:spPr/>
    </dgm:pt>
    <dgm:pt modelId="{1C91F549-BC38-4011-8E55-E95146EF8771}" type="pres">
      <dgm:prSet presAssocID="{B81BDE98-DA61-42CC-BB29-38147626483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7BF2245B-AD95-463A-A4C9-D681FA8DE098}" type="pres">
      <dgm:prSet presAssocID="{B81BDE98-DA61-42CC-BB29-38147626483C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ED43003-6D2C-4F8E-B85C-A4907AFD124A}" srcId="{C8E89E07-9E40-451D-A1D0-8523F26A04C0}" destId="{9EAB4EB5-64A5-43E1-AC48-314CD88F4084}" srcOrd="0" destOrd="0" parTransId="{3A287B8F-6A61-470B-A642-F1CC1B23FDAB}" sibTransId="{41D3ADBE-4650-4C6F-BA6A-E99336353E03}"/>
    <dgm:cxn modelId="{FA81DE08-8C9A-478F-82BD-58FD30EA454F}" srcId="{C8E89E07-9E40-451D-A1D0-8523F26A04C0}" destId="{B81BDE98-DA61-42CC-BB29-38147626483C}" srcOrd="2" destOrd="0" parTransId="{25C80303-434C-43BB-84E2-18AF6EE233DC}" sibTransId="{50043260-7726-42A1-A558-9E27B439DCF9}"/>
    <dgm:cxn modelId="{8D465930-67DF-48AB-A1D4-14AA3A9E1226}" srcId="{B81BDE98-DA61-42CC-BB29-38147626483C}" destId="{20E87F22-0563-47DF-90D8-24467086F42C}" srcOrd="2" destOrd="0" parTransId="{63FAF449-242E-4323-8196-86DA2B2C0A70}" sibTransId="{8041F540-AC85-438A-A2D9-CA7DB1CC3180}"/>
    <dgm:cxn modelId="{F651573B-5DE7-4511-B25A-9F3566A4CD91}" type="presOf" srcId="{B81BDE98-DA61-42CC-BB29-38147626483C}" destId="{1C91F549-BC38-4011-8E55-E95146EF8771}" srcOrd="0" destOrd="0" presId="urn:microsoft.com/office/officeart/2005/8/layout/StepDownProcess"/>
    <dgm:cxn modelId="{5157A141-FA39-45C2-8101-CF55D8B6C6D8}" srcId="{C8E89E07-9E40-451D-A1D0-8523F26A04C0}" destId="{EA26151D-6E96-401A-9036-7DB94F02AA8B}" srcOrd="1" destOrd="0" parTransId="{2EDF2B5E-A747-401D-9BBC-41CAF9F84456}" sibTransId="{9E07F680-6F97-4378-B9A6-B77AC00AD98E}"/>
    <dgm:cxn modelId="{EFE93945-F45A-443C-AF4F-918BCEEE1BE0}" type="presOf" srcId="{0AB419AF-B46D-4CDA-A51E-77DDAF6164CA}" destId="{7BF2245B-AD95-463A-A4C9-D681FA8DE098}" srcOrd="0" destOrd="0" presId="urn:microsoft.com/office/officeart/2005/8/layout/StepDownProcess"/>
    <dgm:cxn modelId="{B0923D66-7D8B-4746-9FEA-CA616E98FE55}" type="presOf" srcId="{EA26151D-6E96-401A-9036-7DB94F02AA8B}" destId="{3B154297-272B-4C65-8F26-827263206F31}" srcOrd="0" destOrd="0" presId="urn:microsoft.com/office/officeart/2005/8/layout/StepDownProcess"/>
    <dgm:cxn modelId="{1A169851-866E-4853-BE42-AEF6FCFDE185}" srcId="{B81BDE98-DA61-42CC-BB29-38147626483C}" destId="{071BE652-B246-4326-914F-AE410FCE2216}" srcOrd="1" destOrd="0" parTransId="{AB775796-AD11-49E7-9681-825B11BED309}" sibTransId="{429029FB-EBB7-4583-8FFF-9FD494F03CF8}"/>
    <dgm:cxn modelId="{09DC5D78-B361-4095-96E3-BCDB5BE84C3F}" srcId="{EA26151D-6E96-401A-9036-7DB94F02AA8B}" destId="{C951D1D2-F43C-4D6D-8A10-555CE24DF62B}" srcOrd="0" destOrd="0" parTransId="{FDA482E4-4FC9-47E1-82CD-EA6235D46801}" sibTransId="{AB1DBCE8-415B-444E-9B8B-DAF03FECCE59}"/>
    <dgm:cxn modelId="{AD4C637C-8412-4971-8040-CA7D63C22B77}" type="presOf" srcId="{20E87F22-0563-47DF-90D8-24467086F42C}" destId="{7BF2245B-AD95-463A-A4C9-D681FA8DE098}" srcOrd="0" destOrd="2" presId="urn:microsoft.com/office/officeart/2005/8/layout/StepDownProcess"/>
    <dgm:cxn modelId="{4A0BCA7C-82CE-4683-956B-1EA38AA621D8}" srcId="{B81BDE98-DA61-42CC-BB29-38147626483C}" destId="{0AB419AF-B46D-4CDA-A51E-77DDAF6164CA}" srcOrd="0" destOrd="0" parTransId="{04919584-FB98-4138-ACEB-E56F627E6121}" sibTransId="{CEDEDF2A-7161-425F-8B85-7C91828FB863}"/>
    <dgm:cxn modelId="{EF52FD86-3D35-4E5D-BD99-90431BD598B3}" type="presOf" srcId="{44225F58-6A0C-4D42-8D7F-673E5C6E7C7D}" destId="{CD15EE67-6A10-4532-84DF-812991D975D6}" srcOrd="0" destOrd="2" presId="urn:microsoft.com/office/officeart/2005/8/layout/StepDownProcess"/>
    <dgm:cxn modelId="{08E4648E-C950-4B01-9BF8-2210CC1A6DE6}" type="presOf" srcId="{E13DC23C-5377-494B-924B-63506D7D77C2}" destId="{066DE0C3-0DE9-43D0-BF30-F981FF55A778}" srcOrd="0" destOrd="0" presId="urn:microsoft.com/office/officeart/2005/8/layout/StepDownProcess"/>
    <dgm:cxn modelId="{E6D5B79A-B8A0-4D89-B211-29F974319C80}" type="presOf" srcId="{0F11A04E-02FC-431E-B08A-E71481240A96}" destId="{CD15EE67-6A10-4532-84DF-812991D975D6}" srcOrd="0" destOrd="1" presId="urn:microsoft.com/office/officeart/2005/8/layout/StepDownProcess"/>
    <dgm:cxn modelId="{D1300BAB-70C2-40CC-B544-DBD46DAC3D9E}" type="presOf" srcId="{9EAB4EB5-64A5-43E1-AC48-314CD88F4084}" destId="{D97AD27A-81F9-49E4-97D1-2124E3D62A3A}" srcOrd="0" destOrd="0" presId="urn:microsoft.com/office/officeart/2005/8/layout/StepDownProcess"/>
    <dgm:cxn modelId="{935EBEAB-0110-40DE-A9F0-62A6B294FD2D}" type="presOf" srcId="{C951D1D2-F43C-4D6D-8A10-555CE24DF62B}" destId="{CD15EE67-6A10-4532-84DF-812991D975D6}" srcOrd="0" destOrd="0" presId="urn:microsoft.com/office/officeart/2005/8/layout/StepDownProcess"/>
    <dgm:cxn modelId="{76C8B2AC-9681-4B4D-B8DE-71EFFA4380DD}" srcId="{EA26151D-6E96-401A-9036-7DB94F02AA8B}" destId="{0F11A04E-02FC-431E-B08A-E71481240A96}" srcOrd="1" destOrd="0" parTransId="{5DF4E5F3-70FC-4229-879C-B64C6289778C}" sibTransId="{8A221914-9183-4862-9A47-B3959BA050E9}"/>
    <dgm:cxn modelId="{6F6A00AD-2184-4952-8747-6DC85BACB34E}" type="presOf" srcId="{071BE652-B246-4326-914F-AE410FCE2216}" destId="{7BF2245B-AD95-463A-A4C9-D681FA8DE098}" srcOrd="0" destOrd="1" presId="urn:microsoft.com/office/officeart/2005/8/layout/StepDownProcess"/>
    <dgm:cxn modelId="{0612C8B5-F715-45C6-8CDB-8FFCE9C82D11}" type="presOf" srcId="{C8E89E07-9E40-451D-A1D0-8523F26A04C0}" destId="{6B72FD57-C37D-4967-A4EC-20B5A94D76A5}" srcOrd="0" destOrd="0" presId="urn:microsoft.com/office/officeart/2005/8/layout/StepDownProcess"/>
    <dgm:cxn modelId="{F5FEC4F1-6AAB-48E6-92DB-75155AEFDEA9}" srcId="{EA26151D-6E96-401A-9036-7DB94F02AA8B}" destId="{44225F58-6A0C-4D42-8D7F-673E5C6E7C7D}" srcOrd="2" destOrd="0" parTransId="{B7C7C833-EACF-4D9D-8110-8D2715ACEA93}" sibTransId="{241FA874-9026-48E9-995E-F82856005A11}"/>
    <dgm:cxn modelId="{7A9762F8-1614-41B4-98EB-13B7CEB4ACBA}" srcId="{9EAB4EB5-64A5-43E1-AC48-314CD88F4084}" destId="{E13DC23C-5377-494B-924B-63506D7D77C2}" srcOrd="0" destOrd="0" parTransId="{7514B1B5-8703-4064-9F85-81EFAFC26D55}" sibTransId="{7B084340-33D4-4ADD-82C0-4BD143A486D4}"/>
    <dgm:cxn modelId="{058D4782-E077-4071-B2B1-848C04BCE3A2}" type="presParOf" srcId="{6B72FD57-C37D-4967-A4EC-20B5A94D76A5}" destId="{B8319333-6CA3-4539-B765-18ABCB7B909A}" srcOrd="0" destOrd="0" presId="urn:microsoft.com/office/officeart/2005/8/layout/StepDownProcess"/>
    <dgm:cxn modelId="{614E2ACF-F5B4-4C3A-B6C0-DCFD9121D4FA}" type="presParOf" srcId="{B8319333-6CA3-4539-B765-18ABCB7B909A}" destId="{54591E02-0855-4C79-9D63-A45C10461C62}" srcOrd="0" destOrd="0" presId="urn:microsoft.com/office/officeart/2005/8/layout/StepDownProcess"/>
    <dgm:cxn modelId="{711FEDDC-C36F-499B-A9F7-6AED49E572A8}" type="presParOf" srcId="{B8319333-6CA3-4539-B765-18ABCB7B909A}" destId="{D97AD27A-81F9-49E4-97D1-2124E3D62A3A}" srcOrd="1" destOrd="0" presId="urn:microsoft.com/office/officeart/2005/8/layout/StepDownProcess"/>
    <dgm:cxn modelId="{18828652-6C75-4656-AE4E-91BC852D6D7F}" type="presParOf" srcId="{B8319333-6CA3-4539-B765-18ABCB7B909A}" destId="{066DE0C3-0DE9-43D0-BF30-F981FF55A778}" srcOrd="2" destOrd="0" presId="urn:microsoft.com/office/officeart/2005/8/layout/StepDownProcess"/>
    <dgm:cxn modelId="{EFCED69E-282B-4360-9F2D-E1E3B914B0A0}" type="presParOf" srcId="{6B72FD57-C37D-4967-A4EC-20B5A94D76A5}" destId="{AE569522-2675-46BF-AA37-EDB12682490B}" srcOrd="1" destOrd="0" presId="urn:microsoft.com/office/officeart/2005/8/layout/StepDownProcess"/>
    <dgm:cxn modelId="{89100FCC-5642-4646-B336-6DFBE1DF5C31}" type="presParOf" srcId="{6B72FD57-C37D-4967-A4EC-20B5A94D76A5}" destId="{EC8B6518-7FFE-4AA1-86CD-B446569E88C1}" srcOrd="2" destOrd="0" presId="urn:microsoft.com/office/officeart/2005/8/layout/StepDownProcess"/>
    <dgm:cxn modelId="{1D4A4750-41DD-462A-B326-7CD8901CCB56}" type="presParOf" srcId="{EC8B6518-7FFE-4AA1-86CD-B446569E88C1}" destId="{EDEDAD3B-2677-4D60-B58C-055C12F82704}" srcOrd="0" destOrd="0" presId="urn:microsoft.com/office/officeart/2005/8/layout/StepDownProcess"/>
    <dgm:cxn modelId="{2A7AC0E4-FBD0-4C75-A4BD-4029E5318235}" type="presParOf" srcId="{EC8B6518-7FFE-4AA1-86CD-B446569E88C1}" destId="{3B154297-272B-4C65-8F26-827263206F31}" srcOrd="1" destOrd="0" presId="urn:microsoft.com/office/officeart/2005/8/layout/StepDownProcess"/>
    <dgm:cxn modelId="{4832CF33-9727-4D05-B6EA-EC5B9AF5332E}" type="presParOf" srcId="{EC8B6518-7FFE-4AA1-86CD-B446569E88C1}" destId="{CD15EE67-6A10-4532-84DF-812991D975D6}" srcOrd="2" destOrd="0" presId="urn:microsoft.com/office/officeart/2005/8/layout/StepDownProcess"/>
    <dgm:cxn modelId="{3CB35065-FAD9-4392-8980-EE2962C296AB}" type="presParOf" srcId="{6B72FD57-C37D-4967-A4EC-20B5A94D76A5}" destId="{F36F664B-F922-4871-AC5D-1A5009F999E3}" srcOrd="3" destOrd="0" presId="urn:microsoft.com/office/officeart/2005/8/layout/StepDownProcess"/>
    <dgm:cxn modelId="{47B002FC-581C-42DF-B926-F104C7CBAB46}" type="presParOf" srcId="{6B72FD57-C37D-4967-A4EC-20B5A94D76A5}" destId="{484413F9-FA9E-4A87-BE55-0402CE4409FC}" srcOrd="4" destOrd="0" presId="urn:microsoft.com/office/officeart/2005/8/layout/StepDownProcess"/>
    <dgm:cxn modelId="{84C665E5-015D-4CBE-A048-226C552D80E2}" type="presParOf" srcId="{484413F9-FA9E-4A87-BE55-0402CE4409FC}" destId="{1C91F549-BC38-4011-8E55-E95146EF8771}" srcOrd="0" destOrd="0" presId="urn:microsoft.com/office/officeart/2005/8/layout/StepDownProcess"/>
    <dgm:cxn modelId="{DB60FA93-B24A-412A-B162-E57A76A759AD}" type="presParOf" srcId="{484413F9-FA9E-4A87-BE55-0402CE4409FC}" destId="{7BF2245B-AD95-463A-A4C9-D681FA8DE09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05A41DA-EE52-4606-BD1E-E30F94D46CED}" type="doc">
      <dgm:prSet loTypeId="urn:microsoft.com/office/officeart/2005/8/layout/arrow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7BD578B-772E-4609-9A23-9ECADB5317C9}">
      <dgm:prSet phldrT="[Текст]" custT="1"/>
      <dgm:spPr/>
      <dgm:t>
        <a:bodyPr/>
        <a:lstStyle/>
        <a:p>
          <a:r>
            <a: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ПЛАНУВАННЯ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4C4CAA-DB89-49D0-855A-C2480A8B5966}" type="parTrans" cxnId="{6E93ECE2-91DF-4EE9-8FF8-EF2C3049C3B3}">
      <dgm:prSet/>
      <dgm:spPr/>
      <dgm:t>
        <a:bodyPr/>
        <a:lstStyle/>
        <a:p>
          <a:endParaRPr lang="ru-RU"/>
        </a:p>
      </dgm:t>
    </dgm:pt>
    <dgm:pt modelId="{3FF30082-C518-4DDF-A03D-80EABACEBC40}" type="sibTrans" cxnId="{6E93ECE2-91DF-4EE9-8FF8-EF2C3049C3B3}">
      <dgm:prSet/>
      <dgm:spPr/>
      <dgm:t>
        <a:bodyPr/>
        <a:lstStyle/>
        <a:p>
          <a:endParaRPr lang="ru-RU"/>
        </a:p>
      </dgm:t>
    </dgm:pt>
    <dgm:pt modelId="{FF4A4936-B717-41EE-A68B-4B6D5E54109D}">
      <dgm:prSet phldrT="[Текст]" custT="1"/>
      <dgm:spPr/>
      <dgm:t>
        <a:bodyPr/>
        <a:lstStyle/>
        <a:p>
          <a:r>
            <a:rPr lang="uk-UA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ВИКОНАННЯ</a:t>
          </a:r>
          <a:endParaRPr lang="ru-RU" sz="2000" b="1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DC6F22-D3DB-4CC4-9CB8-CFFB3B2D9BEC}" type="parTrans" cxnId="{6727C92C-CE3B-49B3-96E2-1BB9402EDD1D}">
      <dgm:prSet/>
      <dgm:spPr/>
      <dgm:t>
        <a:bodyPr/>
        <a:lstStyle/>
        <a:p>
          <a:endParaRPr lang="ru-RU"/>
        </a:p>
      </dgm:t>
    </dgm:pt>
    <dgm:pt modelId="{18879193-A427-4935-B216-856E524B309D}" type="sibTrans" cxnId="{6727C92C-CE3B-49B3-96E2-1BB9402EDD1D}">
      <dgm:prSet/>
      <dgm:spPr/>
      <dgm:t>
        <a:bodyPr/>
        <a:lstStyle/>
        <a:p>
          <a:endParaRPr lang="ru-RU"/>
        </a:p>
      </dgm:t>
    </dgm:pt>
    <dgm:pt modelId="{ABA3AF79-606D-4D27-8BD4-289ADE9E8EAC}" type="pres">
      <dgm:prSet presAssocID="{305A41DA-EE52-4606-BD1E-E30F94D46CED}" presName="compositeShape" presStyleCnt="0">
        <dgm:presLayoutVars>
          <dgm:chMax val="2"/>
          <dgm:dir/>
          <dgm:resizeHandles val="exact"/>
        </dgm:presLayoutVars>
      </dgm:prSet>
      <dgm:spPr/>
    </dgm:pt>
    <dgm:pt modelId="{18EA362D-7C88-4BB4-9AEA-0F9C649DB9B2}" type="pres">
      <dgm:prSet presAssocID="{305A41DA-EE52-4606-BD1E-E30F94D46CED}" presName="divider" presStyleLbl="fgShp" presStyleIdx="0" presStyleCnt="1"/>
      <dgm:spPr/>
    </dgm:pt>
    <dgm:pt modelId="{98D2028C-F8F7-492E-ADE1-1FB313F3790B}" type="pres">
      <dgm:prSet presAssocID="{F7BD578B-772E-4609-9A23-9ECADB5317C9}" presName="downArrow" presStyleLbl="node1" presStyleIdx="0" presStyleCnt="2"/>
      <dgm:spPr/>
    </dgm:pt>
    <dgm:pt modelId="{40E6F8DB-B330-4BA5-8FCB-A8D59318CF1A}" type="pres">
      <dgm:prSet presAssocID="{F7BD578B-772E-4609-9A23-9ECADB5317C9}" presName="downArrowText" presStyleLbl="revTx" presStyleIdx="0" presStyleCnt="2" custScaleX="204194">
        <dgm:presLayoutVars>
          <dgm:bulletEnabled val="1"/>
        </dgm:presLayoutVars>
      </dgm:prSet>
      <dgm:spPr/>
    </dgm:pt>
    <dgm:pt modelId="{E4EDCE39-001A-4A8D-9316-723256461A05}" type="pres">
      <dgm:prSet presAssocID="{FF4A4936-B717-41EE-A68B-4B6D5E54109D}" presName="upArrow" presStyleLbl="node1" presStyleIdx="1" presStyleCnt="2"/>
      <dgm:spPr/>
    </dgm:pt>
    <dgm:pt modelId="{4DD00E53-C45F-484B-8791-74FFA50A921B}" type="pres">
      <dgm:prSet presAssocID="{FF4A4936-B717-41EE-A68B-4B6D5E54109D}" presName="upArrowText" presStyleLbl="revTx" presStyleIdx="1" presStyleCnt="2" custScaleX="176926">
        <dgm:presLayoutVars>
          <dgm:bulletEnabled val="1"/>
        </dgm:presLayoutVars>
      </dgm:prSet>
      <dgm:spPr/>
    </dgm:pt>
  </dgm:ptLst>
  <dgm:cxnLst>
    <dgm:cxn modelId="{6727C92C-CE3B-49B3-96E2-1BB9402EDD1D}" srcId="{305A41DA-EE52-4606-BD1E-E30F94D46CED}" destId="{FF4A4936-B717-41EE-A68B-4B6D5E54109D}" srcOrd="1" destOrd="0" parTransId="{C7DC6F22-D3DB-4CC4-9CB8-CFFB3B2D9BEC}" sibTransId="{18879193-A427-4935-B216-856E524B309D}"/>
    <dgm:cxn modelId="{5F84726C-4695-47C7-9A52-09E1A02CAB79}" type="presOf" srcId="{FF4A4936-B717-41EE-A68B-4B6D5E54109D}" destId="{4DD00E53-C45F-484B-8791-74FFA50A921B}" srcOrd="0" destOrd="0" presId="urn:microsoft.com/office/officeart/2005/8/layout/arrow3"/>
    <dgm:cxn modelId="{EBFB729A-04F7-458B-90EB-D839071D65CC}" type="presOf" srcId="{F7BD578B-772E-4609-9A23-9ECADB5317C9}" destId="{40E6F8DB-B330-4BA5-8FCB-A8D59318CF1A}" srcOrd="0" destOrd="0" presId="urn:microsoft.com/office/officeart/2005/8/layout/arrow3"/>
    <dgm:cxn modelId="{6E93ECE2-91DF-4EE9-8FF8-EF2C3049C3B3}" srcId="{305A41DA-EE52-4606-BD1E-E30F94D46CED}" destId="{F7BD578B-772E-4609-9A23-9ECADB5317C9}" srcOrd="0" destOrd="0" parTransId="{694C4CAA-DB89-49D0-855A-C2480A8B5966}" sibTransId="{3FF30082-C518-4DDF-A03D-80EABACEBC40}"/>
    <dgm:cxn modelId="{B34F46E7-720F-4C7B-9CFF-97DC8F2F7510}" type="presOf" srcId="{305A41DA-EE52-4606-BD1E-E30F94D46CED}" destId="{ABA3AF79-606D-4D27-8BD4-289ADE9E8EAC}" srcOrd="0" destOrd="0" presId="urn:microsoft.com/office/officeart/2005/8/layout/arrow3"/>
    <dgm:cxn modelId="{AB02E77E-6725-4DCE-98A0-8A6DA3DE2B34}" type="presParOf" srcId="{ABA3AF79-606D-4D27-8BD4-289ADE9E8EAC}" destId="{18EA362D-7C88-4BB4-9AEA-0F9C649DB9B2}" srcOrd="0" destOrd="0" presId="urn:microsoft.com/office/officeart/2005/8/layout/arrow3"/>
    <dgm:cxn modelId="{A427060F-AAB4-4815-8B4E-E64A9B9C04CA}" type="presParOf" srcId="{ABA3AF79-606D-4D27-8BD4-289ADE9E8EAC}" destId="{98D2028C-F8F7-492E-ADE1-1FB313F3790B}" srcOrd="1" destOrd="0" presId="urn:microsoft.com/office/officeart/2005/8/layout/arrow3"/>
    <dgm:cxn modelId="{3C8821C4-9759-4C82-B6A0-A9790F942078}" type="presParOf" srcId="{ABA3AF79-606D-4D27-8BD4-289ADE9E8EAC}" destId="{40E6F8DB-B330-4BA5-8FCB-A8D59318CF1A}" srcOrd="2" destOrd="0" presId="urn:microsoft.com/office/officeart/2005/8/layout/arrow3"/>
    <dgm:cxn modelId="{7340A2CC-BD7B-4311-BA9C-9C577ACD6E3B}" type="presParOf" srcId="{ABA3AF79-606D-4D27-8BD4-289ADE9E8EAC}" destId="{E4EDCE39-001A-4A8D-9316-723256461A05}" srcOrd="3" destOrd="0" presId="urn:microsoft.com/office/officeart/2005/8/layout/arrow3"/>
    <dgm:cxn modelId="{22DF02CB-67FD-4D3F-98C1-75C30ADA0B06}" type="presParOf" srcId="{ABA3AF79-606D-4D27-8BD4-289ADE9E8EAC}" destId="{4DD00E53-C45F-484B-8791-74FFA50A921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A4138C7-86A4-4C01-A44E-BDE904B9A22B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C4DA81-23D5-4782-A6DE-9AA0BA7C0DD0}">
      <dgm:prSet phldrT="[Текст]"/>
      <dgm:spPr/>
      <dgm:t>
        <a:bodyPr/>
        <a:lstStyle/>
        <a:p>
          <a:r>
            <a:rPr lang="uk-UA" b="1"/>
            <a:t>Основна мета</a:t>
          </a:r>
          <a:endParaRPr lang="ru-RU" b="1" dirty="0"/>
        </a:p>
      </dgm:t>
    </dgm:pt>
    <dgm:pt modelId="{DC322CC0-C6E5-44F6-9D95-2DA1D147576C}" type="parTrans" cxnId="{667A570C-D588-449E-ABF4-85DE22C6B4DD}">
      <dgm:prSet/>
      <dgm:spPr/>
      <dgm:t>
        <a:bodyPr/>
        <a:lstStyle/>
        <a:p>
          <a:endParaRPr lang="ru-RU"/>
        </a:p>
      </dgm:t>
    </dgm:pt>
    <dgm:pt modelId="{75A0792E-3BE1-4324-B3D3-0EDC2D25D8DC}" type="sibTrans" cxnId="{667A570C-D588-449E-ABF4-85DE22C6B4DD}">
      <dgm:prSet/>
      <dgm:spPr/>
      <dgm:t>
        <a:bodyPr/>
        <a:lstStyle/>
        <a:p>
          <a:endParaRPr lang="ru-RU"/>
        </a:p>
      </dgm:t>
    </dgm:pt>
    <dgm:pt modelId="{1AFDBE44-8E9A-4F78-8032-F791272090FB}">
      <dgm:prSet phldrT="[Текст]"/>
      <dgm:spPr/>
      <dgm:t>
        <a:bodyPr/>
        <a:lstStyle/>
        <a:p>
          <a:r>
            <a:rPr lang="uk-UA" b="1"/>
            <a:t>Проміжні цілі</a:t>
          </a:r>
          <a:endParaRPr lang="ru-RU" b="1" dirty="0"/>
        </a:p>
      </dgm:t>
    </dgm:pt>
    <dgm:pt modelId="{DC14F524-B78A-409F-92EF-8F4AF7FB8793}" type="parTrans" cxnId="{643B31E7-0C0E-4D8F-AA3B-350D0E3F9E91}">
      <dgm:prSet/>
      <dgm:spPr/>
      <dgm:t>
        <a:bodyPr/>
        <a:lstStyle/>
        <a:p>
          <a:endParaRPr lang="ru-RU"/>
        </a:p>
      </dgm:t>
    </dgm:pt>
    <dgm:pt modelId="{57A078E0-440B-458C-AAAE-CCF657C1C31A}" type="sibTrans" cxnId="{643B31E7-0C0E-4D8F-AA3B-350D0E3F9E91}">
      <dgm:prSet/>
      <dgm:spPr/>
      <dgm:t>
        <a:bodyPr/>
        <a:lstStyle/>
        <a:p>
          <a:endParaRPr lang="ru-RU"/>
        </a:p>
      </dgm:t>
    </dgm:pt>
    <dgm:pt modelId="{A01BE8EA-9C7A-4ECC-AAA5-E7B3B44AE648}">
      <dgm:prSet phldrT="[Текст]" phldr="1" custT="1"/>
      <dgm:spPr/>
      <dgm:t>
        <a:bodyPr/>
        <a:lstStyle/>
        <a:p>
          <a:endParaRPr lang="ru-RU" sz="800" dirty="0"/>
        </a:p>
      </dgm:t>
    </dgm:pt>
    <dgm:pt modelId="{78833FBD-7E9A-44D3-83E0-97B1B4C9CCC3}" type="parTrans" cxnId="{BD3D39CA-46F0-45C2-A093-2D82BE1A2C14}">
      <dgm:prSet/>
      <dgm:spPr/>
      <dgm:t>
        <a:bodyPr/>
        <a:lstStyle/>
        <a:p>
          <a:endParaRPr lang="ru-RU"/>
        </a:p>
      </dgm:t>
    </dgm:pt>
    <dgm:pt modelId="{B3C5452D-BD0B-480C-9F6A-946444BA664A}" type="sibTrans" cxnId="{BD3D39CA-46F0-45C2-A093-2D82BE1A2C14}">
      <dgm:prSet/>
      <dgm:spPr/>
      <dgm:t>
        <a:bodyPr/>
        <a:lstStyle/>
        <a:p>
          <a:endParaRPr lang="ru-RU"/>
        </a:p>
      </dgm:t>
    </dgm:pt>
    <dgm:pt modelId="{408FB903-8A9F-4463-AF64-3D7708099A14}">
      <dgm:prSet phldrT="[Текст]" phldr="1" custT="1"/>
      <dgm:spPr/>
      <dgm:t>
        <a:bodyPr/>
        <a:lstStyle/>
        <a:p>
          <a:endParaRPr lang="ru-RU" sz="800" dirty="0"/>
        </a:p>
      </dgm:t>
    </dgm:pt>
    <dgm:pt modelId="{8361CA88-D5DF-4652-9F15-7BE1E0EEBDDE}" type="parTrans" cxnId="{2678DF4F-ADBD-46CC-93E7-1D9CBB79CAAC}">
      <dgm:prSet/>
      <dgm:spPr/>
      <dgm:t>
        <a:bodyPr/>
        <a:lstStyle/>
        <a:p>
          <a:endParaRPr lang="ru-RU"/>
        </a:p>
      </dgm:t>
    </dgm:pt>
    <dgm:pt modelId="{212A2927-7627-4EAF-81D6-1003633CF599}" type="sibTrans" cxnId="{2678DF4F-ADBD-46CC-93E7-1D9CBB79CAAC}">
      <dgm:prSet/>
      <dgm:spPr/>
      <dgm:t>
        <a:bodyPr/>
        <a:lstStyle/>
        <a:p>
          <a:endParaRPr lang="ru-RU"/>
        </a:p>
      </dgm:t>
    </dgm:pt>
    <dgm:pt modelId="{183C59CD-D214-4653-B354-686062A553E6}">
      <dgm:prSet phldrT="[Текст]"/>
      <dgm:spPr/>
      <dgm:t>
        <a:bodyPr/>
        <a:lstStyle/>
        <a:p>
          <a:r>
            <a:rPr lang="uk-UA" b="1"/>
            <a:t>Завдання</a:t>
          </a:r>
          <a:endParaRPr lang="ru-RU" b="1" dirty="0"/>
        </a:p>
      </dgm:t>
    </dgm:pt>
    <dgm:pt modelId="{36F8112D-9AD9-4401-BE53-483B56726B28}" type="parTrans" cxnId="{BA2C6B94-0C76-44A1-B45E-EBA1F5F9B932}">
      <dgm:prSet/>
      <dgm:spPr/>
      <dgm:t>
        <a:bodyPr/>
        <a:lstStyle/>
        <a:p>
          <a:endParaRPr lang="ru-RU"/>
        </a:p>
      </dgm:t>
    </dgm:pt>
    <dgm:pt modelId="{2622F817-A6F8-4675-B310-0F82D5D13702}" type="sibTrans" cxnId="{BA2C6B94-0C76-44A1-B45E-EBA1F5F9B932}">
      <dgm:prSet/>
      <dgm:spPr/>
      <dgm:t>
        <a:bodyPr/>
        <a:lstStyle/>
        <a:p>
          <a:endParaRPr lang="ru-RU"/>
        </a:p>
      </dgm:t>
    </dgm:pt>
    <dgm:pt modelId="{EBF18C3F-51F3-4775-A318-350F03A7422F}">
      <dgm:prSet phldrT="[Текст]" phldr="1" custT="1"/>
      <dgm:spPr/>
      <dgm:t>
        <a:bodyPr/>
        <a:lstStyle/>
        <a:p>
          <a:endParaRPr lang="ru-RU" sz="800" dirty="0"/>
        </a:p>
      </dgm:t>
    </dgm:pt>
    <dgm:pt modelId="{939FA8C6-C7D9-4C78-ABE2-4BA5C934C471}" type="parTrans" cxnId="{C7C7017C-27BA-43A4-8DE9-1D871CC8D95E}">
      <dgm:prSet/>
      <dgm:spPr/>
      <dgm:t>
        <a:bodyPr/>
        <a:lstStyle/>
        <a:p>
          <a:endParaRPr lang="ru-RU"/>
        </a:p>
      </dgm:t>
    </dgm:pt>
    <dgm:pt modelId="{7A5C53E5-66AB-407E-A2C0-6D1A3F9FC4BD}" type="sibTrans" cxnId="{C7C7017C-27BA-43A4-8DE9-1D871CC8D95E}">
      <dgm:prSet/>
      <dgm:spPr/>
      <dgm:t>
        <a:bodyPr/>
        <a:lstStyle/>
        <a:p>
          <a:endParaRPr lang="ru-RU"/>
        </a:p>
      </dgm:t>
    </dgm:pt>
    <dgm:pt modelId="{13B3168F-6050-48F1-A288-85B77C614FD3}">
      <dgm:prSet phldrT="[Текст]" phldr="1" custT="1"/>
      <dgm:spPr/>
      <dgm:t>
        <a:bodyPr/>
        <a:lstStyle/>
        <a:p>
          <a:endParaRPr lang="ru-RU" sz="800" dirty="0"/>
        </a:p>
      </dgm:t>
    </dgm:pt>
    <dgm:pt modelId="{629CA92D-6611-430A-9699-3FF23F775145}" type="parTrans" cxnId="{BEB0E71B-2096-4081-BD13-5AE09716E734}">
      <dgm:prSet/>
      <dgm:spPr/>
      <dgm:t>
        <a:bodyPr/>
        <a:lstStyle/>
        <a:p>
          <a:endParaRPr lang="ru-RU"/>
        </a:p>
      </dgm:t>
    </dgm:pt>
    <dgm:pt modelId="{9693EA2D-5815-49F6-A9ED-B1B6C5D0EE79}" type="sibTrans" cxnId="{BEB0E71B-2096-4081-BD13-5AE09716E734}">
      <dgm:prSet/>
      <dgm:spPr/>
      <dgm:t>
        <a:bodyPr/>
        <a:lstStyle/>
        <a:p>
          <a:endParaRPr lang="ru-RU"/>
        </a:p>
      </dgm:t>
    </dgm:pt>
    <dgm:pt modelId="{A978B885-A3C5-4406-8058-1BC7CAB8C5B3}">
      <dgm:prSet phldrT="[Текст]"/>
      <dgm:spPr/>
      <dgm:t>
        <a:bodyPr/>
        <a:lstStyle/>
        <a:p>
          <a:endParaRPr lang="ru-RU" sz="1800" dirty="0"/>
        </a:p>
      </dgm:t>
    </dgm:pt>
    <dgm:pt modelId="{58225345-5E04-4BF0-B1EC-3629000A6320}" type="parTrans" cxnId="{75954216-B41F-41F4-8302-C15FD6503067}">
      <dgm:prSet/>
      <dgm:spPr/>
      <dgm:t>
        <a:bodyPr/>
        <a:lstStyle/>
        <a:p>
          <a:endParaRPr lang="ru-RU"/>
        </a:p>
      </dgm:t>
    </dgm:pt>
    <dgm:pt modelId="{3EF2FE5E-52D7-44F9-88CF-23A936A3FA8A}" type="sibTrans" cxnId="{75954216-B41F-41F4-8302-C15FD6503067}">
      <dgm:prSet/>
      <dgm:spPr/>
      <dgm:t>
        <a:bodyPr/>
        <a:lstStyle/>
        <a:p>
          <a:endParaRPr lang="ru-RU"/>
        </a:p>
      </dgm:t>
    </dgm:pt>
    <dgm:pt modelId="{FCE65BE7-3D79-44FD-A4F5-E61FE3C6EF5C}">
      <dgm:prSet phldrT="[Текст]"/>
      <dgm:spPr/>
      <dgm:t>
        <a:bodyPr/>
        <a:lstStyle/>
        <a:p>
          <a:endParaRPr lang="ru-RU" sz="1800" dirty="0"/>
        </a:p>
      </dgm:t>
    </dgm:pt>
    <dgm:pt modelId="{F637598D-8F18-4A2F-9731-9053F5D233AB}" type="parTrans" cxnId="{EC68F1F9-C17B-4F36-9505-42FB7B1E5D25}">
      <dgm:prSet/>
      <dgm:spPr/>
      <dgm:t>
        <a:bodyPr/>
        <a:lstStyle/>
        <a:p>
          <a:endParaRPr lang="ru-RU"/>
        </a:p>
      </dgm:t>
    </dgm:pt>
    <dgm:pt modelId="{2B471EE8-C6A1-4A35-AD98-D5FBDC9984B6}" type="sibTrans" cxnId="{EC68F1F9-C17B-4F36-9505-42FB7B1E5D25}">
      <dgm:prSet/>
      <dgm:spPr/>
      <dgm:t>
        <a:bodyPr/>
        <a:lstStyle/>
        <a:p>
          <a:endParaRPr lang="ru-RU"/>
        </a:p>
      </dgm:t>
    </dgm:pt>
    <dgm:pt modelId="{30D087B5-CC77-4A93-8715-FE4DB8ACA549}">
      <dgm:prSet phldrT="[Текст]"/>
      <dgm:spPr/>
      <dgm:t>
        <a:bodyPr/>
        <a:lstStyle/>
        <a:p>
          <a:endParaRPr lang="ru-RU" sz="1800" dirty="0"/>
        </a:p>
      </dgm:t>
    </dgm:pt>
    <dgm:pt modelId="{085D7A3B-66A7-4E9D-B15E-43B2F5A4E86A}" type="parTrans" cxnId="{FEC8F244-2361-43E9-BB89-36ADECA745CB}">
      <dgm:prSet/>
      <dgm:spPr/>
      <dgm:t>
        <a:bodyPr/>
        <a:lstStyle/>
        <a:p>
          <a:endParaRPr lang="ru-RU"/>
        </a:p>
      </dgm:t>
    </dgm:pt>
    <dgm:pt modelId="{F681B54E-010A-44D2-9B94-F0F0A7B17E2A}" type="sibTrans" cxnId="{FEC8F244-2361-43E9-BB89-36ADECA745CB}">
      <dgm:prSet/>
      <dgm:spPr/>
      <dgm:t>
        <a:bodyPr/>
        <a:lstStyle/>
        <a:p>
          <a:endParaRPr lang="ru-RU"/>
        </a:p>
      </dgm:t>
    </dgm:pt>
    <dgm:pt modelId="{C118E841-43FD-4D4A-B0AA-64419EEF6700}">
      <dgm:prSet/>
      <dgm:spPr/>
      <dgm:t>
        <a:bodyPr/>
        <a:lstStyle/>
        <a:p>
          <a:pPr algn="ctr"/>
          <a:r>
            <a:rPr lang="uk-UA" dirty="0"/>
            <a:t>отримання</a:t>
          </a:r>
          <a:r>
            <a:rPr lang="en-GB" dirty="0"/>
            <a:t> </a:t>
          </a:r>
          <a:r>
            <a:rPr lang="uk-UA" dirty="0"/>
            <a:t>освітнього рівня бакалавра</a:t>
          </a:r>
        </a:p>
      </dgm:t>
    </dgm:pt>
    <dgm:pt modelId="{E63E401E-74E5-4208-84E2-C887DB78D48A}" type="parTrans" cxnId="{EECED8C4-BFB9-445D-AF9A-83748E64F8B5}">
      <dgm:prSet/>
      <dgm:spPr/>
      <dgm:t>
        <a:bodyPr/>
        <a:lstStyle/>
        <a:p>
          <a:endParaRPr lang="ru-RU"/>
        </a:p>
      </dgm:t>
    </dgm:pt>
    <dgm:pt modelId="{A13960FC-F816-4363-A000-D55FE9E59BC7}" type="sibTrans" cxnId="{EECED8C4-BFB9-445D-AF9A-83748E64F8B5}">
      <dgm:prSet/>
      <dgm:spPr/>
      <dgm:t>
        <a:bodyPr/>
        <a:lstStyle/>
        <a:p>
          <a:endParaRPr lang="ru-RU"/>
        </a:p>
      </dgm:t>
    </dgm:pt>
    <dgm:pt modelId="{580D0186-BB1A-4AEA-B242-0ED4067823B4}" type="pres">
      <dgm:prSet presAssocID="{DA4138C7-86A4-4C01-A44E-BDE904B9A22B}" presName="linearFlow" presStyleCnt="0">
        <dgm:presLayoutVars>
          <dgm:dir/>
          <dgm:animLvl val="lvl"/>
          <dgm:resizeHandles val="exact"/>
        </dgm:presLayoutVars>
      </dgm:prSet>
      <dgm:spPr/>
    </dgm:pt>
    <dgm:pt modelId="{85BE978E-E0D6-4251-96AC-77E6F9010399}" type="pres">
      <dgm:prSet presAssocID="{44C4DA81-23D5-4782-A6DE-9AA0BA7C0DD0}" presName="composite" presStyleCnt="0"/>
      <dgm:spPr/>
    </dgm:pt>
    <dgm:pt modelId="{948A7AE7-FC16-4704-A7AD-6C60425A9EF6}" type="pres">
      <dgm:prSet presAssocID="{44C4DA81-23D5-4782-A6DE-9AA0BA7C0DD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5B68AEB-E482-42AD-85DA-76E1733FE78D}" type="pres">
      <dgm:prSet presAssocID="{44C4DA81-23D5-4782-A6DE-9AA0BA7C0DD0}" presName="descendantText" presStyleLbl="alignAcc1" presStyleIdx="0" presStyleCnt="3" custScaleY="100000">
        <dgm:presLayoutVars>
          <dgm:bulletEnabled val="1"/>
        </dgm:presLayoutVars>
      </dgm:prSet>
      <dgm:spPr/>
    </dgm:pt>
    <dgm:pt modelId="{4D59917E-DF48-4CE7-BE87-A55AC019A443}" type="pres">
      <dgm:prSet presAssocID="{75A0792E-3BE1-4324-B3D3-0EDC2D25D8DC}" presName="sp" presStyleCnt="0"/>
      <dgm:spPr/>
    </dgm:pt>
    <dgm:pt modelId="{63650787-CAAA-480D-9AAB-187EC2D34FF2}" type="pres">
      <dgm:prSet presAssocID="{1AFDBE44-8E9A-4F78-8032-F791272090FB}" presName="composite" presStyleCnt="0"/>
      <dgm:spPr/>
    </dgm:pt>
    <dgm:pt modelId="{06C71B9E-C6BD-4A3F-A8BE-671CAAE01D3D}" type="pres">
      <dgm:prSet presAssocID="{1AFDBE44-8E9A-4F78-8032-F791272090F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9702743-D73C-4B2F-92BD-B0ACD7326929}" type="pres">
      <dgm:prSet presAssocID="{1AFDBE44-8E9A-4F78-8032-F791272090FB}" presName="descendantText" presStyleLbl="alignAcc1" presStyleIdx="1" presStyleCnt="3">
        <dgm:presLayoutVars>
          <dgm:bulletEnabled val="1"/>
        </dgm:presLayoutVars>
      </dgm:prSet>
      <dgm:spPr/>
    </dgm:pt>
    <dgm:pt modelId="{AFC65489-284C-4EAC-AA58-6C850DE93C8A}" type="pres">
      <dgm:prSet presAssocID="{57A078E0-440B-458C-AAAE-CCF657C1C31A}" presName="sp" presStyleCnt="0"/>
      <dgm:spPr/>
    </dgm:pt>
    <dgm:pt modelId="{473C1D7F-805B-4BE5-8506-935561F4A248}" type="pres">
      <dgm:prSet presAssocID="{183C59CD-D214-4653-B354-686062A553E6}" presName="composite" presStyleCnt="0"/>
      <dgm:spPr/>
    </dgm:pt>
    <dgm:pt modelId="{1ACAAC99-60EC-4F22-985C-F05D639F0158}" type="pres">
      <dgm:prSet presAssocID="{183C59CD-D214-4653-B354-686062A553E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34AC4D1-B9AA-4AAD-B846-5B15575E9D6C}" type="pres">
      <dgm:prSet presAssocID="{183C59CD-D214-4653-B354-686062A553E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1E56003-60EA-4BE1-BE5D-DFAFBFE59245}" type="presOf" srcId="{183C59CD-D214-4653-B354-686062A553E6}" destId="{1ACAAC99-60EC-4F22-985C-F05D639F0158}" srcOrd="0" destOrd="0" presId="urn:microsoft.com/office/officeart/2005/8/layout/chevron2"/>
    <dgm:cxn modelId="{3F064F04-AC85-4121-8274-4E75C441F287}" type="presOf" srcId="{1AFDBE44-8E9A-4F78-8032-F791272090FB}" destId="{06C71B9E-C6BD-4A3F-A8BE-671CAAE01D3D}" srcOrd="0" destOrd="0" presId="urn:microsoft.com/office/officeart/2005/8/layout/chevron2"/>
    <dgm:cxn modelId="{667A570C-D588-449E-ABF4-85DE22C6B4DD}" srcId="{DA4138C7-86A4-4C01-A44E-BDE904B9A22B}" destId="{44C4DA81-23D5-4782-A6DE-9AA0BA7C0DD0}" srcOrd="0" destOrd="0" parTransId="{DC322CC0-C6E5-44F6-9D95-2DA1D147576C}" sibTransId="{75A0792E-3BE1-4324-B3D3-0EDC2D25D8DC}"/>
    <dgm:cxn modelId="{75954216-B41F-41F4-8302-C15FD6503067}" srcId="{1AFDBE44-8E9A-4F78-8032-F791272090FB}" destId="{A978B885-A3C5-4406-8058-1BC7CAB8C5B3}" srcOrd="2" destOrd="0" parTransId="{58225345-5E04-4BF0-B1EC-3629000A6320}" sibTransId="{3EF2FE5E-52D7-44F9-88CF-23A936A3FA8A}"/>
    <dgm:cxn modelId="{149B4717-1A9E-4F02-A18C-B7C6425C6517}" type="presOf" srcId="{30D087B5-CC77-4A93-8715-FE4DB8ACA549}" destId="{434AC4D1-B9AA-4AAD-B846-5B15575E9D6C}" srcOrd="0" destOrd="2" presId="urn:microsoft.com/office/officeart/2005/8/layout/chevron2"/>
    <dgm:cxn modelId="{BEB0E71B-2096-4081-BD13-5AE09716E734}" srcId="{183C59CD-D214-4653-B354-686062A553E6}" destId="{13B3168F-6050-48F1-A288-85B77C614FD3}" srcOrd="1" destOrd="0" parTransId="{629CA92D-6611-430A-9699-3FF23F775145}" sibTransId="{9693EA2D-5815-49F6-A9ED-B1B6C5D0EE79}"/>
    <dgm:cxn modelId="{57CB062A-AEE2-4FF5-9153-E3B5641CD61E}" type="presOf" srcId="{EBF18C3F-51F3-4775-A318-350F03A7422F}" destId="{434AC4D1-B9AA-4AAD-B846-5B15575E9D6C}" srcOrd="0" destOrd="0" presId="urn:microsoft.com/office/officeart/2005/8/layout/chevron2"/>
    <dgm:cxn modelId="{2C375B31-467D-4422-8A25-BE5DB0C21160}" type="presOf" srcId="{C118E841-43FD-4D4A-B0AA-64419EEF6700}" destId="{25B68AEB-E482-42AD-85DA-76E1733FE78D}" srcOrd="0" destOrd="0" presId="urn:microsoft.com/office/officeart/2005/8/layout/chevron2"/>
    <dgm:cxn modelId="{45AD803C-43C5-4E16-A085-B1A14EC1F261}" type="presOf" srcId="{DA4138C7-86A4-4C01-A44E-BDE904B9A22B}" destId="{580D0186-BB1A-4AEA-B242-0ED4067823B4}" srcOrd="0" destOrd="0" presId="urn:microsoft.com/office/officeart/2005/8/layout/chevron2"/>
    <dgm:cxn modelId="{8AA2BF40-5424-42F6-B385-B894A4E69A8E}" type="presOf" srcId="{13B3168F-6050-48F1-A288-85B77C614FD3}" destId="{434AC4D1-B9AA-4AAD-B846-5B15575E9D6C}" srcOrd="0" destOrd="1" presId="urn:microsoft.com/office/officeart/2005/8/layout/chevron2"/>
    <dgm:cxn modelId="{FEC8F244-2361-43E9-BB89-36ADECA745CB}" srcId="{183C59CD-D214-4653-B354-686062A553E6}" destId="{30D087B5-CC77-4A93-8715-FE4DB8ACA549}" srcOrd="2" destOrd="0" parTransId="{085D7A3B-66A7-4E9D-B15E-43B2F5A4E86A}" sibTransId="{F681B54E-010A-44D2-9B94-F0F0A7B17E2A}"/>
    <dgm:cxn modelId="{76778B46-E038-4082-9585-61F448BA0EC7}" type="presOf" srcId="{FCE65BE7-3D79-44FD-A4F5-E61FE3C6EF5C}" destId="{434AC4D1-B9AA-4AAD-B846-5B15575E9D6C}" srcOrd="0" destOrd="3" presId="urn:microsoft.com/office/officeart/2005/8/layout/chevron2"/>
    <dgm:cxn modelId="{18535868-14B4-4198-9432-0E774CDD5998}" type="presOf" srcId="{408FB903-8A9F-4463-AF64-3D7708099A14}" destId="{19702743-D73C-4B2F-92BD-B0ACD7326929}" srcOrd="0" destOrd="1" presId="urn:microsoft.com/office/officeart/2005/8/layout/chevron2"/>
    <dgm:cxn modelId="{2678DF4F-ADBD-46CC-93E7-1D9CBB79CAAC}" srcId="{1AFDBE44-8E9A-4F78-8032-F791272090FB}" destId="{408FB903-8A9F-4463-AF64-3D7708099A14}" srcOrd="1" destOrd="0" parTransId="{8361CA88-D5DF-4652-9F15-7BE1E0EEBDDE}" sibTransId="{212A2927-7627-4EAF-81D6-1003633CF599}"/>
    <dgm:cxn modelId="{EA2F5C52-48F5-4E90-8C26-2F0019001759}" type="presOf" srcId="{A01BE8EA-9C7A-4ECC-AAA5-E7B3B44AE648}" destId="{19702743-D73C-4B2F-92BD-B0ACD7326929}" srcOrd="0" destOrd="0" presId="urn:microsoft.com/office/officeart/2005/8/layout/chevron2"/>
    <dgm:cxn modelId="{C7C7017C-27BA-43A4-8DE9-1D871CC8D95E}" srcId="{183C59CD-D214-4653-B354-686062A553E6}" destId="{EBF18C3F-51F3-4775-A318-350F03A7422F}" srcOrd="0" destOrd="0" parTransId="{939FA8C6-C7D9-4C78-ABE2-4BA5C934C471}" sibTransId="{7A5C53E5-66AB-407E-A2C0-6D1A3F9FC4BD}"/>
    <dgm:cxn modelId="{BA2C6B94-0C76-44A1-B45E-EBA1F5F9B932}" srcId="{DA4138C7-86A4-4C01-A44E-BDE904B9A22B}" destId="{183C59CD-D214-4653-B354-686062A553E6}" srcOrd="2" destOrd="0" parTransId="{36F8112D-9AD9-4401-BE53-483B56726B28}" sibTransId="{2622F817-A6F8-4675-B310-0F82D5D13702}"/>
    <dgm:cxn modelId="{EECED8C4-BFB9-445D-AF9A-83748E64F8B5}" srcId="{44C4DA81-23D5-4782-A6DE-9AA0BA7C0DD0}" destId="{C118E841-43FD-4D4A-B0AA-64419EEF6700}" srcOrd="0" destOrd="0" parTransId="{E63E401E-74E5-4208-84E2-C887DB78D48A}" sibTransId="{A13960FC-F816-4363-A000-D55FE9E59BC7}"/>
    <dgm:cxn modelId="{BD3D39CA-46F0-45C2-A093-2D82BE1A2C14}" srcId="{1AFDBE44-8E9A-4F78-8032-F791272090FB}" destId="{A01BE8EA-9C7A-4ECC-AAA5-E7B3B44AE648}" srcOrd="0" destOrd="0" parTransId="{78833FBD-7E9A-44D3-83E0-97B1B4C9CCC3}" sibTransId="{B3C5452D-BD0B-480C-9F6A-946444BA664A}"/>
    <dgm:cxn modelId="{51CA07CF-02A9-4FE0-A89C-7241076DA799}" type="presOf" srcId="{44C4DA81-23D5-4782-A6DE-9AA0BA7C0DD0}" destId="{948A7AE7-FC16-4704-A7AD-6C60425A9EF6}" srcOrd="0" destOrd="0" presId="urn:microsoft.com/office/officeart/2005/8/layout/chevron2"/>
    <dgm:cxn modelId="{312B46D4-4AF0-445A-9227-FC7F9D8CA096}" type="presOf" srcId="{A978B885-A3C5-4406-8058-1BC7CAB8C5B3}" destId="{19702743-D73C-4B2F-92BD-B0ACD7326929}" srcOrd="0" destOrd="2" presId="urn:microsoft.com/office/officeart/2005/8/layout/chevron2"/>
    <dgm:cxn modelId="{643B31E7-0C0E-4D8F-AA3B-350D0E3F9E91}" srcId="{DA4138C7-86A4-4C01-A44E-BDE904B9A22B}" destId="{1AFDBE44-8E9A-4F78-8032-F791272090FB}" srcOrd="1" destOrd="0" parTransId="{DC14F524-B78A-409F-92EF-8F4AF7FB8793}" sibTransId="{57A078E0-440B-458C-AAAE-CCF657C1C31A}"/>
    <dgm:cxn modelId="{EC68F1F9-C17B-4F36-9505-42FB7B1E5D25}" srcId="{183C59CD-D214-4653-B354-686062A553E6}" destId="{FCE65BE7-3D79-44FD-A4F5-E61FE3C6EF5C}" srcOrd="3" destOrd="0" parTransId="{F637598D-8F18-4A2F-9731-9053F5D233AB}" sibTransId="{2B471EE8-C6A1-4A35-AD98-D5FBDC9984B6}"/>
    <dgm:cxn modelId="{E3E11953-AE54-4E0D-8E99-D2D46F6A3AEA}" type="presParOf" srcId="{580D0186-BB1A-4AEA-B242-0ED4067823B4}" destId="{85BE978E-E0D6-4251-96AC-77E6F9010399}" srcOrd="0" destOrd="0" presId="urn:microsoft.com/office/officeart/2005/8/layout/chevron2"/>
    <dgm:cxn modelId="{1AF913C3-0947-4577-B002-C038AFC6DE8F}" type="presParOf" srcId="{85BE978E-E0D6-4251-96AC-77E6F9010399}" destId="{948A7AE7-FC16-4704-A7AD-6C60425A9EF6}" srcOrd="0" destOrd="0" presId="urn:microsoft.com/office/officeart/2005/8/layout/chevron2"/>
    <dgm:cxn modelId="{97858784-CD3B-480B-B353-1D6F456D26D0}" type="presParOf" srcId="{85BE978E-E0D6-4251-96AC-77E6F9010399}" destId="{25B68AEB-E482-42AD-85DA-76E1733FE78D}" srcOrd="1" destOrd="0" presId="urn:microsoft.com/office/officeart/2005/8/layout/chevron2"/>
    <dgm:cxn modelId="{DF924651-DDA5-42D5-8544-BBEFBD06843A}" type="presParOf" srcId="{580D0186-BB1A-4AEA-B242-0ED4067823B4}" destId="{4D59917E-DF48-4CE7-BE87-A55AC019A443}" srcOrd="1" destOrd="0" presId="urn:microsoft.com/office/officeart/2005/8/layout/chevron2"/>
    <dgm:cxn modelId="{38CCCC5E-7000-47DC-98C6-34D6E75B0BD3}" type="presParOf" srcId="{580D0186-BB1A-4AEA-B242-0ED4067823B4}" destId="{63650787-CAAA-480D-9AAB-187EC2D34FF2}" srcOrd="2" destOrd="0" presId="urn:microsoft.com/office/officeart/2005/8/layout/chevron2"/>
    <dgm:cxn modelId="{1A6FB230-9D4B-412E-9ECA-E507CBCFA7AC}" type="presParOf" srcId="{63650787-CAAA-480D-9AAB-187EC2D34FF2}" destId="{06C71B9E-C6BD-4A3F-A8BE-671CAAE01D3D}" srcOrd="0" destOrd="0" presId="urn:microsoft.com/office/officeart/2005/8/layout/chevron2"/>
    <dgm:cxn modelId="{C839EB2C-1ACC-412F-86F7-81C4E529D5FC}" type="presParOf" srcId="{63650787-CAAA-480D-9AAB-187EC2D34FF2}" destId="{19702743-D73C-4B2F-92BD-B0ACD7326929}" srcOrd="1" destOrd="0" presId="urn:microsoft.com/office/officeart/2005/8/layout/chevron2"/>
    <dgm:cxn modelId="{E74BD41D-F4E6-4F51-81BE-53E358136DE9}" type="presParOf" srcId="{580D0186-BB1A-4AEA-B242-0ED4067823B4}" destId="{AFC65489-284C-4EAC-AA58-6C850DE93C8A}" srcOrd="3" destOrd="0" presId="urn:microsoft.com/office/officeart/2005/8/layout/chevron2"/>
    <dgm:cxn modelId="{70816F09-8BED-4A37-9796-0B68243EF61B}" type="presParOf" srcId="{580D0186-BB1A-4AEA-B242-0ED4067823B4}" destId="{473C1D7F-805B-4BE5-8506-935561F4A248}" srcOrd="4" destOrd="0" presId="urn:microsoft.com/office/officeart/2005/8/layout/chevron2"/>
    <dgm:cxn modelId="{CC3F965A-EAEB-4E4D-8AA3-3E03E9332BB4}" type="presParOf" srcId="{473C1D7F-805B-4BE5-8506-935561F4A248}" destId="{1ACAAC99-60EC-4F22-985C-F05D639F0158}" srcOrd="0" destOrd="0" presId="urn:microsoft.com/office/officeart/2005/8/layout/chevron2"/>
    <dgm:cxn modelId="{59F36077-E3AA-4770-9620-F17BBEC8577B}" type="presParOf" srcId="{473C1D7F-805B-4BE5-8506-935561F4A248}" destId="{434AC4D1-B9AA-4AAD-B846-5B15575E9D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91B56F-9DAD-49EE-8FB0-2F27DB2FF3A6}" type="doc">
      <dgm:prSet loTypeId="urn:microsoft.com/office/officeart/2005/8/layout/vList3#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CA2D1BA9-2F7B-45E0-98EE-B99AD698A5A6}">
      <dgm:prSet phldrT="[Текст]"/>
      <dgm:spPr/>
      <dgm:t>
        <a:bodyPr/>
        <a:lstStyle/>
        <a:p>
          <a:pPr algn="r"/>
          <a:r>
            <a:rPr kumimoji="0" lang="uk-UA" b="0" i="0" u="none" strike="noStrike" cap="none" normalizeH="0" baseline="0" dirty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Які думки й асоціації спадають Вам на думку при згадуванні слова «</a:t>
          </a:r>
          <a:r>
            <a:rPr kumimoji="0" lang="uk-UA" b="0" i="0" u="none" strike="noStrike" cap="none" normalizeH="0" baseline="0" dirty="0" err="1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проєкт</a:t>
          </a:r>
          <a:r>
            <a:rPr kumimoji="0" lang="uk-UA" b="0" i="0" u="none" strike="noStrike" cap="none" normalizeH="0" baseline="0" dirty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»?</a:t>
          </a:r>
          <a:endParaRPr lang="ru-RU" dirty="0"/>
        </a:p>
      </dgm:t>
    </dgm:pt>
    <dgm:pt modelId="{8DC1AB0D-559E-4378-9015-6C47A4849C8C}" type="parTrans" cxnId="{9BF7FAAD-D331-49CD-AA61-EF8DC852847B}">
      <dgm:prSet/>
      <dgm:spPr/>
      <dgm:t>
        <a:bodyPr/>
        <a:lstStyle/>
        <a:p>
          <a:endParaRPr lang="ru-RU"/>
        </a:p>
      </dgm:t>
    </dgm:pt>
    <dgm:pt modelId="{E19E4902-B36B-4130-A5D4-1AF565EF9490}" type="sibTrans" cxnId="{9BF7FAAD-D331-49CD-AA61-EF8DC852847B}">
      <dgm:prSet/>
      <dgm:spPr/>
      <dgm:t>
        <a:bodyPr/>
        <a:lstStyle/>
        <a:p>
          <a:endParaRPr lang="ru-RU"/>
        </a:p>
      </dgm:t>
    </dgm:pt>
    <dgm:pt modelId="{DFD8C4C9-BFDB-498A-A2B0-855740229BF1}" type="pres">
      <dgm:prSet presAssocID="{D991B56F-9DAD-49EE-8FB0-2F27DB2FF3A6}" presName="linearFlow" presStyleCnt="0">
        <dgm:presLayoutVars>
          <dgm:dir/>
          <dgm:resizeHandles val="exact"/>
        </dgm:presLayoutVars>
      </dgm:prSet>
      <dgm:spPr/>
    </dgm:pt>
    <dgm:pt modelId="{0DD11D0C-72FC-47CE-BBA5-47A41EE683F7}" type="pres">
      <dgm:prSet presAssocID="{CA2D1BA9-2F7B-45E0-98EE-B99AD698A5A6}" presName="composite" presStyleCnt="0"/>
      <dgm:spPr/>
    </dgm:pt>
    <dgm:pt modelId="{07845093-33D9-4E99-9D82-9638B3623A95}" type="pres">
      <dgm:prSet presAssocID="{CA2D1BA9-2F7B-45E0-98EE-B99AD698A5A6}" presName="imgShp" presStyleLbl="fgImgPlace1" presStyleIdx="0" presStyleCnt="1" custScaleX="111597" custScaleY="112723" custLinFactNeighborX="-43797" custLinFactNeighborY="30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CE27CA7-4B9D-4D6D-856F-90D16A340E1A}" type="pres">
      <dgm:prSet presAssocID="{CA2D1BA9-2F7B-45E0-98EE-B99AD698A5A6}" presName="txShp" presStyleLbl="node1" presStyleIdx="0" presStyleCnt="1" custScaleX="124082" custScaleY="50649" custLinFactNeighborX="13387" custLinFactNeighborY="-6297">
        <dgm:presLayoutVars>
          <dgm:bulletEnabled val="1"/>
        </dgm:presLayoutVars>
      </dgm:prSet>
      <dgm:spPr/>
    </dgm:pt>
  </dgm:ptLst>
  <dgm:cxnLst>
    <dgm:cxn modelId="{D1A3A651-1D53-41A1-A582-53EE5574216E}" type="presOf" srcId="{CA2D1BA9-2F7B-45E0-98EE-B99AD698A5A6}" destId="{5CE27CA7-4B9D-4D6D-856F-90D16A340E1A}" srcOrd="0" destOrd="0" presId="urn:microsoft.com/office/officeart/2005/8/layout/vList3#1"/>
    <dgm:cxn modelId="{9BF7FAAD-D331-49CD-AA61-EF8DC852847B}" srcId="{D991B56F-9DAD-49EE-8FB0-2F27DB2FF3A6}" destId="{CA2D1BA9-2F7B-45E0-98EE-B99AD698A5A6}" srcOrd="0" destOrd="0" parTransId="{8DC1AB0D-559E-4378-9015-6C47A4849C8C}" sibTransId="{E19E4902-B36B-4130-A5D4-1AF565EF9490}"/>
    <dgm:cxn modelId="{16E049BB-2C1C-4DB0-BD11-34EF4641F9E5}" type="presOf" srcId="{D991B56F-9DAD-49EE-8FB0-2F27DB2FF3A6}" destId="{DFD8C4C9-BFDB-498A-A2B0-855740229BF1}" srcOrd="0" destOrd="0" presId="urn:microsoft.com/office/officeart/2005/8/layout/vList3#1"/>
    <dgm:cxn modelId="{E941866F-776E-47FE-932D-BFBD3D5A6FD4}" type="presParOf" srcId="{DFD8C4C9-BFDB-498A-A2B0-855740229BF1}" destId="{0DD11D0C-72FC-47CE-BBA5-47A41EE683F7}" srcOrd="0" destOrd="0" presId="urn:microsoft.com/office/officeart/2005/8/layout/vList3#1"/>
    <dgm:cxn modelId="{D558285A-B49C-425B-93F7-8C6DCFB0526C}" type="presParOf" srcId="{0DD11D0C-72FC-47CE-BBA5-47A41EE683F7}" destId="{07845093-33D9-4E99-9D82-9638B3623A95}" srcOrd="0" destOrd="0" presId="urn:microsoft.com/office/officeart/2005/8/layout/vList3#1"/>
    <dgm:cxn modelId="{397272A6-4316-4D7A-BEC1-B8B295B2CFEB}" type="presParOf" srcId="{0DD11D0C-72FC-47CE-BBA5-47A41EE683F7}" destId="{5CE27CA7-4B9D-4D6D-856F-90D16A340E1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2A30F54-7464-4776-8987-52A8A4FA7FCD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D9F82DF-BFCD-4611-82FB-4BDD31DC3302}">
      <dgm:prSet phldrT="[Текст]" custT="1"/>
      <dgm:spPr/>
      <dgm:t>
        <a:bodyPr/>
        <a:lstStyle/>
        <a:p>
          <a:pPr algn="just"/>
          <a:r>
            <a:rPr lang="uk-UA" sz="2000" b="1" dirty="0" err="1"/>
            <a:t>Проєкти</a:t>
          </a:r>
          <a:r>
            <a:rPr lang="uk-UA" sz="2000" b="1" dirty="0"/>
            <a:t> складні вже за самою своєю суттю. Вони містять у собі виконання численних взаємозалежних дій</a:t>
          </a:r>
          <a:endParaRPr lang="ru-RU" sz="2000" b="1" dirty="0"/>
        </a:p>
      </dgm:t>
    </dgm:pt>
    <dgm:pt modelId="{1791D9E7-D93F-4E13-812C-2A10159323D4}" type="parTrans" cxnId="{6A81ED5A-3C76-4436-8579-F119473E5D1B}">
      <dgm:prSet/>
      <dgm:spPr/>
      <dgm:t>
        <a:bodyPr/>
        <a:lstStyle/>
        <a:p>
          <a:endParaRPr lang="ru-RU"/>
        </a:p>
      </dgm:t>
    </dgm:pt>
    <dgm:pt modelId="{779173E1-5836-4BC1-95B5-B7E669501267}" type="sibTrans" cxnId="{6A81ED5A-3C76-4436-8579-F119473E5D1B}">
      <dgm:prSet/>
      <dgm:spPr/>
      <dgm:t>
        <a:bodyPr/>
        <a:lstStyle/>
        <a:p>
          <a:endParaRPr lang="ru-RU"/>
        </a:p>
      </dgm:t>
    </dgm:pt>
    <dgm:pt modelId="{5EEB1230-E31F-45AC-BE0B-B89D1936D31E}">
      <dgm:prSet phldrT="[Текст]" custT="1"/>
      <dgm:spPr/>
      <dgm:t>
        <a:bodyPr/>
        <a:lstStyle/>
        <a:p>
          <a:pPr algn="just"/>
          <a:r>
            <a:rPr lang="uk-UA" sz="2000" b="1" dirty="0"/>
            <a:t>Деякі проміжні завдання не можуть бути реалізовані, поки не завершені інші завдання; інші завдання можуть здійснюватися паралельно, і так далі. Якщо порушується синхронізація виконання різних завдань, увесь </a:t>
          </a:r>
          <a:r>
            <a:rPr lang="uk-UA" sz="2000" b="1" dirty="0" err="1"/>
            <a:t>проєкт</a:t>
          </a:r>
          <a:r>
            <a:rPr lang="uk-UA" sz="2000" b="1" dirty="0"/>
            <a:t> може бути поставлений під загрозу</a:t>
          </a:r>
          <a:endParaRPr lang="ru-RU" sz="2000" b="1" dirty="0"/>
        </a:p>
      </dgm:t>
    </dgm:pt>
    <dgm:pt modelId="{F967AC26-F122-4FDD-877A-493B5E17951E}" type="parTrans" cxnId="{8B2B0BC1-19E6-4F2D-AEB8-B186537EFAD9}">
      <dgm:prSet/>
      <dgm:spPr/>
      <dgm:t>
        <a:bodyPr/>
        <a:lstStyle/>
        <a:p>
          <a:endParaRPr lang="ru-RU"/>
        </a:p>
      </dgm:t>
    </dgm:pt>
    <dgm:pt modelId="{7748EF18-E4B3-4696-BDDB-368DE4A93146}" type="sibTrans" cxnId="{8B2B0BC1-19E6-4F2D-AEB8-B186537EFAD9}">
      <dgm:prSet/>
      <dgm:spPr/>
      <dgm:t>
        <a:bodyPr/>
        <a:lstStyle/>
        <a:p>
          <a:endParaRPr lang="ru-RU"/>
        </a:p>
      </dgm:t>
    </dgm:pt>
    <dgm:pt modelId="{85C5C29E-6CA2-4D83-A5AD-7372FCCDD8ED}">
      <dgm:prSet phldrT="[Текст]" custT="1"/>
      <dgm:spPr>
        <a:solidFill>
          <a:srgbClr val="FFFF00"/>
        </a:solidFill>
      </dgm:spPr>
      <dgm:t>
        <a:bodyPr/>
        <a:lstStyle/>
        <a:p>
          <a:pPr algn="just"/>
          <a:r>
            <a:rPr lang="uk-UA" sz="2000" b="1" dirty="0" err="1"/>
            <a:t>Проєкт</a:t>
          </a:r>
          <a:r>
            <a:rPr lang="uk-UA" sz="2000" b="1" dirty="0"/>
            <a:t> - це система, тобто єдине ціле, що складається із взаємозалежних частин</a:t>
          </a:r>
          <a:endParaRPr lang="ru-RU" sz="2000" b="1" dirty="0"/>
        </a:p>
      </dgm:t>
    </dgm:pt>
    <dgm:pt modelId="{9DC35AFA-2D31-42DC-AA54-BDE9EC357274}" type="parTrans" cxnId="{59BA4D7D-14E1-4158-8B39-BE859525D9FF}">
      <dgm:prSet/>
      <dgm:spPr/>
      <dgm:t>
        <a:bodyPr/>
        <a:lstStyle/>
        <a:p>
          <a:endParaRPr lang="ru-RU"/>
        </a:p>
      </dgm:t>
    </dgm:pt>
    <dgm:pt modelId="{6210845C-5C35-4E89-812B-472A0BDEE812}" type="sibTrans" cxnId="{59BA4D7D-14E1-4158-8B39-BE859525D9FF}">
      <dgm:prSet/>
      <dgm:spPr/>
      <dgm:t>
        <a:bodyPr/>
        <a:lstStyle/>
        <a:p>
          <a:endParaRPr lang="ru-RU"/>
        </a:p>
      </dgm:t>
    </dgm:pt>
    <dgm:pt modelId="{9222B8BE-0FBC-4BCF-AF86-9D15F3F15D8E}" type="pres">
      <dgm:prSet presAssocID="{F2A30F54-7464-4776-8987-52A8A4FA7FCD}" presName="linear" presStyleCnt="0">
        <dgm:presLayoutVars>
          <dgm:dir/>
          <dgm:animLvl val="lvl"/>
          <dgm:resizeHandles val="exact"/>
        </dgm:presLayoutVars>
      </dgm:prSet>
      <dgm:spPr/>
    </dgm:pt>
    <dgm:pt modelId="{55011FA4-62D8-4FC5-8ECC-96A645782DE5}" type="pres">
      <dgm:prSet presAssocID="{8D9F82DF-BFCD-4611-82FB-4BDD31DC3302}" presName="parentLin" presStyleCnt="0"/>
      <dgm:spPr/>
    </dgm:pt>
    <dgm:pt modelId="{219DD524-1F0A-477C-8DA2-B38F910BEAB2}" type="pres">
      <dgm:prSet presAssocID="{8D9F82DF-BFCD-4611-82FB-4BDD31DC3302}" presName="parentLeftMargin" presStyleLbl="node1" presStyleIdx="0" presStyleCnt="3"/>
      <dgm:spPr/>
    </dgm:pt>
    <dgm:pt modelId="{ADA7EEFB-03EC-4981-9189-39C15A981835}" type="pres">
      <dgm:prSet presAssocID="{8D9F82DF-BFCD-4611-82FB-4BDD31DC3302}" presName="parentText" presStyleLbl="node1" presStyleIdx="0" presStyleCnt="3" custScaleX="131615" custScaleY="561860">
        <dgm:presLayoutVars>
          <dgm:chMax val="0"/>
          <dgm:bulletEnabled val="1"/>
        </dgm:presLayoutVars>
      </dgm:prSet>
      <dgm:spPr/>
    </dgm:pt>
    <dgm:pt modelId="{25C4BB66-5676-4ABA-AC07-42F578704157}" type="pres">
      <dgm:prSet presAssocID="{8D9F82DF-BFCD-4611-82FB-4BDD31DC3302}" presName="negativeSpace" presStyleCnt="0"/>
      <dgm:spPr/>
    </dgm:pt>
    <dgm:pt modelId="{2C9556FF-C5FC-4E38-A878-2B620C5A7260}" type="pres">
      <dgm:prSet presAssocID="{8D9F82DF-BFCD-4611-82FB-4BDD31DC3302}" presName="childText" presStyleLbl="conFgAcc1" presStyleIdx="0" presStyleCnt="3">
        <dgm:presLayoutVars>
          <dgm:bulletEnabled val="1"/>
        </dgm:presLayoutVars>
      </dgm:prSet>
      <dgm:spPr/>
    </dgm:pt>
    <dgm:pt modelId="{C3D1864F-7237-4BC7-990A-E114482D07E8}" type="pres">
      <dgm:prSet presAssocID="{779173E1-5836-4BC1-95B5-B7E669501267}" presName="spaceBetweenRectangles" presStyleCnt="0"/>
      <dgm:spPr/>
    </dgm:pt>
    <dgm:pt modelId="{2A7A690C-28F0-44C7-AB06-C0E44D0AAC7D}" type="pres">
      <dgm:prSet presAssocID="{5EEB1230-E31F-45AC-BE0B-B89D1936D31E}" presName="parentLin" presStyleCnt="0"/>
      <dgm:spPr/>
    </dgm:pt>
    <dgm:pt modelId="{6816CB51-E48A-4879-826E-9B03822AE255}" type="pres">
      <dgm:prSet presAssocID="{5EEB1230-E31F-45AC-BE0B-B89D1936D31E}" presName="parentLeftMargin" presStyleLbl="node1" presStyleIdx="0" presStyleCnt="3"/>
      <dgm:spPr/>
    </dgm:pt>
    <dgm:pt modelId="{076DF4F0-4DAE-4416-A3F7-7896917C2551}" type="pres">
      <dgm:prSet presAssocID="{5EEB1230-E31F-45AC-BE0B-B89D1936D31E}" presName="parentText" presStyleLbl="node1" presStyleIdx="1" presStyleCnt="3" custScaleX="131615" custScaleY="1099265">
        <dgm:presLayoutVars>
          <dgm:chMax val="0"/>
          <dgm:bulletEnabled val="1"/>
        </dgm:presLayoutVars>
      </dgm:prSet>
      <dgm:spPr/>
    </dgm:pt>
    <dgm:pt modelId="{E49587EB-AAC8-4A16-853D-31A454041EB3}" type="pres">
      <dgm:prSet presAssocID="{5EEB1230-E31F-45AC-BE0B-B89D1936D31E}" presName="negativeSpace" presStyleCnt="0"/>
      <dgm:spPr/>
    </dgm:pt>
    <dgm:pt modelId="{B9B2B1F6-CADD-4F16-A7F8-EADA3D08AC2F}" type="pres">
      <dgm:prSet presAssocID="{5EEB1230-E31F-45AC-BE0B-B89D1936D31E}" presName="childText" presStyleLbl="conFgAcc1" presStyleIdx="1" presStyleCnt="3">
        <dgm:presLayoutVars>
          <dgm:bulletEnabled val="1"/>
        </dgm:presLayoutVars>
      </dgm:prSet>
      <dgm:spPr/>
    </dgm:pt>
    <dgm:pt modelId="{8E8180CD-A2BC-48C3-ADDA-D3A0081B2EC1}" type="pres">
      <dgm:prSet presAssocID="{7748EF18-E4B3-4696-BDDB-368DE4A93146}" presName="spaceBetweenRectangles" presStyleCnt="0"/>
      <dgm:spPr/>
    </dgm:pt>
    <dgm:pt modelId="{932E0FFE-B345-46F4-8AEE-40DAC95BB20E}" type="pres">
      <dgm:prSet presAssocID="{85C5C29E-6CA2-4D83-A5AD-7372FCCDD8ED}" presName="parentLin" presStyleCnt="0"/>
      <dgm:spPr/>
    </dgm:pt>
    <dgm:pt modelId="{F0AC5751-BD35-4EAC-991A-F5B40A68B2F6}" type="pres">
      <dgm:prSet presAssocID="{85C5C29E-6CA2-4D83-A5AD-7372FCCDD8ED}" presName="parentLeftMargin" presStyleLbl="node1" presStyleIdx="1" presStyleCnt="3"/>
      <dgm:spPr/>
    </dgm:pt>
    <dgm:pt modelId="{C4944D8E-CBCC-4F73-8FF6-961FB78E1281}" type="pres">
      <dgm:prSet presAssocID="{85C5C29E-6CA2-4D83-A5AD-7372FCCDD8ED}" presName="parentText" presStyleLbl="node1" presStyleIdx="2" presStyleCnt="3" custScaleX="142997" custScaleY="437793">
        <dgm:presLayoutVars>
          <dgm:chMax val="0"/>
          <dgm:bulletEnabled val="1"/>
        </dgm:presLayoutVars>
      </dgm:prSet>
      <dgm:spPr/>
    </dgm:pt>
    <dgm:pt modelId="{79F18D20-6729-4EE6-88EE-2EE83181347A}" type="pres">
      <dgm:prSet presAssocID="{85C5C29E-6CA2-4D83-A5AD-7372FCCDD8ED}" presName="negativeSpace" presStyleCnt="0"/>
      <dgm:spPr/>
    </dgm:pt>
    <dgm:pt modelId="{A1DF399D-E738-4758-9BF4-383DCFDA0F13}" type="pres">
      <dgm:prSet presAssocID="{85C5C29E-6CA2-4D83-A5AD-7372FCCDD8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E9B710-57F5-474A-9521-FA0318F0D889}" type="presOf" srcId="{85C5C29E-6CA2-4D83-A5AD-7372FCCDD8ED}" destId="{F0AC5751-BD35-4EAC-991A-F5B40A68B2F6}" srcOrd="0" destOrd="0" presId="urn:microsoft.com/office/officeart/2005/8/layout/list1"/>
    <dgm:cxn modelId="{4CE83120-9E4C-420A-8B5C-DF612612A705}" type="presOf" srcId="{F2A30F54-7464-4776-8987-52A8A4FA7FCD}" destId="{9222B8BE-0FBC-4BCF-AF86-9D15F3F15D8E}" srcOrd="0" destOrd="0" presId="urn:microsoft.com/office/officeart/2005/8/layout/list1"/>
    <dgm:cxn modelId="{6A81ED5A-3C76-4436-8579-F119473E5D1B}" srcId="{F2A30F54-7464-4776-8987-52A8A4FA7FCD}" destId="{8D9F82DF-BFCD-4611-82FB-4BDD31DC3302}" srcOrd="0" destOrd="0" parTransId="{1791D9E7-D93F-4E13-812C-2A10159323D4}" sibTransId="{779173E1-5836-4BC1-95B5-B7E669501267}"/>
    <dgm:cxn modelId="{59BA4D7D-14E1-4158-8B39-BE859525D9FF}" srcId="{F2A30F54-7464-4776-8987-52A8A4FA7FCD}" destId="{85C5C29E-6CA2-4D83-A5AD-7372FCCDD8ED}" srcOrd="2" destOrd="0" parTransId="{9DC35AFA-2D31-42DC-AA54-BDE9EC357274}" sibTransId="{6210845C-5C35-4E89-812B-472A0BDEE812}"/>
    <dgm:cxn modelId="{7A4F3098-711B-43FC-9D21-5C717A25B9AB}" type="presOf" srcId="{8D9F82DF-BFCD-4611-82FB-4BDD31DC3302}" destId="{ADA7EEFB-03EC-4981-9189-39C15A981835}" srcOrd="1" destOrd="0" presId="urn:microsoft.com/office/officeart/2005/8/layout/list1"/>
    <dgm:cxn modelId="{916CBDA0-BE6D-433A-BCC3-4EE46E9883EB}" type="presOf" srcId="{8D9F82DF-BFCD-4611-82FB-4BDD31DC3302}" destId="{219DD524-1F0A-477C-8DA2-B38F910BEAB2}" srcOrd="0" destOrd="0" presId="urn:microsoft.com/office/officeart/2005/8/layout/list1"/>
    <dgm:cxn modelId="{8B2B0BC1-19E6-4F2D-AEB8-B186537EFAD9}" srcId="{F2A30F54-7464-4776-8987-52A8A4FA7FCD}" destId="{5EEB1230-E31F-45AC-BE0B-B89D1936D31E}" srcOrd="1" destOrd="0" parTransId="{F967AC26-F122-4FDD-877A-493B5E17951E}" sibTransId="{7748EF18-E4B3-4696-BDDB-368DE4A93146}"/>
    <dgm:cxn modelId="{3D696BF9-510F-4CA5-A0DC-EBC2FCC6D332}" type="presOf" srcId="{5EEB1230-E31F-45AC-BE0B-B89D1936D31E}" destId="{6816CB51-E48A-4879-826E-9B03822AE255}" srcOrd="0" destOrd="0" presId="urn:microsoft.com/office/officeart/2005/8/layout/list1"/>
    <dgm:cxn modelId="{CE2BD2FA-03BC-4FA3-8045-1896BB20BA24}" type="presOf" srcId="{85C5C29E-6CA2-4D83-A5AD-7372FCCDD8ED}" destId="{C4944D8E-CBCC-4F73-8FF6-961FB78E1281}" srcOrd="1" destOrd="0" presId="urn:microsoft.com/office/officeart/2005/8/layout/list1"/>
    <dgm:cxn modelId="{273026FB-DC37-460A-A1AF-99E8229091E3}" type="presOf" srcId="{5EEB1230-E31F-45AC-BE0B-B89D1936D31E}" destId="{076DF4F0-4DAE-4416-A3F7-7896917C2551}" srcOrd="1" destOrd="0" presId="urn:microsoft.com/office/officeart/2005/8/layout/list1"/>
    <dgm:cxn modelId="{9624894E-0EB3-42E9-B7E3-A33E2AF30B7B}" type="presParOf" srcId="{9222B8BE-0FBC-4BCF-AF86-9D15F3F15D8E}" destId="{55011FA4-62D8-4FC5-8ECC-96A645782DE5}" srcOrd="0" destOrd="0" presId="urn:microsoft.com/office/officeart/2005/8/layout/list1"/>
    <dgm:cxn modelId="{9308F4B9-08DC-49C6-B074-4D5A04B2C2D7}" type="presParOf" srcId="{55011FA4-62D8-4FC5-8ECC-96A645782DE5}" destId="{219DD524-1F0A-477C-8DA2-B38F910BEAB2}" srcOrd="0" destOrd="0" presId="urn:microsoft.com/office/officeart/2005/8/layout/list1"/>
    <dgm:cxn modelId="{DFFD7E03-221A-4362-9D74-67E08E8A8FB8}" type="presParOf" srcId="{55011FA4-62D8-4FC5-8ECC-96A645782DE5}" destId="{ADA7EEFB-03EC-4981-9189-39C15A981835}" srcOrd="1" destOrd="0" presId="urn:microsoft.com/office/officeart/2005/8/layout/list1"/>
    <dgm:cxn modelId="{783310FC-4E34-406C-8270-345C50A348FA}" type="presParOf" srcId="{9222B8BE-0FBC-4BCF-AF86-9D15F3F15D8E}" destId="{25C4BB66-5676-4ABA-AC07-42F578704157}" srcOrd="1" destOrd="0" presId="urn:microsoft.com/office/officeart/2005/8/layout/list1"/>
    <dgm:cxn modelId="{31A910F4-ADC6-456C-B87F-66A1ACBE89FB}" type="presParOf" srcId="{9222B8BE-0FBC-4BCF-AF86-9D15F3F15D8E}" destId="{2C9556FF-C5FC-4E38-A878-2B620C5A7260}" srcOrd="2" destOrd="0" presId="urn:microsoft.com/office/officeart/2005/8/layout/list1"/>
    <dgm:cxn modelId="{72E40F9B-BCDD-4EFD-A67F-B77093171476}" type="presParOf" srcId="{9222B8BE-0FBC-4BCF-AF86-9D15F3F15D8E}" destId="{C3D1864F-7237-4BC7-990A-E114482D07E8}" srcOrd="3" destOrd="0" presId="urn:microsoft.com/office/officeart/2005/8/layout/list1"/>
    <dgm:cxn modelId="{EB8DB283-BDC7-449C-A75B-5582BC29DF8C}" type="presParOf" srcId="{9222B8BE-0FBC-4BCF-AF86-9D15F3F15D8E}" destId="{2A7A690C-28F0-44C7-AB06-C0E44D0AAC7D}" srcOrd="4" destOrd="0" presId="urn:microsoft.com/office/officeart/2005/8/layout/list1"/>
    <dgm:cxn modelId="{6C639778-4E9F-445A-ADD5-7A0456F2DBB8}" type="presParOf" srcId="{2A7A690C-28F0-44C7-AB06-C0E44D0AAC7D}" destId="{6816CB51-E48A-4879-826E-9B03822AE255}" srcOrd="0" destOrd="0" presId="urn:microsoft.com/office/officeart/2005/8/layout/list1"/>
    <dgm:cxn modelId="{1C7B5A31-4C70-45F7-A1F4-48D0387AE6F6}" type="presParOf" srcId="{2A7A690C-28F0-44C7-AB06-C0E44D0AAC7D}" destId="{076DF4F0-4DAE-4416-A3F7-7896917C2551}" srcOrd="1" destOrd="0" presId="urn:microsoft.com/office/officeart/2005/8/layout/list1"/>
    <dgm:cxn modelId="{DB53265A-C27E-4208-8257-358FE971F35D}" type="presParOf" srcId="{9222B8BE-0FBC-4BCF-AF86-9D15F3F15D8E}" destId="{E49587EB-AAC8-4A16-853D-31A454041EB3}" srcOrd="5" destOrd="0" presId="urn:microsoft.com/office/officeart/2005/8/layout/list1"/>
    <dgm:cxn modelId="{4AD548E4-1BB8-423A-A081-B5AABABE07E5}" type="presParOf" srcId="{9222B8BE-0FBC-4BCF-AF86-9D15F3F15D8E}" destId="{B9B2B1F6-CADD-4F16-A7F8-EADA3D08AC2F}" srcOrd="6" destOrd="0" presId="urn:microsoft.com/office/officeart/2005/8/layout/list1"/>
    <dgm:cxn modelId="{A7273E95-4C75-4CCD-BAE3-E410E9D61EAB}" type="presParOf" srcId="{9222B8BE-0FBC-4BCF-AF86-9D15F3F15D8E}" destId="{8E8180CD-A2BC-48C3-ADDA-D3A0081B2EC1}" srcOrd="7" destOrd="0" presId="urn:microsoft.com/office/officeart/2005/8/layout/list1"/>
    <dgm:cxn modelId="{1AF93A96-DCF0-4F09-8564-85579030B108}" type="presParOf" srcId="{9222B8BE-0FBC-4BCF-AF86-9D15F3F15D8E}" destId="{932E0FFE-B345-46F4-8AEE-40DAC95BB20E}" srcOrd="8" destOrd="0" presId="urn:microsoft.com/office/officeart/2005/8/layout/list1"/>
    <dgm:cxn modelId="{864B0026-2D0E-410C-84F0-502D338F338C}" type="presParOf" srcId="{932E0FFE-B345-46F4-8AEE-40DAC95BB20E}" destId="{F0AC5751-BD35-4EAC-991A-F5B40A68B2F6}" srcOrd="0" destOrd="0" presId="urn:microsoft.com/office/officeart/2005/8/layout/list1"/>
    <dgm:cxn modelId="{33C4956E-5208-4DBD-8ABB-B01EEF673281}" type="presParOf" srcId="{932E0FFE-B345-46F4-8AEE-40DAC95BB20E}" destId="{C4944D8E-CBCC-4F73-8FF6-961FB78E1281}" srcOrd="1" destOrd="0" presId="urn:microsoft.com/office/officeart/2005/8/layout/list1"/>
    <dgm:cxn modelId="{5BF17A8D-97AE-49BA-BA85-DCF696CCD62B}" type="presParOf" srcId="{9222B8BE-0FBC-4BCF-AF86-9D15F3F15D8E}" destId="{79F18D20-6729-4EE6-88EE-2EE83181347A}" srcOrd="9" destOrd="0" presId="urn:microsoft.com/office/officeart/2005/8/layout/list1"/>
    <dgm:cxn modelId="{EED03C9E-D1D0-4EB7-82F1-4B802E9FA8A7}" type="presParOf" srcId="{9222B8BE-0FBC-4BCF-AF86-9D15F3F15D8E}" destId="{A1DF399D-E738-4758-9BF4-383DCFDA0F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D3C86FA-4F86-4C09-84F3-7C99C0EBCC8E}" type="doc">
      <dgm:prSet loTypeId="urn:microsoft.com/office/officeart/2005/8/layout/process5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CD944AC-60F6-48DF-B5AA-5D7AA5EBE566}">
      <dgm:prSet phldrT="[Текст]" custT="1"/>
      <dgm:spPr/>
      <dgm:t>
        <a:bodyPr/>
        <a:lstStyle/>
        <a:p>
          <a:r>
            <a:rPr lang="uk-UA" sz="1600" b="1"/>
            <a:t>Вибір теми</a:t>
          </a:r>
          <a:endParaRPr lang="ru-RU" sz="1600" b="1" dirty="0"/>
        </a:p>
      </dgm:t>
    </dgm:pt>
    <dgm:pt modelId="{752D905B-985D-434D-9C77-C6B3FA05CA05}" type="parTrans" cxnId="{3C060150-EB42-47E4-BCA5-D7191A0AB487}">
      <dgm:prSet/>
      <dgm:spPr/>
      <dgm:t>
        <a:bodyPr/>
        <a:lstStyle/>
        <a:p>
          <a:endParaRPr lang="ru-RU"/>
        </a:p>
      </dgm:t>
    </dgm:pt>
    <dgm:pt modelId="{BE7E6EB3-6C73-45D7-8376-83F390553A49}" type="sibTrans" cxnId="{3C060150-EB42-47E4-BCA5-D7191A0AB487}">
      <dgm:prSet/>
      <dgm:spPr/>
      <dgm:t>
        <a:bodyPr/>
        <a:lstStyle/>
        <a:p>
          <a:endParaRPr lang="ru-RU"/>
        </a:p>
      </dgm:t>
    </dgm:pt>
    <dgm:pt modelId="{5813372D-3E04-4F49-9A31-0B2C49B238E2}">
      <dgm:prSet phldrT="[Текст]" custT="1"/>
      <dgm:spPr/>
      <dgm:t>
        <a:bodyPr/>
        <a:lstStyle/>
        <a:p>
          <a:r>
            <a:rPr lang="uk-UA" sz="1600" b="1"/>
            <a:t>Затвердження теми</a:t>
          </a:r>
          <a:endParaRPr lang="ru-RU" sz="1600" b="1" dirty="0"/>
        </a:p>
      </dgm:t>
    </dgm:pt>
    <dgm:pt modelId="{7D11A406-AFA6-4C56-8F59-E06255921065}" type="parTrans" cxnId="{F39C1927-DECB-4C9A-80B4-0221113C43D1}">
      <dgm:prSet/>
      <dgm:spPr/>
      <dgm:t>
        <a:bodyPr/>
        <a:lstStyle/>
        <a:p>
          <a:endParaRPr lang="ru-RU"/>
        </a:p>
      </dgm:t>
    </dgm:pt>
    <dgm:pt modelId="{CA739B41-5BE4-4733-B5EE-850A5777BC82}" type="sibTrans" cxnId="{F39C1927-DECB-4C9A-80B4-0221113C43D1}">
      <dgm:prSet/>
      <dgm:spPr/>
      <dgm:t>
        <a:bodyPr/>
        <a:lstStyle/>
        <a:p>
          <a:endParaRPr lang="ru-RU"/>
        </a:p>
      </dgm:t>
    </dgm:pt>
    <dgm:pt modelId="{198B80AE-BE40-496A-87B9-410A919CA5B8}">
      <dgm:prSet phldrT="[Текст]" custT="1"/>
      <dgm:spPr/>
      <dgm:t>
        <a:bodyPr/>
        <a:lstStyle/>
        <a:p>
          <a:r>
            <a:rPr lang="uk-UA" sz="1600" b="1"/>
            <a:t>Розробка плану</a:t>
          </a:r>
          <a:endParaRPr lang="ru-RU" sz="1600" b="1" dirty="0"/>
        </a:p>
      </dgm:t>
    </dgm:pt>
    <dgm:pt modelId="{65E3ED3E-2328-481D-B0A7-440DE1B9CC72}" type="parTrans" cxnId="{CFFB5FD0-7A32-40F2-B574-8DA128E827CC}">
      <dgm:prSet/>
      <dgm:spPr/>
      <dgm:t>
        <a:bodyPr/>
        <a:lstStyle/>
        <a:p>
          <a:endParaRPr lang="ru-RU"/>
        </a:p>
      </dgm:t>
    </dgm:pt>
    <dgm:pt modelId="{60ABC078-9E93-479C-8982-A1CAB9F72EE2}" type="sibTrans" cxnId="{CFFB5FD0-7A32-40F2-B574-8DA128E827CC}">
      <dgm:prSet/>
      <dgm:spPr/>
      <dgm:t>
        <a:bodyPr/>
        <a:lstStyle/>
        <a:p>
          <a:endParaRPr lang="ru-RU"/>
        </a:p>
      </dgm:t>
    </dgm:pt>
    <dgm:pt modelId="{445BA9EE-D8B6-400B-9727-8FEF4EF48EBD}">
      <dgm:prSet phldrT="[Текст]" custT="1"/>
      <dgm:spPr/>
      <dgm:t>
        <a:bodyPr/>
        <a:lstStyle/>
        <a:p>
          <a:r>
            <a:rPr lang="ru-RU" sz="1600" b="1"/>
            <a:t>Огляд л</a:t>
          </a:r>
          <a:r>
            <a:rPr lang="uk-UA" sz="1600" b="1"/>
            <a:t>і</a:t>
          </a:r>
          <a:r>
            <a:rPr lang="ru-RU" sz="1600" b="1"/>
            <a:t>тератури</a:t>
          </a:r>
          <a:endParaRPr lang="ru-RU" sz="1600" b="1" dirty="0"/>
        </a:p>
      </dgm:t>
    </dgm:pt>
    <dgm:pt modelId="{AC420ADC-2581-4901-BDCF-21849A6450E8}" type="parTrans" cxnId="{340AFC14-9114-48F0-969A-1891A292409D}">
      <dgm:prSet/>
      <dgm:spPr/>
      <dgm:t>
        <a:bodyPr/>
        <a:lstStyle/>
        <a:p>
          <a:endParaRPr lang="ru-RU"/>
        </a:p>
      </dgm:t>
    </dgm:pt>
    <dgm:pt modelId="{B5B14868-6F57-4849-906E-013CA5A04845}" type="sibTrans" cxnId="{340AFC14-9114-48F0-969A-1891A292409D}">
      <dgm:prSet/>
      <dgm:spPr/>
      <dgm:t>
        <a:bodyPr/>
        <a:lstStyle/>
        <a:p>
          <a:endParaRPr lang="ru-RU"/>
        </a:p>
      </dgm:t>
    </dgm:pt>
    <dgm:pt modelId="{1D599D25-C850-4F29-A952-8865A084242B}">
      <dgm:prSet phldrT="[Текст]" custT="1"/>
      <dgm:spPr/>
      <dgm:t>
        <a:bodyPr/>
        <a:lstStyle/>
        <a:p>
          <a:r>
            <a:rPr lang="uk-UA" sz="1600" b="1"/>
            <a:t>Розробка</a:t>
          </a:r>
        </a:p>
        <a:p>
          <a:r>
            <a:rPr lang="uk-UA" sz="1600" b="1"/>
            <a:t> методології</a:t>
          </a:r>
          <a:endParaRPr lang="ru-RU" sz="1600" b="1" dirty="0"/>
        </a:p>
      </dgm:t>
    </dgm:pt>
    <dgm:pt modelId="{49576E31-72C5-4619-BE00-107E5899779C}" type="parTrans" cxnId="{E9818018-83D0-4C7D-915D-798346404F29}">
      <dgm:prSet/>
      <dgm:spPr/>
      <dgm:t>
        <a:bodyPr/>
        <a:lstStyle/>
        <a:p>
          <a:endParaRPr lang="ru-RU"/>
        </a:p>
      </dgm:t>
    </dgm:pt>
    <dgm:pt modelId="{96F6B2D2-2D3F-4BEB-8EB2-6CE6B3334374}" type="sibTrans" cxnId="{E9818018-83D0-4C7D-915D-798346404F29}">
      <dgm:prSet/>
      <dgm:spPr/>
      <dgm:t>
        <a:bodyPr/>
        <a:lstStyle/>
        <a:p>
          <a:endParaRPr lang="ru-RU"/>
        </a:p>
      </dgm:t>
    </dgm:pt>
    <dgm:pt modelId="{6A99791F-7EF3-4EC0-86F9-847E1E819CC4}">
      <dgm:prSet phldrT="[Текст]" custT="1"/>
      <dgm:spPr/>
      <dgm:t>
        <a:bodyPr/>
        <a:lstStyle/>
        <a:p>
          <a:r>
            <a:rPr lang="uk-UA" sz="1600" b="1"/>
            <a:t>Планування експерименту</a:t>
          </a:r>
          <a:endParaRPr lang="ru-RU" sz="1600" b="1" dirty="0"/>
        </a:p>
      </dgm:t>
    </dgm:pt>
    <dgm:pt modelId="{DECBCDC0-4881-4BFC-9401-C8C5C291A209}" type="parTrans" cxnId="{8DDD02B5-12D7-4EE4-807C-0AA3A31315D1}">
      <dgm:prSet/>
      <dgm:spPr/>
      <dgm:t>
        <a:bodyPr/>
        <a:lstStyle/>
        <a:p>
          <a:endParaRPr lang="ru-RU"/>
        </a:p>
      </dgm:t>
    </dgm:pt>
    <dgm:pt modelId="{E5D5E407-EF50-4D28-827C-1AE8773B1554}" type="sibTrans" cxnId="{8DDD02B5-12D7-4EE4-807C-0AA3A31315D1}">
      <dgm:prSet/>
      <dgm:spPr/>
      <dgm:t>
        <a:bodyPr/>
        <a:lstStyle/>
        <a:p>
          <a:endParaRPr lang="ru-RU"/>
        </a:p>
      </dgm:t>
    </dgm:pt>
    <dgm:pt modelId="{2F2DB3F1-4558-49C5-AAFB-72814A9DFDEE}">
      <dgm:prSet phldrT="[Текст]" custT="1"/>
      <dgm:spPr/>
      <dgm:t>
        <a:bodyPr/>
        <a:lstStyle/>
        <a:p>
          <a:r>
            <a:rPr lang="uk-UA" sz="1600" b="1"/>
            <a:t>Проведення експерименту</a:t>
          </a:r>
          <a:endParaRPr lang="ru-RU" sz="1600" b="1" dirty="0"/>
        </a:p>
      </dgm:t>
    </dgm:pt>
    <dgm:pt modelId="{FFE9794C-6F3B-4268-AF32-E960652FC81C}" type="parTrans" cxnId="{E355667D-EB6A-4A53-9217-D02E0BDEB2F0}">
      <dgm:prSet/>
      <dgm:spPr/>
      <dgm:t>
        <a:bodyPr/>
        <a:lstStyle/>
        <a:p>
          <a:endParaRPr lang="ru-RU"/>
        </a:p>
      </dgm:t>
    </dgm:pt>
    <dgm:pt modelId="{72DB01FF-F020-460C-8D31-E134ED36878E}" type="sibTrans" cxnId="{E355667D-EB6A-4A53-9217-D02E0BDEB2F0}">
      <dgm:prSet/>
      <dgm:spPr/>
      <dgm:t>
        <a:bodyPr/>
        <a:lstStyle/>
        <a:p>
          <a:endParaRPr lang="ru-RU"/>
        </a:p>
      </dgm:t>
    </dgm:pt>
    <dgm:pt modelId="{0592CAA7-0267-408E-9C2E-728D897E0F6F}">
      <dgm:prSet phldrT="[Текст]" custT="1"/>
      <dgm:spPr/>
      <dgm:t>
        <a:bodyPr/>
        <a:lstStyle/>
        <a:p>
          <a:r>
            <a:rPr lang="uk-UA" sz="1600" b="1"/>
            <a:t>Обробка результатів</a:t>
          </a:r>
          <a:endParaRPr lang="uk-UA" sz="1600" b="1" dirty="0"/>
        </a:p>
      </dgm:t>
    </dgm:pt>
    <dgm:pt modelId="{938AC1B5-C1B7-4BC6-88E1-24270C970E74}" type="parTrans" cxnId="{60944F28-9AD7-44ED-9D07-B4F8E2DA7DDA}">
      <dgm:prSet/>
      <dgm:spPr/>
      <dgm:t>
        <a:bodyPr/>
        <a:lstStyle/>
        <a:p>
          <a:endParaRPr lang="ru-RU"/>
        </a:p>
      </dgm:t>
    </dgm:pt>
    <dgm:pt modelId="{435B23DD-0645-4E5A-AF42-2A8129159AF0}" type="sibTrans" cxnId="{60944F28-9AD7-44ED-9D07-B4F8E2DA7DDA}">
      <dgm:prSet/>
      <dgm:spPr/>
      <dgm:t>
        <a:bodyPr/>
        <a:lstStyle/>
        <a:p>
          <a:endParaRPr lang="ru-RU"/>
        </a:p>
      </dgm:t>
    </dgm:pt>
    <dgm:pt modelId="{EA215DA0-3CF5-45D5-88EB-5E532507FF7E}">
      <dgm:prSet phldrT="[Текст]" custT="1"/>
      <dgm:spPr/>
      <dgm:t>
        <a:bodyPr/>
        <a:lstStyle/>
        <a:p>
          <a:r>
            <a:rPr lang="uk-UA" sz="1600" b="1" dirty="0"/>
            <a:t>Оформлення роботи</a:t>
          </a:r>
          <a:endParaRPr lang="ru-RU" sz="1600" b="1" dirty="0"/>
        </a:p>
      </dgm:t>
    </dgm:pt>
    <dgm:pt modelId="{DDA7389A-4DF7-4C52-947D-B64302B16180}" type="parTrans" cxnId="{48FA97C7-9F0B-4FE9-B76A-0943AE968949}">
      <dgm:prSet/>
      <dgm:spPr/>
      <dgm:t>
        <a:bodyPr/>
        <a:lstStyle/>
        <a:p>
          <a:endParaRPr lang="ru-RU"/>
        </a:p>
      </dgm:t>
    </dgm:pt>
    <dgm:pt modelId="{18BFA6DA-746D-4D11-9D39-C1DB81B076BE}" type="sibTrans" cxnId="{48FA97C7-9F0B-4FE9-B76A-0943AE968949}">
      <dgm:prSet/>
      <dgm:spPr/>
      <dgm:t>
        <a:bodyPr/>
        <a:lstStyle/>
        <a:p>
          <a:endParaRPr lang="ru-RU"/>
        </a:p>
      </dgm:t>
    </dgm:pt>
    <dgm:pt modelId="{FC7D1F84-163A-4F82-B406-263EC21BF3D5}" type="pres">
      <dgm:prSet presAssocID="{ED3C86FA-4F86-4C09-84F3-7C99C0EBCC8E}" presName="diagram" presStyleCnt="0">
        <dgm:presLayoutVars>
          <dgm:dir/>
          <dgm:resizeHandles val="exact"/>
        </dgm:presLayoutVars>
      </dgm:prSet>
      <dgm:spPr/>
    </dgm:pt>
    <dgm:pt modelId="{4E3F9471-7755-483B-B4FA-0C301464A10D}" type="pres">
      <dgm:prSet presAssocID="{BCD944AC-60F6-48DF-B5AA-5D7AA5EBE566}" presName="node" presStyleLbl="node1" presStyleIdx="0" presStyleCnt="9">
        <dgm:presLayoutVars>
          <dgm:bulletEnabled val="1"/>
        </dgm:presLayoutVars>
      </dgm:prSet>
      <dgm:spPr/>
    </dgm:pt>
    <dgm:pt modelId="{4DAC41B7-50CF-4BF7-89AF-AF4CE210AB45}" type="pres">
      <dgm:prSet presAssocID="{BE7E6EB3-6C73-45D7-8376-83F390553A49}" presName="sibTrans" presStyleLbl="sibTrans2D1" presStyleIdx="0" presStyleCnt="8"/>
      <dgm:spPr/>
    </dgm:pt>
    <dgm:pt modelId="{0C81275A-6211-4F74-9181-46ACAC167AF2}" type="pres">
      <dgm:prSet presAssocID="{BE7E6EB3-6C73-45D7-8376-83F390553A49}" presName="connectorText" presStyleLbl="sibTrans2D1" presStyleIdx="0" presStyleCnt="8"/>
      <dgm:spPr/>
    </dgm:pt>
    <dgm:pt modelId="{4CFA6B06-12DA-4045-AAE2-20A209C2A693}" type="pres">
      <dgm:prSet presAssocID="{5813372D-3E04-4F49-9A31-0B2C49B238E2}" presName="node" presStyleLbl="node1" presStyleIdx="1" presStyleCnt="9">
        <dgm:presLayoutVars>
          <dgm:bulletEnabled val="1"/>
        </dgm:presLayoutVars>
      </dgm:prSet>
      <dgm:spPr/>
    </dgm:pt>
    <dgm:pt modelId="{942340E2-587C-45B8-B4C4-85DBD157CF60}" type="pres">
      <dgm:prSet presAssocID="{CA739B41-5BE4-4733-B5EE-850A5777BC82}" presName="sibTrans" presStyleLbl="sibTrans2D1" presStyleIdx="1" presStyleCnt="8"/>
      <dgm:spPr/>
    </dgm:pt>
    <dgm:pt modelId="{E9926702-C706-405B-B494-DA2F79F1E6C1}" type="pres">
      <dgm:prSet presAssocID="{CA739B41-5BE4-4733-B5EE-850A5777BC82}" presName="connectorText" presStyleLbl="sibTrans2D1" presStyleIdx="1" presStyleCnt="8"/>
      <dgm:spPr/>
    </dgm:pt>
    <dgm:pt modelId="{679E08EA-608A-44C6-B6F0-E6FC9DCD87CC}" type="pres">
      <dgm:prSet presAssocID="{198B80AE-BE40-496A-87B9-410A919CA5B8}" presName="node" presStyleLbl="node1" presStyleIdx="2" presStyleCnt="9">
        <dgm:presLayoutVars>
          <dgm:bulletEnabled val="1"/>
        </dgm:presLayoutVars>
      </dgm:prSet>
      <dgm:spPr/>
    </dgm:pt>
    <dgm:pt modelId="{C2A2D767-AE84-44ED-AFC6-9CB310E4C203}" type="pres">
      <dgm:prSet presAssocID="{60ABC078-9E93-479C-8982-A1CAB9F72EE2}" presName="sibTrans" presStyleLbl="sibTrans2D1" presStyleIdx="2" presStyleCnt="8"/>
      <dgm:spPr/>
    </dgm:pt>
    <dgm:pt modelId="{6751A1CA-1C53-4F13-870C-BF6504B3E4B7}" type="pres">
      <dgm:prSet presAssocID="{60ABC078-9E93-479C-8982-A1CAB9F72EE2}" presName="connectorText" presStyleLbl="sibTrans2D1" presStyleIdx="2" presStyleCnt="8"/>
      <dgm:spPr/>
    </dgm:pt>
    <dgm:pt modelId="{CF77712E-F47A-4F6F-9488-486897E37CDA}" type="pres">
      <dgm:prSet presAssocID="{445BA9EE-D8B6-400B-9727-8FEF4EF48EBD}" presName="node" presStyleLbl="node1" presStyleIdx="3" presStyleCnt="9">
        <dgm:presLayoutVars>
          <dgm:bulletEnabled val="1"/>
        </dgm:presLayoutVars>
      </dgm:prSet>
      <dgm:spPr/>
    </dgm:pt>
    <dgm:pt modelId="{D2EA9825-8935-4CC3-BE25-27230E2F1FD2}" type="pres">
      <dgm:prSet presAssocID="{B5B14868-6F57-4849-906E-013CA5A04845}" presName="sibTrans" presStyleLbl="sibTrans2D1" presStyleIdx="3" presStyleCnt="8"/>
      <dgm:spPr/>
    </dgm:pt>
    <dgm:pt modelId="{29998E7E-E705-43FC-B8F7-612CEA70BC84}" type="pres">
      <dgm:prSet presAssocID="{B5B14868-6F57-4849-906E-013CA5A04845}" presName="connectorText" presStyleLbl="sibTrans2D1" presStyleIdx="3" presStyleCnt="8"/>
      <dgm:spPr/>
    </dgm:pt>
    <dgm:pt modelId="{C878D772-E48E-42A3-842F-E71D2B1FC05B}" type="pres">
      <dgm:prSet presAssocID="{1D599D25-C850-4F29-A952-8865A084242B}" presName="node" presStyleLbl="node1" presStyleIdx="4" presStyleCnt="9">
        <dgm:presLayoutVars>
          <dgm:bulletEnabled val="1"/>
        </dgm:presLayoutVars>
      </dgm:prSet>
      <dgm:spPr/>
    </dgm:pt>
    <dgm:pt modelId="{756E8792-DBF0-4006-9DA3-5333AAC4F985}" type="pres">
      <dgm:prSet presAssocID="{96F6B2D2-2D3F-4BEB-8EB2-6CE6B3334374}" presName="sibTrans" presStyleLbl="sibTrans2D1" presStyleIdx="4" presStyleCnt="8"/>
      <dgm:spPr/>
    </dgm:pt>
    <dgm:pt modelId="{E3F13140-2218-4EF8-B305-5747C73D647B}" type="pres">
      <dgm:prSet presAssocID="{96F6B2D2-2D3F-4BEB-8EB2-6CE6B3334374}" presName="connectorText" presStyleLbl="sibTrans2D1" presStyleIdx="4" presStyleCnt="8"/>
      <dgm:spPr/>
    </dgm:pt>
    <dgm:pt modelId="{AD88BDE7-06C7-4BAA-B10B-84341F1682B7}" type="pres">
      <dgm:prSet presAssocID="{6A99791F-7EF3-4EC0-86F9-847E1E819CC4}" presName="node" presStyleLbl="node1" presStyleIdx="5" presStyleCnt="9">
        <dgm:presLayoutVars>
          <dgm:bulletEnabled val="1"/>
        </dgm:presLayoutVars>
      </dgm:prSet>
      <dgm:spPr/>
    </dgm:pt>
    <dgm:pt modelId="{8B851B90-41AE-4AFD-A876-6627AA192227}" type="pres">
      <dgm:prSet presAssocID="{E5D5E407-EF50-4D28-827C-1AE8773B1554}" presName="sibTrans" presStyleLbl="sibTrans2D1" presStyleIdx="5" presStyleCnt="8"/>
      <dgm:spPr/>
    </dgm:pt>
    <dgm:pt modelId="{435D262D-F4DA-4A2F-89E0-0354FA597E0C}" type="pres">
      <dgm:prSet presAssocID="{E5D5E407-EF50-4D28-827C-1AE8773B1554}" presName="connectorText" presStyleLbl="sibTrans2D1" presStyleIdx="5" presStyleCnt="8"/>
      <dgm:spPr/>
    </dgm:pt>
    <dgm:pt modelId="{B1F01A80-61ED-4ADC-B0C5-7048368C555E}" type="pres">
      <dgm:prSet presAssocID="{2F2DB3F1-4558-49C5-AAFB-72814A9DFDEE}" presName="node" presStyleLbl="node1" presStyleIdx="6" presStyleCnt="9">
        <dgm:presLayoutVars>
          <dgm:bulletEnabled val="1"/>
        </dgm:presLayoutVars>
      </dgm:prSet>
      <dgm:spPr/>
    </dgm:pt>
    <dgm:pt modelId="{3565DB48-96E1-48A6-98A6-85EEBB380B2D}" type="pres">
      <dgm:prSet presAssocID="{72DB01FF-F020-460C-8D31-E134ED36878E}" presName="sibTrans" presStyleLbl="sibTrans2D1" presStyleIdx="6" presStyleCnt="8"/>
      <dgm:spPr/>
    </dgm:pt>
    <dgm:pt modelId="{6CD535AE-53B6-4051-89F8-A5CEB2033D6F}" type="pres">
      <dgm:prSet presAssocID="{72DB01FF-F020-460C-8D31-E134ED36878E}" presName="connectorText" presStyleLbl="sibTrans2D1" presStyleIdx="6" presStyleCnt="8"/>
      <dgm:spPr/>
    </dgm:pt>
    <dgm:pt modelId="{B831E5CD-F396-4780-A8AA-92B4BB02841E}" type="pres">
      <dgm:prSet presAssocID="{0592CAA7-0267-408E-9C2E-728D897E0F6F}" presName="node" presStyleLbl="node1" presStyleIdx="7" presStyleCnt="9">
        <dgm:presLayoutVars>
          <dgm:bulletEnabled val="1"/>
        </dgm:presLayoutVars>
      </dgm:prSet>
      <dgm:spPr/>
    </dgm:pt>
    <dgm:pt modelId="{D93905EC-E960-4E9D-A9FE-483ADC1823AB}" type="pres">
      <dgm:prSet presAssocID="{435B23DD-0645-4E5A-AF42-2A8129159AF0}" presName="sibTrans" presStyleLbl="sibTrans2D1" presStyleIdx="7" presStyleCnt="8"/>
      <dgm:spPr/>
    </dgm:pt>
    <dgm:pt modelId="{164B810C-D6B2-4A33-ADB9-79FE25BA64EC}" type="pres">
      <dgm:prSet presAssocID="{435B23DD-0645-4E5A-AF42-2A8129159AF0}" presName="connectorText" presStyleLbl="sibTrans2D1" presStyleIdx="7" presStyleCnt="8"/>
      <dgm:spPr/>
    </dgm:pt>
    <dgm:pt modelId="{516C7C93-9D44-4CF9-A925-539A43F53962}" type="pres">
      <dgm:prSet presAssocID="{EA215DA0-3CF5-45D5-88EB-5E532507FF7E}" presName="node" presStyleLbl="node1" presStyleIdx="8" presStyleCnt="9">
        <dgm:presLayoutVars>
          <dgm:bulletEnabled val="1"/>
        </dgm:presLayoutVars>
      </dgm:prSet>
      <dgm:spPr/>
    </dgm:pt>
  </dgm:ptLst>
  <dgm:cxnLst>
    <dgm:cxn modelId="{001D5305-B8A5-4403-9A9A-47B19A99C954}" type="presOf" srcId="{60ABC078-9E93-479C-8982-A1CAB9F72EE2}" destId="{C2A2D767-AE84-44ED-AFC6-9CB310E4C203}" srcOrd="0" destOrd="0" presId="urn:microsoft.com/office/officeart/2005/8/layout/process5"/>
    <dgm:cxn modelId="{7E697613-1D05-4C96-9A86-62E270540352}" type="presOf" srcId="{5813372D-3E04-4F49-9A31-0B2C49B238E2}" destId="{4CFA6B06-12DA-4045-AAE2-20A209C2A693}" srcOrd="0" destOrd="0" presId="urn:microsoft.com/office/officeart/2005/8/layout/process5"/>
    <dgm:cxn modelId="{340AFC14-9114-48F0-969A-1891A292409D}" srcId="{ED3C86FA-4F86-4C09-84F3-7C99C0EBCC8E}" destId="{445BA9EE-D8B6-400B-9727-8FEF4EF48EBD}" srcOrd="3" destOrd="0" parTransId="{AC420ADC-2581-4901-BDCF-21849A6450E8}" sibTransId="{B5B14868-6F57-4849-906E-013CA5A04845}"/>
    <dgm:cxn modelId="{22B53B16-9145-49F8-BADC-9262BDB0115C}" type="presOf" srcId="{0592CAA7-0267-408E-9C2E-728D897E0F6F}" destId="{B831E5CD-F396-4780-A8AA-92B4BB02841E}" srcOrd="0" destOrd="0" presId="urn:microsoft.com/office/officeart/2005/8/layout/process5"/>
    <dgm:cxn modelId="{E9818018-83D0-4C7D-915D-798346404F29}" srcId="{ED3C86FA-4F86-4C09-84F3-7C99C0EBCC8E}" destId="{1D599D25-C850-4F29-A952-8865A084242B}" srcOrd="4" destOrd="0" parTransId="{49576E31-72C5-4619-BE00-107E5899779C}" sibTransId="{96F6B2D2-2D3F-4BEB-8EB2-6CE6B3334374}"/>
    <dgm:cxn modelId="{D977D91C-54EF-4C75-8408-CDBC03593F22}" type="presOf" srcId="{B5B14868-6F57-4849-906E-013CA5A04845}" destId="{29998E7E-E705-43FC-B8F7-612CEA70BC84}" srcOrd="1" destOrd="0" presId="urn:microsoft.com/office/officeart/2005/8/layout/process5"/>
    <dgm:cxn modelId="{867B0426-2350-402E-95EB-4C7CF24E62FD}" type="presOf" srcId="{B5B14868-6F57-4849-906E-013CA5A04845}" destId="{D2EA9825-8935-4CC3-BE25-27230E2F1FD2}" srcOrd="0" destOrd="0" presId="urn:microsoft.com/office/officeart/2005/8/layout/process5"/>
    <dgm:cxn modelId="{F39C1927-DECB-4C9A-80B4-0221113C43D1}" srcId="{ED3C86FA-4F86-4C09-84F3-7C99C0EBCC8E}" destId="{5813372D-3E04-4F49-9A31-0B2C49B238E2}" srcOrd="1" destOrd="0" parTransId="{7D11A406-AFA6-4C56-8F59-E06255921065}" sibTransId="{CA739B41-5BE4-4733-B5EE-850A5777BC82}"/>
    <dgm:cxn modelId="{60944F28-9AD7-44ED-9D07-B4F8E2DA7DDA}" srcId="{ED3C86FA-4F86-4C09-84F3-7C99C0EBCC8E}" destId="{0592CAA7-0267-408E-9C2E-728D897E0F6F}" srcOrd="7" destOrd="0" parTransId="{938AC1B5-C1B7-4BC6-88E1-24270C970E74}" sibTransId="{435B23DD-0645-4E5A-AF42-2A8129159AF0}"/>
    <dgm:cxn modelId="{FAD0152E-DFBF-4E58-936C-EF7396782A17}" type="presOf" srcId="{E5D5E407-EF50-4D28-827C-1AE8773B1554}" destId="{8B851B90-41AE-4AFD-A876-6627AA192227}" srcOrd="0" destOrd="0" presId="urn:microsoft.com/office/officeart/2005/8/layout/process5"/>
    <dgm:cxn modelId="{D479A42F-6CA9-4B3C-867E-59ABA97CDB8D}" type="presOf" srcId="{445BA9EE-D8B6-400B-9727-8FEF4EF48EBD}" destId="{CF77712E-F47A-4F6F-9488-486897E37CDA}" srcOrd="0" destOrd="0" presId="urn:microsoft.com/office/officeart/2005/8/layout/process5"/>
    <dgm:cxn modelId="{B1CE0B39-881E-43BC-B086-ED136FA85F9C}" type="presOf" srcId="{198B80AE-BE40-496A-87B9-410A919CA5B8}" destId="{679E08EA-608A-44C6-B6F0-E6FC9DCD87CC}" srcOrd="0" destOrd="0" presId="urn:microsoft.com/office/officeart/2005/8/layout/process5"/>
    <dgm:cxn modelId="{14B6B939-80A7-4607-B425-D5159C96C84C}" type="presOf" srcId="{ED3C86FA-4F86-4C09-84F3-7C99C0EBCC8E}" destId="{FC7D1F84-163A-4F82-B406-263EC21BF3D5}" srcOrd="0" destOrd="0" presId="urn:microsoft.com/office/officeart/2005/8/layout/process5"/>
    <dgm:cxn modelId="{8E79CF3D-47A1-4F1C-9178-0F9E3F9899A1}" type="presOf" srcId="{72DB01FF-F020-460C-8D31-E134ED36878E}" destId="{3565DB48-96E1-48A6-98A6-85EEBB380B2D}" srcOrd="0" destOrd="0" presId="urn:microsoft.com/office/officeart/2005/8/layout/process5"/>
    <dgm:cxn modelId="{6BFE1363-64F9-4BE4-9F2D-ADED4F9BABB1}" type="presOf" srcId="{435B23DD-0645-4E5A-AF42-2A8129159AF0}" destId="{D93905EC-E960-4E9D-A9FE-483ADC1823AB}" srcOrd="0" destOrd="0" presId="urn:microsoft.com/office/officeart/2005/8/layout/process5"/>
    <dgm:cxn modelId="{693B8365-452E-4973-9684-240C354757C3}" type="presOf" srcId="{60ABC078-9E93-479C-8982-A1CAB9F72EE2}" destId="{6751A1CA-1C53-4F13-870C-BF6504B3E4B7}" srcOrd="1" destOrd="0" presId="urn:microsoft.com/office/officeart/2005/8/layout/process5"/>
    <dgm:cxn modelId="{B1A35447-5440-465C-A713-FAFA2B69DDD7}" type="presOf" srcId="{96F6B2D2-2D3F-4BEB-8EB2-6CE6B3334374}" destId="{756E8792-DBF0-4006-9DA3-5333AAC4F985}" srcOrd="0" destOrd="0" presId="urn:microsoft.com/office/officeart/2005/8/layout/process5"/>
    <dgm:cxn modelId="{8AB2DB6A-B4EB-4793-816C-C0DC0B62AD0E}" type="presOf" srcId="{BCD944AC-60F6-48DF-B5AA-5D7AA5EBE566}" destId="{4E3F9471-7755-483B-B4FA-0C301464A10D}" srcOrd="0" destOrd="0" presId="urn:microsoft.com/office/officeart/2005/8/layout/process5"/>
    <dgm:cxn modelId="{3C060150-EB42-47E4-BCA5-D7191A0AB487}" srcId="{ED3C86FA-4F86-4C09-84F3-7C99C0EBCC8E}" destId="{BCD944AC-60F6-48DF-B5AA-5D7AA5EBE566}" srcOrd="0" destOrd="0" parTransId="{752D905B-985D-434D-9C77-C6B3FA05CA05}" sibTransId="{BE7E6EB3-6C73-45D7-8376-83F390553A49}"/>
    <dgm:cxn modelId="{E64E8B54-C78E-4E28-9FC6-FB22802F59A1}" type="presOf" srcId="{6A99791F-7EF3-4EC0-86F9-847E1E819CC4}" destId="{AD88BDE7-06C7-4BAA-B10B-84341F1682B7}" srcOrd="0" destOrd="0" presId="urn:microsoft.com/office/officeart/2005/8/layout/process5"/>
    <dgm:cxn modelId="{78DC4F55-1927-478D-9BE1-DA8EC6EBB00C}" type="presOf" srcId="{CA739B41-5BE4-4733-B5EE-850A5777BC82}" destId="{942340E2-587C-45B8-B4C4-85DBD157CF60}" srcOrd="0" destOrd="0" presId="urn:microsoft.com/office/officeart/2005/8/layout/process5"/>
    <dgm:cxn modelId="{E355667D-EB6A-4A53-9217-D02E0BDEB2F0}" srcId="{ED3C86FA-4F86-4C09-84F3-7C99C0EBCC8E}" destId="{2F2DB3F1-4558-49C5-AAFB-72814A9DFDEE}" srcOrd="6" destOrd="0" parTransId="{FFE9794C-6F3B-4268-AF32-E960652FC81C}" sibTransId="{72DB01FF-F020-460C-8D31-E134ED36878E}"/>
    <dgm:cxn modelId="{B66CCE80-F050-41C1-9587-853206CB6CBE}" type="presOf" srcId="{E5D5E407-EF50-4D28-827C-1AE8773B1554}" destId="{435D262D-F4DA-4A2F-89E0-0354FA597E0C}" srcOrd="1" destOrd="0" presId="urn:microsoft.com/office/officeart/2005/8/layout/process5"/>
    <dgm:cxn modelId="{9D9C609A-2468-456A-8356-FA36BB7F65AC}" type="presOf" srcId="{2F2DB3F1-4558-49C5-AAFB-72814A9DFDEE}" destId="{B1F01A80-61ED-4ADC-B0C5-7048368C555E}" srcOrd="0" destOrd="0" presId="urn:microsoft.com/office/officeart/2005/8/layout/process5"/>
    <dgm:cxn modelId="{536D0BA4-D2B7-411D-9A89-C8C8096E700B}" type="presOf" srcId="{BE7E6EB3-6C73-45D7-8376-83F390553A49}" destId="{0C81275A-6211-4F74-9181-46ACAC167AF2}" srcOrd="1" destOrd="0" presId="urn:microsoft.com/office/officeart/2005/8/layout/process5"/>
    <dgm:cxn modelId="{343F5BA4-73B8-44AD-A6D6-DD26231B6AC1}" type="presOf" srcId="{96F6B2D2-2D3F-4BEB-8EB2-6CE6B3334374}" destId="{E3F13140-2218-4EF8-B305-5747C73D647B}" srcOrd="1" destOrd="0" presId="urn:microsoft.com/office/officeart/2005/8/layout/process5"/>
    <dgm:cxn modelId="{D1D7A5A5-B3BA-481A-BBD0-86C9626AE37E}" type="presOf" srcId="{1D599D25-C850-4F29-A952-8865A084242B}" destId="{C878D772-E48E-42A3-842F-E71D2B1FC05B}" srcOrd="0" destOrd="0" presId="urn:microsoft.com/office/officeart/2005/8/layout/process5"/>
    <dgm:cxn modelId="{8DDD02B5-12D7-4EE4-807C-0AA3A31315D1}" srcId="{ED3C86FA-4F86-4C09-84F3-7C99C0EBCC8E}" destId="{6A99791F-7EF3-4EC0-86F9-847E1E819CC4}" srcOrd="5" destOrd="0" parTransId="{DECBCDC0-4881-4BFC-9401-C8C5C291A209}" sibTransId="{E5D5E407-EF50-4D28-827C-1AE8773B1554}"/>
    <dgm:cxn modelId="{FFC55BB5-1416-4DA7-9DD5-1CED9004AAC3}" type="presOf" srcId="{EA215DA0-3CF5-45D5-88EB-5E532507FF7E}" destId="{516C7C93-9D44-4CF9-A925-539A43F53962}" srcOrd="0" destOrd="0" presId="urn:microsoft.com/office/officeart/2005/8/layout/process5"/>
    <dgm:cxn modelId="{48FA97C7-9F0B-4FE9-B76A-0943AE968949}" srcId="{ED3C86FA-4F86-4C09-84F3-7C99C0EBCC8E}" destId="{EA215DA0-3CF5-45D5-88EB-5E532507FF7E}" srcOrd="8" destOrd="0" parTransId="{DDA7389A-4DF7-4C52-947D-B64302B16180}" sibTransId="{18BFA6DA-746D-4D11-9D39-C1DB81B076BE}"/>
    <dgm:cxn modelId="{CFFB5FD0-7A32-40F2-B574-8DA128E827CC}" srcId="{ED3C86FA-4F86-4C09-84F3-7C99C0EBCC8E}" destId="{198B80AE-BE40-496A-87B9-410A919CA5B8}" srcOrd="2" destOrd="0" parTransId="{65E3ED3E-2328-481D-B0A7-440DE1B9CC72}" sibTransId="{60ABC078-9E93-479C-8982-A1CAB9F72EE2}"/>
    <dgm:cxn modelId="{BA0F90D8-EE9A-42BF-8B35-8FEBBA6AB100}" type="presOf" srcId="{BE7E6EB3-6C73-45D7-8376-83F390553A49}" destId="{4DAC41B7-50CF-4BF7-89AF-AF4CE210AB45}" srcOrd="0" destOrd="0" presId="urn:microsoft.com/office/officeart/2005/8/layout/process5"/>
    <dgm:cxn modelId="{18B24CDB-6F42-4450-8F2E-B34C9EEB7F6C}" type="presOf" srcId="{72DB01FF-F020-460C-8D31-E134ED36878E}" destId="{6CD535AE-53B6-4051-89F8-A5CEB2033D6F}" srcOrd="1" destOrd="0" presId="urn:microsoft.com/office/officeart/2005/8/layout/process5"/>
    <dgm:cxn modelId="{D6AC8BE6-66DE-4FB2-A8D8-990A68A97470}" type="presOf" srcId="{CA739B41-5BE4-4733-B5EE-850A5777BC82}" destId="{E9926702-C706-405B-B494-DA2F79F1E6C1}" srcOrd="1" destOrd="0" presId="urn:microsoft.com/office/officeart/2005/8/layout/process5"/>
    <dgm:cxn modelId="{28A140F1-610F-46F4-92AC-4472D3ADF077}" type="presOf" srcId="{435B23DD-0645-4E5A-AF42-2A8129159AF0}" destId="{164B810C-D6B2-4A33-ADB9-79FE25BA64EC}" srcOrd="1" destOrd="0" presId="urn:microsoft.com/office/officeart/2005/8/layout/process5"/>
    <dgm:cxn modelId="{0336CE2D-D72D-4AE9-9DA0-41D33F2BF12E}" type="presParOf" srcId="{FC7D1F84-163A-4F82-B406-263EC21BF3D5}" destId="{4E3F9471-7755-483B-B4FA-0C301464A10D}" srcOrd="0" destOrd="0" presId="urn:microsoft.com/office/officeart/2005/8/layout/process5"/>
    <dgm:cxn modelId="{ADB43F28-8058-4237-8C2B-6448D0C1ABBC}" type="presParOf" srcId="{FC7D1F84-163A-4F82-B406-263EC21BF3D5}" destId="{4DAC41B7-50CF-4BF7-89AF-AF4CE210AB45}" srcOrd="1" destOrd="0" presId="urn:microsoft.com/office/officeart/2005/8/layout/process5"/>
    <dgm:cxn modelId="{EE5AB0B1-4C4A-4D73-827D-85BC75D24B3E}" type="presParOf" srcId="{4DAC41B7-50CF-4BF7-89AF-AF4CE210AB45}" destId="{0C81275A-6211-4F74-9181-46ACAC167AF2}" srcOrd="0" destOrd="0" presId="urn:microsoft.com/office/officeart/2005/8/layout/process5"/>
    <dgm:cxn modelId="{34F6A597-AC98-4B45-B4F9-FF706A4410E3}" type="presParOf" srcId="{FC7D1F84-163A-4F82-B406-263EC21BF3D5}" destId="{4CFA6B06-12DA-4045-AAE2-20A209C2A693}" srcOrd="2" destOrd="0" presId="urn:microsoft.com/office/officeart/2005/8/layout/process5"/>
    <dgm:cxn modelId="{9ECE3B36-40E9-4739-BDD8-6DD0A3159D17}" type="presParOf" srcId="{FC7D1F84-163A-4F82-B406-263EC21BF3D5}" destId="{942340E2-587C-45B8-B4C4-85DBD157CF60}" srcOrd="3" destOrd="0" presId="urn:microsoft.com/office/officeart/2005/8/layout/process5"/>
    <dgm:cxn modelId="{21DD4E4A-41DD-4044-ABCB-F2FD82A1D3E0}" type="presParOf" srcId="{942340E2-587C-45B8-B4C4-85DBD157CF60}" destId="{E9926702-C706-405B-B494-DA2F79F1E6C1}" srcOrd="0" destOrd="0" presId="urn:microsoft.com/office/officeart/2005/8/layout/process5"/>
    <dgm:cxn modelId="{86AE24B0-B17B-4E5B-8D2B-08E4AB4B5754}" type="presParOf" srcId="{FC7D1F84-163A-4F82-B406-263EC21BF3D5}" destId="{679E08EA-608A-44C6-B6F0-E6FC9DCD87CC}" srcOrd="4" destOrd="0" presId="urn:microsoft.com/office/officeart/2005/8/layout/process5"/>
    <dgm:cxn modelId="{7B3FE303-6E38-48D0-95B0-21B482A55979}" type="presParOf" srcId="{FC7D1F84-163A-4F82-B406-263EC21BF3D5}" destId="{C2A2D767-AE84-44ED-AFC6-9CB310E4C203}" srcOrd="5" destOrd="0" presId="urn:microsoft.com/office/officeart/2005/8/layout/process5"/>
    <dgm:cxn modelId="{FEA043DA-3B19-4DE3-8076-C9325EAD4EAA}" type="presParOf" srcId="{C2A2D767-AE84-44ED-AFC6-9CB310E4C203}" destId="{6751A1CA-1C53-4F13-870C-BF6504B3E4B7}" srcOrd="0" destOrd="0" presId="urn:microsoft.com/office/officeart/2005/8/layout/process5"/>
    <dgm:cxn modelId="{4D7E2582-BF33-422C-B79E-1BFC501DEFE6}" type="presParOf" srcId="{FC7D1F84-163A-4F82-B406-263EC21BF3D5}" destId="{CF77712E-F47A-4F6F-9488-486897E37CDA}" srcOrd="6" destOrd="0" presId="urn:microsoft.com/office/officeart/2005/8/layout/process5"/>
    <dgm:cxn modelId="{BCF8E9D8-B008-4373-8931-4AD21231393A}" type="presParOf" srcId="{FC7D1F84-163A-4F82-B406-263EC21BF3D5}" destId="{D2EA9825-8935-4CC3-BE25-27230E2F1FD2}" srcOrd="7" destOrd="0" presId="urn:microsoft.com/office/officeart/2005/8/layout/process5"/>
    <dgm:cxn modelId="{2D49B599-7F6C-4219-9D11-17C9AFD9B0A1}" type="presParOf" srcId="{D2EA9825-8935-4CC3-BE25-27230E2F1FD2}" destId="{29998E7E-E705-43FC-B8F7-612CEA70BC84}" srcOrd="0" destOrd="0" presId="urn:microsoft.com/office/officeart/2005/8/layout/process5"/>
    <dgm:cxn modelId="{28000A5C-49DB-4861-8367-D90E50F5E1F8}" type="presParOf" srcId="{FC7D1F84-163A-4F82-B406-263EC21BF3D5}" destId="{C878D772-E48E-42A3-842F-E71D2B1FC05B}" srcOrd="8" destOrd="0" presId="urn:microsoft.com/office/officeart/2005/8/layout/process5"/>
    <dgm:cxn modelId="{CF3E804C-AC12-434F-81DC-DD7ECC940058}" type="presParOf" srcId="{FC7D1F84-163A-4F82-B406-263EC21BF3D5}" destId="{756E8792-DBF0-4006-9DA3-5333AAC4F985}" srcOrd="9" destOrd="0" presId="urn:microsoft.com/office/officeart/2005/8/layout/process5"/>
    <dgm:cxn modelId="{A3044FAB-DD74-4A59-BCD0-B9D6926C602C}" type="presParOf" srcId="{756E8792-DBF0-4006-9DA3-5333AAC4F985}" destId="{E3F13140-2218-4EF8-B305-5747C73D647B}" srcOrd="0" destOrd="0" presId="urn:microsoft.com/office/officeart/2005/8/layout/process5"/>
    <dgm:cxn modelId="{D85AE887-F650-4327-8860-014643072744}" type="presParOf" srcId="{FC7D1F84-163A-4F82-B406-263EC21BF3D5}" destId="{AD88BDE7-06C7-4BAA-B10B-84341F1682B7}" srcOrd="10" destOrd="0" presId="urn:microsoft.com/office/officeart/2005/8/layout/process5"/>
    <dgm:cxn modelId="{4E979704-5EF3-4091-823C-1101EB2C6374}" type="presParOf" srcId="{FC7D1F84-163A-4F82-B406-263EC21BF3D5}" destId="{8B851B90-41AE-4AFD-A876-6627AA192227}" srcOrd="11" destOrd="0" presId="urn:microsoft.com/office/officeart/2005/8/layout/process5"/>
    <dgm:cxn modelId="{55FA91D8-ECD5-4AF7-95E9-1CB59A57D3C9}" type="presParOf" srcId="{8B851B90-41AE-4AFD-A876-6627AA192227}" destId="{435D262D-F4DA-4A2F-89E0-0354FA597E0C}" srcOrd="0" destOrd="0" presId="urn:microsoft.com/office/officeart/2005/8/layout/process5"/>
    <dgm:cxn modelId="{A071ACC9-F4E5-4F11-861B-2F646DB8FF8A}" type="presParOf" srcId="{FC7D1F84-163A-4F82-B406-263EC21BF3D5}" destId="{B1F01A80-61ED-4ADC-B0C5-7048368C555E}" srcOrd="12" destOrd="0" presId="urn:microsoft.com/office/officeart/2005/8/layout/process5"/>
    <dgm:cxn modelId="{BE0DA1EA-A2BE-4656-858C-42E8D4049154}" type="presParOf" srcId="{FC7D1F84-163A-4F82-B406-263EC21BF3D5}" destId="{3565DB48-96E1-48A6-98A6-85EEBB380B2D}" srcOrd="13" destOrd="0" presId="urn:microsoft.com/office/officeart/2005/8/layout/process5"/>
    <dgm:cxn modelId="{C1FAB79F-B7E1-48A8-94C6-2BB215CED806}" type="presParOf" srcId="{3565DB48-96E1-48A6-98A6-85EEBB380B2D}" destId="{6CD535AE-53B6-4051-89F8-A5CEB2033D6F}" srcOrd="0" destOrd="0" presId="urn:microsoft.com/office/officeart/2005/8/layout/process5"/>
    <dgm:cxn modelId="{83D66E2C-3618-4CB2-92E0-F4AACDED4AF2}" type="presParOf" srcId="{FC7D1F84-163A-4F82-B406-263EC21BF3D5}" destId="{B831E5CD-F396-4780-A8AA-92B4BB02841E}" srcOrd="14" destOrd="0" presId="urn:microsoft.com/office/officeart/2005/8/layout/process5"/>
    <dgm:cxn modelId="{D576BC8F-B007-4D0C-AF34-BCEA46050014}" type="presParOf" srcId="{FC7D1F84-163A-4F82-B406-263EC21BF3D5}" destId="{D93905EC-E960-4E9D-A9FE-483ADC1823AB}" srcOrd="15" destOrd="0" presId="urn:microsoft.com/office/officeart/2005/8/layout/process5"/>
    <dgm:cxn modelId="{67FE165E-799B-4179-AE64-A07266541E34}" type="presParOf" srcId="{D93905EC-E960-4E9D-A9FE-483ADC1823AB}" destId="{164B810C-D6B2-4A33-ADB9-79FE25BA64EC}" srcOrd="0" destOrd="0" presId="urn:microsoft.com/office/officeart/2005/8/layout/process5"/>
    <dgm:cxn modelId="{6A486127-F3DB-4AA4-A7FE-D2E9EA24AA13}" type="presParOf" srcId="{FC7D1F84-163A-4F82-B406-263EC21BF3D5}" destId="{516C7C93-9D44-4CF9-A925-539A43F5396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A734819-E886-45F3-8ACD-82B850275EC3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E215268D-5392-425C-B0E7-986F0C89251E}">
      <dgm:prSet phldrT="[Текст]"/>
      <dgm:spPr/>
      <dgm:t>
        <a:bodyPr/>
        <a:lstStyle/>
        <a:p>
          <a:r>
            <a:rPr lang="ru-RU" b="1" dirty="0" err="1"/>
            <a:t>Проєкти</a:t>
          </a:r>
          <a:r>
            <a:rPr lang="ru-RU" b="1" dirty="0"/>
            <a:t> </a:t>
          </a:r>
          <a:r>
            <a:rPr lang="ru-RU" b="1" dirty="0" err="1"/>
            <a:t>виконуються</a:t>
          </a:r>
          <a:r>
            <a:rPr lang="ru-RU" b="1" dirty="0"/>
            <a:t> </a:t>
          </a:r>
          <a:r>
            <a:rPr lang="ru-RU" b="1" dirty="0" err="1"/>
            <a:t>протягом</a:t>
          </a:r>
          <a:r>
            <a:rPr lang="ru-RU" b="1" dirty="0"/>
            <a:t> </a:t>
          </a:r>
          <a:r>
            <a:rPr lang="ru-RU" b="1" dirty="0" err="1"/>
            <a:t>кінцевого</a:t>
          </a:r>
          <a:r>
            <a:rPr lang="ru-RU" b="1" dirty="0"/>
            <a:t> </a:t>
          </a:r>
          <a:r>
            <a:rPr lang="ru-RU" b="1" dirty="0" err="1"/>
            <a:t>періоду</a:t>
          </a:r>
          <a:r>
            <a:rPr lang="ru-RU" b="1" dirty="0"/>
            <a:t> часу</a:t>
          </a:r>
        </a:p>
      </dgm:t>
    </dgm:pt>
    <dgm:pt modelId="{F8EDED2F-6492-49CE-B1F1-6ABDD050C908}" type="parTrans" cxnId="{B115B988-D7AA-4A6C-B717-0A3AC4D5AD92}">
      <dgm:prSet/>
      <dgm:spPr/>
      <dgm:t>
        <a:bodyPr/>
        <a:lstStyle/>
        <a:p>
          <a:endParaRPr lang="ru-RU"/>
        </a:p>
      </dgm:t>
    </dgm:pt>
    <dgm:pt modelId="{A8E77973-39EB-4EDC-B585-2B810573E82E}" type="sibTrans" cxnId="{B115B988-D7AA-4A6C-B717-0A3AC4D5AD92}">
      <dgm:prSet/>
      <dgm:spPr/>
      <dgm:t>
        <a:bodyPr/>
        <a:lstStyle/>
        <a:p>
          <a:endParaRPr lang="ru-RU"/>
        </a:p>
      </dgm:t>
    </dgm:pt>
    <dgm:pt modelId="{96D30912-5243-4AE7-AD1C-E81C4F6D4120}">
      <dgm:prSet phldrT="[Текст]"/>
      <dgm:spPr/>
      <dgm:t>
        <a:bodyPr/>
        <a:lstStyle/>
        <a:p>
          <a:r>
            <a:rPr lang="ru-RU" b="1" dirty="0"/>
            <a:t>Вони </a:t>
          </a:r>
          <a:r>
            <a:rPr lang="ru-RU" b="1" dirty="0" err="1"/>
            <a:t>тимчасові</a:t>
          </a:r>
          <a:r>
            <a:rPr lang="ru-RU" b="1" dirty="0"/>
            <a:t>. У них є </a:t>
          </a:r>
          <a:r>
            <a:rPr lang="ru-RU" b="1" dirty="0" err="1"/>
            <a:t>більш-менш</a:t>
          </a:r>
          <a:r>
            <a:rPr lang="ru-RU" b="1" dirty="0"/>
            <a:t> </a:t>
          </a:r>
          <a:r>
            <a:rPr lang="ru-RU" b="1" dirty="0" err="1"/>
            <a:t>чітко</a:t>
          </a:r>
          <a:r>
            <a:rPr lang="ru-RU" b="1" dirty="0"/>
            <a:t> </a:t>
          </a:r>
          <a:r>
            <a:rPr lang="ru-RU" b="1" dirty="0" err="1"/>
            <a:t>виражені</a:t>
          </a:r>
          <a:r>
            <a:rPr lang="ru-RU" b="1" dirty="0"/>
            <a:t> початок і </a:t>
          </a:r>
          <a:r>
            <a:rPr lang="ru-RU" b="1" dirty="0" err="1"/>
            <a:t>кінець</a:t>
          </a:r>
          <a:endParaRPr lang="ru-RU" b="1" dirty="0"/>
        </a:p>
      </dgm:t>
    </dgm:pt>
    <dgm:pt modelId="{E3059964-0EEE-404E-8E83-727078B04886}" type="parTrans" cxnId="{BCBEC986-8164-4124-AEB2-ECE774EBDEA1}">
      <dgm:prSet/>
      <dgm:spPr/>
      <dgm:t>
        <a:bodyPr/>
        <a:lstStyle/>
        <a:p>
          <a:endParaRPr lang="ru-RU"/>
        </a:p>
      </dgm:t>
    </dgm:pt>
    <dgm:pt modelId="{F282509C-6725-4E49-BE1B-2CE3136AB556}" type="sibTrans" cxnId="{BCBEC986-8164-4124-AEB2-ECE774EBDEA1}">
      <dgm:prSet/>
      <dgm:spPr/>
      <dgm:t>
        <a:bodyPr/>
        <a:lstStyle/>
        <a:p>
          <a:endParaRPr lang="ru-RU"/>
        </a:p>
      </dgm:t>
    </dgm:pt>
    <dgm:pt modelId="{E35A6DCA-9C09-4551-B708-2426D2FF3916}">
      <dgm:prSet phldrT="[Текст]"/>
      <dgm:spPr/>
      <dgm:t>
        <a:bodyPr/>
        <a:lstStyle/>
        <a:p>
          <a:r>
            <a:rPr lang="ru-RU" b="1" dirty="0" err="1"/>
            <a:t>Проєкт</a:t>
          </a:r>
          <a:r>
            <a:rPr lang="ru-RU" b="1" dirty="0"/>
            <a:t> </a:t>
          </a:r>
          <a:r>
            <a:rPr lang="ru-RU" b="1" dirty="0" err="1"/>
            <a:t>закінчується</a:t>
          </a:r>
          <a:r>
            <a:rPr lang="ru-RU" b="1" dirty="0"/>
            <a:t>, коли </a:t>
          </a:r>
          <a:r>
            <a:rPr lang="ru-RU" b="1" dirty="0" err="1"/>
            <a:t>досягнуті</a:t>
          </a:r>
          <a:r>
            <a:rPr lang="ru-RU" b="1" dirty="0"/>
            <a:t> </a:t>
          </a:r>
          <a:r>
            <a:rPr lang="ru-RU" b="1" dirty="0" err="1"/>
            <a:t>його</a:t>
          </a:r>
          <a:r>
            <a:rPr lang="ru-RU" b="1" dirty="0"/>
            <a:t> </a:t>
          </a:r>
          <a:r>
            <a:rPr lang="ru-RU" b="1" dirty="0" err="1"/>
            <a:t>основні</a:t>
          </a:r>
          <a:r>
            <a:rPr lang="ru-RU" b="1" dirty="0"/>
            <a:t> </a:t>
          </a:r>
          <a:r>
            <a:rPr lang="ru-RU" b="1" dirty="0" err="1"/>
            <a:t>цілі</a:t>
          </a:r>
          <a:endParaRPr lang="ru-RU" b="1" dirty="0"/>
        </a:p>
      </dgm:t>
    </dgm:pt>
    <dgm:pt modelId="{03B45304-1A88-4945-B7CA-1C894F97E5AD}" type="parTrans" cxnId="{28A36216-5E5D-4244-951B-AFC9EE29E18F}">
      <dgm:prSet/>
      <dgm:spPr/>
      <dgm:t>
        <a:bodyPr/>
        <a:lstStyle/>
        <a:p>
          <a:endParaRPr lang="ru-RU"/>
        </a:p>
      </dgm:t>
    </dgm:pt>
    <dgm:pt modelId="{90ECEBA5-570A-43B1-B2A6-4A1EF495237D}" type="sibTrans" cxnId="{28A36216-5E5D-4244-951B-AFC9EE29E18F}">
      <dgm:prSet/>
      <dgm:spPr/>
      <dgm:t>
        <a:bodyPr/>
        <a:lstStyle/>
        <a:p>
          <a:endParaRPr lang="ru-RU"/>
        </a:p>
      </dgm:t>
    </dgm:pt>
    <dgm:pt modelId="{B4541232-19B8-44F6-853F-789E452ADAD4}" type="pres">
      <dgm:prSet presAssocID="{CA734819-E886-45F3-8ACD-82B850275EC3}" presName="CompostProcess" presStyleCnt="0">
        <dgm:presLayoutVars>
          <dgm:dir/>
          <dgm:resizeHandles val="exact"/>
        </dgm:presLayoutVars>
      </dgm:prSet>
      <dgm:spPr/>
    </dgm:pt>
    <dgm:pt modelId="{174D856D-CD3E-4956-A05B-D045C94FFAFD}" type="pres">
      <dgm:prSet presAssocID="{CA734819-E886-45F3-8ACD-82B850275EC3}" presName="arrow" presStyleLbl="bgShp" presStyleIdx="0" presStyleCnt="1" custLinFactNeighborX="6352" custLinFactNeighborY="-20191"/>
      <dgm:spPr/>
    </dgm:pt>
    <dgm:pt modelId="{2D77FD81-C0A3-4280-B7D2-FD08768A1899}" type="pres">
      <dgm:prSet presAssocID="{CA734819-E886-45F3-8ACD-82B850275EC3}" presName="linearProcess" presStyleCnt="0"/>
      <dgm:spPr/>
    </dgm:pt>
    <dgm:pt modelId="{DC57EFF0-8066-49E2-BE32-76900612E90B}" type="pres">
      <dgm:prSet presAssocID="{E215268D-5392-425C-B0E7-986F0C89251E}" presName="textNode" presStyleLbl="node1" presStyleIdx="0" presStyleCnt="3">
        <dgm:presLayoutVars>
          <dgm:bulletEnabled val="1"/>
        </dgm:presLayoutVars>
      </dgm:prSet>
      <dgm:spPr/>
    </dgm:pt>
    <dgm:pt modelId="{68F4120C-716D-4457-8252-1CD77B4EBBF9}" type="pres">
      <dgm:prSet presAssocID="{A8E77973-39EB-4EDC-B585-2B810573E82E}" presName="sibTrans" presStyleCnt="0"/>
      <dgm:spPr/>
    </dgm:pt>
    <dgm:pt modelId="{469ED57D-17F0-49F5-9135-EEB6D25DE160}" type="pres">
      <dgm:prSet presAssocID="{96D30912-5243-4AE7-AD1C-E81C4F6D4120}" presName="textNode" presStyleLbl="node1" presStyleIdx="1" presStyleCnt="3">
        <dgm:presLayoutVars>
          <dgm:bulletEnabled val="1"/>
        </dgm:presLayoutVars>
      </dgm:prSet>
      <dgm:spPr/>
    </dgm:pt>
    <dgm:pt modelId="{8C02C0BB-E9BF-4608-937A-F9AEA3E1E5C8}" type="pres">
      <dgm:prSet presAssocID="{F282509C-6725-4E49-BE1B-2CE3136AB556}" presName="sibTrans" presStyleCnt="0"/>
      <dgm:spPr/>
    </dgm:pt>
    <dgm:pt modelId="{A319E097-98E3-4509-A5FF-C726FFC149DC}" type="pres">
      <dgm:prSet presAssocID="{E35A6DCA-9C09-4551-B708-2426D2FF391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D3E0512-E2E5-4CAA-B823-2A2055AA5024}" type="presOf" srcId="{96D30912-5243-4AE7-AD1C-E81C4F6D4120}" destId="{469ED57D-17F0-49F5-9135-EEB6D25DE160}" srcOrd="0" destOrd="0" presId="urn:microsoft.com/office/officeart/2005/8/layout/hProcess9"/>
    <dgm:cxn modelId="{28A36216-5E5D-4244-951B-AFC9EE29E18F}" srcId="{CA734819-E886-45F3-8ACD-82B850275EC3}" destId="{E35A6DCA-9C09-4551-B708-2426D2FF3916}" srcOrd="2" destOrd="0" parTransId="{03B45304-1A88-4945-B7CA-1C894F97E5AD}" sibTransId="{90ECEBA5-570A-43B1-B2A6-4A1EF495237D}"/>
    <dgm:cxn modelId="{D2A10A35-3C47-496C-828C-03EA5AD30ADA}" type="presOf" srcId="{CA734819-E886-45F3-8ACD-82B850275EC3}" destId="{B4541232-19B8-44F6-853F-789E452ADAD4}" srcOrd="0" destOrd="0" presId="urn:microsoft.com/office/officeart/2005/8/layout/hProcess9"/>
    <dgm:cxn modelId="{4D82DD45-A2A8-48A9-8AD5-213F58927D50}" type="presOf" srcId="{E215268D-5392-425C-B0E7-986F0C89251E}" destId="{DC57EFF0-8066-49E2-BE32-76900612E90B}" srcOrd="0" destOrd="0" presId="urn:microsoft.com/office/officeart/2005/8/layout/hProcess9"/>
    <dgm:cxn modelId="{BCBEC986-8164-4124-AEB2-ECE774EBDEA1}" srcId="{CA734819-E886-45F3-8ACD-82B850275EC3}" destId="{96D30912-5243-4AE7-AD1C-E81C4F6D4120}" srcOrd="1" destOrd="0" parTransId="{E3059964-0EEE-404E-8E83-727078B04886}" sibTransId="{F282509C-6725-4E49-BE1B-2CE3136AB556}"/>
    <dgm:cxn modelId="{B115B988-D7AA-4A6C-B717-0A3AC4D5AD92}" srcId="{CA734819-E886-45F3-8ACD-82B850275EC3}" destId="{E215268D-5392-425C-B0E7-986F0C89251E}" srcOrd="0" destOrd="0" parTransId="{F8EDED2F-6492-49CE-B1F1-6ABDD050C908}" sibTransId="{A8E77973-39EB-4EDC-B585-2B810573E82E}"/>
    <dgm:cxn modelId="{CB78F09B-4252-4B57-BD98-AF61EFB58243}" type="presOf" srcId="{E35A6DCA-9C09-4551-B708-2426D2FF3916}" destId="{A319E097-98E3-4509-A5FF-C726FFC149DC}" srcOrd="0" destOrd="0" presId="urn:microsoft.com/office/officeart/2005/8/layout/hProcess9"/>
    <dgm:cxn modelId="{446775F0-228F-47D7-B838-3CB05336247B}" type="presParOf" srcId="{B4541232-19B8-44F6-853F-789E452ADAD4}" destId="{174D856D-CD3E-4956-A05B-D045C94FFAFD}" srcOrd="0" destOrd="0" presId="urn:microsoft.com/office/officeart/2005/8/layout/hProcess9"/>
    <dgm:cxn modelId="{C88F95A4-7C91-46FF-95A4-D1114984C630}" type="presParOf" srcId="{B4541232-19B8-44F6-853F-789E452ADAD4}" destId="{2D77FD81-C0A3-4280-B7D2-FD08768A1899}" srcOrd="1" destOrd="0" presId="urn:microsoft.com/office/officeart/2005/8/layout/hProcess9"/>
    <dgm:cxn modelId="{0577BC42-1790-4CD4-9E20-B353DF440B2A}" type="presParOf" srcId="{2D77FD81-C0A3-4280-B7D2-FD08768A1899}" destId="{DC57EFF0-8066-49E2-BE32-76900612E90B}" srcOrd="0" destOrd="0" presId="urn:microsoft.com/office/officeart/2005/8/layout/hProcess9"/>
    <dgm:cxn modelId="{FE8716A9-F1C5-446C-860C-5B598B342A3B}" type="presParOf" srcId="{2D77FD81-C0A3-4280-B7D2-FD08768A1899}" destId="{68F4120C-716D-4457-8252-1CD77B4EBBF9}" srcOrd="1" destOrd="0" presId="urn:microsoft.com/office/officeart/2005/8/layout/hProcess9"/>
    <dgm:cxn modelId="{6B6C76E8-6836-4784-8BE3-C045DB771065}" type="presParOf" srcId="{2D77FD81-C0A3-4280-B7D2-FD08768A1899}" destId="{469ED57D-17F0-49F5-9135-EEB6D25DE160}" srcOrd="2" destOrd="0" presId="urn:microsoft.com/office/officeart/2005/8/layout/hProcess9"/>
    <dgm:cxn modelId="{DED2D9BA-533D-4356-9B19-C60B28F55FA0}" type="presParOf" srcId="{2D77FD81-C0A3-4280-B7D2-FD08768A1899}" destId="{8C02C0BB-E9BF-4608-937A-F9AEA3E1E5C8}" srcOrd="3" destOrd="0" presId="urn:microsoft.com/office/officeart/2005/8/layout/hProcess9"/>
    <dgm:cxn modelId="{A5901549-BF98-49BF-AAA3-D1B82B774E0F}" type="presParOf" srcId="{2D77FD81-C0A3-4280-B7D2-FD08768A1899}" destId="{A319E097-98E3-4509-A5FF-C726FFC149D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E30E79B-CA05-47AD-B071-9E46DC66C94E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C3558EF-9C82-490C-9965-80984761E03C}">
      <dgm:prSet phldrT="[Текст]"/>
      <dgm:spPr/>
      <dgm:t>
        <a:bodyPr/>
        <a:lstStyle/>
        <a:p>
          <a:r>
            <a:rPr lang="uk-UA" b="1" dirty="0"/>
            <a:t>«ПРОРИВ»</a:t>
          </a:r>
          <a:endParaRPr lang="ru-RU" b="1" dirty="0"/>
        </a:p>
      </dgm:t>
    </dgm:pt>
    <dgm:pt modelId="{EE7EFA2C-5AF9-48A0-BABC-E8FBB36BBE5F}" type="parTrans" cxnId="{B64A617F-9FE2-48A3-9BB2-D020F88645C1}">
      <dgm:prSet/>
      <dgm:spPr/>
      <dgm:t>
        <a:bodyPr/>
        <a:lstStyle/>
        <a:p>
          <a:endParaRPr lang="ru-RU"/>
        </a:p>
      </dgm:t>
    </dgm:pt>
    <dgm:pt modelId="{25CD7E0D-69C6-4F1E-849C-9D6572C4DAAE}" type="sibTrans" cxnId="{B64A617F-9FE2-48A3-9BB2-D020F88645C1}">
      <dgm:prSet/>
      <dgm:spPr/>
      <dgm:t>
        <a:bodyPr/>
        <a:lstStyle/>
        <a:p>
          <a:endParaRPr lang="ru-RU"/>
        </a:p>
      </dgm:t>
    </dgm:pt>
    <dgm:pt modelId="{229C5666-A040-424A-9434-FBB8AE063FAE}">
      <dgm:prSet phldrT="[Текст]"/>
      <dgm:spPr/>
      <dgm:t>
        <a:bodyPr/>
        <a:lstStyle/>
        <a:p>
          <a:pPr algn="just"/>
          <a:r>
            <a:rPr lang="ru-RU" b="1" dirty="0" err="1"/>
            <a:t>Цей</a:t>
          </a:r>
          <a:r>
            <a:rPr lang="ru-RU" b="1" dirty="0"/>
            <a:t> тип </a:t>
          </a:r>
          <a:r>
            <a:rPr lang="ru-RU" b="1" dirty="0" err="1"/>
            <a:t>проєктів</a:t>
          </a:r>
          <a:r>
            <a:rPr lang="ru-RU" b="1" dirty="0"/>
            <a:t> </a:t>
          </a:r>
          <a:r>
            <a:rPr lang="ru-RU" b="1" dirty="0" err="1"/>
            <a:t>спрямований</a:t>
          </a:r>
          <a:r>
            <a:rPr lang="ru-RU" b="1" dirty="0"/>
            <a:t> на </a:t>
          </a:r>
          <a:r>
            <a:rPr lang="ru-RU" b="1" dirty="0" err="1"/>
            <a:t>реалізацію</a:t>
          </a:r>
          <a:r>
            <a:rPr lang="ru-RU" b="1" dirty="0"/>
            <a:t> абсолютно </a:t>
          </a:r>
          <a:r>
            <a:rPr lang="ru-RU" b="1" dirty="0" err="1"/>
            <a:t>нової</a:t>
          </a:r>
          <a:r>
            <a:rPr lang="ru-RU" b="1" dirty="0"/>
            <a:t> </a:t>
          </a:r>
          <a:r>
            <a:rPr lang="ru-RU" b="1" dirty="0" err="1"/>
            <a:t>ідеї</a:t>
          </a:r>
          <a:r>
            <a:rPr lang="ru-RU" b="1" dirty="0"/>
            <a:t>. Тому, </a:t>
          </a:r>
          <a:r>
            <a:rPr lang="ru-RU" b="1" dirty="0" err="1"/>
            <a:t>такий</a:t>
          </a:r>
          <a:r>
            <a:rPr lang="ru-RU" b="1" dirty="0"/>
            <a:t> </a:t>
          </a:r>
          <a:r>
            <a:rPr lang="ru-RU" b="1" dirty="0" err="1"/>
            <a:t>проєкт</a:t>
          </a:r>
          <a:r>
            <a:rPr lang="ru-RU" b="1" dirty="0"/>
            <a:t> </a:t>
          </a:r>
          <a:r>
            <a:rPr lang="uk-UA" b="1" dirty="0"/>
            <a:t>повний ризику й невизначеності</a:t>
          </a:r>
          <a:endParaRPr lang="ru-RU" b="1" dirty="0"/>
        </a:p>
      </dgm:t>
    </dgm:pt>
    <dgm:pt modelId="{37C00038-B673-4659-8B46-D9E2A522988F}" type="parTrans" cxnId="{C0717ACA-60AB-4016-BECA-A321885B3B32}">
      <dgm:prSet/>
      <dgm:spPr/>
      <dgm:t>
        <a:bodyPr/>
        <a:lstStyle/>
        <a:p>
          <a:endParaRPr lang="ru-RU"/>
        </a:p>
      </dgm:t>
    </dgm:pt>
    <dgm:pt modelId="{C85B865D-68FB-4BB2-A10D-A21E70CA4B56}" type="sibTrans" cxnId="{C0717ACA-60AB-4016-BECA-A321885B3B32}">
      <dgm:prSet/>
      <dgm:spPr/>
      <dgm:t>
        <a:bodyPr/>
        <a:lstStyle/>
        <a:p>
          <a:endParaRPr lang="ru-RU"/>
        </a:p>
      </dgm:t>
    </dgm:pt>
    <dgm:pt modelId="{7575BBBB-8707-4DAF-98EA-AE3DB467FF60}">
      <dgm:prSet phldrT="[Текст]"/>
      <dgm:spPr/>
      <dgm:t>
        <a:bodyPr/>
        <a:lstStyle/>
        <a:p>
          <a:r>
            <a:rPr lang="uk-UA" b="1" dirty="0"/>
            <a:t>Такий різновид проєктів має на увазі реалізацію в нових умовах уже відомої й раніше втіленої ідеї. 98 % проєктів – це, як правило, удосконалення, поліпшення вже чогось існуючого </a:t>
          </a:r>
          <a:endParaRPr lang="ru-RU" b="1" dirty="0"/>
        </a:p>
      </dgm:t>
    </dgm:pt>
    <dgm:pt modelId="{53531A83-6AB9-47A3-B81A-BFFFB570A255}" type="parTrans" cxnId="{A24365EC-44F9-476F-8DC2-52C797CC7CAF}">
      <dgm:prSet/>
      <dgm:spPr/>
      <dgm:t>
        <a:bodyPr/>
        <a:lstStyle/>
        <a:p>
          <a:endParaRPr lang="ru-RU"/>
        </a:p>
      </dgm:t>
    </dgm:pt>
    <dgm:pt modelId="{947CB164-D4B1-434B-A814-6C67D010E133}" type="sibTrans" cxnId="{A24365EC-44F9-476F-8DC2-52C797CC7CAF}">
      <dgm:prSet/>
      <dgm:spPr/>
      <dgm:t>
        <a:bodyPr/>
        <a:lstStyle/>
        <a:p>
          <a:endParaRPr lang="ru-RU"/>
        </a:p>
      </dgm:t>
    </dgm:pt>
    <dgm:pt modelId="{BABA2447-AD68-4262-9AC1-D14E0D4E9A91}">
      <dgm:prSet phldrT="[Текст]"/>
      <dgm:spPr/>
      <dgm:t>
        <a:bodyPr/>
        <a:lstStyle/>
        <a:p>
          <a:r>
            <a:rPr lang="uk-UA" b="1" dirty="0"/>
            <a:t>«АНАЛОГІЯ»</a:t>
          </a:r>
          <a:endParaRPr lang="ru-RU" b="1" dirty="0"/>
        </a:p>
      </dgm:t>
    </dgm:pt>
    <dgm:pt modelId="{E1CEDB32-3C41-4750-BCD6-22573E7152AA}" type="sibTrans" cxnId="{0C5CE180-CBE8-45E8-B4AD-69551620CAB0}">
      <dgm:prSet/>
      <dgm:spPr/>
      <dgm:t>
        <a:bodyPr/>
        <a:lstStyle/>
        <a:p>
          <a:endParaRPr lang="ru-RU"/>
        </a:p>
      </dgm:t>
    </dgm:pt>
    <dgm:pt modelId="{D4905C43-3691-4887-A014-CA8339E94C03}" type="parTrans" cxnId="{0C5CE180-CBE8-45E8-B4AD-69551620CAB0}">
      <dgm:prSet/>
      <dgm:spPr/>
      <dgm:t>
        <a:bodyPr/>
        <a:lstStyle/>
        <a:p>
          <a:endParaRPr lang="ru-RU"/>
        </a:p>
      </dgm:t>
    </dgm:pt>
    <dgm:pt modelId="{C264176A-1910-4E0D-B529-43BAAAD3840E}">
      <dgm:prSet phldrT="[Текст]"/>
      <dgm:spPr/>
      <dgm:t>
        <a:bodyPr/>
        <a:lstStyle/>
        <a:p>
          <a:r>
            <a:rPr lang="uk-UA" b="1" dirty="0"/>
            <a:t>«СИНТЕЗ»</a:t>
          </a:r>
          <a:endParaRPr lang="ru-RU" b="1" dirty="0"/>
        </a:p>
      </dgm:t>
    </dgm:pt>
    <dgm:pt modelId="{B2E4F782-48CD-4BAD-93D4-5F8AB0451123}" type="parTrans" cxnId="{4BBB000C-A291-420F-99CB-02F212A30276}">
      <dgm:prSet/>
      <dgm:spPr/>
      <dgm:t>
        <a:bodyPr/>
        <a:lstStyle/>
        <a:p>
          <a:endParaRPr lang="ru-RU"/>
        </a:p>
      </dgm:t>
    </dgm:pt>
    <dgm:pt modelId="{75268265-27B8-4813-BF59-E105CC41E8E9}" type="sibTrans" cxnId="{4BBB000C-A291-420F-99CB-02F212A30276}">
      <dgm:prSet/>
      <dgm:spPr/>
      <dgm:t>
        <a:bodyPr/>
        <a:lstStyle/>
        <a:p>
          <a:endParaRPr lang="ru-RU"/>
        </a:p>
      </dgm:t>
    </dgm:pt>
    <dgm:pt modelId="{62987B16-C0C3-4072-B2D2-3E6DD077955B}">
      <dgm:prSet/>
      <dgm:spPr/>
      <dgm:t>
        <a:bodyPr/>
        <a:lstStyle/>
        <a:p>
          <a:r>
            <a:rPr lang="uk-UA" b="1" dirty="0"/>
            <a:t>Даний тип проєктів ставить за мету реалізацію нового «сплаву» раніше існуючих і реалізованих будь-де ідей</a:t>
          </a:r>
          <a:endParaRPr lang="ru-RU" b="1" dirty="0"/>
        </a:p>
      </dgm:t>
    </dgm:pt>
    <dgm:pt modelId="{3949F680-E724-4264-8686-60E00BFA1990}" type="parTrans" cxnId="{08D418AD-6887-48B1-BDF3-718BDD4A7FB4}">
      <dgm:prSet/>
      <dgm:spPr/>
      <dgm:t>
        <a:bodyPr/>
        <a:lstStyle/>
        <a:p>
          <a:endParaRPr lang="ru-RU"/>
        </a:p>
      </dgm:t>
    </dgm:pt>
    <dgm:pt modelId="{3D7ED1A8-32EF-4651-8C3A-32CBCB111F08}" type="sibTrans" cxnId="{08D418AD-6887-48B1-BDF3-718BDD4A7FB4}">
      <dgm:prSet/>
      <dgm:spPr/>
      <dgm:t>
        <a:bodyPr/>
        <a:lstStyle/>
        <a:p>
          <a:endParaRPr lang="ru-RU"/>
        </a:p>
      </dgm:t>
    </dgm:pt>
    <dgm:pt modelId="{17EBF16C-9D2C-417A-9CE7-FF516C00B0F0}" type="pres">
      <dgm:prSet presAssocID="{AE30E79B-CA05-47AD-B071-9E46DC66C94E}" presName="Name0" presStyleCnt="0">
        <dgm:presLayoutVars>
          <dgm:dir/>
          <dgm:animLvl val="lvl"/>
          <dgm:resizeHandles val="exact"/>
        </dgm:presLayoutVars>
      </dgm:prSet>
      <dgm:spPr/>
    </dgm:pt>
    <dgm:pt modelId="{3FB4E114-B40A-41AA-B452-DD493D9BD9CF}" type="pres">
      <dgm:prSet presAssocID="{EC3558EF-9C82-490C-9965-80984761E03C}" presName="composite" presStyleCnt="0"/>
      <dgm:spPr/>
    </dgm:pt>
    <dgm:pt modelId="{501B7E7E-2E44-4D94-B99E-70F125D8268A}" type="pres">
      <dgm:prSet presAssocID="{EC3558EF-9C82-490C-9965-80984761E03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5C23CAD-F21A-4995-B4C5-0BC424C609B3}" type="pres">
      <dgm:prSet presAssocID="{EC3558EF-9C82-490C-9965-80984761E03C}" presName="desTx" presStyleLbl="alignAccFollowNode1" presStyleIdx="0" presStyleCnt="3">
        <dgm:presLayoutVars>
          <dgm:bulletEnabled val="1"/>
        </dgm:presLayoutVars>
      </dgm:prSet>
      <dgm:spPr/>
    </dgm:pt>
    <dgm:pt modelId="{DC6D45B0-0E34-4166-9A83-C06133972047}" type="pres">
      <dgm:prSet presAssocID="{25CD7E0D-69C6-4F1E-849C-9D6572C4DAAE}" presName="space" presStyleCnt="0"/>
      <dgm:spPr/>
    </dgm:pt>
    <dgm:pt modelId="{56DA6C1E-1196-4E78-B3F6-B93CC45131E5}" type="pres">
      <dgm:prSet presAssocID="{C264176A-1910-4E0D-B529-43BAAAD3840E}" presName="composite" presStyleCnt="0"/>
      <dgm:spPr/>
    </dgm:pt>
    <dgm:pt modelId="{374AAF48-46B5-4651-B4CD-DAC475EA031E}" type="pres">
      <dgm:prSet presAssocID="{C264176A-1910-4E0D-B529-43BAAAD3840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913C91F-928B-458D-BCC5-05AEED0E3C3B}" type="pres">
      <dgm:prSet presAssocID="{C264176A-1910-4E0D-B529-43BAAAD3840E}" presName="desTx" presStyleLbl="alignAccFollowNode1" presStyleIdx="1" presStyleCnt="3">
        <dgm:presLayoutVars>
          <dgm:bulletEnabled val="1"/>
        </dgm:presLayoutVars>
      </dgm:prSet>
      <dgm:spPr/>
    </dgm:pt>
    <dgm:pt modelId="{08F554A1-13D4-4D24-8980-1346F9EC5111}" type="pres">
      <dgm:prSet presAssocID="{75268265-27B8-4813-BF59-E105CC41E8E9}" presName="space" presStyleCnt="0"/>
      <dgm:spPr/>
    </dgm:pt>
    <dgm:pt modelId="{05661072-7BD1-4E49-BB70-B39AE6974BE9}" type="pres">
      <dgm:prSet presAssocID="{BABA2447-AD68-4262-9AC1-D14E0D4E9A91}" presName="composite" presStyleCnt="0"/>
      <dgm:spPr/>
    </dgm:pt>
    <dgm:pt modelId="{ED951578-7420-46FE-8419-41693B5CA63E}" type="pres">
      <dgm:prSet presAssocID="{BABA2447-AD68-4262-9AC1-D14E0D4E9A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8FBBCD5-577D-4930-82F9-4EFA994553AE}" type="pres">
      <dgm:prSet presAssocID="{BABA2447-AD68-4262-9AC1-D14E0D4E9A9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456670B-25EE-4894-9C22-0510F5D98789}" type="presOf" srcId="{229C5666-A040-424A-9434-FBB8AE063FAE}" destId="{25C23CAD-F21A-4995-B4C5-0BC424C609B3}" srcOrd="0" destOrd="0" presId="urn:microsoft.com/office/officeart/2005/8/layout/hList1"/>
    <dgm:cxn modelId="{4BBB000C-A291-420F-99CB-02F212A30276}" srcId="{AE30E79B-CA05-47AD-B071-9E46DC66C94E}" destId="{C264176A-1910-4E0D-B529-43BAAAD3840E}" srcOrd="1" destOrd="0" parTransId="{B2E4F782-48CD-4BAD-93D4-5F8AB0451123}" sibTransId="{75268265-27B8-4813-BF59-E105CC41E8E9}"/>
    <dgm:cxn modelId="{D17DD92E-052C-4278-B6CE-7FC712BBDD31}" type="presOf" srcId="{AE30E79B-CA05-47AD-B071-9E46DC66C94E}" destId="{17EBF16C-9D2C-417A-9CE7-FF516C00B0F0}" srcOrd="0" destOrd="0" presId="urn:microsoft.com/office/officeart/2005/8/layout/hList1"/>
    <dgm:cxn modelId="{A5037A67-60DC-4788-9F52-5037EBDA194F}" type="presOf" srcId="{62987B16-C0C3-4072-B2D2-3E6DD077955B}" destId="{1913C91F-928B-458D-BCC5-05AEED0E3C3B}" srcOrd="0" destOrd="0" presId="urn:microsoft.com/office/officeart/2005/8/layout/hList1"/>
    <dgm:cxn modelId="{B64A617F-9FE2-48A3-9BB2-D020F88645C1}" srcId="{AE30E79B-CA05-47AD-B071-9E46DC66C94E}" destId="{EC3558EF-9C82-490C-9965-80984761E03C}" srcOrd="0" destOrd="0" parTransId="{EE7EFA2C-5AF9-48A0-BABC-E8FBB36BBE5F}" sibTransId="{25CD7E0D-69C6-4F1E-849C-9D6572C4DAAE}"/>
    <dgm:cxn modelId="{0020447F-934D-4059-9954-87CCB267F3BD}" type="presOf" srcId="{EC3558EF-9C82-490C-9965-80984761E03C}" destId="{501B7E7E-2E44-4D94-B99E-70F125D8268A}" srcOrd="0" destOrd="0" presId="urn:microsoft.com/office/officeart/2005/8/layout/hList1"/>
    <dgm:cxn modelId="{0C5CE180-CBE8-45E8-B4AD-69551620CAB0}" srcId="{AE30E79B-CA05-47AD-B071-9E46DC66C94E}" destId="{BABA2447-AD68-4262-9AC1-D14E0D4E9A91}" srcOrd="2" destOrd="0" parTransId="{D4905C43-3691-4887-A014-CA8339E94C03}" sibTransId="{E1CEDB32-3C41-4750-BCD6-22573E7152AA}"/>
    <dgm:cxn modelId="{C2A67DAB-B5CE-4DAF-8EAC-E9019966E7C5}" type="presOf" srcId="{7575BBBB-8707-4DAF-98EA-AE3DB467FF60}" destId="{D8FBBCD5-577D-4930-82F9-4EFA994553AE}" srcOrd="0" destOrd="0" presId="urn:microsoft.com/office/officeart/2005/8/layout/hList1"/>
    <dgm:cxn modelId="{08D418AD-6887-48B1-BDF3-718BDD4A7FB4}" srcId="{C264176A-1910-4E0D-B529-43BAAAD3840E}" destId="{62987B16-C0C3-4072-B2D2-3E6DD077955B}" srcOrd="0" destOrd="0" parTransId="{3949F680-E724-4264-8686-60E00BFA1990}" sibTransId="{3D7ED1A8-32EF-4651-8C3A-32CBCB111F08}"/>
    <dgm:cxn modelId="{C0717ACA-60AB-4016-BECA-A321885B3B32}" srcId="{EC3558EF-9C82-490C-9965-80984761E03C}" destId="{229C5666-A040-424A-9434-FBB8AE063FAE}" srcOrd="0" destOrd="0" parTransId="{37C00038-B673-4659-8B46-D9E2A522988F}" sibTransId="{C85B865D-68FB-4BB2-A10D-A21E70CA4B56}"/>
    <dgm:cxn modelId="{A24365EC-44F9-476F-8DC2-52C797CC7CAF}" srcId="{BABA2447-AD68-4262-9AC1-D14E0D4E9A91}" destId="{7575BBBB-8707-4DAF-98EA-AE3DB467FF60}" srcOrd="0" destOrd="0" parTransId="{53531A83-6AB9-47A3-B81A-BFFFB570A255}" sibTransId="{947CB164-D4B1-434B-A814-6C67D010E133}"/>
    <dgm:cxn modelId="{F0163AF2-25DC-4A25-8D14-C869978B09BF}" type="presOf" srcId="{BABA2447-AD68-4262-9AC1-D14E0D4E9A91}" destId="{ED951578-7420-46FE-8419-41693B5CA63E}" srcOrd="0" destOrd="0" presId="urn:microsoft.com/office/officeart/2005/8/layout/hList1"/>
    <dgm:cxn modelId="{529375F7-61A2-4D8A-A0CD-D0B14B5FD867}" type="presOf" srcId="{C264176A-1910-4E0D-B529-43BAAAD3840E}" destId="{374AAF48-46B5-4651-B4CD-DAC475EA031E}" srcOrd="0" destOrd="0" presId="urn:microsoft.com/office/officeart/2005/8/layout/hList1"/>
    <dgm:cxn modelId="{D2201230-708D-4B5B-BF50-2879438AC763}" type="presParOf" srcId="{17EBF16C-9D2C-417A-9CE7-FF516C00B0F0}" destId="{3FB4E114-B40A-41AA-B452-DD493D9BD9CF}" srcOrd="0" destOrd="0" presId="urn:microsoft.com/office/officeart/2005/8/layout/hList1"/>
    <dgm:cxn modelId="{CB368C18-BE4C-451C-9CC1-9E2C82C76D77}" type="presParOf" srcId="{3FB4E114-B40A-41AA-B452-DD493D9BD9CF}" destId="{501B7E7E-2E44-4D94-B99E-70F125D8268A}" srcOrd="0" destOrd="0" presId="urn:microsoft.com/office/officeart/2005/8/layout/hList1"/>
    <dgm:cxn modelId="{C1CB4C4C-405C-4F62-AE56-AAAD326972BC}" type="presParOf" srcId="{3FB4E114-B40A-41AA-B452-DD493D9BD9CF}" destId="{25C23CAD-F21A-4995-B4C5-0BC424C609B3}" srcOrd="1" destOrd="0" presId="urn:microsoft.com/office/officeart/2005/8/layout/hList1"/>
    <dgm:cxn modelId="{2F70E4E7-6C3B-4CED-A4B9-2D3AB8E985BC}" type="presParOf" srcId="{17EBF16C-9D2C-417A-9CE7-FF516C00B0F0}" destId="{DC6D45B0-0E34-4166-9A83-C06133972047}" srcOrd="1" destOrd="0" presId="urn:microsoft.com/office/officeart/2005/8/layout/hList1"/>
    <dgm:cxn modelId="{99E12B4D-7F1A-4132-89EA-EC8AADB104B1}" type="presParOf" srcId="{17EBF16C-9D2C-417A-9CE7-FF516C00B0F0}" destId="{56DA6C1E-1196-4E78-B3F6-B93CC45131E5}" srcOrd="2" destOrd="0" presId="urn:microsoft.com/office/officeart/2005/8/layout/hList1"/>
    <dgm:cxn modelId="{1532D7CC-13DF-4D5E-B07E-A389E8F81443}" type="presParOf" srcId="{56DA6C1E-1196-4E78-B3F6-B93CC45131E5}" destId="{374AAF48-46B5-4651-B4CD-DAC475EA031E}" srcOrd="0" destOrd="0" presId="urn:microsoft.com/office/officeart/2005/8/layout/hList1"/>
    <dgm:cxn modelId="{8BF32149-4ADB-47DA-9AA8-6D2F00D47ABB}" type="presParOf" srcId="{56DA6C1E-1196-4E78-B3F6-B93CC45131E5}" destId="{1913C91F-928B-458D-BCC5-05AEED0E3C3B}" srcOrd="1" destOrd="0" presId="urn:microsoft.com/office/officeart/2005/8/layout/hList1"/>
    <dgm:cxn modelId="{A218DCA6-FE8D-4692-B14C-9B6D83BAC6A7}" type="presParOf" srcId="{17EBF16C-9D2C-417A-9CE7-FF516C00B0F0}" destId="{08F554A1-13D4-4D24-8980-1346F9EC5111}" srcOrd="3" destOrd="0" presId="urn:microsoft.com/office/officeart/2005/8/layout/hList1"/>
    <dgm:cxn modelId="{7DA3AE7C-F5B1-473C-A7FA-6F9B0CE1795D}" type="presParOf" srcId="{17EBF16C-9D2C-417A-9CE7-FF516C00B0F0}" destId="{05661072-7BD1-4E49-BB70-B39AE6974BE9}" srcOrd="4" destOrd="0" presId="urn:microsoft.com/office/officeart/2005/8/layout/hList1"/>
    <dgm:cxn modelId="{2FFE9A80-A0FB-42A2-9CF4-1DADEA3C08E0}" type="presParOf" srcId="{05661072-7BD1-4E49-BB70-B39AE6974BE9}" destId="{ED951578-7420-46FE-8419-41693B5CA63E}" srcOrd="0" destOrd="0" presId="urn:microsoft.com/office/officeart/2005/8/layout/hList1"/>
    <dgm:cxn modelId="{F1315BE3-BC21-49AE-8E07-31FF8239C9C5}" type="presParOf" srcId="{05661072-7BD1-4E49-BB70-B39AE6974BE9}" destId="{D8FBBCD5-577D-4930-82F9-4EFA994553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D9949EF-050D-4729-AC0D-B06AB511603E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506E66-B699-490F-B7F1-7924B7ED8D9B}">
      <dgm:prSet phldrT="[Текст]"/>
      <dgm:spPr/>
      <dgm:t>
        <a:bodyPr/>
        <a:lstStyle/>
        <a:p>
          <a:r>
            <a:rPr lang="uk-UA" dirty="0" err="1"/>
            <a:t>“аналогія”</a:t>
          </a:r>
          <a:endParaRPr lang="ru-RU" dirty="0"/>
        </a:p>
      </dgm:t>
    </dgm:pt>
    <dgm:pt modelId="{E464F7BB-69CD-467B-904F-8805DA72579A}" type="parTrans" cxnId="{349A91CB-AE43-4D0D-BA23-A8A89547D833}">
      <dgm:prSet/>
      <dgm:spPr/>
      <dgm:t>
        <a:bodyPr/>
        <a:lstStyle/>
        <a:p>
          <a:endParaRPr lang="ru-RU"/>
        </a:p>
      </dgm:t>
    </dgm:pt>
    <dgm:pt modelId="{D99A276E-63C5-481C-B334-4BA3B788EE03}" type="sibTrans" cxnId="{349A91CB-AE43-4D0D-BA23-A8A89547D833}">
      <dgm:prSet/>
      <dgm:spPr/>
      <dgm:t>
        <a:bodyPr/>
        <a:lstStyle/>
        <a:p>
          <a:endParaRPr lang="ru-RU"/>
        </a:p>
      </dgm:t>
    </dgm:pt>
    <dgm:pt modelId="{1347F726-D954-455A-9037-23C67752862D}">
      <dgm:prSet phldrT="[Текст]"/>
      <dgm:spPr/>
      <dgm:t>
        <a:bodyPr/>
        <a:lstStyle/>
        <a:p>
          <a:r>
            <a:rPr lang="uk-UA" dirty="0" err="1"/>
            <a:t>“синтез”</a:t>
          </a:r>
          <a:endParaRPr lang="ru-RU" dirty="0"/>
        </a:p>
      </dgm:t>
    </dgm:pt>
    <dgm:pt modelId="{17F1A8A2-318D-4421-9AA7-28A9EFB7FCC7}" type="parTrans" cxnId="{58A3A08B-1662-483F-A76D-AD1E25B772B7}">
      <dgm:prSet/>
      <dgm:spPr/>
      <dgm:t>
        <a:bodyPr/>
        <a:lstStyle/>
        <a:p>
          <a:endParaRPr lang="ru-RU"/>
        </a:p>
      </dgm:t>
    </dgm:pt>
    <dgm:pt modelId="{85911713-266C-47B2-9B04-94EC4E036081}" type="sibTrans" cxnId="{58A3A08B-1662-483F-A76D-AD1E25B772B7}">
      <dgm:prSet/>
      <dgm:spPr/>
      <dgm:t>
        <a:bodyPr/>
        <a:lstStyle/>
        <a:p>
          <a:endParaRPr lang="ru-RU"/>
        </a:p>
      </dgm:t>
    </dgm:pt>
    <dgm:pt modelId="{6E6CB165-95A5-4350-8391-0208AFFF9304}">
      <dgm:prSet phldrT="[Текст]"/>
      <dgm:spPr/>
      <dgm:t>
        <a:bodyPr/>
        <a:lstStyle/>
        <a:p>
          <a:r>
            <a:rPr lang="uk-UA" dirty="0" err="1"/>
            <a:t>“прорив”</a:t>
          </a:r>
          <a:endParaRPr lang="ru-RU" dirty="0"/>
        </a:p>
      </dgm:t>
    </dgm:pt>
    <dgm:pt modelId="{E80B97D7-71C3-4BBA-9DAB-56121CD006B4}" type="parTrans" cxnId="{E66BE2C1-F854-48E7-9B6F-BB5ED063904D}">
      <dgm:prSet/>
      <dgm:spPr/>
      <dgm:t>
        <a:bodyPr/>
        <a:lstStyle/>
        <a:p>
          <a:endParaRPr lang="ru-RU"/>
        </a:p>
      </dgm:t>
    </dgm:pt>
    <dgm:pt modelId="{6CA61F26-B9F1-41FE-A0AD-71229576943F}" type="sibTrans" cxnId="{E66BE2C1-F854-48E7-9B6F-BB5ED063904D}">
      <dgm:prSet/>
      <dgm:spPr/>
      <dgm:t>
        <a:bodyPr/>
        <a:lstStyle/>
        <a:p>
          <a:endParaRPr lang="ru-RU"/>
        </a:p>
      </dgm:t>
    </dgm:pt>
    <dgm:pt modelId="{1253874A-DEA1-4143-8AB1-7ABAAC673B68}" type="pres">
      <dgm:prSet presAssocID="{2D9949EF-050D-4729-AC0D-B06AB511603E}" presName="Name0" presStyleCnt="0">
        <dgm:presLayoutVars>
          <dgm:dir/>
          <dgm:resizeHandles val="exact"/>
        </dgm:presLayoutVars>
      </dgm:prSet>
      <dgm:spPr/>
    </dgm:pt>
    <dgm:pt modelId="{1733D915-44AB-47F6-97DC-0602978F63D3}" type="pres">
      <dgm:prSet presAssocID="{2D9949EF-050D-4729-AC0D-B06AB511603E}" presName="bkgdShp" presStyleLbl="alignAccFollowNode1" presStyleIdx="0" presStyleCnt="1" custScaleY="124272"/>
      <dgm:spPr/>
    </dgm:pt>
    <dgm:pt modelId="{1F6A9832-422C-45DF-948E-6398AE3BD34E}" type="pres">
      <dgm:prSet presAssocID="{2D9949EF-050D-4729-AC0D-B06AB511603E}" presName="linComp" presStyleCnt="0"/>
      <dgm:spPr/>
    </dgm:pt>
    <dgm:pt modelId="{B44132CE-1DFB-43CB-AB84-613E2A3C29AA}" type="pres">
      <dgm:prSet presAssocID="{AA506E66-B699-490F-B7F1-7924B7ED8D9B}" presName="compNode" presStyleCnt="0"/>
      <dgm:spPr/>
    </dgm:pt>
    <dgm:pt modelId="{CFDD12E8-F358-4E7A-9C7E-B5FD0AC280AF}" type="pres">
      <dgm:prSet presAssocID="{AA506E66-B699-490F-B7F1-7924B7ED8D9B}" presName="node" presStyleLbl="node1" presStyleIdx="0" presStyleCnt="3" custScaleY="28470">
        <dgm:presLayoutVars>
          <dgm:bulletEnabled val="1"/>
        </dgm:presLayoutVars>
      </dgm:prSet>
      <dgm:spPr/>
    </dgm:pt>
    <dgm:pt modelId="{4BA05553-69D2-441C-BF2D-A285F320555B}" type="pres">
      <dgm:prSet presAssocID="{AA506E66-B699-490F-B7F1-7924B7ED8D9B}" presName="invisiNode" presStyleLbl="node1" presStyleIdx="0" presStyleCnt="3"/>
      <dgm:spPr/>
    </dgm:pt>
    <dgm:pt modelId="{09F78F97-A499-42BF-BFA9-D1F1F736FE9B}" type="pres">
      <dgm:prSet presAssocID="{AA506E66-B699-490F-B7F1-7924B7ED8D9B}" presName="imagNode" presStyleLbl="fgImgPlace1" presStyleIdx="0" presStyleCnt="3" custScaleX="122416" custScaleY="1428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F54EA9-9B19-4820-B080-C154C6A6EF45}" type="pres">
      <dgm:prSet presAssocID="{D99A276E-63C5-481C-B334-4BA3B788EE03}" presName="sibTrans" presStyleLbl="sibTrans2D1" presStyleIdx="0" presStyleCnt="0"/>
      <dgm:spPr/>
    </dgm:pt>
    <dgm:pt modelId="{ADEBEE98-17C3-40B3-9C7C-7E61463DF752}" type="pres">
      <dgm:prSet presAssocID="{1347F726-D954-455A-9037-23C67752862D}" presName="compNode" presStyleCnt="0"/>
      <dgm:spPr/>
    </dgm:pt>
    <dgm:pt modelId="{E8631647-7968-4104-92F6-02031457BF5E}" type="pres">
      <dgm:prSet presAssocID="{1347F726-D954-455A-9037-23C67752862D}" presName="node" presStyleLbl="node1" presStyleIdx="1" presStyleCnt="3" custScaleY="31616">
        <dgm:presLayoutVars>
          <dgm:bulletEnabled val="1"/>
        </dgm:presLayoutVars>
      </dgm:prSet>
      <dgm:spPr/>
    </dgm:pt>
    <dgm:pt modelId="{97C36DE0-1B7B-4CC4-A8AA-F0F1E88D817B}" type="pres">
      <dgm:prSet presAssocID="{1347F726-D954-455A-9037-23C67752862D}" presName="invisiNode" presStyleLbl="node1" presStyleIdx="1" presStyleCnt="3"/>
      <dgm:spPr/>
    </dgm:pt>
    <dgm:pt modelId="{2819FDC7-90A3-4D33-A059-D657B85D3F64}" type="pres">
      <dgm:prSet presAssocID="{1347F726-D954-455A-9037-23C67752862D}" presName="imagNode" presStyleLbl="fgImgPlace1" presStyleIdx="1" presStyleCnt="3" custScaleX="133201" custScaleY="14875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201CB65-4B98-4FD6-8D68-23ED782B4914}" type="pres">
      <dgm:prSet presAssocID="{85911713-266C-47B2-9B04-94EC4E036081}" presName="sibTrans" presStyleLbl="sibTrans2D1" presStyleIdx="0" presStyleCnt="0"/>
      <dgm:spPr/>
    </dgm:pt>
    <dgm:pt modelId="{ABD3F31A-3F4B-4FFF-AEF8-921F15321A03}" type="pres">
      <dgm:prSet presAssocID="{6E6CB165-95A5-4350-8391-0208AFFF9304}" presName="compNode" presStyleCnt="0"/>
      <dgm:spPr/>
    </dgm:pt>
    <dgm:pt modelId="{5EFF6137-7025-4C2F-9D1E-06A32CDAE43E}" type="pres">
      <dgm:prSet presAssocID="{6E6CB165-95A5-4350-8391-0208AFFF9304}" presName="node" presStyleLbl="node1" presStyleIdx="2" presStyleCnt="3" custScaleY="29252">
        <dgm:presLayoutVars>
          <dgm:bulletEnabled val="1"/>
        </dgm:presLayoutVars>
      </dgm:prSet>
      <dgm:spPr/>
    </dgm:pt>
    <dgm:pt modelId="{17A96858-BFC9-41CD-9EF8-CD2A7D6DE581}" type="pres">
      <dgm:prSet presAssocID="{6E6CB165-95A5-4350-8391-0208AFFF9304}" presName="invisiNode" presStyleLbl="node1" presStyleIdx="2" presStyleCnt="3"/>
      <dgm:spPr/>
    </dgm:pt>
    <dgm:pt modelId="{60A56639-7F80-4C37-AC3C-6339B9D238C1}" type="pres">
      <dgm:prSet presAssocID="{6E6CB165-95A5-4350-8391-0208AFFF9304}" presName="imagNode" presStyleLbl="fgImgPlace1" presStyleIdx="2" presStyleCnt="3" custScaleX="120972" custScaleY="15066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FDA6F01-02C1-4238-BB1D-0CF12C70A7FD}" type="presOf" srcId="{85911713-266C-47B2-9B04-94EC4E036081}" destId="{B201CB65-4B98-4FD6-8D68-23ED782B4914}" srcOrd="0" destOrd="0" presId="urn:microsoft.com/office/officeart/2005/8/layout/pList2#1"/>
    <dgm:cxn modelId="{F04D2A4A-E9E8-4CF7-89A5-A577E98C2C94}" type="presOf" srcId="{AA506E66-B699-490F-B7F1-7924B7ED8D9B}" destId="{CFDD12E8-F358-4E7A-9C7E-B5FD0AC280AF}" srcOrd="0" destOrd="0" presId="urn:microsoft.com/office/officeart/2005/8/layout/pList2#1"/>
    <dgm:cxn modelId="{6F07024F-DB57-46DA-9785-24B44C05CE4F}" type="presOf" srcId="{6E6CB165-95A5-4350-8391-0208AFFF9304}" destId="{5EFF6137-7025-4C2F-9D1E-06A32CDAE43E}" srcOrd="0" destOrd="0" presId="urn:microsoft.com/office/officeart/2005/8/layout/pList2#1"/>
    <dgm:cxn modelId="{5FA17252-B3F3-4945-923C-4C88D159D05B}" type="presOf" srcId="{D99A276E-63C5-481C-B334-4BA3B788EE03}" destId="{E3F54EA9-9B19-4820-B080-C154C6A6EF45}" srcOrd="0" destOrd="0" presId="urn:microsoft.com/office/officeart/2005/8/layout/pList2#1"/>
    <dgm:cxn modelId="{58A3A08B-1662-483F-A76D-AD1E25B772B7}" srcId="{2D9949EF-050D-4729-AC0D-B06AB511603E}" destId="{1347F726-D954-455A-9037-23C67752862D}" srcOrd="1" destOrd="0" parTransId="{17F1A8A2-318D-4421-9AA7-28A9EFB7FCC7}" sibTransId="{85911713-266C-47B2-9B04-94EC4E036081}"/>
    <dgm:cxn modelId="{E66BE2C1-F854-48E7-9B6F-BB5ED063904D}" srcId="{2D9949EF-050D-4729-AC0D-B06AB511603E}" destId="{6E6CB165-95A5-4350-8391-0208AFFF9304}" srcOrd="2" destOrd="0" parTransId="{E80B97D7-71C3-4BBA-9DAB-56121CD006B4}" sibTransId="{6CA61F26-B9F1-41FE-A0AD-71229576943F}"/>
    <dgm:cxn modelId="{349A91CB-AE43-4D0D-BA23-A8A89547D833}" srcId="{2D9949EF-050D-4729-AC0D-B06AB511603E}" destId="{AA506E66-B699-490F-B7F1-7924B7ED8D9B}" srcOrd="0" destOrd="0" parTransId="{E464F7BB-69CD-467B-904F-8805DA72579A}" sibTransId="{D99A276E-63C5-481C-B334-4BA3B788EE03}"/>
    <dgm:cxn modelId="{5A3C0CE3-8D4D-4DC6-A0F3-59673925BD0F}" type="presOf" srcId="{2D9949EF-050D-4729-AC0D-B06AB511603E}" destId="{1253874A-DEA1-4143-8AB1-7ABAAC673B68}" srcOrd="0" destOrd="0" presId="urn:microsoft.com/office/officeart/2005/8/layout/pList2#1"/>
    <dgm:cxn modelId="{C6ED50F8-2D98-4CB2-B846-1215189B12AC}" type="presOf" srcId="{1347F726-D954-455A-9037-23C67752862D}" destId="{E8631647-7968-4104-92F6-02031457BF5E}" srcOrd="0" destOrd="0" presId="urn:microsoft.com/office/officeart/2005/8/layout/pList2#1"/>
    <dgm:cxn modelId="{AC9DD153-4044-4263-9623-7CF8F31CF817}" type="presParOf" srcId="{1253874A-DEA1-4143-8AB1-7ABAAC673B68}" destId="{1733D915-44AB-47F6-97DC-0602978F63D3}" srcOrd="0" destOrd="0" presId="urn:microsoft.com/office/officeart/2005/8/layout/pList2#1"/>
    <dgm:cxn modelId="{548A95FA-AE88-45BF-84F4-2CC97DB5B2AF}" type="presParOf" srcId="{1253874A-DEA1-4143-8AB1-7ABAAC673B68}" destId="{1F6A9832-422C-45DF-948E-6398AE3BD34E}" srcOrd="1" destOrd="0" presId="urn:microsoft.com/office/officeart/2005/8/layout/pList2#1"/>
    <dgm:cxn modelId="{2476F652-93D5-495F-8A78-F6B7099BE589}" type="presParOf" srcId="{1F6A9832-422C-45DF-948E-6398AE3BD34E}" destId="{B44132CE-1DFB-43CB-AB84-613E2A3C29AA}" srcOrd="0" destOrd="0" presId="urn:microsoft.com/office/officeart/2005/8/layout/pList2#1"/>
    <dgm:cxn modelId="{83288C84-02F9-4C5D-A7F0-EDC81381962E}" type="presParOf" srcId="{B44132CE-1DFB-43CB-AB84-613E2A3C29AA}" destId="{CFDD12E8-F358-4E7A-9C7E-B5FD0AC280AF}" srcOrd="0" destOrd="0" presId="urn:microsoft.com/office/officeart/2005/8/layout/pList2#1"/>
    <dgm:cxn modelId="{61D67575-273D-4315-8AC7-5D34C1B34DD9}" type="presParOf" srcId="{B44132CE-1DFB-43CB-AB84-613E2A3C29AA}" destId="{4BA05553-69D2-441C-BF2D-A285F320555B}" srcOrd="1" destOrd="0" presId="urn:microsoft.com/office/officeart/2005/8/layout/pList2#1"/>
    <dgm:cxn modelId="{6635078F-E477-4BDE-8BAA-CC4096777CB7}" type="presParOf" srcId="{B44132CE-1DFB-43CB-AB84-613E2A3C29AA}" destId="{09F78F97-A499-42BF-BFA9-D1F1F736FE9B}" srcOrd="2" destOrd="0" presId="urn:microsoft.com/office/officeart/2005/8/layout/pList2#1"/>
    <dgm:cxn modelId="{CDEDBD23-7D2E-438F-AE6B-065689ADF7F1}" type="presParOf" srcId="{1F6A9832-422C-45DF-948E-6398AE3BD34E}" destId="{E3F54EA9-9B19-4820-B080-C154C6A6EF45}" srcOrd="1" destOrd="0" presId="urn:microsoft.com/office/officeart/2005/8/layout/pList2#1"/>
    <dgm:cxn modelId="{4D5567F5-72A2-44A5-A5AB-5E835A511179}" type="presParOf" srcId="{1F6A9832-422C-45DF-948E-6398AE3BD34E}" destId="{ADEBEE98-17C3-40B3-9C7C-7E61463DF752}" srcOrd="2" destOrd="0" presId="urn:microsoft.com/office/officeart/2005/8/layout/pList2#1"/>
    <dgm:cxn modelId="{A1B34266-8B4D-407A-8C0B-675DB98E4473}" type="presParOf" srcId="{ADEBEE98-17C3-40B3-9C7C-7E61463DF752}" destId="{E8631647-7968-4104-92F6-02031457BF5E}" srcOrd="0" destOrd="0" presId="urn:microsoft.com/office/officeart/2005/8/layout/pList2#1"/>
    <dgm:cxn modelId="{2B0AFDDD-0980-4868-BF33-A5FA85EEE87B}" type="presParOf" srcId="{ADEBEE98-17C3-40B3-9C7C-7E61463DF752}" destId="{97C36DE0-1B7B-4CC4-A8AA-F0F1E88D817B}" srcOrd="1" destOrd="0" presId="urn:microsoft.com/office/officeart/2005/8/layout/pList2#1"/>
    <dgm:cxn modelId="{6F21CC88-5351-4B40-9EB2-6666F3017AAB}" type="presParOf" srcId="{ADEBEE98-17C3-40B3-9C7C-7E61463DF752}" destId="{2819FDC7-90A3-4D33-A059-D657B85D3F64}" srcOrd="2" destOrd="0" presId="urn:microsoft.com/office/officeart/2005/8/layout/pList2#1"/>
    <dgm:cxn modelId="{DFED90C3-5399-4530-A8AC-058F84B40F7F}" type="presParOf" srcId="{1F6A9832-422C-45DF-948E-6398AE3BD34E}" destId="{B201CB65-4B98-4FD6-8D68-23ED782B4914}" srcOrd="3" destOrd="0" presId="urn:microsoft.com/office/officeart/2005/8/layout/pList2#1"/>
    <dgm:cxn modelId="{AB28F964-79D7-4344-AA52-233B7E16D662}" type="presParOf" srcId="{1F6A9832-422C-45DF-948E-6398AE3BD34E}" destId="{ABD3F31A-3F4B-4FFF-AEF8-921F15321A03}" srcOrd="4" destOrd="0" presId="urn:microsoft.com/office/officeart/2005/8/layout/pList2#1"/>
    <dgm:cxn modelId="{BC8AACE0-74FC-4E1D-9CBF-2C11DF1697D2}" type="presParOf" srcId="{ABD3F31A-3F4B-4FFF-AEF8-921F15321A03}" destId="{5EFF6137-7025-4C2F-9D1E-06A32CDAE43E}" srcOrd="0" destOrd="0" presId="urn:microsoft.com/office/officeart/2005/8/layout/pList2#1"/>
    <dgm:cxn modelId="{DA7971E2-ACCE-4EE5-864B-AC468B766307}" type="presParOf" srcId="{ABD3F31A-3F4B-4FFF-AEF8-921F15321A03}" destId="{17A96858-BFC9-41CD-9EF8-CD2A7D6DE581}" srcOrd="1" destOrd="0" presId="urn:microsoft.com/office/officeart/2005/8/layout/pList2#1"/>
    <dgm:cxn modelId="{B8685296-C6C4-45E4-8D83-6F8DDD939C91}" type="presParOf" srcId="{ABD3F31A-3F4B-4FFF-AEF8-921F15321A03}" destId="{60A56639-7F80-4C37-AC3C-6339B9D238C1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05EF3D8-70CC-4A90-A942-E24E9DBF29AE}" type="doc">
      <dgm:prSet loTypeId="urn:microsoft.com/office/officeart/2005/8/layout/radial4" loCatId="relationship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B438E8B-3F5E-40BB-95AD-6815EFA262DB}">
      <dgm:prSet phldrT="[Текст]" custT="1"/>
      <dgm:spPr/>
      <dgm:t>
        <a:bodyPr/>
        <a:lstStyle/>
        <a:p>
          <a:pPr algn="ctr"/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ІНВЕСТИЦІЙНІ ПРОЕКТИ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BADF97-751D-4ED8-963A-444CAE381C86}" type="parTrans" cxnId="{427330B2-C424-48A8-826F-AB47862C5710}">
      <dgm:prSet/>
      <dgm:spPr/>
      <dgm:t>
        <a:bodyPr/>
        <a:lstStyle/>
        <a:p>
          <a:pPr algn="ctr"/>
          <a:endParaRPr lang="ru-RU"/>
        </a:p>
      </dgm:t>
    </dgm:pt>
    <dgm:pt modelId="{9173FF01-4912-42EB-8CEE-17B0D4DEDBA0}" type="sibTrans" cxnId="{427330B2-C424-48A8-826F-AB47862C5710}">
      <dgm:prSet/>
      <dgm:spPr/>
      <dgm:t>
        <a:bodyPr/>
        <a:lstStyle/>
        <a:p>
          <a:pPr algn="ctr"/>
          <a:endParaRPr lang="ru-RU"/>
        </a:p>
      </dgm:t>
    </dgm:pt>
    <dgm:pt modelId="{8BAB8359-45CB-4D80-B145-8CE8B65872D8}">
      <dgm:prSet phldrT="[Текст]"/>
      <dgm:spPr/>
      <dgm:t>
        <a:bodyPr/>
        <a:lstStyle/>
        <a:p>
          <a:pPr algn="ctr"/>
          <a:r>
            <a:rPr lang="uk-UA" b="1" dirty="0"/>
            <a:t>Комерційні</a:t>
          </a:r>
          <a:r>
            <a:rPr lang="uk-UA" dirty="0"/>
            <a:t>:</a:t>
          </a:r>
        </a:p>
        <a:p>
          <a:pPr algn="ctr"/>
          <a:r>
            <a:rPr lang="uk-UA" dirty="0"/>
            <a:t>спрямовані на одержання прибутку</a:t>
          </a:r>
          <a:endParaRPr lang="ru-RU" dirty="0"/>
        </a:p>
      </dgm:t>
    </dgm:pt>
    <dgm:pt modelId="{0DEC88A0-DBE0-4B1E-9C71-E57B1834ABC0}" type="parTrans" cxnId="{C5D1439C-1BAD-438B-8EFD-F64B6D4FAED3}">
      <dgm:prSet/>
      <dgm:spPr/>
      <dgm:t>
        <a:bodyPr/>
        <a:lstStyle/>
        <a:p>
          <a:pPr algn="ctr"/>
          <a:endParaRPr lang="ru-RU"/>
        </a:p>
      </dgm:t>
    </dgm:pt>
    <dgm:pt modelId="{EB6C8CB1-BD21-4E7A-89EC-FA5B7461DE2C}" type="sibTrans" cxnId="{C5D1439C-1BAD-438B-8EFD-F64B6D4FAED3}">
      <dgm:prSet/>
      <dgm:spPr/>
      <dgm:t>
        <a:bodyPr/>
        <a:lstStyle/>
        <a:p>
          <a:pPr algn="ctr"/>
          <a:endParaRPr lang="ru-RU"/>
        </a:p>
      </dgm:t>
    </dgm:pt>
    <dgm:pt modelId="{3D80ECA1-7FC3-4CB9-BCC7-3A57AF2863F0}">
      <dgm:prSet phldrT="[Текст]"/>
      <dgm:spPr/>
      <dgm:t>
        <a:bodyPr/>
        <a:lstStyle/>
        <a:p>
          <a:pPr algn="ctr"/>
          <a:r>
            <a:rPr lang="uk-UA" b="1" dirty="0"/>
            <a:t>Некомерційні</a:t>
          </a:r>
          <a:r>
            <a:rPr lang="uk-UA" dirty="0"/>
            <a:t>: спрямовані на досягнення соціального ефекту</a:t>
          </a:r>
          <a:endParaRPr lang="ru-RU" dirty="0"/>
        </a:p>
      </dgm:t>
    </dgm:pt>
    <dgm:pt modelId="{170007D5-C5B6-4B88-A189-B5054B49533C}" type="parTrans" cxnId="{0BDCDCBC-2A23-497C-867D-288E96CB9415}">
      <dgm:prSet/>
      <dgm:spPr/>
      <dgm:t>
        <a:bodyPr/>
        <a:lstStyle/>
        <a:p>
          <a:pPr algn="ctr"/>
          <a:endParaRPr lang="ru-RU"/>
        </a:p>
      </dgm:t>
    </dgm:pt>
    <dgm:pt modelId="{5769901A-D027-4287-8830-D4DF0EA26731}" type="sibTrans" cxnId="{0BDCDCBC-2A23-497C-867D-288E96CB9415}">
      <dgm:prSet/>
      <dgm:spPr/>
      <dgm:t>
        <a:bodyPr/>
        <a:lstStyle/>
        <a:p>
          <a:pPr algn="ctr"/>
          <a:endParaRPr lang="ru-RU"/>
        </a:p>
      </dgm:t>
    </dgm:pt>
    <dgm:pt modelId="{99294CA8-94C2-41F6-BF4D-88204114D2DB}">
      <dgm:prSet phldrT="[Текст]"/>
      <dgm:spPr/>
      <dgm:t>
        <a:bodyPr/>
        <a:lstStyle/>
        <a:p>
          <a:pPr algn="ctr"/>
          <a:endParaRPr lang="ru-RU" dirty="0"/>
        </a:p>
      </dgm:t>
    </dgm:pt>
    <dgm:pt modelId="{C95689FF-6D23-407B-AAED-4C4D103BFD2F}" type="parTrans" cxnId="{4E6DC762-AFB7-41B5-8B30-2B45D05A6290}">
      <dgm:prSet/>
      <dgm:spPr/>
      <dgm:t>
        <a:bodyPr/>
        <a:lstStyle/>
        <a:p>
          <a:pPr algn="ctr"/>
          <a:endParaRPr lang="ru-RU"/>
        </a:p>
      </dgm:t>
    </dgm:pt>
    <dgm:pt modelId="{92867DB9-8EC4-48B7-B383-C8658919D6EB}" type="sibTrans" cxnId="{4E6DC762-AFB7-41B5-8B30-2B45D05A6290}">
      <dgm:prSet/>
      <dgm:spPr/>
      <dgm:t>
        <a:bodyPr/>
        <a:lstStyle/>
        <a:p>
          <a:pPr algn="ctr"/>
          <a:endParaRPr lang="ru-RU"/>
        </a:p>
      </dgm:t>
    </dgm:pt>
    <dgm:pt modelId="{BD7BB03E-FC74-4FC0-A05B-A6DF0BF2CA43}" type="pres">
      <dgm:prSet presAssocID="{405EF3D8-70CC-4A90-A942-E24E9DBF29A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831394-0206-4BD9-8DC8-2832B54E235A}" type="pres">
      <dgm:prSet presAssocID="{7B438E8B-3F5E-40BB-95AD-6815EFA262DB}" presName="centerShape" presStyleLbl="node0" presStyleIdx="0" presStyleCnt="1"/>
      <dgm:spPr/>
    </dgm:pt>
    <dgm:pt modelId="{F6E26585-8399-4D82-926F-39FBF0D72D69}" type="pres">
      <dgm:prSet presAssocID="{0DEC88A0-DBE0-4B1E-9C71-E57B1834ABC0}" presName="parTrans" presStyleLbl="bgSibTrans2D1" presStyleIdx="0" presStyleCnt="2" custAng="10630284" custLinFactNeighborX="72034" custLinFactNeighborY="-50032"/>
      <dgm:spPr/>
    </dgm:pt>
    <dgm:pt modelId="{AB80DF13-2156-49B4-A7DD-39887A3177CC}" type="pres">
      <dgm:prSet presAssocID="{8BAB8359-45CB-4D80-B145-8CE8B65872D8}" presName="node" presStyleLbl="node1" presStyleIdx="0" presStyleCnt="2" custRadScaleRad="94690" custRadScaleInc="-32899">
        <dgm:presLayoutVars>
          <dgm:bulletEnabled val="1"/>
        </dgm:presLayoutVars>
      </dgm:prSet>
      <dgm:spPr/>
    </dgm:pt>
    <dgm:pt modelId="{22B25602-3453-42EF-A451-87646D0258F9}" type="pres">
      <dgm:prSet presAssocID="{170007D5-C5B6-4B88-A189-B5054B49533C}" presName="parTrans" presStyleLbl="bgSibTrans2D1" presStyleIdx="1" presStyleCnt="2" custAng="95203" custFlipHor="1" custScaleX="41328" custLinFactNeighborX="-40316" custLinFactNeighborY="28609"/>
      <dgm:spPr/>
    </dgm:pt>
    <dgm:pt modelId="{1A25CB5E-03A4-4D8E-ADCA-A102E3928ECB}" type="pres">
      <dgm:prSet presAssocID="{3D80ECA1-7FC3-4CB9-BCC7-3A57AF2863F0}" presName="node" presStyleLbl="node1" presStyleIdx="1" presStyleCnt="2" custRadScaleRad="101151" custRadScaleInc="37293">
        <dgm:presLayoutVars>
          <dgm:bulletEnabled val="1"/>
        </dgm:presLayoutVars>
      </dgm:prSet>
      <dgm:spPr/>
    </dgm:pt>
  </dgm:ptLst>
  <dgm:cxnLst>
    <dgm:cxn modelId="{57420F24-99E7-43F8-8AB3-26BE22A50D94}" type="presOf" srcId="{405EF3D8-70CC-4A90-A942-E24E9DBF29AE}" destId="{BD7BB03E-FC74-4FC0-A05B-A6DF0BF2CA43}" srcOrd="0" destOrd="0" presId="urn:microsoft.com/office/officeart/2005/8/layout/radial4"/>
    <dgm:cxn modelId="{4E6DC762-AFB7-41B5-8B30-2B45D05A6290}" srcId="{405EF3D8-70CC-4A90-A942-E24E9DBF29AE}" destId="{99294CA8-94C2-41F6-BF4D-88204114D2DB}" srcOrd="1" destOrd="0" parTransId="{C95689FF-6D23-407B-AAED-4C4D103BFD2F}" sibTransId="{92867DB9-8EC4-48B7-B383-C8658919D6EB}"/>
    <dgm:cxn modelId="{D571D083-BCCB-4206-AC6F-41B9332A5D79}" type="presOf" srcId="{3D80ECA1-7FC3-4CB9-BCC7-3A57AF2863F0}" destId="{1A25CB5E-03A4-4D8E-ADCA-A102E3928ECB}" srcOrd="0" destOrd="0" presId="urn:microsoft.com/office/officeart/2005/8/layout/radial4"/>
    <dgm:cxn modelId="{C5D1439C-1BAD-438B-8EFD-F64B6D4FAED3}" srcId="{7B438E8B-3F5E-40BB-95AD-6815EFA262DB}" destId="{8BAB8359-45CB-4D80-B145-8CE8B65872D8}" srcOrd="0" destOrd="0" parTransId="{0DEC88A0-DBE0-4B1E-9C71-E57B1834ABC0}" sibTransId="{EB6C8CB1-BD21-4E7A-89EC-FA5B7461DE2C}"/>
    <dgm:cxn modelId="{427330B2-C424-48A8-826F-AB47862C5710}" srcId="{405EF3D8-70CC-4A90-A942-E24E9DBF29AE}" destId="{7B438E8B-3F5E-40BB-95AD-6815EFA262DB}" srcOrd="0" destOrd="0" parTransId="{76BADF97-751D-4ED8-963A-444CAE381C86}" sibTransId="{9173FF01-4912-42EB-8CEE-17B0D4DEDBA0}"/>
    <dgm:cxn modelId="{0BDCDCBC-2A23-497C-867D-288E96CB9415}" srcId="{7B438E8B-3F5E-40BB-95AD-6815EFA262DB}" destId="{3D80ECA1-7FC3-4CB9-BCC7-3A57AF2863F0}" srcOrd="1" destOrd="0" parTransId="{170007D5-C5B6-4B88-A189-B5054B49533C}" sibTransId="{5769901A-D027-4287-8830-D4DF0EA26731}"/>
    <dgm:cxn modelId="{239C26E6-5BF0-47BD-8FF7-2502C8119F5D}" type="presOf" srcId="{0DEC88A0-DBE0-4B1E-9C71-E57B1834ABC0}" destId="{F6E26585-8399-4D82-926F-39FBF0D72D69}" srcOrd="0" destOrd="0" presId="urn:microsoft.com/office/officeart/2005/8/layout/radial4"/>
    <dgm:cxn modelId="{84AC67F0-D1CF-41EF-817B-62274BAC619B}" type="presOf" srcId="{170007D5-C5B6-4B88-A189-B5054B49533C}" destId="{22B25602-3453-42EF-A451-87646D0258F9}" srcOrd="0" destOrd="0" presId="urn:microsoft.com/office/officeart/2005/8/layout/radial4"/>
    <dgm:cxn modelId="{D06B8CF1-2FA1-449D-A412-BAD694B7A17A}" type="presOf" srcId="{8BAB8359-45CB-4D80-B145-8CE8B65872D8}" destId="{AB80DF13-2156-49B4-A7DD-39887A3177CC}" srcOrd="0" destOrd="0" presId="urn:microsoft.com/office/officeart/2005/8/layout/radial4"/>
    <dgm:cxn modelId="{DCD010F6-8279-43E0-83FB-339A479DA30B}" type="presOf" srcId="{7B438E8B-3F5E-40BB-95AD-6815EFA262DB}" destId="{8B831394-0206-4BD9-8DC8-2832B54E235A}" srcOrd="0" destOrd="0" presId="urn:microsoft.com/office/officeart/2005/8/layout/radial4"/>
    <dgm:cxn modelId="{483BAFE7-9D1B-472A-99DE-1B7D439C69EF}" type="presParOf" srcId="{BD7BB03E-FC74-4FC0-A05B-A6DF0BF2CA43}" destId="{8B831394-0206-4BD9-8DC8-2832B54E235A}" srcOrd="0" destOrd="0" presId="urn:microsoft.com/office/officeart/2005/8/layout/radial4"/>
    <dgm:cxn modelId="{1B5888BA-C589-4878-BA56-FD7C4D26CF52}" type="presParOf" srcId="{BD7BB03E-FC74-4FC0-A05B-A6DF0BF2CA43}" destId="{F6E26585-8399-4D82-926F-39FBF0D72D69}" srcOrd="1" destOrd="0" presId="urn:microsoft.com/office/officeart/2005/8/layout/radial4"/>
    <dgm:cxn modelId="{7048A5BA-8297-4AAB-956D-8BEB499FDA8B}" type="presParOf" srcId="{BD7BB03E-FC74-4FC0-A05B-A6DF0BF2CA43}" destId="{AB80DF13-2156-49B4-A7DD-39887A3177CC}" srcOrd="2" destOrd="0" presId="urn:microsoft.com/office/officeart/2005/8/layout/radial4"/>
    <dgm:cxn modelId="{C83F2F04-B1F4-4E92-8366-218984A21321}" type="presParOf" srcId="{BD7BB03E-FC74-4FC0-A05B-A6DF0BF2CA43}" destId="{22B25602-3453-42EF-A451-87646D0258F9}" srcOrd="3" destOrd="0" presId="urn:microsoft.com/office/officeart/2005/8/layout/radial4"/>
    <dgm:cxn modelId="{F57A2513-C9FC-42B7-B5C6-5898FF860804}" type="presParOf" srcId="{BD7BB03E-FC74-4FC0-A05B-A6DF0BF2CA43}" destId="{1A25CB5E-03A4-4D8E-ADCA-A102E3928EC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3F76B0A-688E-4809-AF3A-9F0C01088503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/>
    </dgm:pt>
    <dgm:pt modelId="{0D4F02CE-9067-4CD4-8980-E0E4BAE46316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Дрібні</a:t>
          </a:r>
          <a:r>
            <a:rPr lang="uk-UA" dirty="0"/>
            <a:t> – до 10 </a:t>
          </a:r>
          <a:r>
            <a:rPr lang="uk-UA" dirty="0" err="1"/>
            <a:t>млн</a:t>
          </a:r>
          <a:r>
            <a:rPr lang="uk-UA" dirty="0"/>
            <a:t> </a:t>
          </a:r>
          <a:r>
            <a:rPr lang="uk-UA" dirty="0" err="1"/>
            <a:t>дол</a:t>
          </a:r>
          <a:endParaRPr lang="ru-RU" dirty="0"/>
        </a:p>
      </dgm:t>
    </dgm:pt>
    <dgm:pt modelId="{E204F918-C0BF-43D0-B889-4DDB2F3B08A8}" type="parTrans" cxnId="{9811CBD8-E630-4EB4-98CA-DB7A1A744D13}">
      <dgm:prSet/>
      <dgm:spPr/>
      <dgm:t>
        <a:bodyPr/>
        <a:lstStyle/>
        <a:p>
          <a:endParaRPr lang="ru-RU"/>
        </a:p>
      </dgm:t>
    </dgm:pt>
    <dgm:pt modelId="{E4DC2C5A-11B9-4E7B-B588-0726806DC0AA}" type="sibTrans" cxnId="{9811CBD8-E630-4EB4-98CA-DB7A1A744D13}">
      <dgm:prSet/>
      <dgm:spPr/>
      <dgm:t>
        <a:bodyPr/>
        <a:lstStyle/>
        <a:p>
          <a:endParaRPr lang="ru-RU"/>
        </a:p>
      </dgm:t>
    </dgm:pt>
    <dgm:pt modelId="{FF67C8E9-30F2-4826-A41E-8580A020A1BE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Середні </a:t>
          </a:r>
          <a:r>
            <a:rPr lang="uk-UA" dirty="0"/>
            <a:t> - 10-50 </a:t>
          </a:r>
          <a:r>
            <a:rPr lang="uk-UA" dirty="0" err="1"/>
            <a:t>млн</a:t>
          </a:r>
          <a:r>
            <a:rPr lang="uk-UA" dirty="0"/>
            <a:t> </a:t>
          </a:r>
          <a:r>
            <a:rPr lang="uk-UA" dirty="0" err="1"/>
            <a:t>дол</a:t>
          </a:r>
          <a:endParaRPr lang="ru-RU" dirty="0"/>
        </a:p>
      </dgm:t>
    </dgm:pt>
    <dgm:pt modelId="{72DC38B8-C888-4DB7-9403-E6333DA88649}" type="parTrans" cxnId="{58BCF97E-6154-436F-8FA7-82B088D7A20E}">
      <dgm:prSet/>
      <dgm:spPr/>
      <dgm:t>
        <a:bodyPr/>
        <a:lstStyle/>
        <a:p>
          <a:endParaRPr lang="ru-RU"/>
        </a:p>
      </dgm:t>
    </dgm:pt>
    <dgm:pt modelId="{339B6FA7-34F1-4996-B8B4-AB9B5883D8EE}" type="sibTrans" cxnId="{58BCF97E-6154-436F-8FA7-82B088D7A20E}">
      <dgm:prSet/>
      <dgm:spPr/>
      <dgm:t>
        <a:bodyPr/>
        <a:lstStyle/>
        <a:p>
          <a:endParaRPr lang="ru-RU"/>
        </a:p>
      </dgm:t>
    </dgm:pt>
    <dgm:pt modelId="{069E7004-8AA3-46FD-AE3D-C287DC769B45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Крупні </a:t>
          </a:r>
          <a:r>
            <a:rPr lang="uk-UA" dirty="0"/>
            <a:t>– 50-100 </a:t>
          </a:r>
          <a:r>
            <a:rPr lang="uk-UA" dirty="0" err="1"/>
            <a:t>млн</a:t>
          </a:r>
          <a:r>
            <a:rPr lang="uk-UA" dirty="0"/>
            <a:t> </a:t>
          </a:r>
          <a:r>
            <a:rPr lang="uk-UA" dirty="0" err="1"/>
            <a:t>дол</a:t>
          </a:r>
          <a:endParaRPr lang="ru-RU" dirty="0"/>
        </a:p>
      </dgm:t>
    </dgm:pt>
    <dgm:pt modelId="{469512CE-EAF7-42A4-B64E-4ECF80266413}" type="parTrans" cxnId="{0344A143-1C49-41D9-9466-91B95E643E97}">
      <dgm:prSet/>
      <dgm:spPr/>
      <dgm:t>
        <a:bodyPr/>
        <a:lstStyle/>
        <a:p>
          <a:endParaRPr lang="ru-RU"/>
        </a:p>
      </dgm:t>
    </dgm:pt>
    <dgm:pt modelId="{684F0D18-3865-4CB3-8194-CCABC88F960D}" type="sibTrans" cxnId="{0344A143-1C49-41D9-9466-91B95E643E97}">
      <dgm:prSet/>
      <dgm:spPr/>
      <dgm:t>
        <a:bodyPr/>
        <a:lstStyle/>
        <a:p>
          <a:endParaRPr lang="ru-RU"/>
        </a:p>
      </dgm:t>
    </dgm:pt>
    <dgm:pt modelId="{448A9B69-E335-419A-8C72-9E173A39F32F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Дуже крупн</a:t>
          </a:r>
          <a:r>
            <a:rPr lang="uk-UA" dirty="0">
              <a:solidFill>
                <a:srgbClr val="FF3300"/>
              </a:solidFill>
            </a:rPr>
            <a:t>і </a:t>
          </a:r>
          <a:r>
            <a:rPr lang="uk-UA" dirty="0"/>
            <a:t>– понад 100 </a:t>
          </a:r>
          <a:r>
            <a:rPr lang="uk-UA" dirty="0" err="1"/>
            <a:t>млн</a:t>
          </a:r>
          <a:r>
            <a:rPr lang="uk-UA" dirty="0"/>
            <a:t> </a:t>
          </a:r>
          <a:r>
            <a:rPr lang="uk-UA" dirty="0" err="1"/>
            <a:t>дол</a:t>
          </a:r>
          <a:endParaRPr lang="ru-RU" dirty="0"/>
        </a:p>
      </dgm:t>
    </dgm:pt>
    <dgm:pt modelId="{1644CD06-60EF-4DD0-AE08-783E268755B8}" type="parTrans" cxnId="{97E2E8FF-F59D-4225-B5F9-AA656BF397F6}">
      <dgm:prSet/>
      <dgm:spPr/>
      <dgm:t>
        <a:bodyPr/>
        <a:lstStyle/>
        <a:p>
          <a:endParaRPr lang="ru-RU"/>
        </a:p>
      </dgm:t>
    </dgm:pt>
    <dgm:pt modelId="{B0DB4D86-33BD-49DF-99D3-3B446899187B}" type="sibTrans" cxnId="{97E2E8FF-F59D-4225-B5F9-AA656BF397F6}">
      <dgm:prSet/>
      <dgm:spPr/>
      <dgm:t>
        <a:bodyPr/>
        <a:lstStyle/>
        <a:p>
          <a:endParaRPr lang="ru-RU"/>
        </a:p>
      </dgm:t>
    </dgm:pt>
    <dgm:pt modelId="{228AC347-F8D1-4A5F-BDB6-7447C8B420FC}" type="pres">
      <dgm:prSet presAssocID="{33F76B0A-688E-4809-AF3A-9F0C01088503}" presName="arrowDiagram" presStyleCnt="0">
        <dgm:presLayoutVars>
          <dgm:chMax val="5"/>
          <dgm:dir/>
          <dgm:resizeHandles val="exact"/>
        </dgm:presLayoutVars>
      </dgm:prSet>
      <dgm:spPr/>
    </dgm:pt>
    <dgm:pt modelId="{C57E3F74-AF42-4078-AFE6-DF4A995171FB}" type="pres">
      <dgm:prSet presAssocID="{33F76B0A-688E-4809-AF3A-9F0C01088503}" presName="arrow" presStyleLbl="bgShp" presStyleIdx="0" presStyleCnt="1"/>
      <dgm:spPr/>
    </dgm:pt>
    <dgm:pt modelId="{8566A6F0-D643-4A54-865C-B5D7DA2638F4}" type="pres">
      <dgm:prSet presAssocID="{33F76B0A-688E-4809-AF3A-9F0C01088503}" presName="arrowDiagram4" presStyleCnt="0"/>
      <dgm:spPr/>
    </dgm:pt>
    <dgm:pt modelId="{C3E8A2C2-A8D6-469C-A687-3097C9F6E1FE}" type="pres">
      <dgm:prSet presAssocID="{0D4F02CE-9067-4CD4-8980-E0E4BAE46316}" presName="bullet4a" presStyleLbl="node1" presStyleIdx="0" presStyleCnt="4"/>
      <dgm:spPr/>
    </dgm:pt>
    <dgm:pt modelId="{838A6A7D-2C8E-4476-BD9D-C1DD15FBEA44}" type="pres">
      <dgm:prSet presAssocID="{0D4F02CE-9067-4CD4-8980-E0E4BAE46316}" presName="textBox4a" presStyleLbl="revTx" presStyleIdx="0" presStyleCnt="4">
        <dgm:presLayoutVars>
          <dgm:bulletEnabled val="1"/>
        </dgm:presLayoutVars>
      </dgm:prSet>
      <dgm:spPr/>
    </dgm:pt>
    <dgm:pt modelId="{2CDF3898-D305-4DDF-9D4A-13DC5D0FCE13}" type="pres">
      <dgm:prSet presAssocID="{FF67C8E9-30F2-4826-A41E-8580A020A1BE}" presName="bullet4b" presStyleLbl="node1" presStyleIdx="1" presStyleCnt="4"/>
      <dgm:spPr/>
    </dgm:pt>
    <dgm:pt modelId="{59D55BCB-DA32-464E-BE26-6A4FAC9DAEC0}" type="pres">
      <dgm:prSet presAssocID="{FF67C8E9-30F2-4826-A41E-8580A020A1BE}" presName="textBox4b" presStyleLbl="revTx" presStyleIdx="1" presStyleCnt="4">
        <dgm:presLayoutVars>
          <dgm:bulletEnabled val="1"/>
        </dgm:presLayoutVars>
      </dgm:prSet>
      <dgm:spPr/>
    </dgm:pt>
    <dgm:pt modelId="{CFD31DAB-48E6-4DAC-AA58-3084BD329E67}" type="pres">
      <dgm:prSet presAssocID="{069E7004-8AA3-46FD-AE3D-C287DC769B45}" presName="bullet4c" presStyleLbl="node1" presStyleIdx="2" presStyleCnt="4"/>
      <dgm:spPr/>
    </dgm:pt>
    <dgm:pt modelId="{03C36049-D9CA-4373-8EBC-D6758F0BA918}" type="pres">
      <dgm:prSet presAssocID="{069E7004-8AA3-46FD-AE3D-C287DC769B45}" presName="textBox4c" presStyleLbl="revTx" presStyleIdx="2" presStyleCnt="4">
        <dgm:presLayoutVars>
          <dgm:bulletEnabled val="1"/>
        </dgm:presLayoutVars>
      </dgm:prSet>
      <dgm:spPr/>
    </dgm:pt>
    <dgm:pt modelId="{925412AF-7039-42F2-917B-08B005C83BC6}" type="pres">
      <dgm:prSet presAssocID="{448A9B69-E335-419A-8C72-9E173A39F32F}" presName="bullet4d" presStyleLbl="node1" presStyleIdx="3" presStyleCnt="4"/>
      <dgm:spPr/>
    </dgm:pt>
    <dgm:pt modelId="{F5AFE644-AB17-4168-9824-2F6C966A136D}" type="pres">
      <dgm:prSet presAssocID="{448A9B69-E335-419A-8C72-9E173A39F32F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ACFC3727-403D-42B5-A92D-10CD5EBD83C9}" type="presOf" srcId="{33F76B0A-688E-4809-AF3A-9F0C01088503}" destId="{228AC347-F8D1-4A5F-BDB6-7447C8B420FC}" srcOrd="0" destOrd="0" presId="urn:microsoft.com/office/officeart/2005/8/layout/arrow2"/>
    <dgm:cxn modelId="{C0C7BA41-4004-4D11-A6FD-BC6AE875A72A}" type="presOf" srcId="{FF67C8E9-30F2-4826-A41E-8580A020A1BE}" destId="{59D55BCB-DA32-464E-BE26-6A4FAC9DAEC0}" srcOrd="0" destOrd="0" presId="urn:microsoft.com/office/officeart/2005/8/layout/arrow2"/>
    <dgm:cxn modelId="{0344A143-1C49-41D9-9466-91B95E643E97}" srcId="{33F76B0A-688E-4809-AF3A-9F0C01088503}" destId="{069E7004-8AA3-46FD-AE3D-C287DC769B45}" srcOrd="2" destOrd="0" parTransId="{469512CE-EAF7-42A4-B64E-4ECF80266413}" sibTransId="{684F0D18-3865-4CB3-8194-CCABC88F960D}"/>
    <dgm:cxn modelId="{0E8CE071-8581-4913-9D7B-5680E5F40A12}" type="presOf" srcId="{0D4F02CE-9067-4CD4-8980-E0E4BAE46316}" destId="{838A6A7D-2C8E-4476-BD9D-C1DD15FBEA44}" srcOrd="0" destOrd="0" presId="urn:microsoft.com/office/officeart/2005/8/layout/arrow2"/>
    <dgm:cxn modelId="{A013D953-2788-4C36-BFAB-685F9D84D13F}" type="presOf" srcId="{069E7004-8AA3-46FD-AE3D-C287DC769B45}" destId="{03C36049-D9CA-4373-8EBC-D6758F0BA918}" srcOrd="0" destOrd="0" presId="urn:microsoft.com/office/officeart/2005/8/layout/arrow2"/>
    <dgm:cxn modelId="{58BCF97E-6154-436F-8FA7-82B088D7A20E}" srcId="{33F76B0A-688E-4809-AF3A-9F0C01088503}" destId="{FF67C8E9-30F2-4826-A41E-8580A020A1BE}" srcOrd="1" destOrd="0" parTransId="{72DC38B8-C888-4DB7-9403-E6333DA88649}" sibTransId="{339B6FA7-34F1-4996-B8B4-AB9B5883D8EE}"/>
    <dgm:cxn modelId="{66EF9C8D-8D4C-4E1A-84B7-DCA8E2E17E32}" type="presOf" srcId="{448A9B69-E335-419A-8C72-9E173A39F32F}" destId="{F5AFE644-AB17-4168-9824-2F6C966A136D}" srcOrd="0" destOrd="0" presId="urn:microsoft.com/office/officeart/2005/8/layout/arrow2"/>
    <dgm:cxn modelId="{9811CBD8-E630-4EB4-98CA-DB7A1A744D13}" srcId="{33F76B0A-688E-4809-AF3A-9F0C01088503}" destId="{0D4F02CE-9067-4CD4-8980-E0E4BAE46316}" srcOrd="0" destOrd="0" parTransId="{E204F918-C0BF-43D0-B889-4DDB2F3B08A8}" sibTransId="{E4DC2C5A-11B9-4E7B-B588-0726806DC0AA}"/>
    <dgm:cxn modelId="{97E2E8FF-F59D-4225-B5F9-AA656BF397F6}" srcId="{33F76B0A-688E-4809-AF3A-9F0C01088503}" destId="{448A9B69-E335-419A-8C72-9E173A39F32F}" srcOrd="3" destOrd="0" parTransId="{1644CD06-60EF-4DD0-AE08-783E268755B8}" sibTransId="{B0DB4D86-33BD-49DF-99D3-3B446899187B}"/>
    <dgm:cxn modelId="{1CBF0D1E-3DA4-4FC3-9A8B-C0D11B785ABE}" type="presParOf" srcId="{228AC347-F8D1-4A5F-BDB6-7447C8B420FC}" destId="{C57E3F74-AF42-4078-AFE6-DF4A995171FB}" srcOrd="0" destOrd="0" presId="urn:microsoft.com/office/officeart/2005/8/layout/arrow2"/>
    <dgm:cxn modelId="{6897F85F-72CD-4C22-BC26-394DE33411E4}" type="presParOf" srcId="{228AC347-F8D1-4A5F-BDB6-7447C8B420FC}" destId="{8566A6F0-D643-4A54-865C-B5D7DA2638F4}" srcOrd="1" destOrd="0" presId="urn:microsoft.com/office/officeart/2005/8/layout/arrow2"/>
    <dgm:cxn modelId="{7DE72285-4D20-47D0-B546-5B9CD68C441E}" type="presParOf" srcId="{8566A6F0-D643-4A54-865C-B5D7DA2638F4}" destId="{C3E8A2C2-A8D6-469C-A687-3097C9F6E1FE}" srcOrd="0" destOrd="0" presId="urn:microsoft.com/office/officeart/2005/8/layout/arrow2"/>
    <dgm:cxn modelId="{6F6FDA1A-475D-400D-A587-454C745595C8}" type="presParOf" srcId="{8566A6F0-D643-4A54-865C-B5D7DA2638F4}" destId="{838A6A7D-2C8E-4476-BD9D-C1DD15FBEA44}" srcOrd="1" destOrd="0" presId="urn:microsoft.com/office/officeart/2005/8/layout/arrow2"/>
    <dgm:cxn modelId="{6BF8BB89-FEB9-4413-8EA1-F8AA49BDDCE5}" type="presParOf" srcId="{8566A6F0-D643-4A54-865C-B5D7DA2638F4}" destId="{2CDF3898-D305-4DDF-9D4A-13DC5D0FCE13}" srcOrd="2" destOrd="0" presId="urn:microsoft.com/office/officeart/2005/8/layout/arrow2"/>
    <dgm:cxn modelId="{553A12CA-A552-49EA-B056-03007F889B53}" type="presParOf" srcId="{8566A6F0-D643-4A54-865C-B5D7DA2638F4}" destId="{59D55BCB-DA32-464E-BE26-6A4FAC9DAEC0}" srcOrd="3" destOrd="0" presId="urn:microsoft.com/office/officeart/2005/8/layout/arrow2"/>
    <dgm:cxn modelId="{47A3881A-6351-434A-86CA-D8D50DCB2D6D}" type="presParOf" srcId="{8566A6F0-D643-4A54-865C-B5D7DA2638F4}" destId="{CFD31DAB-48E6-4DAC-AA58-3084BD329E67}" srcOrd="4" destOrd="0" presId="urn:microsoft.com/office/officeart/2005/8/layout/arrow2"/>
    <dgm:cxn modelId="{7C348004-CDFD-46D7-927C-A14BCB2E5A24}" type="presParOf" srcId="{8566A6F0-D643-4A54-865C-B5D7DA2638F4}" destId="{03C36049-D9CA-4373-8EBC-D6758F0BA918}" srcOrd="5" destOrd="0" presId="urn:microsoft.com/office/officeart/2005/8/layout/arrow2"/>
    <dgm:cxn modelId="{D4B2E654-ECF8-4786-AB85-1660E5384F14}" type="presParOf" srcId="{8566A6F0-D643-4A54-865C-B5D7DA2638F4}" destId="{925412AF-7039-42F2-917B-08B005C83BC6}" srcOrd="6" destOrd="0" presId="urn:microsoft.com/office/officeart/2005/8/layout/arrow2"/>
    <dgm:cxn modelId="{9DDE57EB-5FC7-46EA-80DC-6598A5DE9351}" type="presParOf" srcId="{8566A6F0-D643-4A54-865C-B5D7DA2638F4}" destId="{F5AFE644-AB17-4168-9824-2F6C966A136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F714E82-BD43-41D5-878B-42C3A4B89FE3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D19D27D-7CC9-49F9-9C00-DD69A9F80516}">
      <dgm:prSet phldrT="[Текст]" custT="1"/>
      <dgm:spPr/>
      <dgm:t>
        <a:bodyPr/>
        <a:lstStyle/>
        <a:p>
          <a:r>
            <a:rPr lang="uk-UA" sz="1400" b="1" dirty="0"/>
            <a:t>проекти одного підприємства</a:t>
          </a:r>
          <a:endParaRPr lang="ru-RU" sz="1400" b="1" dirty="0"/>
        </a:p>
      </dgm:t>
    </dgm:pt>
    <dgm:pt modelId="{7EF62FE5-7776-4BC6-A91D-025C9BE984A4}" type="parTrans" cxnId="{39801F3B-A053-4B75-9910-1F228AC9F8A0}">
      <dgm:prSet/>
      <dgm:spPr/>
      <dgm:t>
        <a:bodyPr/>
        <a:lstStyle/>
        <a:p>
          <a:endParaRPr lang="ru-RU"/>
        </a:p>
      </dgm:t>
    </dgm:pt>
    <dgm:pt modelId="{4E1C16DE-9396-4B72-86CE-06B107B45000}" type="sibTrans" cxnId="{39801F3B-A053-4B75-9910-1F228AC9F8A0}">
      <dgm:prSet/>
      <dgm:spPr/>
      <dgm:t>
        <a:bodyPr/>
        <a:lstStyle/>
        <a:p>
          <a:endParaRPr lang="ru-RU"/>
        </a:p>
      </dgm:t>
    </dgm:pt>
    <dgm:pt modelId="{4FBF2987-6CD2-47E2-B500-75805536C952}">
      <dgm:prSet phldrT="[Текст]" custT="1"/>
      <dgm:spPr/>
      <dgm:t>
        <a:bodyPr/>
        <a:lstStyle/>
        <a:p>
          <a:r>
            <a:rPr lang="uk-UA" sz="1400" b="1" dirty="0"/>
            <a:t>національні, міжрегіональні</a:t>
          </a:r>
          <a:endParaRPr lang="ru-RU" sz="1400" b="1" dirty="0"/>
        </a:p>
      </dgm:t>
    </dgm:pt>
    <dgm:pt modelId="{1981E959-F99A-4AD4-8125-8703522C91B0}" type="parTrans" cxnId="{A299E7F5-6BA3-4C15-BA19-B7EE0CD4750B}">
      <dgm:prSet/>
      <dgm:spPr/>
      <dgm:t>
        <a:bodyPr/>
        <a:lstStyle/>
        <a:p>
          <a:endParaRPr lang="ru-RU"/>
        </a:p>
      </dgm:t>
    </dgm:pt>
    <dgm:pt modelId="{5343586E-3A11-4250-B1A6-95CD80BD2D48}" type="sibTrans" cxnId="{A299E7F5-6BA3-4C15-BA19-B7EE0CD4750B}">
      <dgm:prSet/>
      <dgm:spPr/>
      <dgm:t>
        <a:bodyPr/>
        <a:lstStyle/>
        <a:p>
          <a:endParaRPr lang="ru-RU"/>
        </a:p>
      </dgm:t>
    </dgm:pt>
    <dgm:pt modelId="{201C00E7-BCA5-4C99-B373-FD535E85ED40}">
      <dgm:prSet phldrT="[Текст]" custT="1"/>
      <dgm:spPr/>
      <dgm:t>
        <a:bodyPr/>
        <a:lstStyle/>
        <a:p>
          <a:r>
            <a:rPr lang="uk-UA" sz="1400" b="1" dirty="0"/>
            <a:t>міжнародні</a:t>
          </a:r>
          <a:endParaRPr lang="ru-RU" sz="1400" b="1" dirty="0"/>
        </a:p>
      </dgm:t>
    </dgm:pt>
    <dgm:pt modelId="{F0BA50BD-C726-4AB4-B616-2DDA9CF9FF65}" type="parTrans" cxnId="{A4474559-54AB-494C-BD63-D9CBD7EE6909}">
      <dgm:prSet/>
      <dgm:spPr/>
      <dgm:t>
        <a:bodyPr/>
        <a:lstStyle/>
        <a:p>
          <a:endParaRPr lang="ru-RU"/>
        </a:p>
      </dgm:t>
    </dgm:pt>
    <dgm:pt modelId="{6F35A2C0-5404-42B6-896B-0ED7CBF1790A}" type="sibTrans" cxnId="{A4474559-54AB-494C-BD63-D9CBD7EE6909}">
      <dgm:prSet/>
      <dgm:spPr/>
      <dgm:t>
        <a:bodyPr/>
        <a:lstStyle/>
        <a:p>
          <a:endParaRPr lang="ru-RU"/>
        </a:p>
      </dgm:t>
    </dgm:pt>
    <dgm:pt modelId="{1B8B4624-0C23-4611-AE15-AF50C57A7A26}">
      <dgm:prSet phldrT="[Текст]" custT="1"/>
      <dgm:spPr/>
      <dgm:t>
        <a:bodyPr/>
        <a:lstStyle/>
        <a:p>
          <a:r>
            <a:rPr lang="uk-UA" sz="1400" b="1" dirty="0"/>
            <a:t>територіальні, регіональні</a:t>
          </a:r>
          <a:endParaRPr lang="ru-RU" sz="1400" b="1" dirty="0"/>
        </a:p>
      </dgm:t>
    </dgm:pt>
    <dgm:pt modelId="{657927A2-D2E2-4BF6-A6CC-23D1FEAA808B}" type="parTrans" cxnId="{03862AEF-0B7B-494C-849B-EB997BDFF6D0}">
      <dgm:prSet/>
      <dgm:spPr/>
      <dgm:t>
        <a:bodyPr/>
        <a:lstStyle/>
        <a:p>
          <a:endParaRPr lang="ru-RU"/>
        </a:p>
      </dgm:t>
    </dgm:pt>
    <dgm:pt modelId="{8B17157B-778E-4D4D-99B1-CA6DF16DC770}" type="sibTrans" cxnId="{03862AEF-0B7B-494C-849B-EB997BDFF6D0}">
      <dgm:prSet/>
      <dgm:spPr/>
      <dgm:t>
        <a:bodyPr/>
        <a:lstStyle/>
        <a:p>
          <a:endParaRPr lang="ru-RU"/>
        </a:p>
      </dgm:t>
    </dgm:pt>
    <dgm:pt modelId="{805D3DB2-591A-4CDC-9E84-CD92E23F283E}">
      <dgm:prSet phldrT="[Текст]" custT="1"/>
      <dgm:spPr/>
      <dgm:t>
        <a:bodyPr/>
        <a:lstStyle/>
        <a:p>
          <a:r>
            <a:rPr lang="uk-UA" sz="1400" b="1" dirty="0"/>
            <a:t>корпоративні</a:t>
          </a:r>
          <a:endParaRPr lang="ru-RU" sz="1400" b="1" dirty="0"/>
        </a:p>
      </dgm:t>
    </dgm:pt>
    <dgm:pt modelId="{B819944B-B276-4912-B36D-4E37351D221A}" type="parTrans" cxnId="{B469F187-2B51-42AF-B803-CCEFD6985D38}">
      <dgm:prSet/>
      <dgm:spPr/>
      <dgm:t>
        <a:bodyPr/>
        <a:lstStyle/>
        <a:p>
          <a:endParaRPr lang="ru-RU"/>
        </a:p>
      </dgm:t>
    </dgm:pt>
    <dgm:pt modelId="{70E5C105-3221-4FCF-B1C7-844BAF9B8511}" type="sibTrans" cxnId="{B469F187-2B51-42AF-B803-CCEFD6985D38}">
      <dgm:prSet/>
      <dgm:spPr/>
      <dgm:t>
        <a:bodyPr/>
        <a:lstStyle/>
        <a:p>
          <a:endParaRPr lang="ru-RU"/>
        </a:p>
      </dgm:t>
    </dgm:pt>
    <dgm:pt modelId="{21A33D31-A124-4B53-942A-179F04F6B624}">
      <dgm:prSet phldrT="[Текст]" custT="1"/>
      <dgm:spPr/>
      <dgm:t>
        <a:bodyPr/>
        <a:lstStyle/>
        <a:p>
          <a:r>
            <a:rPr lang="uk-UA" sz="1400" b="1" dirty="0"/>
            <a:t>відомчі</a:t>
          </a:r>
          <a:endParaRPr lang="ru-RU" sz="1400" b="1" dirty="0"/>
        </a:p>
      </dgm:t>
    </dgm:pt>
    <dgm:pt modelId="{5E6ECE17-932D-43D9-8FD7-A5EC05774D59}" type="parTrans" cxnId="{393D8E54-6564-4647-A974-C94AAF817830}">
      <dgm:prSet/>
      <dgm:spPr/>
      <dgm:t>
        <a:bodyPr/>
        <a:lstStyle/>
        <a:p>
          <a:endParaRPr lang="ru-RU"/>
        </a:p>
      </dgm:t>
    </dgm:pt>
    <dgm:pt modelId="{034997F9-CDE4-40E7-85B5-B256AC91A907}" type="sibTrans" cxnId="{393D8E54-6564-4647-A974-C94AAF817830}">
      <dgm:prSet/>
      <dgm:spPr/>
      <dgm:t>
        <a:bodyPr/>
        <a:lstStyle/>
        <a:p>
          <a:endParaRPr lang="ru-RU"/>
        </a:p>
      </dgm:t>
    </dgm:pt>
    <dgm:pt modelId="{B18A4F32-C478-4427-9C17-77E427505D1F}">
      <dgm:prSet phldrT="[Текст]" custT="1"/>
      <dgm:spPr/>
      <dgm:t>
        <a:bodyPr/>
        <a:lstStyle/>
        <a:p>
          <a:r>
            <a:rPr lang="uk-UA" sz="1400" b="1" dirty="0"/>
            <a:t>галузеві</a:t>
          </a:r>
          <a:endParaRPr lang="ru-RU" sz="1400" b="1" dirty="0"/>
        </a:p>
      </dgm:t>
    </dgm:pt>
    <dgm:pt modelId="{C753C0C6-233F-432E-99B2-DA67DFC52120}" type="parTrans" cxnId="{933AE53F-BD84-4124-8264-47BC2F29F984}">
      <dgm:prSet/>
      <dgm:spPr/>
      <dgm:t>
        <a:bodyPr/>
        <a:lstStyle/>
        <a:p>
          <a:endParaRPr lang="ru-RU"/>
        </a:p>
      </dgm:t>
    </dgm:pt>
    <dgm:pt modelId="{43FFBBDA-429B-4E40-926F-61CA78D056E5}" type="sibTrans" cxnId="{933AE53F-BD84-4124-8264-47BC2F29F984}">
      <dgm:prSet/>
      <dgm:spPr/>
      <dgm:t>
        <a:bodyPr/>
        <a:lstStyle/>
        <a:p>
          <a:endParaRPr lang="ru-RU"/>
        </a:p>
      </dgm:t>
    </dgm:pt>
    <dgm:pt modelId="{1C45D039-E3F0-442B-B088-771856FC1A43}">
      <dgm:prSet phldrT="[Текст]" custT="1"/>
      <dgm:spPr/>
      <dgm:t>
        <a:bodyPr/>
        <a:lstStyle/>
        <a:p>
          <a:r>
            <a:rPr lang="uk-UA" sz="1400" b="1" dirty="0"/>
            <a:t>місцеві</a:t>
          </a:r>
          <a:endParaRPr lang="ru-RU" sz="1400" b="1" dirty="0"/>
        </a:p>
      </dgm:t>
    </dgm:pt>
    <dgm:pt modelId="{E0816CA6-EE19-4694-A924-1495C62F488A}" type="parTrans" cxnId="{077C8C13-CD00-4D77-8EC4-920547E7D8C3}">
      <dgm:prSet/>
      <dgm:spPr/>
      <dgm:t>
        <a:bodyPr/>
        <a:lstStyle/>
        <a:p>
          <a:endParaRPr lang="ru-RU"/>
        </a:p>
      </dgm:t>
    </dgm:pt>
    <dgm:pt modelId="{B1C8E90D-4A60-4F72-8EBF-CCDF06A5E6B5}" type="sibTrans" cxnId="{077C8C13-CD00-4D77-8EC4-920547E7D8C3}">
      <dgm:prSet/>
      <dgm:spPr/>
      <dgm:t>
        <a:bodyPr/>
        <a:lstStyle/>
        <a:p>
          <a:endParaRPr lang="ru-RU"/>
        </a:p>
      </dgm:t>
    </dgm:pt>
    <dgm:pt modelId="{760EC581-3822-4CD5-BE83-0A80BAF56D63}">
      <dgm:prSet custT="1"/>
      <dgm:spPr/>
      <dgm:t>
        <a:bodyPr/>
        <a:lstStyle/>
        <a:p>
          <a:r>
            <a:rPr lang="uk-UA" sz="1400" b="1" dirty="0"/>
            <a:t>групові, командні</a:t>
          </a:r>
          <a:endParaRPr lang="ru-RU" sz="1400" b="1" dirty="0"/>
        </a:p>
      </dgm:t>
    </dgm:pt>
    <dgm:pt modelId="{9CF8C2A0-F779-4DE1-95EA-7F90B425371B}" type="parTrans" cxnId="{1E0F105B-19D5-48D0-9F1C-80F32AE7D905}">
      <dgm:prSet/>
      <dgm:spPr/>
      <dgm:t>
        <a:bodyPr/>
        <a:lstStyle/>
        <a:p>
          <a:endParaRPr lang="ru-RU"/>
        </a:p>
      </dgm:t>
    </dgm:pt>
    <dgm:pt modelId="{2EBCA700-DF80-433A-9509-6A349F2B4A70}" type="sibTrans" cxnId="{1E0F105B-19D5-48D0-9F1C-80F32AE7D905}">
      <dgm:prSet/>
      <dgm:spPr/>
      <dgm:t>
        <a:bodyPr/>
        <a:lstStyle/>
        <a:p>
          <a:endParaRPr lang="ru-RU"/>
        </a:p>
      </dgm:t>
    </dgm:pt>
    <dgm:pt modelId="{328AF879-D55C-4074-B56D-F37496189631}">
      <dgm:prSet custT="1"/>
      <dgm:spPr/>
      <dgm:t>
        <a:bodyPr/>
        <a:lstStyle/>
        <a:p>
          <a:r>
            <a:rPr lang="uk-UA" sz="1400" b="1" dirty="0"/>
            <a:t>індивідуальні</a:t>
          </a:r>
          <a:endParaRPr lang="ru-RU" sz="1400" b="1" dirty="0"/>
        </a:p>
      </dgm:t>
    </dgm:pt>
    <dgm:pt modelId="{0FDF6E3C-07F2-411F-9E7D-71AF166CB7D6}" type="parTrans" cxnId="{F357C157-E241-43BF-8B6B-9469BE81266D}">
      <dgm:prSet/>
      <dgm:spPr/>
      <dgm:t>
        <a:bodyPr/>
        <a:lstStyle/>
        <a:p>
          <a:endParaRPr lang="ru-RU"/>
        </a:p>
      </dgm:t>
    </dgm:pt>
    <dgm:pt modelId="{CE0E341A-A1AC-46C7-948E-5D8B8CB11302}" type="sibTrans" cxnId="{F357C157-E241-43BF-8B6B-9469BE81266D}">
      <dgm:prSet/>
      <dgm:spPr/>
      <dgm:t>
        <a:bodyPr/>
        <a:lstStyle/>
        <a:p>
          <a:endParaRPr lang="ru-RU"/>
        </a:p>
      </dgm:t>
    </dgm:pt>
    <dgm:pt modelId="{8C2A52AE-0E0B-40DF-93E0-B2691DEEBE85}" type="pres">
      <dgm:prSet presAssocID="{3F714E82-BD43-41D5-878B-42C3A4B89FE3}" presName="compositeShape" presStyleCnt="0">
        <dgm:presLayoutVars>
          <dgm:dir/>
          <dgm:resizeHandles/>
        </dgm:presLayoutVars>
      </dgm:prSet>
      <dgm:spPr/>
    </dgm:pt>
    <dgm:pt modelId="{CC748A19-5EA5-4C78-BA33-5C7D9609D9A5}" type="pres">
      <dgm:prSet presAssocID="{3F714E82-BD43-41D5-878B-42C3A4B89FE3}" presName="pyramid" presStyleLbl="node1" presStyleIdx="0" presStyleCnt="1"/>
      <dgm:spPr/>
    </dgm:pt>
    <dgm:pt modelId="{BFDAA846-0A83-4A2D-83DE-39BB0A7A98CD}" type="pres">
      <dgm:prSet presAssocID="{3F714E82-BD43-41D5-878B-42C3A4B89FE3}" presName="theList" presStyleCnt="0"/>
      <dgm:spPr/>
    </dgm:pt>
    <dgm:pt modelId="{F12972D6-ABBE-42D0-8DE1-A073418643D8}" type="pres">
      <dgm:prSet presAssocID="{328AF879-D55C-4074-B56D-F37496189631}" presName="aNode" presStyleLbl="fgAcc1" presStyleIdx="0" presStyleCnt="10">
        <dgm:presLayoutVars>
          <dgm:bulletEnabled val="1"/>
        </dgm:presLayoutVars>
      </dgm:prSet>
      <dgm:spPr/>
    </dgm:pt>
    <dgm:pt modelId="{04B05C75-3C5D-418B-BFD7-B06EEEE84993}" type="pres">
      <dgm:prSet presAssocID="{328AF879-D55C-4074-B56D-F37496189631}" presName="aSpace" presStyleCnt="0"/>
      <dgm:spPr/>
    </dgm:pt>
    <dgm:pt modelId="{629DD103-83E5-417B-A393-19F7B6804BD3}" type="pres">
      <dgm:prSet presAssocID="{760EC581-3822-4CD5-BE83-0A80BAF56D63}" presName="aNode" presStyleLbl="fgAcc1" presStyleIdx="1" presStyleCnt="10">
        <dgm:presLayoutVars>
          <dgm:bulletEnabled val="1"/>
        </dgm:presLayoutVars>
      </dgm:prSet>
      <dgm:spPr/>
    </dgm:pt>
    <dgm:pt modelId="{429FBC8F-BB8D-40FA-B661-284323181647}" type="pres">
      <dgm:prSet presAssocID="{760EC581-3822-4CD5-BE83-0A80BAF56D63}" presName="aSpace" presStyleCnt="0"/>
      <dgm:spPr/>
    </dgm:pt>
    <dgm:pt modelId="{067DD071-9548-46FF-9B11-CB4B7B392AB3}" type="pres">
      <dgm:prSet presAssocID="{6D19D27D-7CC9-49F9-9C00-DD69A9F80516}" presName="aNode" presStyleLbl="fgAcc1" presStyleIdx="2" presStyleCnt="10">
        <dgm:presLayoutVars>
          <dgm:bulletEnabled val="1"/>
        </dgm:presLayoutVars>
      </dgm:prSet>
      <dgm:spPr/>
    </dgm:pt>
    <dgm:pt modelId="{78202FC9-FE2B-4F97-9312-08073289D857}" type="pres">
      <dgm:prSet presAssocID="{6D19D27D-7CC9-49F9-9C00-DD69A9F80516}" presName="aSpace" presStyleCnt="0"/>
      <dgm:spPr/>
    </dgm:pt>
    <dgm:pt modelId="{BCC7F5E4-AF57-4F47-A172-C35790A494E4}" type="pres">
      <dgm:prSet presAssocID="{805D3DB2-591A-4CDC-9E84-CD92E23F283E}" presName="aNode" presStyleLbl="fgAcc1" presStyleIdx="3" presStyleCnt="10">
        <dgm:presLayoutVars>
          <dgm:bulletEnabled val="1"/>
        </dgm:presLayoutVars>
      </dgm:prSet>
      <dgm:spPr/>
    </dgm:pt>
    <dgm:pt modelId="{67491BAE-0768-4EB6-A17F-477B4486B215}" type="pres">
      <dgm:prSet presAssocID="{805D3DB2-591A-4CDC-9E84-CD92E23F283E}" presName="aSpace" presStyleCnt="0"/>
      <dgm:spPr/>
    </dgm:pt>
    <dgm:pt modelId="{7C85FA3E-C14B-4A3D-9B6E-33BFB6B0C44D}" type="pres">
      <dgm:prSet presAssocID="{21A33D31-A124-4B53-942A-179F04F6B624}" presName="aNode" presStyleLbl="fgAcc1" presStyleIdx="4" presStyleCnt="10">
        <dgm:presLayoutVars>
          <dgm:bulletEnabled val="1"/>
        </dgm:presLayoutVars>
      </dgm:prSet>
      <dgm:spPr/>
    </dgm:pt>
    <dgm:pt modelId="{41F6D179-D297-41E8-96AD-F7C9D174AB0F}" type="pres">
      <dgm:prSet presAssocID="{21A33D31-A124-4B53-942A-179F04F6B624}" presName="aSpace" presStyleCnt="0"/>
      <dgm:spPr/>
    </dgm:pt>
    <dgm:pt modelId="{68A31339-B14C-436D-93B2-8AFF2B331111}" type="pres">
      <dgm:prSet presAssocID="{B18A4F32-C478-4427-9C17-77E427505D1F}" presName="aNode" presStyleLbl="fgAcc1" presStyleIdx="5" presStyleCnt="10">
        <dgm:presLayoutVars>
          <dgm:bulletEnabled val="1"/>
        </dgm:presLayoutVars>
      </dgm:prSet>
      <dgm:spPr/>
    </dgm:pt>
    <dgm:pt modelId="{5667A35C-D194-448E-9B55-F9A3F8429B22}" type="pres">
      <dgm:prSet presAssocID="{B18A4F32-C478-4427-9C17-77E427505D1F}" presName="aSpace" presStyleCnt="0"/>
      <dgm:spPr/>
    </dgm:pt>
    <dgm:pt modelId="{4AF5A0F7-51B1-4CD5-9613-5FBAF51ED8AD}" type="pres">
      <dgm:prSet presAssocID="{1C45D039-E3F0-442B-B088-771856FC1A43}" presName="aNode" presStyleLbl="fgAcc1" presStyleIdx="6" presStyleCnt="10">
        <dgm:presLayoutVars>
          <dgm:bulletEnabled val="1"/>
        </dgm:presLayoutVars>
      </dgm:prSet>
      <dgm:spPr/>
    </dgm:pt>
    <dgm:pt modelId="{D4AE029A-CD23-44E4-8E19-5566FB252593}" type="pres">
      <dgm:prSet presAssocID="{1C45D039-E3F0-442B-B088-771856FC1A43}" presName="aSpace" presStyleCnt="0"/>
      <dgm:spPr/>
    </dgm:pt>
    <dgm:pt modelId="{641C1442-CE4B-4490-9AB3-F83B39E09277}" type="pres">
      <dgm:prSet presAssocID="{1B8B4624-0C23-4611-AE15-AF50C57A7A26}" presName="aNode" presStyleLbl="fgAcc1" presStyleIdx="7" presStyleCnt="10">
        <dgm:presLayoutVars>
          <dgm:bulletEnabled val="1"/>
        </dgm:presLayoutVars>
      </dgm:prSet>
      <dgm:spPr/>
    </dgm:pt>
    <dgm:pt modelId="{1D6EDC37-169C-4B50-BABE-0F20B13E633C}" type="pres">
      <dgm:prSet presAssocID="{1B8B4624-0C23-4611-AE15-AF50C57A7A26}" presName="aSpace" presStyleCnt="0"/>
      <dgm:spPr/>
    </dgm:pt>
    <dgm:pt modelId="{BEB87EBC-BA2E-47A8-9F8D-230A2EA8EC87}" type="pres">
      <dgm:prSet presAssocID="{4FBF2987-6CD2-47E2-B500-75805536C952}" presName="aNode" presStyleLbl="fgAcc1" presStyleIdx="8" presStyleCnt="10">
        <dgm:presLayoutVars>
          <dgm:bulletEnabled val="1"/>
        </dgm:presLayoutVars>
      </dgm:prSet>
      <dgm:spPr/>
    </dgm:pt>
    <dgm:pt modelId="{34260EDB-58FD-403F-8001-BA85D3419D46}" type="pres">
      <dgm:prSet presAssocID="{4FBF2987-6CD2-47E2-B500-75805536C952}" presName="aSpace" presStyleCnt="0"/>
      <dgm:spPr/>
    </dgm:pt>
    <dgm:pt modelId="{07F6A98F-3F58-4ECD-A735-B006519A500C}" type="pres">
      <dgm:prSet presAssocID="{201C00E7-BCA5-4C99-B373-FD535E85ED40}" presName="aNode" presStyleLbl="fgAcc1" presStyleIdx="9" presStyleCnt="10">
        <dgm:presLayoutVars>
          <dgm:bulletEnabled val="1"/>
        </dgm:presLayoutVars>
      </dgm:prSet>
      <dgm:spPr/>
    </dgm:pt>
    <dgm:pt modelId="{606F37E6-BE2C-4AC1-8F94-650BBB707802}" type="pres">
      <dgm:prSet presAssocID="{201C00E7-BCA5-4C99-B373-FD535E85ED40}" presName="aSpace" presStyleCnt="0"/>
      <dgm:spPr/>
    </dgm:pt>
  </dgm:ptLst>
  <dgm:cxnLst>
    <dgm:cxn modelId="{077C8C13-CD00-4D77-8EC4-920547E7D8C3}" srcId="{3F714E82-BD43-41D5-878B-42C3A4B89FE3}" destId="{1C45D039-E3F0-442B-B088-771856FC1A43}" srcOrd="6" destOrd="0" parTransId="{E0816CA6-EE19-4694-A924-1495C62F488A}" sibTransId="{B1C8E90D-4A60-4F72-8EBF-CCDF06A5E6B5}"/>
    <dgm:cxn modelId="{4DB46D23-6629-406B-A5CC-94845AC3EE8F}" type="presOf" srcId="{4FBF2987-6CD2-47E2-B500-75805536C952}" destId="{BEB87EBC-BA2E-47A8-9F8D-230A2EA8EC87}" srcOrd="0" destOrd="0" presId="urn:microsoft.com/office/officeart/2005/8/layout/pyramid2"/>
    <dgm:cxn modelId="{39801F3B-A053-4B75-9910-1F228AC9F8A0}" srcId="{3F714E82-BD43-41D5-878B-42C3A4B89FE3}" destId="{6D19D27D-7CC9-49F9-9C00-DD69A9F80516}" srcOrd="2" destOrd="0" parTransId="{7EF62FE5-7776-4BC6-A91D-025C9BE984A4}" sibTransId="{4E1C16DE-9396-4B72-86CE-06B107B45000}"/>
    <dgm:cxn modelId="{B190DC3E-77A4-4575-8FE5-72B74EFA8B5B}" type="presOf" srcId="{3F714E82-BD43-41D5-878B-42C3A4B89FE3}" destId="{8C2A52AE-0E0B-40DF-93E0-B2691DEEBE85}" srcOrd="0" destOrd="0" presId="urn:microsoft.com/office/officeart/2005/8/layout/pyramid2"/>
    <dgm:cxn modelId="{933AE53F-BD84-4124-8264-47BC2F29F984}" srcId="{3F714E82-BD43-41D5-878B-42C3A4B89FE3}" destId="{B18A4F32-C478-4427-9C17-77E427505D1F}" srcOrd="5" destOrd="0" parTransId="{C753C0C6-233F-432E-99B2-DA67DFC52120}" sibTransId="{43FFBBDA-429B-4E40-926F-61CA78D056E5}"/>
    <dgm:cxn modelId="{1E0F105B-19D5-48D0-9F1C-80F32AE7D905}" srcId="{3F714E82-BD43-41D5-878B-42C3A4B89FE3}" destId="{760EC581-3822-4CD5-BE83-0A80BAF56D63}" srcOrd="1" destOrd="0" parTransId="{9CF8C2A0-F779-4DE1-95EA-7F90B425371B}" sibTransId="{2EBCA700-DF80-433A-9509-6A349F2B4A70}"/>
    <dgm:cxn modelId="{66D6B241-D607-45D9-8AB5-A51C7B684409}" type="presOf" srcId="{805D3DB2-591A-4CDC-9E84-CD92E23F283E}" destId="{BCC7F5E4-AF57-4F47-A172-C35790A494E4}" srcOrd="0" destOrd="0" presId="urn:microsoft.com/office/officeart/2005/8/layout/pyramid2"/>
    <dgm:cxn modelId="{7F107968-FD30-4BE0-9177-18F02F068D9D}" type="presOf" srcId="{1C45D039-E3F0-442B-B088-771856FC1A43}" destId="{4AF5A0F7-51B1-4CD5-9613-5FBAF51ED8AD}" srcOrd="0" destOrd="0" presId="urn:microsoft.com/office/officeart/2005/8/layout/pyramid2"/>
    <dgm:cxn modelId="{7CEECA68-B0E2-43A9-98BF-08533D100CBC}" type="presOf" srcId="{201C00E7-BCA5-4C99-B373-FD535E85ED40}" destId="{07F6A98F-3F58-4ECD-A735-B006519A500C}" srcOrd="0" destOrd="0" presId="urn:microsoft.com/office/officeart/2005/8/layout/pyramid2"/>
    <dgm:cxn modelId="{BEAD006E-E7FF-4CC8-A641-18852B90B81B}" type="presOf" srcId="{21A33D31-A124-4B53-942A-179F04F6B624}" destId="{7C85FA3E-C14B-4A3D-9B6E-33BFB6B0C44D}" srcOrd="0" destOrd="0" presId="urn:microsoft.com/office/officeart/2005/8/layout/pyramid2"/>
    <dgm:cxn modelId="{393D8E54-6564-4647-A974-C94AAF817830}" srcId="{3F714E82-BD43-41D5-878B-42C3A4B89FE3}" destId="{21A33D31-A124-4B53-942A-179F04F6B624}" srcOrd="4" destOrd="0" parTransId="{5E6ECE17-932D-43D9-8FD7-A5EC05774D59}" sibTransId="{034997F9-CDE4-40E7-85B5-B256AC91A907}"/>
    <dgm:cxn modelId="{F357C157-E241-43BF-8B6B-9469BE81266D}" srcId="{3F714E82-BD43-41D5-878B-42C3A4B89FE3}" destId="{328AF879-D55C-4074-B56D-F37496189631}" srcOrd="0" destOrd="0" parTransId="{0FDF6E3C-07F2-411F-9E7D-71AF166CB7D6}" sibTransId="{CE0E341A-A1AC-46C7-948E-5D8B8CB11302}"/>
    <dgm:cxn modelId="{A4474559-54AB-494C-BD63-D9CBD7EE6909}" srcId="{3F714E82-BD43-41D5-878B-42C3A4B89FE3}" destId="{201C00E7-BCA5-4C99-B373-FD535E85ED40}" srcOrd="9" destOrd="0" parTransId="{F0BA50BD-C726-4AB4-B616-2DDA9CF9FF65}" sibTransId="{6F35A2C0-5404-42B6-896B-0ED7CBF1790A}"/>
    <dgm:cxn modelId="{B469F187-2B51-42AF-B803-CCEFD6985D38}" srcId="{3F714E82-BD43-41D5-878B-42C3A4B89FE3}" destId="{805D3DB2-591A-4CDC-9E84-CD92E23F283E}" srcOrd="3" destOrd="0" parTransId="{B819944B-B276-4912-B36D-4E37351D221A}" sibTransId="{70E5C105-3221-4FCF-B1C7-844BAF9B8511}"/>
    <dgm:cxn modelId="{FBF711D3-C76B-43E5-AFBB-275862F5104E}" type="presOf" srcId="{B18A4F32-C478-4427-9C17-77E427505D1F}" destId="{68A31339-B14C-436D-93B2-8AFF2B331111}" srcOrd="0" destOrd="0" presId="urn:microsoft.com/office/officeart/2005/8/layout/pyramid2"/>
    <dgm:cxn modelId="{CB5DE4D4-647C-4FF7-849E-B0C57613E771}" type="presOf" srcId="{1B8B4624-0C23-4611-AE15-AF50C57A7A26}" destId="{641C1442-CE4B-4490-9AB3-F83B39E09277}" srcOrd="0" destOrd="0" presId="urn:microsoft.com/office/officeart/2005/8/layout/pyramid2"/>
    <dgm:cxn modelId="{1D38CBDC-9554-4E72-96C0-DD4B9B438144}" type="presOf" srcId="{760EC581-3822-4CD5-BE83-0A80BAF56D63}" destId="{629DD103-83E5-417B-A393-19F7B6804BD3}" srcOrd="0" destOrd="0" presId="urn:microsoft.com/office/officeart/2005/8/layout/pyramid2"/>
    <dgm:cxn modelId="{B92D41EB-39D6-4DD0-813A-B110B8F560A2}" type="presOf" srcId="{6D19D27D-7CC9-49F9-9C00-DD69A9F80516}" destId="{067DD071-9548-46FF-9B11-CB4B7B392AB3}" srcOrd="0" destOrd="0" presId="urn:microsoft.com/office/officeart/2005/8/layout/pyramid2"/>
    <dgm:cxn modelId="{03862AEF-0B7B-494C-849B-EB997BDFF6D0}" srcId="{3F714E82-BD43-41D5-878B-42C3A4B89FE3}" destId="{1B8B4624-0C23-4611-AE15-AF50C57A7A26}" srcOrd="7" destOrd="0" parTransId="{657927A2-D2E2-4BF6-A6CC-23D1FEAA808B}" sibTransId="{8B17157B-778E-4D4D-99B1-CA6DF16DC770}"/>
    <dgm:cxn modelId="{A299E7F5-6BA3-4C15-BA19-B7EE0CD4750B}" srcId="{3F714E82-BD43-41D5-878B-42C3A4B89FE3}" destId="{4FBF2987-6CD2-47E2-B500-75805536C952}" srcOrd="8" destOrd="0" parTransId="{1981E959-F99A-4AD4-8125-8703522C91B0}" sibTransId="{5343586E-3A11-4250-B1A6-95CD80BD2D48}"/>
    <dgm:cxn modelId="{292CDAF9-4398-4F45-B119-1361DEC9706D}" type="presOf" srcId="{328AF879-D55C-4074-B56D-F37496189631}" destId="{F12972D6-ABBE-42D0-8DE1-A073418643D8}" srcOrd="0" destOrd="0" presId="urn:microsoft.com/office/officeart/2005/8/layout/pyramid2"/>
    <dgm:cxn modelId="{15BB208A-AE8F-4A89-AC69-F7E2D3F39E9A}" type="presParOf" srcId="{8C2A52AE-0E0B-40DF-93E0-B2691DEEBE85}" destId="{CC748A19-5EA5-4C78-BA33-5C7D9609D9A5}" srcOrd="0" destOrd="0" presId="urn:microsoft.com/office/officeart/2005/8/layout/pyramid2"/>
    <dgm:cxn modelId="{F9F1394D-FFB0-4158-A896-8E7CE48A8007}" type="presParOf" srcId="{8C2A52AE-0E0B-40DF-93E0-B2691DEEBE85}" destId="{BFDAA846-0A83-4A2D-83DE-39BB0A7A98CD}" srcOrd="1" destOrd="0" presId="urn:microsoft.com/office/officeart/2005/8/layout/pyramid2"/>
    <dgm:cxn modelId="{5DAADA7B-4458-4FD7-B6F9-940D0F755ED4}" type="presParOf" srcId="{BFDAA846-0A83-4A2D-83DE-39BB0A7A98CD}" destId="{F12972D6-ABBE-42D0-8DE1-A073418643D8}" srcOrd="0" destOrd="0" presId="urn:microsoft.com/office/officeart/2005/8/layout/pyramid2"/>
    <dgm:cxn modelId="{07BB8850-B52A-48D5-948E-E2766879A322}" type="presParOf" srcId="{BFDAA846-0A83-4A2D-83DE-39BB0A7A98CD}" destId="{04B05C75-3C5D-418B-BFD7-B06EEEE84993}" srcOrd="1" destOrd="0" presId="urn:microsoft.com/office/officeart/2005/8/layout/pyramid2"/>
    <dgm:cxn modelId="{FABE3DE1-8223-4B8D-A675-32111F51E175}" type="presParOf" srcId="{BFDAA846-0A83-4A2D-83DE-39BB0A7A98CD}" destId="{629DD103-83E5-417B-A393-19F7B6804BD3}" srcOrd="2" destOrd="0" presId="urn:microsoft.com/office/officeart/2005/8/layout/pyramid2"/>
    <dgm:cxn modelId="{4E72AA36-F8CA-4734-8767-950D9C4C64B6}" type="presParOf" srcId="{BFDAA846-0A83-4A2D-83DE-39BB0A7A98CD}" destId="{429FBC8F-BB8D-40FA-B661-284323181647}" srcOrd="3" destOrd="0" presId="urn:microsoft.com/office/officeart/2005/8/layout/pyramid2"/>
    <dgm:cxn modelId="{A7C7779B-D1C8-4837-98B1-637398537D4C}" type="presParOf" srcId="{BFDAA846-0A83-4A2D-83DE-39BB0A7A98CD}" destId="{067DD071-9548-46FF-9B11-CB4B7B392AB3}" srcOrd="4" destOrd="0" presId="urn:microsoft.com/office/officeart/2005/8/layout/pyramid2"/>
    <dgm:cxn modelId="{87A5B7E5-4B4F-4429-ADD4-6C08F0275F2B}" type="presParOf" srcId="{BFDAA846-0A83-4A2D-83DE-39BB0A7A98CD}" destId="{78202FC9-FE2B-4F97-9312-08073289D857}" srcOrd="5" destOrd="0" presId="urn:microsoft.com/office/officeart/2005/8/layout/pyramid2"/>
    <dgm:cxn modelId="{A7FA0C67-C963-42B0-B58B-1287A19FCECD}" type="presParOf" srcId="{BFDAA846-0A83-4A2D-83DE-39BB0A7A98CD}" destId="{BCC7F5E4-AF57-4F47-A172-C35790A494E4}" srcOrd="6" destOrd="0" presId="urn:microsoft.com/office/officeart/2005/8/layout/pyramid2"/>
    <dgm:cxn modelId="{1D4EEFC9-6D25-49CD-BDBC-BD18D98AF540}" type="presParOf" srcId="{BFDAA846-0A83-4A2D-83DE-39BB0A7A98CD}" destId="{67491BAE-0768-4EB6-A17F-477B4486B215}" srcOrd="7" destOrd="0" presId="urn:microsoft.com/office/officeart/2005/8/layout/pyramid2"/>
    <dgm:cxn modelId="{A14F9549-CAE4-4337-8A28-4E784BC5DA98}" type="presParOf" srcId="{BFDAA846-0A83-4A2D-83DE-39BB0A7A98CD}" destId="{7C85FA3E-C14B-4A3D-9B6E-33BFB6B0C44D}" srcOrd="8" destOrd="0" presId="urn:microsoft.com/office/officeart/2005/8/layout/pyramid2"/>
    <dgm:cxn modelId="{CF64ED22-DCFF-4B22-8DFB-29EE2F903E4E}" type="presParOf" srcId="{BFDAA846-0A83-4A2D-83DE-39BB0A7A98CD}" destId="{41F6D179-D297-41E8-96AD-F7C9D174AB0F}" srcOrd="9" destOrd="0" presId="urn:microsoft.com/office/officeart/2005/8/layout/pyramid2"/>
    <dgm:cxn modelId="{56FC20A2-C67E-44D0-89A9-4AE486D732FE}" type="presParOf" srcId="{BFDAA846-0A83-4A2D-83DE-39BB0A7A98CD}" destId="{68A31339-B14C-436D-93B2-8AFF2B331111}" srcOrd="10" destOrd="0" presId="urn:microsoft.com/office/officeart/2005/8/layout/pyramid2"/>
    <dgm:cxn modelId="{E8A804F4-7B12-4DD3-9310-2CD89FC1390C}" type="presParOf" srcId="{BFDAA846-0A83-4A2D-83DE-39BB0A7A98CD}" destId="{5667A35C-D194-448E-9B55-F9A3F8429B22}" srcOrd="11" destOrd="0" presId="urn:microsoft.com/office/officeart/2005/8/layout/pyramid2"/>
    <dgm:cxn modelId="{74BED3A8-E995-43A1-B8CA-19D3B06C7207}" type="presParOf" srcId="{BFDAA846-0A83-4A2D-83DE-39BB0A7A98CD}" destId="{4AF5A0F7-51B1-4CD5-9613-5FBAF51ED8AD}" srcOrd="12" destOrd="0" presId="urn:microsoft.com/office/officeart/2005/8/layout/pyramid2"/>
    <dgm:cxn modelId="{48A0951C-011A-4BD1-AAE3-4EFEF4B406D4}" type="presParOf" srcId="{BFDAA846-0A83-4A2D-83DE-39BB0A7A98CD}" destId="{D4AE029A-CD23-44E4-8E19-5566FB252593}" srcOrd="13" destOrd="0" presId="urn:microsoft.com/office/officeart/2005/8/layout/pyramid2"/>
    <dgm:cxn modelId="{9E1E8769-D499-4891-8C80-C5D30FC675F5}" type="presParOf" srcId="{BFDAA846-0A83-4A2D-83DE-39BB0A7A98CD}" destId="{641C1442-CE4B-4490-9AB3-F83B39E09277}" srcOrd="14" destOrd="0" presId="urn:microsoft.com/office/officeart/2005/8/layout/pyramid2"/>
    <dgm:cxn modelId="{20AFA3AA-077F-4905-9688-9E350416E845}" type="presParOf" srcId="{BFDAA846-0A83-4A2D-83DE-39BB0A7A98CD}" destId="{1D6EDC37-169C-4B50-BABE-0F20B13E633C}" srcOrd="15" destOrd="0" presId="urn:microsoft.com/office/officeart/2005/8/layout/pyramid2"/>
    <dgm:cxn modelId="{AF6D5356-8A75-4612-96D8-40F864CAB380}" type="presParOf" srcId="{BFDAA846-0A83-4A2D-83DE-39BB0A7A98CD}" destId="{BEB87EBC-BA2E-47A8-9F8D-230A2EA8EC87}" srcOrd="16" destOrd="0" presId="urn:microsoft.com/office/officeart/2005/8/layout/pyramid2"/>
    <dgm:cxn modelId="{63212153-FB62-4DC9-AA08-F0367E067928}" type="presParOf" srcId="{BFDAA846-0A83-4A2D-83DE-39BB0A7A98CD}" destId="{34260EDB-58FD-403F-8001-BA85D3419D46}" srcOrd="17" destOrd="0" presId="urn:microsoft.com/office/officeart/2005/8/layout/pyramid2"/>
    <dgm:cxn modelId="{747AE1B8-BC00-402C-B8FE-75F41A409C4C}" type="presParOf" srcId="{BFDAA846-0A83-4A2D-83DE-39BB0A7A98CD}" destId="{07F6A98F-3F58-4ECD-A735-B006519A500C}" srcOrd="18" destOrd="0" presId="urn:microsoft.com/office/officeart/2005/8/layout/pyramid2"/>
    <dgm:cxn modelId="{98D0962C-7574-4377-8B79-CEAF3BD1C5E4}" type="presParOf" srcId="{BFDAA846-0A83-4A2D-83DE-39BB0A7A98CD}" destId="{606F37E6-BE2C-4AC1-8F94-650BBB707802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3FBE82E-FEB5-4DEF-904E-77F3C9C8349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8EB2B15-09D8-4BA6-8A21-5DEABC1F6D75}">
      <dgm:prSet phldrT="[Текст]"/>
      <dgm:spPr/>
      <dgm:t>
        <a:bodyPr/>
        <a:lstStyle/>
        <a:p>
          <a:r>
            <a:rPr lang="uk-UA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Прості</a:t>
          </a:r>
          <a:endParaRPr lang="ru-RU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1F99C1-E43D-411E-B5C4-5A2F7D29B49C}" type="parTrans" cxnId="{CE1C1B35-EE2C-4DD4-ACA3-1AC27CBE039E}">
      <dgm:prSet/>
      <dgm:spPr/>
      <dgm:t>
        <a:bodyPr/>
        <a:lstStyle/>
        <a:p>
          <a:endParaRPr lang="ru-RU"/>
        </a:p>
      </dgm:t>
    </dgm:pt>
    <dgm:pt modelId="{D9C5CFFF-7551-4AC1-A1EC-EC212D652DD5}" type="sibTrans" cxnId="{CE1C1B35-EE2C-4DD4-ACA3-1AC27CBE039E}">
      <dgm:prSet/>
      <dgm:spPr/>
      <dgm:t>
        <a:bodyPr/>
        <a:lstStyle/>
        <a:p>
          <a:endParaRPr lang="ru-RU"/>
        </a:p>
      </dgm:t>
    </dgm:pt>
    <dgm:pt modelId="{813F598B-E32D-4A70-8D3D-63D357436BA1}">
      <dgm:prSet phldrT="[Текст]"/>
      <dgm:spPr/>
      <dgm:t>
        <a:bodyPr/>
        <a:lstStyle/>
        <a:p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Складні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EFEAFF-5EB0-4845-87B9-B517C0ED09AB}" type="parTrans" cxnId="{B75A2B00-4A93-40A0-89F6-2DE46B4C94F4}">
      <dgm:prSet/>
      <dgm:spPr/>
      <dgm:t>
        <a:bodyPr/>
        <a:lstStyle/>
        <a:p>
          <a:endParaRPr lang="ru-RU"/>
        </a:p>
      </dgm:t>
    </dgm:pt>
    <dgm:pt modelId="{38AA3F1E-D10D-4DE1-8428-451934A729A2}" type="sibTrans" cxnId="{B75A2B00-4A93-40A0-89F6-2DE46B4C94F4}">
      <dgm:prSet/>
      <dgm:spPr/>
      <dgm:t>
        <a:bodyPr/>
        <a:lstStyle/>
        <a:p>
          <a:endParaRPr lang="ru-RU"/>
        </a:p>
      </dgm:t>
    </dgm:pt>
    <dgm:pt modelId="{E0DAFBE6-FC52-43A9-AD93-6A06211B115E}">
      <dgm:prSet phldrT="[Текст]"/>
      <dgm:spPr/>
      <dgm:t>
        <a:bodyPr/>
        <a:lstStyle/>
        <a:p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Дуже складні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37C615-8EEF-4736-AE5D-56AB80502BD9}" type="parTrans" cxnId="{BA8D42AC-828F-46F6-B304-BD1DE6B3F7E9}">
      <dgm:prSet/>
      <dgm:spPr/>
      <dgm:t>
        <a:bodyPr/>
        <a:lstStyle/>
        <a:p>
          <a:endParaRPr lang="ru-RU"/>
        </a:p>
      </dgm:t>
    </dgm:pt>
    <dgm:pt modelId="{986A9E2E-BD92-41F5-9967-787641CE4485}" type="sibTrans" cxnId="{BA8D42AC-828F-46F6-B304-BD1DE6B3F7E9}">
      <dgm:prSet/>
      <dgm:spPr/>
      <dgm:t>
        <a:bodyPr/>
        <a:lstStyle/>
        <a:p>
          <a:endParaRPr lang="ru-RU"/>
        </a:p>
      </dgm:t>
    </dgm:pt>
    <dgm:pt modelId="{B4D6C916-FE4F-4449-BD50-9C2B06126F57}" type="pres">
      <dgm:prSet presAssocID="{E3FBE82E-FEB5-4DEF-904E-77F3C9C83493}" presName="rootnode" presStyleCnt="0">
        <dgm:presLayoutVars>
          <dgm:chMax/>
          <dgm:chPref/>
          <dgm:dir/>
          <dgm:animLvl val="lvl"/>
        </dgm:presLayoutVars>
      </dgm:prSet>
      <dgm:spPr/>
    </dgm:pt>
    <dgm:pt modelId="{27A3A867-0A38-4D53-A7D2-5C0DD209AB9F}" type="pres">
      <dgm:prSet presAssocID="{18EB2B15-09D8-4BA6-8A21-5DEABC1F6D75}" presName="composite" presStyleCnt="0"/>
      <dgm:spPr/>
    </dgm:pt>
    <dgm:pt modelId="{14494BBD-0089-4D11-9556-0655C56449AF}" type="pres">
      <dgm:prSet presAssocID="{18EB2B15-09D8-4BA6-8A21-5DEABC1F6D75}" presName="LShape" presStyleLbl="alignNode1" presStyleIdx="0" presStyleCnt="5"/>
      <dgm:spPr/>
    </dgm:pt>
    <dgm:pt modelId="{10A4946A-CA29-41DC-A881-CEEA2A8ACA85}" type="pres">
      <dgm:prSet presAssocID="{18EB2B15-09D8-4BA6-8A21-5DEABC1F6D7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A9222AA-3756-4745-B43C-BABE3B20BE13}" type="pres">
      <dgm:prSet presAssocID="{18EB2B15-09D8-4BA6-8A21-5DEABC1F6D75}" presName="Triangle" presStyleLbl="alignNode1" presStyleIdx="1" presStyleCnt="5"/>
      <dgm:spPr/>
    </dgm:pt>
    <dgm:pt modelId="{A5750C92-5AA2-4DDF-BD50-D73161D9B7DD}" type="pres">
      <dgm:prSet presAssocID="{D9C5CFFF-7551-4AC1-A1EC-EC212D652DD5}" presName="sibTrans" presStyleCnt="0"/>
      <dgm:spPr/>
    </dgm:pt>
    <dgm:pt modelId="{12D46AC5-8F46-48A8-BF05-0E2D9A3486B3}" type="pres">
      <dgm:prSet presAssocID="{D9C5CFFF-7551-4AC1-A1EC-EC212D652DD5}" presName="space" presStyleCnt="0"/>
      <dgm:spPr/>
    </dgm:pt>
    <dgm:pt modelId="{9EFD44C4-769C-46E4-AB61-003812E22BBC}" type="pres">
      <dgm:prSet presAssocID="{813F598B-E32D-4A70-8D3D-63D357436BA1}" presName="composite" presStyleCnt="0"/>
      <dgm:spPr/>
    </dgm:pt>
    <dgm:pt modelId="{C851C995-52FC-4A96-B28D-9D033B7C55C0}" type="pres">
      <dgm:prSet presAssocID="{813F598B-E32D-4A70-8D3D-63D357436BA1}" presName="LShape" presStyleLbl="alignNode1" presStyleIdx="2" presStyleCnt="5"/>
      <dgm:spPr/>
    </dgm:pt>
    <dgm:pt modelId="{9BFE7485-C073-489C-A9E5-6584C3FD7849}" type="pres">
      <dgm:prSet presAssocID="{813F598B-E32D-4A70-8D3D-63D357436BA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9A3C22C-BEBB-42C8-9E45-E8861F80ABF4}" type="pres">
      <dgm:prSet presAssocID="{813F598B-E32D-4A70-8D3D-63D357436BA1}" presName="Triangle" presStyleLbl="alignNode1" presStyleIdx="3" presStyleCnt="5"/>
      <dgm:spPr/>
    </dgm:pt>
    <dgm:pt modelId="{D201A37E-A25D-44EA-837E-53602E0CD029}" type="pres">
      <dgm:prSet presAssocID="{38AA3F1E-D10D-4DE1-8428-451934A729A2}" presName="sibTrans" presStyleCnt="0"/>
      <dgm:spPr/>
    </dgm:pt>
    <dgm:pt modelId="{379C0852-60FC-4724-A5CC-ED420DA6F8A7}" type="pres">
      <dgm:prSet presAssocID="{38AA3F1E-D10D-4DE1-8428-451934A729A2}" presName="space" presStyleCnt="0"/>
      <dgm:spPr/>
    </dgm:pt>
    <dgm:pt modelId="{D838A1AE-1B7B-438C-A5BE-96DB3B96C139}" type="pres">
      <dgm:prSet presAssocID="{E0DAFBE6-FC52-43A9-AD93-6A06211B115E}" presName="composite" presStyleCnt="0"/>
      <dgm:spPr/>
    </dgm:pt>
    <dgm:pt modelId="{74ECAB89-DD75-4C41-9AEF-C6F9C6D6FA01}" type="pres">
      <dgm:prSet presAssocID="{E0DAFBE6-FC52-43A9-AD93-6A06211B115E}" presName="LShape" presStyleLbl="alignNode1" presStyleIdx="4" presStyleCnt="5"/>
      <dgm:spPr/>
    </dgm:pt>
    <dgm:pt modelId="{4B2D80CA-9AEC-44E6-82FC-FF2DC7202492}" type="pres">
      <dgm:prSet presAssocID="{E0DAFBE6-FC52-43A9-AD93-6A06211B115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75A2B00-4A93-40A0-89F6-2DE46B4C94F4}" srcId="{E3FBE82E-FEB5-4DEF-904E-77F3C9C83493}" destId="{813F598B-E32D-4A70-8D3D-63D357436BA1}" srcOrd="1" destOrd="0" parTransId="{3DEFEAFF-5EB0-4845-87B9-B517C0ED09AB}" sibTransId="{38AA3F1E-D10D-4DE1-8428-451934A729A2}"/>
    <dgm:cxn modelId="{71A70E20-8BC3-4B05-B8D0-B3926677D7DE}" type="presOf" srcId="{E0DAFBE6-FC52-43A9-AD93-6A06211B115E}" destId="{4B2D80CA-9AEC-44E6-82FC-FF2DC7202492}" srcOrd="0" destOrd="0" presId="urn:microsoft.com/office/officeart/2009/3/layout/StepUpProcess"/>
    <dgm:cxn modelId="{9651EC2C-AAA6-4534-9DB4-7EEB49B44D3B}" type="presOf" srcId="{E3FBE82E-FEB5-4DEF-904E-77F3C9C83493}" destId="{B4D6C916-FE4F-4449-BD50-9C2B06126F57}" srcOrd="0" destOrd="0" presId="urn:microsoft.com/office/officeart/2009/3/layout/StepUpProcess"/>
    <dgm:cxn modelId="{CE1C1B35-EE2C-4DD4-ACA3-1AC27CBE039E}" srcId="{E3FBE82E-FEB5-4DEF-904E-77F3C9C83493}" destId="{18EB2B15-09D8-4BA6-8A21-5DEABC1F6D75}" srcOrd="0" destOrd="0" parTransId="{3F1F99C1-E43D-411E-B5C4-5A2F7D29B49C}" sibTransId="{D9C5CFFF-7551-4AC1-A1EC-EC212D652DD5}"/>
    <dgm:cxn modelId="{AE857578-C868-4FC5-BB48-3C2366D41E44}" type="presOf" srcId="{813F598B-E32D-4A70-8D3D-63D357436BA1}" destId="{9BFE7485-C073-489C-A9E5-6584C3FD7849}" srcOrd="0" destOrd="0" presId="urn:microsoft.com/office/officeart/2009/3/layout/StepUpProcess"/>
    <dgm:cxn modelId="{BA8D42AC-828F-46F6-B304-BD1DE6B3F7E9}" srcId="{E3FBE82E-FEB5-4DEF-904E-77F3C9C83493}" destId="{E0DAFBE6-FC52-43A9-AD93-6A06211B115E}" srcOrd="2" destOrd="0" parTransId="{5C37C615-8EEF-4736-AE5D-56AB80502BD9}" sibTransId="{986A9E2E-BD92-41F5-9967-787641CE4485}"/>
    <dgm:cxn modelId="{249E95D1-55AD-45A3-841A-495AA025CD87}" type="presOf" srcId="{18EB2B15-09D8-4BA6-8A21-5DEABC1F6D75}" destId="{10A4946A-CA29-41DC-A881-CEEA2A8ACA85}" srcOrd="0" destOrd="0" presId="urn:microsoft.com/office/officeart/2009/3/layout/StepUpProcess"/>
    <dgm:cxn modelId="{C0BFE804-2FC3-4ED2-9040-3818295E659A}" type="presParOf" srcId="{B4D6C916-FE4F-4449-BD50-9C2B06126F57}" destId="{27A3A867-0A38-4D53-A7D2-5C0DD209AB9F}" srcOrd="0" destOrd="0" presId="urn:microsoft.com/office/officeart/2009/3/layout/StepUpProcess"/>
    <dgm:cxn modelId="{068A3AC6-D88D-46BB-905B-2A7A76751D95}" type="presParOf" srcId="{27A3A867-0A38-4D53-A7D2-5C0DD209AB9F}" destId="{14494BBD-0089-4D11-9556-0655C56449AF}" srcOrd="0" destOrd="0" presId="urn:microsoft.com/office/officeart/2009/3/layout/StepUpProcess"/>
    <dgm:cxn modelId="{ACCD690E-9D72-4119-9E47-C7D807B5BDA2}" type="presParOf" srcId="{27A3A867-0A38-4D53-A7D2-5C0DD209AB9F}" destId="{10A4946A-CA29-41DC-A881-CEEA2A8ACA85}" srcOrd="1" destOrd="0" presId="urn:microsoft.com/office/officeart/2009/3/layout/StepUpProcess"/>
    <dgm:cxn modelId="{6342D148-1BD4-4CB2-9EFD-2E7BFAB1A801}" type="presParOf" srcId="{27A3A867-0A38-4D53-A7D2-5C0DD209AB9F}" destId="{4A9222AA-3756-4745-B43C-BABE3B20BE13}" srcOrd="2" destOrd="0" presId="urn:microsoft.com/office/officeart/2009/3/layout/StepUpProcess"/>
    <dgm:cxn modelId="{C9418948-1AC3-4F3E-BA0F-F81B00B3F3E6}" type="presParOf" srcId="{B4D6C916-FE4F-4449-BD50-9C2B06126F57}" destId="{A5750C92-5AA2-4DDF-BD50-D73161D9B7DD}" srcOrd="1" destOrd="0" presId="urn:microsoft.com/office/officeart/2009/3/layout/StepUpProcess"/>
    <dgm:cxn modelId="{617DBB18-0D1B-45E7-A760-E89B6300C930}" type="presParOf" srcId="{A5750C92-5AA2-4DDF-BD50-D73161D9B7DD}" destId="{12D46AC5-8F46-48A8-BF05-0E2D9A3486B3}" srcOrd="0" destOrd="0" presId="urn:microsoft.com/office/officeart/2009/3/layout/StepUpProcess"/>
    <dgm:cxn modelId="{653EE706-13A5-4E09-8FEC-639700B7979A}" type="presParOf" srcId="{B4D6C916-FE4F-4449-BD50-9C2B06126F57}" destId="{9EFD44C4-769C-46E4-AB61-003812E22BBC}" srcOrd="2" destOrd="0" presId="urn:microsoft.com/office/officeart/2009/3/layout/StepUpProcess"/>
    <dgm:cxn modelId="{A540303E-6CAC-4AAB-8A85-AE0040C1B7AD}" type="presParOf" srcId="{9EFD44C4-769C-46E4-AB61-003812E22BBC}" destId="{C851C995-52FC-4A96-B28D-9D033B7C55C0}" srcOrd="0" destOrd="0" presId="urn:microsoft.com/office/officeart/2009/3/layout/StepUpProcess"/>
    <dgm:cxn modelId="{17A46650-5753-44BE-BDCF-5277AC12CEC9}" type="presParOf" srcId="{9EFD44C4-769C-46E4-AB61-003812E22BBC}" destId="{9BFE7485-C073-489C-A9E5-6584C3FD7849}" srcOrd="1" destOrd="0" presId="urn:microsoft.com/office/officeart/2009/3/layout/StepUpProcess"/>
    <dgm:cxn modelId="{8965C49A-BD8A-40D7-AE88-F0C6472C1C76}" type="presParOf" srcId="{9EFD44C4-769C-46E4-AB61-003812E22BBC}" destId="{19A3C22C-BEBB-42C8-9E45-E8861F80ABF4}" srcOrd="2" destOrd="0" presId="urn:microsoft.com/office/officeart/2009/3/layout/StepUpProcess"/>
    <dgm:cxn modelId="{6485384E-083C-49AF-AE9A-1C0DF5210D86}" type="presParOf" srcId="{B4D6C916-FE4F-4449-BD50-9C2B06126F57}" destId="{D201A37E-A25D-44EA-837E-53602E0CD029}" srcOrd="3" destOrd="0" presId="urn:microsoft.com/office/officeart/2009/3/layout/StepUpProcess"/>
    <dgm:cxn modelId="{C55BCB88-4B9E-4509-A582-4168B9B985AE}" type="presParOf" srcId="{D201A37E-A25D-44EA-837E-53602E0CD029}" destId="{379C0852-60FC-4724-A5CC-ED420DA6F8A7}" srcOrd="0" destOrd="0" presId="urn:microsoft.com/office/officeart/2009/3/layout/StepUpProcess"/>
    <dgm:cxn modelId="{BE3956D4-9E1F-4E55-929A-0EE6C8330A0E}" type="presParOf" srcId="{B4D6C916-FE4F-4449-BD50-9C2B06126F57}" destId="{D838A1AE-1B7B-438C-A5BE-96DB3B96C139}" srcOrd="4" destOrd="0" presId="urn:microsoft.com/office/officeart/2009/3/layout/StepUpProcess"/>
    <dgm:cxn modelId="{4FF30A84-1780-429A-8D6B-DC7E51374B60}" type="presParOf" srcId="{D838A1AE-1B7B-438C-A5BE-96DB3B96C139}" destId="{74ECAB89-DD75-4C41-9AEF-C6F9C6D6FA01}" srcOrd="0" destOrd="0" presId="urn:microsoft.com/office/officeart/2009/3/layout/StepUpProcess"/>
    <dgm:cxn modelId="{474E6813-81BD-4BE0-927C-7F824A9AA2FB}" type="presParOf" srcId="{D838A1AE-1B7B-438C-A5BE-96DB3B96C139}" destId="{4B2D80CA-9AEC-44E6-82FC-FF2DC720249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91F90D6-4C47-4C9C-BB4E-DC4440868773}" type="doc">
      <dgm:prSet loTypeId="urn:microsoft.com/office/officeart/2005/8/layout/list1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0504300-2076-47DB-A7F4-9B883665CB53}">
      <dgm:prSet phldrT="[Текст]" custT="1"/>
      <dgm:spPr/>
      <dgm:t>
        <a:bodyPr/>
        <a:lstStyle/>
        <a:p>
          <a:pPr algn="just"/>
          <a:r>
            <a:rPr lang="uk-UA" sz="2800" b="1" dirty="0"/>
            <a:t>СТАНДАРТНІ:</a:t>
          </a:r>
          <a:r>
            <a:rPr lang="uk-UA" sz="2800" dirty="0"/>
            <a:t> </a:t>
          </a:r>
          <a:r>
            <a:rPr lang="uk-UA" sz="2400" dirty="0"/>
            <a:t>зі стандартними вимогами до якості </a:t>
          </a:r>
          <a:r>
            <a:rPr lang="uk-UA" sz="2400" dirty="0" err="1"/>
            <a:t>проєкту</a:t>
          </a:r>
          <a:endParaRPr lang="ru-RU" sz="2400" dirty="0"/>
        </a:p>
      </dgm:t>
    </dgm:pt>
    <dgm:pt modelId="{ED3BE890-37A0-463B-B15F-9FE122B7116E}" type="parTrans" cxnId="{DAE6C382-1459-4F51-BEFF-BAE1A7981FAF}">
      <dgm:prSet/>
      <dgm:spPr/>
      <dgm:t>
        <a:bodyPr/>
        <a:lstStyle/>
        <a:p>
          <a:endParaRPr lang="ru-RU"/>
        </a:p>
      </dgm:t>
    </dgm:pt>
    <dgm:pt modelId="{890CAB71-80B4-4D05-861C-39C2F15D7BDB}" type="sibTrans" cxnId="{DAE6C382-1459-4F51-BEFF-BAE1A7981FAF}">
      <dgm:prSet/>
      <dgm:spPr/>
      <dgm:t>
        <a:bodyPr/>
        <a:lstStyle/>
        <a:p>
          <a:endParaRPr lang="ru-RU"/>
        </a:p>
      </dgm:t>
    </dgm:pt>
    <dgm:pt modelId="{2B2ADE7D-F27C-4D43-89BF-402A3BC6FCA3}">
      <dgm:prSet phldrT="[Текст]" custT="1"/>
      <dgm:spPr/>
      <dgm:t>
        <a:bodyPr/>
        <a:lstStyle/>
        <a:p>
          <a:pPr algn="just"/>
          <a:r>
            <a:rPr lang="uk-UA" sz="2800" b="1" dirty="0"/>
            <a:t>Модульні</a:t>
          </a:r>
          <a:r>
            <a:rPr lang="uk-UA" sz="2400" b="1" dirty="0"/>
            <a:t>:</a:t>
          </a:r>
          <a:r>
            <a:rPr lang="uk-UA" sz="1700" dirty="0"/>
            <a:t> </a:t>
          </a:r>
          <a:r>
            <a:rPr lang="uk-UA" sz="2400" dirty="0"/>
            <a:t>п</a:t>
          </a:r>
          <a:r>
            <a:rPr lang="ru-RU" sz="2400" dirty="0" err="1"/>
            <a:t>ідвищені</a:t>
          </a:r>
          <a:r>
            <a:rPr lang="ru-RU" sz="2400" dirty="0"/>
            <a:t> </a:t>
          </a:r>
          <a:r>
            <a:rPr lang="ru-RU" sz="2400" dirty="0" err="1"/>
            <a:t>вимоги</a:t>
          </a:r>
          <a:r>
            <a:rPr lang="ru-RU" sz="2400" dirty="0"/>
            <a:t> до </a:t>
          </a:r>
          <a:r>
            <a:rPr lang="ru-RU" sz="2400" dirty="0" err="1"/>
            <a:t>якості</a:t>
          </a:r>
          <a:r>
            <a:rPr lang="ru-RU" sz="2400" dirty="0"/>
            <a:t> в рамках конкретного блоку (модуля) і </a:t>
          </a:r>
          <a:r>
            <a:rPr lang="ru-RU" sz="2400" dirty="0" err="1"/>
            <a:t>дотримання</a:t>
          </a:r>
          <a:r>
            <a:rPr lang="ru-RU" sz="2400" dirty="0"/>
            <a:t> </a:t>
          </a:r>
          <a:r>
            <a:rPr lang="ru-RU" sz="2400" dirty="0" err="1"/>
            <a:t>відповідності</a:t>
          </a:r>
          <a:r>
            <a:rPr lang="ru-RU" sz="2400" dirty="0"/>
            <a:t> нормам </a:t>
          </a:r>
          <a:r>
            <a:rPr lang="ru-RU" sz="2400" dirty="0" err="1"/>
            <a:t>якості</a:t>
          </a:r>
          <a:r>
            <a:rPr lang="ru-RU" sz="2400" dirty="0"/>
            <a:t> по </a:t>
          </a:r>
          <a:r>
            <a:rPr lang="ru-RU" sz="2400" dirty="0" err="1"/>
            <a:t>інших</a:t>
          </a:r>
          <a:r>
            <a:rPr lang="ru-RU" sz="2400" dirty="0"/>
            <a:t> </a:t>
          </a:r>
          <a:r>
            <a:rPr lang="ru-RU" sz="2400" dirty="0" err="1"/>
            <a:t>об'єктах</a:t>
          </a:r>
          <a:r>
            <a:rPr lang="ru-RU" sz="2400" dirty="0"/>
            <a:t> </a:t>
          </a:r>
          <a:r>
            <a:rPr lang="ru-RU" sz="2400" dirty="0" err="1"/>
            <a:t>проєкту</a:t>
          </a:r>
          <a:endParaRPr lang="ru-RU" sz="2400" dirty="0"/>
        </a:p>
      </dgm:t>
    </dgm:pt>
    <dgm:pt modelId="{6855BC15-8189-490D-A1BB-99B799CE0735}" type="parTrans" cxnId="{5B6E524A-CAB5-492A-A0C8-9DDE641D572A}">
      <dgm:prSet/>
      <dgm:spPr/>
      <dgm:t>
        <a:bodyPr/>
        <a:lstStyle/>
        <a:p>
          <a:endParaRPr lang="ru-RU"/>
        </a:p>
      </dgm:t>
    </dgm:pt>
    <dgm:pt modelId="{0CFE7CE8-7CC8-4A00-9D93-113665E40804}" type="sibTrans" cxnId="{5B6E524A-CAB5-492A-A0C8-9DDE641D572A}">
      <dgm:prSet/>
      <dgm:spPr/>
      <dgm:t>
        <a:bodyPr/>
        <a:lstStyle/>
        <a:p>
          <a:endParaRPr lang="ru-RU"/>
        </a:p>
      </dgm:t>
    </dgm:pt>
    <dgm:pt modelId="{8BDD0703-98BA-4DE0-B1C0-32CA613C3901}">
      <dgm:prSet phldrT="[Текст]" custT="1"/>
      <dgm:spPr/>
      <dgm:t>
        <a:bodyPr/>
        <a:lstStyle/>
        <a:p>
          <a:pPr algn="just"/>
          <a:r>
            <a:rPr lang="uk-UA" sz="2800" b="1" dirty="0"/>
            <a:t>БЕЗДЕФЕКТНІ:</a:t>
          </a:r>
          <a:r>
            <a:rPr lang="uk-UA" sz="2300" dirty="0"/>
            <a:t> </a:t>
          </a:r>
          <a:r>
            <a:rPr lang="uk-UA" sz="2400" dirty="0"/>
            <a:t>п</a:t>
          </a:r>
          <a:r>
            <a:rPr lang="ru-RU" sz="2400" dirty="0" err="1"/>
            <a:t>роєкти</a:t>
          </a:r>
          <a:r>
            <a:rPr lang="ru-RU" sz="2400" dirty="0"/>
            <a:t> з </a:t>
          </a:r>
          <a:r>
            <a:rPr lang="ru-RU" sz="2400" dirty="0" err="1"/>
            <a:t>надзвичайними</a:t>
          </a:r>
          <a:r>
            <a:rPr lang="ru-RU" sz="2400" dirty="0"/>
            <a:t> (</a:t>
          </a:r>
          <a:r>
            <a:rPr lang="ru-RU" sz="2400" dirty="0" err="1"/>
            <a:t>підвищеними</a:t>
          </a:r>
          <a:r>
            <a:rPr lang="ru-RU" sz="2400" dirty="0"/>
            <a:t>) </a:t>
          </a:r>
          <a:r>
            <a:rPr lang="ru-RU" sz="2400" dirty="0" err="1"/>
            <a:t>вимогами</a:t>
          </a:r>
          <a:r>
            <a:rPr lang="ru-RU" sz="2400" dirty="0"/>
            <a:t> до </a:t>
          </a:r>
          <a:r>
            <a:rPr lang="ru-RU" sz="2400" dirty="0" err="1"/>
            <a:t>якості</a:t>
          </a:r>
          <a:endParaRPr lang="ru-RU" sz="2400" dirty="0"/>
        </a:p>
      </dgm:t>
    </dgm:pt>
    <dgm:pt modelId="{1DAC85F0-EE92-4311-BD4B-796E2D71944C}" type="parTrans" cxnId="{B4183238-E6AC-4442-A666-EF572BDCA36E}">
      <dgm:prSet/>
      <dgm:spPr/>
      <dgm:t>
        <a:bodyPr/>
        <a:lstStyle/>
        <a:p>
          <a:endParaRPr lang="ru-RU"/>
        </a:p>
      </dgm:t>
    </dgm:pt>
    <dgm:pt modelId="{0A797557-C62F-4DC7-9617-4DBEAE07D408}" type="sibTrans" cxnId="{B4183238-E6AC-4442-A666-EF572BDCA36E}">
      <dgm:prSet/>
      <dgm:spPr/>
      <dgm:t>
        <a:bodyPr/>
        <a:lstStyle/>
        <a:p>
          <a:endParaRPr lang="ru-RU"/>
        </a:p>
      </dgm:t>
    </dgm:pt>
    <dgm:pt modelId="{66592D23-2A03-4C11-AE52-0375911E3DE9}" type="pres">
      <dgm:prSet presAssocID="{691F90D6-4C47-4C9C-BB4E-DC4440868773}" presName="linear" presStyleCnt="0">
        <dgm:presLayoutVars>
          <dgm:dir/>
          <dgm:animLvl val="lvl"/>
          <dgm:resizeHandles val="exact"/>
        </dgm:presLayoutVars>
      </dgm:prSet>
      <dgm:spPr/>
    </dgm:pt>
    <dgm:pt modelId="{0A05DC22-5222-4223-8DED-B6C8FACEC5FB}" type="pres">
      <dgm:prSet presAssocID="{90504300-2076-47DB-A7F4-9B883665CB53}" presName="parentLin" presStyleCnt="0"/>
      <dgm:spPr/>
    </dgm:pt>
    <dgm:pt modelId="{0E6D0E0E-5A47-43D3-A911-A7A24F0235D1}" type="pres">
      <dgm:prSet presAssocID="{90504300-2076-47DB-A7F4-9B883665CB53}" presName="parentLeftMargin" presStyleLbl="node1" presStyleIdx="0" presStyleCnt="3"/>
      <dgm:spPr/>
    </dgm:pt>
    <dgm:pt modelId="{AAB5F7C3-A496-49A6-8BBD-90A0BF51DC40}" type="pres">
      <dgm:prSet presAssocID="{90504300-2076-47DB-A7F4-9B883665CB53}" presName="parentText" presStyleLbl="node1" presStyleIdx="0" presStyleCnt="3" custScaleX="149883" custScaleY="187683">
        <dgm:presLayoutVars>
          <dgm:chMax val="0"/>
          <dgm:bulletEnabled val="1"/>
        </dgm:presLayoutVars>
      </dgm:prSet>
      <dgm:spPr/>
    </dgm:pt>
    <dgm:pt modelId="{034F6717-3DC9-4E59-9536-32FADE4369FB}" type="pres">
      <dgm:prSet presAssocID="{90504300-2076-47DB-A7F4-9B883665CB53}" presName="negativeSpace" presStyleCnt="0"/>
      <dgm:spPr/>
    </dgm:pt>
    <dgm:pt modelId="{022CE78C-6545-4384-891B-494DEA7905B8}" type="pres">
      <dgm:prSet presAssocID="{90504300-2076-47DB-A7F4-9B883665CB53}" presName="childText" presStyleLbl="conFgAcc1" presStyleIdx="0" presStyleCnt="3">
        <dgm:presLayoutVars>
          <dgm:bulletEnabled val="1"/>
        </dgm:presLayoutVars>
      </dgm:prSet>
      <dgm:spPr/>
    </dgm:pt>
    <dgm:pt modelId="{8A12BF85-075F-4EF9-9341-E92F8E4A72C2}" type="pres">
      <dgm:prSet presAssocID="{890CAB71-80B4-4D05-861C-39C2F15D7BDB}" presName="spaceBetweenRectangles" presStyleCnt="0"/>
      <dgm:spPr/>
    </dgm:pt>
    <dgm:pt modelId="{718D16A3-588F-42E4-A4D5-0DD9C93A8583}" type="pres">
      <dgm:prSet presAssocID="{2B2ADE7D-F27C-4D43-89BF-402A3BC6FCA3}" presName="parentLin" presStyleCnt="0"/>
      <dgm:spPr/>
    </dgm:pt>
    <dgm:pt modelId="{A2B4E0CC-EE9D-4580-BED5-D97FADFFF588}" type="pres">
      <dgm:prSet presAssocID="{2B2ADE7D-F27C-4D43-89BF-402A3BC6FCA3}" presName="parentLeftMargin" presStyleLbl="node1" presStyleIdx="0" presStyleCnt="3"/>
      <dgm:spPr/>
    </dgm:pt>
    <dgm:pt modelId="{40187E0B-D3BE-434C-8714-233A6123E80B}" type="pres">
      <dgm:prSet presAssocID="{2B2ADE7D-F27C-4D43-89BF-402A3BC6FCA3}" presName="parentText" presStyleLbl="node1" presStyleIdx="1" presStyleCnt="3" custScaleX="142857" custScaleY="298281">
        <dgm:presLayoutVars>
          <dgm:chMax val="0"/>
          <dgm:bulletEnabled val="1"/>
        </dgm:presLayoutVars>
      </dgm:prSet>
      <dgm:spPr/>
    </dgm:pt>
    <dgm:pt modelId="{B5F322BA-374A-4A90-A718-F6E58EE2ECC1}" type="pres">
      <dgm:prSet presAssocID="{2B2ADE7D-F27C-4D43-89BF-402A3BC6FCA3}" presName="negativeSpace" presStyleCnt="0"/>
      <dgm:spPr/>
    </dgm:pt>
    <dgm:pt modelId="{94B46F91-4FD9-4290-9AA2-DA0BD0B5D3C2}" type="pres">
      <dgm:prSet presAssocID="{2B2ADE7D-F27C-4D43-89BF-402A3BC6FCA3}" presName="childText" presStyleLbl="conFgAcc1" presStyleIdx="1" presStyleCnt="3">
        <dgm:presLayoutVars>
          <dgm:bulletEnabled val="1"/>
        </dgm:presLayoutVars>
      </dgm:prSet>
      <dgm:spPr/>
    </dgm:pt>
    <dgm:pt modelId="{3ADAA456-2474-4F75-852C-05A7788BDA45}" type="pres">
      <dgm:prSet presAssocID="{0CFE7CE8-7CC8-4A00-9D93-113665E40804}" presName="spaceBetweenRectangles" presStyleCnt="0"/>
      <dgm:spPr/>
    </dgm:pt>
    <dgm:pt modelId="{B26E68A7-5387-4C25-8C84-1166AF1686B2}" type="pres">
      <dgm:prSet presAssocID="{8BDD0703-98BA-4DE0-B1C0-32CA613C3901}" presName="parentLin" presStyleCnt="0"/>
      <dgm:spPr/>
    </dgm:pt>
    <dgm:pt modelId="{C246571D-241F-42D4-9371-20AF4FEC49F7}" type="pres">
      <dgm:prSet presAssocID="{8BDD0703-98BA-4DE0-B1C0-32CA613C3901}" presName="parentLeftMargin" presStyleLbl="node1" presStyleIdx="1" presStyleCnt="3"/>
      <dgm:spPr/>
    </dgm:pt>
    <dgm:pt modelId="{9A017591-C12E-4B76-B796-59F83CC85925}" type="pres">
      <dgm:prSet presAssocID="{8BDD0703-98BA-4DE0-B1C0-32CA613C3901}" presName="parentText" presStyleLbl="node1" presStyleIdx="2" presStyleCnt="3" custScaleX="142857" custScaleY="174018">
        <dgm:presLayoutVars>
          <dgm:chMax val="0"/>
          <dgm:bulletEnabled val="1"/>
        </dgm:presLayoutVars>
      </dgm:prSet>
      <dgm:spPr/>
    </dgm:pt>
    <dgm:pt modelId="{ACB5538E-930A-40AB-915E-DA67B3C30F11}" type="pres">
      <dgm:prSet presAssocID="{8BDD0703-98BA-4DE0-B1C0-32CA613C3901}" presName="negativeSpace" presStyleCnt="0"/>
      <dgm:spPr/>
    </dgm:pt>
    <dgm:pt modelId="{71AC0518-4F65-409D-A3FC-BB79FB2912B6}" type="pres">
      <dgm:prSet presAssocID="{8BDD0703-98BA-4DE0-B1C0-32CA613C39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B70E226-E414-4784-A352-BF395F5B9065}" type="presOf" srcId="{2B2ADE7D-F27C-4D43-89BF-402A3BC6FCA3}" destId="{A2B4E0CC-EE9D-4580-BED5-D97FADFFF588}" srcOrd="0" destOrd="0" presId="urn:microsoft.com/office/officeart/2005/8/layout/list1"/>
    <dgm:cxn modelId="{B4183238-E6AC-4442-A666-EF572BDCA36E}" srcId="{691F90D6-4C47-4C9C-BB4E-DC4440868773}" destId="{8BDD0703-98BA-4DE0-B1C0-32CA613C3901}" srcOrd="2" destOrd="0" parTransId="{1DAC85F0-EE92-4311-BD4B-796E2D71944C}" sibTransId="{0A797557-C62F-4DC7-9617-4DBEAE07D408}"/>
    <dgm:cxn modelId="{5B6E524A-CAB5-492A-A0C8-9DDE641D572A}" srcId="{691F90D6-4C47-4C9C-BB4E-DC4440868773}" destId="{2B2ADE7D-F27C-4D43-89BF-402A3BC6FCA3}" srcOrd="1" destOrd="0" parTransId="{6855BC15-8189-490D-A1BB-99B799CE0735}" sibTransId="{0CFE7CE8-7CC8-4A00-9D93-113665E40804}"/>
    <dgm:cxn modelId="{CC052174-0B9F-497A-B4A3-0B4894368B49}" type="presOf" srcId="{90504300-2076-47DB-A7F4-9B883665CB53}" destId="{0E6D0E0E-5A47-43D3-A911-A7A24F0235D1}" srcOrd="0" destOrd="0" presId="urn:microsoft.com/office/officeart/2005/8/layout/list1"/>
    <dgm:cxn modelId="{7F207080-78DF-4271-A027-7718E0042272}" type="presOf" srcId="{90504300-2076-47DB-A7F4-9B883665CB53}" destId="{AAB5F7C3-A496-49A6-8BBD-90A0BF51DC40}" srcOrd="1" destOrd="0" presId="urn:microsoft.com/office/officeart/2005/8/layout/list1"/>
    <dgm:cxn modelId="{DAE6C382-1459-4F51-BEFF-BAE1A7981FAF}" srcId="{691F90D6-4C47-4C9C-BB4E-DC4440868773}" destId="{90504300-2076-47DB-A7F4-9B883665CB53}" srcOrd="0" destOrd="0" parTransId="{ED3BE890-37A0-463B-B15F-9FE122B7116E}" sibTransId="{890CAB71-80B4-4D05-861C-39C2F15D7BDB}"/>
    <dgm:cxn modelId="{0A2FC5A0-7973-4C58-BB0A-8D0640D11D6B}" type="presOf" srcId="{8BDD0703-98BA-4DE0-B1C0-32CA613C3901}" destId="{9A017591-C12E-4B76-B796-59F83CC85925}" srcOrd="1" destOrd="0" presId="urn:microsoft.com/office/officeart/2005/8/layout/list1"/>
    <dgm:cxn modelId="{D3250BC3-FFBE-44FE-94E1-09FD287B4A15}" type="presOf" srcId="{691F90D6-4C47-4C9C-BB4E-DC4440868773}" destId="{66592D23-2A03-4C11-AE52-0375911E3DE9}" srcOrd="0" destOrd="0" presId="urn:microsoft.com/office/officeart/2005/8/layout/list1"/>
    <dgm:cxn modelId="{F70B35CB-6945-4DF8-8104-C07F27FDAC38}" type="presOf" srcId="{2B2ADE7D-F27C-4D43-89BF-402A3BC6FCA3}" destId="{40187E0B-D3BE-434C-8714-233A6123E80B}" srcOrd="1" destOrd="0" presId="urn:microsoft.com/office/officeart/2005/8/layout/list1"/>
    <dgm:cxn modelId="{FDCC83EE-3E98-4BF6-834B-D5F885A72417}" type="presOf" srcId="{8BDD0703-98BA-4DE0-B1C0-32CA613C3901}" destId="{C246571D-241F-42D4-9371-20AF4FEC49F7}" srcOrd="0" destOrd="0" presId="urn:microsoft.com/office/officeart/2005/8/layout/list1"/>
    <dgm:cxn modelId="{1F5CB8D5-6D1A-422B-B424-3DE40E037858}" type="presParOf" srcId="{66592D23-2A03-4C11-AE52-0375911E3DE9}" destId="{0A05DC22-5222-4223-8DED-B6C8FACEC5FB}" srcOrd="0" destOrd="0" presId="urn:microsoft.com/office/officeart/2005/8/layout/list1"/>
    <dgm:cxn modelId="{41EDBAC1-741F-49BC-8300-395F23036432}" type="presParOf" srcId="{0A05DC22-5222-4223-8DED-B6C8FACEC5FB}" destId="{0E6D0E0E-5A47-43D3-A911-A7A24F0235D1}" srcOrd="0" destOrd="0" presId="urn:microsoft.com/office/officeart/2005/8/layout/list1"/>
    <dgm:cxn modelId="{4A22DAE6-2078-427A-8B01-D2A3149CB0BB}" type="presParOf" srcId="{0A05DC22-5222-4223-8DED-B6C8FACEC5FB}" destId="{AAB5F7C3-A496-49A6-8BBD-90A0BF51DC40}" srcOrd="1" destOrd="0" presId="urn:microsoft.com/office/officeart/2005/8/layout/list1"/>
    <dgm:cxn modelId="{4B146B46-0226-47AE-968F-8BF4BC593F25}" type="presParOf" srcId="{66592D23-2A03-4C11-AE52-0375911E3DE9}" destId="{034F6717-3DC9-4E59-9536-32FADE4369FB}" srcOrd="1" destOrd="0" presId="urn:microsoft.com/office/officeart/2005/8/layout/list1"/>
    <dgm:cxn modelId="{9C222144-EA22-43C9-99C2-70552297216F}" type="presParOf" srcId="{66592D23-2A03-4C11-AE52-0375911E3DE9}" destId="{022CE78C-6545-4384-891B-494DEA7905B8}" srcOrd="2" destOrd="0" presId="urn:microsoft.com/office/officeart/2005/8/layout/list1"/>
    <dgm:cxn modelId="{A2FEFDC0-F5E2-4888-AD73-9FC354D78296}" type="presParOf" srcId="{66592D23-2A03-4C11-AE52-0375911E3DE9}" destId="{8A12BF85-075F-4EF9-9341-E92F8E4A72C2}" srcOrd="3" destOrd="0" presId="urn:microsoft.com/office/officeart/2005/8/layout/list1"/>
    <dgm:cxn modelId="{8627C95C-3875-4C19-8D6B-F741BB601749}" type="presParOf" srcId="{66592D23-2A03-4C11-AE52-0375911E3DE9}" destId="{718D16A3-588F-42E4-A4D5-0DD9C93A8583}" srcOrd="4" destOrd="0" presId="urn:microsoft.com/office/officeart/2005/8/layout/list1"/>
    <dgm:cxn modelId="{4E73AC09-C721-49C1-9C9B-1634801778C7}" type="presParOf" srcId="{718D16A3-588F-42E4-A4D5-0DD9C93A8583}" destId="{A2B4E0CC-EE9D-4580-BED5-D97FADFFF588}" srcOrd="0" destOrd="0" presId="urn:microsoft.com/office/officeart/2005/8/layout/list1"/>
    <dgm:cxn modelId="{603FE2F7-41A2-4B77-81AE-FCC99458A018}" type="presParOf" srcId="{718D16A3-588F-42E4-A4D5-0DD9C93A8583}" destId="{40187E0B-D3BE-434C-8714-233A6123E80B}" srcOrd="1" destOrd="0" presId="urn:microsoft.com/office/officeart/2005/8/layout/list1"/>
    <dgm:cxn modelId="{0B1795D7-DBC1-485E-8907-7E3533B4E8D9}" type="presParOf" srcId="{66592D23-2A03-4C11-AE52-0375911E3DE9}" destId="{B5F322BA-374A-4A90-A718-F6E58EE2ECC1}" srcOrd="5" destOrd="0" presId="urn:microsoft.com/office/officeart/2005/8/layout/list1"/>
    <dgm:cxn modelId="{1E8035E7-DDC7-4D40-9232-686CC7A084E2}" type="presParOf" srcId="{66592D23-2A03-4C11-AE52-0375911E3DE9}" destId="{94B46F91-4FD9-4290-9AA2-DA0BD0B5D3C2}" srcOrd="6" destOrd="0" presId="urn:microsoft.com/office/officeart/2005/8/layout/list1"/>
    <dgm:cxn modelId="{772F81AF-923E-4EF9-996E-8F82D7AF4725}" type="presParOf" srcId="{66592D23-2A03-4C11-AE52-0375911E3DE9}" destId="{3ADAA456-2474-4F75-852C-05A7788BDA45}" srcOrd="7" destOrd="0" presId="urn:microsoft.com/office/officeart/2005/8/layout/list1"/>
    <dgm:cxn modelId="{B110E05C-B810-4F86-8A9C-1F90F3F7D948}" type="presParOf" srcId="{66592D23-2A03-4C11-AE52-0375911E3DE9}" destId="{B26E68A7-5387-4C25-8C84-1166AF1686B2}" srcOrd="8" destOrd="0" presId="urn:microsoft.com/office/officeart/2005/8/layout/list1"/>
    <dgm:cxn modelId="{D9951078-A348-434C-8AE3-2614119B9582}" type="presParOf" srcId="{B26E68A7-5387-4C25-8C84-1166AF1686B2}" destId="{C246571D-241F-42D4-9371-20AF4FEC49F7}" srcOrd="0" destOrd="0" presId="urn:microsoft.com/office/officeart/2005/8/layout/list1"/>
    <dgm:cxn modelId="{FB3545AE-2638-4FDC-9EF2-C9C6EF45CF2A}" type="presParOf" srcId="{B26E68A7-5387-4C25-8C84-1166AF1686B2}" destId="{9A017591-C12E-4B76-B796-59F83CC85925}" srcOrd="1" destOrd="0" presId="urn:microsoft.com/office/officeart/2005/8/layout/list1"/>
    <dgm:cxn modelId="{A91BAB14-5A8D-4B45-8AE5-088F8D9EEC92}" type="presParOf" srcId="{66592D23-2A03-4C11-AE52-0375911E3DE9}" destId="{ACB5538E-930A-40AB-915E-DA67B3C30F11}" srcOrd="9" destOrd="0" presId="urn:microsoft.com/office/officeart/2005/8/layout/list1"/>
    <dgm:cxn modelId="{81B382C8-9446-4B0D-B175-3F3654150E29}" type="presParOf" srcId="{66592D23-2A03-4C11-AE52-0375911E3DE9}" destId="{71AC0518-4F65-409D-A3FC-BB79FB2912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9176F1-70F7-41E4-BD1C-6A6FD131C28F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3FF966-F412-4713-8E06-FBB450EFDE16}">
      <dgm:prSet phldrT="[Текст]" phldr="1"/>
      <dgm:spPr/>
      <dgm:t>
        <a:bodyPr/>
        <a:lstStyle/>
        <a:p>
          <a:endParaRPr lang="ru-RU" dirty="0"/>
        </a:p>
      </dgm:t>
    </dgm:pt>
    <dgm:pt modelId="{8C327457-5432-4628-A38D-2A4D3AF0C05D}" type="parTrans" cxnId="{848962F7-4176-489C-92C7-9AA6D0DFB1CA}">
      <dgm:prSet/>
      <dgm:spPr/>
      <dgm:t>
        <a:bodyPr/>
        <a:lstStyle/>
        <a:p>
          <a:endParaRPr lang="ru-RU"/>
        </a:p>
      </dgm:t>
    </dgm:pt>
    <dgm:pt modelId="{2059303B-AF14-44A8-9797-B7965493E105}" type="sibTrans" cxnId="{848962F7-4176-489C-92C7-9AA6D0DFB1CA}">
      <dgm:prSet/>
      <dgm:spPr/>
      <dgm:t>
        <a:bodyPr/>
        <a:lstStyle/>
        <a:p>
          <a:endParaRPr lang="ru-RU"/>
        </a:p>
      </dgm:t>
    </dgm:pt>
    <dgm:pt modelId="{E0E2DA66-9148-4908-AB46-BCF5CD773978}">
      <dgm:prSet phldrT="[Текст]"/>
      <dgm:spPr/>
      <dgm:t>
        <a:bodyPr/>
        <a:lstStyle/>
        <a:p>
          <a:r>
            <a:rPr lang="uk-UA" b="1" dirty="0"/>
            <a:t>Програма космічних досліджень</a:t>
          </a:r>
          <a:endParaRPr lang="ru-RU" b="1" dirty="0"/>
        </a:p>
      </dgm:t>
    </dgm:pt>
    <dgm:pt modelId="{EA33DDAB-12E1-404B-8C57-44F43EDC99D7}" type="parTrans" cxnId="{A2B21D22-00B4-4951-99EC-33F087E5CEB3}">
      <dgm:prSet/>
      <dgm:spPr/>
      <dgm:t>
        <a:bodyPr/>
        <a:lstStyle/>
        <a:p>
          <a:endParaRPr lang="ru-RU"/>
        </a:p>
      </dgm:t>
    </dgm:pt>
    <dgm:pt modelId="{73CEC307-327F-48D7-957A-C80332B3C386}" type="sibTrans" cxnId="{A2B21D22-00B4-4951-99EC-33F087E5CEB3}">
      <dgm:prSet/>
      <dgm:spPr/>
      <dgm:t>
        <a:bodyPr/>
        <a:lstStyle/>
        <a:p>
          <a:endParaRPr lang="ru-RU"/>
        </a:p>
      </dgm:t>
    </dgm:pt>
    <dgm:pt modelId="{A6C5F0E3-C22E-451E-8DB7-5DB1A4D537E1}">
      <dgm:prSet phldrT="[Текст]"/>
      <dgm:spPr/>
      <dgm:t>
        <a:bodyPr/>
        <a:lstStyle/>
        <a:p>
          <a:r>
            <a:rPr lang="uk-UA" b="1" dirty="0"/>
            <a:t>Будова моста через ріку</a:t>
          </a:r>
          <a:endParaRPr lang="ru-RU" b="1" dirty="0"/>
        </a:p>
      </dgm:t>
    </dgm:pt>
    <dgm:pt modelId="{601B500D-7961-43B6-8D58-548B1C5ED56D}" type="parTrans" cxnId="{05E85372-5E3D-48B7-925C-DCA501DCAF10}">
      <dgm:prSet/>
      <dgm:spPr/>
      <dgm:t>
        <a:bodyPr/>
        <a:lstStyle/>
        <a:p>
          <a:endParaRPr lang="ru-RU"/>
        </a:p>
      </dgm:t>
    </dgm:pt>
    <dgm:pt modelId="{87ADFD24-3411-47CB-8DDD-1D81778641CE}" type="sibTrans" cxnId="{05E85372-5E3D-48B7-925C-DCA501DCAF10}">
      <dgm:prSet/>
      <dgm:spPr/>
      <dgm:t>
        <a:bodyPr/>
        <a:lstStyle/>
        <a:p>
          <a:endParaRPr lang="ru-RU"/>
        </a:p>
      </dgm:t>
    </dgm:pt>
    <dgm:pt modelId="{F9EB1C56-B734-4FFC-A628-AF1DF843B21F}">
      <dgm:prSet phldrT="[Текст]"/>
      <dgm:spPr/>
      <dgm:t>
        <a:bodyPr/>
        <a:lstStyle/>
        <a:p>
          <a:r>
            <a:rPr lang="uk-UA" b="1" dirty="0"/>
            <a:t>Вивчення впливу забруднення повітря на емоційний стан людини</a:t>
          </a:r>
          <a:endParaRPr lang="ru-RU" b="1" dirty="0"/>
        </a:p>
      </dgm:t>
    </dgm:pt>
    <dgm:pt modelId="{FCC20E4A-C7A9-4E25-A003-24596EEEDCF9}" type="parTrans" cxnId="{61A1E5F8-4E08-4685-9687-50F86A2E5CD0}">
      <dgm:prSet/>
      <dgm:spPr/>
      <dgm:t>
        <a:bodyPr/>
        <a:lstStyle/>
        <a:p>
          <a:endParaRPr lang="ru-RU"/>
        </a:p>
      </dgm:t>
    </dgm:pt>
    <dgm:pt modelId="{AFF49678-D76B-4AFE-89B5-3F5200E4D84A}" type="sibTrans" cxnId="{61A1E5F8-4E08-4685-9687-50F86A2E5CD0}">
      <dgm:prSet/>
      <dgm:spPr/>
      <dgm:t>
        <a:bodyPr/>
        <a:lstStyle/>
        <a:p>
          <a:endParaRPr lang="ru-RU"/>
        </a:p>
      </dgm:t>
    </dgm:pt>
    <dgm:pt modelId="{D6498ECE-FC7E-4401-9276-BD2945566B16}">
      <dgm:prSet phldrT="[Текст]"/>
      <dgm:spPr/>
      <dgm:t>
        <a:bodyPr/>
        <a:lstStyle/>
        <a:p>
          <a:r>
            <a:rPr lang="uk-UA" b="1" dirty="0"/>
            <a:t>Ведення бухгалтерського обліку на підприємстві</a:t>
          </a:r>
          <a:endParaRPr lang="ru-RU" b="1" dirty="0"/>
        </a:p>
      </dgm:t>
    </dgm:pt>
    <dgm:pt modelId="{1C1C6903-3A8E-48EA-8058-F67E5737A81A}" type="parTrans" cxnId="{68917417-284F-49F7-8928-E7C1FE6D6B5B}">
      <dgm:prSet/>
      <dgm:spPr/>
      <dgm:t>
        <a:bodyPr/>
        <a:lstStyle/>
        <a:p>
          <a:endParaRPr lang="ru-RU"/>
        </a:p>
      </dgm:t>
    </dgm:pt>
    <dgm:pt modelId="{F7847250-42AF-4C65-97FC-A2718363CA64}" type="sibTrans" cxnId="{68917417-284F-49F7-8928-E7C1FE6D6B5B}">
      <dgm:prSet/>
      <dgm:spPr/>
      <dgm:t>
        <a:bodyPr/>
        <a:lstStyle/>
        <a:p>
          <a:endParaRPr lang="ru-RU"/>
        </a:p>
      </dgm:t>
    </dgm:pt>
    <dgm:pt modelId="{8099F527-E1E2-4259-B4A3-0D8B40102A57}">
      <dgm:prSet phldrT="[Текст]"/>
      <dgm:spPr/>
      <dgm:t>
        <a:bodyPr/>
        <a:lstStyle/>
        <a:p>
          <a:r>
            <a:rPr lang="uk-UA" b="1" dirty="0"/>
            <a:t>Конвеєрне виробництво</a:t>
          </a:r>
          <a:r>
            <a:rPr lang="en-US" b="1" dirty="0"/>
            <a:t> </a:t>
          </a:r>
          <a:r>
            <a:rPr lang="uk-UA" b="1" dirty="0"/>
            <a:t>продукції</a:t>
          </a:r>
          <a:endParaRPr lang="ru-RU" b="1" dirty="0"/>
        </a:p>
      </dgm:t>
    </dgm:pt>
    <dgm:pt modelId="{91652186-6E72-4787-AFD9-DC665B1E64D7}" type="parTrans" cxnId="{7057D874-BD9F-4718-8444-0EC6245779FA}">
      <dgm:prSet/>
      <dgm:spPr/>
      <dgm:t>
        <a:bodyPr/>
        <a:lstStyle/>
        <a:p>
          <a:endParaRPr lang="ru-RU"/>
        </a:p>
      </dgm:t>
    </dgm:pt>
    <dgm:pt modelId="{BAA588BC-5312-4200-94AF-849250A83393}" type="sibTrans" cxnId="{7057D874-BD9F-4718-8444-0EC6245779FA}">
      <dgm:prSet/>
      <dgm:spPr/>
      <dgm:t>
        <a:bodyPr/>
        <a:lstStyle/>
        <a:p>
          <a:endParaRPr lang="ru-RU"/>
        </a:p>
      </dgm:t>
    </dgm:pt>
    <dgm:pt modelId="{50A2C694-EB69-4758-93E2-8D3FC39D0C21}">
      <dgm:prSet phldrT="[Текст]"/>
      <dgm:spPr/>
      <dgm:t>
        <a:bodyPr/>
        <a:lstStyle/>
        <a:p>
          <a:r>
            <a:rPr lang="uk-UA" b="1" dirty="0"/>
            <a:t>Ремонт у квартирі</a:t>
          </a:r>
          <a:endParaRPr lang="ru-RU" b="1" dirty="0"/>
        </a:p>
      </dgm:t>
    </dgm:pt>
    <dgm:pt modelId="{3A53C8D5-D03A-4EF7-A3A3-1E10ADB3F14D}" type="parTrans" cxnId="{42CF038A-476C-484D-B34A-814CE50C25F4}">
      <dgm:prSet/>
      <dgm:spPr/>
      <dgm:t>
        <a:bodyPr/>
        <a:lstStyle/>
        <a:p>
          <a:endParaRPr lang="ru-RU"/>
        </a:p>
      </dgm:t>
    </dgm:pt>
    <dgm:pt modelId="{6CBF88B5-4839-4E59-93AE-2ACA64C9FEE0}" type="sibTrans" cxnId="{42CF038A-476C-484D-B34A-814CE50C25F4}">
      <dgm:prSet/>
      <dgm:spPr/>
      <dgm:t>
        <a:bodyPr/>
        <a:lstStyle/>
        <a:p>
          <a:endParaRPr lang="ru-RU"/>
        </a:p>
      </dgm:t>
    </dgm:pt>
    <dgm:pt modelId="{8BC4B244-3DE8-48AC-A121-2A2BA0DF429C}">
      <dgm:prSet phldrT="[Текст]"/>
      <dgm:spPr/>
      <dgm:t>
        <a:bodyPr/>
        <a:lstStyle/>
        <a:p>
          <a:r>
            <a:rPr lang="uk-UA" b="1" dirty="0"/>
            <a:t>Підготовка до весілля</a:t>
          </a:r>
          <a:endParaRPr lang="ru-RU" b="1" dirty="0"/>
        </a:p>
      </dgm:t>
    </dgm:pt>
    <dgm:pt modelId="{3D5CD6CF-5D3E-47FB-9018-B7CC22AD738F}" type="parTrans" cxnId="{7F3829EF-70B7-47FF-901F-322583B7177D}">
      <dgm:prSet/>
      <dgm:spPr/>
      <dgm:t>
        <a:bodyPr/>
        <a:lstStyle/>
        <a:p>
          <a:endParaRPr lang="ru-RU"/>
        </a:p>
      </dgm:t>
    </dgm:pt>
    <dgm:pt modelId="{3D42996E-A886-43DA-84F6-73209FB79A45}" type="sibTrans" cxnId="{7F3829EF-70B7-47FF-901F-322583B7177D}">
      <dgm:prSet/>
      <dgm:spPr/>
      <dgm:t>
        <a:bodyPr/>
        <a:lstStyle/>
        <a:p>
          <a:endParaRPr lang="ru-RU"/>
        </a:p>
      </dgm:t>
    </dgm:pt>
    <dgm:pt modelId="{413AC7B7-B14D-4C49-835A-413EEC711FF8}">
      <dgm:prSet phldrT="[Текст]"/>
      <dgm:spPr/>
      <dgm:t>
        <a:bodyPr/>
        <a:lstStyle/>
        <a:p>
          <a:endParaRPr lang="ru-RU" b="1" dirty="0"/>
        </a:p>
      </dgm:t>
    </dgm:pt>
    <dgm:pt modelId="{6552D4D5-E52F-435D-A993-F846036893F8}" type="parTrans" cxnId="{A12E89AD-5527-478C-86A7-BF9136EA47AF}">
      <dgm:prSet/>
      <dgm:spPr/>
      <dgm:t>
        <a:bodyPr/>
        <a:lstStyle/>
        <a:p>
          <a:endParaRPr lang="ru-RU"/>
        </a:p>
      </dgm:t>
    </dgm:pt>
    <dgm:pt modelId="{EFD8160C-E12F-409C-8F32-128BF876967C}" type="sibTrans" cxnId="{A12E89AD-5527-478C-86A7-BF9136EA47AF}">
      <dgm:prSet/>
      <dgm:spPr/>
      <dgm:t>
        <a:bodyPr/>
        <a:lstStyle/>
        <a:p>
          <a:endParaRPr lang="ru-RU"/>
        </a:p>
      </dgm:t>
    </dgm:pt>
    <dgm:pt modelId="{F4913AA3-BDF6-4867-9ABC-AEAF37C4BCED}">
      <dgm:prSet phldrT="[Текст]"/>
      <dgm:spPr/>
      <dgm:t>
        <a:bodyPr/>
        <a:lstStyle/>
        <a:p>
          <a:r>
            <a:rPr lang="uk-UA" b="1" dirty="0"/>
            <a:t>Реалізація </a:t>
          </a:r>
          <a:r>
            <a:rPr lang="uk-UA" b="1"/>
            <a:t>гранту Президента для молодих учених</a:t>
          </a:r>
          <a:endParaRPr lang="ru-RU" b="1" dirty="0"/>
        </a:p>
      </dgm:t>
    </dgm:pt>
    <dgm:pt modelId="{A213C3C2-A765-41D8-974E-36A0366D4D3C}" type="parTrans" cxnId="{4FD682D9-EC69-4BDC-9F91-F5AA104BBEC5}">
      <dgm:prSet/>
      <dgm:spPr/>
      <dgm:t>
        <a:bodyPr/>
        <a:lstStyle/>
        <a:p>
          <a:endParaRPr lang="ru-RU"/>
        </a:p>
      </dgm:t>
    </dgm:pt>
    <dgm:pt modelId="{1E376F56-8AD8-417F-B685-515E2ABAC5C1}" type="sibTrans" cxnId="{4FD682D9-EC69-4BDC-9F91-F5AA104BBEC5}">
      <dgm:prSet/>
      <dgm:spPr/>
      <dgm:t>
        <a:bodyPr/>
        <a:lstStyle/>
        <a:p>
          <a:endParaRPr lang="ru-RU"/>
        </a:p>
      </dgm:t>
    </dgm:pt>
    <dgm:pt modelId="{2E76522D-CE05-4081-96D8-A2B8BB3551A7}">
      <dgm:prSet phldrT="[Текст]"/>
      <dgm:spPr/>
      <dgm:t>
        <a:bodyPr/>
        <a:lstStyle/>
        <a:p>
          <a:r>
            <a:rPr lang="uk-UA" b="1" dirty="0"/>
            <a:t>Написання дипломної, дисертаційної роботи</a:t>
          </a:r>
          <a:endParaRPr lang="ru-RU" b="1" dirty="0"/>
        </a:p>
      </dgm:t>
    </dgm:pt>
    <dgm:pt modelId="{1D0D6120-5C6C-40DD-88D7-A7EFCB718075}" type="sibTrans" cxnId="{4D2D790E-7C31-4D00-A1B5-B0E4B63AB451}">
      <dgm:prSet/>
      <dgm:spPr/>
      <dgm:t>
        <a:bodyPr/>
        <a:lstStyle/>
        <a:p>
          <a:endParaRPr lang="ru-RU"/>
        </a:p>
      </dgm:t>
    </dgm:pt>
    <dgm:pt modelId="{6DB52884-7359-4152-AA42-9263422EC5A7}" type="parTrans" cxnId="{4D2D790E-7C31-4D00-A1B5-B0E4B63AB451}">
      <dgm:prSet/>
      <dgm:spPr/>
      <dgm:t>
        <a:bodyPr/>
        <a:lstStyle/>
        <a:p>
          <a:endParaRPr lang="ru-RU"/>
        </a:p>
      </dgm:t>
    </dgm:pt>
    <dgm:pt modelId="{5DABABBA-E9BC-4417-9D5D-7C2C3CE13951}">
      <dgm:prSet phldrT="[Текст]"/>
      <dgm:spPr/>
      <dgm:t>
        <a:bodyPr/>
        <a:lstStyle/>
        <a:p>
          <a:r>
            <a:rPr lang="uk-UA" b="1" dirty="0"/>
            <a:t>Навчання в університеті</a:t>
          </a:r>
          <a:endParaRPr lang="ru-RU" b="1" dirty="0"/>
        </a:p>
      </dgm:t>
    </dgm:pt>
    <dgm:pt modelId="{0972F339-E19A-4937-AF15-5C1AAD8C06B4}" type="parTrans" cxnId="{1148DC78-6724-4422-B7AD-F42271A0C8D0}">
      <dgm:prSet/>
      <dgm:spPr/>
      <dgm:t>
        <a:bodyPr/>
        <a:lstStyle/>
        <a:p>
          <a:endParaRPr lang="ru-RU"/>
        </a:p>
      </dgm:t>
    </dgm:pt>
    <dgm:pt modelId="{421DDBCE-A31C-4E4F-8791-C845D570647F}" type="sibTrans" cxnId="{1148DC78-6724-4422-B7AD-F42271A0C8D0}">
      <dgm:prSet/>
      <dgm:spPr/>
      <dgm:t>
        <a:bodyPr/>
        <a:lstStyle/>
        <a:p>
          <a:endParaRPr lang="ru-RU"/>
        </a:p>
      </dgm:t>
    </dgm:pt>
    <dgm:pt modelId="{516668AB-2475-4F4A-9BEE-55D5CE5DC83F}" type="pres">
      <dgm:prSet presAssocID="{C69176F1-70F7-41E4-BD1C-6A6FD131C28F}" presName="layout" presStyleCnt="0">
        <dgm:presLayoutVars>
          <dgm:chMax/>
          <dgm:chPref/>
          <dgm:dir/>
          <dgm:resizeHandles/>
        </dgm:presLayoutVars>
      </dgm:prSet>
      <dgm:spPr/>
    </dgm:pt>
    <dgm:pt modelId="{CF159D83-C26B-49E5-A50C-4F11C05E13A2}" type="pres">
      <dgm:prSet presAssocID="{C63FF966-F412-4713-8E06-FBB450EFDE16}" presName="root" presStyleCnt="0">
        <dgm:presLayoutVars>
          <dgm:chMax/>
          <dgm:chPref/>
        </dgm:presLayoutVars>
      </dgm:prSet>
      <dgm:spPr/>
    </dgm:pt>
    <dgm:pt modelId="{804D0C17-3916-4D37-A9C6-8248966D3825}" type="pres">
      <dgm:prSet presAssocID="{C63FF966-F412-4713-8E06-FBB450EFDE16}" presName="rootComposite" presStyleCnt="0">
        <dgm:presLayoutVars/>
      </dgm:prSet>
      <dgm:spPr/>
    </dgm:pt>
    <dgm:pt modelId="{71E0B65B-8C01-42A2-9001-C45F34B97181}" type="pres">
      <dgm:prSet presAssocID="{C63FF966-F412-4713-8E06-FBB450EFDE16}" presName="ParentAccent" presStyleLbl="alignNode1" presStyleIdx="0" presStyleCnt="2"/>
      <dgm:spPr/>
    </dgm:pt>
    <dgm:pt modelId="{3CD2AAD1-DF5D-4DE1-9350-421E61D521BB}" type="pres">
      <dgm:prSet presAssocID="{C63FF966-F412-4713-8E06-FBB450EFDE16}" presName="ParentSmallAccent" presStyleLbl="fgAcc1" presStyleIdx="0" presStyleCnt="2"/>
      <dgm:spPr/>
    </dgm:pt>
    <dgm:pt modelId="{624B1418-5DEB-44F9-A254-1D752C3F289A}" type="pres">
      <dgm:prSet presAssocID="{C63FF966-F412-4713-8E06-FBB450EFDE16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B7AA9C2C-F105-4F1A-9F83-C7DA5338CCF4}" type="pres">
      <dgm:prSet presAssocID="{C63FF966-F412-4713-8E06-FBB450EFDE16}" presName="childShape" presStyleCnt="0">
        <dgm:presLayoutVars>
          <dgm:chMax val="0"/>
          <dgm:chPref val="0"/>
        </dgm:presLayoutVars>
      </dgm:prSet>
      <dgm:spPr/>
    </dgm:pt>
    <dgm:pt modelId="{40157936-FF8C-47C3-BAF3-AB5E624C22E7}" type="pres">
      <dgm:prSet presAssocID="{E0E2DA66-9148-4908-AB46-BCF5CD773978}" presName="childComposite" presStyleCnt="0">
        <dgm:presLayoutVars>
          <dgm:chMax val="0"/>
          <dgm:chPref val="0"/>
        </dgm:presLayoutVars>
      </dgm:prSet>
      <dgm:spPr/>
    </dgm:pt>
    <dgm:pt modelId="{DB6D3359-F5D0-4D32-A2BB-ACD2F3D349E2}" type="pres">
      <dgm:prSet presAssocID="{E0E2DA66-9148-4908-AB46-BCF5CD773978}" presName="ChildAccent" presStyleLbl="solidFgAcc1" presStyleIdx="0" presStyleCnt="10"/>
      <dgm:spPr/>
    </dgm:pt>
    <dgm:pt modelId="{C8B6E158-1813-4A8F-8AB4-85F57D0B57FA}" type="pres">
      <dgm:prSet presAssocID="{E0E2DA66-9148-4908-AB46-BCF5CD773978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C280836E-7F6A-491D-A01A-CADFA78B8C11}" type="pres">
      <dgm:prSet presAssocID="{8099F527-E1E2-4259-B4A3-0D8B40102A57}" presName="childComposite" presStyleCnt="0">
        <dgm:presLayoutVars>
          <dgm:chMax val="0"/>
          <dgm:chPref val="0"/>
        </dgm:presLayoutVars>
      </dgm:prSet>
      <dgm:spPr/>
    </dgm:pt>
    <dgm:pt modelId="{74A8A432-097D-4FE5-A168-0ECCE801252B}" type="pres">
      <dgm:prSet presAssocID="{8099F527-E1E2-4259-B4A3-0D8B40102A57}" presName="ChildAccent" presStyleLbl="solidFgAcc1" presStyleIdx="1" presStyleCnt="10"/>
      <dgm:spPr/>
    </dgm:pt>
    <dgm:pt modelId="{C645BF72-202E-4E52-9701-ACBB87A7D44E}" type="pres">
      <dgm:prSet presAssocID="{8099F527-E1E2-4259-B4A3-0D8B40102A57}" presName="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7078D60F-7CAC-40D4-B9F9-B31DED54A633}" type="pres">
      <dgm:prSet presAssocID="{2E76522D-CE05-4081-96D8-A2B8BB3551A7}" presName="childComposite" presStyleCnt="0">
        <dgm:presLayoutVars>
          <dgm:chMax val="0"/>
          <dgm:chPref val="0"/>
        </dgm:presLayoutVars>
      </dgm:prSet>
      <dgm:spPr/>
    </dgm:pt>
    <dgm:pt modelId="{D3BF3BD5-0636-48DB-9EC3-6E4BA2B08FB5}" type="pres">
      <dgm:prSet presAssocID="{2E76522D-CE05-4081-96D8-A2B8BB3551A7}" presName="ChildAccent" presStyleLbl="solidFgAcc1" presStyleIdx="2" presStyleCnt="10"/>
      <dgm:spPr/>
    </dgm:pt>
    <dgm:pt modelId="{39ABC90B-8AA4-4788-9EFD-F43A7296E4B5}" type="pres">
      <dgm:prSet presAssocID="{2E76522D-CE05-4081-96D8-A2B8BB3551A7}" presName="Child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0C0CD2DE-3CF3-40F8-A205-5405A886682A}" type="pres">
      <dgm:prSet presAssocID="{A6C5F0E3-C22E-451E-8DB7-5DB1A4D537E1}" presName="childComposite" presStyleCnt="0">
        <dgm:presLayoutVars>
          <dgm:chMax val="0"/>
          <dgm:chPref val="0"/>
        </dgm:presLayoutVars>
      </dgm:prSet>
      <dgm:spPr/>
    </dgm:pt>
    <dgm:pt modelId="{9E26B26B-7FF9-4B22-945F-9844A11730B2}" type="pres">
      <dgm:prSet presAssocID="{A6C5F0E3-C22E-451E-8DB7-5DB1A4D537E1}" presName="ChildAccent" presStyleLbl="solidFgAcc1" presStyleIdx="3" presStyleCnt="10"/>
      <dgm:spPr/>
    </dgm:pt>
    <dgm:pt modelId="{23904351-DD9B-4DA4-9DF0-D12FD97BACB0}" type="pres">
      <dgm:prSet presAssocID="{A6C5F0E3-C22E-451E-8DB7-5DB1A4D537E1}" presName="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4909BE8C-515A-4B85-A26D-3AF21B5765BA}" type="pres">
      <dgm:prSet presAssocID="{8BC4B244-3DE8-48AC-A121-2A2BA0DF429C}" presName="childComposite" presStyleCnt="0">
        <dgm:presLayoutVars>
          <dgm:chMax val="0"/>
          <dgm:chPref val="0"/>
        </dgm:presLayoutVars>
      </dgm:prSet>
      <dgm:spPr/>
    </dgm:pt>
    <dgm:pt modelId="{D40711A5-D32E-4DAC-A070-B3A6D8E3CBAF}" type="pres">
      <dgm:prSet presAssocID="{8BC4B244-3DE8-48AC-A121-2A2BA0DF429C}" presName="ChildAccent" presStyleLbl="solidFgAcc1" presStyleIdx="4" presStyleCnt="10"/>
      <dgm:spPr/>
    </dgm:pt>
    <dgm:pt modelId="{FA19E5A7-7E50-4C74-930E-D5A2BC4B248F}" type="pres">
      <dgm:prSet presAssocID="{8BC4B244-3DE8-48AC-A121-2A2BA0DF429C}" presName="Child" presStyleLbl="revTx" presStyleIdx="5" presStyleCnt="12">
        <dgm:presLayoutVars>
          <dgm:chMax val="0"/>
          <dgm:chPref val="0"/>
          <dgm:bulletEnabled val="1"/>
        </dgm:presLayoutVars>
      </dgm:prSet>
      <dgm:spPr/>
    </dgm:pt>
    <dgm:pt modelId="{0A3B7C1E-7ED4-436F-8970-5F6E57E27695}" type="pres">
      <dgm:prSet presAssocID="{413AC7B7-B14D-4C49-835A-413EEC711FF8}" presName="root" presStyleCnt="0">
        <dgm:presLayoutVars>
          <dgm:chMax/>
          <dgm:chPref/>
        </dgm:presLayoutVars>
      </dgm:prSet>
      <dgm:spPr/>
    </dgm:pt>
    <dgm:pt modelId="{76BEB4F4-80C5-4120-9B1D-2AFBF9A7FA4D}" type="pres">
      <dgm:prSet presAssocID="{413AC7B7-B14D-4C49-835A-413EEC711FF8}" presName="rootComposite" presStyleCnt="0">
        <dgm:presLayoutVars/>
      </dgm:prSet>
      <dgm:spPr/>
    </dgm:pt>
    <dgm:pt modelId="{A2DCF028-AEA0-4245-BB7A-5BDB2F0121C0}" type="pres">
      <dgm:prSet presAssocID="{413AC7B7-B14D-4C49-835A-413EEC711FF8}" presName="ParentAccent" presStyleLbl="alignNode1" presStyleIdx="1" presStyleCnt="2"/>
      <dgm:spPr/>
    </dgm:pt>
    <dgm:pt modelId="{A55C5003-E385-49BC-A50F-C2E2B47A55FB}" type="pres">
      <dgm:prSet presAssocID="{413AC7B7-B14D-4C49-835A-413EEC711FF8}" presName="ParentSmallAccent" presStyleLbl="fgAcc1" presStyleIdx="1" presStyleCnt="2"/>
      <dgm:spPr/>
    </dgm:pt>
    <dgm:pt modelId="{C9F859A7-E98C-4322-B646-4A96CC91A412}" type="pres">
      <dgm:prSet presAssocID="{413AC7B7-B14D-4C49-835A-413EEC711FF8}" presName="Parent" presStyleLbl="revTx" presStyleIdx="6" presStyleCnt="12">
        <dgm:presLayoutVars>
          <dgm:chMax/>
          <dgm:chPref val="4"/>
          <dgm:bulletEnabled val="1"/>
        </dgm:presLayoutVars>
      </dgm:prSet>
      <dgm:spPr/>
    </dgm:pt>
    <dgm:pt modelId="{75005AC9-D6BD-455A-ADEF-BC59B4766E29}" type="pres">
      <dgm:prSet presAssocID="{413AC7B7-B14D-4C49-835A-413EEC711FF8}" presName="childShape" presStyleCnt="0">
        <dgm:presLayoutVars>
          <dgm:chMax val="0"/>
          <dgm:chPref val="0"/>
        </dgm:presLayoutVars>
      </dgm:prSet>
      <dgm:spPr/>
    </dgm:pt>
    <dgm:pt modelId="{831D6D33-4692-498D-9C2B-282D5C812863}" type="pres">
      <dgm:prSet presAssocID="{F9EB1C56-B734-4FFC-A628-AF1DF843B21F}" presName="childComposite" presStyleCnt="0">
        <dgm:presLayoutVars>
          <dgm:chMax val="0"/>
          <dgm:chPref val="0"/>
        </dgm:presLayoutVars>
      </dgm:prSet>
      <dgm:spPr/>
    </dgm:pt>
    <dgm:pt modelId="{6C236457-E05D-4BB8-9B47-77329516050F}" type="pres">
      <dgm:prSet presAssocID="{F9EB1C56-B734-4FFC-A628-AF1DF843B21F}" presName="ChildAccent" presStyleLbl="solidFgAcc1" presStyleIdx="5" presStyleCnt="10"/>
      <dgm:spPr/>
    </dgm:pt>
    <dgm:pt modelId="{D033E248-B59F-4833-9F22-F44EC98C565D}" type="pres">
      <dgm:prSet presAssocID="{F9EB1C56-B734-4FFC-A628-AF1DF843B21F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C22A4172-A78E-497C-8BD4-C419E2505131}" type="pres">
      <dgm:prSet presAssocID="{D6498ECE-FC7E-4401-9276-BD2945566B16}" presName="childComposite" presStyleCnt="0">
        <dgm:presLayoutVars>
          <dgm:chMax val="0"/>
          <dgm:chPref val="0"/>
        </dgm:presLayoutVars>
      </dgm:prSet>
      <dgm:spPr/>
    </dgm:pt>
    <dgm:pt modelId="{92A0EF99-4DFE-4844-8F70-14DBB876D19E}" type="pres">
      <dgm:prSet presAssocID="{D6498ECE-FC7E-4401-9276-BD2945566B16}" presName="ChildAccent" presStyleLbl="solidFgAcc1" presStyleIdx="6" presStyleCnt="10"/>
      <dgm:spPr/>
    </dgm:pt>
    <dgm:pt modelId="{3FFFE8C9-3BA9-4E67-BB1B-CBB1DDB117CD}" type="pres">
      <dgm:prSet presAssocID="{D6498ECE-FC7E-4401-9276-BD2945566B16}" presName="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1926E740-784E-457F-9426-4BEBF8CB5A4D}" type="pres">
      <dgm:prSet presAssocID="{50A2C694-EB69-4758-93E2-8D3FC39D0C21}" presName="childComposite" presStyleCnt="0">
        <dgm:presLayoutVars>
          <dgm:chMax val="0"/>
          <dgm:chPref val="0"/>
        </dgm:presLayoutVars>
      </dgm:prSet>
      <dgm:spPr/>
    </dgm:pt>
    <dgm:pt modelId="{3BD2D8B4-30C5-4AAB-89CF-34FAC7C72EE2}" type="pres">
      <dgm:prSet presAssocID="{50A2C694-EB69-4758-93E2-8D3FC39D0C21}" presName="ChildAccent" presStyleLbl="solidFgAcc1" presStyleIdx="7" presStyleCnt="10"/>
      <dgm:spPr/>
    </dgm:pt>
    <dgm:pt modelId="{4F90A6C1-2C30-48D4-804D-08122B7A9422}" type="pres">
      <dgm:prSet presAssocID="{50A2C694-EB69-4758-93E2-8D3FC39D0C21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3873777A-934D-4CCE-B709-ACF7C08AE25A}" type="pres">
      <dgm:prSet presAssocID="{F4913AA3-BDF6-4867-9ABC-AEAF37C4BCED}" presName="childComposite" presStyleCnt="0">
        <dgm:presLayoutVars>
          <dgm:chMax val="0"/>
          <dgm:chPref val="0"/>
        </dgm:presLayoutVars>
      </dgm:prSet>
      <dgm:spPr/>
    </dgm:pt>
    <dgm:pt modelId="{557871E6-3837-4906-A3D8-B92AD40E4464}" type="pres">
      <dgm:prSet presAssocID="{F4913AA3-BDF6-4867-9ABC-AEAF37C4BCED}" presName="ChildAccent" presStyleLbl="solidFgAcc1" presStyleIdx="8" presStyleCnt="10"/>
      <dgm:spPr/>
    </dgm:pt>
    <dgm:pt modelId="{A283F504-43E0-4BA6-87BF-F603912BB918}" type="pres">
      <dgm:prSet presAssocID="{F4913AA3-BDF6-4867-9ABC-AEAF37C4BCED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93028DC1-724E-48C6-890A-D6C0D6FEF795}" type="pres">
      <dgm:prSet presAssocID="{5DABABBA-E9BC-4417-9D5D-7C2C3CE13951}" presName="childComposite" presStyleCnt="0">
        <dgm:presLayoutVars>
          <dgm:chMax val="0"/>
          <dgm:chPref val="0"/>
        </dgm:presLayoutVars>
      </dgm:prSet>
      <dgm:spPr/>
    </dgm:pt>
    <dgm:pt modelId="{65202224-17D7-49BA-90D7-50FDDCA3FF76}" type="pres">
      <dgm:prSet presAssocID="{5DABABBA-E9BC-4417-9D5D-7C2C3CE13951}" presName="ChildAccent" presStyleLbl="solidFgAcc1" presStyleIdx="9" presStyleCnt="10"/>
      <dgm:spPr/>
    </dgm:pt>
    <dgm:pt modelId="{9FE59B8B-25B3-48E1-9B31-A4A675A82C12}" type="pres">
      <dgm:prSet presAssocID="{5DABABBA-E9BC-4417-9D5D-7C2C3CE13951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377B6902-678D-40B4-B3E3-3C184BF1F964}" type="presOf" srcId="{D6498ECE-FC7E-4401-9276-BD2945566B16}" destId="{3FFFE8C9-3BA9-4E67-BB1B-CBB1DDB117CD}" srcOrd="0" destOrd="0" presId="urn:microsoft.com/office/officeart/2008/layout/SquareAccentList"/>
    <dgm:cxn modelId="{4D2D790E-7C31-4D00-A1B5-B0E4B63AB451}" srcId="{C63FF966-F412-4713-8E06-FBB450EFDE16}" destId="{2E76522D-CE05-4081-96D8-A2B8BB3551A7}" srcOrd="2" destOrd="0" parTransId="{6DB52884-7359-4152-AA42-9263422EC5A7}" sibTransId="{1D0D6120-5C6C-40DD-88D7-A7EFCB718075}"/>
    <dgm:cxn modelId="{68917417-284F-49F7-8928-E7C1FE6D6B5B}" srcId="{413AC7B7-B14D-4C49-835A-413EEC711FF8}" destId="{D6498ECE-FC7E-4401-9276-BD2945566B16}" srcOrd="1" destOrd="0" parTransId="{1C1C6903-3A8E-48EA-8058-F67E5737A81A}" sibTransId="{F7847250-42AF-4C65-97FC-A2718363CA64}"/>
    <dgm:cxn modelId="{A2B21D22-00B4-4951-99EC-33F087E5CEB3}" srcId="{C63FF966-F412-4713-8E06-FBB450EFDE16}" destId="{E0E2DA66-9148-4908-AB46-BCF5CD773978}" srcOrd="0" destOrd="0" parTransId="{EA33DDAB-12E1-404B-8C57-44F43EDC99D7}" sibTransId="{73CEC307-327F-48D7-957A-C80332B3C386}"/>
    <dgm:cxn modelId="{365DF22C-BE37-4BD6-8D2E-D1CEB3C091D0}" type="presOf" srcId="{2E76522D-CE05-4081-96D8-A2B8BB3551A7}" destId="{39ABC90B-8AA4-4788-9EFD-F43A7296E4B5}" srcOrd="0" destOrd="0" presId="urn:microsoft.com/office/officeart/2008/layout/SquareAccentList"/>
    <dgm:cxn modelId="{79112734-31D7-49C6-814B-881AEA7F1F71}" type="presOf" srcId="{C63FF966-F412-4713-8E06-FBB450EFDE16}" destId="{624B1418-5DEB-44F9-A254-1D752C3F289A}" srcOrd="0" destOrd="0" presId="urn:microsoft.com/office/officeart/2008/layout/SquareAccentList"/>
    <dgm:cxn modelId="{1E84CB5B-28BA-4892-BFF3-917756C515D6}" type="presOf" srcId="{A6C5F0E3-C22E-451E-8DB7-5DB1A4D537E1}" destId="{23904351-DD9B-4DA4-9DF0-D12FD97BACB0}" srcOrd="0" destOrd="0" presId="urn:microsoft.com/office/officeart/2008/layout/SquareAccentList"/>
    <dgm:cxn modelId="{5AE3AD5F-4744-4A12-B054-5218FF2D165B}" type="presOf" srcId="{8099F527-E1E2-4259-B4A3-0D8B40102A57}" destId="{C645BF72-202E-4E52-9701-ACBB87A7D44E}" srcOrd="0" destOrd="0" presId="urn:microsoft.com/office/officeart/2008/layout/SquareAccentList"/>
    <dgm:cxn modelId="{7A8ABE47-A92C-4BCC-8A5C-09A4EF14D292}" type="presOf" srcId="{F4913AA3-BDF6-4867-9ABC-AEAF37C4BCED}" destId="{A283F504-43E0-4BA6-87BF-F603912BB918}" srcOrd="0" destOrd="0" presId="urn:microsoft.com/office/officeart/2008/layout/SquareAccentList"/>
    <dgm:cxn modelId="{05E85372-5E3D-48B7-925C-DCA501DCAF10}" srcId="{C63FF966-F412-4713-8E06-FBB450EFDE16}" destId="{A6C5F0E3-C22E-451E-8DB7-5DB1A4D537E1}" srcOrd="3" destOrd="0" parTransId="{601B500D-7961-43B6-8D58-548B1C5ED56D}" sibTransId="{87ADFD24-3411-47CB-8DDD-1D81778641CE}"/>
    <dgm:cxn modelId="{7057D874-BD9F-4718-8444-0EC6245779FA}" srcId="{C63FF966-F412-4713-8E06-FBB450EFDE16}" destId="{8099F527-E1E2-4259-B4A3-0D8B40102A57}" srcOrd="1" destOrd="0" parTransId="{91652186-6E72-4787-AFD9-DC665B1E64D7}" sibTransId="{BAA588BC-5312-4200-94AF-849250A83393}"/>
    <dgm:cxn modelId="{1148DC78-6724-4422-B7AD-F42271A0C8D0}" srcId="{413AC7B7-B14D-4C49-835A-413EEC711FF8}" destId="{5DABABBA-E9BC-4417-9D5D-7C2C3CE13951}" srcOrd="4" destOrd="0" parTransId="{0972F339-E19A-4937-AF15-5C1AAD8C06B4}" sibTransId="{421DDBCE-A31C-4E4F-8791-C845D570647F}"/>
    <dgm:cxn modelId="{8C149281-B6BE-47A2-BEE8-F5BAE3E907DA}" type="presOf" srcId="{413AC7B7-B14D-4C49-835A-413EEC711FF8}" destId="{C9F859A7-E98C-4322-B646-4A96CC91A412}" srcOrd="0" destOrd="0" presId="urn:microsoft.com/office/officeart/2008/layout/SquareAccentList"/>
    <dgm:cxn modelId="{42CF038A-476C-484D-B34A-814CE50C25F4}" srcId="{413AC7B7-B14D-4C49-835A-413EEC711FF8}" destId="{50A2C694-EB69-4758-93E2-8D3FC39D0C21}" srcOrd="2" destOrd="0" parTransId="{3A53C8D5-D03A-4EF7-A3A3-1E10ADB3F14D}" sibTransId="{6CBF88B5-4839-4E59-93AE-2ACA64C9FEE0}"/>
    <dgm:cxn modelId="{7947F198-A76E-4E22-9FE7-17371901B51B}" type="presOf" srcId="{5DABABBA-E9BC-4417-9D5D-7C2C3CE13951}" destId="{9FE59B8B-25B3-48E1-9B31-A4A675A82C12}" srcOrd="0" destOrd="0" presId="urn:microsoft.com/office/officeart/2008/layout/SquareAccentList"/>
    <dgm:cxn modelId="{A12E89AD-5527-478C-86A7-BF9136EA47AF}" srcId="{C69176F1-70F7-41E4-BD1C-6A6FD131C28F}" destId="{413AC7B7-B14D-4C49-835A-413EEC711FF8}" srcOrd="1" destOrd="0" parTransId="{6552D4D5-E52F-435D-A993-F846036893F8}" sibTransId="{EFD8160C-E12F-409C-8F32-128BF876967C}"/>
    <dgm:cxn modelId="{12FBA9AF-468D-4D2D-B679-879F1042AE09}" type="presOf" srcId="{8BC4B244-3DE8-48AC-A121-2A2BA0DF429C}" destId="{FA19E5A7-7E50-4C74-930E-D5A2BC4B248F}" srcOrd="0" destOrd="0" presId="urn:microsoft.com/office/officeart/2008/layout/SquareAccentList"/>
    <dgm:cxn modelId="{4F311EC0-41BC-4932-A1BB-C29195510D4F}" type="presOf" srcId="{E0E2DA66-9148-4908-AB46-BCF5CD773978}" destId="{C8B6E158-1813-4A8F-8AB4-85F57D0B57FA}" srcOrd="0" destOrd="0" presId="urn:microsoft.com/office/officeart/2008/layout/SquareAccentList"/>
    <dgm:cxn modelId="{113E73C1-6F4B-46B6-AD2A-D6A665474680}" type="presOf" srcId="{C69176F1-70F7-41E4-BD1C-6A6FD131C28F}" destId="{516668AB-2475-4F4A-9BEE-55D5CE5DC83F}" srcOrd="0" destOrd="0" presId="urn:microsoft.com/office/officeart/2008/layout/SquareAccentList"/>
    <dgm:cxn modelId="{4FD682D9-EC69-4BDC-9F91-F5AA104BBEC5}" srcId="{413AC7B7-B14D-4C49-835A-413EEC711FF8}" destId="{F4913AA3-BDF6-4867-9ABC-AEAF37C4BCED}" srcOrd="3" destOrd="0" parTransId="{A213C3C2-A765-41D8-974E-36A0366D4D3C}" sibTransId="{1E376F56-8AD8-417F-B685-515E2ABAC5C1}"/>
    <dgm:cxn modelId="{3D8F91E0-1E35-47DB-9549-BB43529C4044}" type="presOf" srcId="{F9EB1C56-B734-4FFC-A628-AF1DF843B21F}" destId="{D033E248-B59F-4833-9F22-F44EC98C565D}" srcOrd="0" destOrd="0" presId="urn:microsoft.com/office/officeart/2008/layout/SquareAccentList"/>
    <dgm:cxn modelId="{7F3829EF-70B7-47FF-901F-322583B7177D}" srcId="{C63FF966-F412-4713-8E06-FBB450EFDE16}" destId="{8BC4B244-3DE8-48AC-A121-2A2BA0DF429C}" srcOrd="4" destOrd="0" parTransId="{3D5CD6CF-5D3E-47FB-9018-B7CC22AD738F}" sibTransId="{3D42996E-A886-43DA-84F6-73209FB79A45}"/>
    <dgm:cxn modelId="{848962F7-4176-489C-92C7-9AA6D0DFB1CA}" srcId="{C69176F1-70F7-41E4-BD1C-6A6FD131C28F}" destId="{C63FF966-F412-4713-8E06-FBB450EFDE16}" srcOrd="0" destOrd="0" parTransId="{8C327457-5432-4628-A38D-2A4D3AF0C05D}" sibTransId="{2059303B-AF14-44A8-9797-B7965493E105}"/>
    <dgm:cxn modelId="{B05902F8-9E20-4F8E-8A58-CC69C80E94BC}" type="presOf" srcId="{50A2C694-EB69-4758-93E2-8D3FC39D0C21}" destId="{4F90A6C1-2C30-48D4-804D-08122B7A9422}" srcOrd="0" destOrd="0" presId="urn:microsoft.com/office/officeart/2008/layout/SquareAccentList"/>
    <dgm:cxn modelId="{61A1E5F8-4E08-4685-9687-50F86A2E5CD0}" srcId="{413AC7B7-B14D-4C49-835A-413EEC711FF8}" destId="{F9EB1C56-B734-4FFC-A628-AF1DF843B21F}" srcOrd="0" destOrd="0" parTransId="{FCC20E4A-C7A9-4E25-A003-24596EEEDCF9}" sibTransId="{AFF49678-D76B-4AFE-89B5-3F5200E4D84A}"/>
    <dgm:cxn modelId="{481F79F8-90AC-4687-B31B-8FBEA1D91C29}" type="presParOf" srcId="{516668AB-2475-4F4A-9BEE-55D5CE5DC83F}" destId="{CF159D83-C26B-49E5-A50C-4F11C05E13A2}" srcOrd="0" destOrd="0" presId="urn:microsoft.com/office/officeart/2008/layout/SquareAccentList"/>
    <dgm:cxn modelId="{1A4DEBFF-F155-4F92-B1A6-8CA2CEE0DBC9}" type="presParOf" srcId="{CF159D83-C26B-49E5-A50C-4F11C05E13A2}" destId="{804D0C17-3916-4D37-A9C6-8248966D3825}" srcOrd="0" destOrd="0" presId="urn:microsoft.com/office/officeart/2008/layout/SquareAccentList"/>
    <dgm:cxn modelId="{C1370540-CC98-4342-A3F4-BD0CE99AB982}" type="presParOf" srcId="{804D0C17-3916-4D37-A9C6-8248966D3825}" destId="{71E0B65B-8C01-42A2-9001-C45F34B97181}" srcOrd="0" destOrd="0" presId="urn:microsoft.com/office/officeart/2008/layout/SquareAccentList"/>
    <dgm:cxn modelId="{D2BF5F27-1202-4509-BC45-385696FC9881}" type="presParOf" srcId="{804D0C17-3916-4D37-A9C6-8248966D3825}" destId="{3CD2AAD1-DF5D-4DE1-9350-421E61D521BB}" srcOrd="1" destOrd="0" presId="urn:microsoft.com/office/officeart/2008/layout/SquareAccentList"/>
    <dgm:cxn modelId="{5B603AE9-B8BD-4C6C-B402-9C4EFEDE87DB}" type="presParOf" srcId="{804D0C17-3916-4D37-A9C6-8248966D3825}" destId="{624B1418-5DEB-44F9-A254-1D752C3F289A}" srcOrd="2" destOrd="0" presId="urn:microsoft.com/office/officeart/2008/layout/SquareAccentList"/>
    <dgm:cxn modelId="{80AEA848-AE3B-4512-9105-CA6A81C01804}" type="presParOf" srcId="{CF159D83-C26B-49E5-A50C-4F11C05E13A2}" destId="{B7AA9C2C-F105-4F1A-9F83-C7DA5338CCF4}" srcOrd="1" destOrd="0" presId="urn:microsoft.com/office/officeart/2008/layout/SquareAccentList"/>
    <dgm:cxn modelId="{F6C5E324-5129-4FAA-82BD-93F77EF41424}" type="presParOf" srcId="{B7AA9C2C-F105-4F1A-9F83-C7DA5338CCF4}" destId="{40157936-FF8C-47C3-BAF3-AB5E624C22E7}" srcOrd="0" destOrd="0" presId="urn:microsoft.com/office/officeart/2008/layout/SquareAccentList"/>
    <dgm:cxn modelId="{9553BB3A-884D-4CA3-81C3-91E1906D17BD}" type="presParOf" srcId="{40157936-FF8C-47C3-BAF3-AB5E624C22E7}" destId="{DB6D3359-F5D0-4D32-A2BB-ACD2F3D349E2}" srcOrd="0" destOrd="0" presId="urn:microsoft.com/office/officeart/2008/layout/SquareAccentList"/>
    <dgm:cxn modelId="{4BF7C9AB-7274-4CB0-9367-9EFE2048F5DE}" type="presParOf" srcId="{40157936-FF8C-47C3-BAF3-AB5E624C22E7}" destId="{C8B6E158-1813-4A8F-8AB4-85F57D0B57FA}" srcOrd="1" destOrd="0" presId="urn:microsoft.com/office/officeart/2008/layout/SquareAccentList"/>
    <dgm:cxn modelId="{6BBE90D0-E3D9-448B-9F5E-95D1D36BB216}" type="presParOf" srcId="{B7AA9C2C-F105-4F1A-9F83-C7DA5338CCF4}" destId="{C280836E-7F6A-491D-A01A-CADFA78B8C11}" srcOrd="1" destOrd="0" presId="urn:microsoft.com/office/officeart/2008/layout/SquareAccentList"/>
    <dgm:cxn modelId="{ECB9E6C4-1ED7-4105-BB4D-34D4EE6B0C5B}" type="presParOf" srcId="{C280836E-7F6A-491D-A01A-CADFA78B8C11}" destId="{74A8A432-097D-4FE5-A168-0ECCE801252B}" srcOrd="0" destOrd="0" presId="urn:microsoft.com/office/officeart/2008/layout/SquareAccentList"/>
    <dgm:cxn modelId="{EB878BF2-2F57-418D-AB1B-4D49FEE775A8}" type="presParOf" srcId="{C280836E-7F6A-491D-A01A-CADFA78B8C11}" destId="{C645BF72-202E-4E52-9701-ACBB87A7D44E}" srcOrd="1" destOrd="0" presId="urn:microsoft.com/office/officeart/2008/layout/SquareAccentList"/>
    <dgm:cxn modelId="{054DAE83-8203-4D35-A2C3-9670D14F0CF0}" type="presParOf" srcId="{B7AA9C2C-F105-4F1A-9F83-C7DA5338CCF4}" destId="{7078D60F-7CAC-40D4-B9F9-B31DED54A633}" srcOrd="2" destOrd="0" presId="urn:microsoft.com/office/officeart/2008/layout/SquareAccentList"/>
    <dgm:cxn modelId="{8AE89A77-143E-4CFC-A340-AECFBD4FC7EF}" type="presParOf" srcId="{7078D60F-7CAC-40D4-B9F9-B31DED54A633}" destId="{D3BF3BD5-0636-48DB-9EC3-6E4BA2B08FB5}" srcOrd="0" destOrd="0" presId="urn:microsoft.com/office/officeart/2008/layout/SquareAccentList"/>
    <dgm:cxn modelId="{37999B68-8BCE-4B29-AA7A-806AAF2DC3B9}" type="presParOf" srcId="{7078D60F-7CAC-40D4-B9F9-B31DED54A633}" destId="{39ABC90B-8AA4-4788-9EFD-F43A7296E4B5}" srcOrd="1" destOrd="0" presId="urn:microsoft.com/office/officeart/2008/layout/SquareAccentList"/>
    <dgm:cxn modelId="{24AF5220-6CBB-48E5-B631-6E01D6F1120E}" type="presParOf" srcId="{B7AA9C2C-F105-4F1A-9F83-C7DA5338CCF4}" destId="{0C0CD2DE-3CF3-40F8-A205-5405A886682A}" srcOrd="3" destOrd="0" presId="urn:microsoft.com/office/officeart/2008/layout/SquareAccentList"/>
    <dgm:cxn modelId="{B32868C0-B0FC-4AA8-9325-BB360AAD0F4E}" type="presParOf" srcId="{0C0CD2DE-3CF3-40F8-A205-5405A886682A}" destId="{9E26B26B-7FF9-4B22-945F-9844A11730B2}" srcOrd="0" destOrd="0" presId="urn:microsoft.com/office/officeart/2008/layout/SquareAccentList"/>
    <dgm:cxn modelId="{93E0BCE7-682E-4C7A-9FD9-87819B9A8A70}" type="presParOf" srcId="{0C0CD2DE-3CF3-40F8-A205-5405A886682A}" destId="{23904351-DD9B-4DA4-9DF0-D12FD97BACB0}" srcOrd="1" destOrd="0" presId="urn:microsoft.com/office/officeart/2008/layout/SquareAccentList"/>
    <dgm:cxn modelId="{168C0D62-B3D8-49B8-826C-59C8B30BFA3D}" type="presParOf" srcId="{B7AA9C2C-F105-4F1A-9F83-C7DA5338CCF4}" destId="{4909BE8C-515A-4B85-A26D-3AF21B5765BA}" srcOrd="4" destOrd="0" presId="urn:microsoft.com/office/officeart/2008/layout/SquareAccentList"/>
    <dgm:cxn modelId="{78A41A38-89DA-401A-9E0A-BE4B77DF1282}" type="presParOf" srcId="{4909BE8C-515A-4B85-A26D-3AF21B5765BA}" destId="{D40711A5-D32E-4DAC-A070-B3A6D8E3CBAF}" srcOrd="0" destOrd="0" presId="urn:microsoft.com/office/officeart/2008/layout/SquareAccentList"/>
    <dgm:cxn modelId="{3DA96E09-DF93-4539-B311-5B9E459A6802}" type="presParOf" srcId="{4909BE8C-515A-4B85-A26D-3AF21B5765BA}" destId="{FA19E5A7-7E50-4C74-930E-D5A2BC4B248F}" srcOrd="1" destOrd="0" presId="urn:microsoft.com/office/officeart/2008/layout/SquareAccentList"/>
    <dgm:cxn modelId="{22F77E48-05DE-4B0E-8E6F-02210702BD60}" type="presParOf" srcId="{516668AB-2475-4F4A-9BEE-55D5CE5DC83F}" destId="{0A3B7C1E-7ED4-436F-8970-5F6E57E27695}" srcOrd="1" destOrd="0" presId="urn:microsoft.com/office/officeart/2008/layout/SquareAccentList"/>
    <dgm:cxn modelId="{9FE56960-8EAB-4529-8613-22122411628E}" type="presParOf" srcId="{0A3B7C1E-7ED4-436F-8970-5F6E57E27695}" destId="{76BEB4F4-80C5-4120-9B1D-2AFBF9A7FA4D}" srcOrd="0" destOrd="0" presId="urn:microsoft.com/office/officeart/2008/layout/SquareAccentList"/>
    <dgm:cxn modelId="{7AF29C82-DC35-4F4C-9A14-ED302EB0F3ED}" type="presParOf" srcId="{76BEB4F4-80C5-4120-9B1D-2AFBF9A7FA4D}" destId="{A2DCF028-AEA0-4245-BB7A-5BDB2F0121C0}" srcOrd="0" destOrd="0" presId="urn:microsoft.com/office/officeart/2008/layout/SquareAccentList"/>
    <dgm:cxn modelId="{BF38350C-5BAC-4294-B36B-A54CCA8B3AE3}" type="presParOf" srcId="{76BEB4F4-80C5-4120-9B1D-2AFBF9A7FA4D}" destId="{A55C5003-E385-49BC-A50F-C2E2B47A55FB}" srcOrd="1" destOrd="0" presId="urn:microsoft.com/office/officeart/2008/layout/SquareAccentList"/>
    <dgm:cxn modelId="{8F80FE40-9753-4418-B50F-FE2BBE12425B}" type="presParOf" srcId="{76BEB4F4-80C5-4120-9B1D-2AFBF9A7FA4D}" destId="{C9F859A7-E98C-4322-B646-4A96CC91A412}" srcOrd="2" destOrd="0" presId="urn:microsoft.com/office/officeart/2008/layout/SquareAccentList"/>
    <dgm:cxn modelId="{56796D80-DEF3-43FB-AD40-356BB4DE4DAC}" type="presParOf" srcId="{0A3B7C1E-7ED4-436F-8970-5F6E57E27695}" destId="{75005AC9-D6BD-455A-ADEF-BC59B4766E29}" srcOrd="1" destOrd="0" presId="urn:microsoft.com/office/officeart/2008/layout/SquareAccentList"/>
    <dgm:cxn modelId="{DE5F0810-FC23-47E3-86BA-3BD4D56B4F99}" type="presParOf" srcId="{75005AC9-D6BD-455A-ADEF-BC59B4766E29}" destId="{831D6D33-4692-498D-9C2B-282D5C812863}" srcOrd="0" destOrd="0" presId="urn:microsoft.com/office/officeart/2008/layout/SquareAccentList"/>
    <dgm:cxn modelId="{22CCED35-80F3-4616-BEAD-3AFBAD6680F9}" type="presParOf" srcId="{831D6D33-4692-498D-9C2B-282D5C812863}" destId="{6C236457-E05D-4BB8-9B47-77329516050F}" srcOrd="0" destOrd="0" presId="urn:microsoft.com/office/officeart/2008/layout/SquareAccentList"/>
    <dgm:cxn modelId="{35D32A91-B4A7-4498-A08D-45E71EE99C96}" type="presParOf" srcId="{831D6D33-4692-498D-9C2B-282D5C812863}" destId="{D033E248-B59F-4833-9F22-F44EC98C565D}" srcOrd="1" destOrd="0" presId="urn:microsoft.com/office/officeart/2008/layout/SquareAccentList"/>
    <dgm:cxn modelId="{06BBC7E7-22AE-46E5-BE51-E47C47D9BAA9}" type="presParOf" srcId="{75005AC9-D6BD-455A-ADEF-BC59B4766E29}" destId="{C22A4172-A78E-497C-8BD4-C419E2505131}" srcOrd="1" destOrd="0" presId="urn:microsoft.com/office/officeart/2008/layout/SquareAccentList"/>
    <dgm:cxn modelId="{CEB968AD-BB02-43A1-949F-7240A3717003}" type="presParOf" srcId="{C22A4172-A78E-497C-8BD4-C419E2505131}" destId="{92A0EF99-4DFE-4844-8F70-14DBB876D19E}" srcOrd="0" destOrd="0" presId="urn:microsoft.com/office/officeart/2008/layout/SquareAccentList"/>
    <dgm:cxn modelId="{463742C1-D20F-4DF5-B862-34BD869302CE}" type="presParOf" srcId="{C22A4172-A78E-497C-8BD4-C419E2505131}" destId="{3FFFE8C9-3BA9-4E67-BB1B-CBB1DDB117CD}" srcOrd="1" destOrd="0" presId="urn:microsoft.com/office/officeart/2008/layout/SquareAccentList"/>
    <dgm:cxn modelId="{49E3932C-6B04-445A-94D9-E0FB971EFD59}" type="presParOf" srcId="{75005AC9-D6BD-455A-ADEF-BC59B4766E29}" destId="{1926E740-784E-457F-9426-4BEBF8CB5A4D}" srcOrd="2" destOrd="0" presId="urn:microsoft.com/office/officeart/2008/layout/SquareAccentList"/>
    <dgm:cxn modelId="{6169258E-E5C1-4645-8C7A-381E340AC63A}" type="presParOf" srcId="{1926E740-784E-457F-9426-4BEBF8CB5A4D}" destId="{3BD2D8B4-30C5-4AAB-89CF-34FAC7C72EE2}" srcOrd="0" destOrd="0" presId="urn:microsoft.com/office/officeart/2008/layout/SquareAccentList"/>
    <dgm:cxn modelId="{E51D825F-1A8E-4799-98D9-FE74566FFB3D}" type="presParOf" srcId="{1926E740-784E-457F-9426-4BEBF8CB5A4D}" destId="{4F90A6C1-2C30-48D4-804D-08122B7A9422}" srcOrd="1" destOrd="0" presId="urn:microsoft.com/office/officeart/2008/layout/SquareAccentList"/>
    <dgm:cxn modelId="{76ABFC7C-30D1-4BFB-9702-EE2F1951A33E}" type="presParOf" srcId="{75005AC9-D6BD-455A-ADEF-BC59B4766E29}" destId="{3873777A-934D-4CCE-B709-ACF7C08AE25A}" srcOrd="3" destOrd="0" presId="urn:microsoft.com/office/officeart/2008/layout/SquareAccentList"/>
    <dgm:cxn modelId="{B02D4FCC-4BA2-4B3D-8726-17228F04F43F}" type="presParOf" srcId="{3873777A-934D-4CCE-B709-ACF7C08AE25A}" destId="{557871E6-3837-4906-A3D8-B92AD40E4464}" srcOrd="0" destOrd="0" presId="urn:microsoft.com/office/officeart/2008/layout/SquareAccentList"/>
    <dgm:cxn modelId="{8251339B-56FB-4A31-973F-440EE192040A}" type="presParOf" srcId="{3873777A-934D-4CCE-B709-ACF7C08AE25A}" destId="{A283F504-43E0-4BA6-87BF-F603912BB918}" srcOrd="1" destOrd="0" presId="urn:microsoft.com/office/officeart/2008/layout/SquareAccentList"/>
    <dgm:cxn modelId="{267DB354-89A8-4272-B909-EC98EBDD1CBB}" type="presParOf" srcId="{75005AC9-D6BD-455A-ADEF-BC59B4766E29}" destId="{93028DC1-724E-48C6-890A-D6C0D6FEF795}" srcOrd="4" destOrd="0" presId="urn:microsoft.com/office/officeart/2008/layout/SquareAccentList"/>
    <dgm:cxn modelId="{D780AB85-4203-4FD9-957B-98D96D1BCCB5}" type="presParOf" srcId="{93028DC1-724E-48C6-890A-D6C0D6FEF795}" destId="{65202224-17D7-49BA-90D7-50FDDCA3FF76}" srcOrd="0" destOrd="0" presId="urn:microsoft.com/office/officeart/2008/layout/SquareAccentList"/>
    <dgm:cxn modelId="{1E214F9E-6272-4962-AF02-3452A1A66096}" type="presParOf" srcId="{93028DC1-724E-48C6-890A-D6C0D6FEF795}" destId="{9FE59B8B-25B3-48E1-9B31-A4A675A82C1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1D175B7-47E6-4A1C-AECC-6C2706689B15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538B8ED-4C0C-415E-BBB4-CB9DE17C6233}">
      <dgm:prSet phldrT="[Текст]" custT="1"/>
      <dgm:spPr/>
      <dgm:t>
        <a:bodyPr/>
        <a:lstStyle/>
        <a:p>
          <a:pPr algn="ctr"/>
          <a:r>
            <a:rPr lang="uk-UA" sz="2000" b="1" dirty="0"/>
            <a:t>прості проєкти певного виду</a:t>
          </a:r>
          <a:endParaRPr lang="ru-RU" sz="2000" b="1" dirty="0"/>
        </a:p>
      </dgm:t>
    </dgm:pt>
    <dgm:pt modelId="{A54019DF-2A8E-4811-B55F-DDBB1A65A38A}" type="parTrans" cxnId="{D35D0437-CA4A-4FDA-AF73-B05B879F4DEF}">
      <dgm:prSet/>
      <dgm:spPr/>
      <dgm:t>
        <a:bodyPr/>
        <a:lstStyle/>
        <a:p>
          <a:endParaRPr lang="ru-RU"/>
        </a:p>
      </dgm:t>
    </dgm:pt>
    <dgm:pt modelId="{D0B982A4-2705-4401-902E-E3E23428E455}" type="sibTrans" cxnId="{D35D0437-CA4A-4FDA-AF73-B05B879F4DEF}">
      <dgm:prSet/>
      <dgm:spPr/>
      <dgm:t>
        <a:bodyPr/>
        <a:lstStyle/>
        <a:p>
          <a:endParaRPr lang="ru-RU"/>
        </a:p>
      </dgm:t>
    </dgm:pt>
    <dgm:pt modelId="{822A1B0D-AE12-4BB7-95D4-1E012861431E}">
      <dgm:prSet phldrT="[Текст]" custT="1"/>
      <dgm:spPr/>
      <dgm:t>
        <a:bodyPr/>
        <a:lstStyle/>
        <a:p>
          <a:pPr algn="ctr"/>
          <a:r>
            <a:rPr lang="ru-RU" sz="2000" b="1" i="0" dirty="0" err="1"/>
            <a:t>комплексні</a:t>
          </a:r>
          <a:r>
            <a:rPr lang="ru-RU" sz="2000" b="1" i="0" dirty="0"/>
            <a:t> </a:t>
          </a:r>
          <a:r>
            <a:rPr lang="ru-RU" sz="2000" b="1" i="0" dirty="0" err="1"/>
            <a:t>проєкти</a:t>
          </a:r>
          <a:r>
            <a:rPr lang="ru-RU" sz="2000" b="1" i="0" dirty="0"/>
            <a:t>, </a:t>
          </a:r>
          <a:r>
            <a:rPr lang="ru-RU" sz="2000" b="1" i="0" dirty="0" err="1"/>
            <a:t>що</a:t>
          </a:r>
          <a:r>
            <a:rPr lang="ru-RU" sz="2000" b="1" i="0" dirty="0"/>
            <a:t> </a:t>
          </a:r>
          <a:r>
            <a:rPr lang="ru-RU" sz="2000" b="1" i="0" dirty="0" err="1"/>
            <a:t>складаються</a:t>
          </a:r>
          <a:r>
            <a:rPr lang="ru-RU" sz="2000" b="1" i="0" dirty="0"/>
            <a:t> з </a:t>
          </a:r>
          <a:r>
            <a:rPr lang="ru-RU" sz="2000" b="1" i="0" dirty="0" err="1"/>
            <a:t>монопроєктів</a:t>
          </a:r>
          <a:r>
            <a:rPr lang="ru-RU" sz="2000" b="1" i="0" dirty="0"/>
            <a:t> і </a:t>
          </a:r>
          <a:r>
            <a:rPr lang="ru-RU" sz="2000" b="1" i="0" dirty="0" err="1"/>
            <a:t>потребують</a:t>
          </a:r>
          <a:r>
            <a:rPr lang="ru-RU" sz="2000" b="1" i="0" dirty="0"/>
            <a:t> </a:t>
          </a:r>
          <a:r>
            <a:rPr lang="ru-RU" sz="2000" b="1" i="0" dirty="0" err="1"/>
            <a:t>багатогранного</a:t>
          </a:r>
          <a:r>
            <a:rPr lang="ru-RU" sz="2000" b="1" i="0" dirty="0"/>
            <a:t> </a:t>
          </a:r>
          <a:r>
            <a:rPr lang="ru-RU" sz="2000" b="1" i="0" dirty="0" err="1"/>
            <a:t>проєктного</a:t>
          </a:r>
          <a:r>
            <a:rPr lang="ru-RU" sz="2000" b="1" i="0" dirty="0"/>
            <a:t> </a:t>
          </a:r>
          <a:r>
            <a:rPr lang="ru-RU" sz="2000" b="1" i="0" dirty="0" err="1"/>
            <a:t>управління</a:t>
          </a:r>
          <a:endParaRPr lang="ru-RU" sz="2000" b="1" dirty="0"/>
        </a:p>
      </dgm:t>
    </dgm:pt>
    <dgm:pt modelId="{26E167B8-1B82-477B-A384-62785B1C3891}" type="parTrans" cxnId="{A316E212-5885-45DA-82FF-3B8379EDD2DE}">
      <dgm:prSet/>
      <dgm:spPr/>
      <dgm:t>
        <a:bodyPr/>
        <a:lstStyle/>
        <a:p>
          <a:endParaRPr lang="ru-RU"/>
        </a:p>
      </dgm:t>
    </dgm:pt>
    <dgm:pt modelId="{005929C8-79AE-4577-85A7-D30CE36BFE4B}" type="sibTrans" cxnId="{A316E212-5885-45DA-82FF-3B8379EDD2DE}">
      <dgm:prSet/>
      <dgm:spPr/>
      <dgm:t>
        <a:bodyPr/>
        <a:lstStyle/>
        <a:p>
          <a:endParaRPr lang="ru-RU"/>
        </a:p>
      </dgm:t>
    </dgm:pt>
    <dgm:pt modelId="{6D695CF4-ECF8-4D2A-B1DE-966F84E3E099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000" b="1" i="0" dirty="0" err="1"/>
            <a:t>цільові</a:t>
          </a:r>
          <a:r>
            <a:rPr lang="ru-RU" sz="2000" b="1" i="0" dirty="0"/>
            <a:t> </a:t>
          </a:r>
          <a:r>
            <a:rPr lang="ru-RU" sz="2000" b="1" i="0" dirty="0" err="1"/>
            <a:t>програми</a:t>
          </a:r>
          <a:r>
            <a:rPr lang="ru-RU" sz="2000" b="1" i="0" dirty="0"/>
            <a:t> </a:t>
          </a:r>
          <a:r>
            <a:rPr lang="ru-RU" sz="2000" b="1" i="0" dirty="0" err="1"/>
            <a:t>розвитку</a:t>
          </a:r>
          <a:r>
            <a:rPr lang="ru-RU" sz="2000" b="1" i="0" dirty="0"/>
            <a:t> </a:t>
          </a:r>
        </a:p>
        <a:p>
          <a:pPr algn="ctr">
            <a:spcAft>
              <a:spcPts val="0"/>
            </a:spcAft>
          </a:pPr>
          <a:r>
            <a:rPr lang="ru-RU" sz="2000" b="1" i="0" dirty="0" err="1"/>
            <a:t>регіонів</a:t>
          </a:r>
          <a:r>
            <a:rPr lang="ru-RU" sz="2000" b="1" i="0" dirty="0"/>
            <a:t>, </a:t>
          </a:r>
          <a:r>
            <a:rPr lang="ru-RU" sz="2000" b="1" i="0" dirty="0" err="1"/>
            <a:t>галузей</a:t>
          </a:r>
          <a:r>
            <a:rPr lang="ru-RU" sz="2000" b="1" i="0" dirty="0"/>
            <a:t>, </a:t>
          </a:r>
          <a:r>
            <a:rPr lang="ru-RU" sz="2000" b="1" i="0" dirty="0" err="1"/>
            <a:t>що</a:t>
          </a:r>
          <a:r>
            <a:rPr lang="ru-RU" sz="2000" b="1" i="0" dirty="0"/>
            <a:t> </a:t>
          </a:r>
          <a:r>
            <a:rPr lang="ru-RU" sz="2000" b="1" i="0" dirty="0" err="1"/>
            <a:t>включають</a:t>
          </a:r>
          <a:r>
            <a:rPr lang="ru-RU" sz="2000" b="1" i="0" dirty="0"/>
            <a:t>  моно- і </a:t>
          </a:r>
          <a:r>
            <a:rPr lang="ru-RU" sz="2000" b="1" i="0" dirty="0" err="1"/>
            <a:t>мультіпроєкти</a:t>
          </a:r>
          <a:endParaRPr lang="ru-RU" sz="2000" b="1" dirty="0"/>
        </a:p>
      </dgm:t>
    </dgm:pt>
    <dgm:pt modelId="{530B9F42-F6E2-4822-9D51-0FCDD3D43C9D}" type="parTrans" cxnId="{9AAE90B0-435B-476F-B729-82168BA1B164}">
      <dgm:prSet/>
      <dgm:spPr/>
      <dgm:t>
        <a:bodyPr/>
        <a:lstStyle/>
        <a:p>
          <a:endParaRPr lang="ru-RU"/>
        </a:p>
      </dgm:t>
    </dgm:pt>
    <dgm:pt modelId="{89EE8936-9D05-45A0-A863-EBD9D6C774BE}" type="sibTrans" cxnId="{9AAE90B0-435B-476F-B729-82168BA1B164}">
      <dgm:prSet/>
      <dgm:spPr/>
      <dgm:t>
        <a:bodyPr/>
        <a:lstStyle/>
        <a:p>
          <a:endParaRPr lang="ru-RU"/>
        </a:p>
      </dgm:t>
    </dgm:pt>
    <dgm:pt modelId="{3C40A06A-258A-4CAC-9D7F-8CA959A38F25}" type="pres">
      <dgm:prSet presAssocID="{91D175B7-47E6-4A1C-AECC-6C2706689B15}" presName="Name0" presStyleCnt="0">
        <dgm:presLayoutVars>
          <dgm:chMax val="7"/>
          <dgm:chPref val="7"/>
          <dgm:dir/>
        </dgm:presLayoutVars>
      </dgm:prSet>
      <dgm:spPr/>
    </dgm:pt>
    <dgm:pt modelId="{54A94F3A-29B2-4195-9392-4BF530494906}" type="pres">
      <dgm:prSet presAssocID="{91D175B7-47E6-4A1C-AECC-6C2706689B15}" presName="Name1" presStyleCnt="0"/>
      <dgm:spPr/>
    </dgm:pt>
    <dgm:pt modelId="{F5CC7F1C-6237-4948-BDF0-B56004249529}" type="pres">
      <dgm:prSet presAssocID="{91D175B7-47E6-4A1C-AECC-6C2706689B15}" presName="cycle" presStyleCnt="0"/>
      <dgm:spPr/>
    </dgm:pt>
    <dgm:pt modelId="{7F1CD7C5-7A93-4226-8B5B-987F85432E93}" type="pres">
      <dgm:prSet presAssocID="{91D175B7-47E6-4A1C-AECC-6C2706689B15}" presName="srcNode" presStyleLbl="node1" presStyleIdx="0" presStyleCnt="3"/>
      <dgm:spPr/>
    </dgm:pt>
    <dgm:pt modelId="{AC95796D-2FE9-4786-B44C-BFF81524D26F}" type="pres">
      <dgm:prSet presAssocID="{91D175B7-47E6-4A1C-AECC-6C2706689B15}" presName="conn" presStyleLbl="parChTrans1D2" presStyleIdx="0" presStyleCnt="1"/>
      <dgm:spPr/>
    </dgm:pt>
    <dgm:pt modelId="{05215A46-BA77-4113-A4F8-4A6A78BA60AA}" type="pres">
      <dgm:prSet presAssocID="{91D175B7-47E6-4A1C-AECC-6C2706689B15}" presName="extraNode" presStyleLbl="node1" presStyleIdx="0" presStyleCnt="3"/>
      <dgm:spPr/>
    </dgm:pt>
    <dgm:pt modelId="{875E57FE-C6EE-4A6A-A623-34945E6FF207}" type="pres">
      <dgm:prSet presAssocID="{91D175B7-47E6-4A1C-AECC-6C2706689B15}" presName="dstNode" presStyleLbl="node1" presStyleIdx="0" presStyleCnt="3"/>
      <dgm:spPr/>
    </dgm:pt>
    <dgm:pt modelId="{7371308D-58A4-4484-8C78-68AEE3EC44F7}" type="pres">
      <dgm:prSet presAssocID="{B538B8ED-4C0C-415E-BBB4-CB9DE17C6233}" presName="text_1" presStyleLbl="node1" presStyleIdx="0" presStyleCnt="3">
        <dgm:presLayoutVars>
          <dgm:bulletEnabled val="1"/>
        </dgm:presLayoutVars>
      </dgm:prSet>
      <dgm:spPr/>
    </dgm:pt>
    <dgm:pt modelId="{1201E754-36E0-40C1-9A41-AA1DF906CD91}" type="pres">
      <dgm:prSet presAssocID="{B538B8ED-4C0C-415E-BBB4-CB9DE17C6233}" presName="accent_1" presStyleCnt="0"/>
      <dgm:spPr/>
    </dgm:pt>
    <dgm:pt modelId="{EF57EF90-C346-44BA-9709-379E012217A5}" type="pres">
      <dgm:prSet presAssocID="{B538B8ED-4C0C-415E-BBB4-CB9DE17C6233}" presName="accentRepeatNode" presStyleLbl="solidFgAcc1" presStyleIdx="0" presStyleCnt="3" custScaleX="113162" custScaleY="112897" custLinFactNeighborX="5083" custLinFactNeighborY="1823"/>
      <dgm:spPr/>
    </dgm:pt>
    <dgm:pt modelId="{163E750A-8109-41B2-9BE2-7DB36D334866}" type="pres">
      <dgm:prSet presAssocID="{822A1B0D-AE12-4BB7-95D4-1E012861431E}" presName="text_2" presStyleLbl="node1" presStyleIdx="1" presStyleCnt="3" custLinFactNeighborX="14168" custLinFactNeighborY="16948">
        <dgm:presLayoutVars>
          <dgm:bulletEnabled val="1"/>
        </dgm:presLayoutVars>
      </dgm:prSet>
      <dgm:spPr/>
    </dgm:pt>
    <dgm:pt modelId="{BD46AEAB-25B9-4964-A004-9B63AC36F1E9}" type="pres">
      <dgm:prSet presAssocID="{822A1B0D-AE12-4BB7-95D4-1E012861431E}" presName="accent_2" presStyleCnt="0"/>
      <dgm:spPr/>
    </dgm:pt>
    <dgm:pt modelId="{11A008E4-485A-472F-87A0-E1A5A16C4B00}" type="pres">
      <dgm:prSet presAssocID="{822A1B0D-AE12-4BB7-95D4-1E012861431E}" presName="accentRepeatNode" presStyleLbl="solidFgAcc1" presStyleIdx="1" presStyleCnt="3" custScaleX="133496" custScaleY="126755" custLinFactNeighborX="-2223" custLinFactNeighborY="-1649"/>
      <dgm:spPr/>
    </dgm:pt>
    <dgm:pt modelId="{8E96D0BB-3BD1-4AAA-B0B4-39857DD76AAF}" type="pres">
      <dgm:prSet presAssocID="{6D695CF4-ECF8-4D2A-B1DE-966F84E3E099}" presName="text_3" presStyleLbl="node1" presStyleIdx="2" presStyleCnt="3">
        <dgm:presLayoutVars>
          <dgm:bulletEnabled val="1"/>
        </dgm:presLayoutVars>
      </dgm:prSet>
      <dgm:spPr/>
    </dgm:pt>
    <dgm:pt modelId="{6715BA7D-D8A0-4313-B7A2-5E85F8F4A400}" type="pres">
      <dgm:prSet presAssocID="{6D695CF4-ECF8-4D2A-B1DE-966F84E3E099}" presName="accent_3" presStyleCnt="0"/>
      <dgm:spPr/>
    </dgm:pt>
    <dgm:pt modelId="{0F698391-3CA3-4D77-BCF7-607BEE748A59}" type="pres">
      <dgm:prSet presAssocID="{6D695CF4-ECF8-4D2A-B1DE-966F84E3E099}" presName="accentRepeatNode" presStyleLbl="solidFgAcc1" presStyleIdx="2" presStyleCnt="3" custScaleX="154644" custScaleY="150244"/>
      <dgm:spPr/>
    </dgm:pt>
  </dgm:ptLst>
  <dgm:cxnLst>
    <dgm:cxn modelId="{A316E212-5885-45DA-82FF-3B8379EDD2DE}" srcId="{91D175B7-47E6-4A1C-AECC-6C2706689B15}" destId="{822A1B0D-AE12-4BB7-95D4-1E012861431E}" srcOrd="1" destOrd="0" parTransId="{26E167B8-1B82-477B-A384-62785B1C3891}" sibTransId="{005929C8-79AE-4577-85A7-D30CE36BFE4B}"/>
    <dgm:cxn modelId="{E2A69E1C-B59D-4401-A8BA-B5EBAAB425B1}" type="presOf" srcId="{B538B8ED-4C0C-415E-BBB4-CB9DE17C6233}" destId="{7371308D-58A4-4484-8C78-68AEE3EC44F7}" srcOrd="0" destOrd="0" presId="urn:microsoft.com/office/officeart/2008/layout/VerticalCurvedList"/>
    <dgm:cxn modelId="{DEB23C23-BCD4-42EA-8346-7FAE0AA61709}" type="presOf" srcId="{91D175B7-47E6-4A1C-AECC-6C2706689B15}" destId="{3C40A06A-258A-4CAC-9D7F-8CA959A38F25}" srcOrd="0" destOrd="0" presId="urn:microsoft.com/office/officeart/2008/layout/VerticalCurvedList"/>
    <dgm:cxn modelId="{D35D0437-CA4A-4FDA-AF73-B05B879F4DEF}" srcId="{91D175B7-47E6-4A1C-AECC-6C2706689B15}" destId="{B538B8ED-4C0C-415E-BBB4-CB9DE17C6233}" srcOrd="0" destOrd="0" parTransId="{A54019DF-2A8E-4811-B55F-DDBB1A65A38A}" sibTransId="{D0B982A4-2705-4401-902E-E3E23428E455}"/>
    <dgm:cxn modelId="{71235B66-6349-4AC2-A5A2-EFAB939C627F}" type="presOf" srcId="{6D695CF4-ECF8-4D2A-B1DE-966F84E3E099}" destId="{8E96D0BB-3BD1-4AAA-B0B4-39857DD76AAF}" srcOrd="0" destOrd="0" presId="urn:microsoft.com/office/officeart/2008/layout/VerticalCurvedList"/>
    <dgm:cxn modelId="{4C5BC595-C489-4DC4-BC4F-FB5C85B96464}" type="presOf" srcId="{822A1B0D-AE12-4BB7-95D4-1E012861431E}" destId="{163E750A-8109-41B2-9BE2-7DB36D334866}" srcOrd="0" destOrd="0" presId="urn:microsoft.com/office/officeart/2008/layout/VerticalCurvedList"/>
    <dgm:cxn modelId="{A70F9DA3-DFE4-4D0F-AD09-07AC985334D5}" type="presOf" srcId="{D0B982A4-2705-4401-902E-E3E23428E455}" destId="{AC95796D-2FE9-4786-B44C-BFF81524D26F}" srcOrd="0" destOrd="0" presId="urn:microsoft.com/office/officeart/2008/layout/VerticalCurvedList"/>
    <dgm:cxn modelId="{9AAE90B0-435B-476F-B729-82168BA1B164}" srcId="{91D175B7-47E6-4A1C-AECC-6C2706689B15}" destId="{6D695CF4-ECF8-4D2A-B1DE-966F84E3E099}" srcOrd="2" destOrd="0" parTransId="{530B9F42-F6E2-4822-9D51-0FCDD3D43C9D}" sibTransId="{89EE8936-9D05-45A0-A863-EBD9D6C774BE}"/>
    <dgm:cxn modelId="{F560EAD0-A5F4-42A0-9DD8-4DD97429BDEF}" type="presParOf" srcId="{3C40A06A-258A-4CAC-9D7F-8CA959A38F25}" destId="{54A94F3A-29B2-4195-9392-4BF530494906}" srcOrd="0" destOrd="0" presId="urn:microsoft.com/office/officeart/2008/layout/VerticalCurvedList"/>
    <dgm:cxn modelId="{035AA845-0C67-4D14-AB7D-32B46EE25716}" type="presParOf" srcId="{54A94F3A-29B2-4195-9392-4BF530494906}" destId="{F5CC7F1C-6237-4948-BDF0-B56004249529}" srcOrd="0" destOrd="0" presId="urn:microsoft.com/office/officeart/2008/layout/VerticalCurvedList"/>
    <dgm:cxn modelId="{C29F4350-B8B8-4629-BF70-06AD639D940A}" type="presParOf" srcId="{F5CC7F1C-6237-4948-BDF0-B56004249529}" destId="{7F1CD7C5-7A93-4226-8B5B-987F85432E93}" srcOrd="0" destOrd="0" presId="urn:microsoft.com/office/officeart/2008/layout/VerticalCurvedList"/>
    <dgm:cxn modelId="{C2364BFF-77FF-4F3E-B76A-AEBF10FA929F}" type="presParOf" srcId="{F5CC7F1C-6237-4948-BDF0-B56004249529}" destId="{AC95796D-2FE9-4786-B44C-BFF81524D26F}" srcOrd="1" destOrd="0" presId="urn:microsoft.com/office/officeart/2008/layout/VerticalCurvedList"/>
    <dgm:cxn modelId="{DECCC48D-9237-4869-A3F0-A7EF6CC8F65E}" type="presParOf" srcId="{F5CC7F1C-6237-4948-BDF0-B56004249529}" destId="{05215A46-BA77-4113-A4F8-4A6A78BA60AA}" srcOrd="2" destOrd="0" presId="urn:microsoft.com/office/officeart/2008/layout/VerticalCurvedList"/>
    <dgm:cxn modelId="{D5B1C580-4967-4236-8D61-316C9ED8B066}" type="presParOf" srcId="{F5CC7F1C-6237-4948-BDF0-B56004249529}" destId="{875E57FE-C6EE-4A6A-A623-34945E6FF207}" srcOrd="3" destOrd="0" presId="urn:microsoft.com/office/officeart/2008/layout/VerticalCurvedList"/>
    <dgm:cxn modelId="{44E0ECED-7C77-46AE-ACF1-A0809388F4EA}" type="presParOf" srcId="{54A94F3A-29B2-4195-9392-4BF530494906}" destId="{7371308D-58A4-4484-8C78-68AEE3EC44F7}" srcOrd="1" destOrd="0" presId="urn:microsoft.com/office/officeart/2008/layout/VerticalCurvedList"/>
    <dgm:cxn modelId="{593BCECE-66C6-4319-BBB5-2B2CA77654B0}" type="presParOf" srcId="{54A94F3A-29B2-4195-9392-4BF530494906}" destId="{1201E754-36E0-40C1-9A41-AA1DF906CD91}" srcOrd="2" destOrd="0" presId="urn:microsoft.com/office/officeart/2008/layout/VerticalCurvedList"/>
    <dgm:cxn modelId="{F4F94D9A-E967-456C-81D5-4DCC0508447F}" type="presParOf" srcId="{1201E754-36E0-40C1-9A41-AA1DF906CD91}" destId="{EF57EF90-C346-44BA-9709-379E012217A5}" srcOrd="0" destOrd="0" presId="urn:microsoft.com/office/officeart/2008/layout/VerticalCurvedList"/>
    <dgm:cxn modelId="{60F01966-BEAB-48F7-BCF4-51922B955A97}" type="presParOf" srcId="{54A94F3A-29B2-4195-9392-4BF530494906}" destId="{163E750A-8109-41B2-9BE2-7DB36D334866}" srcOrd="3" destOrd="0" presId="urn:microsoft.com/office/officeart/2008/layout/VerticalCurvedList"/>
    <dgm:cxn modelId="{D9EE7D5D-0E40-431D-BC05-CBFEA0A831F8}" type="presParOf" srcId="{54A94F3A-29B2-4195-9392-4BF530494906}" destId="{BD46AEAB-25B9-4964-A004-9B63AC36F1E9}" srcOrd="4" destOrd="0" presId="urn:microsoft.com/office/officeart/2008/layout/VerticalCurvedList"/>
    <dgm:cxn modelId="{AB68171E-DF7E-4B64-AA7A-CFFBC026D250}" type="presParOf" srcId="{BD46AEAB-25B9-4964-A004-9B63AC36F1E9}" destId="{11A008E4-485A-472F-87A0-E1A5A16C4B00}" srcOrd="0" destOrd="0" presId="urn:microsoft.com/office/officeart/2008/layout/VerticalCurvedList"/>
    <dgm:cxn modelId="{E7A91310-2DBB-40D1-99C8-6590627978DB}" type="presParOf" srcId="{54A94F3A-29B2-4195-9392-4BF530494906}" destId="{8E96D0BB-3BD1-4AAA-B0B4-39857DD76AAF}" srcOrd="5" destOrd="0" presId="urn:microsoft.com/office/officeart/2008/layout/VerticalCurvedList"/>
    <dgm:cxn modelId="{E810D664-872D-40C9-9D23-868CE33DBE54}" type="presParOf" srcId="{54A94F3A-29B2-4195-9392-4BF530494906}" destId="{6715BA7D-D8A0-4313-B7A2-5E85F8F4A400}" srcOrd="6" destOrd="0" presId="urn:microsoft.com/office/officeart/2008/layout/VerticalCurvedList"/>
    <dgm:cxn modelId="{638202E5-1957-4545-903E-2BB606815F81}" type="presParOf" srcId="{6715BA7D-D8A0-4313-B7A2-5E85F8F4A400}" destId="{0F698391-3CA3-4D77-BCF7-607BEE748A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F6CB134-9745-4CBF-9F3B-E348F190A3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59DBD3C-BF22-4E7C-A87F-A5C1BEE484FF}">
      <dgm:prSet phldrT="[Текст]"/>
      <dgm:spPr/>
      <dgm:t>
        <a:bodyPr/>
        <a:lstStyle/>
        <a:p>
          <a:r>
            <a:rPr lang="uk-UA" b="1" dirty="0"/>
            <a:t>довгострокові</a:t>
          </a:r>
          <a:endParaRPr lang="ru-RU" b="1" dirty="0"/>
        </a:p>
      </dgm:t>
    </dgm:pt>
    <dgm:pt modelId="{DDA11D72-AFDC-4A8A-A89B-4B7A8B8F58E2}" type="parTrans" cxnId="{00567CA4-765C-4255-B54C-ECD4F32CC5F5}">
      <dgm:prSet/>
      <dgm:spPr/>
      <dgm:t>
        <a:bodyPr/>
        <a:lstStyle/>
        <a:p>
          <a:endParaRPr lang="ru-RU"/>
        </a:p>
      </dgm:t>
    </dgm:pt>
    <dgm:pt modelId="{89B49699-C5D3-4826-908D-2D68623FEEB7}" type="sibTrans" cxnId="{00567CA4-765C-4255-B54C-ECD4F32CC5F5}">
      <dgm:prSet/>
      <dgm:spPr/>
      <dgm:t>
        <a:bodyPr/>
        <a:lstStyle/>
        <a:p>
          <a:endParaRPr lang="ru-RU"/>
        </a:p>
      </dgm:t>
    </dgm:pt>
    <dgm:pt modelId="{E72AF544-0143-443E-815C-9607D6BC5679}">
      <dgm:prSet phldrT="[Текст]"/>
      <dgm:spPr/>
      <dgm:t>
        <a:bodyPr/>
        <a:lstStyle/>
        <a:p>
          <a:pPr algn="ctr"/>
          <a:endParaRPr lang="uk-UA" dirty="0"/>
        </a:p>
        <a:p>
          <a:pPr algn="ctr"/>
          <a:endParaRPr lang="uk-UA" dirty="0"/>
        </a:p>
        <a:p>
          <a:pPr algn="ctr"/>
          <a:r>
            <a:rPr lang="uk-UA" dirty="0"/>
            <a:t>понад 5 років</a:t>
          </a:r>
          <a:endParaRPr lang="ru-RU" dirty="0"/>
        </a:p>
      </dgm:t>
    </dgm:pt>
    <dgm:pt modelId="{19918DFD-B30C-44C4-A84B-68AEBA63F5D1}" type="parTrans" cxnId="{DE620257-42AA-48BE-9900-605FF9FEF388}">
      <dgm:prSet/>
      <dgm:spPr/>
      <dgm:t>
        <a:bodyPr/>
        <a:lstStyle/>
        <a:p>
          <a:endParaRPr lang="ru-RU"/>
        </a:p>
      </dgm:t>
    </dgm:pt>
    <dgm:pt modelId="{B4FD8B00-BCF5-4CC4-B963-3F23F65BD5E9}" type="sibTrans" cxnId="{DE620257-42AA-48BE-9900-605FF9FEF388}">
      <dgm:prSet/>
      <dgm:spPr/>
      <dgm:t>
        <a:bodyPr/>
        <a:lstStyle/>
        <a:p>
          <a:endParaRPr lang="ru-RU"/>
        </a:p>
      </dgm:t>
    </dgm:pt>
    <dgm:pt modelId="{E8612385-C7CD-4BE5-BFC1-81F3033BD935}">
      <dgm:prSet phldrT="[Текст]"/>
      <dgm:spPr/>
      <dgm:t>
        <a:bodyPr/>
        <a:lstStyle/>
        <a:p>
          <a:r>
            <a:rPr lang="uk-UA" b="1" dirty="0"/>
            <a:t>середньострокові</a:t>
          </a:r>
          <a:endParaRPr lang="ru-RU" b="1" dirty="0"/>
        </a:p>
      </dgm:t>
    </dgm:pt>
    <dgm:pt modelId="{5606E91D-AA88-4A72-A8FE-1B368FB48432}" type="parTrans" cxnId="{E7CE4E57-F526-4FD6-A7A7-0069623B50E2}">
      <dgm:prSet/>
      <dgm:spPr/>
      <dgm:t>
        <a:bodyPr/>
        <a:lstStyle/>
        <a:p>
          <a:endParaRPr lang="ru-RU"/>
        </a:p>
      </dgm:t>
    </dgm:pt>
    <dgm:pt modelId="{223D1875-980B-4F1A-9E41-6D07DFA6902F}" type="sibTrans" cxnId="{E7CE4E57-F526-4FD6-A7A7-0069623B50E2}">
      <dgm:prSet/>
      <dgm:spPr/>
      <dgm:t>
        <a:bodyPr/>
        <a:lstStyle/>
        <a:p>
          <a:endParaRPr lang="ru-RU"/>
        </a:p>
      </dgm:t>
    </dgm:pt>
    <dgm:pt modelId="{5C1A728F-753F-4CC2-BEB0-93EBEC79D295}">
      <dgm:prSet phldrT="[Текст]"/>
      <dgm:spPr/>
      <dgm:t>
        <a:bodyPr/>
        <a:lstStyle/>
        <a:p>
          <a:pPr algn="l"/>
          <a:endParaRPr lang="uk-UA" dirty="0"/>
        </a:p>
        <a:p>
          <a:pPr algn="l"/>
          <a:endParaRPr lang="uk-UA" dirty="0"/>
        </a:p>
        <a:p>
          <a:pPr algn="ctr"/>
          <a:r>
            <a:rPr lang="uk-UA" dirty="0"/>
            <a:t>3-5 років</a:t>
          </a:r>
          <a:endParaRPr lang="ru-RU" dirty="0"/>
        </a:p>
      </dgm:t>
    </dgm:pt>
    <dgm:pt modelId="{C400919A-9539-48FF-88D5-935C97DFCC24}" type="parTrans" cxnId="{E4007AF8-F20A-4F3B-999B-D6A9118B3EEF}">
      <dgm:prSet/>
      <dgm:spPr/>
      <dgm:t>
        <a:bodyPr/>
        <a:lstStyle/>
        <a:p>
          <a:endParaRPr lang="ru-RU"/>
        </a:p>
      </dgm:t>
    </dgm:pt>
    <dgm:pt modelId="{B147CEA8-A0AE-4077-8046-40B79E772D34}" type="sibTrans" cxnId="{E4007AF8-F20A-4F3B-999B-D6A9118B3EEF}">
      <dgm:prSet/>
      <dgm:spPr/>
      <dgm:t>
        <a:bodyPr/>
        <a:lstStyle/>
        <a:p>
          <a:endParaRPr lang="ru-RU"/>
        </a:p>
      </dgm:t>
    </dgm:pt>
    <dgm:pt modelId="{63B80A7F-10B7-4696-83B2-215AFAEDA1EF}">
      <dgm:prSet phldrT="[Текст]"/>
      <dgm:spPr/>
      <dgm:t>
        <a:bodyPr/>
        <a:lstStyle/>
        <a:p>
          <a:r>
            <a:rPr lang="uk-UA" b="1" dirty="0"/>
            <a:t>короткострокові</a:t>
          </a:r>
          <a:endParaRPr lang="ru-RU" b="1" dirty="0"/>
        </a:p>
      </dgm:t>
    </dgm:pt>
    <dgm:pt modelId="{D4BFE5C3-2194-4DC3-B1E0-2229C4D6EFDE}" type="parTrans" cxnId="{3317AF05-B084-47C4-A7ED-665DE10096DA}">
      <dgm:prSet/>
      <dgm:spPr/>
      <dgm:t>
        <a:bodyPr/>
        <a:lstStyle/>
        <a:p>
          <a:endParaRPr lang="ru-RU"/>
        </a:p>
      </dgm:t>
    </dgm:pt>
    <dgm:pt modelId="{33A96550-3F72-4F9A-BE6F-61BA9672E94F}" type="sibTrans" cxnId="{3317AF05-B084-47C4-A7ED-665DE10096DA}">
      <dgm:prSet/>
      <dgm:spPr/>
      <dgm:t>
        <a:bodyPr/>
        <a:lstStyle/>
        <a:p>
          <a:endParaRPr lang="ru-RU"/>
        </a:p>
      </dgm:t>
    </dgm:pt>
    <dgm:pt modelId="{CB8BA77B-CD69-42B2-84F3-081621AB4081}">
      <dgm:prSet phldrT="[Текст]"/>
      <dgm:spPr/>
      <dgm:t>
        <a:bodyPr/>
        <a:lstStyle/>
        <a:p>
          <a:pPr algn="l"/>
          <a:endParaRPr lang="uk-UA" dirty="0"/>
        </a:p>
        <a:p>
          <a:pPr algn="l"/>
          <a:endParaRPr lang="uk-UA" dirty="0"/>
        </a:p>
        <a:p>
          <a:pPr algn="ctr"/>
          <a:r>
            <a:rPr lang="uk-UA" dirty="0"/>
            <a:t>до 3-х років</a:t>
          </a:r>
          <a:endParaRPr lang="ru-RU" dirty="0"/>
        </a:p>
      </dgm:t>
    </dgm:pt>
    <dgm:pt modelId="{52D85EE4-0533-40A0-A8CC-4803B2AF39A5}" type="parTrans" cxnId="{F2161F2F-3A65-4DA7-AE0B-C349DAE4EF71}">
      <dgm:prSet/>
      <dgm:spPr/>
      <dgm:t>
        <a:bodyPr/>
        <a:lstStyle/>
        <a:p>
          <a:endParaRPr lang="ru-RU"/>
        </a:p>
      </dgm:t>
    </dgm:pt>
    <dgm:pt modelId="{50E6AC62-9176-4914-86B5-4DBEA20BF2FC}" type="sibTrans" cxnId="{F2161F2F-3A65-4DA7-AE0B-C349DAE4EF71}">
      <dgm:prSet/>
      <dgm:spPr/>
      <dgm:t>
        <a:bodyPr/>
        <a:lstStyle/>
        <a:p>
          <a:endParaRPr lang="ru-RU"/>
        </a:p>
      </dgm:t>
    </dgm:pt>
    <dgm:pt modelId="{1964A8CB-704D-406F-9F64-54B8101F946A}" type="pres">
      <dgm:prSet presAssocID="{4F6CB134-9745-4CBF-9F3B-E348F190A32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1DAD4CE-E605-4B27-A552-B981E7C606B2}" type="pres">
      <dgm:prSet presAssocID="{659DBD3C-BF22-4E7C-A87F-A5C1BEE484F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137FBA22-BEFE-440B-98D4-EE29A3E6E814}" type="pres">
      <dgm:prSet presAssocID="{659DBD3C-BF22-4E7C-A87F-A5C1BEE484F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96A60DE-858B-4DBC-9B6F-505B27777500}" type="pres">
      <dgm:prSet presAssocID="{E8612385-C7CD-4BE5-BFC1-81F3033BD935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84CFBE43-9D77-4544-A612-D1B4BE3B8A40}" type="pres">
      <dgm:prSet presAssocID="{E8612385-C7CD-4BE5-BFC1-81F3033BD93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FA5AF1E7-CEF7-4DB9-911E-F9B6D0E44385}" type="pres">
      <dgm:prSet presAssocID="{63B80A7F-10B7-4696-83B2-215AFAEDA1EF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FECCF89C-BFAD-4DB8-A5BF-E6C085472456}" type="pres">
      <dgm:prSet presAssocID="{63B80A7F-10B7-4696-83B2-215AFAEDA1E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317AF05-B084-47C4-A7ED-665DE10096DA}" srcId="{4F6CB134-9745-4CBF-9F3B-E348F190A32B}" destId="{63B80A7F-10B7-4696-83B2-215AFAEDA1EF}" srcOrd="2" destOrd="0" parTransId="{D4BFE5C3-2194-4DC3-B1E0-2229C4D6EFDE}" sibTransId="{33A96550-3F72-4F9A-BE6F-61BA9672E94F}"/>
    <dgm:cxn modelId="{F2161F2F-3A65-4DA7-AE0B-C349DAE4EF71}" srcId="{63B80A7F-10B7-4696-83B2-215AFAEDA1EF}" destId="{CB8BA77B-CD69-42B2-84F3-081621AB4081}" srcOrd="0" destOrd="0" parTransId="{52D85EE4-0533-40A0-A8CC-4803B2AF39A5}" sibTransId="{50E6AC62-9176-4914-86B5-4DBEA20BF2FC}"/>
    <dgm:cxn modelId="{D8DD484A-D110-4F29-BC7A-D274B6E8ABF9}" type="presOf" srcId="{659DBD3C-BF22-4E7C-A87F-A5C1BEE484FF}" destId="{A1DAD4CE-E605-4B27-A552-B981E7C606B2}" srcOrd="0" destOrd="0" presId="urn:microsoft.com/office/officeart/2009/3/layout/IncreasingArrowsProcess"/>
    <dgm:cxn modelId="{DE620257-42AA-48BE-9900-605FF9FEF388}" srcId="{659DBD3C-BF22-4E7C-A87F-A5C1BEE484FF}" destId="{E72AF544-0143-443E-815C-9607D6BC5679}" srcOrd="0" destOrd="0" parTransId="{19918DFD-B30C-44C4-A84B-68AEBA63F5D1}" sibTransId="{B4FD8B00-BCF5-4CC4-B963-3F23F65BD5E9}"/>
    <dgm:cxn modelId="{E7CE4E57-F526-4FD6-A7A7-0069623B50E2}" srcId="{4F6CB134-9745-4CBF-9F3B-E348F190A32B}" destId="{E8612385-C7CD-4BE5-BFC1-81F3033BD935}" srcOrd="1" destOrd="0" parTransId="{5606E91D-AA88-4A72-A8FE-1B368FB48432}" sibTransId="{223D1875-980B-4F1A-9E41-6D07DFA6902F}"/>
    <dgm:cxn modelId="{BFBF6B8F-4A09-44AA-9977-5DE251501923}" type="presOf" srcId="{5C1A728F-753F-4CC2-BEB0-93EBEC79D295}" destId="{84CFBE43-9D77-4544-A612-D1B4BE3B8A40}" srcOrd="0" destOrd="0" presId="urn:microsoft.com/office/officeart/2009/3/layout/IncreasingArrowsProcess"/>
    <dgm:cxn modelId="{2C865D90-2442-4463-B335-5D6395D4FCE2}" type="presOf" srcId="{E72AF544-0143-443E-815C-9607D6BC5679}" destId="{137FBA22-BEFE-440B-98D4-EE29A3E6E814}" srcOrd="0" destOrd="0" presId="urn:microsoft.com/office/officeart/2009/3/layout/IncreasingArrowsProcess"/>
    <dgm:cxn modelId="{53C0519C-3FFD-417C-8775-915C4FF49CC0}" type="presOf" srcId="{63B80A7F-10B7-4696-83B2-215AFAEDA1EF}" destId="{FA5AF1E7-CEF7-4DB9-911E-F9B6D0E44385}" srcOrd="0" destOrd="0" presId="urn:microsoft.com/office/officeart/2009/3/layout/IncreasingArrowsProcess"/>
    <dgm:cxn modelId="{00567CA4-765C-4255-B54C-ECD4F32CC5F5}" srcId="{4F6CB134-9745-4CBF-9F3B-E348F190A32B}" destId="{659DBD3C-BF22-4E7C-A87F-A5C1BEE484FF}" srcOrd="0" destOrd="0" parTransId="{DDA11D72-AFDC-4A8A-A89B-4B7A8B8F58E2}" sibTransId="{89B49699-C5D3-4826-908D-2D68623FEEB7}"/>
    <dgm:cxn modelId="{D94954A5-D7E6-4091-8FDC-7B8AC62D8704}" type="presOf" srcId="{CB8BA77B-CD69-42B2-84F3-081621AB4081}" destId="{FECCF89C-BFAD-4DB8-A5BF-E6C085472456}" srcOrd="0" destOrd="0" presId="urn:microsoft.com/office/officeart/2009/3/layout/IncreasingArrowsProcess"/>
    <dgm:cxn modelId="{723C99A7-FA88-49C9-8207-7B3ACABBB567}" type="presOf" srcId="{E8612385-C7CD-4BE5-BFC1-81F3033BD935}" destId="{396A60DE-858B-4DBC-9B6F-505B27777500}" srcOrd="0" destOrd="0" presId="urn:microsoft.com/office/officeart/2009/3/layout/IncreasingArrowsProcess"/>
    <dgm:cxn modelId="{7D7B72D9-3023-4F19-8934-6C88CAB2ADA8}" type="presOf" srcId="{4F6CB134-9745-4CBF-9F3B-E348F190A32B}" destId="{1964A8CB-704D-406F-9F64-54B8101F946A}" srcOrd="0" destOrd="0" presId="urn:microsoft.com/office/officeart/2009/3/layout/IncreasingArrowsProcess"/>
    <dgm:cxn modelId="{E4007AF8-F20A-4F3B-999B-D6A9118B3EEF}" srcId="{E8612385-C7CD-4BE5-BFC1-81F3033BD935}" destId="{5C1A728F-753F-4CC2-BEB0-93EBEC79D295}" srcOrd="0" destOrd="0" parTransId="{C400919A-9539-48FF-88D5-935C97DFCC24}" sibTransId="{B147CEA8-A0AE-4077-8046-40B79E772D34}"/>
    <dgm:cxn modelId="{B34AD87E-66F2-4795-9060-46F2D4D1A2A7}" type="presParOf" srcId="{1964A8CB-704D-406F-9F64-54B8101F946A}" destId="{A1DAD4CE-E605-4B27-A552-B981E7C606B2}" srcOrd="0" destOrd="0" presId="urn:microsoft.com/office/officeart/2009/3/layout/IncreasingArrowsProcess"/>
    <dgm:cxn modelId="{735CE87B-FCA9-4475-914B-EA57A73321D7}" type="presParOf" srcId="{1964A8CB-704D-406F-9F64-54B8101F946A}" destId="{137FBA22-BEFE-440B-98D4-EE29A3E6E814}" srcOrd="1" destOrd="0" presId="urn:microsoft.com/office/officeart/2009/3/layout/IncreasingArrowsProcess"/>
    <dgm:cxn modelId="{6EFBAE8F-C1CF-4301-BEBE-1DA669B9928E}" type="presParOf" srcId="{1964A8CB-704D-406F-9F64-54B8101F946A}" destId="{396A60DE-858B-4DBC-9B6F-505B27777500}" srcOrd="2" destOrd="0" presId="urn:microsoft.com/office/officeart/2009/3/layout/IncreasingArrowsProcess"/>
    <dgm:cxn modelId="{3171A6EE-9E0B-49D3-AADF-CC4CEA1CCCCB}" type="presParOf" srcId="{1964A8CB-704D-406F-9F64-54B8101F946A}" destId="{84CFBE43-9D77-4544-A612-D1B4BE3B8A40}" srcOrd="3" destOrd="0" presId="urn:microsoft.com/office/officeart/2009/3/layout/IncreasingArrowsProcess"/>
    <dgm:cxn modelId="{BF3512B5-D9AB-423F-BFE6-9F6658617D1D}" type="presParOf" srcId="{1964A8CB-704D-406F-9F64-54B8101F946A}" destId="{FA5AF1E7-CEF7-4DB9-911E-F9B6D0E44385}" srcOrd="4" destOrd="0" presId="urn:microsoft.com/office/officeart/2009/3/layout/IncreasingArrowsProcess"/>
    <dgm:cxn modelId="{527FC45D-7CEE-44F4-B471-E7A08BAC8F74}" type="presParOf" srcId="{1964A8CB-704D-406F-9F64-54B8101F946A}" destId="{FECCF89C-BFAD-4DB8-A5BF-E6C08547245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C5ADD23-5052-4C51-AF8C-C3548E2630FF}" type="doc">
      <dgm:prSet loTypeId="urn:microsoft.com/office/officeart/2005/8/layout/lProcess2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02889EA-5184-4F26-B3EF-9223F45AA1B7}">
      <dgm:prSet phldrT="[Текст]" custT="1"/>
      <dgm:spPr/>
      <dgm:t>
        <a:bodyPr/>
        <a:lstStyle/>
        <a:p>
          <a:r>
            <a:rPr lang="uk-UA" sz="1400" b="1"/>
            <a:t>у сфері </a:t>
          </a:r>
        </a:p>
        <a:p>
          <a:r>
            <a:rPr lang="uk-UA" sz="1400" b="1"/>
            <a:t>ПРОМИСЛО-ВОСТІ</a:t>
          </a:r>
          <a:endParaRPr lang="ru-RU" sz="1400" b="1" dirty="0"/>
        </a:p>
      </dgm:t>
    </dgm:pt>
    <dgm:pt modelId="{75D80039-8B4E-4145-9090-2E01DD69F2C0}" type="parTrans" cxnId="{2F84788A-6365-4B7C-BA81-DE7C1C35DECA}">
      <dgm:prSet/>
      <dgm:spPr/>
      <dgm:t>
        <a:bodyPr/>
        <a:lstStyle/>
        <a:p>
          <a:endParaRPr lang="ru-RU"/>
        </a:p>
      </dgm:t>
    </dgm:pt>
    <dgm:pt modelId="{64958D61-7624-4A4E-ACEF-B3B823BD2D8E}" type="sibTrans" cxnId="{2F84788A-6365-4B7C-BA81-DE7C1C35DECA}">
      <dgm:prSet/>
      <dgm:spPr/>
      <dgm:t>
        <a:bodyPr/>
        <a:lstStyle/>
        <a:p>
          <a:endParaRPr lang="ru-RU"/>
        </a:p>
      </dgm:t>
    </dgm:pt>
    <dgm:pt modelId="{1CF23BA5-5E24-46EF-B63B-2A7CE0CD7C0F}">
      <dgm:prSet phldrT="[Текст]" custT="1"/>
      <dgm:spPr/>
      <dgm:t>
        <a:bodyPr/>
        <a:lstStyle/>
        <a:p>
          <a:pPr algn="ctr"/>
          <a:r>
            <a:rPr lang="uk-UA" sz="1200" b="1" dirty="0"/>
            <a:t>проєкти,</a:t>
          </a:r>
        </a:p>
        <a:p>
          <a:pPr algn="ctr"/>
          <a:r>
            <a:rPr lang="uk-UA" sz="1200" b="1" dirty="0"/>
            <a:t>пов’язані із </a:t>
          </a:r>
          <a:r>
            <a:rPr lang="uk-UA" sz="1200" b="1" dirty="0" err="1"/>
            <a:t>введеням</a:t>
          </a:r>
          <a:r>
            <a:rPr lang="uk-UA" sz="1200" b="1" dirty="0"/>
            <a:t> в експлуатацію </a:t>
          </a:r>
          <a:r>
            <a:rPr lang="uk-UA" sz="1200" b="1" dirty="0" err="1"/>
            <a:t>промисло-вого</a:t>
          </a:r>
          <a:r>
            <a:rPr lang="uk-UA" sz="1200" b="1" dirty="0"/>
            <a:t> об’єкту</a:t>
          </a:r>
          <a:endParaRPr lang="ru-RU" sz="1200" b="1" dirty="0"/>
        </a:p>
      </dgm:t>
    </dgm:pt>
    <dgm:pt modelId="{C6138AE9-F547-49B9-9A43-C021FA964950}" type="parTrans" cxnId="{6FD833FF-DF75-4C7E-8432-8F4437783C1A}">
      <dgm:prSet/>
      <dgm:spPr/>
      <dgm:t>
        <a:bodyPr/>
        <a:lstStyle/>
        <a:p>
          <a:endParaRPr lang="ru-RU"/>
        </a:p>
      </dgm:t>
    </dgm:pt>
    <dgm:pt modelId="{6692418B-887F-42C6-ADE8-DB6EB413E879}" type="sibTrans" cxnId="{6FD833FF-DF75-4C7E-8432-8F4437783C1A}">
      <dgm:prSet/>
      <dgm:spPr/>
      <dgm:t>
        <a:bodyPr/>
        <a:lstStyle/>
        <a:p>
          <a:endParaRPr lang="ru-RU"/>
        </a:p>
      </dgm:t>
    </dgm:pt>
    <dgm:pt modelId="{782A4870-6874-4088-BC20-506649DF5520}">
      <dgm:prSet phldrT="[Текст]" custT="1"/>
      <dgm:spPr/>
      <dgm:t>
        <a:bodyPr/>
        <a:lstStyle/>
        <a:p>
          <a:r>
            <a:rPr lang="uk-UA" sz="1400" b="1" dirty="0"/>
            <a:t>у сфері </a:t>
          </a:r>
        </a:p>
        <a:p>
          <a:r>
            <a:rPr lang="uk-UA" sz="1400" b="1" dirty="0"/>
            <a:t>БУДІВНИЦ</a:t>
          </a:r>
        </a:p>
        <a:p>
          <a:r>
            <a:rPr lang="uk-UA" sz="1400" b="1" dirty="0"/>
            <a:t>ТВА</a:t>
          </a:r>
          <a:endParaRPr lang="ru-RU" sz="1400" b="1" dirty="0"/>
        </a:p>
      </dgm:t>
    </dgm:pt>
    <dgm:pt modelId="{A03475D8-5FE3-417B-AD34-5533273097C0}" type="parTrans" cxnId="{4438B99F-1804-45C1-93B2-F041586916DF}">
      <dgm:prSet/>
      <dgm:spPr/>
      <dgm:t>
        <a:bodyPr/>
        <a:lstStyle/>
        <a:p>
          <a:endParaRPr lang="ru-RU"/>
        </a:p>
      </dgm:t>
    </dgm:pt>
    <dgm:pt modelId="{0381EFC1-6387-4D33-A11C-45834FBFC638}" type="sibTrans" cxnId="{4438B99F-1804-45C1-93B2-F041586916DF}">
      <dgm:prSet/>
      <dgm:spPr/>
      <dgm:t>
        <a:bodyPr/>
        <a:lstStyle/>
        <a:p>
          <a:endParaRPr lang="ru-RU"/>
        </a:p>
      </dgm:t>
    </dgm:pt>
    <dgm:pt modelId="{8BB3894A-A76D-49C5-990A-CB9CB6DB03E3}">
      <dgm:prSet phldrT="[Текст]" custT="1"/>
      <dgm:spPr/>
      <dgm:t>
        <a:bodyPr/>
        <a:lstStyle/>
        <a:p>
          <a:r>
            <a:rPr lang="uk-UA" sz="1400" b="1" dirty="0"/>
            <a:t>у сфері</a:t>
          </a:r>
        </a:p>
        <a:p>
          <a:r>
            <a:rPr lang="uk-UA" sz="1400" b="1" dirty="0"/>
            <a:t> ТРАНСПОРТА</a:t>
          </a:r>
          <a:endParaRPr lang="ru-RU" sz="1400" b="1" dirty="0"/>
        </a:p>
      </dgm:t>
    </dgm:pt>
    <dgm:pt modelId="{3FD6EF16-D50F-4390-8F24-D4FF0469F11E}" type="parTrans" cxnId="{ACC91CF5-6911-4536-A006-DFA5ED51547C}">
      <dgm:prSet/>
      <dgm:spPr/>
      <dgm:t>
        <a:bodyPr/>
        <a:lstStyle/>
        <a:p>
          <a:endParaRPr lang="ru-RU"/>
        </a:p>
      </dgm:t>
    </dgm:pt>
    <dgm:pt modelId="{B307DD3D-43E5-40A7-9B05-18595910F558}" type="sibTrans" cxnId="{ACC91CF5-6911-4536-A006-DFA5ED51547C}">
      <dgm:prSet/>
      <dgm:spPr/>
      <dgm:t>
        <a:bodyPr/>
        <a:lstStyle/>
        <a:p>
          <a:endParaRPr lang="ru-RU"/>
        </a:p>
      </dgm:t>
    </dgm:pt>
    <dgm:pt modelId="{67D58726-C16F-49BA-A6C6-13170B3B847F}">
      <dgm:prSet phldrT="[Текст]" custT="1"/>
      <dgm:spPr/>
      <dgm:t>
        <a:bodyPr/>
        <a:lstStyle/>
        <a:p>
          <a:pPr algn="ctr"/>
          <a:r>
            <a:rPr lang="uk-UA" sz="1200" b="1" dirty="0"/>
            <a:t>проєкти, пов’язані з </a:t>
          </a:r>
          <a:r>
            <a:rPr lang="uk-UA" sz="1200" b="1" dirty="0" err="1"/>
            <a:t>придбан-ням</a:t>
          </a:r>
          <a:r>
            <a:rPr lang="uk-UA" sz="1200" b="1" dirty="0"/>
            <a:t> та </a:t>
          </a:r>
          <a:r>
            <a:rPr lang="uk-UA" sz="1200" b="1" dirty="0" err="1"/>
            <a:t>обслугову</a:t>
          </a:r>
          <a:endParaRPr lang="uk-UA" sz="1200" b="1" dirty="0"/>
        </a:p>
        <a:p>
          <a:pPr algn="ctr"/>
          <a:r>
            <a:rPr lang="uk-UA" sz="1200" b="1" dirty="0" err="1"/>
            <a:t>ванням</a:t>
          </a:r>
          <a:r>
            <a:rPr lang="uk-UA" sz="1200" b="1" dirty="0"/>
            <a:t> транспортних засобів, розвитку транспортної </a:t>
          </a:r>
          <a:r>
            <a:rPr lang="uk-UA" sz="1200" b="1" dirty="0" err="1"/>
            <a:t>інфра-структури</a:t>
          </a:r>
          <a:endParaRPr lang="ru-RU" sz="1200" b="1" dirty="0"/>
        </a:p>
      </dgm:t>
    </dgm:pt>
    <dgm:pt modelId="{FD7FBFA1-DFEE-406D-9FA2-ED164283CDD2}" type="parTrans" cxnId="{BE6039DF-8B40-4F17-B8B7-7FE904356360}">
      <dgm:prSet/>
      <dgm:spPr/>
      <dgm:t>
        <a:bodyPr/>
        <a:lstStyle/>
        <a:p>
          <a:endParaRPr lang="ru-RU"/>
        </a:p>
      </dgm:t>
    </dgm:pt>
    <dgm:pt modelId="{F30C8A17-C1B4-4761-8A71-F536760A90D6}" type="sibTrans" cxnId="{BE6039DF-8B40-4F17-B8B7-7FE904356360}">
      <dgm:prSet/>
      <dgm:spPr/>
      <dgm:t>
        <a:bodyPr/>
        <a:lstStyle/>
        <a:p>
          <a:endParaRPr lang="ru-RU"/>
        </a:p>
      </dgm:t>
    </dgm:pt>
    <dgm:pt modelId="{004F6D0D-FEA3-4139-B4EB-486B6882C380}">
      <dgm:prSet phldrT="[Текст]" custT="1"/>
      <dgm:spPr/>
      <dgm:t>
        <a:bodyPr/>
        <a:lstStyle/>
        <a:p>
          <a:pPr algn="ctr"/>
          <a:r>
            <a:rPr lang="uk-UA" sz="1400" b="1" dirty="0"/>
            <a:t>у сфері</a:t>
          </a:r>
        </a:p>
        <a:p>
          <a:pPr algn="ctr"/>
          <a:r>
            <a:rPr lang="uk-UA" sz="1400" b="1" dirty="0"/>
            <a:t> ОСВІТИ</a:t>
          </a:r>
          <a:endParaRPr lang="ru-RU" sz="1400" b="1" dirty="0"/>
        </a:p>
      </dgm:t>
    </dgm:pt>
    <dgm:pt modelId="{63168A98-6CBC-4880-B3B7-844AE05BCC0C}" type="parTrans" cxnId="{636EC183-BB57-43D5-90A3-3231BAB3E29D}">
      <dgm:prSet/>
      <dgm:spPr/>
      <dgm:t>
        <a:bodyPr/>
        <a:lstStyle/>
        <a:p>
          <a:endParaRPr lang="ru-RU"/>
        </a:p>
      </dgm:t>
    </dgm:pt>
    <dgm:pt modelId="{BB0674C0-B758-4B5A-A611-D616D87A83AE}" type="sibTrans" cxnId="{636EC183-BB57-43D5-90A3-3231BAB3E29D}">
      <dgm:prSet/>
      <dgm:spPr/>
      <dgm:t>
        <a:bodyPr/>
        <a:lstStyle/>
        <a:p>
          <a:endParaRPr lang="ru-RU"/>
        </a:p>
      </dgm:t>
    </dgm:pt>
    <dgm:pt modelId="{A3C0B955-6A71-4B83-8604-0C1B749B3EE8}">
      <dgm:prSet phldrT="[Текст]" custT="1"/>
      <dgm:spPr/>
      <dgm:t>
        <a:bodyPr/>
        <a:lstStyle/>
        <a:p>
          <a:r>
            <a:rPr lang="uk-UA" sz="1400" b="1" dirty="0"/>
            <a:t>у сфері </a:t>
          </a:r>
        </a:p>
        <a:p>
          <a:r>
            <a:rPr lang="uk-UA" sz="1400" b="1" dirty="0"/>
            <a:t>КУЛЬТУРИ</a:t>
          </a:r>
          <a:endParaRPr lang="ru-RU" sz="1400" b="1" dirty="0"/>
        </a:p>
      </dgm:t>
    </dgm:pt>
    <dgm:pt modelId="{E41E2BF1-7A88-4E07-85D1-776A674370F8}" type="parTrans" cxnId="{D9536C73-7097-40F8-97B3-491C85A94707}">
      <dgm:prSet/>
      <dgm:spPr/>
      <dgm:t>
        <a:bodyPr/>
        <a:lstStyle/>
        <a:p>
          <a:endParaRPr lang="ru-RU"/>
        </a:p>
      </dgm:t>
    </dgm:pt>
    <dgm:pt modelId="{2E57D298-0CF7-49A8-8209-814B7B8F861B}" type="sibTrans" cxnId="{D9536C73-7097-40F8-97B3-491C85A94707}">
      <dgm:prSet/>
      <dgm:spPr/>
      <dgm:t>
        <a:bodyPr/>
        <a:lstStyle/>
        <a:p>
          <a:endParaRPr lang="ru-RU"/>
        </a:p>
      </dgm:t>
    </dgm:pt>
    <dgm:pt modelId="{2227F9FF-4A42-45B2-ACFA-98D40AD82F9D}">
      <dgm:prSet phldrT="[Текст]" custT="1"/>
      <dgm:spPr/>
      <dgm:t>
        <a:bodyPr/>
        <a:lstStyle/>
        <a:p>
          <a:r>
            <a:rPr lang="ru-RU" sz="1200" b="1" dirty="0" err="1"/>
            <a:t>проєкти</a:t>
          </a:r>
          <a:r>
            <a:rPr lang="ru-RU" sz="1200" b="1" dirty="0"/>
            <a:t>, </a:t>
          </a:r>
          <a:r>
            <a:rPr lang="ru-RU" sz="1200" b="1" dirty="0" err="1"/>
            <a:t>пов’язані</a:t>
          </a:r>
          <a:r>
            <a:rPr lang="ru-RU" sz="1200" b="1" dirty="0"/>
            <a:t> </a:t>
          </a:r>
          <a:r>
            <a:rPr lang="ru-RU" sz="1200" b="1" dirty="0" err="1"/>
            <a:t>зі</a:t>
          </a:r>
          <a:r>
            <a:rPr lang="ru-RU" sz="1200" b="1" dirty="0"/>
            <a:t> створен</a:t>
          </a:r>
        </a:p>
        <a:p>
          <a:r>
            <a:rPr lang="ru-RU" sz="1200" b="1" dirty="0" err="1"/>
            <a:t>ням</a:t>
          </a:r>
          <a:r>
            <a:rPr lang="ru-RU" sz="1200" b="1" dirty="0"/>
            <a:t> </a:t>
          </a:r>
          <a:r>
            <a:rPr lang="ru-RU" sz="1200" b="1" dirty="0" err="1"/>
            <a:t>творчого</a:t>
          </a:r>
          <a:r>
            <a:rPr lang="ru-RU" sz="1200" b="1" dirty="0"/>
            <a:t> продукту</a:t>
          </a:r>
        </a:p>
      </dgm:t>
    </dgm:pt>
    <dgm:pt modelId="{88147A7B-5413-4BD5-9DA7-9037E3DC575A}" type="parTrans" cxnId="{29064516-E6AB-4AFF-8875-790732DFEADF}">
      <dgm:prSet/>
      <dgm:spPr/>
      <dgm:t>
        <a:bodyPr/>
        <a:lstStyle/>
        <a:p>
          <a:endParaRPr lang="ru-RU"/>
        </a:p>
      </dgm:t>
    </dgm:pt>
    <dgm:pt modelId="{B769B422-B1B9-4C9E-A542-190580E822C6}" type="sibTrans" cxnId="{29064516-E6AB-4AFF-8875-790732DFEADF}">
      <dgm:prSet/>
      <dgm:spPr/>
      <dgm:t>
        <a:bodyPr/>
        <a:lstStyle/>
        <a:p>
          <a:endParaRPr lang="ru-RU"/>
        </a:p>
      </dgm:t>
    </dgm:pt>
    <dgm:pt modelId="{CB21F17B-CD8A-4E2C-A54A-95372A3A7694}">
      <dgm:prSet phldrT="[Текст]" custT="1"/>
      <dgm:spPr/>
      <dgm:t>
        <a:bodyPr/>
        <a:lstStyle/>
        <a:p>
          <a:r>
            <a:rPr lang="uk-UA" sz="1400" b="1" dirty="0"/>
            <a:t>проєкти в</a:t>
          </a:r>
        </a:p>
        <a:p>
          <a:r>
            <a:rPr lang="uk-UA" sz="1400" b="1" dirty="0"/>
            <a:t> ІНШИХ СФЕРАХ</a:t>
          </a:r>
          <a:endParaRPr lang="ru-RU" sz="1400" b="1" dirty="0"/>
        </a:p>
      </dgm:t>
    </dgm:pt>
    <dgm:pt modelId="{4EE51D71-CF90-4E67-BCA7-68AB6E29F1A9}" type="parTrans" cxnId="{44CDF7FA-BE2C-4E7B-8491-CA4E4E3A2563}">
      <dgm:prSet/>
      <dgm:spPr/>
      <dgm:t>
        <a:bodyPr/>
        <a:lstStyle/>
        <a:p>
          <a:endParaRPr lang="ru-RU"/>
        </a:p>
      </dgm:t>
    </dgm:pt>
    <dgm:pt modelId="{E50AE5B6-ADD7-44A7-8E16-F45BE7B858D7}" type="sibTrans" cxnId="{44CDF7FA-BE2C-4E7B-8491-CA4E4E3A2563}">
      <dgm:prSet/>
      <dgm:spPr/>
      <dgm:t>
        <a:bodyPr/>
        <a:lstStyle/>
        <a:p>
          <a:endParaRPr lang="ru-RU"/>
        </a:p>
      </dgm:t>
    </dgm:pt>
    <dgm:pt modelId="{2127E8EC-BF4F-41AE-B9C0-2C8F9396F8D4}">
      <dgm:prSet custT="1"/>
      <dgm:spPr/>
      <dgm:t>
        <a:bodyPr/>
        <a:lstStyle/>
        <a:p>
          <a:pPr algn="ctr"/>
          <a:r>
            <a:rPr lang="ru-RU" sz="1200" b="1" dirty="0" err="1"/>
            <a:t>проєкти</a:t>
          </a:r>
          <a:r>
            <a:rPr lang="ru-RU" sz="1200" b="1" dirty="0"/>
            <a:t> </a:t>
          </a:r>
          <a:r>
            <a:rPr lang="ru-RU" sz="1200" b="1" dirty="0" err="1"/>
            <a:t>будівниц-тва</a:t>
          </a:r>
          <a:r>
            <a:rPr lang="ru-RU" sz="1200" b="1" dirty="0"/>
            <a:t>  </a:t>
          </a:r>
          <a:r>
            <a:rPr lang="ru-RU" sz="1200" b="1" dirty="0" err="1"/>
            <a:t>будівлей</a:t>
          </a:r>
          <a:r>
            <a:rPr lang="ru-RU" sz="1200" b="1" dirty="0"/>
            <a:t> і </a:t>
          </a:r>
          <a:r>
            <a:rPr lang="ru-RU" sz="1200" b="1" dirty="0" err="1"/>
            <a:t>споруд</a:t>
          </a:r>
          <a:endParaRPr lang="ru-RU" sz="1200" b="1" dirty="0"/>
        </a:p>
      </dgm:t>
    </dgm:pt>
    <dgm:pt modelId="{99A09FBD-F2D2-49E8-8FB0-C5DAEE0A1FEF}" type="parTrans" cxnId="{8FE686E8-CA64-4D81-B4C6-353CD55004EA}">
      <dgm:prSet/>
      <dgm:spPr/>
      <dgm:t>
        <a:bodyPr/>
        <a:lstStyle/>
        <a:p>
          <a:endParaRPr lang="ru-RU"/>
        </a:p>
      </dgm:t>
    </dgm:pt>
    <dgm:pt modelId="{0E246E50-0275-41E1-86F6-36AA7E9D3219}" type="sibTrans" cxnId="{8FE686E8-CA64-4D81-B4C6-353CD55004EA}">
      <dgm:prSet/>
      <dgm:spPr/>
      <dgm:t>
        <a:bodyPr/>
        <a:lstStyle/>
        <a:p>
          <a:endParaRPr lang="ru-RU"/>
        </a:p>
      </dgm:t>
    </dgm:pt>
    <dgm:pt modelId="{37D05590-4B1D-46CC-BAC2-FD0CEFEDEB02}">
      <dgm:prSet custT="1"/>
      <dgm:spPr/>
      <dgm:t>
        <a:bodyPr/>
        <a:lstStyle/>
        <a:p>
          <a:r>
            <a:rPr lang="uk-UA" sz="1200" b="1" dirty="0"/>
            <a:t>проєкти, пов’язані з наданням освітніх послуг</a:t>
          </a:r>
          <a:endParaRPr lang="ru-RU" sz="1200" b="1" dirty="0"/>
        </a:p>
      </dgm:t>
    </dgm:pt>
    <dgm:pt modelId="{AE89BEAE-E2BC-49C4-9BF7-B00F4D8E4176}" type="parTrans" cxnId="{BE3801A7-A6B2-4865-814C-1EE03E203EF8}">
      <dgm:prSet/>
      <dgm:spPr/>
      <dgm:t>
        <a:bodyPr/>
        <a:lstStyle/>
        <a:p>
          <a:endParaRPr lang="ru-RU"/>
        </a:p>
      </dgm:t>
    </dgm:pt>
    <dgm:pt modelId="{BA4F0132-0867-47F9-A21A-01B8D7A7EFD7}" type="sibTrans" cxnId="{BE3801A7-A6B2-4865-814C-1EE03E203EF8}">
      <dgm:prSet/>
      <dgm:spPr/>
      <dgm:t>
        <a:bodyPr/>
        <a:lstStyle/>
        <a:p>
          <a:endParaRPr lang="ru-RU"/>
        </a:p>
      </dgm:t>
    </dgm:pt>
    <dgm:pt modelId="{CE294FE0-B52A-4833-8127-A741407B902E}">
      <dgm:prSet custT="1"/>
      <dgm:spPr/>
      <dgm:t>
        <a:bodyPr/>
        <a:lstStyle/>
        <a:p>
          <a:r>
            <a:rPr lang="uk-UA" sz="1400" b="1" dirty="0"/>
            <a:t>проєкти </a:t>
          </a:r>
        </a:p>
        <a:p>
          <a:r>
            <a:rPr lang="uk-UA" sz="1200" b="1" dirty="0"/>
            <a:t>у сферах сільського господар</a:t>
          </a:r>
        </a:p>
        <a:p>
          <a:r>
            <a:rPr lang="uk-UA" sz="1200" b="1" dirty="0" err="1"/>
            <a:t>ства</a:t>
          </a:r>
          <a:r>
            <a:rPr lang="uk-UA" sz="1200" b="1" dirty="0"/>
            <a:t>, </a:t>
          </a:r>
          <a:r>
            <a:rPr lang="uk-UA" sz="1200" b="1" dirty="0" err="1"/>
            <a:t>інформа</a:t>
          </a:r>
          <a:endParaRPr lang="uk-UA" sz="1200" b="1" dirty="0"/>
        </a:p>
        <a:p>
          <a:r>
            <a:rPr lang="uk-UA" sz="1200" b="1" dirty="0" err="1"/>
            <a:t>ційних</a:t>
          </a:r>
          <a:r>
            <a:rPr lang="uk-UA" sz="1200" b="1" dirty="0"/>
            <a:t> технологій медицини тощо</a:t>
          </a:r>
          <a:endParaRPr lang="ru-RU" sz="1200" b="1" dirty="0"/>
        </a:p>
      </dgm:t>
    </dgm:pt>
    <dgm:pt modelId="{B9926B8F-8872-419A-825A-B4346D1820D2}" type="parTrans" cxnId="{DF5D1E1C-64BD-48D0-81AC-17B12D84D87E}">
      <dgm:prSet/>
      <dgm:spPr/>
      <dgm:t>
        <a:bodyPr/>
        <a:lstStyle/>
        <a:p>
          <a:endParaRPr lang="ru-RU"/>
        </a:p>
      </dgm:t>
    </dgm:pt>
    <dgm:pt modelId="{A93C4520-DE72-4944-B95A-756C2CD54421}" type="sibTrans" cxnId="{DF5D1E1C-64BD-48D0-81AC-17B12D84D87E}">
      <dgm:prSet/>
      <dgm:spPr/>
      <dgm:t>
        <a:bodyPr/>
        <a:lstStyle/>
        <a:p>
          <a:endParaRPr lang="ru-RU"/>
        </a:p>
      </dgm:t>
    </dgm:pt>
    <dgm:pt modelId="{CFF6FAC4-36DE-45E8-B057-9AF0F2B59A33}" type="pres">
      <dgm:prSet presAssocID="{FC5ADD23-5052-4C51-AF8C-C3548E2630FF}" presName="theList" presStyleCnt="0">
        <dgm:presLayoutVars>
          <dgm:dir/>
          <dgm:animLvl val="lvl"/>
          <dgm:resizeHandles val="exact"/>
        </dgm:presLayoutVars>
      </dgm:prSet>
      <dgm:spPr/>
    </dgm:pt>
    <dgm:pt modelId="{B183EEE2-9C1A-4759-A576-DE06FB381C21}" type="pres">
      <dgm:prSet presAssocID="{D02889EA-5184-4F26-B3EF-9223F45AA1B7}" presName="compNode" presStyleCnt="0"/>
      <dgm:spPr/>
    </dgm:pt>
    <dgm:pt modelId="{0A7B7D9C-346D-4B2E-B009-6334E76BC342}" type="pres">
      <dgm:prSet presAssocID="{D02889EA-5184-4F26-B3EF-9223F45AA1B7}" presName="aNode" presStyleLbl="bgShp" presStyleIdx="0" presStyleCnt="6"/>
      <dgm:spPr/>
    </dgm:pt>
    <dgm:pt modelId="{0C0BC95C-2B75-45A7-BEE4-C5F40BE35D38}" type="pres">
      <dgm:prSet presAssocID="{D02889EA-5184-4F26-B3EF-9223F45AA1B7}" presName="textNode" presStyleLbl="bgShp" presStyleIdx="0" presStyleCnt="6"/>
      <dgm:spPr/>
    </dgm:pt>
    <dgm:pt modelId="{E0D1322C-0877-4FFA-A36E-7BF1FF2B77A2}" type="pres">
      <dgm:prSet presAssocID="{D02889EA-5184-4F26-B3EF-9223F45AA1B7}" presName="compChildNode" presStyleCnt="0"/>
      <dgm:spPr/>
    </dgm:pt>
    <dgm:pt modelId="{EE555D91-4DC1-4020-B42F-282989CDD0D8}" type="pres">
      <dgm:prSet presAssocID="{D02889EA-5184-4F26-B3EF-9223F45AA1B7}" presName="theInnerList" presStyleCnt="0"/>
      <dgm:spPr/>
    </dgm:pt>
    <dgm:pt modelId="{2DCC28B4-26B2-467F-9F34-28BA3CD7E3CE}" type="pres">
      <dgm:prSet presAssocID="{1CF23BA5-5E24-46EF-B63B-2A7CE0CD7C0F}" presName="childNode" presStyleLbl="node1" presStyleIdx="0" presStyleCnt="6">
        <dgm:presLayoutVars>
          <dgm:bulletEnabled val="1"/>
        </dgm:presLayoutVars>
      </dgm:prSet>
      <dgm:spPr/>
    </dgm:pt>
    <dgm:pt modelId="{4FF64A26-417A-4810-B923-C214E418E0C0}" type="pres">
      <dgm:prSet presAssocID="{D02889EA-5184-4F26-B3EF-9223F45AA1B7}" presName="aSpace" presStyleCnt="0"/>
      <dgm:spPr/>
    </dgm:pt>
    <dgm:pt modelId="{92EC8C03-9240-41DC-A6DA-BC97C4F1DACF}" type="pres">
      <dgm:prSet presAssocID="{782A4870-6874-4088-BC20-506649DF5520}" presName="compNode" presStyleCnt="0"/>
      <dgm:spPr/>
    </dgm:pt>
    <dgm:pt modelId="{DB40958D-A1B1-4BD1-A30E-02F5DB2469D4}" type="pres">
      <dgm:prSet presAssocID="{782A4870-6874-4088-BC20-506649DF5520}" presName="aNode" presStyleLbl="bgShp" presStyleIdx="1" presStyleCnt="6"/>
      <dgm:spPr/>
    </dgm:pt>
    <dgm:pt modelId="{6FB7B3FE-1E1E-4DBE-9BCA-4675050A4D77}" type="pres">
      <dgm:prSet presAssocID="{782A4870-6874-4088-BC20-506649DF5520}" presName="textNode" presStyleLbl="bgShp" presStyleIdx="1" presStyleCnt="6"/>
      <dgm:spPr/>
    </dgm:pt>
    <dgm:pt modelId="{B19C0F4E-61F1-416E-9118-93428EC578B1}" type="pres">
      <dgm:prSet presAssocID="{782A4870-6874-4088-BC20-506649DF5520}" presName="compChildNode" presStyleCnt="0"/>
      <dgm:spPr/>
    </dgm:pt>
    <dgm:pt modelId="{FCFEA949-4D17-4E36-8C67-363C476960E9}" type="pres">
      <dgm:prSet presAssocID="{782A4870-6874-4088-BC20-506649DF5520}" presName="theInnerList" presStyleCnt="0"/>
      <dgm:spPr/>
    </dgm:pt>
    <dgm:pt modelId="{FFD90D17-CF4C-4A0B-85FB-F8E24A749D2C}" type="pres">
      <dgm:prSet presAssocID="{2127E8EC-BF4F-41AE-B9C0-2C8F9396F8D4}" presName="childNode" presStyleLbl="node1" presStyleIdx="1" presStyleCnt="6">
        <dgm:presLayoutVars>
          <dgm:bulletEnabled val="1"/>
        </dgm:presLayoutVars>
      </dgm:prSet>
      <dgm:spPr/>
    </dgm:pt>
    <dgm:pt modelId="{31F63723-983A-41DB-8BC1-8A959B0717BA}" type="pres">
      <dgm:prSet presAssocID="{782A4870-6874-4088-BC20-506649DF5520}" presName="aSpace" presStyleCnt="0"/>
      <dgm:spPr/>
    </dgm:pt>
    <dgm:pt modelId="{39D04FB6-3461-47A7-8BC3-C1EA47BD35D4}" type="pres">
      <dgm:prSet presAssocID="{8BB3894A-A76D-49C5-990A-CB9CB6DB03E3}" presName="compNode" presStyleCnt="0"/>
      <dgm:spPr/>
    </dgm:pt>
    <dgm:pt modelId="{81A36B00-A33D-4EAA-8206-A00D58A9B222}" type="pres">
      <dgm:prSet presAssocID="{8BB3894A-A76D-49C5-990A-CB9CB6DB03E3}" presName="aNode" presStyleLbl="bgShp" presStyleIdx="2" presStyleCnt="6"/>
      <dgm:spPr/>
    </dgm:pt>
    <dgm:pt modelId="{B18E24A6-D112-446B-A365-59C8FAD6AA84}" type="pres">
      <dgm:prSet presAssocID="{8BB3894A-A76D-49C5-990A-CB9CB6DB03E3}" presName="textNode" presStyleLbl="bgShp" presStyleIdx="2" presStyleCnt="6"/>
      <dgm:spPr/>
    </dgm:pt>
    <dgm:pt modelId="{D79B072E-0C2E-4422-8A8B-18A012BED266}" type="pres">
      <dgm:prSet presAssocID="{8BB3894A-A76D-49C5-990A-CB9CB6DB03E3}" presName="compChildNode" presStyleCnt="0"/>
      <dgm:spPr/>
    </dgm:pt>
    <dgm:pt modelId="{8C62000D-279E-4802-829B-9D8C8B7C10ED}" type="pres">
      <dgm:prSet presAssocID="{8BB3894A-A76D-49C5-990A-CB9CB6DB03E3}" presName="theInnerList" presStyleCnt="0"/>
      <dgm:spPr/>
    </dgm:pt>
    <dgm:pt modelId="{38D63311-A01E-4EB9-9608-65A1F385A531}" type="pres">
      <dgm:prSet presAssocID="{67D58726-C16F-49BA-A6C6-13170B3B847F}" presName="childNode" presStyleLbl="node1" presStyleIdx="2" presStyleCnt="6" custScaleX="97182" custScaleY="117479">
        <dgm:presLayoutVars>
          <dgm:bulletEnabled val="1"/>
        </dgm:presLayoutVars>
      </dgm:prSet>
      <dgm:spPr/>
    </dgm:pt>
    <dgm:pt modelId="{41471BB9-FA47-41E1-9CC4-7201552F21D1}" type="pres">
      <dgm:prSet presAssocID="{8BB3894A-A76D-49C5-990A-CB9CB6DB03E3}" presName="aSpace" presStyleCnt="0"/>
      <dgm:spPr/>
    </dgm:pt>
    <dgm:pt modelId="{8B4B39B6-1A47-410E-BD27-A94345DAE93A}" type="pres">
      <dgm:prSet presAssocID="{004F6D0D-FEA3-4139-B4EB-486B6882C380}" presName="compNode" presStyleCnt="0"/>
      <dgm:spPr/>
    </dgm:pt>
    <dgm:pt modelId="{FEC6861C-157A-47C5-834F-C792BF707D4D}" type="pres">
      <dgm:prSet presAssocID="{004F6D0D-FEA3-4139-B4EB-486B6882C380}" presName="aNode" presStyleLbl="bgShp" presStyleIdx="3" presStyleCnt="6"/>
      <dgm:spPr/>
    </dgm:pt>
    <dgm:pt modelId="{2CE220DA-7B99-4414-B2DB-DC2248BCD6D2}" type="pres">
      <dgm:prSet presAssocID="{004F6D0D-FEA3-4139-B4EB-486B6882C380}" presName="textNode" presStyleLbl="bgShp" presStyleIdx="3" presStyleCnt="6"/>
      <dgm:spPr/>
    </dgm:pt>
    <dgm:pt modelId="{B038E190-5B9F-45CD-BC6E-55CDAFCF181B}" type="pres">
      <dgm:prSet presAssocID="{004F6D0D-FEA3-4139-B4EB-486B6882C380}" presName="compChildNode" presStyleCnt="0"/>
      <dgm:spPr/>
    </dgm:pt>
    <dgm:pt modelId="{6CD06C27-CFEF-4186-B117-CA4B1F049CA7}" type="pres">
      <dgm:prSet presAssocID="{004F6D0D-FEA3-4139-B4EB-486B6882C380}" presName="theInnerList" presStyleCnt="0"/>
      <dgm:spPr/>
    </dgm:pt>
    <dgm:pt modelId="{27767B3D-4695-4CE2-B4CD-68E16DD1F393}" type="pres">
      <dgm:prSet presAssocID="{37D05590-4B1D-46CC-BAC2-FD0CEFEDEB02}" presName="childNode" presStyleLbl="node1" presStyleIdx="3" presStyleCnt="6">
        <dgm:presLayoutVars>
          <dgm:bulletEnabled val="1"/>
        </dgm:presLayoutVars>
      </dgm:prSet>
      <dgm:spPr/>
    </dgm:pt>
    <dgm:pt modelId="{B1A97405-479B-45AC-A157-1B73DA607515}" type="pres">
      <dgm:prSet presAssocID="{004F6D0D-FEA3-4139-B4EB-486B6882C380}" presName="aSpace" presStyleCnt="0"/>
      <dgm:spPr/>
    </dgm:pt>
    <dgm:pt modelId="{AD136768-CE36-430D-9072-D3070E07D6D0}" type="pres">
      <dgm:prSet presAssocID="{A3C0B955-6A71-4B83-8604-0C1B749B3EE8}" presName="compNode" presStyleCnt="0"/>
      <dgm:spPr/>
    </dgm:pt>
    <dgm:pt modelId="{4B2CFBC6-1BAA-4DF7-A604-B68A7302F488}" type="pres">
      <dgm:prSet presAssocID="{A3C0B955-6A71-4B83-8604-0C1B749B3EE8}" presName="aNode" presStyleLbl="bgShp" presStyleIdx="4" presStyleCnt="6"/>
      <dgm:spPr/>
    </dgm:pt>
    <dgm:pt modelId="{0B46A2E9-30BA-44B5-8E1A-2410CB075C8F}" type="pres">
      <dgm:prSet presAssocID="{A3C0B955-6A71-4B83-8604-0C1B749B3EE8}" presName="textNode" presStyleLbl="bgShp" presStyleIdx="4" presStyleCnt="6"/>
      <dgm:spPr/>
    </dgm:pt>
    <dgm:pt modelId="{825B1EDE-9BB1-4EA1-8CC9-193A27FA0862}" type="pres">
      <dgm:prSet presAssocID="{A3C0B955-6A71-4B83-8604-0C1B749B3EE8}" presName="compChildNode" presStyleCnt="0"/>
      <dgm:spPr/>
    </dgm:pt>
    <dgm:pt modelId="{B52C6348-9FC3-40FC-BB4A-65E0259751B7}" type="pres">
      <dgm:prSet presAssocID="{A3C0B955-6A71-4B83-8604-0C1B749B3EE8}" presName="theInnerList" presStyleCnt="0"/>
      <dgm:spPr/>
    </dgm:pt>
    <dgm:pt modelId="{41D051FE-773F-4406-9CC7-7EBEA2A95405}" type="pres">
      <dgm:prSet presAssocID="{2227F9FF-4A42-45B2-ACFA-98D40AD82F9D}" presName="childNode" presStyleLbl="node1" presStyleIdx="4" presStyleCnt="6">
        <dgm:presLayoutVars>
          <dgm:bulletEnabled val="1"/>
        </dgm:presLayoutVars>
      </dgm:prSet>
      <dgm:spPr/>
    </dgm:pt>
    <dgm:pt modelId="{AF0C715E-7BB6-4F7C-9BE9-8408A87DA44B}" type="pres">
      <dgm:prSet presAssocID="{A3C0B955-6A71-4B83-8604-0C1B749B3EE8}" presName="aSpace" presStyleCnt="0"/>
      <dgm:spPr/>
    </dgm:pt>
    <dgm:pt modelId="{768D608F-B934-46E6-AD6A-E5BBDC9748E7}" type="pres">
      <dgm:prSet presAssocID="{CB21F17B-CD8A-4E2C-A54A-95372A3A7694}" presName="compNode" presStyleCnt="0"/>
      <dgm:spPr/>
    </dgm:pt>
    <dgm:pt modelId="{7FDC1DD0-8D45-4A99-8ED1-F69C4810C6BA}" type="pres">
      <dgm:prSet presAssocID="{CB21F17B-CD8A-4E2C-A54A-95372A3A7694}" presName="aNode" presStyleLbl="bgShp" presStyleIdx="5" presStyleCnt="6" custLinFactNeighborX="253" custLinFactNeighborY="512"/>
      <dgm:spPr/>
    </dgm:pt>
    <dgm:pt modelId="{AE12F261-A76D-4293-BE6B-74DD3ADCF5FF}" type="pres">
      <dgm:prSet presAssocID="{CB21F17B-CD8A-4E2C-A54A-95372A3A7694}" presName="textNode" presStyleLbl="bgShp" presStyleIdx="5" presStyleCnt="6"/>
      <dgm:spPr/>
    </dgm:pt>
    <dgm:pt modelId="{940332FF-254C-47F6-867C-914DB74AD272}" type="pres">
      <dgm:prSet presAssocID="{CB21F17B-CD8A-4E2C-A54A-95372A3A7694}" presName="compChildNode" presStyleCnt="0"/>
      <dgm:spPr/>
    </dgm:pt>
    <dgm:pt modelId="{C81AC80C-8891-4B76-B82B-805547FE48DC}" type="pres">
      <dgm:prSet presAssocID="{CB21F17B-CD8A-4E2C-A54A-95372A3A7694}" presName="theInnerList" presStyleCnt="0"/>
      <dgm:spPr/>
    </dgm:pt>
    <dgm:pt modelId="{5930E33C-014F-466D-ABBD-95C078E9FE41}" type="pres">
      <dgm:prSet presAssocID="{CE294FE0-B52A-4833-8127-A741407B902E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B64ADF03-2175-4C56-BDDC-8CFB6C858650}" type="presOf" srcId="{1CF23BA5-5E24-46EF-B63B-2A7CE0CD7C0F}" destId="{2DCC28B4-26B2-467F-9F34-28BA3CD7E3CE}" srcOrd="0" destOrd="0" presId="urn:microsoft.com/office/officeart/2005/8/layout/lProcess2"/>
    <dgm:cxn modelId="{29064516-E6AB-4AFF-8875-790732DFEADF}" srcId="{A3C0B955-6A71-4B83-8604-0C1B749B3EE8}" destId="{2227F9FF-4A42-45B2-ACFA-98D40AD82F9D}" srcOrd="0" destOrd="0" parTransId="{88147A7B-5413-4BD5-9DA7-9037E3DC575A}" sibTransId="{B769B422-B1B9-4C9E-A542-190580E822C6}"/>
    <dgm:cxn modelId="{DF5D1E1C-64BD-48D0-81AC-17B12D84D87E}" srcId="{CB21F17B-CD8A-4E2C-A54A-95372A3A7694}" destId="{CE294FE0-B52A-4833-8127-A741407B902E}" srcOrd="0" destOrd="0" parTransId="{B9926B8F-8872-419A-825A-B4346D1820D2}" sibTransId="{A93C4520-DE72-4944-B95A-756C2CD54421}"/>
    <dgm:cxn modelId="{AF384E20-A533-4889-BDD1-9F761B065F6A}" type="presOf" srcId="{2127E8EC-BF4F-41AE-B9C0-2C8F9396F8D4}" destId="{FFD90D17-CF4C-4A0B-85FB-F8E24A749D2C}" srcOrd="0" destOrd="0" presId="urn:microsoft.com/office/officeart/2005/8/layout/lProcess2"/>
    <dgm:cxn modelId="{38C82426-00D5-4482-B171-AE1689F7C31C}" type="presOf" srcId="{004F6D0D-FEA3-4139-B4EB-486B6882C380}" destId="{FEC6861C-157A-47C5-834F-C792BF707D4D}" srcOrd="0" destOrd="0" presId="urn:microsoft.com/office/officeart/2005/8/layout/lProcess2"/>
    <dgm:cxn modelId="{AA6AF12D-B919-41AA-9E6F-FCDF35E7F19B}" type="presOf" srcId="{8BB3894A-A76D-49C5-990A-CB9CB6DB03E3}" destId="{B18E24A6-D112-446B-A365-59C8FAD6AA84}" srcOrd="1" destOrd="0" presId="urn:microsoft.com/office/officeart/2005/8/layout/lProcess2"/>
    <dgm:cxn modelId="{86401A46-7FAB-4FAA-8013-50BCDA9B922F}" type="presOf" srcId="{CB21F17B-CD8A-4E2C-A54A-95372A3A7694}" destId="{7FDC1DD0-8D45-4A99-8ED1-F69C4810C6BA}" srcOrd="0" destOrd="0" presId="urn:microsoft.com/office/officeart/2005/8/layout/lProcess2"/>
    <dgm:cxn modelId="{1E82236B-2250-4BA6-B02E-75316ABB85A6}" type="presOf" srcId="{D02889EA-5184-4F26-B3EF-9223F45AA1B7}" destId="{0C0BC95C-2B75-45A7-BEE4-C5F40BE35D38}" srcOrd="1" destOrd="0" presId="urn:microsoft.com/office/officeart/2005/8/layout/lProcess2"/>
    <dgm:cxn modelId="{9E58354D-7B42-48A3-8E6D-42D398956825}" type="presOf" srcId="{8BB3894A-A76D-49C5-990A-CB9CB6DB03E3}" destId="{81A36B00-A33D-4EAA-8206-A00D58A9B222}" srcOrd="0" destOrd="0" presId="urn:microsoft.com/office/officeart/2005/8/layout/lProcess2"/>
    <dgm:cxn modelId="{5E0EE94F-75D3-4D68-91F5-78802D685A0A}" type="presOf" srcId="{D02889EA-5184-4F26-B3EF-9223F45AA1B7}" destId="{0A7B7D9C-346D-4B2E-B009-6334E76BC342}" srcOrd="0" destOrd="0" presId="urn:microsoft.com/office/officeart/2005/8/layout/lProcess2"/>
    <dgm:cxn modelId="{D9536C73-7097-40F8-97B3-491C85A94707}" srcId="{FC5ADD23-5052-4C51-AF8C-C3548E2630FF}" destId="{A3C0B955-6A71-4B83-8604-0C1B749B3EE8}" srcOrd="4" destOrd="0" parTransId="{E41E2BF1-7A88-4E07-85D1-776A674370F8}" sibTransId="{2E57D298-0CF7-49A8-8209-814B7B8F861B}"/>
    <dgm:cxn modelId="{DBCD047A-87D7-454F-8E72-CF8282029685}" type="presOf" srcId="{CB21F17B-CD8A-4E2C-A54A-95372A3A7694}" destId="{AE12F261-A76D-4293-BE6B-74DD3ADCF5FF}" srcOrd="1" destOrd="0" presId="urn:microsoft.com/office/officeart/2005/8/layout/lProcess2"/>
    <dgm:cxn modelId="{5D4D237A-26F4-4761-8C31-D2C125F06F8A}" type="presOf" srcId="{782A4870-6874-4088-BC20-506649DF5520}" destId="{6FB7B3FE-1E1E-4DBE-9BCA-4675050A4D77}" srcOrd="1" destOrd="0" presId="urn:microsoft.com/office/officeart/2005/8/layout/lProcess2"/>
    <dgm:cxn modelId="{98DBA57F-90FA-4B78-891F-00FC8D35600C}" type="presOf" srcId="{CE294FE0-B52A-4833-8127-A741407B902E}" destId="{5930E33C-014F-466D-ABBD-95C078E9FE41}" srcOrd="0" destOrd="0" presId="urn:microsoft.com/office/officeart/2005/8/layout/lProcess2"/>
    <dgm:cxn modelId="{636EC183-BB57-43D5-90A3-3231BAB3E29D}" srcId="{FC5ADD23-5052-4C51-AF8C-C3548E2630FF}" destId="{004F6D0D-FEA3-4139-B4EB-486B6882C380}" srcOrd="3" destOrd="0" parTransId="{63168A98-6CBC-4880-B3B7-844AE05BCC0C}" sibTransId="{BB0674C0-B758-4B5A-A611-D616D87A83AE}"/>
    <dgm:cxn modelId="{2F84788A-6365-4B7C-BA81-DE7C1C35DECA}" srcId="{FC5ADD23-5052-4C51-AF8C-C3548E2630FF}" destId="{D02889EA-5184-4F26-B3EF-9223F45AA1B7}" srcOrd="0" destOrd="0" parTransId="{75D80039-8B4E-4145-9090-2E01DD69F2C0}" sibTransId="{64958D61-7624-4A4E-ACEF-B3B823BD2D8E}"/>
    <dgm:cxn modelId="{E3E0AA8A-8439-47D8-A75D-E6F72671ABCC}" type="presOf" srcId="{782A4870-6874-4088-BC20-506649DF5520}" destId="{DB40958D-A1B1-4BD1-A30E-02F5DB2469D4}" srcOrd="0" destOrd="0" presId="urn:microsoft.com/office/officeart/2005/8/layout/lProcess2"/>
    <dgm:cxn modelId="{AFED7A8B-6F80-4538-B6B4-299EB13A3661}" type="presOf" srcId="{67D58726-C16F-49BA-A6C6-13170B3B847F}" destId="{38D63311-A01E-4EB9-9608-65A1F385A531}" srcOrd="0" destOrd="0" presId="urn:microsoft.com/office/officeart/2005/8/layout/lProcess2"/>
    <dgm:cxn modelId="{4438B99F-1804-45C1-93B2-F041586916DF}" srcId="{FC5ADD23-5052-4C51-AF8C-C3548E2630FF}" destId="{782A4870-6874-4088-BC20-506649DF5520}" srcOrd="1" destOrd="0" parTransId="{A03475D8-5FE3-417B-AD34-5533273097C0}" sibTransId="{0381EFC1-6387-4D33-A11C-45834FBFC638}"/>
    <dgm:cxn modelId="{BE3801A7-A6B2-4865-814C-1EE03E203EF8}" srcId="{004F6D0D-FEA3-4139-B4EB-486B6882C380}" destId="{37D05590-4B1D-46CC-BAC2-FD0CEFEDEB02}" srcOrd="0" destOrd="0" parTransId="{AE89BEAE-E2BC-49C4-9BF7-B00F4D8E4176}" sibTransId="{BA4F0132-0867-47F9-A21A-01B8D7A7EFD7}"/>
    <dgm:cxn modelId="{59279EB2-FDF4-45A3-B23D-89C034479F7F}" type="presOf" srcId="{004F6D0D-FEA3-4139-B4EB-486B6882C380}" destId="{2CE220DA-7B99-4414-B2DB-DC2248BCD6D2}" srcOrd="1" destOrd="0" presId="urn:microsoft.com/office/officeart/2005/8/layout/lProcess2"/>
    <dgm:cxn modelId="{EC1619B4-174B-45A2-AE5C-1C73ADBA0036}" type="presOf" srcId="{A3C0B955-6A71-4B83-8604-0C1B749B3EE8}" destId="{0B46A2E9-30BA-44B5-8E1A-2410CB075C8F}" srcOrd="1" destOrd="0" presId="urn:microsoft.com/office/officeart/2005/8/layout/lProcess2"/>
    <dgm:cxn modelId="{F98DC5B9-3608-4083-979D-56527155D736}" type="presOf" srcId="{A3C0B955-6A71-4B83-8604-0C1B749B3EE8}" destId="{4B2CFBC6-1BAA-4DF7-A604-B68A7302F488}" srcOrd="0" destOrd="0" presId="urn:microsoft.com/office/officeart/2005/8/layout/lProcess2"/>
    <dgm:cxn modelId="{EF7696D7-58B1-4D69-A771-5B98E9B7D5E5}" type="presOf" srcId="{FC5ADD23-5052-4C51-AF8C-C3548E2630FF}" destId="{CFF6FAC4-36DE-45E8-B057-9AF0F2B59A33}" srcOrd="0" destOrd="0" presId="urn:microsoft.com/office/officeart/2005/8/layout/lProcess2"/>
    <dgm:cxn modelId="{2BC55AD8-4FD7-4B00-A049-29BEED2C078B}" type="presOf" srcId="{37D05590-4B1D-46CC-BAC2-FD0CEFEDEB02}" destId="{27767B3D-4695-4CE2-B4CD-68E16DD1F393}" srcOrd="0" destOrd="0" presId="urn:microsoft.com/office/officeart/2005/8/layout/lProcess2"/>
    <dgm:cxn modelId="{BE6039DF-8B40-4F17-B8B7-7FE904356360}" srcId="{8BB3894A-A76D-49C5-990A-CB9CB6DB03E3}" destId="{67D58726-C16F-49BA-A6C6-13170B3B847F}" srcOrd="0" destOrd="0" parTransId="{FD7FBFA1-DFEE-406D-9FA2-ED164283CDD2}" sibTransId="{F30C8A17-C1B4-4761-8A71-F536760A90D6}"/>
    <dgm:cxn modelId="{8FE686E8-CA64-4D81-B4C6-353CD55004EA}" srcId="{782A4870-6874-4088-BC20-506649DF5520}" destId="{2127E8EC-BF4F-41AE-B9C0-2C8F9396F8D4}" srcOrd="0" destOrd="0" parTransId="{99A09FBD-F2D2-49E8-8FB0-C5DAEE0A1FEF}" sibTransId="{0E246E50-0275-41E1-86F6-36AA7E9D3219}"/>
    <dgm:cxn modelId="{352CDAED-A812-4B26-B7CE-CBC57E3C2446}" type="presOf" srcId="{2227F9FF-4A42-45B2-ACFA-98D40AD82F9D}" destId="{41D051FE-773F-4406-9CC7-7EBEA2A95405}" srcOrd="0" destOrd="0" presId="urn:microsoft.com/office/officeart/2005/8/layout/lProcess2"/>
    <dgm:cxn modelId="{ACC91CF5-6911-4536-A006-DFA5ED51547C}" srcId="{FC5ADD23-5052-4C51-AF8C-C3548E2630FF}" destId="{8BB3894A-A76D-49C5-990A-CB9CB6DB03E3}" srcOrd="2" destOrd="0" parTransId="{3FD6EF16-D50F-4390-8F24-D4FF0469F11E}" sibTransId="{B307DD3D-43E5-40A7-9B05-18595910F558}"/>
    <dgm:cxn modelId="{44CDF7FA-BE2C-4E7B-8491-CA4E4E3A2563}" srcId="{FC5ADD23-5052-4C51-AF8C-C3548E2630FF}" destId="{CB21F17B-CD8A-4E2C-A54A-95372A3A7694}" srcOrd="5" destOrd="0" parTransId="{4EE51D71-CF90-4E67-BCA7-68AB6E29F1A9}" sibTransId="{E50AE5B6-ADD7-44A7-8E16-F45BE7B858D7}"/>
    <dgm:cxn modelId="{6FD833FF-DF75-4C7E-8432-8F4437783C1A}" srcId="{D02889EA-5184-4F26-B3EF-9223F45AA1B7}" destId="{1CF23BA5-5E24-46EF-B63B-2A7CE0CD7C0F}" srcOrd="0" destOrd="0" parTransId="{C6138AE9-F547-49B9-9A43-C021FA964950}" sibTransId="{6692418B-887F-42C6-ADE8-DB6EB413E879}"/>
    <dgm:cxn modelId="{999811F6-4D4E-4C7E-8149-02F2BC306ECB}" type="presParOf" srcId="{CFF6FAC4-36DE-45E8-B057-9AF0F2B59A33}" destId="{B183EEE2-9C1A-4759-A576-DE06FB381C21}" srcOrd="0" destOrd="0" presId="urn:microsoft.com/office/officeart/2005/8/layout/lProcess2"/>
    <dgm:cxn modelId="{C021FFEC-99DB-4C00-969C-19EC9E09CB83}" type="presParOf" srcId="{B183EEE2-9C1A-4759-A576-DE06FB381C21}" destId="{0A7B7D9C-346D-4B2E-B009-6334E76BC342}" srcOrd="0" destOrd="0" presId="urn:microsoft.com/office/officeart/2005/8/layout/lProcess2"/>
    <dgm:cxn modelId="{EF4159CA-DDB1-406B-BC6B-096E9EC856B7}" type="presParOf" srcId="{B183EEE2-9C1A-4759-A576-DE06FB381C21}" destId="{0C0BC95C-2B75-45A7-BEE4-C5F40BE35D38}" srcOrd="1" destOrd="0" presId="urn:microsoft.com/office/officeart/2005/8/layout/lProcess2"/>
    <dgm:cxn modelId="{877F010F-3493-4592-A9C4-DB11FCCDE2D3}" type="presParOf" srcId="{B183EEE2-9C1A-4759-A576-DE06FB381C21}" destId="{E0D1322C-0877-4FFA-A36E-7BF1FF2B77A2}" srcOrd="2" destOrd="0" presId="urn:microsoft.com/office/officeart/2005/8/layout/lProcess2"/>
    <dgm:cxn modelId="{18AA103A-BAF1-4131-A93E-D2C0ADA6D20D}" type="presParOf" srcId="{E0D1322C-0877-4FFA-A36E-7BF1FF2B77A2}" destId="{EE555D91-4DC1-4020-B42F-282989CDD0D8}" srcOrd="0" destOrd="0" presId="urn:microsoft.com/office/officeart/2005/8/layout/lProcess2"/>
    <dgm:cxn modelId="{469435C1-8759-4998-99D3-08C60B36E5E5}" type="presParOf" srcId="{EE555D91-4DC1-4020-B42F-282989CDD0D8}" destId="{2DCC28B4-26B2-467F-9F34-28BA3CD7E3CE}" srcOrd="0" destOrd="0" presId="urn:microsoft.com/office/officeart/2005/8/layout/lProcess2"/>
    <dgm:cxn modelId="{6FA62ABC-5E95-4551-A70E-E7826383055D}" type="presParOf" srcId="{CFF6FAC4-36DE-45E8-B057-9AF0F2B59A33}" destId="{4FF64A26-417A-4810-B923-C214E418E0C0}" srcOrd="1" destOrd="0" presId="urn:microsoft.com/office/officeart/2005/8/layout/lProcess2"/>
    <dgm:cxn modelId="{5F668140-18CF-44D3-854A-796AC71262E2}" type="presParOf" srcId="{CFF6FAC4-36DE-45E8-B057-9AF0F2B59A33}" destId="{92EC8C03-9240-41DC-A6DA-BC97C4F1DACF}" srcOrd="2" destOrd="0" presId="urn:microsoft.com/office/officeart/2005/8/layout/lProcess2"/>
    <dgm:cxn modelId="{73A56BA6-5719-409E-8187-5EC9D61F5AD8}" type="presParOf" srcId="{92EC8C03-9240-41DC-A6DA-BC97C4F1DACF}" destId="{DB40958D-A1B1-4BD1-A30E-02F5DB2469D4}" srcOrd="0" destOrd="0" presId="urn:microsoft.com/office/officeart/2005/8/layout/lProcess2"/>
    <dgm:cxn modelId="{2F039B75-DEE0-42DA-AC6E-87D7F0AEE6A9}" type="presParOf" srcId="{92EC8C03-9240-41DC-A6DA-BC97C4F1DACF}" destId="{6FB7B3FE-1E1E-4DBE-9BCA-4675050A4D77}" srcOrd="1" destOrd="0" presId="urn:microsoft.com/office/officeart/2005/8/layout/lProcess2"/>
    <dgm:cxn modelId="{63F49088-E62C-4AA2-9FE5-B2E391725911}" type="presParOf" srcId="{92EC8C03-9240-41DC-A6DA-BC97C4F1DACF}" destId="{B19C0F4E-61F1-416E-9118-93428EC578B1}" srcOrd="2" destOrd="0" presId="urn:microsoft.com/office/officeart/2005/8/layout/lProcess2"/>
    <dgm:cxn modelId="{4397CE6F-62CD-405C-BE49-BAFD526E208B}" type="presParOf" srcId="{B19C0F4E-61F1-416E-9118-93428EC578B1}" destId="{FCFEA949-4D17-4E36-8C67-363C476960E9}" srcOrd="0" destOrd="0" presId="urn:microsoft.com/office/officeart/2005/8/layout/lProcess2"/>
    <dgm:cxn modelId="{ED02973B-879F-42F0-8387-5F3FA4056292}" type="presParOf" srcId="{FCFEA949-4D17-4E36-8C67-363C476960E9}" destId="{FFD90D17-CF4C-4A0B-85FB-F8E24A749D2C}" srcOrd="0" destOrd="0" presId="urn:microsoft.com/office/officeart/2005/8/layout/lProcess2"/>
    <dgm:cxn modelId="{5229FFEA-399D-42CA-A797-F135627B8388}" type="presParOf" srcId="{CFF6FAC4-36DE-45E8-B057-9AF0F2B59A33}" destId="{31F63723-983A-41DB-8BC1-8A959B0717BA}" srcOrd="3" destOrd="0" presId="urn:microsoft.com/office/officeart/2005/8/layout/lProcess2"/>
    <dgm:cxn modelId="{C7F31AD5-9ED5-43C8-8D49-4FC0FB883C82}" type="presParOf" srcId="{CFF6FAC4-36DE-45E8-B057-9AF0F2B59A33}" destId="{39D04FB6-3461-47A7-8BC3-C1EA47BD35D4}" srcOrd="4" destOrd="0" presId="urn:microsoft.com/office/officeart/2005/8/layout/lProcess2"/>
    <dgm:cxn modelId="{799039E6-700B-4224-9387-2F8D52F1F06E}" type="presParOf" srcId="{39D04FB6-3461-47A7-8BC3-C1EA47BD35D4}" destId="{81A36B00-A33D-4EAA-8206-A00D58A9B222}" srcOrd="0" destOrd="0" presId="urn:microsoft.com/office/officeart/2005/8/layout/lProcess2"/>
    <dgm:cxn modelId="{A4204FB8-B6D6-4624-8D94-964FA83BB237}" type="presParOf" srcId="{39D04FB6-3461-47A7-8BC3-C1EA47BD35D4}" destId="{B18E24A6-D112-446B-A365-59C8FAD6AA84}" srcOrd="1" destOrd="0" presId="urn:microsoft.com/office/officeart/2005/8/layout/lProcess2"/>
    <dgm:cxn modelId="{6E998795-C56E-412A-98CC-216358ED8BEB}" type="presParOf" srcId="{39D04FB6-3461-47A7-8BC3-C1EA47BD35D4}" destId="{D79B072E-0C2E-4422-8A8B-18A012BED266}" srcOrd="2" destOrd="0" presId="urn:microsoft.com/office/officeart/2005/8/layout/lProcess2"/>
    <dgm:cxn modelId="{AEDAFDEB-C17D-464B-BAB5-F99F969261E7}" type="presParOf" srcId="{D79B072E-0C2E-4422-8A8B-18A012BED266}" destId="{8C62000D-279E-4802-829B-9D8C8B7C10ED}" srcOrd="0" destOrd="0" presId="urn:microsoft.com/office/officeart/2005/8/layout/lProcess2"/>
    <dgm:cxn modelId="{490C5905-6638-47B6-AF5E-8E9765BDCA2C}" type="presParOf" srcId="{8C62000D-279E-4802-829B-9D8C8B7C10ED}" destId="{38D63311-A01E-4EB9-9608-65A1F385A531}" srcOrd="0" destOrd="0" presId="urn:microsoft.com/office/officeart/2005/8/layout/lProcess2"/>
    <dgm:cxn modelId="{EC19C669-9F61-462F-A6FB-2473CD0A1A17}" type="presParOf" srcId="{CFF6FAC4-36DE-45E8-B057-9AF0F2B59A33}" destId="{41471BB9-FA47-41E1-9CC4-7201552F21D1}" srcOrd="5" destOrd="0" presId="urn:microsoft.com/office/officeart/2005/8/layout/lProcess2"/>
    <dgm:cxn modelId="{B1911513-6927-4BF3-B6C0-ABC50D8855D0}" type="presParOf" srcId="{CFF6FAC4-36DE-45E8-B057-9AF0F2B59A33}" destId="{8B4B39B6-1A47-410E-BD27-A94345DAE93A}" srcOrd="6" destOrd="0" presId="urn:microsoft.com/office/officeart/2005/8/layout/lProcess2"/>
    <dgm:cxn modelId="{F24F98B3-82DB-45C1-8F4F-D6A640347C24}" type="presParOf" srcId="{8B4B39B6-1A47-410E-BD27-A94345DAE93A}" destId="{FEC6861C-157A-47C5-834F-C792BF707D4D}" srcOrd="0" destOrd="0" presId="urn:microsoft.com/office/officeart/2005/8/layout/lProcess2"/>
    <dgm:cxn modelId="{638181EB-5C1F-45C0-AB07-6A75ABE73545}" type="presParOf" srcId="{8B4B39B6-1A47-410E-BD27-A94345DAE93A}" destId="{2CE220DA-7B99-4414-B2DB-DC2248BCD6D2}" srcOrd="1" destOrd="0" presId="urn:microsoft.com/office/officeart/2005/8/layout/lProcess2"/>
    <dgm:cxn modelId="{4B45E117-8E5B-432B-9D99-1C2FA95BB501}" type="presParOf" srcId="{8B4B39B6-1A47-410E-BD27-A94345DAE93A}" destId="{B038E190-5B9F-45CD-BC6E-55CDAFCF181B}" srcOrd="2" destOrd="0" presId="urn:microsoft.com/office/officeart/2005/8/layout/lProcess2"/>
    <dgm:cxn modelId="{D6E637A2-8551-4AB6-8D17-48EAEBFFA42A}" type="presParOf" srcId="{B038E190-5B9F-45CD-BC6E-55CDAFCF181B}" destId="{6CD06C27-CFEF-4186-B117-CA4B1F049CA7}" srcOrd="0" destOrd="0" presId="urn:microsoft.com/office/officeart/2005/8/layout/lProcess2"/>
    <dgm:cxn modelId="{BA53BBD4-B896-4177-BBC9-16225B7C0E96}" type="presParOf" srcId="{6CD06C27-CFEF-4186-B117-CA4B1F049CA7}" destId="{27767B3D-4695-4CE2-B4CD-68E16DD1F393}" srcOrd="0" destOrd="0" presId="urn:microsoft.com/office/officeart/2005/8/layout/lProcess2"/>
    <dgm:cxn modelId="{F7C82FA6-9835-45E6-B423-7846926CEB70}" type="presParOf" srcId="{CFF6FAC4-36DE-45E8-B057-9AF0F2B59A33}" destId="{B1A97405-479B-45AC-A157-1B73DA607515}" srcOrd="7" destOrd="0" presId="urn:microsoft.com/office/officeart/2005/8/layout/lProcess2"/>
    <dgm:cxn modelId="{58142B2C-25FE-47D2-9F46-931B62693A8C}" type="presParOf" srcId="{CFF6FAC4-36DE-45E8-B057-9AF0F2B59A33}" destId="{AD136768-CE36-430D-9072-D3070E07D6D0}" srcOrd="8" destOrd="0" presId="urn:microsoft.com/office/officeart/2005/8/layout/lProcess2"/>
    <dgm:cxn modelId="{A3C42FD8-288C-42AD-814C-D4C4B9C0ECA4}" type="presParOf" srcId="{AD136768-CE36-430D-9072-D3070E07D6D0}" destId="{4B2CFBC6-1BAA-4DF7-A604-B68A7302F488}" srcOrd="0" destOrd="0" presId="urn:microsoft.com/office/officeart/2005/8/layout/lProcess2"/>
    <dgm:cxn modelId="{1CD064F2-8210-4144-9938-60A1003776A7}" type="presParOf" srcId="{AD136768-CE36-430D-9072-D3070E07D6D0}" destId="{0B46A2E9-30BA-44B5-8E1A-2410CB075C8F}" srcOrd="1" destOrd="0" presId="urn:microsoft.com/office/officeart/2005/8/layout/lProcess2"/>
    <dgm:cxn modelId="{8D8E973E-982A-4287-8FF1-F7B6512F2076}" type="presParOf" srcId="{AD136768-CE36-430D-9072-D3070E07D6D0}" destId="{825B1EDE-9BB1-4EA1-8CC9-193A27FA0862}" srcOrd="2" destOrd="0" presId="urn:microsoft.com/office/officeart/2005/8/layout/lProcess2"/>
    <dgm:cxn modelId="{AADD6C31-CB0F-4E31-A3C1-E33312E18946}" type="presParOf" srcId="{825B1EDE-9BB1-4EA1-8CC9-193A27FA0862}" destId="{B52C6348-9FC3-40FC-BB4A-65E0259751B7}" srcOrd="0" destOrd="0" presId="urn:microsoft.com/office/officeart/2005/8/layout/lProcess2"/>
    <dgm:cxn modelId="{7B396E16-A39D-4541-83E8-D811D49F0924}" type="presParOf" srcId="{B52C6348-9FC3-40FC-BB4A-65E0259751B7}" destId="{41D051FE-773F-4406-9CC7-7EBEA2A95405}" srcOrd="0" destOrd="0" presId="urn:microsoft.com/office/officeart/2005/8/layout/lProcess2"/>
    <dgm:cxn modelId="{A0609373-AB9C-407A-9232-561D28E86F35}" type="presParOf" srcId="{CFF6FAC4-36DE-45E8-B057-9AF0F2B59A33}" destId="{AF0C715E-7BB6-4F7C-9BE9-8408A87DA44B}" srcOrd="9" destOrd="0" presId="urn:microsoft.com/office/officeart/2005/8/layout/lProcess2"/>
    <dgm:cxn modelId="{AF1E1FFB-83D2-4D59-8404-536E1F387C48}" type="presParOf" srcId="{CFF6FAC4-36DE-45E8-B057-9AF0F2B59A33}" destId="{768D608F-B934-46E6-AD6A-E5BBDC9748E7}" srcOrd="10" destOrd="0" presId="urn:microsoft.com/office/officeart/2005/8/layout/lProcess2"/>
    <dgm:cxn modelId="{E0CFE89D-F850-405C-87C5-66B2992999B9}" type="presParOf" srcId="{768D608F-B934-46E6-AD6A-E5BBDC9748E7}" destId="{7FDC1DD0-8D45-4A99-8ED1-F69C4810C6BA}" srcOrd="0" destOrd="0" presId="urn:microsoft.com/office/officeart/2005/8/layout/lProcess2"/>
    <dgm:cxn modelId="{FFC61E0E-6EDC-4D4A-B64C-80B21E0218A3}" type="presParOf" srcId="{768D608F-B934-46E6-AD6A-E5BBDC9748E7}" destId="{AE12F261-A76D-4293-BE6B-74DD3ADCF5FF}" srcOrd="1" destOrd="0" presId="urn:microsoft.com/office/officeart/2005/8/layout/lProcess2"/>
    <dgm:cxn modelId="{55011891-ADE7-4B65-8769-B052CBEA8EAC}" type="presParOf" srcId="{768D608F-B934-46E6-AD6A-E5BBDC9748E7}" destId="{940332FF-254C-47F6-867C-914DB74AD272}" srcOrd="2" destOrd="0" presId="urn:microsoft.com/office/officeart/2005/8/layout/lProcess2"/>
    <dgm:cxn modelId="{C930E473-B5D9-4256-846C-3D27FBF70D2F}" type="presParOf" srcId="{940332FF-254C-47F6-867C-914DB74AD272}" destId="{C81AC80C-8891-4B76-B82B-805547FE48DC}" srcOrd="0" destOrd="0" presId="urn:microsoft.com/office/officeart/2005/8/layout/lProcess2"/>
    <dgm:cxn modelId="{FCC0B7F5-6B01-40DE-BD0C-4A2C23D385E9}" type="presParOf" srcId="{C81AC80C-8891-4B76-B82B-805547FE48DC}" destId="{5930E33C-014F-466D-ABBD-95C078E9FE4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D2DFBD7-F977-4270-82F2-ACC199892ED7}" type="doc">
      <dgm:prSet loTypeId="urn:microsoft.com/office/officeart/2005/8/layout/vList6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9728E06-5EE4-4F42-8E6D-56E252B577F5}">
      <dgm:prSet phldrT="[Текст]" custT="1"/>
      <dgm:spPr/>
      <dgm:t>
        <a:bodyPr/>
        <a:lstStyle/>
        <a:p>
          <a:pPr algn="just"/>
          <a:r>
            <a:rPr lang="uk-UA" sz="1400" dirty="0">
              <a:latin typeface="Arial" pitchFamily="34" charset="0"/>
              <a:cs typeface="Arial" pitchFamily="34" charset="0"/>
            </a:rPr>
            <a:t>проєкти, пов'язані з реформуванням системи соціального захисту, охорони здоров'я, подоланням наслідків екологічних і соціальних потрясінь та іншими чинниками соціального характеру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41B13E7-2E34-40CB-B49E-8670F650A3CA}" type="parTrans" cxnId="{0A5F57F2-FC4B-4A39-80FD-3246691BC1FE}">
      <dgm:prSet/>
      <dgm:spPr/>
      <dgm:t>
        <a:bodyPr/>
        <a:lstStyle/>
        <a:p>
          <a:endParaRPr lang="ru-RU"/>
        </a:p>
      </dgm:t>
    </dgm:pt>
    <dgm:pt modelId="{26C47A0A-42B5-4994-8A36-5F1EB03E0055}" type="sibTrans" cxnId="{0A5F57F2-FC4B-4A39-80FD-3246691BC1FE}">
      <dgm:prSet/>
      <dgm:spPr/>
      <dgm:t>
        <a:bodyPr/>
        <a:lstStyle/>
        <a:p>
          <a:endParaRPr lang="ru-RU"/>
        </a:p>
      </dgm:t>
    </dgm:pt>
    <dgm:pt modelId="{E8ACF711-C964-4E24-AAAE-BF7D7A788623}">
      <dgm:prSet custT="1"/>
      <dgm:spPr/>
      <dgm:t>
        <a:bodyPr/>
        <a:lstStyle/>
        <a:p>
          <a:r>
            <a:rPr lang="uk-UA" sz="2000" b="1" i="1" dirty="0">
              <a:latin typeface="Arial" pitchFamily="34" charset="0"/>
              <a:cs typeface="Arial" pitchFamily="34" charset="0"/>
            </a:rPr>
            <a:t>Організаційні </a:t>
          </a:r>
          <a:endParaRPr lang="ru-RU" sz="2000" b="1" i="1" dirty="0">
            <a:latin typeface="Arial" pitchFamily="34" charset="0"/>
            <a:cs typeface="Arial" pitchFamily="34" charset="0"/>
          </a:endParaRPr>
        </a:p>
      </dgm:t>
    </dgm:pt>
    <dgm:pt modelId="{0E2C558A-4C75-4C77-B16C-B214E8121CEC}" type="parTrans" cxnId="{577B544F-26E4-4914-A6A4-1D3252E6B94C}">
      <dgm:prSet/>
      <dgm:spPr/>
      <dgm:t>
        <a:bodyPr/>
        <a:lstStyle/>
        <a:p>
          <a:endParaRPr lang="ru-RU"/>
        </a:p>
      </dgm:t>
    </dgm:pt>
    <dgm:pt modelId="{22DD9721-0370-4808-9772-74DA2DF81710}" type="sibTrans" cxnId="{577B544F-26E4-4914-A6A4-1D3252E6B94C}">
      <dgm:prSet/>
      <dgm:spPr/>
      <dgm:t>
        <a:bodyPr/>
        <a:lstStyle/>
        <a:p>
          <a:endParaRPr lang="ru-RU"/>
        </a:p>
      </dgm:t>
    </dgm:pt>
    <dgm:pt modelId="{CBC6BC93-8CA2-45EB-9E1C-D447731B79D3}">
      <dgm:prSet custT="1"/>
      <dgm:spPr/>
      <dgm:t>
        <a:bodyPr/>
        <a:lstStyle/>
        <a:p>
          <a:r>
            <a:rPr lang="uk-UA" sz="2000" b="1" i="1" dirty="0">
              <a:latin typeface="Arial" pitchFamily="34" charset="0"/>
              <a:cs typeface="Arial" pitchFamily="34" charset="0"/>
            </a:rPr>
            <a:t>Змішані</a:t>
          </a:r>
          <a:endParaRPr lang="ru-RU" sz="2000" b="1" i="1" dirty="0">
            <a:latin typeface="Arial" pitchFamily="34" charset="0"/>
            <a:cs typeface="Arial" pitchFamily="34" charset="0"/>
          </a:endParaRPr>
        </a:p>
      </dgm:t>
    </dgm:pt>
    <dgm:pt modelId="{27CCF78C-84D5-41C9-8B56-8FE51BDAF615}" type="parTrans" cxnId="{1E461C84-8A9A-40A9-9316-B8DD8D87F68E}">
      <dgm:prSet/>
      <dgm:spPr/>
      <dgm:t>
        <a:bodyPr/>
        <a:lstStyle/>
        <a:p>
          <a:endParaRPr lang="ru-RU"/>
        </a:p>
      </dgm:t>
    </dgm:pt>
    <dgm:pt modelId="{7642BE23-08F2-46BE-A1DD-14E21D6CCD75}" type="sibTrans" cxnId="{1E461C84-8A9A-40A9-9316-B8DD8D87F68E}">
      <dgm:prSet/>
      <dgm:spPr/>
      <dgm:t>
        <a:bodyPr/>
        <a:lstStyle/>
        <a:p>
          <a:endParaRPr lang="ru-RU"/>
        </a:p>
      </dgm:t>
    </dgm:pt>
    <dgm:pt modelId="{A87AF8A6-F1D4-4553-A71C-302A6DDBAA0A}">
      <dgm:prSet custT="1"/>
      <dgm:spPr/>
      <dgm:t>
        <a:bodyPr/>
        <a:lstStyle/>
        <a:p>
          <a:pPr algn="just"/>
          <a:r>
            <a:rPr lang="uk-UA" sz="1400" b="0" dirty="0">
              <a:latin typeface="Arial" pitchFamily="34" charset="0"/>
              <a:cs typeface="Arial" pitchFamily="34" charset="0"/>
            </a:rPr>
            <a:t>змішаними є складні проєкти, що включають </a:t>
          </a:r>
          <a:r>
            <a:rPr lang="uk-UA" sz="1400" b="0" dirty="0" err="1">
              <a:latin typeface="Arial" pitchFamily="34" charset="0"/>
              <a:cs typeface="Arial" pitchFamily="34" charset="0"/>
            </a:rPr>
            <a:t>підпроєкти</a:t>
          </a:r>
          <a:r>
            <a:rPr lang="uk-UA" sz="1400" b="0" dirty="0">
              <a:latin typeface="Arial" pitchFamily="34" charset="0"/>
              <a:cs typeface="Arial" pitchFamily="34" charset="0"/>
            </a:rPr>
            <a:t> і елементи різних типів проєктів. Прикладом змішаних проєктів можуть слугувати техніко-економічні проєкти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CBEE7635-DE75-460A-916C-D075F2B3C626}" type="parTrans" cxnId="{B5AAA73B-E09F-4DF6-805F-E64850938634}">
      <dgm:prSet/>
      <dgm:spPr/>
      <dgm:t>
        <a:bodyPr/>
        <a:lstStyle/>
        <a:p>
          <a:endParaRPr lang="ru-RU"/>
        </a:p>
      </dgm:t>
    </dgm:pt>
    <dgm:pt modelId="{6143F706-D910-41BE-8E40-202C1A6C5766}" type="sibTrans" cxnId="{B5AAA73B-E09F-4DF6-805F-E64850938634}">
      <dgm:prSet/>
      <dgm:spPr/>
      <dgm:t>
        <a:bodyPr/>
        <a:lstStyle/>
        <a:p>
          <a:endParaRPr lang="ru-RU"/>
        </a:p>
      </dgm:t>
    </dgm:pt>
    <dgm:pt modelId="{EE585332-236F-43FD-BA66-98F9A7E25950}">
      <dgm:prSet phldrT="[Текст]" custT="1"/>
      <dgm:spPr/>
      <dgm:t>
        <a:bodyPr/>
        <a:lstStyle/>
        <a:p>
          <a:r>
            <a:rPr lang="uk-UA" sz="2000" b="1" i="1" dirty="0">
              <a:latin typeface="Arial" pitchFamily="34" charset="0"/>
              <a:cs typeface="Arial" pitchFamily="34" charset="0"/>
            </a:rPr>
            <a:t>Соціальні </a:t>
          </a:r>
          <a:r>
            <a:rPr lang="uk-UA" sz="2000" b="1" dirty="0">
              <a:latin typeface="Arial" pitchFamily="34" charset="0"/>
              <a:cs typeface="Arial" pitchFamily="34" charset="0"/>
            </a:rPr>
            <a:t> 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42F45FB2-7AB8-4446-85C1-1213D223768B}" type="sibTrans" cxnId="{7C583D68-9EA2-44E7-A0FC-EDBE8F2C9A93}">
      <dgm:prSet/>
      <dgm:spPr/>
      <dgm:t>
        <a:bodyPr/>
        <a:lstStyle/>
        <a:p>
          <a:endParaRPr lang="ru-RU"/>
        </a:p>
      </dgm:t>
    </dgm:pt>
    <dgm:pt modelId="{B22DE08D-9CA1-47CD-895D-220897AA2FA8}" type="parTrans" cxnId="{7C583D68-9EA2-44E7-A0FC-EDBE8F2C9A93}">
      <dgm:prSet/>
      <dgm:spPr/>
      <dgm:t>
        <a:bodyPr/>
        <a:lstStyle/>
        <a:p>
          <a:endParaRPr lang="ru-RU"/>
        </a:p>
      </dgm:t>
    </dgm:pt>
    <dgm:pt modelId="{236FAE8F-BB16-4182-902D-7ACBE22D200D}">
      <dgm:prSet custT="1"/>
      <dgm:spPr/>
      <dgm:t>
        <a:bodyPr/>
        <a:lstStyle/>
        <a:p>
          <a:r>
            <a:rPr lang="ru-RU" sz="2000" b="1" i="1" dirty="0" err="1">
              <a:latin typeface="Arial" pitchFamily="34" charset="0"/>
              <a:cs typeface="Arial" pitchFamily="34" charset="0"/>
            </a:rPr>
            <a:t>Технічні</a:t>
          </a:r>
          <a:endParaRPr lang="ru-RU" sz="2000" b="1" i="1" dirty="0">
            <a:latin typeface="Arial" pitchFamily="34" charset="0"/>
            <a:cs typeface="Arial" pitchFamily="34" charset="0"/>
          </a:endParaRPr>
        </a:p>
      </dgm:t>
    </dgm:pt>
    <dgm:pt modelId="{307B49BE-C667-4B0C-A137-697A5BDBF928}" type="parTrans" cxnId="{E4E76A5B-2E85-48D2-88CE-CFD721479CE6}">
      <dgm:prSet/>
      <dgm:spPr/>
      <dgm:t>
        <a:bodyPr/>
        <a:lstStyle/>
        <a:p>
          <a:endParaRPr lang="ru-RU"/>
        </a:p>
      </dgm:t>
    </dgm:pt>
    <dgm:pt modelId="{F8997858-7348-489C-BAE0-78AA108623B4}" type="sibTrans" cxnId="{E4E76A5B-2E85-48D2-88CE-CFD721479CE6}">
      <dgm:prSet/>
      <dgm:spPr/>
      <dgm:t>
        <a:bodyPr/>
        <a:lstStyle/>
        <a:p>
          <a:endParaRPr lang="ru-RU"/>
        </a:p>
      </dgm:t>
    </dgm:pt>
    <dgm:pt modelId="{5396E616-E923-4B30-AA24-CA72743EC182}">
      <dgm:prSet custT="1"/>
      <dgm:spPr/>
      <dgm:t>
        <a:bodyPr/>
        <a:lstStyle/>
        <a:p>
          <a:r>
            <a:rPr lang="uk-UA" sz="2000" b="1" i="1" dirty="0">
              <a:latin typeface="Arial" pitchFamily="34" charset="0"/>
              <a:cs typeface="Arial" pitchFamily="34" charset="0"/>
            </a:rPr>
            <a:t>Економічні</a:t>
          </a:r>
          <a:endParaRPr lang="ru-RU" sz="2000" b="1" i="1" dirty="0">
            <a:latin typeface="Arial" pitchFamily="34" charset="0"/>
            <a:cs typeface="Arial" pitchFamily="34" charset="0"/>
          </a:endParaRPr>
        </a:p>
      </dgm:t>
    </dgm:pt>
    <dgm:pt modelId="{9E0E2020-3FAB-4023-8BD4-87D6B6F7A622}" type="parTrans" cxnId="{AFF79F7D-7325-49C8-BCF3-37A4848198C6}">
      <dgm:prSet/>
      <dgm:spPr/>
      <dgm:t>
        <a:bodyPr/>
        <a:lstStyle/>
        <a:p>
          <a:endParaRPr lang="ru-RU"/>
        </a:p>
      </dgm:t>
    </dgm:pt>
    <dgm:pt modelId="{497B420B-D2C3-4657-8FC1-211A78BA8588}" type="sibTrans" cxnId="{AFF79F7D-7325-49C8-BCF3-37A4848198C6}">
      <dgm:prSet/>
      <dgm:spPr/>
      <dgm:t>
        <a:bodyPr/>
        <a:lstStyle/>
        <a:p>
          <a:endParaRPr lang="ru-RU"/>
        </a:p>
      </dgm:t>
    </dgm:pt>
    <dgm:pt modelId="{C1AC6C2B-C594-4B85-ADAA-A7C4CAEADC92}">
      <dgm:prSet custT="1"/>
      <dgm:spPr/>
      <dgm:t>
        <a:bodyPr/>
        <a:lstStyle/>
        <a:p>
          <a:pPr algn="just"/>
          <a:r>
            <a:rPr lang="uk-UA" sz="1400" dirty="0">
              <a:latin typeface="Arial" pitchFamily="34" charset="0"/>
              <a:cs typeface="Arial" pitchFamily="34" charset="0"/>
            </a:rPr>
            <a:t>проєкти, націлені на приватизацію державних підприємств, розвиток ринку капіталів, реформування системи оподаткування та інші макроекономічні перетворення, що покращують економічні показники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5EF15B0C-7754-4515-900F-2F0B6642A2EE}" type="parTrans" cxnId="{560AF6A6-46C8-4B93-A2B4-FCCC8052F0A5}">
      <dgm:prSet/>
      <dgm:spPr/>
      <dgm:t>
        <a:bodyPr/>
        <a:lstStyle/>
        <a:p>
          <a:endParaRPr lang="ru-RU"/>
        </a:p>
      </dgm:t>
    </dgm:pt>
    <dgm:pt modelId="{2B391D6C-4900-4E4D-9E32-FF91028027ED}" type="sibTrans" cxnId="{560AF6A6-46C8-4B93-A2B4-FCCC8052F0A5}">
      <dgm:prSet/>
      <dgm:spPr/>
      <dgm:t>
        <a:bodyPr/>
        <a:lstStyle/>
        <a:p>
          <a:endParaRPr lang="ru-RU"/>
        </a:p>
      </dgm:t>
    </dgm:pt>
    <dgm:pt modelId="{5766BF1E-621B-4DDD-BD18-750A8478621B}">
      <dgm:prSet custT="1"/>
      <dgm:spPr/>
      <dgm:t>
        <a:bodyPr/>
        <a:lstStyle/>
        <a:p>
          <a:pPr algn="just"/>
          <a:r>
            <a:rPr lang="ru-RU" sz="1400" b="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націлені</a:t>
          </a:r>
          <a:r>
            <a:rPr lang="ru-RU" sz="1400" b="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реформування</a:t>
          </a:r>
          <a:r>
            <a:rPr lang="ru-RU" sz="1400" b="0" dirty="0">
              <a:latin typeface="Arial" pitchFamily="34" charset="0"/>
              <a:cs typeface="Arial" pitchFamily="34" charset="0"/>
            </a:rPr>
            <a:t> системи управління, створення нової організації, проведення конференцій та семінарів і т. і.</a:t>
          </a:r>
        </a:p>
      </dgm:t>
    </dgm:pt>
    <dgm:pt modelId="{32F4E694-45E7-4EAE-BC6C-C3DC91815A95}" type="parTrans" cxnId="{6B0358CA-6A8F-4520-BD9A-5ACF17633637}">
      <dgm:prSet/>
      <dgm:spPr/>
      <dgm:t>
        <a:bodyPr/>
        <a:lstStyle/>
        <a:p>
          <a:endParaRPr lang="ru-RU"/>
        </a:p>
      </dgm:t>
    </dgm:pt>
    <dgm:pt modelId="{CB392231-C71E-42ED-BFF3-1EC3632E8246}" type="sibTrans" cxnId="{6B0358CA-6A8F-4520-BD9A-5ACF17633637}">
      <dgm:prSet/>
      <dgm:spPr/>
      <dgm:t>
        <a:bodyPr/>
        <a:lstStyle/>
        <a:p>
          <a:endParaRPr lang="ru-RU"/>
        </a:p>
      </dgm:t>
    </dgm:pt>
    <dgm:pt modelId="{334D07B1-3085-4055-A266-5C6E993DCC6B}">
      <dgm:prSet custT="1"/>
      <dgm:spPr/>
      <dgm:t>
        <a:bodyPr/>
        <a:lstStyle/>
        <a:p>
          <a:pPr algn="just"/>
          <a:r>
            <a:rPr lang="ru-RU" sz="1400" b="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спрямовані</a:t>
          </a:r>
          <a:r>
            <a:rPr lang="ru-RU" sz="1400" b="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розробку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програмних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засобів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обробки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інформації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нових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технологій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матеріалів</a:t>
          </a:r>
          <a:r>
            <a:rPr lang="ru-RU" sz="1400" b="0" dirty="0">
              <a:latin typeface="Arial" pitchFamily="34" charset="0"/>
              <a:cs typeface="Arial" pitchFamily="34" charset="0"/>
            </a:rPr>
            <a:t> і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конструкцій</a:t>
          </a:r>
          <a:r>
            <a:rPr lang="ru-RU" sz="1400" b="0" dirty="0">
              <a:latin typeface="Arial" pitchFamily="34" charset="0"/>
              <a:cs typeface="Arial" pitchFamily="34" charset="0"/>
            </a:rPr>
            <a:t> і т. і.</a:t>
          </a:r>
        </a:p>
      </dgm:t>
    </dgm:pt>
    <dgm:pt modelId="{76E3872A-F58D-4164-98E7-54F8443EFE5A}" type="parTrans" cxnId="{19A62574-3C94-4806-8504-F8AB308B2312}">
      <dgm:prSet/>
      <dgm:spPr/>
      <dgm:t>
        <a:bodyPr/>
        <a:lstStyle/>
        <a:p>
          <a:endParaRPr lang="ru-RU"/>
        </a:p>
      </dgm:t>
    </dgm:pt>
    <dgm:pt modelId="{C2B7C11A-19E4-40EB-99FD-F14FAB3ED73A}" type="sibTrans" cxnId="{19A62574-3C94-4806-8504-F8AB308B2312}">
      <dgm:prSet/>
      <dgm:spPr/>
      <dgm:t>
        <a:bodyPr/>
        <a:lstStyle/>
        <a:p>
          <a:endParaRPr lang="ru-RU"/>
        </a:p>
      </dgm:t>
    </dgm:pt>
    <dgm:pt modelId="{B7EE1438-E2D7-4415-90DB-E65BDA5CFC19}">
      <dgm:prSet custT="1"/>
      <dgm:spPr/>
      <dgm:t>
        <a:bodyPr/>
        <a:lstStyle/>
        <a:p>
          <a:pPr algn="l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BD2B1656-84A3-4A3A-8F50-4BD1F46A1333}" type="parTrans" cxnId="{E2273857-6BA3-45F1-A7FE-8DAE5EACDBFD}">
      <dgm:prSet/>
      <dgm:spPr/>
      <dgm:t>
        <a:bodyPr/>
        <a:lstStyle/>
        <a:p>
          <a:endParaRPr lang="ru-RU"/>
        </a:p>
      </dgm:t>
    </dgm:pt>
    <dgm:pt modelId="{849378C1-2939-4F92-8C6E-46CA0AAA4799}" type="sibTrans" cxnId="{E2273857-6BA3-45F1-A7FE-8DAE5EACDBFD}">
      <dgm:prSet/>
      <dgm:spPr/>
      <dgm:t>
        <a:bodyPr/>
        <a:lstStyle/>
        <a:p>
          <a:endParaRPr lang="ru-RU"/>
        </a:p>
      </dgm:t>
    </dgm:pt>
    <dgm:pt modelId="{EE4E42BD-2647-48D0-AEE1-D174A60B3BAD}" type="pres">
      <dgm:prSet presAssocID="{6D2DFBD7-F977-4270-82F2-ACC199892ED7}" presName="Name0" presStyleCnt="0">
        <dgm:presLayoutVars>
          <dgm:dir/>
          <dgm:animLvl val="lvl"/>
          <dgm:resizeHandles/>
        </dgm:presLayoutVars>
      </dgm:prSet>
      <dgm:spPr/>
    </dgm:pt>
    <dgm:pt modelId="{1B945858-91BF-4679-B23F-7F4DB9DB93E5}" type="pres">
      <dgm:prSet presAssocID="{5396E616-E923-4B30-AA24-CA72743EC182}" presName="linNode" presStyleCnt="0"/>
      <dgm:spPr/>
    </dgm:pt>
    <dgm:pt modelId="{D905A99C-44E8-4BC3-BD16-844A6E9D0EE6}" type="pres">
      <dgm:prSet presAssocID="{5396E616-E923-4B30-AA24-CA72743EC182}" presName="parentShp" presStyleLbl="node1" presStyleIdx="0" presStyleCnt="5" custScaleY="144380">
        <dgm:presLayoutVars>
          <dgm:bulletEnabled val="1"/>
        </dgm:presLayoutVars>
      </dgm:prSet>
      <dgm:spPr/>
    </dgm:pt>
    <dgm:pt modelId="{1BCB1802-D9EA-4740-B0BD-372740F458CA}" type="pres">
      <dgm:prSet presAssocID="{5396E616-E923-4B30-AA24-CA72743EC182}" presName="childShp" presStyleLbl="bgAccFollowNode1" presStyleIdx="0" presStyleCnt="5" custScaleY="249647">
        <dgm:presLayoutVars>
          <dgm:bulletEnabled val="1"/>
        </dgm:presLayoutVars>
      </dgm:prSet>
      <dgm:spPr/>
    </dgm:pt>
    <dgm:pt modelId="{6337E451-29A1-4189-BD61-646DD31BE28A}" type="pres">
      <dgm:prSet presAssocID="{497B420B-D2C3-4657-8FC1-211A78BA8588}" presName="spacing" presStyleCnt="0"/>
      <dgm:spPr/>
    </dgm:pt>
    <dgm:pt modelId="{65C8A066-20FD-4F61-A6BC-C3D3F0B3CFC6}" type="pres">
      <dgm:prSet presAssocID="{EE585332-236F-43FD-BA66-98F9A7E25950}" presName="linNode" presStyleCnt="0"/>
      <dgm:spPr/>
    </dgm:pt>
    <dgm:pt modelId="{8883D9ED-E0EA-4DF9-90A2-2F25D07D05CC}" type="pres">
      <dgm:prSet presAssocID="{EE585332-236F-43FD-BA66-98F9A7E25950}" presName="parentShp" presStyleLbl="node1" presStyleIdx="1" presStyleCnt="5" custScaleY="159228">
        <dgm:presLayoutVars>
          <dgm:bulletEnabled val="1"/>
        </dgm:presLayoutVars>
      </dgm:prSet>
      <dgm:spPr/>
    </dgm:pt>
    <dgm:pt modelId="{E497F1C5-CB89-46DD-AA5B-38E7FF8AB36F}" type="pres">
      <dgm:prSet presAssocID="{EE585332-236F-43FD-BA66-98F9A7E25950}" presName="childShp" presStyleLbl="bgAccFollowNode1" presStyleIdx="1" presStyleCnt="5" custScaleY="218034">
        <dgm:presLayoutVars>
          <dgm:bulletEnabled val="1"/>
        </dgm:presLayoutVars>
      </dgm:prSet>
      <dgm:spPr/>
    </dgm:pt>
    <dgm:pt modelId="{C529DDA6-B93B-4B3A-91EA-01DF84F70829}" type="pres">
      <dgm:prSet presAssocID="{42F45FB2-7AB8-4446-85C1-1213D223768B}" presName="spacing" presStyleCnt="0"/>
      <dgm:spPr/>
    </dgm:pt>
    <dgm:pt modelId="{9A8A1370-8BCD-4237-9C5C-727CC048DFB1}" type="pres">
      <dgm:prSet presAssocID="{236FAE8F-BB16-4182-902D-7ACBE22D200D}" presName="linNode" presStyleCnt="0"/>
      <dgm:spPr/>
    </dgm:pt>
    <dgm:pt modelId="{ADB32D7D-55EE-4C47-BD01-F73302E32135}" type="pres">
      <dgm:prSet presAssocID="{236FAE8F-BB16-4182-902D-7ACBE22D200D}" presName="parentShp" presStyleLbl="node1" presStyleIdx="2" presStyleCnt="5">
        <dgm:presLayoutVars>
          <dgm:bulletEnabled val="1"/>
        </dgm:presLayoutVars>
      </dgm:prSet>
      <dgm:spPr/>
    </dgm:pt>
    <dgm:pt modelId="{654A3DAB-ADE6-4BA0-9AF6-D43BAF60DF6E}" type="pres">
      <dgm:prSet presAssocID="{236FAE8F-BB16-4182-902D-7ACBE22D200D}" presName="childShp" presStyleLbl="bgAccFollowNode1" presStyleIdx="2" presStyleCnt="5" custScaleY="146332">
        <dgm:presLayoutVars>
          <dgm:bulletEnabled val="1"/>
        </dgm:presLayoutVars>
      </dgm:prSet>
      <dgm:spPr/>
    </dgm:pt>
    <dgm:pt modelId="{261308F0-D9C1-4DC1-992F-446DA1CFCF95}" type="pres">
      <dgm:prSet presAssocID="{F8997858-7348-489C-BAE0-78AA108623B4}" presName="spacing" presStyleCnt="0"/>
      <dgm:spPr/>
    </dgm:pt>
    <dgm:pt modelId="{C1C596AB-32F6-4038-A8FB-C58D14ECF238}" type="pres">
      <dgm:prSet presAssocID="{E8ACF711-C964-4E24-AAAE-BF7D7A788623}" presName="linNode" presStyleCnt="0"/>
      <dgm:spPr/>
    </dgm:pt>
    <dgm:pt modelId="{32EF4BC6-068B-477D-8658-D51AF63FF962}" type="pres">
      <dgm:prSet presAssocID="{E8ACF711-C964-4E24-AAAE-BF7D7A788623}" presName="parentShp" presStyleLbl="node1" presStyleIdx="3" presStyleCnt="5">
        <dgm:presLayoutVars>
          <dgm:bulletEnabled val="1"/>
        </dgm:presLayoutVars>
      </dgm:prSet>
      <dgm:spPr/>
    </dgm:pt>
    <dgm:pt modelId="{4E35D1D5-A7AE-41BE-825D-F9C511F2837E}" type="pres">
      <dgm:prSet presAssocID="{E8ACF711-C964-4E24-AAAE-BF7D7A788623}" presName="childShp" presStyleLbl="bgAccFollowNode1" presStyleIdx="3" presStyleCnt="5" custScaleY="153963">
        <dgm:presLayoutVars>
          <dgm:bulletEnabled val="1"/>
        </dgm:presLayoutVars>
      </dgm:prSet>
      <dgm:spPr/>
    </dgm:pt>
    <dgm:pt modelId="{C04FE6D6-6B7F-4228-815E-2CED14165C68}" type="pres">
      <dgm:prSet presAssocID="{22DD9721-0370-4808-9772-74DA2DF81710}" presName="spacing" presStyleCnt="0"/>
      <dgm:spPr/>
    </dgm:pt>
    <dgm:pt modelId="{ED0938F7-4CB7-4570-93E9-785DA4242CA5}" type="pres">
      <dgm:prSet presAssocID="{CBC6BC93-8CA2-45EB-9E1C-D447731B79D3}" presName="linNode" presStyleCnt="0"/>
      <dgm:spPr/>
    </dgm:pt>
    <dgm:pt modelId="{83FDAAC7-44E1-4074-8FE2-281F2B9F8F1F}" type="pres">
      <dgm:prSet presAssocID="{CBC6BC93-8CA2-45EB-9E1C-D447731B79D3}" presName="parentShp" presStyleLbl="node1" presStyleIdx="4" presStyleCnt="5" custScaleY="120126">
        <dgm:presLayoutVars>
          <dgm:bulletEnabled val="1"/>
        </dgm:presLayoutVars>
      </dgm:prSet>
      <dgm:spPr/>
    </dgm:pt>
    <dgm:pt modelId="{5D664A13-4B4B-45B7-A159-10BE16B89025}" type="pres">
      <dgm:prSet presAssocID="{CBC6BC93-8CA2-45EB-9E1C-D447731B79D3}" presName="childShp" presStyleLbl="bgAccFollowNode1" presStyleIdx="4" presStyleCnt="5" custScaleY="163419">
        <dgm:presLayoutVars>
          <dgm:bulletEnabled val="1"/>
        </dgm:presLayoutVars>
      </dgm:prSet>
      <dgm:spPr/>
    </dgm:pt>
  </dgm:ptLst>
  <dgm:cxnLst>
    <dgm:cxn modelId="{60FD830A-4812-4AC0-8367-AB8524C4452E}" type="presOf" srcId="{C1AC6C2B-C594-4B85-ADAA-A7C4CAEADC92}" destId="{1BCB1802-D9EA-4740-B0BD-372740F458CA}" srcOrd="0" destOrd="0" presId="urn:microsoft.com/office/officeart/2005/8/layout/vList6"/>
    <dgm:cxn modelId="{7DED900D-1ECF-4D81-8F70-C03EDA0CB553}" type="presOf" srcId="{236FAE8F-BB16-4182-902D-7ACBE22D200D}" destId="{ADB32D7D-55EE-4C47-BD01-F73302E32135}" srcOrd="0" destOrd="0" presId="urn:microsoft.com/office/officeart/2005/8/layout/vList6"/>
    <dgm:cxn modelId="{6AAC5D2A-AB52-49AA-8A94-32ADDBDEBB04}" type="presOf" srcId="{EE585332-236F-43FD-BA66-98F9A7E25950}" destId="{8883D9ED-E0EA-4DF9-90A2-2F25D07D05CC}" srcOrd="0" destOrd="0" presId="urn:microsoft.com/office/officeart/2005/8/layout/vList6"/>
    <dgm:cxn modelId="{B5AAA73B-E09F-4DF6-805F-E64850938634}" srcId="{CBC6BC93-8CA2-45EB-9E1C-D447731B79D3}" destId="{A87AF8A6-F1D4-4553-A71C-302A6DDBAA0A}" srcOrd="0" destOrd="0" parTransId="{CBEE7635-DE75-460A-916C-D075F2B3C626}" sibTransId="{6143F706-D910-41BE-8E40-202C1A6C5766}"/>
    <dgm:cxn modelId="{E4E76A5B-2E85-48D2-88CE-CFD721479CE6}" srcId="{6D2DFBD7-F977-4270-82F2-ACC199892ED7}" destId="{236FAE8F-BB16-4182-902D-7ACBE22D200D}" srcOrd="2" destOrd="0" parTransId="{307B49BE-C667-4B0C-A137-697A5BDBF928}" sibTransId="{F8997858-7348-489C-BAE0-78AA108623B4}"/>
    <dgm:cxn modelId="{7C583D68-9EA2-44E7-A0FC-EDBE8F2C9A93}" srcId="{6D2DFBD7-F977-4270-82F2-ACC199892ED7}" destId="{EE585332-236F-43FD-BA66-98F9A7E25950}" srcOrd="1" destOrd="0" parTransId="{B22DE08D-9CA1-47CD-895D-220897AA2FA8}" sibTransId="{42F45FB2-7AB8-4446-85C1-1213D223768B}"/>
    <dgm:cxn modelId="{35D44B4D-BBF8-437E-BC1A-7EF49ADB26BE}" type="presOf" srcId="{B9728E06-5EE4-4F42-8E6D-56E252B577F5}" destId="{E497F1C5-CB89-46DD-AA5B-38E7FF8AB36F}" srcOrd="0" destOrd="0" presId="urn:microsoft.com/office/officeart/2005/8/layout/vList6"/>
    <dgm:cxn modelId="{577B544F-26E4-4914-A6A4-1D3252E6B94C}" srcId="{6D2DFBD7-F977-4270-82F2-ACC199892ED7}" destId="{E8ACF711-C964-4E24-AAAE-BF7D7A788623}" srcOrd="3" destOrd="0" parTransId="{0E2C558A-4C75-4C77-B16C-B214E8121CEC}" sibTransId="{22DD9721-0370-4808-9772-74DA2DF81710}"/>
    <dgm:cxn modelId="{A2F22F73-2338-42E9-B8C9-021548FDA3FE}" type="presOf" srcId="{5396E616-E923-4B30-AA24-CA72743EC182}" destId="{D905A99C-44E8-4BC3-BD16-844A6E9D0EE6}" srcOrd="0" destOrd="0" presId="urn:microsoft.com/office/officeart/2005/8/layout/vList6"/>
    <dgm:cxn modelId="{19A62574-3C94-4806-8504-F8AB308B2312}" srcId="{236FAE8F-BB16-4182-902D-7ACBE22D200D}" destId="{334D07B1-3085-4055-A266-5C6E993DCC6B}" srcOrd="0" destOrd="0" parTransId="{76E3872A-F58D-4164-98E7-54F8443EFE5A}" sibTransId="{C2B7C11A-19E4-40EB-99FD-F14FAB3ED73A}"/>
    <dgm:cxn modelId="{E2273857-6BA3-45F1-A7FE-8DAE5EACDBFD}" srcId="{236FAE8F-BB16-4182-902D-7ACBE22D200D}" destId="{B7EE1438-E2D7-4415-90DB-E65BDA5CFC19}" srcOrd="1" destOrd="0" parTransId="{BD2B1656-84A3-4A3A-8F50-4BD1F46A1333}" sibTransId="{849378C1-2939-4F92-8C6E-46CA0AAA4799}"/>
    <dgm:cxn modelId="{F8A39178-6597-48A2-941A-37022E2A0451}" type="presOf" srcId="{5766BF1E-621B-4DDD-BD18-750A8478621B}" destId="{4E35D1D5-A7AE-41BE-825D-F9C511F2837E}" srcOrd="0" destOrd="0" presId="urn:microsoft.com/office/officeart/2005/8/layout/vList6"/>
    <dgm:cxn modelId="{9E3BD17C-0349-46D7-83FB-ED248C5F983C}" type="presOf" srcId="{6D2DFBD7-F977-4270-82F2-ACC199892ED7}" destId="{EE4E42BD-2647-48D0-AEE1-D174A60B3BAD}" srcOrd="0" destOrd="0" presId="urn:microsoft.com/office/officeart/2005/8/layout/vList6"/>
    <dgm:cxn modelId="{AFF79F7D-7325-49C8-BCF3-37A4848198C6}" srcId="{6D2DFBD7-F977-4270-82F2-ACC199892ED7}" destId="{5396E616-E923-4B30-AA24-CA72743EC182}" srcOrd="0" destOrd="0" parTransId="{9E0E2020-3FAB-4023-8BD4-87D6B6F7A622}" sibTransId="{497B420B-D2C3-4657-8FC1-211A78BA8588}"/>
    <dgm:cxn modelId="{1E461C84-8A9A-40A9-9316-B8DD8D87F68E}" srcId="{6D2DFBD7-F977-4270-82F2-ACC199892ED7}" destId="{CBC6BC93-8CA2-45EB-9E1C-D447731B79D3}" srcOrd="4" destOrd="0" parTransId="{27CCF78C-84D5-41C9-8B56-8FE51BDAF615}" sibTransId="{7642BE23-08F2-46BE-A1DD-14E21D6CCD75}"/>
    <dgm:cxn modelId="{565F048F-D739-4DE0-84A2-4576BCCCDB21}" type="presOf" srcId="{E8ACF711-C964-4E24-AAAE-BF7D7A788623}" destId="{32EF4BC6-068B-477D-8658-D51AF63FF962}" srcOrd="0" destOrd="0" presId="urn:microsoft.com/office/officeart/2005/8/layout/vList6"/>
    <dgm:cxn modelId="{11D00C9A-C221-45E6-8E43-09B51A697DFE}" type="presOf" srcId="{CBC6BC93-8CA2-45EB-9E1C-D447731B79D3}" destId="{83FDAAC7-44E1-4074-8FE2-281F2B9F8F1F}" srcOrd="0" destOrd="0" presId="urn:microsoft.com/office/officeart/2005/8/layout/vList6"/>
    <dgm:cxn modelId="{560AF6A6-46C8-4B93-A2B4-FCCC8052F0A5}" srcId="{5396E616-E923-4B30-AA24-CA72743EC182}" destId="{C1AC6C2B-C594-4B85-ADAA-A7C4CAEADC92}" srcOrd="0" destOrd="0" parTransId="{5EF15B0C-7754-4515-900F-2F0B6642A2EE}" sibTransId="{2B391D6C-4900-4E4D-9E32-FF91028027ED}"/>
    <dgm:cxn modelId="{F4AE0AB4-2082-487D-B28E-35F89EDAA167}" type="presOf" srcId="{334D07B1-3085-4055-A266-5C6E993DCC6B}" destId="{654A3DAB-ADE6-4BA0-9AF6-D43BAF60DF6E}" srcOrd="0" destOrd="0" presId="urn:microsoft.com/office/officeart/2005/8/layout/vList6"/>
    <dgm:cxn modelId="{6B0358CA-6A8F-4520-BD9A-5ACF17633637}" srcId="{E8ACF711-C964-4E24-AAAE-BF7D7A788623}" destId="{5766BF1E-621B-4DDD-BD18-750A8478621B}" srcOrd="0" destOrd="0" parTransId="{32F4E694-45E7-4EAE-BC6C-C3DC91815A95}" sibTransId="{CB392231-C71E-42ED-BFF3-1EC3632E8246}"/>
    <dgm:cxn modelId="{AFE189D5-139C-4FC3-B452-B0696E6E74A8}" type="presOf" srcId="{B7EE1438-E2D7-4415-90DB-E65BDA5CFC19}" destId="{654A3DAB-ADE6-4BA0-9AF6-D43BAF60DF6E}" srcOrd="0" destOrd="1" presId="urn:microsoft.com/office/officeart/2005/8/layout/vList6"/>
    <dgm:cxn modelId="{99284AEC-4665-4FB3-8859-D5AD5EA4BFB7}" type="presOf" srcId="{A87AF8A6-F1D4-4553-A71C-302A6DDBAA0A}" destId="{5D664A13-4B4B-45B7-A159-10BE16B89025}" srcOrd="0" destOrd="0" presId="urn:microsoft.com/office/officeart/2005/8/layout/vList6"/>
    <dgm:cxn modelId="{0A5F57F2-FC4B-4A39-80FD-3246691BC1FE}" srcId="{EE585332-236F-43FD-BA66-98F9A7E25950}" destId="{B9728E06-5EE4-4F42-8E6D-56E252B577F5}" srcOrd="0" destOrd="0" parTransId="{041B13E7-2E34-40CB-B49E-8670F650A3CA}" sibTransId="{26C47A0A-42B5-4994-8A36-5F1EB03E0055}"/>
    <dgm:cxn modelId="{F33B6BAD-353B-4745-8132-3A438304CCA9}" type="presParOf" srcId="{EE4E42BD-2647-48D0-AEE1-D174A60B3BAD}" destId="{1B945858-91BF-4679-B23F-7F4DB9DB93E5}" srcOrd="0" destOrd="0" presId="urn:microsoft.com/office/officeart/2005/8/layout/vList6"/>
    <dgm:cxn modelId="{541F9CAC-79D1-4F6B-8C1C-152B5B9D9D83}" type="presParOf" srcId="{1B945858-91BF-4679-B23F-7F4DB9DB93E5}" destId="{D905A99C-44E8-4BC3-BD16-844A6E9D0EE6}" srcOrd="0" destOrd="0" presId="urn:microsoft.com/office/officeart/2005/8/layout/vList6"/>
    <dgm:cxn modelId="{45E3D3B3-FF53-4E61-8040-46AD659F1F41}" type="presParOf" srcId="{1B945858-91BF-4679-B23F-7F4DB9DB93E5}" destId="{1BCB1802-D9EA-4740-B0BD-372740F458CA}" srcOrd="1" destOrd="0" presId="urn:microsoft.com/office/officeart/2005/8/layout/vList6"/>
    <dgm:cxn modelId="{53953F6C-9E21-419A-8D77-06568707BC53}" type="presParOf" srcId="{EE4E42BD-2647-48D0-AEE1-D174A60B3BAD}" destId="{6337E451-29A1-4189-BD61-646DD31BE28A}" srcOrd="1" destOrd="0" presId="urn:microsoft.com/office/officeart/2005/8/layout/vList6"/>
    <dgm:cxn modelId="{459030B8-5EAC-4865-9A31-42855F583B9E}" type="presParOf" srcId="{EE4E42BD-2647-48D0-AEE1-D174A60B3BAD}" destId="{65C8A066-20FD-4F61-A6BC-C3D3F0B3CFC6}" srcOrd="2" destOrd="0" presId="urn:microsoft.com/office/officeart/2005/8/layout/vList6"/>
    <dgm:cxn modelId="{A511E086-FCAF-4158-94DB-B5CF3B2B8B84}" type="presParOf" srcId="{65C8A066-20FD-4F61-A6BC-C3D3F0B3CFC6}" destId="{8883D9ED-E0EA-4DF9-90A2-2F25D07D05CC}" srcOrd="0" destOrd="0" presId="urn:microsoft.com/office/officeart/2005/8/layout/vList6"/>
    <dgm:cxn modelId="{003E898A-0F80-40D6-83AB-B410A1FF8184}" type="presParOf" srcId="{65C8A066-20FD-4F61-A6BC-C3D3F0B3CFC6}" destId="{E497F1C5-CB89-46DD-AA5B-38E7FF8AB36F}" srcOrd="1" destOrd="0" presId="urn:microsoft.com/office/officeart/2005/8/layout/vList6"/>
    <dgm:cxn modelId="{F4147EBC-38C3-41FA-801A-F0AB455CFA4E}" type="presParOf" srcId="{EE4E42BD-2647-48D0-AEE1-D174A60B3BAD}" destId="{C529DDA6-B93B-4B3A-91EA-01DF84F70829}" srcOrd="3" destOrd="0" presId="urn:microsoft.com/office/officeart/2005/8/layout/vList6"/>
    <dgm:cxn modelId="{5A3A333A-7687-4617-B3DB-29365CADAC84}" type="presParOf" srcId="{EE4E42BD-2647-48D0-AEE1-D174A60B3BAD}" destId="{9A8A1370-8BCD-4237-9C5C-727CC048DFB1}" srcOrd="4" destOrd="0" presId="urn:microsoft.com/office/officeart/2005/8/layout/vList6"/>
    <dgm:cxn modelId="{34A6D3E2-C2DD-4F69-80D5-976D1ABB1140}" type="presParOf" srcId="{9A8A1370-8BCD-4237-9C5C-727CC048DFB1}" destId="{ADB32D7D-55EE-4C47-BD01-F73302E32135}" srcOrd="0" destOrd="0" presId="urn:microsoft.com/office/officeart/2005/8/layout/vList6"/>
    <dgm:cxn modelId="{B3CCF364-BFF1-4774-A830-086BBAD24F47}" type="presParOf" srcId="{9A8A1370-8BCD-4237-9C5C-727CC048DFB1}" destId="{654A3DAB-ADE6-4BA0-9AF6-D43BAF60DF6E}" srcOrd="1" destOrd="0" presId="urn:microsoft.com/office/officeart/2005/8/layout/vList6"/>
    <dgm:cxn modelId="{C7A9D4CA-A5CD-4B4F-B579-307E110CCF0A}" type="presParOf" srcId="{EE4E42BD-2647-48D0-AEE1-D174A60B3BAD}" destId="{261308F0-D9C1-4DC1-992F-446DA1CFCF95}" srcOrd="5" destOrd="0" presId="urn:microsoft.com/office/officeart/2005/8/layout/vList6"/>
    <dgm:cxn modelId="{EF8F0CC5-189A-43CF-AE56-D22BFC169207}" type="presParOf" srcId="{EE4E42BD-2647-48D0-AEE1-D174A60B3BAD}" destId="{C1C596AB-32F6-4038-A8FB-C58D14ECF238}" srcOrd="6" destOrd="0" presId="urn:microsoft.com/office/officeart/2005/8/layout/vList6"/>
    <dgm:cxn modelId="{2FA8724E-B8F5-43A6-AA5A-8CC57021C2B7}" type="presParOf" srcId="{C1C596AB-32F6-4038-A8FB-C58D14ECF238}" destId="{32EF4BC6-068B-477D-8658-D51AF63FF962}" srcOrd="0" destOrd="0" presId="urn:microsoft.com/office/officeart/2005/8/layout/vList6"/>
    <dgm:cxn modelId="{E915B9CC-8640-406E-B52F-4F3AD4C373E6}" type="presParOf" srcId="{C1C596AB-32F6-4038-A8FB-C58D14ECF238}" destId="{4E35D1D5-A7AE-41BE-825D-F9C511F2837E}" srcOrd="1" destOrd="0" presId="urn:microsoft.com/office/officeart/2005/8/layout/vList6"/>
    <dgm:cxn modelId="{95E0402C-7FFE-4FFB-974A-DA8A3AF92010}" type="presParOf" srcId="{EE4E42BD-2647-48D0-AEE1-D174A60B3BAD}" destId="{C04FE6D6-6B7F-4228-815E-2CED14165C68}" srcOrd="7" destOrd="0" presId="urn:microsoft.com/office/officeart/2005/8/layout/vList6"/>
    <dgm:cxn modelId="{01731CC9-0B3F-4C3B-BD75-CEE8A668A47B}" type="presParOf" srcId="{EE4E42BD-2647-48D0-AEE1-D174A60B3BAD}" destId="{ED0938F7-4CB7-4570-93E9-785DA4242CA5}" srcOrd="8" destOrd="0" presId="urn:microsoft.com/office/officeart/2005/8/layout/vList6"/>
    <dgm:cxn modelId="{5F47789D-ABE7-4667-93C5-4A66C97EC597}" type="presParOf" srcId="{ED0938F7-4CB7-4570-93E9-785DA4242CA5}" destId="{83FDAAC7-44E1-4074-8FE2-281F2B9F8F1F}" srcOrd="0" destOrd="0" presId="urn:microsoft.com/office/officeart/2005/8/layout/vList6"/>
    <dgm:cxn modelId="{22BAB4F3-C3C2-4290-AAB0-AAA5D0389BF2}" type="presParOf" srcId="{ED0938F7-4CB7-4570-93E9-785DA4242CA5}" destId="{5D664A13-4B4B-45B7-A159-10BE16B890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D2DFBD7-F977-4270-82F2-ACC199892ED7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2536D58-45F9-450E-8CB4-98A0D9B189B6}">
      <dgm:prSet phldrT="[Текст]" custT="1"/>
      <dgm:spPr/>
      <dgm:t>
        <a:bodyPr/>
        <a:lstStyle/>
        <a:p>
          <a:r>
            <a:rPr lang="uk-UA" sz="1800" b="1" i="1" dirty="0"/>
            <a:t> </a:t>
          </a:r>
          <a:r>
            <a:rPr lang="uk-UA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ІНВЕСТИЦІЙНИЙ</a:t>
          </a:r>
        </a:p>
      </dgm:t>
    </dgm:pt>
    <dgm:pt modelId="{2CB6608E-D408-4E7E-8281-0BF128EC36E7}" type="parTrans" cxnId="{4C3CF17F-A9C9-4C75-BC6F-51DC6D4C0195}">
      <dgm:prSet/>
      <dgm:spPr/>
      <dgm:t>
        <a:bodyPr/>
        <a:lstStyle/>
        <a:p>
          <a:endParaRPr lang="ru-RU"/>
        </a:p>
      </dgm:t>
    </dgm:pt>
    <dgm:pt modelId="{F1829BE1-AB7A-4B10-871A-F2130A26A1B0}" type="sibTrans" cxnId="{4C3CF17F-A9C9-4C75-BC6F-51DC6D4C0195}">
      <dgm:prSet/>
      <dgm:spPr/>
      <dgm:t>
        <a:bodyPr/>
        <a:lstStyle/>
        <a:p>
          <a:endParaRPr lang="ru-RU"/>
        </a:p>
      </dgm:t>
    </dgm:pt>
    <dgm:pt modelId="{C2876259-E3CA-4959-8479-AEB2CC7F10BB}">
      <dgm:prSet phldrT="[Текст]" custT="1"/>
      <dgm:spPr/>
      <dgm:t>
        <a:bodyPr/>
        <a:lstStyle/>
        <a:p>
          <a:pPr algn="just"/>
          <a:r>
            <a:rPr lang="uk-UA" sz="1400" b="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b="0" dirty="0">
              <a:latin typeface="Arial" pitchFamily="34" charset="0"/>
              <a:cs typeface="Arial" pitchFamily="34" charset="0"/>
            </a:rPr>
            <a:t>, основна мета якого  - створення (модернізація)  основних фондів, що потребує інвестицій (будівництво  підприємства, моста) або </a:t>
          </a:r>
          <a:r>
            <a:rPr lang="uk-UA" sz="140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dirty="0">
              <a:latin typeface="Arial" pitchFamily="34" charset="0"/>
              <a:cs typeface="Arial" pitchFamily="34" charset="0"/>
            </a:rPr>
            <a:t> зі створення нового напрямку, який буде приносити інвестиційний дохід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00423A6D-0ADD-4509-9E16-3CEC36017D39}" type="parTrans" cxnId="{2ECA762A-56CB-4F47-98E3-5C27EA0E71F3}">
      <dgm:prSet/>
      <dgm:spPr/>
      <dgm:t>
        <a:bodyPr/>
        <a:lstStyle/>
        <a:p>
          <a:endParaRPr lang="ru-RU"/>
        </a:p>
      </dgm:t>
    </dgm:pt>
    <dgm:pt modelId="{0DC61834-3966-4711-9BC0-A147C9753F5A}" type="sibTrans" cxnId="{2ECA762A-56CB-4F47-98E3-5C27EA0E71F3}">
      <dgm:prSet/>
      <dgm:spPr/>
      <dgm:t>
        <a:bodyPr/>
        <a:lstStyle/>
        <a:p>
          <a:endParaRPr lang="ru-RU"/>
        </a:p>
      </dgm:t>
    </dgm:pt>
    <dgm:pt modelId="{19E0113A-D077-4738-B1DC-003D33C42127}">
      <dgm:prSet phldrT="[Текст]" custT="1"/>
      <dgm:spPr/>
      <dgm:t>
        <a:bodyPr/>
        <a:lstStyle/>
        <a:p>
          <a:r>
            <a:rPr lang="uk-UA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НАВЧАЛЬНО-ОСВІТНІЙ</a:t>
          </a:r>
          <a:r>
            <a:rPr lang="uk-UA" sz="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801199-405A-4BEC-9B09-00566CBDDF89}" type="parTrans" cxnId="{CC4F73CE-310A-41D4-8E04-D287EACCCC32}">
      <dgm:prSet/>
      <dgm:spPr/>
      <dgm:t>
        <a:bodyPr/>
        <a:lstStyle/>
        <a:p>
          <a:endParaRPr lang="ru-RU"/>
        </a:p>
      </dgm:t>
    </dgm:pt>
    <dgm:pt modelId="{6E3B5998-8280-41F8-A750-7E98E68FC3E2}" type="sibTrans" cxnId="{CC4F73CE-310A-41D4-8E04-D287EACCCC32}">
      <dgm:prSet/>
      <dgm:spPr/>
      <dgm:t>
        <a:bodyPr/>
        <a:lstStyle/>
        <a:p>
          <a:endParaRPr lang="ru-RU"/>
        </a:p>
      </dgm:t>
    </dgm:pt>
    <dgm:pt modelId="{539D88E2-AAB3-49B8-A1D8-564FC22268FC}">
      <dgm:prSet phldrT="[Текст]" custT="1"/>
      <dgm:spPr/>
      <dgm:t>
        <a:bodyPr/>
        <a:lstStyle/>
        <a:p>
          <a:r>
            <a:rPr lang="uk-UA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ДОСЛІДНИЦЬКИЙ</a:t>
          </a:r>
        </a:p>
      </dgm:t>
    </dgm:pt>
    <dgm:pt modelId="{069377D4-75F2-465E-8BEB-70563D2662F5}" type="parTrans" cxnId="{2FCD1EDF-B142-425D-A840-67BA0860E25A}">
      <dgm:prSet/>
      <dgm:spPr/>
      <dgm:t>
        <a:bodyPr/>
        <a:lstStyle/>
        <a:p>
          <a:endParaRPr lang="ru-RU"/>
        </a:p>
      </dgm:t>
    </dgm:pt>
    <dgm:pt modelId="{1CF46808-98F2-41DF-9655-B99C799DB48B}" type="sibTrans" cxnId="{2FCD1EDF-B142-425D-A840-67BA0860E25A}">
      <dgm:prSet/>
      <dgm:spPr/>
      <dgm:t>
        <a:bodyPr/>
        <a:lstStyle/>
        <a:p>
          <a:endParaRPr lang="ru-RU"/>
        </a:p>
      </dgm:t>
    </dgm:pt>
    <dgm:pt modelId="{33BDDF6C-B134-447B-804E-76E1E8258213}">
      <dgm:prSet custT="1"/>
      <dgm:spPr/>
      <dgm:t>
        <a:bodyPr/>
        <a:lstStyle/>
        <a:p>
          <a:pPr algn="just"/>
          <a:r>
            <a:rPr lang="ru-RU" sz="1400" b="0" dirty="0" err="1">
              <a:latin typeface="Arial" pitchFamily="34" charset="0"/>
              <a:cs typeface="Arial" pitchFamily="34" charset="0"/>
            </a:rPr>
            <a:t>зосереджений</a:t>
          </a:r>
          <a:r>
            <a:rPr lang="ru-RU" sz="1400" b="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науково-дослідній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діяльності</a:t>
          </a:r>
          <a:r>
            <a:rPr lang="uk-UA" sz="1400" b="0" dirty="0">
              <a:latin typeface="Arial" pitchFamily="34" charset="0"/>
              <a:cs typeface="Arial" pitchFamily="34" charset="0"/>
            </a:rPr>
            <a:t>, розробці програмних засобів обробки інформації, нових матеріалів,  конструкцій і </a:t>
          </a:r>
          <a:r>
            <a:rPr lang="uk-UA" sz="1400" b="0" dirty="0" err="1">
              <a:latin typeface="Arial" pitchFamily="34" charset="0"/>
              <a:cs typeface="Arial" pitchFamily="34" charset="0"/>
            </a:rPr>
            <a:t>т.і</a:t>
          </a:r>
          <a:r>
            <a:rPr lang="uk-UA" sz="1400" b="0" dirty="0">
              <a:latin typeface="Arial" pitchFamily="34" charset="0"/>
              <a:cs typeface="Arial" pitchFamily="34" charset="0"/>
            </a:rPr>
            <a:t>.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62853043-2290-4327-8343-382AEA592A0A}" type="parTrans" cxnId="{538CAEFF-5D9D-4375-8455-5A1E116C9BE0}">
      <dgm:prSet/>
      <dgm:spPr/>
      <dgm:t>
        <a:bodyPr/>
        <a:lstStyle/>
        <a:p>
          <a:endParaRPr lang="ru-RU"/>
        </a:p>
      </dgm:t>
    </dgm:pt>
    <dgm:pt modelId="{965E202D-FE59-4BCA-8BA4-52D6FB9814D0}" type="sibTrans" cxnId="{538CAEFF-5D9D-4375-8455-5A1E116C9BE0}">
      <dgm:prSet/>
      <dgm:spPr/>
      <dgm:t>
        <a:bodyPr/>
        <a:lstStyle/>
        <a:p>
          <a:endParaRPr lang="ru-RU"/>
        </a:p>
      </dgm:t>
    </dgm:pt>
    <dgm:pt modelId="{05387DF5-A3B4-4729-AEBF-93F452ACBA4F}">
      <dgm:prSet custT="1"/>
      <dgm:spPr/>
      <dgm:t>
        <a:bodyPr/>
        <a:lstStyle/>
        <a:p>
          <a:pPr algn="ctr"/>
          <a:r>
            <a:rPr lang="uk-UA" sz="1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КОМБІНОВАНИЙ </a:t>
          </a:r>
          <a:endParaRPr lang="ru-RU" sz="19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43C8D7-D519-40D1-B589-7D5515616DD2}" type="parTrans" cxnId="{286C947C-4B49-449F-8DFF-B94E8E366304}">
      <dgm:prSet/>
      <dgm:spPr/>
      <dgm:t>
        <a:bodyPr/>
        <a:lstStyle/>
        <a:p>
          <a:endParaRPr lang="ru-RU"/>
        </a:p>
      </dgm:t>
    </dgm:pt>
    <dgm:pt modelId="{24C3EC93-373A-4FC8-AF28-FA8B445B968D}" type="sibTrans" cxnId="{286C947C-4B49-449F-8DFF-B94E8E366304}">
      <dgm:prSet/>
      <dgm:spPr/>
      <dgm:t>
        <a:bodyPr/>
        <a:lstStyle/>
        <a:p>
          <a:endParaRPr lang="ru-RU"/>
        </a:p>
      </dgm:t>
    </dgm:pt>
    <dgm:pt modelId="{2A96673A-43DF-45C2-9DF6-50798B327FDC}">
      <dgm:prSet custT="1"/>
      <dgm:spPr/>
      <dgm:t>
        <a:bodyPr/>
        <a:lstStyle/>
        <a:p>
          <a:pPr algn="just"/>
          <a:r>
            <a:rPr lang="uk-UA" sz="1400" dirty="0">
              <a:latin typeface="Arial" pitchFamily="34" charset="0"/>
              <a:cs typeface="Arial" pitchFamily="34" charset="0"/>
            </a:rPr>
            <a:t>комбіновані проєкти являють собою поєднання (комбінацію) різних видів проєктів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ACF71D0F-4073-441D-9E97-2AA47881CD61}" type="parTrans" cxnId="{B70EB3C0-1662-44C7-BE44-9E1A96FA70CA}">
      <dgm:prSet/>
      <dgm:spPr/>
      <dgm:t>
        <a:bodyPr/>
        <a:lstStyle/>
        <a:p>
          <a:endParaRPr lang="ru-RU"/>
        </a:p>
      </dgm:t>
    </dgm:pt>
    <dgm:pt modelId="{D059AFC6-A425-4060-8A9E-7748980AB8E9}" type="sibTrans" cxnId="{B70EB3C0-1662-44C7-BE44-9E1A96FA70CA}">
      <dgm:prSet/>
      <dgm:spPr/>
      <dgm:t>
        <a:bodyPr/>
        <a:lstStyle/>
        <a:p>
          <a:endParaRPr lang="ru-RU"/>
        </a:p>
      </dgm:t>
    </dgm:pt>
    <dgm:pt modelId="{4E9FB8AD-3E05-4D07-80A2-3BF5D38383FF}">
      <dgm:prSet custT="1"/>
      <dgm:spPr/>
      <dgm:t>
        <a:bodyPr/>
        <a:lstStyle/>
        <a:p>
          <a:pPr algn="just"/>
          <a:r>
            <a:rPr lang="uk-UA" sz="1400" dirty="0">
              <a:latin typeface="Arial" pitchFamily="34" charset="0"/>
              <a:cs typeface="Arial" pitchFamily="34" charset="0"/>
            </a:rPr>
            <a:t>спільна навчально-пізнавальна, творча або ігрова діяльність, що має спільну мету, узгоджені методи, способи діяльності, спрямована на досягнення загального результату за рішенням будь-якої проблеми, значущої для учасників </a:t>
          </a:r>
          <a:r>
            <a:rPr lang="uk-UA" sz="1400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4DE3C42-3094-4220-8E51-5346ED344F17}" type="parTrans" cxnId="{55945E1D-173F-4493-9ED5-651F2E343C9D}">
      <dgm:prSet/>
      <dgm:spPr/>
      <dgm:t>
        <a:bodyPr/>
        <a:lstStyle/>
        <a:p>
          <a:endParaRPr lang="ru-RU"/>
        </a:p>
      </dgm:t>
    </dgm:pt>
    <dgm:pt modelId="{58FA067A-0216-46EF-AF09-E5740F9C86F7}" type="sibTrans" cxnId="{55945E1D-173F-4493-9ED5-651F2E343C9D}">
      <dgm:prSet/>
      <dgm:spPr/>
      <dgm:t>
        <a:bodyPr/>
        <a:lstStyle/>
        <a:p>
          <a:endParaRPr lang="ru-RU"/>
        </a:p>
      </dgm:t>
    </dgm:pt>
    <dgm:pt modelId="{1C674549-1597-44ED-8E61-DA0301371833}">
      <dgm:prSet phldrT="[Текст]" custT="1"/>
      <dgm:spPr/>
      <dgm:t>
        <a:bodyPr/>
        <a:lstStyle/>
        <a:p>
          <a:pPr algn="ctr"/>
          <a:r>
            <a: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ІННОВАЦІЙНИЙ </a:t>
          </a:r>
          <a:endParaRPr lang="ru-RU" sz="1400" b="0" dirty="0"/>
        </a:p>
      </dgm:t>
    </dgm:pt>
    <dgm:pt modelId="{895E974C-A184-4A59-BFED-ED018369C952}" type="sibTrans" cxnId="{8A83D83E-997F-4FF8-9811-6CB55A54C826}">
      <dgm:prSet/>
      <dgm:spPr/>
      <dgm:t>
        <a:bodyPr/>
        <a:lstStyle/>
        <a:p>
          <a:endParaRPr lang="ru-RU"/>
        </a:p>
      </dgm:t>
    </dgm:pt>
    <dgm:pt modelId="{6D475AE8-4B6D-43AC-8FC1-5C0106252901}" type="parTrans" cxnId="{8A83D83E-997F-4FF8-9811-6CB55A54C826}">
      <dgm:prSet/>
      <dgm:spPr/>
      <dgm:t>
        <a:bodyPr/>
        <a:lstStyle/>
        <a:p>
          <a:endParaRPr lang="ru-RU"/>
        </a:p>
      </dgm:t>
    </dgm:pt>
    <dgm:pt modelId="{67116C0C-396D-477B-8ADE-AFF558455359}">
      <dgm:prSet custT="1"/>
      <dgm:spPr/>
      <dgm:t>
        <a:bodyPr/>
        <a:lstStyle/>
        <a:p>
          <a:pPr algn="just"/>
          <a:r>
            <a:rPr lang="uk-UA" sz="1400" b="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b="0" dirty="0">
              <a:latin typeface="Arial" pitchFamily="34" charset="0"/>
              <a:cs typeface="Arial" pitchFamily="34" charset="0"/>
            </a:rPr>
            <a:t>, основна мета якого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розробка</a:t>
          </a:r>
          <a:r>
            <a:rPr lang="ru-RU" sz="1400" b="0" dirty="0">
              <a:latin typeface="Arial" pitchFamily="34" charset="0"/>
              <a:cs typeface="Arial" pitchFamily="34" charset="0"/>
            </a:rPr>
            <a:t> і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застосування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інновацій</a:t>
          </a:r>
          <a:r>
            <a:rPr lang="ru-RU" sz="1400" b="0" dirty="0">
              <a:latin typeface="Arial" pitchFamily="34" charset="0"/>
              <a:cs typeface="Arial" pitchFamily="34" charset="0"/>
            </a:rPr>
            <a:t>: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нових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технологій</a:t>
          </a:r>
          <a:r>
            <a:rPr lang="ru-RU" sz="1400" b="0" dirty="0">
              <a:latin typeface="Arial" pitchFamily="34" charset="0"/>
              <a:cs typeface="Arial" pitchFamily="34" charset="0"/>
            </a:rPr>
            <a:t>, ноу-хау та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інших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нововведень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що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забезпечують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розвиток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різних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систем: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технічних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економічних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виробничих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соціальних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та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ін</a:t>
          </a:r>
          <a:r>
            <a:rPr lang="ru-RU" sz="1400" b="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7A7F9529-7EA4-460E-9A43-A8DC901ACF02}" type="parTrans" cxnId="{58CDC851-F158-4299-9B54-9FB4ACF87F92}">
      <dgm:prSet/>
      <dgm:spPr/>
      <dgm:t>
        <a:bodyPr/>
        <a:lstStyle/>
        <a:p>
          <a:endParaRPr lang="ru-RU"/>
        </a:p>
      </dgm:t>
    </dgm:pt>
    <dgm:pt modelId="{C6EE6DD8-7406-496C-AFE0-C4AF6356E23D}" type="sibTrans" cxnId="{58CDC851-F158-4299-9B54-9FB4ACF87F92}">
      <dgm:prSet/>
      <dgm:spPr/>
      <dgm:t>
        <a:bodyPr/>
        <a:lstStyle/>
        <a:p>
          <a:endParaRPr lang="ru-RU"/>
        </a:p>
      </dgm:t>
    </dgm:pt>
    <dgm:pt modelId="{EE4E42BD-2647-48D0-AEE1-D174A60B3BAD}" type="pres">
      <dgm:prSet presAssocID="{6D2DFBD7-F977-4270-82F2-ACC199892ED7}" presName="Name0" presStyleCnt="0">
        <dgm:presLayoutVars>
          <dgm:dir/>
          <dgm:animLvl val="lvl"/>
          <dgm:resizeHandles/>
        </dgm:presLayoutVars>
      </dgm:prSet>
      <dgm:spPr/>
    </dgm:pt>
    <dgm:pt modelId="{AD9FADC0-1772-436F-BED9-1C7F2595A5E8}" type="pres">
      <dgm:prSet presAssocID="{A2536D58-45F9-450E-8CB4-98A0D9B189B6}" presName="linNode" presStyleCnt="0"/>
      <dgm:spPr/>
    </dgm:pt>
    <dgm:pt modelId="{01093C96-2F35-4C67-B23E-FC9FC1BD1EBE}" type="pres">
      <dgm:prSet presAssocID="{A2536D58-45F9-450E-8CB4-98A0D9B189B6}" presName="parentShp" presStyleLbl="node1" presStyleIdx="0" presStyleCnt="5" custScaleY="368038">
        <dgm:presLayoutVars>
          <dgm:bulletEnabled val="1"/>
        </dgm:presLayoutVars>
      </dgm:prSet>
      <dgm:spPr/>
    </dgm:pt>
    <dgm:pt modelId="{76A54F10-AAF6-4400-B460-CCECB4E1F001}" type="pres">
      <dgm:prSet presAssocID="{A2536D58-45F9-450E-8CB4-98A0D9B189B6}" presName="childShp" presStyleLbl="bgAccFollowNode1" presStyleIdx="0" presStyleCnt="5" custScaleY="1176057" custLinFactNeighborX="13193" custLinFactNeighborY="22537">
        <dgm:presLayoutVars>
          <dgm:bulletEnabled val="1"/>
        </dgm:presLayoutVars>
      </dgm:prSet>
      <dgm:spPr/>
    </dgm:pt>
    <dgm:pt modelId="{E79E1992-7977-4D63-B8D1-B84973D8B23C}" type="pres">
      <dgm:prSet presAssocID="{F1829BE1-AB7A-4B10-871A-F2130A26A1B0}" presName="spacing" presStyleCnt="0"/>
      <dgm:spPr/>
    </dgm:pt>
    <dgm:pt modelId="{33158A73-68D6-4208-AFF2-465CED1D71A6}" type="pres">
      <dgm:prSet presAssocID="{1C674549-1597-44ED-8E61-DA0301371833}" presName="linNode" presStyleCnt="0"/>
      <dgm:spPr/>
    </dgm:pt>
    <dgm:pt modelId="{7D344548-8484-4636-A257-378A3B7C0B67}" type="pres">
      <dgm:prSet presAssocID="{1C674549-1597-44ED-8E61-DA0301371833}" presName="parentShp" presStyleLbl="node1" presStyleIdx="1" presStyleCnt="5" custScaleY="385967">
        <dgm:presLayoutVars>
          <dgm:bulletEnabled val="1"/>
        </dgm:presLayoutVars>
      </dgm:prSet>
      <dgm:spPr/>
    </dgm:pt>
    <dgm:pt modelId="{D87A75B5-F0FB-4B03-98B2-36D3F3E2E83C}" type="pres">
      <dgm:prSet presAssocID="{1C674549-1597-44ED-8E61-DA0301371833}" presName="childShp" presStyleLbl="bgAccFollowNode1" presStyleIdx="1" presStyleCnt="5" custScaleY="1158877">
        <dgm:presLayoutVars>
          <dgm:bulletEnabled val="1"/>
        </dgm:presLayoutVars>
      </dgm:prSet>
      <dgm:spPr/>
    </dgm:pt>
    <dgm:pt modelId="{598C01F6-4420-44DF-B6D4-E3C651249572}" type="pres">
      <dgm:prSet presAssocID="{895E974C-A184-4A59-BFED-ED018369C952}" presName="spacing" presStyleCnt="0"/>
      <dgm:spPr/>
    </dgm:pt>
    <dgm:pt modelId="{930371F9-AAF1-412B-8EE1-DADA3241DA18}" type="pres">
      <dgm:prSet presAssocID="{19E0113A-D077-4738-B1DC-003D33C42127}" presName="linNode" presStyleCnt="0"/>
      <dgm:spPr/>
    </dgm:pt>
    <dgm:pt modelId="{FDE04044-3EC6-49DB-BD07-38C6381CA9E6}" type="pres">
      <dgm:prSet presAssocID="{19E0113A-D077-4738-B1DC-003D33C42127}" presName="parentShp" presStyleLbl="node1" presStyleIdx="2" presStyleCnt="5" custScaleY="411967">
        <dgm:presLayoutVars>
          <dgm:bulletEnabled val="1"/>
        </dgm:presLayoutVars>
      </dgm:prSet>
      <dgm:spPr/>
    </dgm:pt>
    <dgm:pt modelId="{3984F5E6-2F3A-4385-9585-DEE190A9E224}" type="pres">
      <dgm:prSet presAssocID="{19E0113A-D077-4738-B1DC-003D33C42127}" presName="childShp" presStyleLbl="bgAccFollowNode1" presStyleIdx="2" presStyleCnt="5" custScaleY="1526647">
        <dgm:presLayoutVars>
          <dgm:bulletEnabled val="1"/>
        </dgm:presLayoutVars>
      </dgm:prSet>
      <dgm:spPr/>
    </dgm:pt>
    <dgm:pt modelId="{CDA1C37E-C315-4FEE-BA1B-0F904671A73E}" type="pres">
      <dgm:prSet presAssocID="{6E3B5998-8280-41F8-A750-7E98E68FC3E2}" presName="spacing" presStyleCnt="0"/>
      <dgm:spPr/>
    </dgm:pt>
    <dgm:pt modelId="{E6C407EC-C34B-4A47-A336-C4E47A71F155}" type="pres">
      <dgm:prSet presAssocID="{539D88E2-AAB3-49B8-A1D8-564FC22268FC}" presName="linNode" presStyleCnt="0"/>
      <dgm:spPr/>
    </dgm:pt>
    <dgm:pt modelId="{B33FF29E-FA1B-4012-9899-FCB1BE580336}" type="pres">
      <dgm:prSet presAssocID="{539D88E2-AAB3-49B8-A1D8-564FC22268FC}" presName="parentShp" presStyleLbl="node1" presStyleIdx="3" presStyleCnt="5" custScaleY="603560">
        <dgm:presLayoutVars>
          <dgm:bulletEnabled val="1"/>
        </dgm:presLayoutVars>
      </dgm:prSet>
      <dgm:spPr/>
    </dgm:pt>
    <dgm:pt modelId="{F2FDE9E3-A114-4F0F-AD94-7398A9DD4BFF}" type="pres">
      <dgm:prSet presAssocID="{539D88E2-AAB3-49B8-A1D8-564FC22268FC}" presName="childShp" presStyleLbl="bgAccFollowNode1" presStyleIdx="3" presStyleCnt="5" custScaleY="995421" custLinFactNeighborX="-276" custLinFactNeighborY="-9313">
        <dgm:presLayoutVars>
          <dgm:bulletEnabled val="1"/>
        </dgm:presLayoutVars>
      </dgm:prSet>
      <dgm:spPr/>
    </dgm:pt>
    <dgm:pt modelId="{34D38E2D-B55F-4818-A945-411841309B48}" type="pres">
      <dgm:prSet presAssocID="{1CF46808-98F2-41DF-9655-B99C799DB48B}" presName="spacing" presStyleCnt="0"/>
      <dgm:spPr/>
    </dgm:pt>
    <dgm:pt modelId="{7C2C0EB0-2870-4F0A-880C-FC63F5E82F75}" type="pres">
      <dgm:prSet presAssocID="{05387DF5-A3B4-4729-AEBF-93F452ACBA4F}" presName="linNode" presStyleCnt="0"/>
      <dgm:spPr/>
    </dgm:pt>
    <dgm:pt modelId="{D6477AB8-6CE1-4AF3-96D3-48CCF87A8A4B}" type="pres">
      <dgm:prSet presAssocID="{05387DF5-A3B4-4729-AEBF-93F452ACBA4F}" presName="parentShp" presStyleLbl="node1" presStyleIdx="4" presStyleCnt="5" custScaleY="437243">
        <dgm:presLayoutVars>
          <dgm:bulletEnabled val="1"/>
        </dgm:presLayoutVars>
      </dgm:prSet>
      <dgm:spPr/>
    </dgm:pt>
    <dgm:pt modelId="{50B5EAA8-FC8B-446C-BBDE-8678240891E7}" type="pres">
      <dgm:prSet presAssocID="{05387DF5-A3B4-4729-AEBF-93F452ACBA4F}" presName="childShp" presStyleLbl="bgAccFollowNode1" presStyleIdx="4" presStyleCnt="5" custScaleY="568791">
        <dgm:presLayoutVars>
          <dgm:bulletEnabled val="1"/>
        </dgm:presLayoutVars>
      </dgm:prSet>
      <dgm:spPr/>
    </dgm:pt>
  </dgm:ptLst>
  <dgm:cxnLst>
    <dgm:cxn modelId="{8A16F101-E048-46F0-9C8A-37001D44F85F}" type="presOf" srcId="{19E0113A-D077-4738-B1DC-003D33C42127}" destId="{FDE04044-3EC6-49DB-BD07-38C6381CA9E6}" srcOrd="0" destOrd="0" presId="urn:microsoft.com/office/officeart/2005/8/layout/vList6"/>
    <dgm:cxn modelId="{B2DF7F05-DDFA-4EA5-AF81-30F0CB34E915}" type="presOf" srcId="{6D2DFBD7-F977-4270-82F2-ACC199892ED7}" destId="{EE4E42BD-2647-48D0-AEE1-D174A60B3BAD}" srcOrd="0" destOrd="0" presId="urn:microsoft.com/office/officeart/2005/8/layout/vList6"/>
    <dgm:cxn modelId="{55945E1D-173F-4493-9ED5-651F2E343C9D}" srcId="{19E0113A-D077-4738-B1DC-003D33C42127}" destId="{4E9FB8AD-3E05-4D07-80A2-3BF5D38383FF}" srcOrd="0" destOrd="0" parTransId="{C4DE3C42-3094-4220-8E51-5346ED344F17}" sibTransId="{58FA067A-0216-46EF-AF09-E5740F9C86F7}"/>
    <dgm:cxn modelId="{FF061922-A90F-418F-9ED3-C7F5622CE1E3}" type="presOf" srcId="{C2876259-E3CA-4959-8479-AEB2CC7F10BB}" destId="{76A54F10-AAF6-4400-B460-CCECB4E1F001}" srcOrd="0" destOrd="0" presId="urn:microsoft.com/office/officeart/2005/8/layout/vList6"/>
    <dgm:cxn modelId="{14838C23-31DB-4CDD-A7CF-1FDAD983F283}" type="presOf" srcId="{4E9FB8AD-3E05-4D07-80A2-3BF5D38383FF}" destId="{3984F5E6-2F3A-4385-9585-DEE190A9E224}" srcOrd="0" destOrd="0" presId="urn:microsoft.com/office/officeart/2005/8/layout/vList6"/>
    <dgm:cxn modelId="{2ECA762A-56CB-4F47-98E3-5C27EA0E71F3}" srcId="{A2536D58-45F9-450E-8CB4-98A0D9B189B6}" destId="{C2876259-E3CA-4959-8479-AEB2CC7F10BB}" srcOrd="0" destOrd="0" parTransId="{00423A6D-0ADD-4509-9E16-3CEC36017D39}" sibTransId="{0DC61834-3966-4711-9BC0-A147C9753F5A}"/>
    <dgm:cxn modelId="{8A83D83E-997F-4FF8-9811-6CB55A54C826}" srcId="{6D2DFBD7-F977-4270-82F2-ACC199892ED7}" destId="{1C674549-1597-44ED-8E61-DA0301371833}" srcOrd="1" destOrd="0" parTransId="{6D475AE8-4B6D-43AC-8FC1-5C0106252901}" sibTransId="{895E974C-A184-4A59-BFED-ED018369C952}"/>
    <dgm:cxn modelId="{1AAA6770-8AA4-47F8-A471-9D77F3048A64}" type="presOf" srcId="{2A96673A-43DF-45C2-9DF6-50798B327FDC}" destId="{50B5EAA8-FC8B-446C-BBDE-8678240891E7}" srcOrd="0" destOrd="0" presId="urn:microsoft.com/office/officeart/2005/8/layout/vList6"/>
    <dgm:cxn modelId="{58CDC851-F158-4299-9B54-9FB4ACF87F92}" srcId="{1C674549-1597-44ED-8E61-DA0301371833}" destId="{67116C0C-396D-477B-8ADE-AFF558455359}" srcOrd="0" destOrd="0" parTransId="{7A7F9529-7EA4-460E-9A43-A8DC901ACF02}" sibTransId="{C6EE6DD8-7406-496C-AFE0-C4AF6356E23D}"/>
    <dgm:cxn modelId="{286C947C-4B49-449F-8DFF-B94E8E366304}" srcId="{6D2DFBD7-F977-4270-82F2-ACC199892ED7}" destId="{05387DF5-A3B4-4729-AEBF-93F452ACBA4F}" srcOrd="4" destOrd="0" parTransId="{1843C8D7-D519-40D1-B589-7D5515616DD2}" sibTransId="{24C3EC93-373A-4FC8-AF28-FA8B445B968D}"/>
    <dgm:cxn modelId="{4C3CF17F-A9C9-4C75-BC6F-51DC6D4C0195}" srcId="{6D2DFBD7-F977-4270-82F2-ACC199892ED7}" destId="{A2536D58-45F9-450E-8CB4-98A0D9B189B6}" srcOrd="0" destOrd="0" parTransId="{2CB6608E-D408-4E7E-8281-0BF128EC36E7}" sibTransId="{F1829BE1-AB7A-4B10-871A-F2130A26A1B0}"/>
    <dgm:cxn modelId="{D5168F90-2A29-44E1-A0FE-467BCC0EC920}" type="presOf" srcId="{67116C0C-396D-477B-8ADE-AFF558455359}" destId="{D87A75B5-F0FB-4B03-98B2-36D3F3E2E83C}" srcOrd="0" destOrd="0" presId="urn:microsoft.com/office/officeart/2005/8/layout/vList6"/>
    <dgm:cxn modelId="{E7C452A8-48D9-447F-84CA-DCB1CA30AD43}" type="presOf" srcId="{A2536D58-45F9-450E-8CB4-98A0D9B189B6}" destId="{01093C96-2F35-4C67-B23E-FC9FC1BD1EBE}" srcOrd="0" destOrd="0" presId="urn:microsoft.com/office/officeart/2005/8/layout/vList6"/>
    <dgm:cxn modelId="{B70EB3C0-1662-44C7-BE44-9E1A96FA70CA}" srcId="{05387DF5-A3B4-4729-AEBF-93F452ACBA4F}" destId="{2A96673A-43DF-45C2-9DF6-50798B327FDC}" srcOrd="0" destOrd="0" parTransId="{ACF71D0F-4073-441D-9E97-2AA47881CD61}" sibTransId="{D059AFC6-A425-4060-8A9E-7748980AB8E9}"/>
    <dgm:cxn modelId="{FA8FC5C2-A210-4FCC-8A9D-66E83CDF89FD}" type="presOf" srcId="{1C674549-1597-44ED-8E61-DA0301371833}" destId="{7D344548-8484-4636-A257-378A3B7C0B67}" srcOrd="0" destOrd="0" presId="urn:microsoft.com/office/officeart/2005/8/layout/vList6"/>
    <dgm:cxn modelId="{B38100CA-8AE7-4865-A9BC-44D09FF000AE}" type="presOf" srcId="{33BDDF6C-B134-447B-804E-76E1E8258213}" destId="{F2FDE9E3-A114-4F0F-AD94-7398A9DD4BFF}" srcOrd="0" destOrd="0" presId="urn:microsoft.com/office/officeart/2005/8/layout/vList6"/>
    <dgm:cxn modelId="{3E375CCB-745E-45EB-A13A-24EBD5082771}" type="presOf" srcId="{05387DF5-A3B4-4729-AEBF-93F452ACBA4F}" destId="{D6477AB8-6CE1-4AF3-96D3-48CCF87A8A4B}" srcOrd="0" destOrd="0" presId="urn:microsoft.com/office/officeart/2005/8/layout/vList6"/>
    <dgm:cxn modelId="{CC4F73CE-310A-41D4-8E04-D287EACCCC32}" srcId="{6D2DFBD7-F977-4270-82F2-ACC199892ED7}" destId="{19E0113A-D077-4738-B1DC-003D33C42127}" srcOrd="2" destOrd="0" parTransId="{1F801199-405A-4BEC-9B09-00566CBDDF89}" sibTransId="{6E3B5998-8280-41F8-A750-7E98E68FC3E2}"/>
    <dgm:cxn modelId="{2FCD1EDF-B142-425D-A840-67BA0860E25A}" srcId="{6D2DFBD7-F977-4270-82F2-ACC199892ED7}" destId="{539D88E2-AAB3-49B8-A1D8-564FC22268FC}" srcOrd="3" destOrd="0" parTransId="{069377D4-75F2-465E-8BEB-70563D2662F5}" sibTransId="{1CF46808-98F2-41DF-9655-B99C799DB48B}"/>
    <dgm:cxn modelId="{E3463DE0-14EC-4E0D-89DA-C0EE56850E95}" type="presOf" srcId="{539D88E2-AAB3-49B8-A1D8-564FC22268FC}" destId="{B33FF29E-FA1B-4012-9899-FCB1BE580336}" srcOrd="0" destOrd="0" presId="urn:microsoft.com/office/officeart/2005/8/layout/vList6"/>
    <dgm:cxn modelId="{538CAEFF-5D9D-4375-8455-5A1E116C9BE0}" srcId="{539D88E2-AAB3-49B8-A1D8-564FC22268FC}" destId="{33BDDF6C-B134-447B-804E-76E1E8258213}" srcOrd="0" destOrd="0" parTransId="{62853043-2290-4327-8343-382AEA592A0A}" sibTransId="{965E202D-FE59-4BCA-8BA4-52D6FB9814D0}"/>
    <dgm:cxn modelId="{8479E392-B747-4C41-84CF-F6246A1DCB2F}" type="presParOf" srcId="{EE4E42BD-2647-48D0-AEE1-D174A60B3BAD}" destId="{AD9FADC0-1772-436F-BED9-1C7F2595A5E8}" srcOrd="0" destOrd="0" presId="urn:microsoft.com/office/officeart/2005/8/layout/vList6"/>
    <dgm:cxn modelId="{3FCD1617-9C88-4513-8256-E85CAAAADE62}" type="presParOf" srcId="{AD9FADC0-1772-436F-BED9-1C7F2595A5E8}" destId="{01093C96-2F35-4C67-B23E-FC9FC1BD1EBE}" srcOrd="0" destOrd="0" presId="urn:microsoft.com/office/officeart/2005/8/layout/vList6"/>
    <dgm:cxn modelId="{CBA4A19A-9320-4DEA-9580-75F8D2CA3802}" type="presParOf" srcId="{AD9FADC0-1772-436F-BED9-1C7F2595A5E8}" destId="{76A54F10-AAF6-4400-B460-CCECB4E1F001}" srcOrd="1" destOrd="0" presId="urn:microsoft.com/office/officeart/2005/8/layout/vList6"/>
    <dgm:cxn modelId="{0E55F938-F9E8-4B1A-9110-D560770C2372}" type="presParOf" srcId="{EE4E42BD-2647-48D0-AEE1-D174A60B3BAD}" destId="{E79E1992-7977-4D63-B8D1-B84973D8B23C}" srcOrd="1" destOrd="0" presId="urn:microsoft.com/office/officeart/2005/8/layout/vList6"/>
    <dgm:cxn modelId="{8C8E21E4-6688-4DC7-BFEB-94098D10BA69}" type="presParOf" srcId="{EE4E42BD-2647-48D0-AEE1-D174A60B3BAD}" destId="{33158A73-68D6-4208-AFF2-465CED1D71A6}" srcOrd="2" destOrd="0" presId="urn:microsoft.com/office/officeart/2005/8/layout/vList6"/>
    <dgm:cxn modelId="{0A07209A-5C03-47F2-B373-AF5AF549E76F}" type="presParOf" srcId="{33158A73-68D6-4208-AFF2-465CED1D71A6}" destId="{7D344548-8484-4636-A257-378A3B7C0B67}" srcOrd="0" destOrd="0" presId="urn:microsoft.com/office/officeart/2005/8/layout/vList6"/>
    <dgm:cxn modelId="{FB02311B-FDAC-443B-A16F-4EFFB560B970}" type="presParOf" srcId="{33158A73-68D6-4208-AFF2-465CED1D71A6}" destId="{D87A75B5-F0FB-4B03-98B2-36D3F3E2E83C}" srcOrd="1" destOrd="0" presId="urn:microsoft.com/office/officeart/2005/8/layout/vList6"/>
    <dgm:cxn modelId="{EF6835AB-0257-47BF-811D-3360F522229C}" type="presParOf" srcId="{EE4E42BD-2647-48D0-AEE1-D174A60B3BAD}" destId="{598C01F6-4420-44DF-B6D4-E3C651249572}" srcOrd="3" destOrd="0" presId="urn:microsoft.com/office/officeart/2005/8/layout/vList6"/>
    <dgm:cxn modelId="{63C2B8FA-0717-485D-888B-B1A545B9C36D}" type="presParOf" srcId="{EE4E42BD-2647-48D0-AEE1-D174A60B3BAD}" destId="{930371F9-AAF1-412B-8EE1-DADA3241DA18}" srcOrd="4" destOrd="0" presId="urn:microsoft.com/office/officeart/2005/8/layout/vList6"/>
    <dgm:cxn modelId="{933E4F6F-AA16-411A-B7F5-4D7256DAA828}" type="presParOf" srcId="{930371F9-AAF1-412B-8EE1-DADA3241DA18}" destId="{FDE04044-3EC6-49DB-BD07-38C6381CA9E6}" srcOrd="0" destOrd="0" presId="urn:microsoft.com/office/officeart/2005/8/layout/vList6"/>
    <dgm:cxn modelId="{608745ED-C35B-46FA-831B-9E2193C424A9}" type="presParOf" srcId="{930371F9-AAF1-412B-8EE1-DADA3241DA18}" destId="{3984F5E6-2F3A-4385-9585-DEE190A9E224}" srcOrd="1" destOrd="0" presId="urn:microsoft.com/office/officeart/2005/8/layout/vList6"/>
    <dgm:cxn modelId="{02AE471B-B543-42AF-8962-D1C8FA20F296}" type="presParOf" srcId="{EE4E42BD-2647-48D0-AEE1-D174A60B3BAD}" destId="{CDA1C37E-C315-4FEE-BA1B-0F904671A73E}" srcOrd="5" destOrd="0" presId="urn:microsoft.com/office/officeart/2005/8/layout/vList6"/>
    <dgm:cxn modelId="{859098F7-AC37-423D-934F-154EFBCBF880}" type="presParOf" srcId="{EE4E42BD-2647-48D0-AEE1-D174A60B3BAD}" destId="{E6C407EC-C34B-4A47-A336-C4E47A71F155}" srcOrd="6" destOrd="0" presId="urn:microsoft.com/office/officeart/2005/8/layout/vList6"/>
    <dgm:cxn modelId="{76EC3CAD-4488-4E37-AE93-EC406B18E691}" type="presParOf" srcId="{E6C407EC-C34B-4A47-A336-C4E47A71F155}" destId="{B33FF29E-FA1B-4012-9899-FCB1BE580336}" srcOrd="0" destOrd="0" presId="urn:microsoft.com/office/officeart/2005/8/layout/vList6"/>
    <dgm:cxn modelId="{50370FB5-0BFC-4C02-8A19-2DC42EE595DD}" type="presParOf" srcId="{E6C407EC-C34B-4A47-A336-C4E47A71F155}" destId="{F2FDE9E3-A114-4F0F-AD94-7398A9DD4BFF}" srcOrd="1" destOrd="0" presId="urn:microsoft.com/office/officeart/2005/8/layout/vList6"/>
    <dgm:cxn modelId="{FA280C4B-0B54-48F1-815A-39C8C4AE6C80}" type="presParOf" srcId="{EE4E42BD-2647-48D0-AEE1-D174A60B3BAD}" destId="{34D38E2D-B55F-4818-A945-411841309B48}" srcOrd="7" destOrd="0" presId="urn:microsoft.com/office/officeart/2005/8/layout/vList6"/>
    <dgm:cxn modelId="{95596D2A-26E9-4AE0-A91C-303D7C4D9132}" type="presParOf" srcId="{EE4E42BD-2647-48D0-AEE1-D174A60B3BAD}" destId="{7C2C0EB0-2870-4F0A-880C-FC63F5E82F75}" srcOrd="8" destOrd="0" presId="urn:microsoft.com/office/officeart/2005/8/layout/vList6"/>
    <dgm:cxn modelId="{A5DFFDEE-7065-4A32-B4AA-ED4355A69679}" type="presParOf" srcId="{7C2C0EB0-2870-4F0A-880C-FC63F5E82F75}" destId="{D6477AB8-6CE1-4AF3-96D3-48CCF87A8A4B}" srcOrd="0" destOrd="0" presId="urn:microsoft.com/office/officeart/2005/8/layout/vList6"/>
    <dgm:cxn modelId="{607CF7C1-D84F-4483-A2CE-217953D62C20}" type="presParOf" srcId="{7C2C0EB0-2870-4F0A-880C-FC63F5E82F75}" destId="{50B5EAA8-FC8B-446C-BBDE-8678240891E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5414221-CEDA-427F-A209-ABE62A54F207}" type="doc">
      <dgm:prSet loTypeId="urn:microsoft.com/office/officeart/2005/8/layout/vList3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5F272D-327D-4CD3-B5ED-CE00537C5E9D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FF0000"/>
              </a:solidFill>
            </a:rPr>
            <a:t>АЛЬТЕРНАТИВНІ</a:t>
          </a:r>
          <a:endParaRPr lang="ru-RU" sz="1400" b="1" dirty="0">
            <a:solidFill>
              <a:srgbClr val="FF0000"/>
            </a:solidFill>
          </a:endParaRPr>
        </a:p>
      </dgm:t>
    </dgm:pt>
    <dgm:pt modelId="{AE044758-8BD3-4B41-A7E6-2E7E50BEC160}" type="parTrans" cxnId="{5912447C-C101-467A-AD1C-7376EDCC0216}">
      <dgm:prSet/>
      <dgm:spPr/>
      <dgm:t>
        <a:bodyPr/>
        <a:lstStyle/>
        <a:p>
          <a:endParaRPr lang="ru-RU"/>
        </a:p>
      </dgm:t>
    </dgm:pt>
    <dgm:pt modelId="{A07275AF-478C-4C43-82EF-473E09C5DA6A}" type="sibTrans" cxnId="{5912447C-C101-467A-AD1C-7376EDCC0216}">
      <dgm:prSet/>
      <dgm:spPr/>
      <dgm:t>
        <a:bodyPr/>
        <a:lstStyle/>
        <a:p>
          <a:endParaRPr lang="ru-RU"/>
        </a:p>
      </dgm:t>
    </dgm:pt>
    <dgm:pt modelId="{12CC0ED0-6CB6-4214-A516-84A0FF5A27F5}">
      <dgm:prSet phldrT="[Текст]" custT="1"/>
      <dgm:spPr/>
      <dgm:t>
        <a:bodyPr/>
        <a:lstStyle/>
        <a:p>
          <a:pPr algn="ctr"/>
          <a:r>
            <a:rPr lang="ru-RU" sz="1400" b="1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1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реалізація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яких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недоцільна</a:t>
          </a:r>
          <a:r>
            <a:rPr lang="ru-RU" sz="1400" b="1" dirty="0">
              <a:latin typeface="Arial" pitchFamily="34" charset="0"/>
              <a:cs typeface="Arial" pitchFamily="34" charset="0"/>
            </a:rPr>
            <a:t> при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прийнятті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рішення</a:t>
          </a:r>
          <a:r>
            <a:rPr lang="ru-RU" sz="1400" b="1" dirty="0">
              <a:latin typeface="Arial" pitchFamily="34" charset="0"/>
              <a:cs typeface="Arial" pitchFamily="34" charset="0"/>
            </a:rPr>
            <a:t> про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здійснення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іншого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DCB330B-B186-4A19-9F4B-78D892A9CAA6}" type="parTrans" cxnId="{A4DD4E82-EF89-43B4-B9F0-B56E2E3199AA}">
      <dgm:prSet/>
      <dgm:spPr/>
      <dgm:t>
        <a:bodyPr/>
        <a:lstStyle/>
        <a:p>
          <a:endParaRPr lang="ru-RU"/>
        </a:p>
      </dgm:t>
    </dgm:pt>
    <dgm:pt modelId="{F7202516-2233-4B84-AA08-D147D5D1121B}" type="sibTrans" cxnId="{A4DD4E82-EF89-43B4-B9F0-B56E2E3199AA}">
      <dgm:prSet/>
      <dgm:spPr/>
      <dgm:t>
        <a:bodyPr/>
        <a:lstStyle/>
        <a:p>
          <a:endParaRPr lang="ru-RU"/>
        </a:p>
      </dgm:t>
    </dgm:pt>
    <dgm:pt modelId="{FDBEBF13-7B81-4ADF-BAA3-1B4EEA04B6F3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FF0000"/>
              </a:solidFill>
            </a:rPr>
            <a:t>ЗАМІЩЕННЯ</a:t>
          </a:r>
          <a:endParaRPr lang="ru-RU" sz="1400" b="1" dirty="0">
            <a:solidFill>
              <a:srgbClr val="FF0000"/>
            </a:solidFill>
          </a:endParaRPr>
        </a:p>
      </dgm:t>
    </dgm:pt>
    <dgm:pt modelId="{127B1775-DBED-4518-81D3-2D4BFE310179}" type="parTrans" cxnId="{AAB84061-CA6B-4C4E-8119-357D206E670E}">
      <dgm:prSet/>
      <dgm:spPr/>
      <dgm:t>
        <a:bodyPr/>
        <a:lstStyle/>
        <a:p>
          <a:endParaRPr lang="ru-RU"/>
        </a:p>
      </dgm:t>
    </dgm:pt>
    <dgm:pt modelId="{36980D00-580F-410E-82FF-782A06B3C3F9}" type="sibTrans" cxnId="{AAB84061-CA6B-4C4E-8119-357D206E670E}">
      <dgm:prSet/>
      <dgm:spPr/>
      <dgm:t>
        <a:bodyPr/>
        <a:lstStyle/>
        <a:p>
          <a:endParaRPr lang="ru-RU"/>
        </a:p>
      </dgm:t>
    </dgm:pt>
    <dgm:pt modelId="{DD92F7A8-A635-4BC0-9EBD-E028ECFECAE6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FF0000"/>
              </a:solidFill>
            </a:rPr>
            <a:t>НЕЗАЛЕЖНІ</a:t>
          </a:r>
          <a:endParaRPr lang="ru-RU" sz="1400" b="1" dirty="0">
            <a:solidFill>
              <a:srgbClr val="FF0000"/>
            </a:solidFill>
          </a:endParaRPr>
        </a:p>
      </dgm:t>
    </dgm:pt>
    <dgm:pt modelId="{2320370E-59F7-4279-A044-274BFC65280C}" type="parTrans" cxnId="{76D73DC4-C65B-4463-A7F1-39D1745D7109}">
      <dgm:prSet/>
      <dgm:spPr/>
      <dgm:t>
        <a:bodyPr/>
        <a:lstStyle/>
        <a:p>
          <a:endParaRPr lang="ru-RU"/>
        </a:p>
      </dgm:t>
    </dgm:pt>
    <dgm:pt modelId="{C223FE58-E5BC-4BBB-974E-64A27AD16B09}" type="sibTrans" cxnId="{76D73DC4-C65B-4463-A7F1-39D1745D7109}">
      <dgm:prSet/>
      <dgm:spPr/>
      <dgm:t>
        <a:bodyPr/>
        <a:lstStyle/>
        <a:p>
          <a:endParaRPr lang="ru-RU"/>
        </a:p>
      </dgm:t>
    </dgm:pt>
    <dgm:pt modelId="{90458C47-8D79-4889-BFAD-EEBDBE290E60}">
      <dgm:prSet phldrT="[Текст]" custT="1"/>
      <dgm:spPr/>
      <dgm:t>
        <a:bodyPr/>
        <a:lstStyle/>
        <a:p>
          <a:pPr algn="ctr"/>
          <a:r>
            <a:rPr lang="ru-RU" sz="1400" b="1" dirty="0" err="1"/>
            <a:t>Проєкти</a:t>
          </a:r>
          <a:r>
            <a:rPr lang="ru-RU" sz="1400" b="1" dirty="0"/>
            <a:t>, </a:t>
          </a:r>
          <a:r>
            <a:rPr lang="ru-RU" sz="1400" b="1" dirty="0" err="1"/>
            <a:t>реалізація</a:t>
          </a:r>
          <a:r>
            <a:rPr lang="ru-RU" sz="1400" b="1" dirty="0"/>
            <a:t> </a:t>
          </a:r>
          <a:r>
            <a:rPr lang="ru-RU" sz="1400" b="1" dirty="0" err="1"/>
            <a:t>або</a:t>
          </a:r>
          <a:r>
            <a:rPr lang="ru-RU" sz="1400" b="1" dirty="0"/>
            <a:t> </a:t>
          </a:r>
          <a:r>
            <a:rPr lang="ru-RU" sz="1400" b="1" dirty="0" err="1"/>
            <a:t>відмова</a:t>
          </a:r>
          <a:r>
            <a:rPr lang="ru-RU" sz="1400" b="1" dirty="0"/>
            <a:t> </a:t>
          </a:r>
          <a:r>
            <a:rPr lang="ru-RU" sz="1400" b="1" dirty="0" err="1"/>
            <a:t>від</a:t>
          </a:r>
          <a:r>
            <a:rPr lang="ru-RU" sz="1400" b="1" dirty="0"/>
            <a:t> </a:t>
          </a:r>
          <a:r>
            <a:rPr lang="ru-RU" sz="1400" b="1" dirty="0" err="1"/>
            <a:t>яких</a:t>
          </a:r>
          <a:r>
            <a:rPr lang="ru-RU" sz="1400" b="1" dirty="0"/>
            <a:t> не </a:t>
          </a:r>
          <a:r>
            <a:rPr lang="ru-RU" sz="1400" b="1" dirty="0" err="1"/>
            <a:t>впливають</a:t>
          </a:r>
          <a:r>
            <a:rPr lang="ru-RU" sz="1400" b="1" dirty="0"/>
            <a:t> на </a:t>
          </a:r>
          <a:r>
            <a:rPr lang="ru-RU" sz="1400" b="1" dirty="0" err="1"/>
            <a:t>прибутковість</a:t>
          </a:r>
          <a:r>
            <a:rPr lang="ru-RU" sz="1400" b="1" dirty="0"/>
            <a:t> </a:t>
          </a:r>
          <a:r>
            <a:rPr lang="ru-RU" sz="1400" b="1" dirty="0" err="1"/>
            <a:t>інших</a:t>
          </a:r>
          <a:r>
            <a:rPr lang="ru-RU" sz="1400" b="1" dirty="0"/>
            <a:t> </a:t>
          </a:r>
          <a:r>
            <a:rPr lang="ru-RU" sz="1400" b="1" dirty="0" err="1"/>
            <a:t>проєктів</a:t>
          </a:r>
          <a:endParaRPr lang="ru-RU" sz="1400" b="1" dirty="0"/>
        </a:p>
      </dgm:t>
    </dgm:pt>
    <dgm:pt modelId="{FEB02EC2-DAB5-4D5F-A832-458DDD851C65}" type="parTrans" cxnId="{1A4BA8F9-968F-4463-918B-5FC41A2E7148}">
      <dgm:prSet/>
      <dgm:spPr/>
      <dgm:t>
        <a:bodyPr/>
        <a:lstStyle/>
        <a:p>
          <a:endParaRPr lang="ru-RU"/>
        </a:p>
      </dgm:t>
    </dgm:pt>
    <dgm:pt modelId="{5483F1E5-4BE8-4914-93A1-EF9EA0B53D97}" type="sibTrans" cxnId="{1A4BA8F9-968F-4463-918B-5FC41A2E7148}">
      <dgm:prSet/>
      <dgm:spPr/>
      <dgm:t>
        <a:bodyPr/>
        <a:lstStyle/>
        <a:p>
          <a:endParaRPr lang="ru-RU"/>
        </a:p>
      </dgm:t>
    </dgm:pt>
    <dgm:pt modelId="{D940CDB1-1E02-401F-A2BE-1EDC725203C4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FF0000"/>
              </a:solidFill>
            </a:rPr>
            <a:t>СИНЕРГЕТИЧНІ</a:t>
          </a:r>
          <a:endParaRPr lang="ru-RU" sz="1400" b="1" dirty="0">
            <a:solidFill>
              <a:srgbClr val="FF0000"/>
            </a:solidFill>
          </a:endParaRPr>
        </a:p>
      </dgm:t>
    </dgm:pt>
    <dgm:pt modelId="{9032E47D-11D9-42DA-8EA8-31E1E055835A}" type="parTrans" cxnId="{892C002D-4931-44ED-95C8-E9552A9182B7}">
      <dgm:prSet/>
      <dgm:spPr/>
      <dgm:t>
        <a:bodyPr/>
        <a:lstStyle/>
        <a:p>
          <a:endParaRPr lang="ru-RU"/>
        </a:p>
      </dgm:t>
    </dgm:pt>
    <dgm:pt modelId="{B8FAA318-A06E-43D6-9BC4-5AD5697B6922}" type="sibTrans" cxnId="{892C002D-4931-44ED-95C8-E9552A9182B7}">
      <dgm:prSet/>
      <dgm:spPr/>
      <dgm:t>
        <a:bodyPr/>
        <a:lstStyle/>
        <a:p>
          <a:endParaRPr lang="ru-RU"/>
        </a:p>
      </dgm:t>
    </dgm:pt>
    <dgm:pt modelId="{DF9ED936-B849-402F-BAEE-4FBA093C22B8}">
      <dgm:prSet custT="1"/>
      <dgm:spPr/>
      <dgm:t>
        <a:bodyPr/>
        <a:lstStyle/>
        <a:p>
          <a:pPr algn="ctr"/>
          <a:r>
            <a:rPr lang="uk-UA" sz="1400" b="1" dirty="0" err="1"/>
            <a:t>Проєкти</a:t>
          </a:r>
          <a:r>
            <a:rPr lang="uk-UA" sz="1400" b="1" dirty="0"/>
            <a:t>, успішна реалізація яких можлива при одночасному їх здійсненні</a:t>
          </a:r>
          <a:endParaRPr lang="ru-RU" sz="1400" b="1" dirty="0"/>
        </a:p>
      </dgm:t>
    </dgm:pt>
    <dgm:pt modelId="{A8DEFEE6-5F6A-4D2A-B38E-7A152595E848}" type="parTrans" cxnId="{D93F9F9C-95F8-4F39-8D39-B4CD7CDB8876}">
      <dgm:prSet/>
      <dgm:spPr/>
      <dgm:t>
        <a:bodyPr/>
        <a:lstStyle/>
        <a:p>
          <a:endParaRPr lang="ru-RU"/>
        </a:p>
      </dgm:t>
    </dgm:pt>
    <dgm:pt modelId="{6516DA18-6AFB-4607-86E6-D7007FF7DC80}" type="sibTrans" cxnId="{D93F9F9C-95F8-4F39-8D39-B4CD7CDB8876}">
      <dgm:prSet/>
      <dgm:spPr/>
      <dgm:t>
        <a:bodyPr/>
        <a:lstStyle/>
        <a:p>
          <a:endParaRPr lang="ru-RU"/>
        </a:p>
      </dgm:t>
    </dgm:pt>
    <dgm:pt modelId="{4FCE9072-6D3F-4998-BB3C-D9B6A28ABAE8}">
      <dgm:prSet custT="1"/>
      <dgm:spPr/>
      <dgm:t>
        <a:bodyPr/>
        <a:lstStyle/>
        <a:p>
          <a:pPr algn="ctr"/>
          <a:r>
            <a:rPr lang="ru-RU" sz="1400" b="1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1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рентабельність</a:t>
          </a:r>
          <a:r>
            <a:rPr lang="ru-RU" sz="1400" b="1" dirty="0">
              <a:latin typeface="Arial" pitchFamily="34" charset="0"/>
              <a:cs typeface="Arial" pitchFamily="34" charset="0"/>
            </a:rPr>
            <a:t> одного з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яких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залежить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від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реалізації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іншого</a:t>
          </a:r>
          <a:r>
            <a:rPr lang="ru-RU" sz="1400" b="1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оскільки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прибутковість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першого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знижується</a:t>
          </a:r>
          <a:r>
            <a:rPr lang="ru-RU" sz="1400" b="1" dirty="0">
              <a:latin typeface="Arial" pitchFamily="34" charset="0"/>
              <a:cs typeface="Arial" pitchFamily="34" charset="0"/>
            </a:rPr>
            <a:t> при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прийнятті</a:t>
          </a:r>
          <a:r>
            <a:rPr lang="ru-RU" sz="1400" b="1" dirty="0">
              <a:latin typeface="Arial" pitchFamily="34" charset="0"/>
              <a:cs typeface="Arial" pitchFamily="34" charset="0"/>
            </a:rPr>
            <a:t> другого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C2F27A4-3EDE-4C6A-A5A7-04C25ABA1079}" type="parTrans" cxnId="{8E66B23E-E3B4-4C36-90F6-953AD0640AF1}">
      <dgm:prSet/>
      <dgm:spPr/>
      <dgm:t>
        <a:bodyPr/>
        <a:lstStyle/>
        <a:p>
          <a:endParaRPr lang="ru-RU"/>
        </a:p>
      </dgm:t>
    </dgm:pt>
    <dgm:pt modelId="{DAA903C9-5FD1-4B7C-8551-B4BF496D6F72}" type="sibTrans" cxnId="{8E66B23E-E3B4-4C36-90F6-953AD0640AF1}">
      <dgm:prSet/>
      <dgm:spPr/>
      <dgm:t>
        <a:bodyPr/>
        <a:lstStyle/>
        <a:p>
          <a:endParaRPr lang="ru-RU"/>
        </a:p>
      </dgm:t>
    </dgm:pt>
    <dgm:pt modelId="{41B8594B-4C3E-457D-BB77-129F7EC6F153}">
      <dgm:prSet custT="1"/>
      <dgm:spPr/>
      <dgm:t>
        <a:bodyPr/>
        <a:lstStyle/>
        <a:p>
          <a:pPr algn="ctr"/>
          <a:r>
            <a:rPr lang="ru-RU" sz="1400" b="1" dirty="0">
              <a:solidFill>
                <a:srgbClr val="FF0000"/>
              </a:solidFill>
            </a:rPr>
            <a:t>ВЗАЄМОДОПОВНЮЮЧІ</a:t>
          </a:r>
        </a:p>
      </dgm:t>
    </dgm:pt>
    <dgm:pt modelId="{0672F4C8-3609-4CC7-BD45-152D33528AC5}" type="parTrans" cxnId="{9F4B40D2-B474-458C-8BC0-8A84D0D411D1}">
      <dgm:prSet/>
      <dgm:spPr/>
      <dgm:t>
        <a:bodyPr/>
        <a:lstStyle/>
        <a:p>
          <a:endParaRPr lang="ru-RU"/>
        </a:p>
      </dgm:t>
    </dgm:pt>
    <dgm:pt modelId="{880561E4-785D-43EB-AF4F-FCA3553B4975}" type="sibTrans" cxnId="{9F4B40D2-B474-458C-8BC0-8A84D0D411D1}">
      <dgm:prSet/>
      <dgm:spPr/>
      <dgm:t>
        <a:bodyPr/>
        <a:lstStyle/>
        <a:p>
          <a:endParaRPr lang="ru-RU"/>
        </a:p>
      </dgm:t>
    </dgm:pt>
    <dgm:pt modelId="{4FA4C879-599A-405B-BA57-8DD1A027E376}">
      <dgm:prSet phldrT="[Текст]" custT="1"/>
      <dgm:spPr/>
      <dgm:t>
        <a:bodyPr/>
        <a:lstStyle/>
        <a:p>
          <a:pPr algn="ctr"/>
          <a:r>
            <a:rPr lang="ru-RU" sz="1400" b="1" dirty="0" err="1"/>
            <a:t>Проєкти</a:t>
          </a:r>
          <a:r>
            <a:rPr lang="ru-RU" sz="1400" b="1" dirty="0"/>
            <a:t>, </a:t>
          </a:r>
          <a:r>
            <a:rPr lang="ru-RU" sz="1400" b="1" dirty="0" err="1"/>
            <a:t>що</a:t>
          </a:r>
          <a:r>
            <a:rPr lang="ru-RU" sz="1400" b="1" dirty="0"/>
            <a:t> </a:t>
          </a:r>
          <a:r>
            <a:rPr lang="ru-RU" sz="1400" b="1" dirty="0" err="1"/>
            <a:t>збільшують</a:t>
          </a:r>
          <a:r>
            <a:rPr lang="ru-RU" sz="1400" b="1" dirty="0"/>
            <a:t> </a:t>
          </a:r>
          <a:r>
            <a:rPr lang="ru-RU" sz="1400" b="1" dirty="0" err="1"/>
            <a:t>прибутковість</a:t>
          </a:r>
          <a:r>
            <a:rPr lang="ru-RU" sz="1400" b="1" dirty="0"/>
            <a:t> один одного</a:t>
          </a:r>
        </a:p>
      </dgm:t>
    </dgm:pt>
    <dgm:pt modelId="{6F2C8AFF-1715-48E9-B0A6-7E67FC5C9F71}" type="parTrans" cxnId="{22E96B7A-A8C5-40EB-B1B3-CD4E6E03D24E}">
      <dgm:prSet/>
      <dgm:spPr/>
      <dgm:t>
        <a:bodyPr/>
        <a:lstStyle/>
        <a:p>
          <a:endParaRPr lang="ru-RU"/>
        </a:p>
      </dgm:t>
    </dgm:pt>
    <dgm:pt modelId="{48A03B11-41E2-4C03-8C81-6533ADA07B86}" type="sibTrans" cxnId="{22E96B7A-A8C5-40EB-B1B3-CD4E6E03D24E}">
      <dgm:prSet/>
      <dgm:spPr/>
      <dgm:t>
        <a:bodyPr/>
        <a:lstStyle/>
        <a:p>
          <a:endParaRPr lang="ru-RU"/>
        </a:p>
      </dgm:t>
    </dgm:pt>
    <dgm:pt modelId="{9134D832-F942-47E5-BA75-F97B9BE340CF}" type="pres">
      <dgm:prSet presAssocID="{C5414221-CEDA-427F-A209-ABE62A54F207}" presName="linearFlow" presStyleCnt="0">
        <dgm:presLayoutVars>
          <dgm:dir/>
          <dgm:resizeHandles val="exact"/>
        </dgm:presLayoutVars>
      </dgm:prSet>
      <dgm:spPr/>
    </dgm:pt>
    <dgm:pt modelId="{7332B455-C3AF-496A-9234-29358104307B}" type="pres">
      <dgm:prSet presAssocID="{695F272D-327D-4CD3-B5ED-CE00537C5E9D}" presName="composite" presStyleCnt="0"/>
      <dgm:spPr/>
    </dgm:pt>
    <dgm:pt modelId="{5E4F80DB-9DD4-402D-9829-B73C4851B68F}" type="pres">
      <dgm:prSet presAssocID="{695F272D-327D-4CD3-B5ED-CE00537C5E9D}" presName="imgShp" presStyleLbl="fgImgPlace1" presStyleIdx="0" presStyleCnt="5" custScaleX="149625" custScaleY="136330" custLinFactNeighborX="-61192" custLinFactNeighborY="-2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16B31B-F043-4B3C-B9FB-7F5BE47778F9}" type="pres">
      <dgm:prSet presAssocID="{695F272D-327D-4CD3-B5ED-CE00537C5E9D}" presName="txShp" presStyleLbl="node1" presStyleIdx="0" presStyleCnt="5" custScaleX="121367" custScaleY="124536">
        <dgm:presLayoutVars>
          <dgm:bulletEnabled val="1"/>
        </dgm:presLayoutVars>
      </dgm:prSet>
      <dgm:spPr/>
    </dgm:pt>
    <dgm:pt modelId="{02A4999B-71AF-4B68-B1B7-316019BDE200}" type="pres">
      <dgm:prSet presAssocID="{A07275AF-478C-4C43-82EF-473E09C5DA6A}" presName="spacing" presStyleCnt="0"/>
      <dgm:spPr/>
    </dgm:pt>
    <dgm:pt modelId="{8B49F871-B032-4B50-B495-60EE0447E418}" type="pres">
      <dgm:prSet presAssocID="{FDBEBF13-7B81-4ADF-BAA3-1B4EEA04B6F3}" presName="composite" presStyleCnt="0"/>
      <dgm:spPr/>
    </dgm:pt>
    <dgm:pt modelId="{B65F2D8C-764B-4FEE-B059-196245F154A1}" type="pres">
      <dgm:prSet presAssocID="{FDBEBF13-7B81-4ADF-BAA3-1B4EEA04B6F3}" presName="imgShp" presStyleLbl="fgImgPlace1" presStyleIdx="1" presStyleCnt="5" custScaleX="147658" custScaleY="121162" custLinFactX="-7307" custLinFactNeighborX="-100000" custLinFactNeighborY="-18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C7F1C5-03A9-4E1F-AF6F-0763EE749053}" type="pres">
      <dgm:prSet presAssocID="{FDBEBF13-7B81-4ADF-BAA3-1B4EEA04B6F3}" presName="txShp" presStyleLbl="node1" presStyleIdx="1" presStyleCnt="5" custScaleX="120200" custScaleY="178119">
        <dgm:presLayoutVars>
          <dgm:bulletEnabled val="1"/>
        </dgm:presLayoutVars>
      </dgm:prSet>
      <dgm:spPr/>
    </dgm:pt>
    <dgm:pt modelId="{DDCE5CEC-A2FC-44C6-98F5-4056F99AD8F4}" type="pres">
      <dgm:prSet presAssocID="{36980D00-580F-410E-82FF-782A06B3C3F9}" presName="spacing" presStyleCnt="0"/>
      <dgm:spPr/>
    </dgm:pt>
    <dgm:pt modelId="{DC2B73FF-7172-4F64-9C27-5D6CF13C6F91}" type="pres">
      <dgm:prSet presAssocID="{41B8594B-4C3E-457D-BB77-129F7EC6F153}" presName="composite" presStyleCnt="0"/>
      <dgm:spPr/>
    </dgm:pt>
    <dgm:pt modelId="{880A6E98-F6B2-4A53-80E4-315BFF3A1DAB}" type="pres">
      <dgm:prSet presAssocID="{41B8594B-4C3E-457D-BB77-129F7EC6F153}" presName="imgShp" presStyleLbl="fgImgPlace1" presStyleIdx="2" presStyleCnt="5" custScaleX="153925" custScaleY="124530" custLinFactX="-4174" custLinFactNeighborX="-100000" custLinFactNeighborY="15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FCF5236-C6A1-4B2B-9AD2-4D15DF85DF72}" type="pres">
      <dgm:prSet presAssocID="{41B8594B-4C3E-457D-BB77-129F7EC6F153}" presName="txShp" presStyleLbl="node1" presStyleIdx="2" presStyleCnt="5" custScaleX="120200" custScaleY="150984">
        <dgm:presLayoutVars>
          <dgm:bulletEnabled val="1"/>
        </dgm:presLayoutVars>
      </dgm:prSet>
      <dgm:spPr/>
    </dgm:pt>
    <dgm:pt modelId="{9C8B4243-E25C-487B-B0C9-5E5253C467E0}" type="pres">
      <dgm:prSet presAssocID="{880561E4-785D-43EB-AF4F-FCA3553B4975}" presName="spacing" presStyleCnt="0"/>
      <dgm:spPr/>
    </dgm:pt>
    <dgm:pt modelId="{E12E9D25-2B01-48FD-A6A3-C5B6AF545841}" type="pres">
      <dgm:prSet presAssocID="{DD92F7A8-A635-4BC0-9EBD-E028ECFECAE6}" presName="composite" presStyleCnt="0"/>
      <dgm:spPr/>
    </dgm:pt>
    <dgm:pt modelId="{0A21E05D-6345-4896-A4CD-060C7A9D70E5}" type="pres">
      <dgm:prSet presAssocID="{DD92F7A8-A635-4BC0-9EBD-E028ECFECAE6}" presName="imgShp" presStyleLbl="fgImgPlace1" presStyleIdx="3" presStyleCnt="5" custScaleX="121566" custScaleY="114127" custLinFactNeighborX="-71570" custLinFactNeighborY="-117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775F651-D091-4D37-BB1D-3EE71B9B4532}" type="pres">
      <dgm:prSet presAssocID="{DD92F7A8-A635-4BC0-9EBD-E028ECFECAE6}" presName="txShp" presStyleLbl="node1" presStyleIdx="3" presStyleCnt="5" custScaleX="120200" custScaleY="152399">
        <dgm:presLayoutVars>
          <dgm:bulletEnabled val="1"/>
        </dgm:presLayoutVars>
      </dgm:prSet>
      <dgm:spPr/>
    </dgm:pt>
    <dgm:pt modelId="{E4BFBA26-1A9E-453E-B1E1-7AF4E3985A33}" type="pres">
      <dgm:prSet presAssocID="{C223FE58-E5BC-4BBB-974E-64A27AD16B09}" presName="spacing" presStyleCnt="0"/>
      <dgm:spPr/>
    </dgm:pt>
    <dgm:pt modelId="{23AD4F1A-B989-4825-8194-9B78B46DC924}" type="pres">
      <dgm:prSet presAssocID="{D940CDB1-1E02-401F-A2BE-1EDC725203C4}" presName="composite" presStyleCnt="0"/>
      <dgm:spPr/>
    </dgm:pt>
    <dgm:pt modelId="{0FDB5164-8032-4B3C-8607-A1A4E1BACEE9}" type="pres">
      <dgm:prSet presAssocID="{D940CDB1-1E02-401F-A2BE-1EDC725203C4}" presName="imgShp" presStyleLbl="fgImgPlace1" presStyleIdx="4" presStyleCnt="5" custScaleX="240722" custScaleY="115926" custLinFactNeighborX="-61192" custLinFactNeighborY="-553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1E469AA-067B-4D95-A48B-649F598EA9D5}" type="pres">
      <dgm:prSet presAssocID="{D940CDB1-1E02-401F-A2BE-1EDC725203C4}" presName="txShp" presStyleLbl="node1" presStyleIdx="4" presStyleCnt="5" custScaleX="121987">
        <dgm:presLayoutVars>
          <dgm:bulletEnabled val="1"/>
        </dgm:presLayoutVars>
      </dgm:prSet>
      <dgm:spPr/>
    </dgm:pt>
  </dgm:ptLst>
  <dgm:cxnLst>
    <dgm:cxn modelId="{34723B27-43E9-440B-9BB4-A6F0CDD25F8F}" type="presOf" srcId="{12CC0ED0-6CB6-4214-A516-84A0FF5A27F5}" destId="{9E16B31B-F043-4B3C-B9FB-7F5BE47778F9}" srcOrd="0" destOrd="1" presId="urn:microsoft.com/office/officeart/2005/8/layout/vList3#1"/>
    <dgm:cxn modelId="{74E8F42A-CCBB-46F8-B6C0-15F490A03736}" type="presOf" srcId="{41B8594B-4C3E-457D-BB77-129F7EC6F153}" destId="{7FCF5236-C6A1-4B2B-9AD2-4D15DF85DF72}" srcOrd="0" destOrd="0" presId="urn:microsoft.com/office/officeart/2005/8/layout/vList3#1"/>
    <dgm:cxn modelId="{892C002D-4931-44ED-95C8-E9552A9182B7}" srcId="{C5414221-CEDA-427F-A209-ABE62A54F207}" destId="{D940CDB1-1E02-401F-A2BE-1EDC725203C4}" srcOrd="4" destOrd="0" parTransId="{9032E47D-11D9-42DA-8EA8-31E1E055835A}" sibTransId="{B8FAA318-A06E-43D6-9BC4-5AD5697B6922}"/>
    <dgm:cxn modelId="{1FC8F831-AA90-4113-B450-F04FCDB62606}" type="presOf" srcId="{90458C47-8D79-4889-BFAD-EEBDBE290E60}" destId="{F775F651-D091-4D37-BB1D-3EE71B9B4532}" srcOrd="0" destOrd="1" presId="urn:microsoft.com/office/officeart/2005/8/layout/vList3#1"/>
    <dgm:cxn modelId="{8E66B23E-E3B4-4C36-90F6-953AD0640AF1}" srcId="{FDBEBF13-7B81-4ADF-BAA3-1B4EEA04B6F3}" destId="{4FCE9072-6D3F-4998-BB3C-D9B6A28ABAE8}" srcOrd="0" destOrd="0" parTransId="{BC2F27A4-3EDE-4C6A-A5A7-04C25ABA1079}" sibTransId="{DAA903C9-5FD1-4B7C-8551-B4BF496D6F72}"/>
    <dgm:cxn modelId="{40D1735D-13F1-4186-8427-59B3C4E0ABC0}" type="presOf" srcId="{DD92F7A8-A635-4BC0-9EBD-E028ECFECAE6}" destId="{F775F651-D091-4D37-BB1D-3EE71B9B4532}" srcOrd="0" destOrd="0" presId="urn:microsoft.com/office/officeart/2005/8/layout/vList3#1"/>
    <dgm:cxn modelId="{AAB84061-CA6B-4C4E-8119-357D206E670E}" srcId="{C5414221-CEDA-427F-A209-ABE62A54F207}" destId="{FDBEBF13-7B81-4ADF-BAA3-1B4EEA04B6F3}" srcOrd="1" destOrd="0" parTransId="{127B1775-DBED-4518-81D3-2D4BFE310179}" sibTransId="{36980D00-580F-410E-82FF-782A06B3C3F9}"/>
    <dgm:cxn modelId="{C23A7548-48D6-480B-8BB2-BBA0A066EE3E}" type="presOf" srcId="{D940CDB1-1E02-401F-A2BE-1EDC725203C4}" destId="{51E469AA-067B-4D95-A48B-649F598EA9D5}" srcOrd="0" destOrd="0" presId="urn:microsoft.com/office/officeart/2005/8/layout/vList3#1"/>
    <dgm:cxn modelId="{22E96B7A-A8C5-40EB-B1B3-CD4E6E03D24E}" srcId="{D940CDB1-1E02-401F-A2BE-1EDC725203C4}" destId="{4FA4C879-599A-405B-BA57-8DD1A027E376}" srcOrd="0" destOrd="0" parTransId="{6F2C8AFF-1715-48E9-B0A6-7E67FC5C9F71}" sibTransId="{48A03B11-41E2-4C03-8C81-6533ADA07B86}"/>
    <dgm:cxn modelId="{5912447C-C101-467A-AD1C-7376EDCC0216}" srcId="{C5414221-CEDA-427F-A209-ABE62A54F207}" destId="{695F272D-327D-4CD3-B5ED-CE00537C5E9D}" srcOrd="0" destOrd="0" parTransId="{AE044758-8BD3-4B41-A7E6-2E7E50BEC160}" sibTransId="{A07275AF-478C-4C43-82EF-473E09C5DA6A}"/>
    <dgm:cxn modelId="{A4DD4E82-EF89-43B4-B9F0-B56E2E3199AA}" srcId="{695F272D-327D-4CD3-B5ED-CE00537C5E9D}" destId="{12CC0ED0-6CB6-4214-A516-84A0FF5A27F5}" srcOrd="0" destOrd="0" parTransId="{DDCB330B-B186-4A19-9F4B-78D892A9CAA6}" sibTransId="{F7202516-2233-4B84-AA08-D147D5D1121B}"/>
    <dgm:cxn modelId="{D93F9F9C-95F8-4F39-8D39-B4CD7CDB8876}" srcId="{41B8594B-4C3E-457D-BB77-129F7EC6F153}" destId="{DF9ED936-B849-402F-BAEE-4FBA093C22B8}" srcOrd="0" destOrd="0" parTransId="{A8DEFEE6-5F6A-4D2A-B38E-7A152595E848}" sibTransId="{6516DA18-6AFB-4607-86E6-D7007FF7DC80}"/>
    <dgm:cxn modelId="{0E3095AE-3B56-4389-A3B7-43379B13C43C}" type="presOf" srcId="{4FA4C879-599A-405B-BA57-8DD1A027E376}" destId="{51E469AA-067B-4D95-A48B-649F598EA9D5}" srcOrd="0" destOrd="1" presId="urn:microsoft.com/office/officeart/2005/8/layout/vList3#1"/>
    <dgm:cxn modelId="{19FE68B3-8FBE-4B22-AD76-DC815C4D4BFD}" type="presOf" srcId="{695F272D-327D-4CD3-B5ED-CE00537C5E9D}" destId="{9E16B31B-F043-4B3C-B9FB-7F5BE47778F9}" srcOrd="0" destOrd="0" presId="urn:microsoft.com/office/officeart/2005/8/layout/vList3#1"/>
    <dgm:cxn modelId="{76D73DC4-C65B-4463-A7F1-39D1745D7109}" srcId="{C5414221-CEDA-427F-A209-ABE62A54F207}" destId="{DD92F7A8-A635-4BC0-9EBD-E028ECFECAE6}" srcOrd="3" destOrd="0" parTransId="{2320370E-59F7-4279-A044-274BFC65280C}" sibTransId="{C223FE58-E5BC-4BBB-974E-64A27AD16B09}"/>
    <dgm:cxn modelId="{4B669FC8-05DB-4A00-9D6A-2D43834959A0}" type="presOf" srcId="{FDBEBF13-7B81-4ADF-BAA3-1B4EEA04B6F3}" destId="{97C7F1C5-03A9-4E1F-AF6F-0763EE749053}" srcOrd="0" destOrd="0" presId="urn:microsoft.com/office/officeart/2005/8/layout/vList3#1"/>
    <dgm:cxn modelId="{0FAC09CB-FC3F-4BC4-9CD7-3D0640E3ED69}" type="presOf" srcId="{4FCE9072-6D3F-4998-BB3C-D9B6A28ABAE8}" destId="{97C7F1C5-03A9-4E1F-AF6F-0763EE749053}" srcOrd="0" destOrd="1" presId="urn:microsoft.com/office/officeart/2005/8/layout/vList3#1"/>
    <dgm:cxn modelId="{9F4B40D2-B474-458C-8BC0-8A84D0D411D1}" srcId="{C5414221-CEDA-427F-A209-ABE62A54F207}" destId="{41B8594B-4C3E-457D-BB77-129F7EC6F153}" srcOrd="2" destOrd="0" parTransId="{0672F4C8-3609-4CC7-BD45-152D33528AC5}" sibTransId="{880561E4-785D-43EB-AF4F-FCA3553B4975}"/>
    <dgm:cxn modelId="{581C2ED7-7EA1-406E-B69C-88529406AE3A}" type="presOf" srcId="{C5414221-CEDA-427F-A209-ABE62A54F207}" destId="{9134D832-F942-47E5-BA75-F97B9BE340CF}" srcOrd="0" destOrd="0" presId="urn:microsoft.com/office/officeart/2005/8/layout/vList3#1"/>
    <dgm:cxn modelId="{1A4BA8F9-968F-4463-918B-5FC41A2E7148}" srcId="{DD92F7A8-A635-4BC0-9EBD-E028ECFECAE6}" destId="{90458C47-8D79-4889-BFAD-EEBDBE290E60}" srcOrd="0" destOrd="0" parTransId="{FEB02EC2-DAB5-4D5F-A832-458DDD851C65}" sibTransId="{5483F1E5-4BE8-4914-93A1-EF9EA0B53D97}"/>
    <dgm:cxn modelId="{1B7BB8FF-39E2-4401-BB1E-059921D525B6}" type="presOf" srcId="{DF9ED936-B849-402F-BAEE-4FBA093C22B8}" destId="{7FCF5236-C6A1-4B2B-9AD2-4D15DF85DF72}" srcOrd="0" destOrd="1" presId="urn:microsoft.com/office/officeart/2005/8/layout/vList3#1"/>
    <dgm:cxn modelId="{1FEC3AD5-8F97-4F43-BC63-7935FC80F371}" type="presParOf" srcId="{9134D832-F942-47E5-BA75-F97B9BE340CF}" destId="{7332B455-C3AF-496A-9234-29358104307B}" srcOrd="0" destOrd="0" presId="urn:microsoft.com/office/officeart/2005/8/layout/vList3#1"/>
    <dgm:cxn modelId="{F9AF5492-0246-4DFD-A3E8-0CCBC4DD4474}" type="presParOf" srcId="{7332B455-C3AF-496A-9234-29358104307B}" destId="{5E4F80DB-9DD4-402D-9829-B73C4851B68F}" srcOrd="0" destOrd="0" presId="urn:microsoft.com/office/officeart/2005/8/layout/vList3#1"/>
    <dgm:cxn modelId="{AB4D3AB3-E54D-47A9-B919-F8B9FB1FA4F1}" type="presParOf" srcId="{7332B455-C3AF-496A-9234-29358104307B}" destId="{9E16B31B-F043-4B3C-B9FB-7F5BE47778F9}" srcOrd="1" destOrd="0" presId="urn:microsoft.com/office/officeart/2005/8/layout/vList3#1"/>
    <dgm:cxn modelId="{79F720F8-C1C4-4AF0-94CA-5C09780F3F98}" type="presParOf" srcId="{9134D832-F942-47E5-BA75-F97B9BE340CF}" destId="{02A4999B-71AF-4B68-B1B7-316019BDE200}" srcOrd="1" destOrd="0" presId="urn:microsoft.com/office/officeart/2005/8/layout/vList3#1"/>
    <dgm:cxn modelId="{90165039-60E5-4BE4-8654-B741306E9B36}" type="presParOf" srcId="{9134D832-F942-47E5-BA75-F97B9BE340CF}" destId="{8B49F871-B032-4B50-B495-60EE0447E418}" srcOrd="2" destOrd="0" presId="urn:microsoft.com/office/officeart/2005/8/layout/vList3#1"/>
    <dgm:cxn modelId="{4099972F-E276-48D5-A872-F85AEC46E337}" type="presParOf" srcId="{8B49F871-B032-4B50-B495-60EE0447E418}" destId="{B65F2D8C-764B-4FEE-B059-196245F154A1}" srcOrd="0" destOrd="0" presId="urn:microsoft.com/office/officeart/2005/8/layout/vList3#1"/>
    <dgm:cxn modelId="{CC8CFB95-5C6E-4369-8CEB-41A9FF260DF6}" type="presParOf" srcId="{8B49F871-B032-4B50-B495-60EE0447E418}" destId="{97C7F1C5-03A9-4E1F-AF6F-0763EE749053}" srcOrd="1" destOrd="0" presId="urn:microsoft.com/office/officeart/2005/8/layout/vList3#1"/>
    <dgm:cxn modelId="{E8BFA35C-76C6-4A45-843F-A5D498645140}" type="presParOf" srcId="{9134D832-F942-47E5-BA75-F97B9BE340CF}" destId="{DDCE5CEC-A2FC-44C6-98F5-4056F99AD8F4}" srcOrd="3" destOrd="0" presId="urn:microsoft.com/office/officeart/2005/8/layout/vList3#1"/>
    <dgm:cxn modelId="{541148AF-BBA4-4F2A-B915-39E94C36F0EF}" type="presParOf" srcId="{9134D832-F942-47E5-BA75-F97B9BE340CF}" destId="{DC2B73FF-7172-4F64-9C27-5D6CF13C6F91}" srcOrd="4" destOrd="0" presId="urn:microsoft.com/office/officeart/2005/8/layout/vList3#1"/>
    <dgm:cxn modelId="{88F7E0DE-0915-497F-835E-067EF3D593DE}" type="presParOf" srcId="{DC2B73FF-7172-4F64-9C27-5D6CF13C6F91}" destId="{880A6E98-F6B2-4A53-80E4-315BFF3A1DAB}" srcOrd="0" destOrd="0" presId="urn:microsoft.com/office/officeart/2005/8/layout/vList3#1"/>
    <dgm:cxn modelId="{16E1E267-3CB4-4C64-AC9C-D8932787C691}" type="presParOf" srcId="{DC2B73FF-7172-4F64-9C27-5D6CF13C6F91}" destId="{7FCF5236-C6A1-4B2B-9AD2-4D15DF85DF72}" srcOrd="1" destOrd="0" presId="urn:microsoft.com/office/officeart/2005/8/layout/vList3#1"/>
    <dgm:cxn modelId="{D533E248-4AFC-49A1-93FC-B8876FDF33B1}" type="presParOf" srcId="{9134D832-F942-47E5-BA75-F97B9BE340CF}" destId="{9C8B4243-E25C-487B-B0C9-5E5253C467E0}" srcOrd="5" destOrd="0" presId="urn:microsoft.com/office/officeart/2005/8/layout/vList3#1"/>
    <dgm:cxn modelId="{DCCEC929-2E9C-4763-AD5E-9CD483561367}" type="presParOf" srcId="{9134D832-F942-47E5-BA75-F97B9BE340CF}" destId="{E12E9D25-2B01-48FD-A6A3-C5B6AF545841}" srcOrd="6" destOrd="0" presId="urn:microsoft.com/office/officeart/2005/8/layout/vList3#1"/>
    <dgm:cxn modelId="{9C51C7D9-261E-4278-B834-4AEC6B2FF914}" type="presParOf" srcId="{E12E9D25-2B01-48FD-A6A3-C5B6AF545841}" destId="{0A21E05D-6345-4896-A4CD-060C7A9D70E5}" srcOrd="0" destOrd="0" presId="urn:microsoft.com/office/officeart/2005/8/layout/vList3#1"/>
    <dgm:cxn modelId="{079CD089-37FB-4A05-A051-655ED6F5E0BF}" type="presParOf" srcId="{E12E9D25-2B01-48FD-A6A3-C5B6AF545841}" destId="{F775F651-D091-4D37-BB1D-3EE71B9B4532}" srcOrd="1" destOrd="0" presId="urn:microsoft.com/office/officeart/2005/8/layout/vList3#1"/>
    <dgm:cxn modelId="{AEBDAF95-4F60-41AA-8923-6CB2375E0097}" type="presParOf" srcId="{9134D832-F942-47E5-BA75-F97B9BE340CF}" destId="{E4BFBA26-1A9E-453E-B1E1-7AF4E3985A33}" srcOrd="7" destOrd="0" presId="urn:microsoft.com/office/officeart/2005/8/layout/vList3#1"/>
    <dgm:cxn modelId="{63F92112-BD44-49A9-B909-0300D08BC351}" type="presParOf" srcId="{9134D832-F942-47E5-BA75-F97B9BE340CF}" destId="{23AD4F1A-B989-4825-8194-9B78B46DC924}" srcOrd="8" destOrd="0" presId="urn:microsoft.com/office/officeart/2005/8/layout/vList3#1"/>
    <dgm:cxn modelId="{1EA3B37F-6F46-4C00-9586-49CF8080CE3F}" type="presParOf" srcId="{23AD4F1A-B989-4825-8194-9B78B46DC924}" destId="{0FDB5164-8032-4B3C-8607-A1A4E1BACEE9}" srcOrd="0" destOrd="0" presId="urn:microsoft.com/office/officeart/2005/8/layout/vList3#1"/>
    <dgm:cxn modelId="{E1AEA30F-E1D4-4D48-9607-C15C5B811384}" type="presParOf" srcId="{23AD4F1A-B989-4825-8194-9B78B46DC924}" destId="{51E469AA-067B-4D95-A48B-649F598EA9D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E42D97E-38E8-45E4-A102-6AC7AB599C20}" type="doc">
      <dgm:prSet loTypeId="urn:microsoft.com/office/officeart/2005/8/layout/process3" loCatId="process" qsTypeId="urn:microsoft.com/office/officeart/2009/2/quickstyle/3d8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BA1ADA8-5549-45F4-9400-4B5A25A069D0}">
      <dgm:prSet phldrT="[Текст]"/>
      <dgm:spPr/>
      <dgm:t>
        <a:bodyPr/>
        <a:lstStyle/>
        <a:p>
          <a:pPr algn="ctr"/>
          <a:r>
            <a:rPr lang="uk-UA" dirty="0"/>
            <a:t>І етап</a:t>
          </a:r>
          <a:endParaRPr lang="ru-RU" dirty="0"/>
        </a:p>
      </dgm:t>
    </dgm:pt>
    <dgm:pt modelId="{5A6C5B39-580E-4439-9034-878926510B6B}" type="parTrans" cxnId="{D77D786D-3BB8-4A9A-AEAA-6478CDAFBF78}">
      <dgm:prSet/>
      <dgm:spPr/>
      <dgm:t>
        <a:bodyPr/>
        <a:lstStyle/>
        <a:p>
          <a:endParaRPr lang="ru-RU"/>
        </a:p>
      </dgm:t>
    </dgm:pt>
    <dgm:pt modelId="{989EB6D3-1888-48CC-ADE7-BC772C518D95}" type="sibTrans" cxnId="{D77D786D-3BB8-4A9A-AEAA-6478CDAFBF78}">
      <dgm:prSet/>
      <dgm:spPr/>
      <dgm:t>
        <a:bodyPr/>
        <a:lstStyle/>
        <a:p>
          <a:endParaRPr lang="ru-RU"/>
        </a:p>
      </dgm:t>
    </dgm:pt>
    <dgm:pt modelId="{D7F91B83-2DC0-40EE-8EBB-8B6CC39B73DE}">
      <dgm:prSet phldrT="[Текст]"/>
      <dgm:spPr/>
      <dgm:t>
        <a:bodyPr/>
        <a:lstStyle/>
        <a:p>
          <a:r>
            <a:rPr lang="uk-UA" b="1" i="1" dirty="0"/>
            <a:t>Виникнення ідеї й аналіз ситуації.</a:t>
          </a:r>
          <a:endParaRPr lang="ru-RU" b="1" dirty="0"/>
        </a:p>
      </dgm:t>
    </dgm:pt>
    <dgm:pt modelId="{BB39DAE0-33AF-4A6C-88DD-46D511FD7D21}" type="parTrans" cxnId="{C119D5B7-FDA1-44EC-B27E-A6DCA2211F0E}">
      <dgm:prSet/>
      <dgm:spPr/>
      <dgm:t>
        <a:bodyPr/>
        <a:lstStyle/>
        <a:p>
          <a:endParaRPr lang="ru-RU"/>
        </a:p>
      </dgm:t>
    </dgm:pt>
    <dgm:pt modelId="{3A8B7FF3-9C52-43CD-B7FE-948A7CB3DE6F}" type="sibTrans" cxnId="{C119D5B7-FDA1-44EC-B27E-A6DCA2211F0E}">
      <dgm:prSet/>
      <dgm:spPr/>
      <dgm:t>
        <a:bodyPr/>
        <a:lstStyle/>
        <a:p>
          <a:endParaRPr lang="ru-RU"/>
        </a:p>
      </dgm:t>
    </dgm:pt>
    <dgm:pt modelId="{90B797B3-048F-48A5-B4AE-101C231170CF}">
      <dgm:prSet phldrT="[Текст]"/>
      <dgm:spPr/>
      <dgm:t>
        <a:bodyPr/>
        <a:lstStyle/>
        <a:p>
          <a:pPr algn="ctr"/>
          <a:r>
            <a:rPr lang="uk-UA" dirty="0"/>
            <a:t>ІІ етап</a:t>
          </a:r>
          <a:endParaRPr lang="ru-RU" dirty="0"/>
        </a:p>
      </dgm:t>
    </dgm:pt>
    <dgm:pt modelId="{7FCCF8C5-07E2-4350-9784-D17484FE581D}" type="parTrans" cxnId="{B084B932-435D-4BAC-8E9E-83ABFD867CB3}">
      <dgm:prSet/>
      <dgm:spPr/>
      <dgm:t>
        <a:bodyPr/>
        <a:lstStyle/>
        <a:p>
          <a:endParaRPr lang="ru-RU"/>
        </a:p>
      </dgm:t>
    </dgm:pt>
    <dgm:pt modelId="{B9E84B3F-AFDA-4AEA-BA90-D03DAF643656}" type="sibTrans" cxnId="{B084B932-435D-4BAC-8E9E-83ABFD867CB3}">
      <dgm:prSet/>
      <dgm:spPr/>
      <dgm:t>
        <a:bodyPr/>
        <a:lstStyle/>
        <a:p>
          <a:endParaRPr lang="ru-RU"/>
        </a:p>
      </dgm:t>
    </dgm:pt>
    <dgm:pt modelId="{7E53AF64-E76C-40DE-B7A8-FB89FDDEDA5D}">
      <dgm:prSet phldrT="[Текст]"/>
      <dgm:spPr/>
      <dgm:t>
        <a:bodyPr/>
        <a:lstStyle/>
        <a:p>
          <a:r>
            <a:rPr lang="uk-UA" b="1" i="1" dirty="0"/>
            <a:t>Планування робіт</a:t>
          </a:r>
          <a:endParaRPr lang="ru-RU" b="1" dirty="0"/>
        </a:p>
      </dgm:t>
    </dgm:pt>
    <dgm:pt modelId="{19ED6353-26E8-43D9-9BD9-521F20DAAC01}" type="parTrans" cxnId="{0E80BCE8-FF0A-4A79-91D1-C4A733353909}">
      <dgm:prSet/>
      <dgm:spPr/>
      <dgm:t>
        <a:bodyPr/>
        <a:lstStyle/>
        <a:p>
          <a:endParaRPr lang="ru-RU"/>
        </a:p>
      </dgm:t>
    </dgm:pt>
    <dgm:pt modelId="{DFDEA7E5-DAFE-442E-966F-2BE7CFAD4F2D}" type="sibTrans" cxnId="{0E80BCE8-FF0A-4A79-91D1-C4A733353909}">
      <dgm:prSet/>
      <dgm:spPr/>
      <dgm:t>
        <a:bodyPr/>
        <a:lstStyle/>
        <a:p>
          <a:endParaRPr lang="ru-RU"/>
        </a:p>
      </dgm:t>
    </dgm:pt>
    <dgm:pt modelId="{D9D51D84-624D-43B8-B1FB-CB2240B6432E}">
      <dgm:prSet phldrT="[Текст]"/>
      <dgm:spPr/>
      <dgm:t>
        <a:bodyPr/>
        <a:lstStyle/>
        <a:p>
          <a:pPr algn="ctr"/>
          <a:r>
            <a:rPr lang="uk-UA" dirty="0"/>
            <a:t>ІІІ етап</a:t>
          </a:r>
          <a:endParaRPr lang="ru-RU" dirty="0"/>
        </a:p>
      </dgm:t>
    </dgm:pt>
    <dgm:pt modelId="{A9F90432-4368-400F-9D1B-64B015050D4A}" type="parTrans" cxnId="{23B78DBA-9960-4F3E-AC69-DBA551A93171}">
      <dgm:prSet/>
      <dgm:spPr/>
      <dgm:t>
        <a:bodyPr/>
        <a:lstStyle/>
        <a:p>
          <a:endParaRPr lang="ru-RU"/>
        </a:p>
      </dgm:t>
    </dgm:pt>
    <dgm:pt modelId="{30ABFD45-DEDA-4042-8FB7-387F13744149}" type="sibTrans" cxnId="{23B78DBA-9960-4F3E-AC69-DBA551A93171}">
      <dgm:prSet/>
      <dgm:spPr/>
      <dgm:t>
        <a:bodyPr/>
        <a:lstStyle/>
        <a:p>
          <a:endParaRPr lang="ru-RU"/>
        </a:p>
      </dgm:t>
    </dgm:pt>
    <dgm:pt modelId="{D8594957-AC78-4D5C-BA6D-FA5F20A4939F}">
      <dgm:prSet phldrT="[Текст]"/>
      <dgm:spPr/>
      <dgm:t>
        <a:bodyPr/>
        <a:lstStyle/>
        <a:p>
          <a:r>
            <a:rPr lang="uk-UA" b="1" i="1" dirty="0"/>
            <a:t>Запуск і здійснення</a:t>
          </a:r>
          <a:endParaRPr lang="ru-RU" b="1" dirty="0"/>
        </a:p>
      </dgm:t>
    </dgm:pt>
    <dgm:pt modelId="{3E67D615-56AE-4851-9C0F-FB144BBAD870}" type="parTrans" cxnId="{48FCA838-64B7-411F-A560-B5170AF995B4}">
      <dgm:prSet/>
      <dgm:spPr/>
      <dgm:t>
        <a:bodyPr/>
        <a:lstStyle/>
        <a:p>
          <a:endParaRPr lang="ru-RU"/>
        </a:p>
      </dgm:t>
    </dgm:pt>
    <dgm:pt modelId="{73E7D730-A9B6-41F9-8531-01FFA1D95CB8}" type="sibTrans" cxnId="{48FCA838-64B7-411F-A560-B5170AF995B4}">
      <dgm:prSet/>
      <dgm:spPr/>
      <dgm:t>
        <a:bodyPr/>
        <a:lstStyle/>
        <a:p>
          <a:endParaRPr lang="ru-RU"/>
        </a:p>
      </dgm:t>
    </dgm:pt>
    <dgm:pt modelId="{80173EF3-D108-461D-9BBB-668CD3A98B09}">
      <dgm:prSet/>
      <dgm:spPr/>
      <dgm:t>
        <a:bodyPr/>
        <a:lstStyle/>
        <a:p>
          <a:pPr algn="ctr"/>
          <a:r>
            <a:rPr lang="uk-UA" dirty="0"/>
            <a:t>І</a:t>
          </a:r>
          <a:r>
            <a:rPr lang="en-US" dirty="0"/>
            <a:t>V </a:t>
          </a:r>
          <a:r>
            <a:rPr lang="uk-UA" dirty="0"/>
            <a:t>етап</a:t>
          </a:r>
          <a:endParaRPr lang="ru-RU" dirty="0"/>
        </a:p>
      </dgm:t>
    </dgm:pt>
    <dgm:pt modelId="{C6CDC996-C2FA-4373-BBBF-1E839B4C2883}" type="parTrans" cxnId="{3E053828-AF8B-426A-BBBB-E5DA8E344927}">
      <dgm:prSet/>
      <dgm:spPr/>
      <dgm:t>
        <a:bodyPr/>
        <a:lstStyle/>
        <a:p>
          <a:endParaRPr lang="ru-RU"/>
        </a:p>
      </dgm:t>
    </dgm:pt>
    <dgm:pt modelId="{AB56D4DD-3893-44BB-A30E-69C00DBB5D5B}" type="sibTrans" cxnId="{3E053828-AF8B-426A-BBBB-E5DA8E344927}">
      <dgm:prSet/>
      <dgm:spPr/>
      <dgm:t>
        <a:bodyPr/>
        <a:lstStyle/>
        <a:p>
          <a:endParaRPr lang="ru-RU"/>
        </a:p>
      </dgm:t>
    </dgm:pt>
    <dgm:pt modelId="{BFCA1020-0999-4BE5-9086-A71A9C5A5F40}">
      <dgm:prSet phldrT="[Текст]"/>
      <dgm:spPr/>
      <dgm:t>
        <a:bodyPr/>
        <a:lstStyle/>
        <a:p>
          <a:r>
            <a:rPr lang="uk-UA" b="1" i="1" dirty="0"/>
            <a:t>Постановка мети </a:t>
          </a:r>
          <a:r>
            <a:rPr lang="uk-UA" b="1" i="1" dirty="0" err="1"/>
            <a:t>проєкту</a:t>
          </a:r>
          <a:r>
            <a:rPr lang="uk-UA" b="1" dirty="0"/>
            <a:t>.</a:t>
          </a:r>
          <a:endParaRPr lang="ru-RU" b="1" dirty="0"/>
        </a:p>
      </dgm:t>
    </dgm:pt>
    <dgm:pt modelId="{EFB9E029-73C5-4063-8242-A7DDB955004E}" type="parTrans" cxnId="{0F139130-9FCD-4D23-8DF8-3541CDE0803E}">
      <dgm:prSet/>
      <dgm:spPr/>
      <dgm:t>
        <a:bodyPr/>
        <a:lstStyle/>
        <a:p>
          <a:endParaRPr lang="ru-RU"/>
        </a:p>
      </dgm:t>
    </dgm:pt>
    <dgm:pt modelId="{017390A4-0289-4E62-A2E7-540327BE8B16}" type="sibTrans" cxnId="{0F139130-9FCD-4D23-8DF8-3541CDE0803E}">
      <dgm:prSet/>
      <dgm:spPr/>
      <dgm:t>
        <a:bodyPr/>
        <a:lstStyle/>
        <a:p>
          <a:endParaRPr lang="ru-RU"/>
        </a:p>
      </dgm:t>
    </dgm:pt>
    <dgm:pt modelId="{71786928-9AF9-4FC3-A639-CC6C2DBE2608}">
      <dgm:prSet phldrT="[Текст]"/>
      <dgm:spPr/>
      <dgm:t>
        <a:bodyPr/>
        <a:lstStyle/>
        <a:p>
          <a:r>
            <a:rPr lang="uk-UA" b="1" i="1" dirty="0"/>
            <a:t>Визначення завдань</a:t>
          </a:r>
          <a:r>
            <a:rPr lang="uk-UA" b="1" dirty="0"/>
            <a:t>. </a:t>
          </a:r>
          <a:endParaRPr lang="ru-RU" b="1" dirty="0"/>
        </a:p>
      </dgm:t>
    </dgm:pt>
    <dgm:pt modelId="{AB161AC4-7DE7-4AF6-9583-81CA89810D9E}" type="parTrans" cxnId="{84989EB2-5A1C-497E-8FBF-F9F3D955D2B9}">
      <dgm:prSet/>
      <dgm:spPr/>
      <dgm:t>
        <a:bodyPr/>
        <a:lstStyle/>
        <a:p>
          <a:endParaRPr lang="ru-RU"/>
        </a:p>
      </dgm:t>
    </dgm:pt>
    <dgm:pt modelId="{9FD6E37C-6533-4631-A6CC-A489E0470D5B}" type="sibTrans" cxnId="{84989EB2-5A1C-497E-8FBF-F9F3D955D2B9}">
      <dgm:prSet/>
      <dgm:spPr/>
      <dgm:t>
        <a:bodyPr/>
        <a:lstStyle/>
        <a:p>
          <a:endParaRPr lang="ru-RU"/>
        </a:p>
      </dgm:t>
    </dgm:pt>
    <dgm:pt modelId="{AA1B0F5F-EDBF-4D27-8741-D8D332B35571}">
      <dgm:prSet phldrT="[Текст]"/>
      <dgm:spPr/>
      <dgm:t>
        <a:bodyPr/>
        <a:lstStyle/>
        <a:p>
          <a:r>
            <a:rPr lang="uk-UA" b="1" i="1" dirty="0"/>
            <a:t>Встановлення термінів і обсягу робіт. </a:t>
          </a:r>
          <a:endParaRPr lang="ru-RU" b="1" dirty="0"/>
        </a:p>
      </dgm:t>
    </dgm:pt>
    <dgm:pt modelId="{35504BA9-C004-4219-A2E0-95BC8FEE4B54}" type="parTrans" cxnId="{E05BF247-5FD5-489E-BAE9-1D3F69184947}">
      <dgm:prSet/>
      <dgm:spPr/>
      <dgm:t>
        <a:bodyPr/>
        <a:lstStyle/>
        <a:p>
          <a:endParaRPr lang="ru-RU"/>
        </a:p>
      </dgm:t>
    </dgm:pt>
    <dgm:pt modelId="{B00FD9DC-6281-49C1-84BC-6304BB440ABA}" type="sibTrans" cxnId="{E05BF247-5FD5-489E-BAE9-1D3F69184947}">
      <dgm:prSet/>
      <dgm:spPr/>
      <dgm:t>
        <a:bodyPr/>
        <a:lstStyle/>
        <a:p>
          <a:endParaRPr lang="ru-RU"/>
        </a:p>
      </dgm:t>
    </dgm:pt>
    <dgm:pt modelId="{4E65C54E-4C36-46FA-95F9-2A8899CC1186}">
      <dgm:prSet/>
      <dgm:spPr/>
      <dgm:t>
        <a:bodyPr/>
        <a:lstStyle/>
        <a:p>
          <a:r>
            <a:rPr lang="uk-UA" b="1" i="1" dirty="0"/>
            <a:t>Завершення</a:t>
          </a:r>
          <a:endParaRPr lang="ru-RU" dirty="0"/>
        </a:p>
      </dgm:t>
    </dgm:pt>
    <dgm:pt modelId="{4A1EF007-E781-47F1-822B-BB889C9FFFD8}" type="parTrans" cxnId="{898C638A-7ADF-49C6-A283-920AB67FCED1}">
      <dgm:prSet/>
      <dgm:spPr/>
      <dgm:t>
        <a:bodyPr/>
        <a:lstStyle/>
        <a:p>
          <a:endParaRPr lang="ru-RU"/>
        </a:p>
      </dgm:t>
    </dgm:pt>
    <dgm:pt modelId="{A2670AD4-672B-407B-9CC5-44AB1909C9EE}" type="sibTrans" cxnId="{898C638A-7ADF-49C6-A283-920AB67FCED1}">
      <dgm:prSet/>
      <dgm:spPr/>
      <dgm:t>
        <a:bodyPr/>
        <a:lstStyle/>
        <a:p>
          <a:endParaRPr lang="ru-RU"/>
        </a:p>
      </dgm:t>
    </dgm:pt>
    <dgm:pt modelId="{A5C897A6-7293-4185-B969-0927A6C14321}">
      <dgm:prSet phldrT="[Текст]"/>
      <dgm:spPr/>
      <dgm:t>
        <a:bodyPr/>
        <a:lstStyle/>
        <a:p>
          <a:r>
            <a:rPr lang="uk-UA" b="1" i="1" dirty="0"/>
            <a:t> Залучення засобів</a:t>
          </a:r>
          <a:endParaRPr lang="ru-RU" b="1" dirty="0"/>
        </a:p>
      </dgm:t>
    </dgm:pt>
    <dgm:pt modelId="{5D7E4891-8AF3-4985-8FFE-633BE2FC945C}" type="parTrans" cxnId="{9297A89F-041D-480F-A3B8-9C51ECC4E0C3}">
      <dgm:prSet/>
      <dgm:spPr/>
      <dgm:t>
        <a:bodyPr/>
        <a:lstStyle/>
        <a:p>
          <a:endParaRPr lang="ru-RU"/>
        </a:p>
      </dgm:t>
    </dgm:pt>
    <dgm:pt modelId="{132F9504-3C6E-4171-BC45-A400B5374C7E}" type="sibTrans" cxnId="{9297A89F-041D-480F-A3B8-9C51ECC4E0C3}">
      <dgm:prSet/>
      <dgm:spPr/>
      <dgm:t>
        <a:bodyPr/>
        <a:lstStyle/>
        <a:p>
          <a:endParaRPr lang="ru-RU"/>
        </a:p>
      </dgm:t>
    </dgm:pt>
    <dgm:pt modelId="{52DF8D90-9D1D-48B4-8504-3F6724A789E2}">
      <dgm:prSet phldrT="[Текст]"/>
      <dgm:spPr/>
      <dgm:t>
        <a:bodyPr/>
        <a:lstStyle/>
        <a:p>
          <a:r>
            <a:rPr lang="uk-UA" b="1" i="1" dirty="0"/>
            <a:t>Контроль над реалізацією</a:t>
          </a:r>
          <a:endParaRPr lang="ru-RU" b="1" dirty="0"/>
        </a:p>
      </dgm:t>
    </dgm:pt>
    <dgm:pt modelId="{B4EF11E8-F6D1-4BBE-8195-AD388922D13F}" type="parTrans" cxnId="{68627F30-C021-4511-BE0D-73F7AE9DD01D}">
      <dgm:prSet/>
      <dgm:spPr/>
      <dgm:t>
        <a:bodyPr/>
        <a:lstStyle/>
        <a:p>
          <a:endParaRPr lang="ru-RU"/>
        </a:p>
      </dgm:t>
    </dgm:pt>
    <dgm:pt modelId="{590FAF34-6976-4CBE-B584-AEE2556C35EC}" type="sibTrans" cxnId="{68627F30-C021-4511-BE0D-73F7AE9DD01D}">
      <dgm:prSet/>
      <dgm:spPr/>
      <dgm:t>
        <a:bodyPr/>
        <a:lstStyle/>
        <a:p>
          <a:endParaRPr lang="ru-RU"/>
        </a:p>
      </dgm:t>
    </dgm:pt>
    <dgm:pt modelId="{3D832BF2-D3F9-4B50-BDE8-7EAC4FB04A12}">
      <dgm:prSet/>
      <dgm:spPr/>
      <dgm:t>
        <a:bodyPr/>
        <a:lstStyle/>
        <a:p>
          <a:r>
            <a:rPr lang="uk-UA" b="1" i="1" dirty="0"/>
            <a:t>Аналіз ефективності</a:t>
          </a:r>
          <a:endParaRPr lang="ru-RU" dirty="0"/>
        </a:p>
      </dgm:t>
    </dgm:pt>
    <dgm:pt modelId="{6BB4751F-51AF-4C16-AE1C-D0A18A099DEB}" type="parTrans" cxnId="{7B46AC2C-F884-40EB-8FFA-865F3A412129}">
      <dgm:prSet/>
      <dgm:spPr/>
      <dgm:t>
        <a:bodyPr/>
        <a:lstStyle/>
        <a:p>
          <a:endParaRPr lang="ru-RU"/>
        </a:p>
      </dgm:t>
    </dgm:pt>
    <dgm:pt modelId="{A40FD997-AD10-4D4E-8D44-701111523CFE}" type="sibTrans" cxnId="{7B46AC2C-F884-40EB-8FFA-865F3A412129}">
      <dgm:prSet/>
      <dgm:spPr/>
      <dgm:t>
        <a:bodyPr/>
        <a:lstStyle/>
        <a:p>
          <a:endParaRPr lang="ru-RU"/>
        </a:p>
      </dgm:t>
    </dgm:pt>
    <dgm:pt modelId="{06275370-FE2D-4E69-8914-3B2766961D22}">
      <dgm:prSet/>
      <dgm:spPr/>
      <dgm:t>
        <a:bodyPr/>
        <a:lstStyle/>
        <a:p>
          <a:r>
            <a:rPr lang="uk-UA" b="1" dirty="0"/>
            <a:t>Висновки та перспективи</a:t>
          </a:r>
          <a:endParaRPr lang="ru-RU" b="1" dirty="0"/>
        </a:p>
      </dgm:t>
    </dgm:pt>
    <dgm:pt modelId="{53B201A1-6906-4096-8033-BABE0F46EE79}" type="parTrans" cxnId="{C266CC14-CA3A-4DB3-BC04-79608B56D53B}">
      <dgm:prSet/>
      <dgm:spPr/>
      <dgm:t>
        <a:bodyPr/>
        <a:lstStyle/>
        <a:p>
          <a:endParaRPr lang="ru-RU"/>
        </a:p>
      </dgm:t>
    </dgm:pt>
    <dgm:pt modelId="{52A86573-3B32-4DD9-98AD-1EF105EC5338}" type="sibTrans" cxnId="{C266CC14-CA3A-4DB3-BC04-79608B56D53B}">
      <dgm:prSet/>
      <dgm:spPr/>
      <dgm:t>
        <a:bodyPr/>
        <a:lstStyle/>
        <a:p>
          <a:endParaRPr lang="ru-RU"/>
        </a:p>
      </dgm:t>
    </dgm:pt>
    <dgm:pt modelId="{6CD62850-8F51-49F7-820E-C91EA0BABAB3}" type="pres">
      <dgm:prSet presAssocID="{6E42D97E-38E8-45E4-A102-6AC7AB599C20}" presName="linearFlow" presStyleCnt="0">
        <dgm:presLayoutVars>
          <dgm:dir/>
          <dgm:animLvl val="lvl"/>
          <dgm:resizeHandles val="exact"/>
        </dgm:presLayoutVars>
      </dgm:prSet>
      <dgm:spPr/>
    </dgm:pt>
    <dgm:pt modelId="{876EC9AC-E8E3-4F6F-95FB-99EF5F0C4642}" type="pres">
      <dgm:prSet presAssocID="{DBA1ADA8-5549-45F4-9400-4B5A25A069D0}" presName="composite" presStyleCnt="0"/>
      <dgm:spPr/>
    </dgm:pt>
    <dgm:pt modelId="{92C3DFAB-E859-4841-9489-28E11ACAB48F}" type="pres">
      <dgm:prSet presAssocID="{DBA1ADA8-5549-45F4-9400-4B5A25A069D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F5BF448-0854-487E-9D38-42CACE6B10E5}" type="pres">
      <dgm:prSet presAssocID="{DBA1ADA8-5549-45F4-9400-4B5A25A069D0}" presName="parSh" presStyleLbl="node1" presStyleIdx="0" presStyleCnt="4"/>
      <dgm:spPr/>
    </dgm:pt>
    <dgm:pt modelId="{8C49058B-F1F7-44E6-A96C-3F86923E035D}" type="pres">
      <dgm:prSet presAssocID="{DBA1ADA8-5549-45F4-9400-4B5A25A069D0}" presName="desTx" presStyleLbl="fgAcc1" presStyleIdx="0" presStyleCnt="4">
        <dgm:presLayoutVars>
          <dgm:bulletEnabled val="1"/>
        </dgm:presLayoutVars>
      </dgm:prSet>
      <dgm:spPr/>
    </dgm:pt>
    <dgm:pt modelId="{1D452449-3D09-48E9-84C0-5C1E4022DBB8}" type="pres">
      <dgm:prSet presAssocID="{989EB6D3-1888-48CC-ADE7-BC772C518D95}" presName="sibTrans" presStyleLbl="sibTrans2D1" presStyleIdx="0" presStyleCnt="3"/>
      <dgm:spPr/>
    </dgm:pt>
    <dgm:pt modelId="{D8CF76E6-99F3-417B-929C-03691FF69A3D}" type="pres">
      <dgm:prSet presAssocID="{989EB6D3-1888-48CC-ADE7-BC772C518D95}" presName="connTx" presStyleLbl="sibTrans2D1" presStyleIdx="0" presStyleCnt="3"/>
      <dgm:spPr/>
    </dgm:pt>
    <dgm:pt modelId="{A490F7DB-BD6F-4808-ABEF-E949F26D00E7}" type="pres">
      <dgm:prSet presAssocID="{90B797B3-048F-48A5-B4AE-101C231170CF}" presName="composite" presStyleCnt="0"/>
      <dgm:spPr/>
    </dgm:pt>
    <dgm:pt modelId="{4456515A-F3AB-4F5E-BDE1-8FF0ED7952E7}" type="pres">
      <dgm:prSet presAssocID="{90B797B3-048F-48A5-B4AE-101C231170C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4E0375E-30AB-44C0-B06C-B85CD218E9E4}" type="pres">
      <dgm:prSet presAssocID="{90B797B3-048F-48A5-B4AE-101C231170CF}" presName="parSh" presStyleLbl="node1" presStyleIdx="1" presStyleCnt="4"/>
      <dgm:spPr/>
    </dgm:pt>
    <dgm:pt modelId="{9069CCF5-B60B-4640-8D6C-8B833838F7BD}" type="pres">
      <dgm:prSet presAssocID="{90B797B3-048F-48A5-B4AE-101C231170CF}" presName="desTx" presStyleLbl="fgAcc1" presStyleIdx="1" presStyleCnt="4">
        <dgm:presLayoutVars>
          <dgm:bulletEnabled val="1"/>
        </dgm:presLayoutVars>
      </dgm:prSet>
      <dgm:spPr/>
    </dgm:pt>
    <dgm:pt modelId="{9DA2BFB4-AB92-4647-9454-2A909A4B39BE}" type="pres">
      <dgm:prSet presAssocID="{B9E84B3F-AFDA-4AEA-BA90-D03DAF643656}" presName="sibTrans" presStyleLbl="sibTrans2D1" presStyleIdx="1" presStyleCnt="3"/>
      <dgm:spPr/>
    </dgm:pt>
    <dgm:pt modelId="{F78588FE-163B-43C9-B98E-67C28E7517FB}" type="pres">
      <dgm:prSet presAssocID="{B9E84B3F-AFDA-4AEA-BA90-D03DAF643656}" presName="connTx" presStyleLbl="sibTrans2D1" presStyleIdx="1" presStyleCnt="3"/>
      <dgm:spPr/>
    </dgm:pt>
    <dgm:pt modelId="{08578376-6402-4047-8A7F-963138E88564}" type="pres">
      <dgm:prSet presAssocID="{D9D51D84-624D-43B8-B1FB-CB2240B6432E}" presName="composite" presStyleCnt="0"/>
      <dgm:spPr/>
    </dgm:pt>
    <dgm:pt modelId="{6553A840-9105-4817-9BEF-703BF752BFE3}" type="pres">
      <dgm:prSet presAssocID="{D9D51D84-624D-43B8-B1FB-CB2240B6432E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E59416-172D-41F4-8B21-604A152EB885}" type="pres">
      <dgm:prSet presAssocID="{D9D51D84-624D-43B8-B1FB-CB2240B6432E}" presName="parSh" presStyleLbl="node1" presStyleIdx="2" presStyleCnt="4"/>
      <dgm:spPr/>
    </dgm:pt>
    <dgm:pt modelId="{1B9D54AA-9830-4A49-A2A6-8BD1799F0743}" type="pres">
      <dgm:prSet presAssocID="{D9D51D84-624D-43B8-B1FB-CB2240B6432E}" presName="desTx" presStyleLbl="fgAcc1" presStyleIdx="2" presStyleCnt="4">
        <dgm:presLayoutVars>
          <dgm:bulletEnabled val="1"/>
        </dgm:presLayoutVars>
      </dgm:prSet>
      <dgm:spPr/>
    </dgm:pt>
    <dgm:pt modelId="{590FE343-4DA8-47C6-8C11-6C1B49EA9AAA}" type="pres">
      <dgm:prSet presAssocID="{30ABFD45-DEDA-4042-8FB7-387F13744149}" presName="sibTrans" presStyleLbl="sibTrans2D1" presStyleIdx="2" presStyleCnt="3"/>
      <dgm:spPr/>
    </dgm:pt>
    <dgm:pt modelId="{200AA53C-6878-4950-B2DB-0ACE5B5A1DC0}" type="pres">
      <dgm:prSet presAssocID="{30ABFD45-DEDA-4042-8FB7-387F13744149}" presName="connTx" presStyleLbl="sibTrans2D1" presStyleIdx="2" presStyleCnt="3"/>
      <dgm:spPr/>
    </dgm:pt>
    <dgm:pt modelId="{28638B86-5E8F-489B-A70E-84303F1A05E4}" type="pres">
      <dgm:prSet presAssocID="{80173EF3-D108-461D-9BBB-668CD3A98B09}" presName="composite" presStyleCnt="0"/>
      <dgm:spPr/>
    </dgm:pt>
    <dgm:pt modelId="{4828D5F5-A484-4F5A-BCDD-C56DF4531C14}" type="pres">
      <dgm:prSet presAssocID="{80173EF3-D108-461D-9BBB-668CD3A98B09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7A88AC4-8251-4348-9E15-DBCE28AEA22F}" type="pres">
      <dgm:prSet presAssocID="{80173EF3-D108-461D-9BBB-668CD3A98B09}" presName="parSh" presStyleLbl="node1" presStyleIdx="3" presStyleCnt="4"/>
      <dgm:spPr/>
    </dgm:pt>
    <dgm:pt modelId="{5CDF2F70-5E85-43B3-BC53-2602DDCA893C}" type="pres">
      <dgm:prSet presAssocID="{80173EF3-D108-461D-9BBB-668CD3A98B09}" presName="desTx" presStyleLbl="fgAcc1" presStyleIdx="3" presStyleCnt="4">
        <dgm:presLayoutVars>
          <dgm:bulletEnabled val="1"/>
        </dgm:presLayoutVars>
      </dgm:prSet>
      <dgm:spPr/>
    </dgm:pt>
  </dgm:ptLst>
  <dgm:cxnLst>
    <dgm:cxn modelId="{E7B11203-AFC6-495A-BF2F-7917204AE905}" type="presOf" srcId="{B9E84B3F-AFDA-4AEA-BA90-D03DAF643656}" destId="{9DA2BFB4-AB92-4647-9454-2A909A4B39BE}" srcOrd="0" destOrd="0" presId="urn:microsoft.com/office/officeart/2005/8/layout/process3"/>
    <dgm:cxn modelId="{CB34240C-C506-4F53-A548-DAC0F0B41A80}" type="presOf" srcId="{D7F91B83-2DC0-40EE-8EBB-8B6CC39B73DE}" destId="{8C49058B-F1F7-44E6-A96C-3F86923E035D}" srcOrd="0" destOrd="0" presId="urn:microsoft.com/office/officeart/2005/8/layout/process3"/>
    <dgm:cxn modelId="{1F790712-B543-42CD-8259-7727FD9B3B5C}" type="presOf" srcId="{30ABFD45-DEDA-4042-8FB7-387F13744149}" destId="{590FE343-4DA8-47C6-8C11-6C1B49EA9AAA}" srcOrd="0" destOrd="0" presId="urn:microsoft.com/office/officeart/2005/8/layout/process3"/>
    <dgm:cxn modelId="{C266CC14-CA3A-4DB3-BC04-79608B56D53B}" srcId="{80173EF3-D108-461D-9BBB-668CD3A98B09}" destId="{06275370-FE2D-4E69-8914-3B2766961D22}" srcOrd="2" destOrd="0" parTransId="{53B201A1-6906-4096-8033-BABE0F46EE79}" sibTransId="{52A86573-3B32-4DD9-98AD-1EF105EC5338}"/>
    <dgm:cxn modelId="{EED9CB1F-B862-40E3-9294-28BB86A485BD}" type="presOf" srcId="{3D832BF2-D3F9-4B50-BDE8-7EAC4FB04A12}" destId="{5CDF2F70-5E85-43B3-BC53-2602DDCA893C}" srcOrd="0" destOrd="1" presId="urn:microsoft.com/office/officeart/2005/8/layout/process3"/>
    <dgm:cxn modelId="{89DC6927-78D8-4BC8-A789-9453A59D943F}" type="presOf" srcId="{7E53AF64-E76C-40DE-B7A8-FB89FDDEDA5D}" destId="{9069CCF5-B60B-4640-8D6C-8B833838F7BD}" srcOrd="0" destOrd="0" presId="urn:microsoft.com/office/officeart/2005/8/layout/process3"/>
    <dgm:cxn modelId="{3E053828-AF8B-426A-BBBB-E5DA8E344927}" srcId="{6E42D97E-38E8-45E4-A102-6AC7AB599C20}" destId="{80173EF3-D108-461D-9BBB-668CD3A98B09}" srcOrd="3" destOrd="0" parTransId="{C6CDC996-C2FA-4373-BBBF-1E839B4C2883}" sibTransId="{AB56D4DD-3893-44BB-A30E-69C00DBB5D5B}"/>
    <dgm:cxn modelId="{7B46AC2C-F884-40EB-8FFA-865F3A412129}" srcId="{80173EF3-D108-461D-9BBB-668CD3A98B09}" destId="{3D832BF2-D3F9-4B50-BDE8-7EAC4FB04A12}" srcOrd="1" destOrd="0" parTransId="{6BB4751F-51AF-4C16-AE1C-D0A18A099DEB}" sibTransId="{A40FD997-AD10-4D4E-8D44-701111523CFE}"/>
    <dgm:cxn modelId="{9795DE2D-804B-42B6-88B9-908858966FB2}" type="presOf" srcId="{D9D51D84-624D-43B8-B1FB-CB2240B6432E}" destId="{6553A840-9105-4817-9BEF-703BF752BFE3}" srcOrd="0" destOrd="0" presId="urn:microsoft.com/office/officeart/2005/8/layout/process3"/>
    <dgm:cxn modelId="{68627F30-C021-4511-BE0D-73F7AE9DD01D}" srcId="{D9D51D84-624D-43B8-B1FB-CB2240B6432E}" destId="{52DF8D90-9D1D-48B4-8504-3F6724A789E2}" srcOrd="1" destOrd="0" parTransId="{B4EF11E8-F6D1-4BBE-8195-AD388922D13F}" sibTransId="{590FAF34-6976-4CBE-B584-AEE2556C35EC}"/>
    <dgm:cxn modelId="{0F139130-9FCD-4D23-8DF8-3541CDE0803E}" srcId="{DBA1ADA8-5549-45F4-9400-4B5A25A069D0}" destId="{BFCA1020-0999-4BE5-9086-A71A9C5A5F40}" srcOrd="1" destOrd="0" parTransId="{EFB9E029-73C5-4063-8242-A7DDB955004E}" sibTransId="{017390A4-0289-4E62-A2E7-540327BE8B16}"/>
    <dgm:cxn modelId="{B084B932-435D-4BAC-8E9E-83ABFD867CB3}" srcId="{6E42D97E-38E8-45E4-A102-6AC7AB599C20}" destId="{90B797B3-048F-48A5-B4AE-101C231170CF}" srcOrd="1" destOrd="0" parTransId="{7FCCF8C5-07E2-4350-9784-D17484FE581D}" sibTransId="{B9E84B3F-AFDA-4AEA-BA90-D03DAF643656}"/>
    <dgm:cxn modelId="{48FCA838-64B7-411F-A560-B5170AF995B4}" srcId="{D9D51D84-624D-43B8-B1FB-CB2240B6432E}" destId="{D8594957-AC78-4D5C-BA6D-FA5F20A4939F}" srcOrd="0" destOrd="0" parTransId="{3E67D615-56AE-4851-9C0F-FB144BBAD870}" sibTransId="{73E7D730-A9B6-41F9-8531-01FFA1D95CB8}"/>
    <dgm:cxn modelId="{1B3E933E-67F2-4694-8687-D59184C839BE}" type="presOf" srcId="{AA1B0F5F-EDBF-4D27-8741-D8D332B35571}" destId="{8C49058B-F1F7-44E6-A96C-3F86923E035D}" srcOrd="0" destOrd="3" presId="urn:microsoft.com/office/officeart/2005/8/layout/process3"/>
    <dgm:cxn modelId="{B8CFDF63-E072-4F5B-AB40-4FD67E997764}" type="presOf" srcId="{DBA1ADA8-5549-45F4-9400-4B5A25A069D0}" destId="{92C3DFAB-E859-4841-9489-28E11ACAB48F}" srcOrd="0" destOrd="0" presId="urn:microsoft.com/office/officeart/2005/8/layout/process3"/>
    <dgm:cxn modelId="{16EF5B45-FA38-4FF9-AD6E-87CD1CF28378}" type="presOf" srcId="{90B797B3-048F-48A5-B4AE-101C231170CF}" destId="{34E0375E-30AB-44C0-B06C-B85CD218E9E4}" srcOrd="1" destOrd="0" presId="urn:microsoft.com/office/officeart/2005/8/layout/process3"/>
    <dgm:cxn modelId="{6E64FA45-5815-47F7-B18E-56D9A4E38996}" type="presOf" srcId="{BFCA1020-0999-4BE5-9086-A71A9C5A5F40}" destId="{8C49058B-F1F7-44E6-A96C-3F86923E035D}" srcOrd="0" destOrd="1" presId="urn:microsoft.com/office/officeart/2005/8/layout/process3"/>
    <dgm:cxn modelId="{E05BF247-5FD5-489E-BAE9-1D3F69184947}" srcId="{DBA1ADA8-5549-45F4-9400-4B5A25A069D0}" destId="{AA1B0F5F-EDBF-4D27-8741-D8D332B35571}" srcOrd="3" destOrd="0" parTransId="{35504BA9-C004-4219-A2E0-95BC8FEE4B54}" sibTransId="{B00FD9DC-6281-49C1-84BC-6304BB440ABA}"/>
    <dgm:cxn modelId="{D77D786D-3BB8-4A9A-AEAA-6478CDAFBF78}" srcId="{6E42D97E-38E8-45E4-A102-6AC7AB599C20}" destId="{DBA1ADA8-5549-45F4-9400-4B5A25A069D0}" srcOrd="0" destOrd="0" parTransId="{5A6C5B39-580E-4439-9034-878926510B6B}" sibTransId="{989EB6D3-1888-48CC-ADE7-BC772C518D95}"/>
    <dgm:cxn modelId="{648EF14D-D586-4C1B-998F-3C2EE474592A}" type="presOf" srcId="{A5C897A6-7293-4185-B969-0927A6C14321}" destId="{9069CCF5-B60B-4640-8D6C-8B833838F7BD}" srcOrd="0" destOrd="1" presId="urn:microsoft.com/office/officeart/2005/8/layout/process3"/>
    <dgm:cxn modelId="{3EC0B14E-15B4-44C4-85AE-891EA33263C7}" type="presOf" srcId="{06275370-FE2D-4E69-8914-3B2766961D22}" destId="{5CDF2F70-5E85-43B3-BC53-2602DDCA893C}" srcOrd="0" destOrd="2" presId="urn:microsoft.com/office/officeart/2005/8/layout/process3"/>
    <dgm:cxn modelId="{71E58580-732C-4399-8621-32D50829317A}" type="presOf" srcId="{989EB6D3-1888-48CC-ADE7-BC772C518D95}" destId="{1D452449-3D09-48E9-84C0-5C1E4022DBB8}" srcOrd="0" destOrd="0" presId="urn:microsoft.com/office/officeart/2005/8/layout/process3"/>
    <dgm:cxn modelId="{5FC57282-68C1-42F6-8A75-1DD5B786B34E}" type="presOf" srcId="{DBA1ADA8-5549-45F4-9400-4B5A25A069D0}" destId="{9F5BF448-0854-487E-9D38-42CACE6B10E5}" srcOrd="1" destOrd="0" presId="urn:microsoft.com/office/officeart/2005/8/layout/process3"/>
    <dgm:cxn modelId="{6BA5C188-592D-484D-916D-9FA7C3C292CC}" type="presOf" srcId="{71786928-9AF9-4FC3-A639-CC6C2DBE2608}" destId="{8C49058B-F1F7-44E6-A96C-3F86923E035D}" srcOrd="0" destOrd="2" presId="urn:microsoft.com/office/officeart/2005/8/layout/process3"/>
    <dgm:cxn modelId="{898C638A-7ADF-49C6-A283-920AB67FCED1}" srcId="{80173EF3-D108-461D-9BBB-668CD3A98B09}" destId="{4E65C54E-4C36-46FA-95F9-2A8899CC1186}" srcOrd="0" destOrd="0" parTransId="{4A1EF007-E781-47F1-822B-BB889C9FFFD8}" sibTransId="{A2670AD4-672B-407B-9CC5-44AB1909C9EE}"/>
    <dgm:cxn modelId="{C024AF8F-FDE5-40F6-BCEF-6CEA2F3C31D8}" type="presOf" srcId="{52DF8D90-9D1D-48B4-8504-3F6724A789E2}" destId="{1B9D54AA-9830-4A49-A2A6-8BD1799F0743}" srcOrd="0" destOrd="1" presId="urn:microsoft.com/office/officeart/2005/8/layout/process3"/>
    <dgm:cxn modelId="{BEA12D90-4CB5-4175-A2C5-DA42921AA8DB}" type="presOf" srcId="{80173EF3-D108-461D-9BBB-668CD3A98B09}" destId="{07A88AC4-8251-4348-9E15-DBCE28AEA22F}" srcOrd="1" destOrd="0" presId="urn:microsoft.com/office/officeart/2005/8/layout/process3"/>
    <dgm:cxn modelId="{444CFF98-A97A-4FFA-BA92-8E445483705C}" type="presOf" srcId="{4E65C54E-4C36-46FA-95F9-2A8899CC1186}" destId="{5CDF2F70-5E85-43B3-BC53-2602DDCA893C}" srcOrd="0" destOrd="0" presId="urn:microsoft.com/office/officeart/2005/8/layout/process3"/>
    <dgm:cxn modelId="{B7F8CD9A-DFBE-4717-AEB0-128AB222BE9D}" type="presOf" srcId="{6E42D97E-38E8-45E4-A102-6AC7AB599C20}" destId="{6CD62850-8F51-49F7-820E-C91EA0BABAB3}" srcOrd="0" destOrd="0" presId="urn:microsoft.com/office/officeart/2005/8/layout/process3"/>
    <dgm:cxn modelId="{9297A89F-041D-480F-A3B8-9C51ECC4E0C3}" srcId="{90B797B3-048F-48A5-B4AE-101C231170CF}" destId="{A5C897A6-7293-4185-B969-0927A6C14321}" srcOrd="1" destOrd="0" parTransId="{5D7E4891-8AF3-4985-8FFE-633BE2FC945C}" sibTransId="{132F9504-3C6E-4171-BC45-A400B5374C7E}"/>
    <dgm:cxn modelId="{42BA4FA2-EFD1-4767-A526-21FE9F5E3AA6}" type="presOf" srcId="{90B797B3-048F-48A5-B4AE-101C231170CF}" destId="{4456515A-F3AB-4F5E-BDE1-8FF0ED7952E7}" srcOrd="0" destOrd="0" presId="urn:microsoft.com/office/officeart/2005/8/layout/process3"/>
    <dgm:cxn modelId="{0C6A4FAD-EFB7-4944-B0CB-11A8C16320F2}" type="presOf" srcId="{80173EF3-D108-461D-9BBB-668CD3A98B09}" destId="{4828D5F5-A484-4F5A-BCDD-C56DF4531C14}" srcOrd="0" destOrd="0" presId="urn:microsoft.com/office/officeart/2005/8/layout/process3"/>
    <dgm:cxn modelId="{84989EB2-5A1C-497E-8FBF-F9F3D955D2B9}" srcId="{DBA1ADA8-5549-45F4-9400-4B5A25A069D0}" destId="{71786928-9AF9-4FC3-A639-CC6C2DBE2608}" srcOrd="2" destOrd="0" parTransId="{AB161AC4-7DE7-4AF6-9583-81CA89810D9E}" sibTransId="{9FD6E37C-6533-4631-A6CC-A489E0470D5B}"/>
    <dgm:cxn modelId="{C119D5B7-FDA1-44EC-B27E-A6DCA2211F0E}" srcId="{DBA1ADA8-5549-45F4-9400-4B5A25A069D0}" destId="{D7F91B83-2DC0-40EE-8EBB-8B6CC39B73DE}" srcOrd="0" destOrd="0" parTransId="{BB39DAE0-33AF-4A6C-88DD-46D511FD7D21}" sibTransId="{3A8B7FF3-9C52-43CD-B7FE-948A7CB3DE6F}"/>
    <dgm:cxn modelId="{23B78DBA-9960-4F3E-AC69-DBA551A93171}" srcId="{6E42D97E-38E8-45E4-A102-6AC7AB599C20}" destId="{D9D51D84-624D-43B8-B1FB-CB2240B6432E}" srcOrd="2" destOrd="0" parTransId="{A9F90432-4368-400F-9D1B-64B015050D4A}" sibTransId="{30ABFD45-DEDA-4042-8FB7-387F13744149}"/>
    <dgm:cxn modelId="{8C6DA6C9-6BEF-4867-8D78-12BE2F74A259}" type="presOf" srcId="{30ABFD45-DEDA-4042-8FB7-387F13744149}" destId="{200AA53C-6878-4950-B2DB-0ACE5B5A1DC0}" srcOrd="1" destOrd="0" presId="urn:microsoft.com/office/officeart/2005/8/layout/process3"/>
    <dgm:cxn modelId="{D1E0B6D8-FDE2-491C-B831-CC2953D8D635}" type="presOf" srcId="{B9E84B3F-AFDA-4AEA-BA90-D03DAF643656}" destId="{F78588FE-163B-43C9-B98E-67C28E7517FB}" srcOrd="1" destOrd="0" presId="urn:microsoft.com/office/officeart/2005/8/layout/process3"/>
    <dgm:cxn modelId="{0E80BCE8-FF0A-4A79-91D1-C4A733353909}" srcId="{90B797B3-048F-48A5-B4AE-101C231170CF}" destId="{7E53AF64-E76C-40DE-B7A8-FB89FDDEDA5D}" srcOrd="0" destOrd="0" parTransId="{19ED6353-26E8-43D9-9BD9-521F20DAAC01}" sibTransId="{DFDEA7E5-DAFE-442E-966F-2BE7CFAD4F2D}"/>
    <dgm:cxn modelId="{C1E3FDEE-0B38-4BA5-84A3-4B6E84BAB606}" type="presOf" srcId="{D8594957-AC78-4D5C-BA6D-FA5F20A4939F}" destId="{1B9D54AA-9830-4A49-A2A6-8BD1799F0743}" srcOrd="0" destOrd="0" presId="urn:microsoft.com/office/officeart/2005/8/layout/process3"/>
    <dgm:cxn modelId="{4DBD10F4-D4BB-46DC-AE44-D980C58CB1D6}" type="presOf" srcId="{D9D51D84-624D-43B8-B1FB-CB2240B6432E}" destId="{22E59416-172D-41F4-8B21-604A152EB885}" srcOrd="1" destOrd="0" presId="urn:microsoft.com/office/officeart/2005/8/layout/process3"/>
    <dgm:cxn modelId="{AC7173F4-7B44-4D56-AFBB-C20A271D2014}" type="presOf" srcId="{989EB6D3-1888-48CC-ADE7-BC772C518D95}" destId="{D8CF76E6-99F3-417B-929C-03691FF69A3D}" srcOrd="1" destOrd="0" presId="urn:microsoft.com/office/officeart/2005/8/layout/process3"/>
    <dgm:cxn modelId="{72EA6263-B608-4256-8EF7-FDF85CAFF561}" type="presParOf" srcId="{6CD62850-8F51-49F7-820E-C91EA0BABAB3}" destId="{876EC9AC-E8E3-4F6F-95FB-99EF5F0C4642}" srcOrd="0" destOrd="0" presId="urn:microsoft.com/office/officeart/2005/8/layout/process3"/>
    <dgm:cxn modelId="{04F07401-D23A-48BB-B9A0-ACBA9B0A0430}" type="presParOf" srcId="{876EC9AC-E8E3-4F6F-95FB-99EF5F0C4642}" destId="{92C3DFAB-E859-4841-9489-28E11ACAB48F}" srcOrd="0" destOrd="0" presId="urn:microsoft.com/office/officeart/2005/8/layout/process3"/>
    <dgm:cxn modelId="{1F03EEA9-8D33-415A-BD36-C251C4D37610}" type="presParOf" srcId="{876EC9AC-E8E3-4F6F-95FB-99EF5F0C4642}" destId="{9F5BF448-0854-487E-9D38-42CACE6B10E5}" srcOrd="1" destOrd="0" presId="urn:microsoft.com/office/officeart/2005/8/layout/process3"/>
    <dgm:cxn modelId="{33607B4B-011F-46B6-9942-1CD0D678254E}" type="presParOf" srcId="{876EC9AC-E8E3-4F6F-95FB-99EF5F0C4642}" destId="{8C49058B-F1F7-44E6-A96C-3F86923E035D}" srcOrd="2" destOrd="0" presId="urn:microsoft.com/office/officeart/2005/8/layout/process3"/>
    <dgm:cxn modelId="{3418C1F6-5C9A-496E-B224-AE52588766AB}" type="presParOf" srcId="{6CD62850-8F51-49F7-820E-C91EA0BABAB3}" destId="{1D452449-3D09-48E9-84C0-5C1E4022DBB8}" srcOrd="1" destOrd="0" presId="urn:microsoft.com/office/officeart/2005/8/layout/process3"/>
    <dgm:cxn modelId="{DDBC07DD-BCE3-49A8-8A47-4048AD6515C1}" type="presParOf" srcId="{1D452449-3D09-48E9-84C0-5C1E4022DBB8}" destId="{D8CF76E6-99F3-417B-929C-03691FF69A3D}" srcOrd="0" destOrd="0" presId="urn:microsoft.com/office/officeart/2005/8/layout/process3"/>
    <dgm:cxn modelId="{4E5C2FE5-4B99-4476-9B40-14DFC18C5B5A}" type="presParOf" srcId="{6CD62850-8F51-49F7-820E-C91EA0BABAB3}" destId="{A490F7DB-BD6F-4808-ABEF-E949F26D00E7}" srcOrd="2" destOrd="0" presId="urn:microsoft.com/office/officeart/2005/8/layout/process3"/>
    <dgm:cxn modelId="{1A80F289-0A8D-40E3-9102-FCF4BB1BA601}" type="presParOf" srcId="{A490F7DB-BD6F-4808-ABEF-E949F26D00E7}" destId="{4456515A-F3AB-4F5E-BDE1-8FF0ED7952E7}" srcOrd="0" destOrd="0" presId="urn:microsoft.com/office/officeart/2005/8/layout/process3"/>
    <dgm:cxn modelId="{3A4C90A9-5EB7-4F78-98DE-A0CE3D9D1D94}" type="presParOf" srcId="{A490F7DB-BD6F-4808-ABEF-E949F26D00E7}" destId="{34E0375E-30AB-44C0-B06C-B85CD218E9E4}" srcOrd="1" destOrd="0" presId="urn:microsoft.com/office/officeart/2005/8/layout/process3"/>
    <dgm:cxn modelId="{7D2CC442-ADED-4761-A3CE-8B77BFF7C9EE}" type="presParOf" srcId="{A490F7DB-BD6F-4808-ABEF-E949F26D00E7}" destId="{9069CCF5-B60B-4640-8D6C-8B833838F7BD}" srcOrd="2" destOrd="0" presId="urn:microsoft.com/office/officeart/2005/8/layout/process3"/>
    <dgm:cxn modelId="{64F6E529-623B-4257-884E-3C597F45E7C2}" type="presParOf" srcId="{6CD62850-8F51-49F7-820E-C91EA0BABAB3}" destId="{9DA2BFB4-AB92-4647-9454-2A909A4B39BE}" srcOrd="3" destOrd="0" presId="urn:microsoft.com/office/officeart/2005/8/layout/process3"/>
    <dgm:cxn modelId="{42100D82-ED1B-400E-AA05-585D403EFC4B}" type="presParOf" srcId="{9DA2BFB4-AB92-4647-9454-2A909A4B39BE}" destId="{F78588FE-163B-43C9-B98E-67C28E7517FB}" srcOrd="0" destOrd="0" presId="urn:microsoft.com/office/officeart/2005/8/layout/process3"/>
    <dgm:cxn modelId="{9EADD9D1-FD02-496D-82C4-F3F4E6FC590C}" type="presParOf" srcId="{6CD62850-8F51-49F7-820E-C91EA0BABAB3}" destId="{08578376-6402-4047-8A7F-963138E88564}" srcOrd="4" destOrd="0" presId="urn:microsoft.com/office/officeart/2005/8/layout/process3"/>
    <dgm:cxn modelId="{84177FDE-7B76-495E-BD71-A4773A9324E1}" type="presParOf" srcId="{08578376-6402-4047-8A7F-963138E88564}" destId="{6553A840-9105-4817-9BEF-703BF752BFE3}" srcOrd="0" destOrd="0" presId="urn:microsoft.com/office/officeart/2005/8/layout/process3"/>
    <dgm:cxn modelId="{57DB37F7-54F7-4301-9E86-03F3B5441202}" type="presParOf" srcId="{08578376-6402-4047-8A7F-963138E88564}" destId="{22E59416-172D-41F4-8B21-604A152EB885}" srcOrd="1" destOrd="0" presId="urn:microsoft.com/office/officeart/2005/8/layout/process3"/>
    <dgm:cxn modelId="{47E9EECA-0CBC-4712-BD0A-A85D7FC4DD7E}" type="presParOf" srcId="{08578376-6402-4047-8A7F-963138E88564}" destId="{1B9D54AA-9830-4A49-A2A6-8BD1799F0743}" srcOrd="2" destOrd="0" presId="urn:microsoft.com/office/officeart/2005/8/layout/process3"/>
    <dgm:cxn modelId="{B237A46B-EF9B-4A05-ACBE-D373B3A3656A}" type="presParOf" srcId="{6CD62850-8F51-49F7-820E-C91EA0BABAB3}" destId="{590FE343-4DA8-47C6-8C11-6C1B49EA9AAA}" srcOrd="5" destOrd="0" presId="urn:microsoft.com/office/officeart/2005/8/layout/process3"/>
    <dgm:cxn modelId="{20D1AF49-DB5D-486A-9CFF-645889D1ECAF}" type="presParOf" srcId="{590FE343-4DA8-47C6-8C11-6C1B49EA9AAA}" destId="{200AA53C-6878-4950-B2DB-0ACE5B5A1DC0}" srcOrd="0" destOrd="0" presId="urn:microsoft.com/office/officeart/2005/8/layout/process3"/>
    <dgm:cxn modelId="{2F355691-0CB7-4A05-B6BB-36D8DEEA5BBA}" type="presParOf" srcId="{6CD62850-8F51-49F7-820E-C91EA0BABAB3}" destId="{28638B86-5E8F-489B-A70E-84303F1A05E4}" srcOrd="6" destOrd="0" presId="urn:microsoft.com/office/officeart/2005/8/layout/process3"/>
    <dgm:cxn modelId="{1822BE85-287D-4F9D-A395-2E3DE33758E1}" type="presParOf" srcId="{28638B86-5E8F-489B-A70E-84303F1A05E4}" destId="{4828D5F5-A484-4F5A-BCDD-C56DF4531C14}" srcOrd="0" destOrd="0" presId="urn:microsoft.com/office/officeart/2005/8/layout/process3"/>
    <dgm:cxn modelId="{784AED10-6EC4-480A-B7A4-B21EE3749545}" type="presParOf" srcId="{28638B86-5E8F-489B-A70E-84303F1A05E4}" destId="{07A88AC4-8251-4348-9E15-DBCE28AEA22F}" srcOrd="1" destOrd="0" presId="urn:microsoft.com/office/officeart/2005/8/layout/process3"/>
    <dgm:cxn modelId="{BB38761D-31C8-4204-BC24-DA59A337CEBF}" type="presParOf" srcId="{28638B86-5E8F-489B-A70E-84303F1A05E4}" destId="{5CDF2F70-5E85-43B3-BC53-2602DDCA893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A27DFF-057F-453E-A162-897B6A76B8AD}" type="doc">
      <dgm:prSet loTypeId="urn:microsoft.com/office/officeart/2005/8/layout/chevron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1770867-38A1-4E70-8B43-1CAECD001D66}">
      <dgm:prSet/>
      <dgm:spPr/>
      <dgm:t>
        <a:bodyPr/>
        <a:lstStyle/>
        <a:p>
          <a:pPr rtl="0"/>
          <a:r>
            <a:rPr lang="uk-UA" dirty="0"/>
            <a:t>1</a:t>
          </a:r>
          <a:endParaRPr lang="ru-RU" dirty="0"/>
        </a:p>
      </dgm:t>
    </dgm:pt>
    <dgm:pt modelId="{59C77F54-4BC9-4CF2-87D6-A6A8906796D3}" type="parTrans" cxnId="{ED2BFCD1-91F6-4A3F-8391-3EB38B91EE03}">
      <dgm:prSet/>
      <dgm:spPr/>
      <dgm:t>
        <a:bodyPr/>
        <a:lstStyle/>
        <a:p>
          <a:endParaRPr lang="ru-RU"/>
        </a:p>
      </dgm:t>
    </dgm:pt>
    <dgm:pt modelId="{E96779A8-A27D-4D61-A2CA-7A987F4BF740}" type="sibTrans" cxnId="{ED2BFCD1-91F6-4A3F-8391-3EB38B91EE03}">
      <dgm:prSet/>
      <dgm:spPr/>
      <dgm:t>
        <a:bodyPr/>
        <a:lstStyle/>
        <a:p>
          <a:endParaRPr lang="ru-RU"/>
        </a:p>
      </dgm:t>
    </dgm:pt>
    <dgm:pt modelId="{C99F80DA-7988-4EA3-A96E-A42B131395CE}">
      <dgm:prSet/>
      <dgm:spPr/>
      <dgm:t>
        <a:bodyPr/>
        <a:lstStyle/>
        <a:p>
          <a:pPr algn="just" rtl="0"/>
          <a:r>
            <a:rPr lang="uk-UA" b="1" dirty="0"/>
            <a:t>Робота в малих групах: визначити 5 ознак проєктної діяльності </a:t>
          </a:r>
          <a:endParaRPr lang="ru-RU" b="1" dirty="0"/>
        </a:p>
      </dgm:t>
    </dgm:pt>
    <dgm:pt modelId="{4EC42802-0370-4B61-AAA8-9BEC2D3B426F}" type="parTrans" cxnId="{486A4F0A-53AB-4D93-9D8D-0EA3284EC734}">
      <dgm:prSet/>
      <dgm:spPr/>
      <dgm:t>
        <a:bodyPr/>
        <a:lstStyle/>
        <a:p>
          <a:endParaRPr lang="ru-RU"/>
        </a:p>
      </dgm:t>
    </dgm:pt>
    <dgm:pt modelId="{22160F52-E18D-4A22-9077-7E310BD9B676}" type="sibTrans" cxnId="{486A4F0A-53AB-4D93-9D8D-0EA3284EC734}">
      <dgm:prSet/>
      <dgm:spPr/>
      <dgm:t>
        <a:bodyPr/>
        <a:lstStyle/>
        <a:p>
          <a:endParaRPr lang="ru-RU"/>
        </a:p>
      </dgm:t>
    </dgm:pt>
    <dgm:pt modelId="{9F57BAFB-2BFB-4A69-9649-BDD09AB025B2}">
      <dgm:prSet/>
      <dgm:spPr/>
      <dgm:t>
        <a:bodyPr/>
        <a:lstStyle/>
        <a:p>
          <a:pPr rtl="0"/>
          <a:r>
            <a:rPr lang="uk-UA" b="1" dirty="0"/>
            <a:t>2.</a:t>
          </a:r>
        </a:p>
      </dgm:t>
    </dgm:pt>
    <dgm:pt modelId="{FABB853D-66C5-43CE-9E1E-4DF1EE27707E}" type="parTrans" cxnId="{B7F7F47C-0ABD-47D6-A0BE-B5205B77D2E6}">
      <dgm:prSet/>
      <dgm:spPr/>
      <dgm:t>
        <a:bodyPr/>
        <a:lstStyle/>
        <a:p>
          <a:endParaRPr lang="ru-RU"/>
        </a:p>
      </dgm:t>
    </dgm:pt>
    <dgm:pt modelId="{881299CF-377B-4940-929E-C5D90F3B0E99}" type="sibTrans" cxnId="{B7F7F47C-0ABD-47D6-A0BE-B5205B77D2E6}">
      <dgm:prSet/>
      <dgm:spPr/>
      <dgm:t>
        <a:bodyPr/>
        <a:lstStyle/>
        <a:p>
          <a:endParaRPr lang="ru-RU"/>
        </a:p>
      </dgm:t>
    </dgm:pt>
    <dgm:pt modelId="{F6AAFB82-4E51-4E40-BADD-C67FE787BA8E}">
      <dgm:prSet/>
      <dgm:spPr/>
      <dgm:t>
        <a:bodyPr/>
        <a:lstStyle/>
        <a:p>
          <a:pPr algn="just"/>
          <a:r>
            <a:rPr lang="uk-UA" b="1" dirty="0"/>
            <a:t>записати на дошці 5 найважливіших ознак від кожної команди</a:t>
          </a:r>
          <a:endParaRPr lang="ru-RU" b="1" dirty="0"/>
        </a:p>
      </dgm:t>
    </dgm:pt>
    <dgm:pt modelId="{40775942-25BA-44E8-A695-00B37B4EBC4F}" type="parTrans" cxnId="{B1CD32A9-DF2E-4A3D-9478-F1489D8E59C9}">
      <dgm:prSet/>
      <dgm:spPr/>
      <dgm:t>
        <a:bodyPr/>
        <a:lstStyle/>
        <a:p>
          <a:endParaRPr lang="ru-RU"/>
        </a:p>
      </dgm:t>
    </dgm:pt>
    <dgm:pt modelId="{C3DB5ABF-5AEF-4597-B431-D7F222B59E03}" type="sibTrans" cxnId="{B1CD32A9-DF2E-4A3D-9478-F1489D8E59C9}">
      <dgm:prSet/>
      <dgm:spPr/>
      <dgm:t>
        <a:bodyPr/>
        <a:lstStyle/>
        <a:p>
          <a:endParaRPr lang="ru-RU"/>
        </a:p>
      </dgm:t>
    </dgm:pt>
    <dgm:pt modelId="{6BEAF66F-05B4-4BC7-851C-E63CFCDF8BFE}" type="pres">
      <dgm:prSet presAssocID="{12A27DFF-057F-453E-A162-897B6A76B8AD}" presName="linearFlow" presStyleCnt="0">
        <dgm:presLayoutVars>
          <dgm:dir/>
          <dgm:animLvl val="lvl"/>
          <dgm:resizeHandles val="exact"/>
        </dgm:presLayoutVars>
      </dgm:prSet>
      <dgm:spPr/>
    </dgm:pt>
    <dgm:pt modelId="{89D9C64C-84D5-4ECC-AA58-433150D93D2D}" type="pres">
      <dgm:prSet presAssocID="{B1770867-38A1-4E70-8B43-1CAECD001D66}" presName="composite" presStyleCnt="0"/>
      <dgm:spPr/>
    </dgm:pt>
    <dgm:pt modelId="{9E2C1C88-E2EB-4F2E-AF1D-B656D3B93448}" type="pres">
      <dgm:prSet presAssocID="{B1770867-38A1-4E70-8B43-1CAECD001D66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214CD86-F581-4541-91DF-67D0ED053B73}" type="pres">
      <dgm:prSet presAssocID="{B1770867-38A1-4E70-8B43-1CAECD001D66}" presName="descendantText" presStyleLbl="alignAcc1" presStyleIdx="0" presStyleCnt="2">
        <dgm:presLayoutVars>
          <dgm:bulletEnabled val="1"/>
        </dgm:presLayoutVars>
      </dgm:prSet>
      <dgm:spPr/>
    </dgm:pt>
    <dgm:pt modelId="{00A06024-2FBD-4D46-B25D-EE910BE488E2}" type="pres">
      <dgm:prSet presAssocID="{E96779A8-A27D-4D61-A2CA-7A987F4BF740}" presName="sp" presStyleCnt="0"/>
      <dgm:spPr/>
    </dgm:pt>
    <dgm:pt modelId="{37557D98-7AF1-4733-AA9B-BB3D7AE1A594}" type="pres">
      <dgm:prSet presAssocID="{9F57BAFB-2BFB-4A69-9649-BDD09AB025B2}" presName="composite" presStyleCnt="0"/>
      <dgm:spPr/>
    </dgm:pt>
    <dgm:pt modelId="{CBBEA463-A5AB-4D97-AD7C-6A9627B4FCFB}" type="pres">
      <dgm:prSet presAssocID="{9F57BAFB-2BFB-4A69-9649-BDD09AB025B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5815DA7-03FF-4DD9-B0B9-C0E1CDE663F3}" type="pres">
      <dgm:prSet presAssocID="{9F57BAFB-2BFB-4A69-9649-BDD09AB025B2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62D1D0A-FBDD-4B01-8BF5-2A1BB82DE93B}" type="presOf" srcId="{9F57BAFB-2BFB-4A69-9649-BDD09AB025B2}" destId="{CBBEA463-A5AB-4D97-AD7C-6A9627B4FCFB}" srcOrd="0" destOrd="0" presId="urn:microsoft.com/office/officeart/2005/8/layout/chevron2"/>
    <dgm:cxn modelId="{486A4F0A-53AB-4D93-9D8D-0EA3284EC734}" srcId="{B1770867-38A1-4E70-8B43-1CAECD001D66}" destId="{C99F80DA-7988-4EA3-A96E-A42B131395CE}" srcOrd="0" destOrd="0" parTransId="{4EC42802-0370-4B61-AAA8-9BEC2D3B426F}" sibTransId="{22160F52-E18D-4A22-9077-7E310BD9B676}"/>
    <dgm:cxn modelId="{8208FB1F-5537-40D3-971A-E90C0D98049E}" type="presOf" srcId="{F6AAFB82-4E51-4E40-BADD-C67FE787BA8E}" destId="{A5815DA7-03FF-4DD9-B0B9-C0E1CDE663F3}" srcOrd="0" destOrd="0" presId="urn:microsoft.com/office/officeart/2005/8/layout/chevron2"/>
    <dgm:cxn modelId="{99A84523-895E-487E-A929-3AA89C6E7EC3}" type="presOf" srcId="{12A27DFF-057F-453E-A162-897B6A76B8AD}" destId="{6BEAF66F-05B4-4BC7-851C-E63CFCDF8BFE}" srcOrd="0" destOrd="0" presId="urn:microsoft.com/office/officeart/2005/8/layout/chevron2"/>
    <dgm:cxn modelId="{B7F7F47C-0ABD-47D6-A0BE-B5205B77D2E6}" srcId="{12A27DFF-057F-453E-A162-897B6A76B8AD}" destId="{9F57BAFB-2BFB-4A69-9649-BDD09AB025B2}" srcOrd="1" destOrd="0" parTransId="{FABB853D-66C5-43CE-9E1E-4DF1EE27707E}" sibTransId="{881299CF-377B-4940-929E-C5D90F3B0E99}"/>
    <dgm:cxn modelId="{434DF790-91E3-49DB-BB1C-4136828A6AAB}" type="presOf" srcId="{C99F80DA-7988-4EA3-A96E-A42B131395CE}" destId="{0214CD86-F581-4541-91DF-67D0ED053B73}" srcOrd="0" destOrd="0" presId="urn:microsoft.com/office/officeart/2005/8/layout/chevron2"/>
    <dgm:cxn modelId="{B1CD32A9-DF2E-4A3D-9478-F1489D8E59C9}" srcId="{9F57BAFB-2BFB-4A69-9649-BDD09AB025B2}" destId="{F6AAFB82-4E51-4E40-BADD-C67FE787BA8E}" srcOrd="0" destOrd="0" parTransId="{40775942-25BA-44E8-A695-00B37B4EBC4F}" sibTransId="{C3DB5ABF-5AEF-4597-B431-D7F222B59E03}"/>
    <dgm:cxn modelId="{3B8CAEBF-1B18-49C4-91E5-F1E96C273B24}" type="presOf" srcId="{B1770867-38A1-4E70-8B43-1CAECD001D66}" destId="{9E2C1C88-E2EB-4F2E-AF1D-B656D3B93448}" srcOrd="0" destOrd="0" presId="urn:microsoft.com/office/officeart/2005/8/layout/chevron2"/>
    <dgm:cxn modelId="{ED2BFCD1-91F6-4A3F-8391-3EB38B91EE03}" srcId="{12A27DFF-057F-453E-A162-897B6A76B8AD}" destId="{B1770867-38A1-4E70-8B43-1CAECD001D66}" srcOrd="0" destOrd="0" parTransId="{59C77F54-4BC9-4CF2-87D6-A6A8906796D3}" sibTransId="{E96779A8-A27D-4D61-A2CA-7A987F4BF740}"/>
    <dgm:cxn modelId="{30FDC5EE-8F5D-4DD5-9D7D-0C64FF022F55}" type="presParOf" srcId="{6BEAF66F-05B4-4BC7-851C-E63CFCDF8BFE}" destId="{89D9C64C-84D5-4ECC-AA58-433150D93D2D}" srcOrd="0" destOrd="0" presId="urn:microsoft.com/office/officeart/2005/8/layout/chevron2"/>
    <dgm:cxn modelId="{DA01700B-64A2-417F-8C0A-7C1F3AA02FA6}" type="presParOf" srcId="{89D9C64C-84D5-4ECC-AA58-433150D93D2D}" destId="{9E2C1C88-E2EB-4F2E-AF1D-B656D3B93448}" srcOrd="0" destOrd="0" presId="urn:microsoft.com/office/officeart/2005/8/layout/chevron2"/>
    <dgm:cxn modelId="{94E31B89-B013-451A-B9F4-7E7A5532ECA1}" type="presParOf" srcId="{89D9C64C-84D5-4ECC-AA58-433150D93D2D}" destId="{0214CD86-F581-4541-91DF-67D0ED053B73}" srcOrd="1" destOrd="0" presId="urn:microsoft.com/office/officeart/2005/8/layout/chevron2"/>
    <dgm:cxn modelId="{44D370E8-DB7B-4463-BB1D-3A217A00B538}" type="presParOf" srcId="{6BEAF66F-05B4-4BC7-851C-E63CFCDF8BFE}" destId="{00A06024-2FBD-4D46-B25D-EE910BE488E2}" srcOrd="1" destOrd="0" presId="urn:microsoft.com/office/officeart/2005/8/layout/chevron2"/>
    <dgm:cxn modelId="{02F5B327-2B80-41C8-BC2B-AF39DCF7E114}" type="presParOf" srcId="{6BEAF66F-05B4-4BC7-851C-E63CFCDF8BFE}" destId="{37557D98-7AF1-4733-AA9B-BB3D7AE1A594}" srcOrd="2" destOrd="0" presId="urn:microsoft.com/office/officeart/2005/8/layout/chevron2"/>
    <dgm:cxn modelId="{C748816A-6EE5-4D90-9775-A8B8E9C304AF}" type="presParOf" srcId="{37557D98-7AF1-4733-AA9B-BB3D7AE1A594}" destId="{CBBEA463-A5AB-4D97-AD7C-6A9627B4FCFB}" srcOrd="0" destOrd="0" presId="urn:microsoft.com/office/officeart/2005/8/layout/chevron2"/>
    <dgm:cxn modelId="{358C25F5-BF71-4A59-B816-54017381645B}" type="presParOf" srcId="{37557D98-7AF1-4733-AA9B-BB3D7AE1A594}" destId="{A5815DA7-03FF-4DD9-B0B9-C0E1CDE663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9A382E-C999-40DB-8971-7A88BB3729B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FD39C69-5F65-475A-9AEB-697D5B46D2AE}">
      <dgm:prSet phldrT="[Текст]" custT="1"/>
      <dgm:spPr/>
      <dgm:t>
        <a:bodyPr/>
        <a:lstStyle/>
        <a:p>
          <a:r>
            <a:rPr lang="uk-UA" sz="2000" b="1" dirty="0"/>
            <a:t>Команда 1</a:t>
          </a:r>
          <a:endParaRPr lang="ru-RU" sz="2000" b="1" dirty="0"/>
        </a:p>
      </dgm:t>
    </dgm:pt>
    <dgm:pt modelId="{643453E6-0283-43B6-887F-C2E966F29D31}" type="parTrans" cxnId="{4FA45879-CE16-4FC7-A5A1-09EBD7C001F7}">
      <dgm:prSet/>
      <dgm:spPr/>
      <dgm:t>
        <a:bodyPr/>
        <a:lstStyle/>
        <a:p>
          <a:endParaRPr lang="ru-RU"/>
        </a:p>
      </dgm:t>
    </dgm:pt>
    <dgm:pt modelId="{262849B4-9B03-4281-8DBA-2E186210C955}" type="sibTrans" cxnId="{4FA45879-CE16-4FC7-A5A1-09EBD7C001F7}">
      <dgm:prSet/>
      <dgm:spPr/>
      <dgm:t>
        <a:bodyPr/>
        <a:lstStyle/>
        <a:p>
          <a:endParaRPr lang="ru-RU"/>
        </a:p>
      </dgm:t>
    </dgm:pt>
    <dgm:pt modelId="{D84256C6-8A98-4E84-A459-5F0ED8B3651E}">
      <dgm:prSet phldrT="[Текст]" custT="1"/>
      <dgm:spPr/>
      <dgm:t>
        <a:bodyPr/>
        <a:lstStyle/>
        <a:p>
          <a:pPr algn="l"/>
          <a:r>
            <a:rPr lang="uk-UA" sz="1800" b="1" dirty="0"/>
            <a:t>1.</a:t>
          </a:r>
          <a:endParaRPr lang="ru-RU" sz="1800" b="1" dirty="0"/>
        </a:p>
      </dgm:t>
    </dgm:pt>
    <dgm:pt modelId="{D14CB486-8E3C-4F2A-A94A-A1114CAF8490}" type="parTrans" cxnId="{DB15CE48-4006-4251-8D52-6D01A8798409}">
      <dgm:prSet/>
      <dgm:spPr/>
      <dgm:t>
        <a:bodyPr/>
        <a:lstStyle/>
        <a:p>
          <a:endParaRPr lang="ru-RU"/>
        </a:p>
      </dgm:t>
    </dgm:pt>
    <dgm:pt modelId="{33DB2F68-C57E-4F6E-9B0F-310A193A9AA3}" type="sibTrans" cxnId="{DB15CE48-4006-4251-8D52-6D01A8798409}">
      <dgm:prSet/>
      <dgm:spPr/>
      <dgm:t>
        <a:bodyPr/>
        <a:lstStyle/>
        <a:p>
          <a:endParaRPr lang="ru-RU"/>
        </a:p>
      </dgm:t>
    </dgm:pt>
    <dgm:pt modelId="{21D97B2C-F99B-4B6E-ADC2-5E046D0334B9}">
      <dgm:prSet phldrT="[Текст]" custT="1"/>
      <dgm:spPr/>
      <dgm:t>
        <a:bodyPr/>
        <a:lstStyle/>
        <a:p>
          <a:pPr algn="l"/>
          <a:r>
            <a:rPr lang="uk-UA" sz="1800" b="1" dirty="0"/>
            <a:t>2.</a:t>
          </a:r>
          <a:endParaRPr lang="ru-RU" sz="1800" b="1" dirty="0"/>
        </a:p>
      </dgm:t>
    </dgm:pt>
    <dgm:pt modelId="{0A3966B9-D230-4CFB-AF2D-0FC48FB23E76}" type="parTrans" cxnId="{69E1E6D3-AA08-491D-8297-FC77E563D4FC}">
      <dgm:prSet/>
      <dgm:spPr/>
      <dgm:t>
        <a:bodyPr/>
        <a:lstStyle/>
        <a:p>
          <a:endParaRPr lang="ru-RU"/>
        </a:p>
      </dgm:t>
    </dgm:pt>
    <dgm:pt modelId="{931996A5-9C0F-4230-8EA8-1E893DFF1F14}" type="sibTrans" cxnId="{69E1E6D3-AA08-491D-8297-FC77E563D4FC}">
      <dgm:prSet/>
      <dgm:spPr/>
      <dgm:t>
        <a:bodyPr/>
        <a:lstStyle/>
        <a:p>
          <a:endParaRPr lang="ru-RU"/>
        </a:p>
      </dgm:t>
    </dgm:pt>
    <dgm:pt modelId="{66032C3F-2BC4-4531-8049-3E1012164409}">
      <dgm:prSet phldrT="[Текст]" custT="1"/>
      <dgm:spPr/>
      <dgm:t>
        <a:bodyPr/>
        <a:lstStyle/>
        <a:p>
          <a:r>
            <a:rPr lang="uk-UA" sz="2000" b="1" dirty="0"/>
            <a:t>Команда 2</a:t>
          </a:r>
          <a:endParaRPr lang="ru-RU" sz="2000" b="1" dirty="0"/>
        </a:p>
      </dgm:t>
    </dgm:pt>
    <dgm:pt modelId="{F08C95A7-867C-495F-AB97-1C5B08672B78}" type="parTrans" cxnId="{9063BC06-92BE-47C3-8B23-3841BBE2789B}">
      <dgm:prSet/>
      <dgm:spPr/>
      <dgm:t>
        <a:bodyPr/>
        <a:lstStyle/>
        <a:p>
          <a:endParaRPr lang="ru-RU"/>
        </a:p>
      </dgm:t>
    </dgm:pt>
    <dgm:pt modelId="{611BED77-8098-4448-B8E0-24536CBFD962}" type="sibTrans" cxnId="{9063BC06-92BE-47C3-8B23-3841BBE2789B}">
      <dgm:prSet/>
      <dgm:spPr/>
      <dgm:t>
        <a:bodyPr/>
        <a:lstStyle/>
        <a:p>
          <a:endParaRPr lang="ru-RU"/>
        </a:p>
      </dgm:t>
    </dgm:pt>
    <dgm:pt modelId="{A4A9C22A-AFE6-49C6-8426-90C39599CD83}">
      <dgm:prSet phldrT="[Текст]" custT="1"/>
      <dgm:spPr/>
      <dgm:t>
        <a:bodyPr/>
        <a:lstStyle/>
        <a:p>
          <a:pPr algn="l"/>
          <a:r>
            <a:rPr lang="uk-UA" sz="2000" b="1" dirty="0"/>
            <a:t>1.</a:t>
          </a:r>
          <a:endParaRPr lang="ru-RU" sz="2000" b="1" dirty="0"/>
        </a:p>
      </dgm:t>
    </dgm:pt>
    <dgm:pt modelId="{B6046C5F-4BD1-49ED-8F31-892D76815120}" type="parTrans" cxnId="{818C2D75-654D-406C-8CE2-612461E71237}">
      <dgm:prSet/>
      <dgm:spPr/>
      <dgm:t>
        <a:bodyPr/>
        <a:lstStyle/>
        <a:p>
          <a:endParaRPr lang="ru-RU"/>
        </a:p>
      </dgm:t>
    </dgm:pt>
    <dgm:pt modelId="{41B8307C-DD9D-4B92-A0A7-BBAFF0712BE3}" type="sibTrans" cxnId="{818C2D75-654D-406C-8CE2-612461E71237}">
      <dgm:prSet/>
      <dgm:spPr/>
      <dgm:t>
        <a:bodyPr/>
        <a:lstStyle/>
        <a:p>
          <a:endParaRPr lang="ru-RU"/>
        </a:p>
      </dgm:t>
    </dgm:pt>
    <dgm:pt modelId="{38095670-6189-4921-ABE2-B24181C18093}">
      <dgm:prSet phldrT="[Текст]" custT="1"/>
      <dgm:spPr/>
      <dgm:t>
        <a:bodyPr/>
        <a:lstStyle/>
        <a:p>
          <a:pPr algn="l"/>
          <a:r>
            <a:rPr lang="uk-UA" sz="2000" b="1" dirty="0"/>
            <a:t>2.</a:t>
          </a:r>
          <a:endParaRPr lang="ru-RU" sz="2000" b="1" dirty="0"/>
        </a:p>
      </dgm:t>
    </dgm:pt>
    <dgm:pt modelId="{2A4A2EA5-E18B-4625-A0E7-F305FD42FA9C}" type="parTrans" cxnId="{CB531915-B064-4C0F-8BE3-45298FBD20DC}">
      <dgm:prSet/>
      <dgm:spPr/>
      <dgm:t>
        <a:bodyPr/>
        <a:lstStyle/>
        <a:p>
          <a:endParaRPr lang="ru-RU"/>
        </a:p>
      </dgm:t>
    </dgm:pt>
    <dgm:pt modelId="{E18772B9-DD02-4187-8E81-9BF2DC750E14}" type="sibTrans" cxnId="{CB531915-B064-4C0F-8BE3-45298FBD20DC}">
      <dgm:prSet/>
      <dgm:spPr/>
      <dgm:t>
        <a:bodyPr/>
        <a:lstStyle/>
        <a:p>
          <a:endParaRPr lang="ru-RU"/>
        </a:p>
      </dgm:t>
    </dgm:pt>
    <dgm:pt modelId="{F754E848-6FD5-433B-BD8C-5BF5626BED2C}">
      <dgm:prSet phldrT="[Текст]" custT="1"/>
      <dgm:spPr/>
      <dgm:t>
        <a:bodyPr/>
        <a:lstStyle/>
        <a:p>
          <a:pPr algn="l"/>
          <a:r>
            <a:rPr lang="uk-UA" sz="1800" b="1" dirty="0"/>
            <a:t>3.</a:t>
          </a:r>
          <a:endParaRPr lang="ru-RU" sz="1800" b="1" dirty="0"/>
        </a:p>
      </dgm:t>
    </dgm:pt>
    <dgm:pt modelId="{0D4403E2-D270-4E1A-8CAC-83AC5E4CCF0C}" type="parTrans" cxnId="{EB0828AF-7C8B-4708-9FB5-C14ED9B353EC}">
      <dgm:prSet/>
      <dgm:spPr/>
      <dgm:t>
        <a:bodyPr/>
        <a:lstStyle/>
        <a:p>
          <a:endParaRPr lang="ru-RU"/>
        </a:p>
      </dgm:t>
    </dgm:pt>
    <dgm:pt modelId="{7D7D2BCF-9196-4A7F-82B0-C8DBAE865835}" type="sibTrans" cxnId="{EB0828AF-7C8B-4708-9FB5-C14ED9B353EC}">
      <dgm:prSet/>
      <dgm:spPr/>
      <dgm:t>
        <a:bodyPr/>
        <a:lstStyle/>
        <a:p>
          <a:endParaRPr lang="ru-RU"/>
        </a:p>
      </dgm:t>
    </dgm:pt>
    <dgm:pt modelId="{C66CCA77-EB94-44F6-964D-FF9BB693B541}">
      <dgm:prSet phldrT="[Текст]" custT="1"/>
      <dgm:spPr/>
      <dgm:t>
        <a:bodyPr/>
        <a:lstStyle/>
        <a:p>
          <a:pPr algn="l"/>
          <a:r>
            <a:rPr lang="uk-UA" sz="1800" b="1" dirty="0"/>
            <a:t>4.</a:t>
          </a:r>
          <a:endParaRPr lang="ru-RU" sz="1800" b="1" dirty="0"/>
        </a:p>
      </dgm:t>
    </dgm:pt>
    <dgm:pt modelId="{56E381CD-4757-4841-B406-05C7EF39EF13}" type="parTrans" cxnId="{67C990AA-B8D9-4D3A-99B6-A75DEF5DF63F}">
      <dgm:prSet/>
      <dgm:spPr/>
      <dgm:t>
        <a:bodyPr/>
        <a:lstStyle/>
        <a:p>
          <a:endParaRPr lang="ru-RU"/>
        </a:p>
      </dgm:t>
    </dgm:pt>
    <dgm:pt modelId="{5D1FF095-A282-43FE-BC0A-7067650C7C13}" type="sibTrans" cxnId="{67C990AA-B8D9-4D3A-99B6-A75DEF5DF63F}">
      <dgm:prSet/>
      <dgm:spPr/>
      <dgm:t>
        <a:bodyPr/>
        <a:lstStyle/>
        <a:p>
          <a:endParaRPr lang="ru-RU"/>
        </a:p>
      </dgm:t>
    </dgm:pt>
    <dgm:pt modelId="{3026C444-D5FA-49E5-A135-7EA7827EB20F}">
      <dgm:prSet phldrT="[Текст]" custT="1"/>
      <dgm:spPr/>
      <dgm:t>
        <a:bodyPr/>
        <a:lstStyle/>
        <a:p>
          <a:pPr algn="l"/>
          <a:r>
            <a:rPr lang="uk-UA" sz="1800" b="1" dirty="0"/>
            <a:t>5</a:t>
          </a:r>
          <a:r>
            <a:rPr lang="uk-UA" sz="3600" dirty="0"/>
            <a:t>.</a:t>
          </a:r>
          <a:endParaRPr lang="ru-RU" sz="3600" dirty="0"/>
        </a:p>
      </dgm:t>
    </dgm:pt>
    <dgm:pt modelId="{82DBDAD8-6722-4C98-B77C-3116E0D20F3B}" type="parTrans" cxnId="{5E7AAB13-377B-4AC7-AC87-3C4D0B5B461F}">
      <dgm:prSet/>
      <dgm:spPr/>
      <dgm:t>
        <a:bodyPr/>
        <a:lstStyle/>
        <a:p>
          <a:endParaRPr lang="ru-RU"/>
        </a:p>
      </dgm:t>
    </dgm:pt>
    <dgm:pt modelId="{1994C4EC-9767-48E1-AFE3-A94444F2D4B6}" type="sibTrans" cxnId="{5E7AAB13-377B-4AC7-AC87-3C4D0B5B461F}">
      <dgm:prSet/>
      <dgm:spPr/>
      <dgm:t>
        <a:bodyPr/>
        <a:lstStyle/>
        <a:p>
          <a:endParaRPr lang="ru-RU"/>
        </a:p>
      </dgm:t>
    </dgm:pt>
    <dgm:pt modelId="{EED0D172-818E-4CB9-9DCD-DA0BF70D5D24}">
      <dgm:prSet phldrT="[Текст]" custT="1"/>
      <dgm:spPr/>
      <dgm:t>
        <a:bodyPr/>
        <a:lstStyle/>
        <a:p>
          <a:pPr algn="l"/>
          <a:r>
            <a:rPr lang="uk-UA" sz="2000" b="1" dirty="0"/>
            <a:t>5</a:t>
          </a:r>
          <a:r>
            <a:rPr lang="uk-UA" sz="3600" dirty="0"/>
            <a:t>.</a:t>
          </a:r>
          <a:endParaRPr lang="ru-RU" sz="3600" dirty="0"/>
        </a:p>
      </dgm:t>
    </dgm:pt>
    <dgm:pt modelId="{48CC24E3-5B90-44DB-80CE-869BD656ECAA}" type="parTrans" cxnId="{EE3395C4-C925-4EC6-99F5-712F01188D4D}">
      <dgm:prSet/>
      <dgm:spPr/>
      <dgm:t>
        <a:bodyPr/>
        <a:lstStyle/>
        <a:p>
          <a:endParaRPr lang="ru-RU"/>
        </a:p>
      </dgm:t>
    </dgm:pt>
    <dgm:pt modelId="{9035E2B0-4881-40DB-BFFA-DDB3CA8A70F1}" type="sibTrans" cxnId="{EE3395C4-C925-4EC6-99F5-712F01188D4D}">
      <dgm:prSet/>
      <dgm:spPr/>
      <dgm:t>
        <a:bodyPr/>
        <a:lstStyle/>
        <a:p>
          <a:endParaRPr lang="ru-RU"/>
        </a:p>
      </dgm:t>
    </dgm:pt>
    <dgm:pt modelId="{86A56C25-7189-4088-90E5-877F1F68CAD3}">
      <dgm:prSet phldrT="[Текст]" custT="1"/>
      <dgm:spPr/>
      <dgm:t>
        <a:bodyPr/>
        <a:lstStyle/>
        <a:p>
          <a:pPr algn="l"/>
          <a:r>
            <a:rPr lang="uk-UA" sz="2000" b="1" dirty="0"/>
            <a:t>3.</a:t>
          </a:r>
          <a:endParaRPr lang="ru-RU" sz="2000" b="1" dirty="0"/>
        </a:p>
      </dgm:t>
    </dgm:pt>
    <dgm:pt modelId="{E935D1F3-47BD-4801-B452-DFDE316B1956}" type="parTrans" cxnId="{3E5C9046-64A7-4F92-83AF-67655C0755B5}">
      <dgm:prSet/>
      <dgm:spPr/>
      <dgm:t>
        <a:bodyPr/>
        <a:lstStyle/>
        <a:p>
          <a:endParaRPr lang="ru-RU"/>
        </a:p>
      </dgm:t>
    </dgm:pt>
    <dgm:pt modelId="{7600DC57-47D7-4CDF-8DF0-07274A545D5E}" type="sibTrans" cxnId="{3E5C9046-64A7-4F92-83AF-67655C0755B5}">
      <dgm:prSet/>
      <dgm:spPr/>
      <dgm:t>
        <a:bodyPr/>
        <a:lstStyle/>
        <a:p>
          <a:endParaRPr lang="ru-RU"/>
        </a:p>
      </dgm:t>
    </dgm:pt>
    <dgm:pt modelId="{2939890D-F02B-48AB-AF32-D65B786A186F}">
      <dgm:prSet phldrT="[Текст]" custT="1"/>
      <dgm:spPr/>
      <dgm:t>
        <a:bodyPr/>
        <a:lstStyle/>
        <a:p>
          <a:pPr algn="l"/>
          <a:r>
            <a:rPr lang="uk-UA" sz="2000" b="1" dirty="0"/>
            <a:t>4.</a:t>
          </a:r>
          <a:endParaRPr lang="ru-RU" sz="2000" b="1" dirty="0"/>
        </a:p>
      </dgm:t>
    </dgm:pt>
    <dgm:pt modelId="{A47711C8-621E-492D-815A-B2F0318A8272}" type="parTrans" cxnId="{429ED80F-3709-4E95-961B-DADC4A105C74}">
      <dgm:prSet/>
      <dgm:spPr/>
      <dgm:t>
        <a:bodyPr/>
        <a:lstStyle/>
        <a:p>
          <a:endParaRPr lang="ru-RU"/>
        </a:p>
      </dgm:t>
    </dgm:pt>
    <dgm:pt modelId="{EDBABB02-6E9E-4ED7-8D9A-EC11CA7CAE60}" type="sibTrans" cxnId="{429ED80F-3709-4E95-961B-DADC4A105C74}">
      <dgm:prSet/>
      <dgm:spPr/>
      <dgm:t>
        <a:bodyPr/>
        <a:lstStyle/>
        <a:p>
          <a:endParaRPr lang="ru-RU"/>
        </a:p>
      </dgm:t>
    </dgm:pt>
    <dgm:pt modelId="{FC36F2DE-A261-4A3F-80EE-DB1A12EC73D0}" type="pres">
      <dgm:prSet presAssocID="{D29A382E-C999-40DB-8971-7A88BB3729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ED8411-C597-4308-84B4-2DA30F5A30BB}" type="pres">
      <dgm:prSet presAssocID="{2FD39C69-5F65-475A-9AEB-697D5B46D2AE}" presName="root" presStyleCnt="0"/>
      <dgm:spPr/>
    </dgm:pt>
    <dgm:pt modelId="{5F1EE803-1677-4630-BB4A-8396260F9776}" type="pres">
      <dgm:prSet presAssocID="{2FD39C69-5F65-475A-9AEB-697D5B46D2AE}" presName="rootComposite" presStyleCnt="0"/>
      <dgm:spPr/>
    </dgm:pt>
    <dgm:pt modelId="{D057453E-6601-444F-B791-CE419C75B051}" type="pres">
      <dgm:prSet presAssocID="{2FD39C69-5F65-475A-9AEB-697D5B46D2AE}" presName="rootText" presStyleLbl="node1" presStyleIdx="0" presStyleCnt="2" custScaleX="268169"/>
      <dgm:spPr/>
    </dgm:pt>
    <dgm:pt modelId="{9C28D19D-F132-4838-A9D7-99A7FAD6A9DD}" type="pres">
      <dgm:prSet presAssocID="{2FD39C69-5F65-475A-9AEB-697D5B46D2AE}" presName="rootConnector" presStyleLbl="node1" presStyleIdx="0" presStyleCnt="2"/>
      <dgm:spPr/>
    </dgm:pt>
    <dgm:pt modelId="{B1A41301-5D56-404A-93A0-47AAAB1849C2}" type="pres">
      <dgm:prSet presAssocID="{2FD39C69-5F65-475A-9AEB-697D5B46D2AE}" presName="childShape" presStyleCnt="0"/>
      <dgm:spPr/>
    </dgm:pt>
    <dgm:pt modelId="{B18A3CB8-A182-4762-9797-A38949E7CBF4}" type="pres">
      <dgm:prSet presAssocID="{D14CB486-8E3C-4F2A-A94A-A1114CAF8490}" presName="Name13" presStyleLbl="parChTrans1D2" presStyleIdx="0" presStyleCnt="10"/>
      <dgm:spPr/>
    </dgm:pt>
    <dgm:pt modelId="{D2365349-2C0F-439D-82DA-E5404F74C9C6}" type="pres">
      <dgm:prSet presAssocID="{D84256C6-8A98-4E84-A459-5F0ED8B3651E}" presName="childText" presStyleLbl="bgAcc1" presStyleIdx="0" presStyleCnt="10" custScaleX="291239">
        <dgm:presLayoutVars>
          <dgm:bulletEnabled val="1"/>
        </dgm:presLayoutVars>
      </dgm:prSet>
      <dgm:spPr/>
    </dgm:pt>
    <dgm:pt modelId="{1468AE53-7AB9-4451-AC41-1997F9FE0E81}" type="pres">
      <dgm:prSet presAssocID="{0A3966B9-D230-4CFB-AF2D-0FC48FB23E76}" presName="Name13" presStyleLbl="parChTrans1D2" presStyleIdx="1" presStyleCnt="10"/>
      <dgm:spPr/>
    </dgm:pt>
    <dgm:pt modelId="{5950B2EC-E65D-41D8-8850-B48EF7B6858E}" type="pres">
      <dgm:prSet presAssocID="{21D97B2C-F99B-4B6E-ADC2-5E046D0334B9}" presName="childText" presStyleLbl="bgAcc1" presStyleIdx="1" presStyleCnt="10" custScaleX="294131">
        <dgm:presLayoutVars>
          <dgm:bulletEnabled val="1"/>
        </dgm:presLayoutVars>
      </dgm:prSet>
      <dgm:spPr/>
    </dgm:pt>
    <dgm:pt modelId="{028ACDF6-3E90-4486-B692-12462D0D7784}" type="pres">
      <dgm:prSet presAssocID="{0D4403E2-D270-4E1A-8CAC-83AC5E4CCF0C}" presName="Name13" presStyleLbl="parChTrans1D2" presStyleIdx="2" presStyleCnt="10"/>
      <dgm:spPr/>
    </dgm:pt>
    <dgm:pt modelId="{E648A9B0-53B6-4E3B-8E97-750F9C550255}" type="pres">
      <dgm:prSet presAssocID="{F754E848-6FD5-433B-BD8C-5BF5626BED2C}" presName="childText" presStyleLbl="bgAcc1" presStyleIdx="2" presStyleCnt="10" custScaleX="294131">
        <dgm:presLayoutVars>
          <dgm:bulletEnabled val="1"/>
        </dgm:presLayoutVars>
      </dgm:prSet>
      <dgm:spPr/>
    </dgm:pt>
    <dgm:pt modelId="{7C54E613-78E1-4C6C-B388-0A8135C3918A}" type="pres">
      <dgm:prSet presAssocID="{56E381CD-4757-4841-B406-05C7EF39EF13}" presName="Name13" presStyleLbl="parChTrans1D2" presStyleIdx="3" presStyleCnt="10"/>
      <dgm:spPr/>
    </dgm:pt>
    <dgm:pt modelId="{CD8296CF-699C-4CFD-B498-236870213742}" type="pres">
      <dgm:prSet presAssocID="{C66CCA77-EB94-44F6-964D-FF9BB693B541}" presName="childText" presStyleLbl="bgAcc1" presStyleIdx="3" presStyleCnt="10" custScaleX="291240">
        <dgm:presLayoutVars>
          <dgm:bulletEnabled val="1"/>
        </dgm:presLayoutVars>
      </dgm:prSet>
      <dgm:spPr/>
    </dgm:pt>
    <dgm:pt modelId="{733DC38A-7D14-4708-96E2-E645D01D72C8}" type="pres">
      <dgm:prSet presAssocID="{82DBDAD8-6722-4C98-B77C-3116E0D20F3B}" presName="Name13" presStyleLbl="parChTrans1D2" presStyleIdx="4" presStyleCnt="10"/>
      <dgm:spPr/>
    </dgm:pt>
    <dgm:pt modelId="{2A26EF45-E453-4C38-9013-BD43D1B6AE54}" type="pres">
      <dgm:prSet presAssocID="{3026C444-D5FA-49E5-A135-7EA7827EB20F}" presName="childText" presStyleLbl="bgAcc1" presStyleIdx="4" presStyleCnt="10" custScaleX="291239">
        <dgm:presLayoutVars>
          <dgm:bulletEnabled val="1"/>
        </dgm:presLayoutVars>
      </dgm:prSet>
      <dgm:spPr/>
    </dgm:pt>
    <dgm:pt modelId="{58325245-38F4-4411-ADA7-0C09730F19F6}" type="pres">
      <dgm:prSet presAssocID="{66032C3F-2BC4-4531-8049-3E1012164409}" presName="root" presStyleCnt="0"/>
      <dgm:spPr/>
    </dgm:pt>
    <dgm:pt modelId="{45765E7E-8920-4CF2-9937-0F3CFD76D5DC}" type="pres">
      <dgm:prSet presAssocID="{66032C3F-2BC4-4531-8049-3E1012164409}" presName="rootComposite" presStyleCnt="0"/>
      <dgm:spPr/>
    </dgm:pt>
    <dgm:pt modelId="{5A61C1BA-70BF-487E-B94B-310FF2E265BA}" type="pres">
      <dgm:prSet presAssocID="{66032C3F-2BC4-4531-8049-3E1012164409}" presName="rootText" presStyleLbl="node1" presStyleIdx="1" presStyleCnt="2" custScaleX="269382"/>
      <dgm:spPr/>
    </dgm:pt>
    <dgm:pt modelId="{A5A7295C-779A-456B-8C00-31D776FD045C}" type="pres">
      <dgm:prSet presAssocID="{66032C3F-2BC4-4531-8049-3E1012164409}" presName="rootConnector" presStyleLbl="node1" presStyleIdx="1" presStyleCnt="2"/>
      <dgm:spPr/>
    </dgm:pt>
    <dgm:pt modelId="{08CB05AE-86E2-4979-98EC-6E8CA01B339B}" type="pres">
      <dgm:prSet presAssocID="{66032C3F-2BC4-4531-8049-3E1012164409}" presName="childShape" presStyleCnt="0"/>
      <dgm:spPr/>
    </dgm:pt>
    <dgm:pt modelId="{1511E08D-70AA-47A9-8375-A9A5A4FA93A4}" type="pres">
      <dgm:prSet presAssocID="{B6046C5F-4BD1-49ED-8F31-892D76815120}" presName="Name13" presStyleLbl="parChTrans1D2" presStyleIdx="5" presStyleCnt="10"/>
      <dgm:spPr/>
    </dgm:pt>
    <dgm:pt modelId="{B6A746AF-27BF-4828-AB7C-6F2B7AB91CE3}" type="pres">
      <dgm:prSet presAssocID="{A4A9C22A-AFE6-49C6-8426-90C39599CD83}" presName="childText" presStyleLbl="bgAcc1" presStyleIdx="5" presStyleCnt="10" custScaleX="284316">
        <dgm:presLayoutVars>
          <dgm:bulletEnabled val="1"/>
        </dgm:presLayoutVars>
      </dgm:prSet>
      <dgm:spPr/>
    </dgm:pt>
    <dgm:pt modelId="{86310AFA-26CF-4305-9EDA-060E6B26E65F}" type="pres">
      <dgm:prSet presAssocID="{2A4A2EA5-E18B-4625-A0E7-F305FD42FA9C}" presName="Name13" presStyleLbl="parChTrans1D2" presStyleIdx="6" presStyleCnt="10"/>
      <dgm:spPr/>
    </dgm:pt>
    <dgm:pt modelId="{E9542055-A6B6-4C6F-BAEA-EDEFE95A9C0D}" type="pres">
      <dgm:prSet presAssocID="{38095670-6189-4921-ABE2-B24181C18093}" presName="childText" presStyleLbl="bgAcc1" presStyleIdx="6" presStyleCnt="10" custScaleX="284315">
        <dgm:presLayoutVars>
          <dgm:bulletEnabled val="1"/>
        </dgm:presLayoutVars>
      </dgm:prSet>
      <dgm:spPr/>
    </dgm:pt>
    <dgm:pt modelId="{A5F4AEE0-3711-498E-B17C-0A5EB7F6F721}" type="pres">
      <dgm:prSet presAssocID="{E935D1F3-47BD-4801-B452-DFDE316B1956}" presName="Name13" presStyleLbl="parChTrans1D2" presStyleIdx="7" presStyleCnt="10"/>
      <dgm:spPr/>
    </dgm:pt>
    <dgm:pt modelId="{373E7028-D953-4266-8112-6792B10AFDA4}" type="pres">
      <dgm:prSet presAssocID="{86A56C25-7189-4088-90E5-877F1F68CAD3}" presName="childText" presStyleLbl="bgAcc1" presStyleIdx="7" presStyleCnt="10" custScaleX="284316">
        <dgm:presLayoutVars>
          <dgm:bulletEnabled val="1"/>
        </dgm:presLayoutVars>
      </dgm:prSet>
      <dgm:spPr/>
    </dgm:pt>
    <dgm:pt modelId="{4B4883B2-7E72-42C4-8E96-0004EF11895F}" type="pres">
      <dgm:prSet presAssocID="{A47711C8-621E-492D-815A-B2F0318A8272}" presName="Name13" presStyleLbl="parChTrans1D2" presStyleIdx="8" presStyleCnt="10"/>
      <dgm:spPr/>
    </dgm:pt>
    <dgm:pt modelId="{5796D7BF-655F-43CB-ABD6-82106E8CAF27}" type="pres">
      <dgm:prSet presAssocID="{2939890D-F02B-48AB-AF32-D65B786A186F}" presName="childText" presStyleLbl="bgAcc1" presStyleIdx="8" presStyleCnt="10" custScaleX="284316" custLinFactNeighborX="3150" custLinFactNeighborY="13476">
        <dgm:presLayoutVars>
          <dgm:bulletEnabled val="1"/>
        </dgm:presLayoutVars>
      </dgm:prSet>
      <dgm:spPr/>
    </dgm:pt>
    <dgm:pt modelId="{4D11514D-1C6C-4F2D-8D72-377C46311D6A}" type="pres">
      <dgm:prSet presAssocID="{48CC24E3-5B90-44DB-80CE-869BD656ECAA}" presName="Name13" presStyleLbl="parChTrans1D2" presStyleIdx="9" presStyleCnt="10"/>
      <dgm:spPr/>
    </dgm:pt>
    <dgm:pt modelId="{F5F99009-DE0B-444F-A5C7-F8455EE2111C}" type="pres">
      <dgm:prSet presAssocID="{EED0D172-818E-4CB9-9DCD-DA0BF70D5D24}" presName="childText" presStyleLbl="bgAcc1" presStyleIdx="9" presStyleCnt="10" custScaleX="284316">
        <dgm:presLayoutVars>
          <dgm:bulletEnabled val="1"/>
        </dgm:presLayoutVars>
      </dgm:prSet>
      <dgm:spPr/>
    </dgm:pt>
  </dgm:ptLst>
  <dgm:cxnLst>
    <dgm:cxn modelId="{39B1FC02-93B4-460C-A148-048C4985BB06}" type="presOf" srcId="{A4A9C22A-AFE6-49C6-8426-90C39599CD83}" destId="{B6A746AF-27BF-4828-AB7C-6F2B7AB91CE3}" srcOrd="0" destOrd="0" presId="urn:microsoft.com/office/officeart/2005/8/layout/hierarchy3"/>
    <dgm:cxn modelId="{9063BC06-92BE-47C3-8B23-3841BBE2789B}" srcId="{D29A382E-C999-40DB-8971-7A88BB3729B1}" destId="{66032C3F-2BC4-4531-8049-3E1012164409}" srcOrd="1" destOrd="0" parTransId="{F08C95A7-867C-495F-AB97-1C5B08672B78}" sibTransId="{611BED77-8098-4448-B8E0-24536CBFD962}"/>
    <dgm:cxn modelId="{0BEF130C-3105-433B-99CC-85AF77D76BC4}" type="presOf" srcId="{0D4403E2-D270-4E1A-8CAC-83AC5E4CCF0C}" destId="{028ACDF6-3E90-4486-B692-12462D0D7784}" srcOrd="0" destOrd="0" presId="urn:microsoft.com/office/officeart/2005/8/layout/hierarchy3"/>
    <dgm:cxn modelId="{429ED80F-3709-4E95-961B-DADC4A105C74}" srcId="{66032C3F-2BC4-4531-8049-3E1012164409}" destId="{2939890D-F02B-48AB-AF32-D65B786A186F}" srcOrd="3" destOrd="0" parTransId="{A47711C8-621E-492D-815A-B2F0318A8272}" sibTransId="{EDBABB02-6E9E-4ED7-8D9A-EC11CA7CAE60}"/>
    <dgm:cxn modelId="{7A6E2A11-E864-48DC-8DA3-7DE49DBE1CFC}" type="presOf" srcId="{2FD39C69-5F65-475A-9AEB-697D5B46D2AE}" destId="{D057453E-6601-444F-B791-CE419C75B051}" srcOrd="0" destOrd="0" presId="urn:microsoft.com/office/officeart/2005/8/layout/hierarchy3"/>
    <dgm:cxn modelId="{5E7AAB13-377B-4AC7-AC87-3C4D0B5B461F}" srcId="{2FD39C69-5F65-475A-9AEB-697D5B46D2AE}" destId="{3026C444-D5FA-49E5-A135-7EA7827EB20F}" srcOrd="4" destOrd="0" parTransId="{82DBDAD8-6722-4C98-B77C-3116E0D20F3B}" sibTransId="{1994C4EC-9767-48E1-AFE3-A94444F2D4B6}"/>
    <dgm:cxn modelId="{2610AB14-EE17-43F7-B311-06233942FD5D}" type="presOf" srcId="{66032C3F-2BC4-4531-8049-3E1012164409}" destId="{A5A7295C-779A-456B-8C00-31D776FD045C}" srcOrd="1" destOrd="0" presId="urn:microsoft.com/office/officeart/2005/8/layout/hierarchy3"/>
    <dgm:cxn modelId="{CB531915-B064-4C0F-8BE3-45298FBD20DC}" srcId="{66032C3F-2BC4-4531-8049-3E1012164409}" destId="{38095670-6189-4921-ABE2-B24181C18093}" srcOrd="1" destOrd="0" parTransId="{2A4A2EA5-E18B-4625-A0E7-F305FD42FA9C}" sibTransId="{E18772B9-DD02-4187-8E81-9BF2DC750E14}"/>
    <dgm:cxn modelId="{66811915-65D9-49B3-A54B-369277B01113}" type="presOf" srcId="{0A3966B9-D230-4CFB-AF2D-0FC48FB23E76}" destId="{1468AE53-7AB9-4451-AC41-1997F9FE0E81}" srcOrd="0" destOrd="0" presId="urn:microsoft.com/office/officeart/2005/8/layout/hierarchy3"/>
    <dgm:cxn modelId="{B381BC16-AED3-4492-8249-B915D63B23AB}" type="presOf" srcId="{56E381CD-4757-4841-B406-05C7EF39EF13}" destId="{7C54E613-78E1-4C6C-B388-0A8135C3918A}" srcOrd="0" destOrd="0" presId="urn:microsoft.com/office/officeart/2005/8/layout/hierarchy3"/>
    <dgm:cxn modelId="{9FFF361D-3C45-46D0-9FFA-E27E0A955951}" type="presOf" srcId="{B6046C5F-4BD1-49ED-8F31-892D76815120}" destId="{1511E08D-70AA-47A9-8375-A9A5A4FA93A4}" srcOrd="0" destOrd="0" presId="urn:microsoft.com/office/officeart/2005/8/layout/hierarchy3"/>
    <dgm:cxn modelId="{E579B42F-5739-48C6-8C4C-665D8CFCD57A}" type="presOf" srcId="{D29A382E-C999-40DB-8971-7A88BB3729B1}" destId="{FC36F2DE-A261-4A3F-80EE-DB1A12EC73D0}" srcOrd="0" destOrd="0" presId="urn:microsoft.com/office/officeart/2005/8/layout/hierarchy3"/>
    <dgm:cxn modelId="{3FE65932-49E3-48B0-BDFB-1B58F4FAE2F3}" type="presOf" srcId="{2939890D-F02B-48AB-AF32-D65B786A186F}" destId="{5796D7BF-655F-43CB-ABD6-82106E8CAF27}" srcOrd="0" destOrd="0" presId="urn:microsoft.com/office/officeart/2005/8/layout/hierarchy3"/>
    <dgm:cxn modelId="{3CB3B739-8E5A-4DF8-81E8-91627908FC10}" type="presOf" srcId="{D14CB486-8E3C-4F2A-A94A-A1114CAF8490}" destId="{B18A3CB8-A182-4762-9797-A38949E7CBF4}" srcOrd="0" destOrd="0" presId="urn:microsoft.com/office/officeart/2005/8/layout/hierarchy3"/>
    <dgm:cxn modelId="{2CF6783F-C122-418C-9ECC-C863E3EF108C}" type="presOf" srcId="{C66CCA77-EB94-44F6-964D-FF9BB693B541}" destId="{CD8296CF-699C-4CFD-B498-236870213742}" srcOrd="0" destOrd="0" presId="urn:microsoft.com/office/officeart/2005/8/layout/hierarchy3"/>
    <dgm:cxn modelId="{5E89A95D-BC5C-47F5-83EB-4F821B53E00A}" type="presOf" srcId="{3026C444-D5FA-49E5-A135-7EA7827EB20F}" destId="{2A26EF45-E453-4C38-9013-BD43D1B6AE54}" srcOrd="0" destOrd="0" presId="urn:microsoft.com/office/officeart/2005/8/layout/hierarchy3"/>
    <dgm:cxn modelId="{DB634C66-1BF3-4388-A842-37837EE0665D}" type="presOf" srcId="{21D97B2C-F99B-4B6E-ADC2-5E046D0334B9}" destId="{5950B2EC-E65D-41D8-8850-B48EF7B6858E}" srcOrd="0" destOrd="0" presId="urn:microsoft.com/office/officeart/2005/8/layout/hierarchy3"/>
    <dgm:cxn modelId="{3E5C9046-64A7-4F92-83AF-67655C0755B5}" srcId="{66032C3F-2BC4-4531-8049-3E1012164409}" destId="{86A56C25-7189-4088-90E5-877F1F68CAD3}" srcOrd="2" destOrd="0" parTransId="{E935D1F3-47BD-4801-B452-DFDE316B1956}" sibTransId="{7600DC57-47D7-4CDF-8DF0-07274A545D5E}"/>
    <dgm:cxn modelId="{EA9E6F67-9ABC-4F13-AA12-71A26A48E2E0}" type="presOf" srcId="{2FD39C69-5F65-475A-9AEB-697D5B46D2AE}" destId="{9C28D19D-F132-4838-A9D7-99A7FAD6A9DD}" srcOrd="1" destOrd="0" presId="urn:microsoft.com/office/officeart/2005/8/layout/hierarchy3"/>
    <dgm:cxn modelId="{DB15CE48-4006-4251-8D52-6D01A8798409}" srcId="{2FD39C69-5F65-475A-9AEB-697D5B46D2AE}" destId="{D84256C6-8A98-4E84-A459-5F0ED8B3651E}" srcOrd="0" destOrd="0" parTransId="{D14CB486-8E3C-4F2A-A94A-A1114CAF8490}" sibTransId="{33DB2F68-C57E-4F6E-9B0F-310A193A9AA3}"/>
    <dgm:cxn modelId="{0E295D6B-961D-4445-B962-8598D6940C0B}" type="presOf" srcId="{2A4A2EA5-E18B-4625-A0E7-F305FD42FA9C}" destId="{86310AFA-26CF-4305-9EDA-060E6B26E65F}" srcOrd="0" destOrd="0" presId="urn:microsoft.com/office/officeart/2005/8/layout/hierarchy3"/>
    <dgm:cxn modelId="{5F4CB24F-EC8E-4285-A42C-977B77B4544C}" type="presOf" srcId="{82DBDAD8-6722-4C98-B77C-3116E0D20F3B}" destId="{733DC38A-7D14-4708-96E2-E645D01D72C8}" srcOrd="0" destOrd="0" presId="urn:microsoft.com/office/officeart/2005/8/layout/hierarchy3"/>
    <dgm:cxn modelId="{33025771-80E2-4371-9A9F-35EFA1F740F9}" type="presOf" srcId="{D84256C6-8A98-4E84-A459-5F0ED8B3651E}" destId="{D2365349-2C0F-439D-82DA-E5404F74C9C6}" srcOrd="0" destOrd="0" presId="urn:microsoft.com/office/officeart/2005/8/layout/hierarchy3"/>
    <dgm:cxn modelId="{818C2D75-654D-406C-8CE2-612461E71237}" srcId="{66032C3F-2BC4-4531-8049-3E1012164409}" destId="{A4A9C22A-AFE6-49C6-8426-90C39599CD83}" srcOrd="0" destOrd="0" parTransId="{B6046C5F-4BD1-49ED-8F31-892D76815120}" sibTransId="{41B8307C-DD9D-4B92-A0A7-BBAFF0712BE3}"/>
    <dgm:cxn modelId="{4FA45879-CE16-4FC7-A5A1-09EBD7C001F7}" srcId="{D29A382E-C999-40DB-8971-7A88BB3729B1}" destId="{2FD39C69-5F65-475A-9AEB-697D5B46D2AE}" srcOrd="0" destOrd="0" parTransId="{643453E6-0283-43B6-887F-C2E966F29D31}" sibTransId="{262849B4-9B03-4281-8DBA-2E186210C955}"/>
    <dgm:cxn modelId="{B8C97E82-6E9C-4FB2-A6C2-F5607AC42424}" type="presOf" srcId="{86A56C25-7189-4088-90E5-877F1F68CAD3}" destId="{373E7028-D953-4266-8112-6792B10AFDA4}" srcOrd="0" destOrd="0" presId="urn:microsoft.com/office/officeart/2005/8/layout/hierarchy3"/>
    <dgm:cxn modelId="{C5711F86-3437-4F4A-BD8B-7B0AF65D0C87}" type="presOf" srcId="{EED0D172-818E-4CB9-9DCD-DA0BF70D5D24}" destId="{F5F99009-DE0B-444F-A5C7-F8455EE2111C}" srcOrd="0" destOrd="0" presId="urn:microsoft.com/office/officeart/2005/8/layout/hierarchy3"/>
    <dgm:cxn modelId="{5CBAE994-1272-48A0-8CA2-9AA95966A293}" type="presOf" srcId="{66032C3F-2BC4-4531-8049-3E1012164409}" destId="{5A61C1BA-70BF-487E-B94B-310FF2E265BA}" srcOrd="0" destOrd="0" presId="urn:microsoft.com/office/officeart/2005/8/layout/hierarchy3"/>
    <dgm:cxn modelId="{2328669E-47A3-4737-A761-9EEA715A48B1}" type="presOf" srcId="{48CC24E3-5B90-44DB-80CE-869BD656ECAA}" destId="{4D11514D-1C6C-4F2D-8D72-377C46311D6A}" srcOrd="0" destOrd="0" presId="urn:microsoft.com/office/officeart/2005/8/layout/hierarchy3"/>
    <dgm:cxn modelId="{AE2B4FA0-BF08-458A-8AE0-CDE2905C1C6E}" type="presOf" srcId="{38095670-6189-4921-ABE2-B24181C18093}" destId="{E9542055-A6B6-4C6F-BAEA-EDEFE95A9C0D}" srcOrd="0" destOrd="0" presId="urn:microsoft.com/office/officeart/2005/8/layout/hierarchy3"/>
    <dgm:cxn modelId="{67C990AA-B8D9-4D3A-99B6-A75DEF5DF63F}" srcId="{2FD39C69-5F65-475A-9AEB-697D5B46D2AE}" destId="{C66CCA77-EB94-44F6-964D-FF9BB693B541}" srcOrd="3" destOrd="0" parTransId="{56E381CD-4757-4841-B406-05C7EF39EF13}" sibTransId="{5D1FF095-A282-43FE-BC0A-7067650C7C13}"/>
    <dgm:cxn modelId="{EB0828AF-7C8B-4708-9FB5-C14ED9B353EC}" srcId="{2FD39C69-5F65-475A-9AEB-697D5B46D2AE}" destId="{F754E848-6FD5-433B-BD8C-5BF5626BED2C}" srcOrd="2" destOrd="0" parTransId="{0D4403E2-D270-4E1A-8CAC-83AC5E4CCF0C}" sibTransId="{7D7D2BCF-9196-4A7F-82B0-C8DBAE865835}"/>
    <dgm:cxn modelId="{C2F934BE-3999-4B70-8E04-2208376D0ECE}" type="presOf" srcId="{F754E848-6FD5-433B-BD8C-5BF5626BED2C}" destId="{E648A9B0-53B6-4E3B-8E97-750F9C550255}" srcOrd="0" destOrd="0" presId="urn:microsoft.com/office/officeart/2005/8/layout/hierarchy3"/>
    <dgm:cxn modelId="{EE3395C4-C925-4EC6-99F5-712F01188D4D}" srcId="{66032C3F-2BC4-4531-8049-3E1012164409}" destId="{EED0D172-818E-4CB9-9DCD-DA0BF70D5D24}" srcOrd="4" destOrd="0" parTransId="{48CC24E3-5B90-44DB-80CE-869BD656ECAA}" sibTransId="{9035E2B0-4881-40DB-BFFA-DDB3CA8A70F1}"/>
    <dgm:cxn modelId="{69E1E6D3-AA08-491D-8297-FC77E563D4FC}" srcId="{2FD39C69-5F65-475A-9AEB-697D5B46D2AE}" destId="{21D97B2C-F99B-4B6E-ADC2-5E046D0334B9}" srcOrd="1" destOrd="0" parTransId="{0A3966B9-D230-4CFB-AF2D-0FC48FB23E76}" sibTransId="{931996A5-9C0F-4230-8EA8-1E893DFF1F14}"/>
    <dgm:cxn modelId="{B7BDB6E8-91EC-4BE0-B70C-6CCD8909DA1C}" type="presOf" srcId="{A47711C8-621E-492D-815A-B2F0318A8272}" destId="{4B4883B2-7E72-42C4-8E96-0004EF11895F}" srcOrd="0" destOrd="0" presId="urn:microsoft.com/office/officeart/2005/8/layout/hierarchy3"/>
    <dgm:cxn modelId="{AC22B2F1-F7B9-47E1-B4F2-567782E3B3CC}" type="presOf" srcId="{E935D1F3-47BD-4801-B452-DFDE316B1956}" destId="{A5F4AEE0-3711-498E-B17C-0A5EB7F6F721}" srcOrd="0" destOrd="0" presId="urn:microsoft.com/office/officeart/2005/8/layout/hierarchy3"/>
    <dgm:cxn modelId="{A801FBCE-195C-436E-82D5-3D9EDD00999E}" type="presParOf" srcId="{FC36F2DE-A261-4A3F-80EE-DB1A12EC73D0}" destId="{AEED8411-C597-4308-84B4-2DA30F5A30BB}" srcOrd="0" destOrd="0" presId="urn:microsoft.com/office/officeart/2005/8/layout/hierarchy3"/>
    <dgm:cxn modelId="{A7152455-D813-4C0B-B4E6-212073255459}" type="presParOf" srcId="{AEED8411-C597-4308-84B4-2DA30F5A30BB}" destId="{5F1EE803-1677-4630-BB4A-8396260F9776}" srcOrd="0" destOrd="0" presId="urn:microsoft.com/office/officeart/2005/8/layout/hierarchy3"/>
    <dgm:cxn modelId="{9F087646-E623-4391-8FAD-63430A081F2C}" type="presParOf" srcId="{5F1EE803-1677-4630-BB4A-8396260F9776}" destId="{D057453E-6601-444F-B791-CE419C75B051}" srcOrd="0" destOrd="0" presId="urn:microsoft.com/office/officeart/2005/8/layout/hierarchy3"/>
    <dgm:cxn modelId="{7D9B05B7-F356-4CD0-B884-613039732049}" type="presParOf" srcId="{5F1EE803-1677-4630-BB4A-8396260F9776}" destId="{9C28D19D-F132-4838-A9D7-99A7FAD6A9DD}" srcOrd="1" destOrd="0" presId="urn:microsoft.com/office/officeart/2005/8/layout/hierarchy3"/>
    <dgm:cxn modelId="{88EE1FBF-5FF9-4BC8-823E-65C7F5B0A7A3}" type="presParOf" srcId="{AEED8411-C597-4308-84B4-2DA30F5A30BB}" destId="{B1A41301-5D56-404A-93A0-47AAAB1849C2}" srcOrd="1" destOrd="0" presId="urn:microsoft.com/office/officeart/2005/8/layout/hierarchy3"/>
    <dgm:cxn modelId="{B005EDF0-CD31-46A4-A54B-E95E1FA3743A}" type="presParOf" srcId="{B1A41301-5D56-404A-93A0-47AAAB1849C2}" destId="{B18A3CB8-A182-4762-9797-A38949E7CBF4}" srcOrd="0" destOrd="0" presId="urn:microsoft.com/office/officeart/2005/8/layout/hierarchy3"/>
    <dgm:cxn modelId="{9E9AC182-3F49-487F-9BAB-B20A30B94ACF}" type="presParOf" srcId="{B1A41301-5D56-404A-93A0-47AAAB1849C2}" destId="{D2365349-2C0F-439D-82DA-E5404F74C9C6}" srcOrd="1" destOrd="0" presId="urn:microsoft.com/office/officeart/2005/8/layout/hierarchy3"/>
    <dgm:cxn modelId="{71582CA6-B0AF-43CF-BC16-BA5A758F2DA2}" type="presParOf" srcId="{B1A41301-5D56-404A-93A0-47AAAB1849C2}" destId="{1468AE53-7AB9-4451-AC41-1997F9FE0E81}" srcOrd="2" destOrd="0" presId="urn:microsoft.com/office/officeart/2005/8/layout/hierarchy3"/>
    <dgm:cxn modelId="{8C760B0D-251F-44F2-A153-76A6DD395F28}" type="presParOf" srcId="{B1A41301-5D56-404A-93A0-47AAAB1849C2}" destId="{5950B2EC-E65D-41D8-8850-B48EF7B6858E}" srcOrd="3" destOrd="0" presId="urn:microsoft.com/office/officeart/2005/8/layout/hierarchy3"/>
    <dgm:cxn modelId="{02629CE5-83D0-44FA-8ABB-BEE9FE8E670F}" type="presParOf" srcId="{B1A41301-5D56-404A-93A0-47AAAB1849C2}" destId="{028ACDF6-3E90-4486-B692-12462D0D7784}" srcOrd="4" destOrd="0" presId="urn:microsoft.com/office/officeart/2005/8/layout/hierarchy3"/>
    <dgm:cxn modelId="{2A55FB7A-734D-4483-A638-65692E6ED00E}" type="presParOf" srcId="{B1A41301-5D56-404A-93A0-47AAAB1849C2}" destId="{E648A9B0-53B6-4E3B-8E97-750F9C550255}" srcOrd="5" destOrd="0" presId="urn:microsoft.com/office/officeart/2005/8/layout/hierarchy3"/>
    <dgm:cxn modelId="{778CD605-0B48-406D-B99B-BB128B785816}" type="presParOf" srcId="{B1A41301-5D56-404A-93A0-47AAAB1849C2}" destId="{7C54E613-78E1-4C6C-B388-0A8135C3918A}" srcOrd="6" destOrd="0" presId="urn:microsoft.com/office/officeart/2005/8/layout/hierarchy3"/>
    <dgm:cxn modelId="{71AAB1C7-320F-4DD8-8989-D2654E266846}" type="presParOf" srcId="{B1A41301-5D56-404A-93A0-47AAAB1849C2}" destId="{CD8296CF-699C-4CFD-B498-236870213742}" srcOrd="7" destOrd="0" presId="urn:microsoft.com/office/officeart/2005/8/layout/hierarchy3"/>
    <dgm:cxn modelId="{B5139C88-AA24-465F-B703-2FB9CF296AD7}" type="presParOf" srcId="{B1A41301-5D56-404A-93A0-47AAAB1849C2}" destId="{733DC38A-7D14-4708-96E2-E645D01D72C8}" srcOrd="8" destOrd="0" presId="urn:microsoft.com/office/officeart/2005/8/layout/hierarchy3"/>
    <dgm:cxn modelId="{46B9153C-C17C-417E-8C01-47C826EB27CD}" type="presParOf" srcId="{B1A41301-5D56-404A-93A0-47AAAB1849C2}" destId="{2A26EF45-E453-4C38-9013-BD43D1B6AE54}" srcOrd="9" destOrd="0" presId="urn:microsoft.com/office/officeart/2005/8/layout/hierarchy3"/>
    <dgm:cxn modelId="{B7C8195B-B787-495A-96FA-5D0FB82DF8FF}" type="presParOf" srcId="{FC36F2DE-A261-4A3F-80EE-DB1A12EC73D0}" destId="{58325245-38F4-4411-ADA7-0C09730F19F6}" srcOrd="1" destOrd="0" presId="urn:microsoft.com/office/officeart/2005/8/layout/hierarchy3"/>
    <dgm:cxn modelId="{EA6BA339-A7B5-4CBC-988B-58A8E124C097}" type="presParOf" srcId="{58325245-38F4-4411-ADA7-0C09730F19F6}" destId="{45765E7E-8920-4CF2-9937-0F3CFD76D5DC}" srcOrd="0" destOrd="0" presId="urn:microsoft.com/office/officeart/2005/8/layout/hierarchy3"/>
    <dgm:cxn modelId="{63542280-0589-4330-BA04-840801AA590B}" type="presParOf" srcId="{45765E7E-8920-4CF2-9937-0F3CFD76D5DC}" destId="{5A61C1BA-70BF-487E-B94B-310FF2E265BA}" srcOrd="0" destOrd="0" presId="urn:microsoft.com/office/officeart/2005/8/layout/hierarchy3"/>
    <dgm:cxn modelId="{30366C02-06E3-4527-AB09-3FC14A3E2B3C}" type="presParOf" srcId="{45765E7E-8920-4CF2-9937-0F3CFD76D5DC}" destId="{A5A7295C-779A-456B-8C00-31D776FD045C}" srcOrd="1" destOrd="0" presId="urn:microsoft.com/office/officeart/2005/8/layout/hierarchy3"/>
    <dgm:cxn modelId="{EFF1C41D-12BA-4A2E-A304-6A5A58AEEA20}" type="presParOf" srcId="{58325245-38F4-4411-ADA7-0C09730F19F6}" destId="{08CB05AE-86E2-4979-98EC-6E8CA01B339B}" srcOrd="1" destOrd="0" presId="urn:microsoft.com/office/officeart/2005/8/layout/hierarchy3"/>
    <dgm:cxn modelId="{76FF0B1F-1DA7-419D-9B73-7644CB8730E4}" type="presParOf" srcId="{08CB05AE-86E2-4979-98EC-6E8CA01B339B}" destId="{1511E08D-70AA-47A9-8375-A9A5A4FA93A4}" srcOrd="0" destOrd="0" presId="urn:microsoft.com/office/officeart/2005/8/layout/hierarchy3"/>
    <dgm:cxn modelId="{321BA3D3-BE09-4EB3-A8CB-F74D9D733D54}" type="presParOf" srcId="{08CB05AE-86E2-4979-98EC-6E8CA01B339B}" destId="{B6A746AF-27BF-4828-AB7C-6F2B7AB91CE3}" srcOrd="1" destOrd="0" presId="urn:microsoft.com/office/officeart/2005/8/layout/hierarchy3"/>
    <dgm:cxn modelId="{7F7A00AB-A958-40AC-AC99-C2612FD64ED3}" type="presParOf" srcId="{08CB05AE-86E2-4979-98EC-6E8CA01B339B}" destId="{86310AFA-26CF-4305-9EDA-060E6B26E65F}" srcOrd="2" destOrd="0" presId="urn:microsoft.com/office/officeart/2005/8/layout/hierarchy3"/>
    <dgm:cxn modelId="{76C58174-4110-4AF1-A4D6-8EA7062576DC}" type="presParOf" srcId="{08CB05AE-86E2-4979-98EC-6E8CA01B339B}" destId="{E9542055-A6B6-4C6F-BAEA-EDEFE95A9C0D}" srcOrd="3" destOrd="0" presId="urn:microsoft.com/office/officeart/2005/8/layout/hierarchy3"/>
    <dgm:cxn modelId="{3E736E21-DBA4-4370-97EA-3B5F71E71CD3}" type="presParOf" srcId="{08CB05AE-86E2-4979-98EC-6E8CA01B339B}" destId="{A5F4AEE0-3711-498E-B17C-0A5EB7F6F721}" srcOrd="4" destOrd="0" presId="urn:microsoft.com/office/officeart/2005/8/layout/hierarchy3"/>
    <dgm:cxn modelId="{86D40503-B572-4463-B797-D360AD46D162}" type="presParOf" srcId="{08CB05AE-86E2-4979-98EC-6E8CA01B339B}" destId="{373E7028-D953-4266-8112-6792B10AFDA4}" srcOrd="5" destOrd="0" presId="urn:microsoft.com/office/officeart/2005/8/layout/hierarchy3"/>
    <dgm:cxn modelId="{B76D6898-10BC-4EFB-BD3F-8068481BF695}" type="presParOf" srcId="{08CB05AE-86E2-4979-98EC-6E8CA01B339B}" destId="{4B4883B2-7E72-42C4-8E96-0004EF11895F}" srcOrd="6" destOrd="0" presId="urn:microsoft.com/office/officeart/2005/8/layout/hierarchy3"/>
    <dgm:cxn modelId="{9D4A8475-CACC-4CB7-A75B-E8148BEEACCA}" type="presParOf" srcId="{08CB05AE-86E2-4979-98EC-6E8CA01B339B}" destId="{5796D7BF-655F-43CB-ABD6-82106E8CAF27}" srcOrd="7" destOrd="0" presId="urn:microsoft.com/office/officeart/2005/8/layout/hierarchy3"/>
    <dgm:cxn modelId="{D5A3E818-B049-4A52-96B3-FF8B09CC1D4D}" type="presParOf" srcId="{08CB05AE-86E2-4979-98EC-6E8CA01B339B}" destId="{4D11514D-1C6C-4F2D-8D72-377C46311D6A}" srcOrd="8" destOrd="0" presId="urn:microsoft.com/office/officeart/2005/8/layout/hierarchy3"/>
    <dgm:cxn modelId="{BB65AA20-485E-44FF-AC53-9A50932BC323}" type="presParOf" srcId="{08CB05AE-86E2-4979-98EC-6E8CA01B339B}" destId="{F5F99009-DE0B-444F-A5C7-F8455EE2111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3F434B-31A8-4331-A4F8-5E3B05AFBFEB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1EBCB4-8DDC-4B47-BD11-ED2DDCA3987D}">
      <dgm:prSet phldrT="[Текст]" custT="1"/>
      <dgm:spPr/>
      <dgm:t>
        <a:bodyPr/>
        <a:lstStyle/>
        <a:p>
          <a:r>
            <a:rPr lang="uk-UA" sz="2800" b="1" dirty="0"/>
            <a:t>поточна</a:t>
          </a:r>
          <a:endParaRPr lang="ru-RU" sz="2800" b="1" dirty="0"/>
        </a:p>
      </dgm:t>
    </dgm:pt>
    <dgm:pt modelId="{154F8EED-10FB-4872-8F4D-4BB89B421AF2}" type="parTrans" cxnId="{9521908D-3D4D-48E8-B21A-54AC8E6C3CD9}">
      <dgm:prSet/>
      <dgm:spPr/>
      <dgm:t>
        <a:bodyPr/>
        <a:lstStyle/>
        <a:p>
          <a:endParaRPr lang="ru-RU"/>
        </a:p>
      </dgm:t>
    </dgm:pt>
    <dgm:pt modelId="{0532BAE2-9A18-49C5-957D-B1E1433303B6}" type="sibTrans" cxnId="{9521908D-3D4D-48E8-B21A-54AC8E6C3CD9}">
      <dgm:prSet/>
      <dgm:spPr/>
      <dgm:t>
        <a:bodyPr/>
        <a:lstStyle/>
        <a:p>
          <a:endParaRPr lang="ru-RU"/>
        </a:p>
      </dgm:t>
    </dgm:pt>
    <dgm:pt modelId="{F5660A34-4F98-4551-9EC3-42589F75A80B}">
      <dgm:prSet phldrT="[Текст]"/>
      <dgm:spPr/>
      <dgm:t>
        <a:bodyPr/>
        <a:lstStyle/>
        <a:p>
          <a:pPr algn="just"/>
          <a:r>
            <a:rPr lang="uk-UA" b="1" dirty="0"/>
            <a:t>Поточна діяльність не має ні початкової, ні кінцевої дати на шкалі часу</a:t>
          </a:r>
          <a:endParaRPr lang="ru-RU" b="1" dirty="0"/>
        </a:p>
      </dgm:t>
    </dgm:pt>
    <dgm:pt modelId="{1F0653F4-1DD6-40C9-AC8D-046E5CB031BF}" type="parTrans" cxnId="{C2A621EF-392A-46BE-A1AD-97B18D5F1070}">
      <dgm:prSet/>
      <dgm:spPr/>
      <dgm:t>
        <a:bodyPr/>
        <a:lstStyle/>
        <a:p>
          <a:endParaRPr lang="ru-RU"/>
        </a:p>
      </dgm:t>
    </dgm:pt>
    <dgm:pt modelId="{B3B92732-2403-44E6-8DEC-55EE116D45F0}" type="sibTrans" cxnId="{C2A621EF-392A-46BE-A1AD-97B18D5F1070}">
      <dgm:prSet/>
      <dgm:spPr/>
      <dgm:t>
        <a:bodyPr/>
        <a:lstStyle/>
        <a:p>
          <a:endParaRPr lang="ru-RU"/>
        </a:p>
      </dgm:t>
    </dgm:pt>
    <dgm:pt modelId="{DF5A7C51-22AF-415A-886E-EFBD8608F67F}">
      <dgm:prSet phldrT="[Текст]"/>
      <dgm:spPr/>
      <dgm:t>
        <a:bodyPr/>
        <a:lstStyle/>
        <a:p>
          <a:pPr algn="just"/>
          <a:r>
            <a:rPr lang="ru-RU" b="1" dirty="0" err="1"/>
            <a:t>Роботи</a:t>
          </a:r>
          <a:r>
            <a:rPr lang="ru-RU" b="1" dirty="0"/>
            <a:t> </a:t>
          </a:r>
          <a:r>
            <a:rPr lang="ru-RU" b="1" dirty="0" err="1"/>
            <a:t>повторюються</a:t>
          </a:r>
          <a:r>
            <a:rPr lang="ru-RU" b="1" dirty="0"/>
            <a:t> по </a:t>
          </a:r>
          <a:r>
            <a:rPr lang="ru-RU" b="1" dirty="0" err="1"/>
            <a:t>тиражуванню</a:t>
          </a:r>
          <a:r>
            <a:rPr lang="ru-RU" b="1" dirty="0"/>
            <a:t> одного й того самого продукту (</a:t>
          </a:r>
          <a:r>
            <a:rPr lang="ru-RU" b="1" dirty="0" err="1"/>
            <a:t>послуги</a:t>
          </a:r>
          <a:r>
            <a:rPr lang="ru-RU" b="1" dirty="0"/>
            <a:t>)</a:t>
          </a:r>
        </a:p>
      </dgm:t>
    </dgm:pt>
    <dgm:pt modelId="{11CDAB44-5F50-4AF1-81EE-BBF5FDD275C8}" type="parTrans" cxnId="{E01F5388-5DFC-48C7-95D1-0AF7E1CAF794}">
      <dgm:prSet/>
      <dgm:spPr/>
      <dgm:t>
        <a:bodyPr/>
        <a:lstStyle/>
        <a:p>
          <a:endParaRPr lang="ru-RU"/>
        </a:p>
      </dgm:t>
    </dgm:pt>
    <dgm:pt modelId="{511262D1-B4FF-48A6-8F36-583716BA3218}" type="sibTrans" cxnId="{E01F5388-5DFC-48C7-95D1-0AF7E1CAF794}">
      <dgm:prSet/>
      <dgm:spPr/>
      <dgm:t>
        <a:bodyPr/>
        <a:lstStyle/>
        <a:p>
          <a:endParaRPr lang="ru-RU"/>
        </a:p>
      </dgm:t>
    </dgm:pt>
    <dgm:pt modelId="{1ABC0ADA-2F6D-4922-BF67-C7B3E613A82D}">
      <dgm:prSet phldrT="[Текст]" custT="1"/>
      <dgm:spPr/>
      <dgm:t>
        <a:bodyPr/>
        <a:lstStyle/>
        <a:p>
          <a:r>
            <a:rPr lang="uk-UA" sz="2800" b="1" dirty="0" err="1"/>
            <a:t>проєктна</a:t>
          </a:r>
          <a:endParaRPr lang="ru-RU" sz="2800" b="1" dirty="0"/>
        </a:p>
      </dgm:t>
    </dgm:pt>
    <dgm:pt modelId="{89F37AA7-CA35-4C66-AAC6-7C4C827187E7}" type="parTrans" cxnId="{3033E204-FAE3-410C-BBBA-58A2801BA172}">
      <dgm:prSet/>
      <dgm:spPr/>
      <dgm:t>
        <a:bodyPr/>
        <a:lstStyle/>
        <a:p>
          <a:endParaRPr lang="ru-RU"/>
        </a:p>
      </dgm:t>
    </dgm:pt>
    <dgm:pt modelId="{973826D5-A5A7-462A-9E92-2C0082A95884}" type="sibTrans" cxnId="{3033E204-FAE3-410C-BBBA-58A2801BA172}">
      <dgm:prSet/>
      <dgm:spPr/>
      <dgm:t>
        <a:bodyPr/>
        <a:lstStyle/>
        <a:p>
          <a:endParaRPr lang="ru-RU"/>
        </a:p>
      </dgm:t>
    </dgm:pt>
    <dgm:pt modelId="{08F331BD-6977-4BD5-95C1-170A1482CE6A}">
      <dgm:prSet phldrT="[Текст]"/>
      <dgm:spPr/>
      <dgm:t>
        <a:bodyPr/>
        <a:lstStyle/>
        <a:p>
          <a:pPr algn="just"/>
          <a:r>
            <a:rPr lang="uk-UA" b="1" dirty="0" err="1"/>
            <a:t>Проєкти</a:t>
          </a:r>
          <a:r>
            <a:rPr lang="uk-UA" b="1" dirty="0"/>
            <a:t> завжди </a:t>
          </a:r>
          <a:r>
            <a:rPr lang="uk-UA" b="1" dirty="0">
              <a:effectLst/>
            </a:rPr>
            <a:t>обмежені в часі</a:t>
          </a:r>
          <a:r>
            <a:rPr lang="uk-UA" b="1" dirty="0"/>
            <a:t>, мають дати початку та закінчення</a:t>
          </a:r>
          <a:endParaRPr lang="ru-RU" b="1" dirty="0"/>
        </a:p>
      </dgm:t>
    </dgm:pt>
    <dgm:pt modelId="{1CE8063B-71AD-458B-8CE4-F7EA3FF992DD}" type="parTrans" cxnId="{F1F3B2C3-CB22-4DC1-A6D1-977021161FE3}">
      <dgm:prSet/>
      <dgm:spPr/>
      <dgm:t>
        <a:bodyPr/>
        <a:lstStyle/>
        <a:p>
          <a:endParaRPr lang="ru-RU"/>
        </a:p>
      </dgm:t>
    </dgm:pt>
    <dgm:pt modelId="{3371C99C-DCCC-4F9C-A515-557CAEA9EE3E}" type="sibTrans" cxnId="{F1F3B2C3-CB22-4DC1-A6D1-977021161FE3}">
      <dgm:prSet/>
      <dgm:spPr/>
      <dgm:t>
        <a:bodyPr/>
        <a:lstStyle/>
        <a:p>
          <a:endParaRPr lang="ru-RU"/>
        </a:p>
      </dgm:t>
    </dgm:pt>
    <dgm:pt modelId="{FBCF58DF-6971-4EFD-9FDE-7FB36DF89990}">
      <dgm:prSet phldrT="[Текст]"/>
      <dgm:spPr/>
      <dgm:t>
        <a:bodyPr/>
        <a:lstStyle/>
        <a:p>
          <a:pPr algn="just"/>
          <a:r>
            <a:rPr lang="ru-RU" b="1" dirty="0" err="1"/>
            <a:t>Проєкт</a:t>
          </a:r>
          <a:r>
            <a:rPr lang="ru-RU" b="1" dirty="0"/>
            <a:t> є однократною, а не </a:t>
          </a:r>
          <a:r>
            <a:rPr lang="ru-RU" b="1" dirty="0" err="1"/>
            <a:t>циклічною</a:t>
          </a:r>
          <a:r>
            <a:rPr lang="ru-RU" b="1" dirty="0"/>
            <a:t> </a:t>
          </a:r>
          <a:r>
            <a:rPr lang="ru-RU" b="1" dirty="0" err="1"/>
            <a:t>діяльністю</a:t>
          </a:r>
          <a:r>
            <a:rPr lang="ru-RU" b="1" dirty="0"/>
            <a:t>, </a:t>
          </a:r>
          <a:r>
            <a:rPr lang="uk-UA" b="1" dirty="0"/>
            <a:t>а її 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</a:t>
          </a:r>
          <a:r>
            <a:rPr lang="uk-UA" b="1" dirty="0"/>
            <a:t> (продукт або послуга) завжди будуть 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унікальні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3438A8-15E5-464F-9752-1A22199581F2}" type="sibTrans" cxnId="{B81F0B4F-BA88-413A-A9A7-1A2D81877CFB}">
      <dgm:prSet/>
      <dgm:spPr/>
      <dgm:t>
        <a:bodyPr/>
        <a:lstStyle/>
        <a:p>
          <a:endParaRPr lang="ru-RU"/>
        </a:p>
      </dgm:t>
    </dgm:pt>
    <dgm:pt modelId="{4DAD7C7A-5261-4244-B60D-E673167CB0A3}" type="parTrans" cxnId="{B81F0B4F-BA88-413A-A9A7-1A2D81877CFB}">
      <dgm:prSet/>
      <dgm:spPr/>
      <dgm:t>
        <a:bodyPr/>
        <a:lstStyle/>
        <a:p>
          <a:endParaRPr lang="ru-RU"/>
        </a:p>
      </dgm:t>
    </dgm:pt>
    <dgm:pt modelId="{CD6E727D-C1B6-4DFC-94D8-E0870F549A8C}" type="pres">
      <dgm:prSet presAssocID="{433F434B-31A8-4331-A4F8-5E3B05AFBFEB}" presName="theList" presStyleCnt="0">
        <dgm:presLayoutVars>
          <dgm:dir/>
          <dgm:animLvl val="lvl"/>
          <dgm:resizeHandles val="exact"/>
        </dgm:presLayoutVars>
      </dgm:prSet>
      <dgm:spPr/>
    </dgm:pt>
    <dgm:pt modelId="{5833C934-2B5B-4A26-9A6D-6D515502BD23}" type="pres">
      <dgm:prSet presAssocID="{3A1EBCB4-8DDC-4B47-BD11-ED2DDCA3987D}" presName="compNode" presStyleCnt="0"/>
      <dgm:spPr/>
    </dgm:pt>
    <dgm:pt modelId="{EBDD3A78-085E-42ED-8B5C-1526011D67F3}" type="pres">
      <dgm:prSet presAssocID="{3A1EBCB4-8DDC-4B47-BD11-ED2DDCA3987D}" presName="aNode" presStyleLbl="bgShp" presStyleIdx="0" presStyleCnt="2" custLinFactNeighborX="-104"/>
      <dgm:spPr/>
    </dgm:pt>
    <dgm:pt modelId="{3C618F3E-B2AB-44C0-B29F-F69D67231CFC}" type="pres">
      <dgm:prSet presAssocID="{3A1EBCB4-8DDC-4B47-BD11-ED2DDCA3987D}" presName="textNode" presStyleLbl="bgShp" presStyleIdx="0" presStyleCnt="2"/>
      <dgm:spPr/>
    </dgm:pt>
    <dgm:pt modelId="{755EA915-1D96-4FDF-AE75-C60C45CBA1BD}" type="pres">
      <dgm:prSet presAssocID="{3A1EBCB4-8DDC-4B47-BD11-ED2DDCA3987D}" presName="compChildNode" presStyleCnt="0"/>
      <dgm:spPr/>
    </dgm:pt>
    <dgm:pt modelId="{594EA68D-1791-4C45-A258-2CA55825C13E}" type="pres">
      <dgm:prSet presAssocID="{3A1EBCB4-8DDC-4B47-BD11-ED2DDCA3987D}" presName="theInnerList" presStyleCnt="0"/>
      <dgm:spPr/>
    </dgm:pt>
    <dgm:pt modelId="{01A8F16C-5ECB-4BFE-9A3D-BEB51EDC7C0D}" type="pres">
      <dgm:prSet presAssocID="{F5660A34-4F98-4551-9EC3-42589F75A80B}" presName="childNode" presStyleLbl="node1" presStyleIdx="0" presStyleCnt="4">
        <dgm:presLayoutVars>
          <dgm:bulletEnabled val="1"/>
        </dgm:presLayoutVars>
      </dgm:prSet>
      <dgm:spPr/>
    </dgm:pt>
    <dgm:pt modelId="{25E4A17C-9C6B-4572-93D0-A1B71C596A82}" type="pres">
      <dgm:prSet presAssocID="{F5660A34-4F98-4551-9EC3-42589F75A80B}" presName="aSpace2" presStyleCnt="0"/>
      <dgm:spPr/>
    </dgm:pt>
    <dgm:pt modelId="{E1BF0616-FF57-4CA6-8D9C-8BD718F9EB66}" type="pres">
      <dgm:prSet presAssocID="{DF5A7C51-22AF-415A-886E-EFBD8608F67F}" presName="childNode" presStyleLbl="node1" presStyleIdx="1" presStyleCnt="4">
        <dgm:presLayoutVars>
          <dgm:bulletEnabled val="1"/>
        </dgm:presLayoutVars>
      </dgm:prSet>
      <dgm:spPr/>
    </dgm:pt>
    <dgm:pt modelId="{D999DFD1-D626-4F6B-8A29-3D3E5A5A948B}" type="pres">
      <dgm:prSet presAssocID="{3A1EBCB4-8DDC-4B47-BD11-ED2DDCA3987D}" presName="aSpace" presStyleCnt="0"/>
      <dgm:spPr/>
    </dgm:pt>
    <dgm:pt modelId="{9D74E936-2D3F-4CD2-B4A7-59F8F85F4F54}" type="pres">
      <dgm:prSet presAssocID="{1ABC0ADA-2F6D-4922-BF67-C7B3E613A82D}" presName="compNode" presStyleCnt="0"/>
      <dgm:spPr/>
    </dgm:pt>
    <dgm:pt modelId="{A6B64B4B-1289-4C2B-8991-B82C1B4EF576}" type="pres">
      <dgm:prSet presAssocID="{1ABC0ADA-2F6D-4922-BF67-C7B3E613A82D}" presName="aNode" presStyleLbl="bgShp" presStyleIdx="1" presStyleCnt="2"/>
      <dgm:spPr/>
    </dgm:pt>
    <dgm:pt modelId="{E9CF144E-A607-4364-B41C-2165F2203506}" type="pres">
      <dgm:prSet presAssocID="{1ABC0ADA-2F6D-4922-BF67-C7B3E613A82D}" presName="textNode" presStyleLbl="bgShp" presStyleIdx="1" presStyleCnt="2"/>
      <dgm:spPr/>
    </dgm:pt>
    <dgm:pt modelId="{507B52F2-1531-4DD6-AC37-E02017DB2B24}" type="pres">
      <dgm:prSet presAssocID="{1ABC0ADA-2F6D-4922-BF67-C7B3E613A82D}" presName="compChildNode" presStyleCnt="0"/>
      <dgm:spPr/>
    </dgm:pt>
    <dgm:pt modelId="{E18F41D8-616F-45A2-A5F4-F4E3B400D630}" type="pres">
      <dgm:prSet presAssocID="{1ABC0ADA-2F6D-4922-BF67-C7B3E613A82D}" presName="theInnerList" presStyleCnt="0"/>
      <dgm:spPr/>
    </dgm:pt>
    <dgm:pt modelId="{A7DB2849-3770-45A0-88EC-EA0A7EEFB4D4}" type="pres">
      <dgm:prSet presAssocID="{08F331BD-6977-4BD5-95C1-170A1482CE6A}" presName="childNode" presStyleLbl="node1" presStyleIdx="2" presStyleCnt="4">
        <dgm:presLayoutVars>
          <dgm:bulletEnabled val="1"/>
        </dgm:presLayoutVars>
      </dgm:prSet>
      <dgm:spPr/>
    </dgm:pt>
    <dgm:pt modelId="{4F968510-635E-4CA9-B068-7247F34A5AF5}" type="pres">
      <dgm:prSet presAssocID="{08F331BD-6977-4BD5-95C1-170A1482CE6A}" presName="aSpace2" presStyleCnt="0"/>
      <dgm:spPr/>
    </dgm:pt>
    <dgm:pt modelId="{B3408EA6-316A-486C-97DE-27B53FD48093}" type="pres">
      <dgm:prSet presAssocID="{FBCF58DF-6971-4EFD-9FDE-7FB36DF89990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3033E204-FAE3-410C-BBBA-58A2801BA172}" srcId="{433F434B-31A8-4331-A4F8-5E3B05AFBFEB}" destId="{1ABC0ADA-2F6D-4922-BF67-C7B3E613A82D}" srcOrd="1" destOrd="0" parTransId="{89F37AA7-CA35-4C66-AAC6-7C4C827187E7}" sibTransId="{973826D5-A5A7-462A-9E92-2C0082A95884}"/>
    <dgm:cxn modelId="{5A59AE11-2F45-4E8B-A1B7-13A3D1FE3894}" type="presOf" srcId="{433F434B-31A8-4331-A4F8-5E3B05AFBFEB}" destId="{CD6E727D-C1B6-4DFC-94D8-E0870F549A8C}" srcOrd="0" destOrd="0" presId="urn:microsoft.com/office/officeart/2005/8/layout/lProcess2"/>
    <dgm:cxn modelId="{F4C0E52C-EDD0-4E46-978F-5C4A2C0DAFEA}" type="presOf" srcId="{3A1EBCB4-8DDC-4B47-BD11-ED2DDCA3987D}" destId="{EBDD3A78-085E-42ED-8B5C-1526011D67F3}" srcOrd="0" destOrd="0" presId="urn:microsoft.com/office/officeart/2005/8/layout/lProcess2"/>
    <dgm:cxn modelId="{A7B37630-E43C-4752-8A5D-0753D510FCFC}" type="presOf" srcId="{1ABC0ADA-2F6D-4922-BF67-C7B3E613A82D}" destId="{E9CF144E-A607-4364-B41C-2165F2203506}" srcOrd="1" destOrd="0" presId="urn:microsoft.com/office/officeart/2005/8/layout/lProcess2"/>
    <dgm:cxn modelId="{53CA203F-8B50-44F4-8ABF-0704421D6F21}" type="presOf" srcId="{FBCF58DF-6971-4EFD-9FDE-7FB36DF89990}" destId="{B3408EA6-316A-486C-97DE-27B53FD48093}" srcOrd="0" destOrd="0" presId="urn:microsoft.com/office/officeart/2005/8/layout/lProcess2"/>
    <dgm:cxn modelId="{B81F0B4F-BA88-413A-A9A7-1A2D81877CFB}" srcId="{1ABC0ADA-2F6D-4922-BF67-C7B3E613A82D}" destId="{FBCF58DF-6971-4EFD-9FDE-7FB36DF89990}" srcOrd="1" destOrd="0" parTransId="{4DAD7C7A-5261-4244-B60D-E673167CB0A3}" sibTransId="{013438A8-15E5-464F-9752-1A22199581F2}"/>
    <dgm:cxn modelId="{9B8D267B-3740-480B-9CEE-027DD3D46971}" type="presOf" srcId="{F5660A34-4F98-4551-9EC3-42589F75A80B}" destId="{01A8F16C-5ECB-4BFE-9A3D-BEB51EDC7C0D}" srcOrd="0" destOrd="0" presId="urn:microsoft.com/office/officeart/2005/8/layout/lProcess2"/>
    <dgm:cxn modelId="{AFB6997C-F1C6-49A2-A393-9979D949E2CE}" type="presOf" srcId="{DF5A7C51-22AF-415A-886E-EFBD8608F67F}" destId="{E1BF0616-FF57-4CA6-8D9C-8BD718F9EB66}" srcOrd="0" destOrd="0" presId="urn:microsoft.com/office/officeart/2005/8/layout/lProcess2"/>
    <dgm:cxn modelId="{E01F5388-5DFC-48C7-95D1-0AF7E1CAF794}" srcId="{3A1EBCB4-8DDC-4B47-BD11-ED2DDCA3987D}" destId="{DF5A7C51-22AF-415A-886E-EFBD8608F67F}" srcOrd="1" destOrd="0" parTransId="{11CDAB44-5F50-4AF1-81EE-BBF5FDD275C8}" sibTransId="{511262D1-B4FF-48A6-8F36-583716BA3218}"/>
    <dgm:cxn modelId="{A09ABA8B-387B-4334-86CA-2CF3CE1166FE}" type="presOf" srcId="{08F331BD-6977-4BD5-95C1-170A1482CE6A}" destId="{A7DB2849-3770-45A0-88EC-EA0A7EEFB4D4}" srcOrd="0" destOrd="0" presId="urn:microsoft.com/office/officeart/2005/8/layout/lProcess2"/>
    <dgm:cxn modelId="{9521908D-3D4D-48E8-B21A-54AC8E6C3CD9}" srcId="{433F434B-31A8-4331-A4F8-5E3B05AFBFEB}" destId="{3A1EBCB4-8DDC-4B47-BD11-ED2DDCA3987D}" srcOrd="0" destOrd="0" parTransId="{154F8EED-10FB-4872-8F4D-4BB89B421AF2}" sibTransId="{0532BAE2-9A18-49C5-957D-B1E1433303B6}"/>
    <dgm:cxn modelId="{CA196D9A-A1B1-47A7-A1B3-E93090388FCC}" type="presOf" srcId="{1ABC0ADA-2F6D-4922-BF67-C7B3E613A82D}" destId="{A6B64B4B-1289-4C2B-8991-B82C1B4EF576}" srcOrd="0" destOrd="0" presId="urn:microsoft.com/office/officeart/2005/8/layout/lProcess2"/>
    <dgm:cxn modelId="{F1F3B2C3-CB22-4DC1-A6D1-977021161FE3}" srcId="{1ABC0ADA-2F6D-4922-BF67-C7B3E613A82D}" destId="{08F331BD-6977-4BD5-95C1-170A1482CE6A}" srcOrd="0" destOrd="0" parTransId="{1CE8063B-71AD-458B-8CE4-F7EA3FF992DD}" sibTransId="{3371C99C-DCCC-4F9C-A515-557CAEA9EE3E}"/>
    <dgm:cxn modelId="{C2A621EF-392A-46BE-A1AD-97B18D5F1070}" srcId="{3A1EBCB4-8DDC-4B47-BD11-ED2DDCA3987D}" destId="{F5660A34-4F98-4551-9EC3-42589F75A80B}" srcOrd="0" destOrd="0" parTransId="{1F0653F4-1DD6-40C9-AC8D-046E5CB031BF}" sibTransId="{B3B92732-2403-44E6-8DEC-55EE116D45F0}"/>
    <dgm:cxn modelId="{CBE769FB-4369-49F7-BF2E-D2D87364041C}" type="presOf" srcId="{3A1EBCB4-8DDC-4B47-BD11-ED2DDCA3987D}" destId="{3C618F3E-B2AB-44C0-B29F-F69D67231CFC}" srcOrd="1" destOrd="0" presId="urn:microsoft.com/office/officeart/2005/8/layout/lProcess2"/>
    <dgm:cxn modelId="{6127C3CB-A013-4E57-BC84-C7848C3EB1DC}" type="presParOf" srcId="{CD6E727D-C1B6-4DFC-94D8-E0870F549A8C}" destId="{5833C934-2B5B-4A26-9A6D-6D515502BD23}" srcOrd="0" destOrd="0" presId="urn:microsoft.com/office/officeart/2005/8/layout/lProcess2"/>
    <dgm:cxn modelId="{EC785793-950A-415B-BBFF-4F399B462A70}" type="presParOf" srcId="{5833C934-2B5B-4A26-9A6D-6D515502BD23}" destId="{EBDD3A78-085E-42ED-8B5C-1526011D67F3}" srcOrd="0" destOrd="0" presId="urn:microsoft.com/office/officeart/2005/8/layout/lProcess2"/>
    <dgm:cxn modelId="{6250C59C-210A-414E-B011-B61B5F2DEE0B}" type="presParOf" srcId="{5833C934-2B5B-4A26-9A6D-6D515502BD23}" destId="{3C618F3E-B2AB-44C0-B29F-F69D67231CFC}" srcOrd="1" destOrd="0" presId="urn:microsoft.com/office/officeart/2005/8/layout/lProcess2"/>
    <dgm:cxn modelId="{A44A6D48-B5D5-48F3-92DC-E9A92ECBAEB5}" type="presParOf" srcId="{5833C934-2B5B-4A26-9A6D-6D515502BD23}" destId="{755EA915-1D96-4FDF-AE75-C60C45CBA1BD}" srcOrd="2" destOrd="0" presId="urn:microsoft.com/office/officeart/2005/8/layout/lProcess2"/>
    <dgm:cxn modelId="{BC38ACF9-D924-401E-8D20-49650A08D022}" type="presParOf" srcId="{755EA915-1D96-4FDF-AE75-C60C45CBA1BD}" destId="{594EA68D-1791-4C45-A258-2CA55825C13E}" srcOrd="0" destOrd="0" presId="urn:microsoft.com/office/officeart/2005/8/layout/lProcess2"/>
    <dgm:cxn modelId="{8F097FB6-2C7D-46C1-8C32-554E8555C74E}" type="presParOf" srcId="{594EA68D-1791-4C45-A258-2CA55825C13E}" destId="{01A8F16C-5ECB-4BFE-9A3D-BEB51EDC7C0D}" srcOrd="0" destOrd="0" presId="urn:microsoft.com/office/officeart/2005/8/layout/lProcess2"/>
    <dgm:cxn modelId="{E7B2F444-4A08-48DB-9527-3979502496A7}" type="presParOf" srcId="{594EA68D-1791-4C45-A258-2CA55825C13E}" destId="{25E4A17C-9C6B-4572-93D0-A1B71C596A82}" srcOrd="1" destOrd="0" presId="urn:microsoft.com/office/officeart/2005/8/layout/lProcess2"/>
    <dgm:cxn modelId="{8E0252DB-DB33-4B80-BA51-308A091B2440}" type="presParOf" srcId="{594EA68D-1791-4C45-A258-2CA55825C13E}" destId="{E1BF0616-FF57-4CA6-8D9C-8BD718F9EB66}" srcOrd="2" destOrd="0" presId="urn:microsoft.com/office/officeart/2005/8/layout/lProcess2"/>
    <dgm:cxn modelId="{2FDAFB6D-7C21-44C1-9DFB-F1CE94A1DE3B}" type="presParOf" srcId="{CD6E727D-C1B6-4DFC-94D8-E0870F549A8C}" destId="{D999DFD1-D626-4F6B-8A29-3D3E5A5A948B}" srcOrd="1" destOrd="0" presId="urn:microsoft.com/office/officeart/2005/8/layout/lProcess2"/>
    <dgm:cxn modelId="{9FCB49E0-ED4C-449C-A17D-9177130FEFAE}" type="presParOf" srcId="{CD6E727D-C1B6-4DFC-94D8-E0870F549A8C}" destId="{9D74E936-2D3F-4CD2-B4A7-59F8F85F4F54}" srcOrd="2" destOrd="0" presId="urn:microsoft.com/office/officeart/2005/8/layout/lProcess2"/>
    <dgm:cxn modelId="{65D51650-AA54-4B06-8DFB-0920941C5F4F}" type="presParOf" srcId="{9D74E936-2D3F-4CD2-B4A7-59F8F85F4F54}" destId="{A6B64B4B-1289-4C2B-8991-B82C1B4EF576}" srcOrd="0" destOrd="0" presId="urn:microsoft.com/office/officeart/2005/8/layout/lProcess2"/>
    <dgm:cxn modelId="{67C727E9-CF64-458C-8B69-E8A1A345C21C}" type="presParOf" srcId="{9D74E936-2D3F-4CD2-B4A7-59F8F85F4F54}" destId="{E9CF144E-A607-4364-B41C-2165F2203506}" srcOrd="1" destOrd="0" presId="urn:microsoft.com/office/officeart/2005/8/layout/lProcess2"/>
    <dgm:cxn modelId="{3A0894DE-83BE-45F7-9F7A-414702D66B8A}" type="presParOf" srcId="{9D74E936-2D3F-4CD2-B4A7-59F8F85F4F54}" destId="{507B52F2-1531-4DD6-AC37-E02017DB2B24}" srcOrd="2" destOrd="0" presId="urn:microsoft.com/office/officeart/2005/8/layout/lProcess2"/>
    <dgm:cxn modelId="{47106D1F-6B69-42E3-AE30-C6823FCE0582}" type="presParOf" srcId="{507B52F2-1531-4DD6-AC37-E02017DB2B24}" destId="{E18F41D8-616F-45A2-A5F4-F4E3B400D630}" srcOrd="0" destOrd="0" presId="urn:microsoft.com/office/officeart/2005/8/layout/lProcess2"/>
    <dgm:cxn modelId="{AD333425-938E-4FFF-BF44-32B8BBD0F538}" type="presParOf" srcId="{E18F41D8-616F-45A2-A5F4-F4E3B400D630}" destId="{A7DB2849-3770-45A0-88EC-EA0A7EEFB4D4}" srcOrd="0" destOrd="0" presId="urn:microsoft.com/office/officeart/2005/8/layout/lProcess2"/>
    <dgm:cxn modelId="{6C2249B1-B511-495E-AB15-56F4A0BD4F68}" type="presParOf" srcId="{E18F41D8-616F-45A2-A5F4-F4E3B400D630}" destId="{4F968510-635E-4CA9-B068-7247F34A5AF5}" srcOrd="1" destOrd="0" presId="urn:microsoft.com/office/officeart/2005/8/layout/lProcess2"/>
    <dgm:cxn modelId="{5D8C0C2C-55CD-45E9-A492-88D1C4F152A6}" type="presParOf" srcId="{E18F41D8-616F-45A2-A5F4-F4E3B400D630}" destId="{B3408EA6-316A-486C-97DE-27B53FD4809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9A382E-C999-40DB-8971-7A88BB3729B1}" type="doc">
      <dgm:prSet loTypeId="urn:microsoft.com/office/officeart/2005/8/layout/hierarchy3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D39C69-5F65-475A-9AEB-697D5B46D2AE}">
      <dgm:prSet phldrT="[Текст]" custT="1"/>
      <dgm:spPr/>
      <dgm:t>
        <a:bodyPr/>
        <a:lstStyle/>
        <a:p>
          <a:r>
            <a:rPr lang="uk-UA" sz="2000" b="1" dirty="0"/>
            <a:t>ПОТОЧНА</a:t>
          </a:r>
          <a:endParaRPr lang="ru-RU" sz="2000" b="1" dirty="0"/>
        </a:p>
      </dgm:t>
    </dgm:pt>
    <dgm:pt modelId="{643453E6-0283-43B6-887F-C2E966F29D31}" type="parTrans" cxnId="{4FA45879-CE16-4FC7-A5A1-09EBD7C001F7}">
      <dgm:prSet/>
      <dgm:spPr/>
      <dgm:t>
        <a:bodyPr/>
        <a:lstStyle/>
        <a:p>
          <a:endParaRPr lang="ru-RU"/>
        </a:p>
      </dgm:t>
    </dgm:pt>
    <dgm:pt modelId="{262849B4-9B03-4281-8DBA-2E186210C955}" type="sibTrans" cxnId="{4FA45879-CE16-4FC7-A5A1-09EBD7C001F7}">
      <dgm:prSet/>
      <dgm:spPr/>
      <dgm:t>
        <a:bodyPr/>
        <a:lstStyle/>
        <a:p>
          <a:endParaRPr lang="ru-RU"/>
        </a:p>
      </dgm:t>
    </dgm:pt>
    <dgm:pt modelId="{D84256C6-8A98-4E84-A459-5F0ED8B3651E}">
      <dgm:prSet phldrT="[Текст]" custT="1"/>
      <dgm:spPr/>
      <dgm:t>
        <a:bodyPr/>
        <a:lstStyle/>
        <a:p>
          <a:pPr algn="just"/>
          <a:r>
            <a:rPr lang="uk-UA" sz="2000" b="1" dirty="0">
              <a:latin typeface="Times New Roman" pitchFamily="18" charset="0"/>
              <a:cs typeface="Times New Roman" pitchFamily="18" charset="0"/>
            </a:rPr>
            <a:t>ця робота періодично повторюється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14CB486-8E3C-4F2A-A94A-A1114CAF8490}" type="parTrans" cxnId="{DB15CE48-4006-4251-8D52-6D01A8798409}">
      <dgm:prSet/>
      <dgm:spPr/>
      <dgm:t>
        <a:bodyPr/>
        <a:lstStyle/>
        <a:p>
          <a:endParaRPr lang="ru-RU"/>
        </a:p>
      </dgm:t>
    </dgm:pt>
    <dgm:pt modelId="{33DB2F68-C57E-4F6E-9B0F-310A193A9AA3}" type="sibTrans" cxnId="{DB15CE48-4006-4251-8D52-6D01A8798409}">
      <dgm:prSet/>
      <dgm:spPr/>
      <dgm:t>
        <a:bodyPr/>
        <a:lstStyle/>
        <a:p>
          <a:endParaRPr lang="ru-RU"/>
        </a:p>
      </dgm:t>
    </dgm:pt>
    <dgm:pt modelId="{21D97B2C-F99B-4B6E-ADC2-5E046D0334B9}">
      <dgm:prSet phldrT="[Текст]" custT="1"/>
      <dgm:spPr/>
      <dgm:t>
        <a:bodyPr/>
        <a:lstStyle/>
        <a:p>
          <a:pPr algn="just"/>
          <a:r>
            <a:rPr lang="uk-UA" sz="2000" b="1" dirty="0">
              <a:latin typeface="Times New Roman" pitchFamily="18" charset="0"/>
              <a:cs typeface="Times New Roman" pitchFamily="18" charset="0"/>
            </a:rPr>
            <a:t>не визначена дата її завершення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A3966B9-D230-4CFB-AF2D-0FC48FB23E76}" type="parTrans" cxnId="{69E1E6D3-AA08-491D-8297-FC77E563D4FC}">
      <dgm:prSet/>
      <dgm:spPr/>
      <dgm:t>
        <a:bodyPr/>
        <a:lstStyle/>
        <a:p>
          <a:endParaRPr lang="ru-RU"/>
        </a:p>
      </dgm:t>
    </dgm:pt>
    <dgm:pt modelId="{931996A5-9C0F-4230-8EA8-1E893DFF1F14}" type="sibTrans" cxnId="{69E1E6D3-AA08-491D-8297-FC77E563D4FC}">
      <dgm:prSet/>
      <dgm:spPr/>
      <dgm:t>
        <a:bodyPr/>
        <a:lstStyle/>
        <a:p>
          <a:endParaRPr lang="ru-RU"/>
        </a:p>
      </dgm:t>
    </dgm:pt>
    <dgm:pt modelId="{66032C3F-2BC4-4531-8049-3E1012164409}">
      <dgm:prSet phldrT="[Текст]" custT="1"/>
      <dgm:spPr/>
      <dgm:t>
        <a:bodyPr/>
        <a:lstStyle/>
        <a:p>
          <a:r>
            <a:rPr lang="uk-UA" sz="2000" b="1" dirty="0" err="1"/>
            <a:t>ПРОЄКТНА</a:t>
          </a:r>
          <a:endParaRPr lang="ru-RU" sz="2000" b="1" dirty="0"/>
        </a:p>
      </dgm:t>
    </dgm:pt>
    <dgm:pt modelId="{F08C95A7-867C-495F-AB97-1C5B08672B78}" type="parTrans" cxnId="{9063BC06-92BE-47C3-8B23-3841BBE2789B}">
      <dgm:prSet/>
      <dgm:spPr/>
      <dgm:t>
        <a:bodyPr/>
        <a:lstStyle/>
        <a:p>
          <a:endParaRPr lang="ru-RU"/>
        </a:p>
      </dgm:t>
    </dgm:pt>
    <dgm:pt modelId="{611BED77-8098-4448-B8E0-24536CBFD962}" type="sibTrans" cxnId="{9063BC06-92BE-47C3-8B23-3841BBE2789B}">
      <dgm:prSet/>
      <dgm:spPr/>
      <dgm:t>
        <a:bodyPr/>
        <a:lstStyle/>
        <a:p>
          <a:endParaRPr lang="ru-RU"/>
        </a:p>
      </dgm:t>
    </dgm:pt>
    <dgm:pt modelId="{A4A9C22A-AFE6-49C6-8426-90C39599CD83}">
      <dgm:prSet phldrT="[Текст]" custT="1"/>
      <dgm:spPr/>
      <dgm:t>
        <a:bodyPr/>
        <a:lstStyle/>
        <a:p>
          <a:pPr algn="l"/>
          <a:r>
            <a:rPr lang="uk-UA" sz="2000" b="1" dirty="0">
              <a:latin typeface="Times New Roman" pitchFamily="18" charset="0"/>
              <a:cs typeface="Times New Roman" pitchFamily="18" charset="0"/>
            </a:rPr>
            <a:t>ця робота </a:t>
          </a:r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унікальна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6046C5F-4BD1-49ED-8F31-892D76815120}" type="parTrans" cxnId="{818C2D75-654D-406C-8CE2-612461E71237}">
      <dgm:prSet/>
      <dgm:spPr/>
      <dgm:t>
        <a:bodyPr/>
        <a:lstStyle/>
        <a:p>
          <a:endParaRPr lang="ru-RU"/>
        </a:p>
      </dgm:t>
    </dgm:pt>
    <dgm:pt modelId="{41B8307C-DD9D-4B92-A0A7-BBAFF0712BE3}" type="sibTrans" cxnId="{818C2D75-654D-406C-8CE2-612461E71237}">
      <dgm:prSet/>
      <dgm:spPr/>
      <dgm:t>
        <a:bodyPr/>
        <a:lstStyle/>
        <a:p>
          <a:endParaRPr lang="ru-RU"/>
        </a:p>
      </dgm:t>
    </dgm:pt>
    <dgm:pt modelId="{38095670-6189-4921-ABE2-B24181C18093}">
      <dgm:prSet phldrT="[Текст]" custT="1"/>
      <dgm:spPr/>
      <dgm:t>
        <a:bodyPr/>
        <a:lstStyle/>
        <a:p>
          <a:pPr algn="l"/>
          <a:r>
            <a:rPr lang="uk-UA" sz="2000" b="1" dirty="0">
              <a:latin typeface="Times New Roman" pitchFamily="18" charset="0"/>
              <a:cs typeface="Times New Roman" pitchFamily="18" charset="0"/>
            </a:rPr>
            <a:t>ця робота </a:t>
          </a:r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обмежена за часом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A4A2EA5-E18B-4625-A0E7-F305FD42FA9C}" type="parTrans" cxnId="{CB531915-B064-4C0F-8BE3-45298FBD20DC}">
      <dgm:prSet/>
      <dgm:spPr/>
      <dgm:t>
        <a:bodyPr/>
        <a:lstStyle/>
        <a:p>
          <a:endParaRPr lang="ru-RU"/>
        </a:p>
      </dgm:t>
    </dgm:pt>
    <dgm:pt modelId="{E18772B9-DD02-4187-8E81-9BF2DC750E14}" type="sibTrans" cxnId="{CB531915-B064-4C0F-8BE3-45298FBD20DC}">
      <dgm:prSet/>
      <dgm:spPr/>
      <dgm:t>
        <a:bodyPr/>
        <a:lstStyle/>
        <a:p>
          <a:endParaRPr lang="ru-RU"/>
        </a:p>
      </dgm:t>
    </dgm:pt>
    <dgm:pt modelId="{F754E848-6FD5-433B-BD8C-5BF5626BED2C}">
      <dgm:prSet phldrT="[Текст]" custT="1"/>
      <dgm:spPr/>
      <dgm:t>
        <a:bodyPr/>
        <a:lstStyle/>
        <a:p>
          <a:pPr algn="just"/>
          <a:r>
            <a:rPr lang="uk-UA" sz="2000" b="1" dirty="0">
              <a:latin typeface="Times New Roman" pitchFamily="18" charset="0"/>
              <a:cs typeface="Times New Roman" pitchFamily="18" charset="0"/>
            </a:rPr>
            <a:t>після досягнення поставлених цілей одержують нові й продовжують їх досягати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D4403E2-D270-4E1A-8CAC-83AC5E4CCF0C}" type="parTrans" cxnId="{EB0828AF-7C8B-4708-9FB5-C14ED9B353EC}">
      <dgm:prSet/>
      <dgm:spPr/>
      <dgm:t>
        <a:bodyPr/>
        <a:lstStyle/>
        <a:p>
          <a:endParaRPr lang="ru-RU"/>
        </a:p>
      </dgm:t>
    </dgm:pt>
    <dgm:pt modelId="{7D7D2BCF-9196-4A7F-82B0-C8DBAE865835}" type="sibTrans" cxnId="{EB0828AF-7C8B-4708-9FB5-C14ED9B353EC}">
      <dgm:prSet/>
      <dgm:spPr/>
      <dgm:t>
        <a:bodyPr/>
        <a:lstStyle/>
        <a:p>
          <a:endParaRPr lang="ru-RU"/>
        </a:p>
      </dgm:t>
    </dgm:pt>
    <dgm:pt modelId="{86A56C25-7189-4088-90E5-877F1F68CAD3}">
      <dgm:prSet phldrT="[Текст]" custT="1"/>
      <dgm:spPr/>
      <dgm:t>
        <a:bodyPr/>
        <a:lstStyle/>
        <a:p>
          <a:pPr algn="just"/>
          <a:r>
            <a:rPr lang="uk-UA" sz="2000" b="1" dirty="0">
              <a:latin typeface="Times New Roman" pitchFamily="18" charset="0"/>
              <a:cs typeface="Times New Roman" pitchFamily="18" charset="0"/>
            </a:rPr>
            <a:t>ця робота завершується при досягненні мети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935D1F3-47BD-4801-B452-DFDE316B1956}" type="parTrans" cxnId="{3E5C9046-64A7-4F92-83AF-67655C0755B5}">
      <dgm:prSet/>
      <dgm:spPr/>
      <dgm:t>
        <a:bodyPr/>
        <a:lstStyle/>
        <a:p>
          <a:endParaRPr lang="ru-RU"/>
        </a:p>
      </dgm:t>
    </dgm:pt>
    <dgm:pt modelId="{7600DC57-47D7-4CDF-8DF0-07274A545D5E}" type="sibTrans" cxnId="{3E5C9046-64A7-4F92-83AF-67655C0755B5}">
      <dgm:prSet/>
      <dgm:spPr/>
      <dgm:t>
        <a:bodyPr/>
        <a:lstStyle/>
        <a:p>
          <a:endParaRPr lang="ru-RU"/>
        </a:p>
      </dgm:t>
    </dgm:pt>
    <dgm:pt modelId="{FC36F2DE-A261-4A3F-80EE-DB1A12EC73D0}" type="pres">
      <dgm:prSet presAssocID="{D29A382E-C999-40DB-8971-7A88BB3729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ED8411-C597-4308-84B4-2DA30F5A30BB}" type="pres">
      <dgm:prSet presAssocID="{2FD39C69-5F65-475A-9AEB-697D5B46D2AE}" presName="root" presStyleCnt="0"/>
      <dgm:spPr/>
    </dgm:pt>
    <dgm:pt modelId="{5F1EE803-1677-4630-BB4A-8396260F9776}" type="pres">
      <dgm:prSet presAssocID="{2FD39C69-5F65-475A-9AEB-697D5B46D2AE}" presName="rootComposite" presStyleCnt="0"/>
      <dgm:spPr/>
    </dgm:pt>
    <dgm:pt modelId="{D057453E-6601-444F-B791-CE419C75B051}" type="pres">
      <dgm:prSet presAssocID="{2FD39C69-5F65-475A-9AEB-697D5B46D2AE}" presName="rootText" presStyleLbl="node1" presStyleIdx="0" presStyleCnt="2" custScaleX="268169"/>
      <dgm:spPr/>
    </dgm:pt>
    <dgm:pt modelId="{9C28D19D-F132-4838-A9D7-99A7FAD6A9DD}" type="pres">
      <dgm:prSet presAssocID="{2FD39C69-5F65-475A-9AEB-697D5B46D2AE}" presName="rootConnector" presStyleLbl="node1" presStyleIdx="0" presStyleCnt="2"/>
      <dgm:spPr/>
    </dgm:pt>
    <dgm:pt modelId="{B1A41301-5D56-404A-93A0-47AAAB1849C2}" type="pres">
      <dgm:prSet presAssocID="{2FD39C69-5F65-475A-9AEB-697D5B46D2AE}" presName="childShape" presStyleCnt="0"/>
      <dgm:spPr/>
    </dgm:pt>
    <dgm:pt modelId="{B18A3CB8-A182-4762-9797-A38949E7CBF4}" type="pres">
      <dgm:prSet presAssocID="{D14CB486-8E3C-4F2A-A94A-A1114CAF8490}" presName="Name13" presStyleLbl="parChTrans1D2" presStyleIdx="0" presStyleCnt="6"/>
      <dgm:spPr/>
    </dgm:pt>
    <dgm:pt modelId="{D2365349-2C0F-439D-82DA-E5404F74C9C6}" type="pres">
      <dgm:prSet presAssocID="{D84256C6-8A98-4E84-A459-5F0ED8B3651E}" presName="childText" presStyleLbl="bgAcc1" presStyleIdx="0" presStyleCnt="6" custScaleX="291239">
        <dgm:presLayoutVars>
          <dgm:bulletEnabled val="1"/>
        </dgm:presLayoutVars>
      </dgm:prSet>
      <dgm:spPr/>
    </dgm:pt>
    <dgm:pt modelId="{1468AE53-7AB9-4451-AC41-1997F9FE0E81}" type="pres">
      <dgm:prSet presAssocID="{0A3966B9-D230-4CFB-AF2D-0FC48FB23E76}" presName="Name13" presStyleLbl="parChTrans1D2" presStyleIdx="1" presStyleCnt="6"/>
      <dgm:spPr/>
    </dgm:pt>
    <dgm:pt modelId="{5950B2EC-E65D-41D8-8850-B48EF7B6858E}" type="pres">
      <dgm:prSet presAssocID="{21D97B2C-F99B-4B6E-ADC2-5E046D0334B9}" presName="childText" presStyleLbl="bgAcc1" presStyleIdx="1" presStyleCnt="6" custScaleX="294131">
        <dgm:presLayoutVars>
          <dgm:bulletEnabled val="1"/>
        </dgm:presLayoutVars>
      </dgm:prSet>
      <dgm:spPr/>
    </dgm:pt>
    <dgm:pt modelId="{028ACDF6-3E90-4486-B692-12462D0D7784}" type="pres">
      <dgm:prSet presAssocID="{0D4403E2-D270-4E1A-8CAC-83AC5E4CCF0C}" presName="Name13" presStyleLbl="parChTrans1D2" presStyleIdx="2" presStyleCnt="6"/>
      <dgm:spPr/>
    </dgm:pt>
    <dgm:pt modelId="{E648A9B0-53B6-4E3B-8E97-750F9C550255}" type="pres">
      <dgm:prSet presAssocID="{F754E848-6FD5-433B-BD8C-5BF5626BED2C}" presName="childText" presStyleLbl="bgAcc1" presStyleIdx="2" presStyleCnt="6" custScaleX="294131">
        <dgm:presLayoutVars>
          <dgm:bulletEnabled val="1"/>
        </dgm:presLayoutVars>
      </dgm:prSet>
      <dgm:spPr/>
    </dgm:pt>
    <dgm:pt modelId="{58325245-38F4-4411-ADA7-0C09730F19F6}" type="pres">
      <dgm:prSet presAssocID="{66032C3F-2BC4-4531-8049-3E1012164409}" presName="root" presStyleCnt="0"/>
      <dgm:spPr/>
    </dgm:pt>
    <dgm:pt modelId="{45765E7E-8920-4CF2-9937-0F3CFD76D5DC}" type="pres">
      <dgm:prSet presAssocID="{66032C3F-2BC4-4531-8049-3E1012164409}" presName="rootComposite" presStyleCnt="0"/>
      <dgm:spPr/>
    </dgm:pt>
    <dgm:pt modelId="{5A61C1BA-70BF-487E-B94B-310FF2E265BA}" type="pres">
      <dgm:prSet presAssocID="{66032C3F-2BC4-4531-8049-3E1012164409}" presName="rootText" presStyleLbl="node1" presStyleIdx="1" presStyleCnt="2" custScaleX="269382"/>
      <dgm:spPr/>
    </dgm:pt>
    <dgm:pt modelId="{A5A7295C-779A-456B-8C00-31D776FD045C}" type="pres">
      <dgm:prSet presAssocID="{66032C3F-2BC4-4531-8049-3E1012164409}" presName="rootConnector" presStyleLbl="node1" presStyleIdx="1" presStyleCnt="2"/>
      <dgm:spPr/>
    </dgm:pt>
    <dgm:pt modelId="{08CB05AE-86E2-4979-98EC-6E8CA01B339B}" type="pres">
      <dgm:prSet presAssocID="{66032C3F-2BC4-4531-8049-3E1012164409}" presName="childShape" presStyleCnt="0"/>
      <dgm:spPr/>
    </dgm:pt>
    <dgm:pt modelId="{1511E08D-70AA-47A9-8375-A9A5A4FA93A4}" type="pres">
      <dgm:prSet presAssocID="{B6046C5F-4BD1-49ED-8F31-892D76815120}" presName="Name13" presStyleLbl="parChTrans1D2" presStyleIdx="3" presStyleCnt="6"/>
      <dgm:spPr/>
    </dgm:pt>
    <dgm:pt modelId="{B6A746AF-27BF-4828-AB7C-6F2B7AB91CE3}" type="pres">
      <dgm:prSet presAssocID="{A4A9C22A-AFE6-49C6-8426-90C39599CD83}" presName="childText" presStyleLbl="bgAcc1" presStyleIdx="3" presStyleCnt="6" custScaleX="284316" custLinFactNeighborX="5814" custLinFactNeighborY="-3863">
        <dgm:presLayoutVars>
          <dgm:bulletEnabled val="1"/>
        </dgm:presLayoutVars>
      </dgm:prSet>
      <dgm:spPr/>
    </dgm:pt>
    <dgm:pt modelId="{86310AFA-26CF-4305-9EDA-060E6B26E65F}" type="pres">
      <dgm:prSet presAssocID="{2A4A2EA5-E18B-4625-A0E7-F305FD42FA9C}" presName="Name13" presStyleLbl="parChTrans1D2" presStyleIdx="4" presStyleCnt="6"/>
      <dgm:spPr/>
    </dgm:pt>
    <dgm:pt modelId="{E9542055-A6B6-4C6F-BAEA-EDEFE95A9C0D}" type="pres">
      <dgm:prSet presAssocID="{38095670-6189-4921-ABE2-B24181C18093}" presName="childText" presStyleLbl="bgAcc1" presStyleIdx="4" presStyleCnt="6" custScaleX="284315">
        <dgm:presLayoutVars>
          <dgm:bulletEnabled val="1"/>
        </dgm:presLayoutVars>
      </dgm:prSet>
      <dgm:spPr/>
    </dgm:pt>
    <dgm:pt modelId="{A5F4AEE0-3711-498E-B17C-0A5EB7F6F721}" type="pres">
      <dgm:prSet presAssocID="{E935D1F3-47BD-4801-B452-DFDE316B1956}" presName="Name13" presStyleLbl="parChTrans1D2" presStyleIdx="5" presStyleCnt="6"/>
      <dgm:spPr/>
    </dgm:pt>
    <dgm:pt modelId="{373E7028-D953-4266-8112-6792B10AFDA4}" type="pres">
      <dgm:prSet presAssocID="{86A56C25-7189-4088-90E5-877F1F68CAD3}" presName="childText" presStyleLbl="bgAcc1" presStyleIdx="5" presStyleCnt="6" custScaleX="284316">
        <dgm:presLayoutVars>
          <dgm:bulletEnabled val="1"/>
        </dgm:presLayoutVars>
      </dgm:prSet>
      <dgm:spPr/>
    </dgm:pt>
  </dgm:ptLst>
  <dgm:cxnLst>
    <dgm:cxn modelId="{22266603-99F2-477A-B2BF-46905721AFB5}" type="presOf" srcId="{2FD39C69-5F65-475A-9AEB-697D5B46D2AE}" destId="{D057453E-6601-444F-B791-CE419C75B051}" srcOrd="0" destOrd="0" presId="urn:microsoft.com/office/officeart/2005/8/layout/hierarchy3"/>
    <dgm:cxn modelId="{8D698D05-945A-48F0-B97A-806E0E39A392}" type="presOf" srcId="{D84256C6-8A98-4E84-A459-5F0ED8B3651E}" destId="{D2365349-2C0F-439D-82DA-E5404F74C9C6}" srcOrd="0" destOrd="0" presId="urn:microsoft.com/office/officeart/2005/8/layout/hierarchy3"/>
    <dgm:cxn modelId="{9063BC06-92BE-47C3-8B23-3841BBE2789B}" srcId="{D29A382E-C999-40DB-8971-7A88BB3729B1}" destId="{66032C3F-2BC4-4531-8049-3E1012164409}" srcOrd="1" destOrd="0" parTransId="{F08C95A7-867C-495F-AB97-1C5B08672B78}" sibTransId="{611BED77-8098-4448-B8E0-24536CBFD962}"/>
    <dgm:cxn modelId="{CB531915-B064-4C0F-8BE3-45298FBD20DC}" srcId="{66032C3F-2BC4-4531-8049-3E1012164409}" destId="{38095670-6189-4921-ABE2-B24181C18093}" srcOrd="1" destOrd="0" parTransId="{2A4A2EA5-E18B-4625-A0E7-F305FD42FA9C}" sibTransId="{E18772B9-DD02-4187-8E81-9BF2DC750E14}"/>
    <dgm:cxn modelId="{00891A27-6C6D-466F-8B8B-41EF2304D6F6}" type="presOf" srcId="{38095670-6189-4921-ABE2-B24181C18093}" destId="{E9542055-A6B6-4C6F-BAEA-EDEFE95A9C0D}" srcOrd="0" destOrd="0" presId="urn:microsoft.com/office/officeart/2005/8/layout/hierarchy3"/>
    <dgm:cxn modelId="{9102D02B-F3B5-4474-95DD-58681113D43C}" type="presOf" srcId="{2A4A2EA5-E18B-4625-A0E7-F305FD42FA9C}" destId="{86310AFA-26CF-4305-9EDA-060E6B26E65F}" srcOrd="0" destOrd="0" presId="urn:microsoft.com/office/officeart/2005/8/layout/hierarchy3"/>
    <dgm:cxn modelId="{D082293B-9E74-4FE7-A864-EF13B19F18EF}" type="presOf" srcId="{66032C3F-2BC4-4531-8049-3E1012164409}" destId="{A5A7295C-779A-456B-8C00-31D776FD045C}" srcOrd="1" destOrd="0" presId="urn:microsoft.com/office/officeart/2005/8/layout/hierarchy3"/>
    <dgm:cxn modelId="{6B00FB3B-D066-4065-9C80-A34CB404316C}" type="presOf" srcId="{B6046C5F-4BD1-49ED-8F31-892D76815120}" destId="{1511E08D-70AA-47A9-8375-A9A5A4FA93A4}" srcOrd="0" destOrd="0" presId="urn:microsoft.com/office/officeart/2005/8/layout/hierarchy3"/>
    <dgm:cxn modelId="{3E5C9046-64A7-4F92-83AF-67655C0755B5}" srcId="{66032C3F-2BC4-4531-8049-3E1012164409}" destId="{86A56C25-7189-4088-90E5-877F1F68CAD3}" srcOrd="2" destOrd="0" parTransId="{E935D1F3-47BD-4801-B452-DFDE316B1956}" sibTransId="{7600DC57-47D7-4CDF-8DF0-07274A545D5E}"/>
    <dgm:cxn modelId="{DB15CE48-4006-4251-8D52-6D01A8798409}" srcId="{2FD39C69-5F65-475A-9AEB-697D5B46D2AE}" destId="{D84256C6-8A98-4E84-A459-5F0ED8B3651E}" srcOrd="0" destOrd="0" parTransId="{D14CB486-8E3C-4F2A-A94A-A1114CAF8490}" sibTransId="{33DB2F68-C57E-4F6E-9B0F-310A193A9AA3}"/>
    <dgm:cxn modelId="{07E15E6A-A43E-46FD-9223-7E56B7285426}" type="presOf" srcId="{86A56C25-7189-4088-90E5-877F1F68CAD3}" destId="{373E7028-D953-4266-8112-6792B10AFDA4}" srcOrd="0" destOrd="0" presId="urn:microsoft.com/office/officeart/2005/8/layout/hierarchy3"/>
    <dgm:cxn modelId="{9B2F984C-D18D-45ED-870D-EB4CFBA2CC17}" type="presOf" srcId="{F754E848-6FD5-433B-BD8C-5BF5626BED2C}" destId="{E648A9B0-53B6-4E3B-8E97-750F9C550255}" srcOrd="0" destOrd="0" presId="urn:microsoft.com/office/officeart/2005/8/layout/hierarchy3"/>
    <dgm:cxn modelId="{8497FA6F-DC4F-4695-A66A-096CAC7852AD}" type="presOf" srcId="{0D4403E2-D270-4E1A-8CAC-83AC5E4CCF0C}" destId="{028ACDF6-3E90-4486-B692-12462D0D7784}" srcOrd="0" destOrd="0" presId="urn:microsoft.com/office/officeart/2005/8/layout/hierarchy3"/>
    <dgm:cxn modelId="{F13AC054-3BF1-459F-8E3C-FE34A3178BF5}" type="presOf" srcId="{21D97B2C-F99B-4B6E-ADC2-5E046D0334B9}" destId="{5950B2EC-E65D-41D8-8850-B48EF7B6858E}" srcOrd="0" destOrd="0" presId="urn:microsoft.com/office/officeart/2005/8/layout/hierarchy3"/>
    <dgm:cxn modelId="{818C2D75-654D-406C-8CE2-612461E71237}" srcId="{66032C3F-2BC4-4531-8049-3E1012164409}" destId="{A4A9C22A-AFE6-49C6-8426-90C39599CD83}" srcOrd="0" destOrd="0" parTransId="{B6046C5F-4BD1-49ED-8F31-892D76815120}" sibTransId="{41B8307C-DD9D-4B92-A0A7-BBAFF0712BE3}"/>
    <dgm:cxn modelId="{4FA45879-CE16-4FC7-A5A1-09EBD7C001F7}" srcId="{D29A382E-C999-40DB-8971-7A88BB3729B1}" destId="{2FD39C69-5F65-475A-9AEB-697D5B46D2AE}" srcOrd="0" destOrd="0" parTransId="{643453E6-0283-43B6-887F-C2E966F29D31}" sibTransId="{262849B4-9B03-4281-8DBA-2E186210C955}"/>
    <dgm:cxn modelId="{26662B7B-8E1F-49D4-9738-661D309CD47C}" type="presOf" srcId="{D14CB486-8E3C-4F2A-A94A-A1114CAF8490}" destId="{B18A3CB8-A182-4762-9797-A38949E7CBF4}" srcOrd="0" destOrd="0" presId="urn:microsoft.com/office/officeart/2005/8/layout/hierarchy3"/>
    <dgm:cxn modelId="{D2CB2286-AA0E-43CE-A82A-8F79A07E331A}" type="presOf" srcId="{A4A9C22A-AFE6-49C6-8426-90C39599CD83}" destId="{B6A746AF-27BF-4828-AB7C-6F2B7AB91CE3}" srcOrd="0" destOrd="0" presId="urn:microsoft.com/office/officeart/2005/8/layout/hierarchy3"/>
    <dgm:cxn modelId="{8EB78F9B-B022-4911-BE97-6C00CB03BD89}" type="presOf" srcId="{0A3966B9-D230-4CFB-AF2D-0FC48FB23E76}" destId="{1468AE53-7AB9-4451-AC41-1997F9FE0E81}" srcOrd="0" destOrd="0" presId="urn:microsoft.com/office/officeart/2005/8/layout/hierarchy3"/>
    <dgm:cxn modelId="{A99C87A8-4AAE-4060-80ED-EB04CDEB80F4}" type="presOf" srcId="{66032C3F-2BC4-4531-8049-3E1012164409}" destId="{5A61C1BA-70BF-487E-B94B-310FF2E265BA}" srcOrd="0" destOrd="0" presId="urn:microsoft.com/office/officeart/2005/8/layout/hierarchy3"/>
    <dgm:cxn modelId="{EB0828AF-7C8B-4708-9FB5-C14ED9B353EC}" srcId="{2FD39C69-5F65-475A-9AEB-697D5B46D2AE}" destId="{F754E848-6FD5-433B-BD8C-5BF5626BED2C}" srcOrd="2" destOrd="0" parTransId="{0D4403E2-D270-4E1A-8CAC-83AC5E4CCF0C}" sibTransId="{7D7D2BCF-9196-4A7F-82B0-C8DBAE865835}"/>
    <dgm:cxn modelId="{3DFA55D2-13D5-41ED-BE3B-A783D6B253A7}" type="presOf" srcId="{D29A382E-C999-40DB-8971-7A88BB3729B1}" destId="{FC36F2DE-A261-4A3F-80EE-DB1A12EC73D0}" srcOrd="0" destOrd="0" presId="urn:microsoft.com/office/officeart/2005/8/layout/hierarchy3"/>
    <dgm:cxn modelId="{69E1E6D3-AA08-491D-8297-FC77E563D4FC}" srcId="{2FD39C69-5F65-475A-9AEB-697D5B46D2AE}" destId="{21D97B2C-F99B-4B6E-ADC2-5E046D0334B9}" srcOrd="1" destOrd="0" parTransId="{0A3966B9-D230-4CFB-AF2D-0FC48FB23E76}" sibTransId="{931996A5-9C0F-4230-8EA8-1E893DFF1F14}"/>
    <dgm:cxn modelId="{9E6C9AE2-72BE-4200-9193-91C5AB7D3378}" type="presOf" srcId="{E935D1F3-47BD-4801-B452-DFDE316B1956}" destId="{A5F4AEE0-3711-498E-B17C-0A5EB7F6F721}" srcOrd="0" destOrd="0" presId="urn:microsoft.com/office/officeart/2005/8/layout/hierarchy3"/>
    <dgm:cxn modelId="{6BED57F1-44DB-467C-B25E-D919EC1EE45C}" type="presOf" srcId="{2FD39C69-5F65-475A-9AEB-697D5B46D2AE}" destId="{9C28D19D-F132-4838-A9D7-99A7FAD6A9DD}" srcOrd="1" destOrd="0" presId="urn:microsoft.com/office/officeart/2005/8/layout/hierarchy3"/>
    <dgm:cxn modelId="{513D5CC2-BE5D-434D-9598-34E003A4A39D}" type="presParOf" srcId="{FC36F2DE-A261-4A3F-80EE-DB1A12EC73D0}" destId="{AEED8411-C597-4308-84B4-2DA30F5A30BB}" srcOrd="0" destOrd="0" presId="urn:microsoft.com/office/officeart/2005/8/layout/hierarchy3"/>
    <dgm:cxn modelId="{E22E693C-C400-4904-A240-FD9B8EE4FC41}" type="presParOf" srcId="{AEED8411-C597-4308-84B4-2DA30F5A30BB}" destId="{5F1EE803-1677-4630-BB4A-8396260F9776}" srcOrd="0" destOrd="0" presId="urn:microsoft.com/office/officeart/2005/8/layout/hierarchy3"/>
    <dgm:cxn modelId="{B040262E-189C-4DB1-8A5F-5E14D1DE7D6A}" type="presParOf" srcId="{5F1EE803-1677-4630-BB4A-8396260F9776}" destId="{D057453E-6601-444F-B791-CE419C75B051}" srcOrd="0" destOrd="0" presId="urn:microsoft.com/office/officeart/2005/8/layout/hierarchy3"/>
    <dgm:cxn modelId="{D5859C1B-7527-436F-AE6A-DB4EA7AD69E2}" type="presParOf" srcId="{5F1EE803-1677-4630-BB4A-8396260F9776}" destId="{9C28D19D-F132-4838-A9D7-99A7FAD6A9DD}" srcOrd="1" destOrd="0" presId="urn:microsoft.com/office/officeart/2005/8/layout/hierarchy3"/>
    <dgm:cxn modelId="{72C027CD-EDD6-4C0D-8D22-A597F7B45C62}" type="presParOf" srcId="{AEED8411-C597-4308-84B4-2DA30F5A30BB}" destId="{B1A41301-5D56-404A-93A0-47AAAB1849C2}" srcOrd="1" destOrd="0" presId="urn:microsoft.com/office/officeart/2005/8/layout/hierarchy3"/>
    <dgm:cxn modelId="{9D5350D5-8473-48B2-BB4A-6AF2292042F9}" type="presParOf" srcId="{B1A41301-5D56-404A-93A0-47AAAB1849C2}" destId="{B18A3CB8-A182-4762-9797-A38949E7CBF4}" srcOrd="0" destOrd="0" presId="urn:microsoft.com/office/officeart/2005/8/layout/hierarchy3"/>
    <dgm:cxn modelId="{CB67D2FE-5E4A-4577-85C0-D7E7B3A0BDF2}" type="presParOf" srcId="{B1A41301-5D56-404A-93A0-47AAAB1849C2}" destId="{D2365349-2C0F-439D-82DA-E5404F74C9C6}" srcOrd="1" destOrd="0" presId="urn:microsoft.com/office/officeart/2005/8/layout/hierarchy3"/>
    <dgm:cxn modelId="{108DD565-581C-478D-8F6E-E64DA5086537}" type="presParOf" srcId="{B1A41301-5D56-404A-93A0-47AAAB1849C2}" destId="{1468AE53-7AB9-4451-AC41-1997F9FE0E81}" srcOrd="2" destOrd="0" presId="urn:microsoft.com/office/officeart/2005/8/layout/hierarchy3"/>
    <dgm:cxn modelId="{3E4D6483-162E-4DE2-ABC6-0D09A112084C}" type="presParOf" srcId="{B1A41301-5D56-404A-93A0-47AAAB1849C2}" destId="{5950B2EC-E65D-41D8-8850-B48EF7B6858E}" srcOrd="3" destOrd="0" presId="urn:microsoft.com/office/officeart/2005/8/layout/hierarchy3"/>
    <dgm:cxn modelId="{CA58DB93-8F89-4D8C-B32B-DE4EBBA73184}" type="presParOf" srcId="{B1A41301-5D56-404A-93A0-47AAAB1849C2}" destId="{028ACDF6-3E90-4486-B692-12462D0D7784}" srcOrd="4" destOrd="0" presId="urn:microsoft.com/office/officeart/2005/8/layout/hierarchy3"/>
    <dgm:cxn modelId="{4612533C-B590-4E13-9930-6FD57B244C12}" type="presParOf" srcId="{B1A41301-5D56-404A-93A0-47AAAB1849C2}" destId="{E648A9B0-53B6-4E3B-8E97-750F9C550255}" srcOrd="5" destOrd="0" presId="urn:microsoft.com/office/officeart/2005/8/layout/hierarchy3"/>
    <dgm:cxn modelId="{0C708904-F2FB-459C-8F1B-35930D0A86E2}" type="presParOf" srcId="{FC36F2DE-A261-4A3F-80EE-DB1A12EC73D0}" destId="{58325245-38F4-4411-ADA7-0C09730F19F6}" srcOrd="1" destOrd="0" presId="urn:microsoft.com/office/officeart/2005/8/layout/hierarchy3"/>
    <dgm:cxn modelId="{43001B46-8548-4EF3-84FB-24454430D024}" type="presParOf" srcId="{58325245-38F4-4411-ADA7-0C09730F19F6}" destId="{45765E7E-8920-4CF2-9937-0F3CFD76D5DC}" srcOrd="0" destOrd="0" presId="urn:microsoft.com/office/officeart/2005/8/layout/hierarchy3"/>
    <dgm:cxn modelId="{6DF7025B-CABC-4679-A5E2-CDC7F88F5E85}" type="presParOf" srcId="{45765E7E-8920-4CF2-9937-0F3CFD76D5DC}" destId="{5A61C1BA-70BF-487E-B94B-310FF2E265BA}" srcOrd="0" destOrd="0" presId="urn:microsoft.com/office/officeart/2005/8/layout/hierarchy3"/>
    <dgm:cxn modelId="{5DAFB5B2-68E7-4BF7-B403-0CA0F0CE2EA8}" type="presParOf" srcId="{45765E7E-8920-4CF2-9937-0F3CFD76D5DC}" destId="{A5A7295C-779A-456B-8C00-31D776FD045C}" srcOrd="1" destOrd="0" presId="urn:microsoft.com/office/officeart/2005/8/layout/hierarchy3"/>
    <dgm:cxn modelId="{E324432B-536B-4C52-99AD-47F2CC509331}" type="presParOf" srcId="{58325245-38F4-4411-ADA7-0C09730F19F6}" destId="{08CB05AE-86E2-4979-98EC-6E8CA01B339B}" srcOrd="1" destOrd="0" presId="urn:microsoft.com/office/officeart/2005/8/layout/hierarchy3"/>
    <dgm:cxn modelId="{012F91B2-489C-4766-B694-1024A41434FE}" type="presParOf" srcId="{08CB05AE-86E2-4979-98EC-6E8CA01B339B}" destId="{1511E08D-70AA-47A9-8375-A9A5A4FA93A4}" srcOrd="0" destOrd="0" presId="urn:microsoft.com/office/officeart/2005/8/layout/hierarchy3"/>
    <dgm:cxn modelId="{B8D8217E-86B2-46AE-9E62-A35732EF034E}" type="presParOf" srcId="{08CB05AE-86E2-4979-98EC-6E8CA01B339B}" destId="{B6A746AF-27BF-4828-AB7C-6F2B7AB91CE3}" srcOrd="1" destOrd="0" presId="urn:microsoft.com/office/officeart/2005/8/layout/hierarchy3"/>
    <dgm:cxn modelId="{048B4753-2891-46C7-91F2-334EC5FEC586}" type="presParOf" srcId="{08CB05AE-86E2-4979-98EC-6E8CA01B339B}" destId="{86310AFA-26CF-4305-9EDA-060E6B26E65F}" srcOrd="2" destOrd="0" presId="urn:microsoft.com/office/officeart/2005/8/layout/hierarchy3"/>
    <dgm:cxn modelId="{7B8708D3-3F5C-49E3-B037-A49FBF3B103D}" type="presParOf" srcId="{08CB05AE-86E2-4979-98EC-6E8CA01B339B}" destId="{E9542055-A6B6-4C6F-BAEA-EDEFE95A9C0D}" srcOrd="3" destOrd="0" presId="urn:microsoft.com/office/officeart/2005/8/layout/hierarchy3"/>
    <dgm:cxn modelId="{2CABC705-D15D-40F4-8D14-00B6F4C1525F}" type="presParOf" srcId="{08CB05AE-86E2-4979-98EC-6E8CA01B339B}" destId="{A5F4AEE0-3711-498E-B17C-0A5EB7F6F721}" srcOrd="4" destOrd="0" presId="urn:microsoft.com/office/officeart/2005/8/layout/hierarchy3"/>
    <dgm:cxn modelId="{6C951852-3C0C-4D57-89D6-E001EA13F26C}" type="presParOf" srcId="{08CB05AE-86E2-4979-98EC-6E8CA01B339B}" destId="{373E7028-D953-4266-8112-6792B10AFDA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8AFFA1-DBBB-4CBD-9573-532464600F72}" type="doc">
      <dgm:prSet loTypeId="urn:microsoft.com/office/officeart/2005/8/layout/radial4" loCatId="relationship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9ED459F-5E4E-4FA5-A7AA-FF7E26604D8A}">
      <dgm:prSet phldrT="[Текст]"/>
      <dgm:spPr/>
      <dgm:t>
        <a:bodyPr/>
        <a:lstStyle/>
        <a:p>
          <a:r>
            <a:rPr lang="uk-UA" dirty="0"/>
            <a:t>Основні риси</a:t>
          </a:r>
          <a:endParaRPr lang="ru-RU" dirty="0"/>
        </a:p>
      </dgm:t>
    </dgm:pt>
    <dgm:pt modelId="{4D7FA7A3-AA61-43EC-8B5D-12D432464BC1}" type="parTrans" cxnId="{1643D818-665B-40BE-AD00-DDF7E95FF02D}">
      <dgm:prSet/>
      <dgm:spPr/>
      <dgm:t>
        <a:bodyPr/>
        <a:lstStyle/>
        <a:p>
          <a:endParaRPr lang="ru-RU"/>
        </a:p>
      </dgm:t>
    </dgm:pt>
    <dgm:pt modelId="{2FC41608-ABFE-4793-AAD0-977C8D34A1F9}" type="sibTrans" cxnId="{1643D818-665B-40BE-AD00-DDF7E95FF02D}">
      <dgm:prSet/>
      <dgm:spPr/>
      <dgm:t>
        <a:bodyPr/>
        <a:lstStyle/>
        <a:p>
          <a:endParaRPr lang="ru-RU"/>
        </a:p>
      </dgm:t>
    </dgm:pt>
    <dgm:pt modelId="{06E921F8-584B-4C54-B93E-244C8B8D7FEB}">
      <dgm:prSet phldrT="[Текст]"/>
      <dgm:spPr/>
      <dgm:t>
        <a:bodyPr/>
        <a:lstStyle/>
        <a:p>
          <a:r>
            <a:rPr lang="uk-UA" b="1" dirty="0"/>
            <a:t>спрямованість на досягнення конкретних цілей</a:t>
          </a:r>
          <a:endParaRPr lang="ru-RU" b="1" dirty="0"/>
        </a:p>
      </dgm:t>
    </dgm:pt>
    <dgm:pt modelId="{9B5B1FC4-8D84-473A-9458-C571F2BABA21}" type="parTrans" cxnId="{756F60B0-920C-4D93-8FC6-B0F620CFE92E}">
      <dgm:prSet/>
      <dgm:spPr/>
      <dgm:t>
        <a:bodyPr/>
        <a:lstStyle/>
        <a:p>
          <a:endParaRPr lang="ru-RU"/>
        </a:p>
      </dgm:t>
    </dgm:pt>
    <dgm:pt modelId="{99AE43F9-F3A2-48CA-BCA6-1A529BB8574F}" type="sibTrans" cxnId="{756F60B0-920C-4D93-8FC6-B0F620CFE92E}">
      <dgm:prSet/>
      <dgm:spPr/>
      <dgm:t>
        <a:bodyPr/>
        <a:lstStyle/>
        <a:p>
          <a:endParaRPr lang="ru-RU"/>
        </a:p>
      </dgm:t>
    </dgm:pt>
    <dgm:pt modelId="{D1ACD634-BBE2-46F3-B021-1DA5E93D4B9C}">
      <dgm:prSet phldrT="[Текст]"/>
      <dgm:spPr/>
      <dgm:t>
        <a:bodyPr/>
        <a:lstStyle/>
        <a:p>
          <a:r>
            <a:rPr lang="uk-UA" b="1" dirty="0"/>
            <a:t>координоване виконання взаємопов’язаних дій</a:t>
          </a:r>
          <a:endParaRPr lang="ru-RU" b="1" dirty="0"/>
        </a:p>
      </dgm:t>
    </dgm:pt>
    <dgm:pt modelId="{F387AAFB-B157-411C-929C-72BCD3E37C5D}" type="parTrans" cxnId="{55BA232B-7EB6-4C6B-BC27-E4E903324D07}">
      <dgm:prSet/>
      <dgm:spPr/>
      <dgm:t>
        <a:bodyPr/>
        <a:lstStyle/>
        <a:p>
          <a:endParaRPr lang="ru-RU"/>
        </a:p>
      </dgm:t>
    </dgm:pt>
    <dgm:pt modelId="{5CA2BAC4-F8D9-437E-A5C5-BDD2A9BA1AF1}" type="sibTrans" cxnId="{55BA232B-7EB6-4C6B-BC27-E4E903324D07}">
      <dgm:prSet/>
      <dgm:spPr/>
      <dgm:t>
        <a:bodyPr/>
        <a:lstStyle/>
        <a:p>
          <a:endParaRPr lang="ru-RU"/>
        </a:p>
      </dgm:t>
    </dgm:pt>
    <dgm:pt modelId="{AA87602A-6841-40C9-A2CC-D2016F1533A1}">
      <dgm:prSet phldrT="[Текст]"/>
      <dgm:spPr/>
      <dgm:t>
        <a:bodyPr/>
        <a:lstStyle/>
        <a:p>
          <a:r>
            <a:rPr lang="uk-UA" b="1" dirty="0"/>
            <a:t>неповторність та унікальність</a:t>
          </a:r>
          <a:endParaRPr lang="ru-RU" b="1" dirty="0"/>
        </a:p>
      </dgm:t>
    </dgm:pt>
    <dgm:pt modelId="{994C42A5-6D11-44F3-9321-F63731796F0B}" type="parTrans" cxnId="{1F2EBAC1-D443-4998-B702-476EEDDC5EC8}">
      <dgm:prSet/>
      <dgm:spPr/>
      <dgm:t>
        <a:bodyPr/>
        <a:lstStyle/>
        <a:p>
          <a:endParaRPr lang="ru-RU"/>
        </a:p>
      </dgm:t>
    </dgm:pt>
    <dgm:pt modelId="{E23B8EFB-0CEB-4C48-B889-3494FE3824ED}" type="sibTrans" cxnId="{1F2EBAC1-D443-4998-B702-476EEDDC5EC8}">
      <dgm:prSet/>
      <dgm:spPr/>
      <dgm:t>
        <a:bodyPr/>
        <a:lstStyle/>
        <a:p>
          <a:endParaRPr lang="ru-RU"/>
        </a:p>
      </dgm:t>
    </dgm:pt>
    <dgm:pt modelId="{D078FE34-718A-420C-A8EF-21B4669284C3}">
      <dgm:prSet phldrT="[Текст]"/>
      <dgm:spPr/>
      <dgm:t>
        <a:bodyPr/>
        <a:lstStyle/>
        <a:p>
          <a:r>
            <a:rPr lang="uk-UA" b="1" dirty="0"/>
            <a:t>обмеженість за часом </a:t>
          </a:r>
          <a:endParaRPr lang="ru-RU" b="1" dirty="0"/>
        </a:p>
      </dgm:t>
    </dgm:pt>
    <dgm:pt modelId="{7EE93655-12B1-47C8-AF85-18D1AAA57FD6}" type="parTrans" cxnId="{3ADAC163-6099-4C78-8975-F254649D4491}">
      <dgm:prSet/>
      <dgm:spPr/>
      <dgm:t>
        <a:bodyPr/>
        <a:lstStyle/>
        <a:p>
          <a:endParaRPr lang="ru-RU"/>
        </a:p>
      </dgm:t>
    </dgm:pt>
    <dgm:pt modelId="{B671D3AE-6276-41C2-B619-CD2E1A01B394}" type="sibTrans" cxnId="{3ADAC163-6099-4C78-8975-F254649D4491}">
      <dgm:prSet/>
      <dgm:spPr/>
      <dgm:t>
        <a:bodyPr/>
        <a:lstStyle/>
        <a:p>
          <a:endParaRPr lang="ru-RU"/>
        </a:p>
      </dgm:t>
    </dgm:pt>
    <dgm:pt modelId="{7D9EA4E8-B753-4469-8513-E7512DB8E41B}">
      <dgm:prSet phldrT="[Текст]"/>
      <dgm:spPr/>
      <dgm:t>
        <a:bodyPr/>
        <a:lstStyle/>
        <a:p>
          <a:r>
            <a:rPr lang="uk-UA" b="1" dirty="0"/>
            <a:t>обмеженість за ресурсами</a:t>
          </a:r>
        </a:p>
        <a:p>
          <a:endParaRPr lang="ru-RU" dirty="0"/>
        </a:p>
      </dgm:t>
    </dgm:pt>
    <dgm:pt modelId="{742E1F3C-06B3-48EF-99EF-92DCCA1103CD}" type="parTrans" cxnId="{DC8E54C2-A15D-4C57-B0FC-2494B60340F4}">
      <dgm:prSet/>
      <dgm:spPr/>
      <dgm:t>
        <a:bodyPr/>
        <a:lstStyle/>
        <a:p>
          <a:endParaRPr lang="ru-RU"/>
        </a:p>
      </dgm:t>
    </dgm:pt>
    <dgm:pt modelId="{4FD426EF-513D-4353-A39A-7BE368F142F5}" type="sibTrans" cxnId="{DC8E54C2-A15D-4C57-B0FC-2494B60340F4}">
      <dgm:prSet/>
      <dgm:spPr/>
      <dgm:t>
        <a:bodyPr/>
        <a:lstStyle/>
        <a:p>
          <a:endParaRPr lang="ru-RU"/>
        </a:p>
      </dgm:t>
    </dgm:pt>
    <dgm:pt modelId="{3C2F42DA-29D3-46A7-99D7-FFD97D304F97}" type="pres">
      <dgm:prSet presAssocID="{6C8AFFA1-DBBB-4CBD-9573-532464600F7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C34901-FE9A-4E8A-BA6F-88DDE7F8FB4C}" type="pres">
      <dgm:prSet presAssocID="{49ED459F-5E4E-4FA5-A7AA-FF7E26604D8A}" presName="centerShape" presStyleLbl="node0" presStyleIdx="0" presStyleCnt="1"/>
      <dgm:spPr/>
    </dgm:pt>
    <dgm:pt modelId="{56DEFF65-D9F4-4AD0-92B0-C02163912FAB}" type="pres">
      <dgm:prSet presAssocID="{9B5B1FC4-8D84-473A-9458-C571F2BABA21}" presName="parTrans" presStyleLbl="bgSibTrans2D1" presStyleIdx="0" presStyleCnt="5"/>
      <dgm:spPr/>
    </dgm:pt>
    <dgm:pt modelId="{5EE564E3-8C5F-42EE-AB2B-4C04E9112575}" type="pres">
      <dgm:prSet presAssocID="{06E921F8-584B-4C54-B93E-244C8B8D7FEB}" presName="node" presStyleLbl="node1" presStyleIdx="0" presStyleCnt="5">
        <dgm:presLayoutVars>
          <dgm:bulletEnabled val="1"/>
        </dgm:presLayoutVars>
      </dgm:prSet>
      <dgm:spPr/>
    </dgm:pt>
    <dgm:pt modelId="{3BF86E81-8B7F-4F94-AC97-B6D931BC49D8}" type="pres">
      <dgm:prSet presAssocID="{F387AAFB-B157-411C-929C-72BCD3E37C5D}" presName="parTrans" presStyleLbl="bgSibTrans2D1" presStyleIdx="1" presStyleCnt="5"/>
      <dgm:spPr/>
    </dgm:pt>
    <dgm:pt modelId="{096D4312-23B0-4A15-BC9B-FE0EA67103F6}" type="pres">
      <dgm:prSet presAssocID="{D1ACD634-BBE2-46F3-B021-1DA5E93D4B9C}" presName="node" presStyleLbl="node1" presStyleIdx="1" presStyleCnt="5">
        <dgm:presLayoutVars>
          <dgm:bulletEnabled val="1"/>
        </dgm:presLayoutVars>
      </dgm:prSet>
      <dgm:spPr/>
    </dgm:pt>
    <dgm:pt modelId="{0DE5303E-9961-4D3F-9565-BBF962014267}" type="pres">
      <dgm:prSet presAssocID="{994C42A5-6D11-44F3-9321-F63731796F0B}" presName="parTrans" presStyleLbl="bgSibTrans2D1" presStyleIdx="2" presStyleCnt="5"/>
      <dgm:spPr/>
    </dgm:pt>
    <dgm:pt modelId="{239DD51F-87E4-42E6-98C1-FF9286FACD30}" type="pres">
      <dgm:prSet presAssocID="{AA87602A-6841-40C9-A2CC-D2016F1533A1}" presName="node" presStyleLbl="node1" presStyleIdx="2" presStyleCnt="5">
        <dgm:presLayoutVars>
          <dgm:bulletEnabled val="1"/>
        </dgm:presLayoutVars>
      </dgm:prSet>
      <dgm:spPr/>
    </dgm:pt>
    <dgm:pt modelId="{A7574E31-379F-4550-AD65-5E7CF6B4F172}" type="pres">
      <dgm:prSet presAssocID="{7EE93655-12B1-47C8-AF85-18D1AAA57FD6}" presName="parTrans" presStyleLbl="bgSibTrans2D1" presStyleIdx="3" presStyleCnt="5"/>
      <dgm:spPr/>
    </dgm:pt>
    <dgm:pt modelId="{489A8A87-CD5C-469F-B359-347D0A7ABC61}" type="pres">
      <dgm:prSet presAssocID="{D078FE34-718A-420C-A8EF-21B4669284C3}" presName="node" presStyleLbl="node1" presStyleIdx="3" presStyleCnt="5">
        <dgm:presLayoutVars>
          <dgm:bulletEnabled val="1"/>
        </dgm:presLayoutVars>
      </dgm:prSet>
      <dgm:spPr/>
    </dgm:pt>
    <dgm:pt modelId="{4042FE5C-6DC5-442A-B836-8E6C1DB32C0B}" type="pres">
      <dgm:prSet presAssocID="{742E1F3C-06B3-48EF-99EF-92DCCA1103CD}" presName="parTrans" presStyleLbl="bgSibTrans2D1" presStyleIdx="4" presStyleCnt="5"/>
      <dgm:spPr/>
    </dgm:pt>
    <dgm:pt modelId="{68A62972-4665-41EB-826C-9F7FC09F35AF}" type="pres">
      <dgm:prSet presAssocID="{7D9EA4E8-B753-4469-8513-E7512DB8E41B}" presName="node" presStyleLbl="node1" presStyleIdx="4" presStyleCnt="5">
        <dgm:presLayoutVars>
          <dgm:bulletEnabled val="1"/>
        </dgm:presLayoutVars>
      </dgm:prSet>
      <dgm:spPr/>
    </dgm:pt>
  </dgm:ptLst>
  <dgm:cxnLst>
    <dgm:cxn modelId="{8986A207-19C3-48AD-9ED4-3E85E6D969BE}" type="presOf" srcId="{D078FE34-718A-420C-A8EF-21B4669284C3}" destId="{489A8A87-CD5C-469F-B359-347D0A7ABC61}" srcOrd="0" destOrd="0" presId="urn:microsoft.com/office/officeart/2005/8/layout/radial4"/>
    <dgm:cxn modelId="{465AED15-7F6C-4A93-97F0-601E3023D60D}" type="presOf" srcId="{6C8AFFA1-DBBB-4CBD-9573-532464600F72}" destId="{3C2F42DA-29D3-46A7-99D7-FFD97D304F97}" srcOrd="0" destOrd="0" presId="urn:microsoft.com/office/officeart/2005/8/layout/radial4"/>
    <dgm:cxn modelId="{1643D818-665B-40BE-AD00-DDF7E95FF02D}" srcId="{6C8AFFA1-DBBB-4CBD-9573-532464600F72}" destId="{49ED459F-5E4E-4FA5-A7AA-FF7E26604D8A}" srcOrd="0" destOrd="0" parTransId="{4D7FA7A3-AA61-43EC-8B5D-12D432464BC1}" sibTransId="{2FC41608-ABFE-4793-AAD0-977C8D34A1F9}"/>
    <dgm:cxn modelId="{55BA232B-7EB6-4C6B-BC27-E4E903324D07}" srcId="{49ED459F-5E4E-4FA5-A7AA-FF7E26604D8A}" destId="{D1ACD634-BBE2-46F3-B021-1DA5E93D4B9C}" srcOrd="1" destOrd="0" parTransId="{F387AAFB-B157-411C-929C-72BCD3E37C5D}" sibTransId="{5CA2BAC4-F8D9-437E-A5C5-BDD2A9BA1AF1}"/>
    <dgm:cxn modelId="{9A3D5031-3A45-4CEC-9A65-861944FCA54D}" type="presOf" srcId="{742E1F3C-06B3-48EF-99EF-92DCCA1103CD}" destId="{4042FE5C-6DC5-442A-B836-8E6C1DB32C0B}" srcOrd="0" destOrd="0" presId="urn:microsoft.com/office/officeart/2005/8/layout/radial4"/>
    <dgm:cxn modelId="{3ADAC163-6099-4C78-8975-F254649D4491}" srcId="{49ED459F-5E4E-4FA5-A7AA-FF7E26604D8A}" destId="{D078FE34-718A-420C-A8EF-21B4669284C3}" srcOrd="3" destOrd="0" parTransId="{7EE93655-12B1-47C8-AF85-18D1AAA57FD6}" sibTransId="{B671D3AE-6276-41C2-B619-CD2E1A01B394}"/>
    <dgm:cxn modelId="{E194E357-DB14-4E61-8DF2-CD24D0AF3400}" type="presOf" srcId="{994C42A5-6D11-44F3-9321-F63731796F0B}" destId="{0DE5303E-9961-4D3F-9565-BBF962014267}" srcOrd="0" destOrd="0" presId="urn:microsoft.com/office/officeart/2005/8/layout/radial4"/>
    <dgm:cxn modelId="{32E0108A-2AD0-428C-A765-75FD5B4AB192}" type="presOf" srcId="{F387AAFB-B157-411C-929C-72BCD3E37C5D}" destId="{3BF86E81-8B7F-4F94-AC97-B6D931BC49D8}" srcOrd="0" destOrd="0" presId="urn:microsoft.com/office/officeart/2005/8/layout/radial4"/>
    <dgm:cxn modelId="{53DD6B8F-2E3C-498F-8BD1-B8AA4CEA4EF8}" type="presOf" srcId="{7D9EA4E8-B753-4469-8513-E7512DB8E41B}" destId="{68A62972-4665-41EB-826C-9F7FC09F35AF}" srcOrd="0" destOrd="0" presId="urn:microsoft.com/office/officeart/2005/8/layout/radial4"/>
    <dgm:cxn modelId="{0B3727A0-EF0E-4310-923F-DC1C8B098C01}" type="presOf" srcId="{AA87602A-6841-40C9-A2CC-D2016F1533A1}" destId="{239DD51F-87E4-42E6-98C1-FF9286FACD30}" srcOrd="0" destOrd="0" presId="urn:microsoft.com/office/officeart/2005/8/layout/radial4"/>
    <dgm:cxn modelId="{756F60B0-920C-4D93-8FC6-B0F620CFE92E}" srcId="{49ED459F-5E4E-4FA5-A7AA-FF7E26604D8A}" destId="{06E921F8-584B-4C54-B93E-244C8B8D7FEB}" srcOrd="0" destOrd="0" parTransId="{9B5B1FC4-8D84-473A-9458-C571F2BABA21}" sibTransId="{99AE43F9-F3A2-48CA-BCA6-1A529BB8574F}"/>
    <dgm:cxn modelId="{AABCB7C0-DE13-4FCF-A88E-1F348B9FF3EC}" type="presOf" srcId="{06E921F8-584B-4C54-B93E-244C8B8D7FEB}" destId="{5EE564E3-8C5F-42EE-AB2B-4C04E9112575}" srcOrd="0" destOrd="0" presId="urn:microsoft.com/office/officeart/2005/8/layout/radial4"/>
    <dgm:cxn modelId="{1F2EBAC1-D443-4998-B702-476EEDDC5EC8}" srcId="{49ED459F-5E4E-4FA5-A7AA-FF7E26604D8A}" destId="{AA87602A-6841-40C9-A2CC-D2016F1533A1}" srcOrd="2" destOrd="0" parTransId="{994C42A5-6D11-44F3-9321-F63731796F0B}" sibTransId="{E23B8EFB-0CEB-4C48-B889-3494FE3824ED}"/>
    <dgm:cxn modelId="{DC8E54C2-A15D-4C57-B0FC-2494B60340F4}" srcId="{49ED459F-5E4E-4FA5-A7AA-FF7E26604D8A}" destId="{7D9EA4E8-B753-4469-8513-E7512DB8E41B}" srcOrd="4" destOrd="0" parTransId="{742E1F3C-06B3-48EF-99EF-92DCCA1103CD}" sibTransId="{4FD426EF-513D-4353-A39A-7BE368F142F5}"/>
    <dgm:cxn modelId="{C15DC4C2-5952-430A-B292-18E45586AC08}" type="presOf" srcId="{7EE93655-12B1-47C8-AF85-18D1AAA57FD6}" destId="{A7574E31-379F-4550-AD65-5E7CF6B4F172}" srcOrd="0" destOrd="0" presId="urn:microsoft.com/office/officeart/2005/8/layout/radial4"/>
    <dgm:cxn modelId="{F713F1C6-C0AB-42FC-8B8A-028127E55CA6}" type="presOf" srcId="{9B5B1FC4-8D84-473A-9458-C571F2BABA21}" destId="{56DEFF65-D9F4-4AD0-92B0-C02163912FAB}" srcOrd="0" destOrd="0" presId="urn:microsoft.com/office/officeart/2005/8/layout/radial4"/>
    <dgm:cxn modelId="{0901BCE8-E07A-45F8-B54E-95137C5935D5}" type="presOf" srcId="{D1ACD634-BBE2-46F3-B021-1DA5E93D4B9C}" destId="{096D4312-23B0-4A15-BC9B-FE0EA67103F6}" srcOrd="0" destOrd="0" presId="urn:microsoft.com/office/officeart/2005/8/layout/radial4"/>
    <dgm:cxn modelId="{357DDDEA-B247-4404-A835-B396376A99F7}" type="presOf" srcId="{49ED459F-5E4E-4FA5-A7AA-FF7E26604D8A}" destId="{B7C34901-FE9A-4E8A-BA6F-88DDE7F8FB4C}" srcOrd="0" destOrd="0" presId="urn:microsoft.com/office/officeart/2005/8/layout/radial4"/>
    <dgm:cxn modelId="{0F366285-DD1B-46DD-A5F1-C4FFB2B74D74}" type="presParOf" srcId="{3C2F42DA-29D3-46A7-99D7-FFD97D304F97}" destId="{B7C34901-FE9A-4E8A-BA6F-88DDE7F8FB4C}" srcOrd="0" destOrd="0" presId="urn:microsoft.com/office/officeart/2005/8/layout/radial4"/>
    <dgm:cxn modelId="{D4634B80-E764-46FC-814F-16C0CD3A8867}" type="presParOf" srcId="{3C2F42DA-29D3-46A7-99D7-FFD97D304F97}" destId="{56DEFF65-D9F4-4AD0-92B0-C02163912FAB}" srcOrd="1" destOrd="0" presId="urn:microsoft.com/office/officeart/2005/8/layout/radial4"/>
    <dgm:cxn modelId="{C47EDF77-AF40-46C6-8A82-4067D4E7D007}" type="presParOf" srcId="{3C2F42DA-29D3-46A7-99D7-FFD97D304F97}" destId="{5EE564E3-8C5F-42EE-AB2B-4C04E9112575}" srcOrd="2" destOrd="0" presId="urn:microsoft.com/office/officeart/2005/8/layout/radial4"/>
    <dgm:cxn modelId="{7D279FB9-298B-4243-B3D5-35DA450C125B}" type="presParOf" srcId="{3C2F42DA-29D3-46A7-99D7-FFD97D304F97}" destId="{3BF86E81-8B7F-4F94-AC97-B6D931BC49D8}" srcOrd="3" destOrd="0" presId="urn:microsoft.com/office/officeart/2005/8/layout/radial4"/>
    <dgm:cxn modelId="{11123AA0-6514-41D7-A25C-708EB2BE140A}" type="presParOf" srcId="{3C2F42DA-29D3-46A7-99D7-FFD97D304F97}" destId="{096D4312-23B0-4A15-BC9B-FE0EA67103F6}" srcOrd="4" destOrd="0" presId="urn:microsoft.com/office/officeart/2005/8/layout/radial4"/>
    <dgm:cxn modelId="{B3739123-9C68-4C82-9CF6-6FB27889AB7E}" type="presParOf" srcId="{3C2F42DA-29D3-46A7-99D7-FFD97D304F97}" destId="{0DE5303E-9961-4D3F-9565-BBF962014267}" srcOrd="5" destOrd="0" presId="urn:microsoft.com/office/officeart/2005/8/layout/radial4"/>
    <dgm:cxn modelId="{B6D904B9-29AA-4437-BACA-1BF9547D9030}" type="presParOf" srcId="{3C2F42DA-29D3-46A7-99D7-FFD97D304F97}" destId="{239DD51F-87E4-42E6-98C1-FF9286FACD30}" srcOrd="6" destOrd="0" presId="urn:microsoft.com/office/officeart/2005/8/layout/radial4"/>
    <dgm:cxn modelId="{7B7B9C60-56E7-4992-901C-6D3BC98E110E}" type="presParOf" srcId="{3C2F42DA-29D3-46A7-99D7-FFD97D304F97}" destId="{A7574E31-379F-4550-AD65-5E7CF6B4F172}" srcOrd="7" destOrd="0" presId="urn:microsoft.com/office/officeart/2005/8/layout/radial4"/>
    <dgm:cxn modelId="{933D32F5-3C58-406D-8D1F-83CF101FC232}" type="presParOf" srcId="{3C2F42DA-29D3-46A7-99D7-FFD97D304F97}" destId="{489A8A87-CD5C-469F-B359-347D0A7ABC61}" srcOrd="8" destOrd="0" presId="urn:microsoft.com/office/officeart/2005/8/layout/radial4"/>
    <dgm:cxn modelId="{6D5C196A-FB9A-4864-B35A-13CAEFDFF645}" type="presParOf" srcId="{3C2F42DA-29D3-46A7-99D7-FFD97D304F97}" destId="{4042FE5C-6DC5-442A-B836-8E6C1DB32C0B}" srcOrd="9" destOrd="0" presId="urn:microsoft.com/office/officeart/2005/8/layout/radial4"/>
    <dgm:cxn modelId="{963ADB8D-BB60-4D3E-9282-26CB82F34462}" type="presParOf" srcId="{3C2F42DA-29D3-46A7-99D7-FFD97D304F97}" destId="{68A62972-4665-41EB-826C-9F7FC09F35A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5F06D7-7C5E-4493-8286-F4288870ABD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09E49-97F0-4766-823B-65598BF9E91B}">
      <dgm:prSet custT="1"/>
      <dgm:spPr/>
      <dgm:t>
        <a:bodyPr/>
        <a:lstStyle/>
        <a:p>
          <a:pPr algn="just" rtl="0"/>
          <a:r>
            <a:rPr lang="uk-UA" sz="1400" b="1" dirty="0" err="1">
              <a:solidFill>
                <a:srgbClr val="7030A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 – це те, чого до нас не існувало (від лат. </a:t>
          </a:r>
          <a:r>
            <a:rPr lang="uk-UA" sz="1400" b="1" dirty="0" err="1">
              <a:solidFill>
                <a:srgbClr val="7030A0"/>
              </a:solidFill>
            </a:rPr>
            <a:t>projectus</a:t>
          </a:r>
          <a:r>
            <a:rPr lang="uk-UA" sz="1400" b="1" dirty="0">
              <a:solidFill>
                <a:srgbClr val="7030A0"/>
              </a:solidFill>
            </a:rPr>
            <a:t> — кинутий уперед; те, що виступає, видається вперед, що стирчить). Таким чином, термін «</a:t>
          </a:r>
          <a:r>
            <a:rPr lang="uk-UA" sz="1400" b="1" dirty="0" err="1">
              <a:solidFill>
                <a:srgbClr val="FF000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», у його найпершому розумінні, означає щось таке до того, як щось інше з’явиться або відбудеться</a:t>
          </a:r>
          <a:endParaRPr lang="ru-RU" sz="1400" b="1" dirty="0">
            <a:solidFill>
              <a:srgbClr val="7030A0"/>
            </a:solidFill>
          </a:endParaRPr>
        </a:p>
      </dgm:t>
    </dgm:pt>
    <dgm:pt modelId="{481012D1-8B82-40DB-8984-31C8C9703B81}" type="parTrans" cxnId="{3049BE05-3BAA-4DF4-BF14-A7A29F9016D7}">
      <dgm:prSet/>
      <dgm:spPr/>
      <dgm:t>
        <a:bodyPr/>
        <a:lstStyle/>
        <a:p>
          <a:endParaRPr lang="ru-RU"/>
        </a:p>
      </dgm:t>
    </dgm:pt>
    <dgm:pt modelId="{5BCD5B03-B95D-45FE-BDC4-9EAAED82E1AB}" type="sibTrans" cxnId="{3049BE05-3BAA-4DF4-BF14-A7A29F9016D7}">
      <dgm:prSet/>
      <dgm:spPr/>
      <dgm:t>
        <a:bodyPr/>
        <a:lstStyle/>
        <a:p>
          <a:endParaRPr lang="ru-RU"/>
        </a:p>
      </dgm:t>
    </dgm:pt>
    <dgm:pt modelId="{E18D07D6-FBCD-42F6-B454-26CD47247094}">
      <dgm:prSet custT="1"/>
      <dgm:spPr/>
      <dgm:t>
        <a:bodyPr/>
        <a:lstStyle/>
        <a:p>
          <a:pPr rtl="0"/>
          <a:r>
            <a:rPr lang="uk-UA" sz="1400" b="1" dirty="0" err="1">
              <a:solidFill>
                <a:srgbClr val="7030A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 – це завжди діяльність, орієнтована на результат </a:t>
          </a:r>
          <a:endParaRPr lang="ru-RU" sz="1400" b="1" dirty="0">
            <a:solidFill>
              <a:srgbClr val="7030A0"/>
            </a:solidFill>
          </a:endParaRPr>
        </a:p>
      </dgm:t>
    </dgm:pt>
    <dgm:pt modelId="{9635516F-C4D4-46AC-BFD4-2AB4EBDDE217}" type="parTrans" cxnId="{798F62D4-6BC4-4F1E-A865-9C033DDA9C32}">
      <dgm:prSet/>
      <dgm:spPr/>
      <dgm:t>
        <a:bodyPr/>
        <a:lstStyle/>
        <a:p>
          <a:endParaRPr lang="ru-RU"/>
        </a:p>
      </dgm:t>
    </dgm:pt>
    <dgm:pt modelId="{85AE71F3-1941-43FD-ACEE-5D51FBAA008F}" type="sibTrans" cxnId="{798F62D4-6BC4-4F1E-A865-9C033DDA9C32}">
      <dgm:prSet/>
      <dgm:spPr/>
      <dgm:t>
        <a:bodyPr/>
        <a:lstStyle/>
        <a:p>
          <a:endParaRPr lang="ru-RU"/>
        </a:p>
      </dgm:t>
    </dgm:pt>
    <dgm:pt modelId="{283E8A36-4A81-4F0C-9185-0EC9EFA3AFD8}">
      <dgm:prSet custT="1"/>
      <dgm:spPr/>
      <dgm:t>
        <a:bodyPr/>
        <a:lstStyle/>
        <a:p>
          <a:pPr rtl="0"/>
          <a:r>
            <a:rPr lang="uk-UA" sz="1400" b="1" dirty="0" err="1">
              <a:solidFill>
                <a:srgbClr val="7030A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 – це командна взаємодія </a:t>
          </a:r>
          <a:endParaRPr lang="ru-RU" sz="1400" b="1" dirty="0">
            <a:solidFill>
              <a:srgbClr val="7030A0"/>
            </a:solidFill>
          </a:endParaRPr>
        </a:p>
      </dgm:t>
    </dgm:pt>
    <dgm:pt modelId="{8D6E7CFD-0D75-4C9F-A65C-E38CD9FAE0C7}" type="parTrans" cxnId="{203A02C9-7F9C-4FFF-9DEF-0EB057C83EF4}">
      <dgm:prSet/>
      <dgm:spPr/>
      <dgm:t>
        <a:bodyPr/>
        <a:lstStyle/>
        <a:p>
          <a:endParaRPr lang="ru-RU"/>
        </a:p>
      </dgm:t>
    </dgm:pt>
    <dgm:pt modelId="{F45F41AF-D798-4C2E-A710-8B7E1A6EF34C}" type="sibTrans" cxnId="{203A02C9-7F9C-4FFF-9DEF-0EB057C83EF4}">
      <dgm:prSet/>
      <dgm:spPr/>
      <dgm:t>
        <a:bodyPr/>
        <a:lstStyle/>
        <a:p>
          <a:endParaRPr lang="ru-RU"/>
        </a:p>
      </dgm:t>
    </dgm:pt>
    <dgm:pt modelId="{3038229B-7455-4683-898B-A53CD5FAE95E}">
      <dgm:prSet custT="1"/>
      <dgm:spPr/>
      <dgm:t>
        <a:bodyPr/>
        <a:lstStyle/>
        <a:p>
          <a:pPr rtl="0"/>
          <a:r>
            <a:rPr lang="uk-UA" sz="1400" b="1" dirty="0" err="1">
              <a:solidFill>
                <a:srgbClr val="7030A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 – це унікальний інноваційний продукт </a:t>
          </a:r>
          <a:endParaRPr lang="ru-RU" sz="1400" b="1" dirty="0">
            <a:solidFill>
              <a:srgbClr val="7030A0"/>
            </a:solidFill>
          </a:endParaRPr>
        </a:p>
      </dgm:t>
    </dgm:pt>
    <dgm:pt modelId="{C3738550-6467-4964-B157-B10E9DFEAB7E}" type="parTrans" cxnId="{1465492C-2A4B-438C-90DB-E9055A55D6C4}">
      <dgm:prSet/>
      <dgm:spPr/>
      <dgm:t>
        <a:bodyPr/>
        <a:lstStyle/>
        <a:p>
          <a:endParaRPr lang="ru-RU"/>
        </a:p>
      </dgm:t>
    </dgm:pt>
    <dgm:pt modelId="{F3690508-02DB-4201-B898-5E00AC1CF8E6}" type="sibTrans" cxnId="{1465492C-2A4B-438C-90DB-E9055A55D6C4}">
      <dgm:prSet/>
      <dgm:spPr/>
      <dgm:t>
        <a:bodyPr/>
        <a:lstStyle/>
        <a:p>
          <a:endParaRPr lang="ru-RU"/>
        </a:p>
      </dgm:t>
    </dgm:pt>
    <dgm:pt modelId="{E9C2DBE4-A33B-4D8E-B270-B65AD47A3EC7}">
      <dgm:prSet custT="1"/>
      <dgm:spPr/>
      <dgm:t>
        <a:bodyPr/>
        <a:lstStyle/>
        <a:p>
          <a:pPr algn="l" rtl="0"/>
          <a:r>
            <a:rPr lang="uk-UA" sz="1400" b="1" dirty="0" err="1">
              <a:solidFill>
                <a:srgbClr val="7030A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 – це завжди напружена робота </a:t>
          </a:r>
        </a:p>
        <a:p>
          <a:pPr algn="l" rtl="0"/>
          <a:r>
            <a:rPr lang="uk-UA" sz="1400" b="1" dirty="0">
              <a:solidFill>
                <a:srgbClr val="7030A0"/>
              </a:solidFill>
            </a:rPr>
            <a:t>й вражаючі перемоги!</a:t>
          </a:r>
          <a:endParaRPr lang="ru-RU" sz="1400" b="1" dirty="0">
            <a:solidFill>
              <a:srgbClr val="7030A0"/>
            </a:solidFill>
          </a:endParaRPr>
        </a:p>
      </dgm:t>
    </dgm:pt>
    <dgm:pt modelId="{37E041D4-5679-40CF-A1E7-985DB7857E1E}" type="parTrans" cxnId="{ED695071-AAC2-4949-A822-FC83ECA018D0}">
      <dgm:prSet/>
      <dgm:spPr/>
      <dgm:t>
        <a:bodyPr/>
        <a:lstStyle/>
        <a:p>
          <a:endParaRPr lang="ru-RU"/>
        </a:p>
      </dgm:t>
    </dgm:pt>
    <dgm:pt modelId="{C3B3A0C9-3408-4D8F-A8A4-C6AE75E2F88C}" type="sibTrans" cxnId="{ED695071-AAC2-4949-A822-FC83ECA018D0}">
      <dgm:prSet/>
      <dgm:spPr/>
      <dgm:t>
        <a:bodyPr/>
        <a:lstStyle/>
        <a:p>
          <a:endParaRPr lang="ru-RU"/>
        </a:p>
      </dgm:t>
    </dgm:pt>
    <dgm:pt modelId="{EBE60F87-24B1-4FEC-938C-F5479CFDC947}" type="pres">
      <dgm:prSet presAssocID="{675F06D7-7C5E-4493-8286-F4288870ABD5}" presName="linear" presStyleCnt="0">
        <dgm:presLayoutVars>
          <dgm:animLvl val="lvl"/>
          <dgm:resizeHandles val="exact"/>
        </dgm:presLayoutVars>
      </dgm:prSet>
      <dgm:spPr/>
    </dgm:pt>
    <dgm:pt modelId="{DB14A321-DB2B-48C5-8C2C-146BF7C7F54C}" type="pres">
      <dgm:prSet presAssocID="{B6F09E49-97F0-4766-823B-65598BF9E91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599B2A-69DA-4821-B39E-D84583969145}" type="pres">
      <dgm:prSet presAssocID="{5BCD5B03-B95D-45FE-BDC4-9EAAED82E1AB}" presName="spacer" presStyleCnt="0"/>
      <dgm:spPr/>
    </dgm:pt>
    <dgm:pt modelId="{2F1EEF93-4BAA-4068-98A3-5BCF891BF793}" type="pres">
      <dgm:prSet presAssocID="{E18D07D6-FBCD-42F6-B454-26CD47247094}" presName="parentText" presStyleLbl="node1" presStyleIdx="1" presStyleCnt="5" custScaleY="46269">
        <dgm:presLayoutVars>
          <dgm:chMax val="0"/>
          <dgm:bulletEnabled val="1"/>
        </dgm:presLayoutVars>
      </dgm:prSet>
      <dgm:spPr/>
    </dgm:pt>
    <dgm:pt modelId="{65B6196B-D45B-445D-978D-281F725A5D02}" type="pres">
      <dgm:prSet presAssocID="{85AE71F3-1941-43FD-ACEE-5D51FBAA008F}" presName="spacer" presStyleCnt="0"/>
      <dgm:spPr/>
    </dgm:pt>
    <dgm:pt modelId="{F2509629-3333-448C-8806-528E8F774F9D}" type="pres">
      <dgm:prSet presAssocID="{283E8A36-4A81-4F0C-9185-0EC9EFA3AFD8}" presName="parentText" presStyleLbl="node1" presStyleIdx="2" presStyleCnt="5" custScaleY="31778">
        <dgm:presLayoutVars>
          <dgm:chMax val="0"/>
          <dgm:bulletEnabled val="1"/>
        </dgm:presLayoutVars>
      </dgm:prSet>
      <dgm:spPr/>
    </dgm:pt>
    <dgm:pt modelId="{9DD4845B-C78C-4569-B2F4-420C06CB8A2D}" type="pres">
      <dgm:prSet presAssocID="{F45F41AF-D798-4C2E-A710-8B7E1A6EF34C}" presName="spacer" presStyleCnt="0"/>
      <dgm:spPr/>
    </dgm:pt>
    <dgm:pt modelId="{7AE60C1E-6B76-4F73-ADF9-3412A8D332F1}" type="pres">
      <dgm:prSet presAssocID="{3038229B-7455-4683-898B-A53CD5FAE95E}" presName="parentText" presStyleLbl="node1" presStyleIdx="3" presStyleCnt="5" custScaleY="44658">
        <dgm:presLayoutVars>
          <dgm:chMax val="0"/>
          <dgm:bulletEnabled val="1"/>
        </dgm:presLayoutVars>
      </dgm:prSet>
      <dgm:spPr/>
    </dgm:pt>
    <dgm:pt modelId="{84E5C79C-6A77-4EDE-B6E3-5FCF0EECB1E8}" type="pres">
      <dgm:prSet presAssocID="{F3690508-02DB-4201-B898-5E00AC1CF8E6}" presName="spacer" presStyleCnt="0"/>
      <dgm:spPr/>
    </dgm:pt>
    <dgm:pt modelId="{13DB3987-AA2C-4C0F-8396-DAB9C8057BDE}" type="pres">
      <dgm:prSet presAssocID="{E9C2DBE4-A33B-4D8E-B270-B65AD47A3EC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049BE05-3BAA-4DF4-BF14-A7A29F9016D7}" srcId="{675F06D7-7C5E-4493-8286-F4288870ABD5}" destId="{B6F09E49-97F0-4766-823B-65598BF9E91B}" srcOrd="0" destOrd="0" parTransId="{481012D1-8B82-40DB-8984-31C8C9703B81}" sibTransId="{5BCD5B03-B95D-45FE-BDC4-9EAAED82E1AB}"/>
    <dgm:cxn modelId="{DF9B6F14-3A94-42F7-AD70-718DECA0D851}" type="presOf" srcId="{675F06D7-7C5E-4493-8286-F4288870ABD5}" destId="{EBE60F87-24B1-4FEC-938C-F5479CFDC947}" srcOrd="0" destOrd="0" presId="urn:microsoft.com/office/officeart/2005/8/layout/vList2"/>
    <dgm:cxn modelId="{1465492C-2A4B-438C-90DB-E9055A55D6C4}" srcId="{675F06D7-7C5E-4493-8286-F4288870ABD5}" destId="{3038229B-7455-4683-898B-A53CD5FAE95E}" srcOrd="3" destOrd="0" parTransId="{C3738550-6467-4964-B157-B10E9DFEAB7E}" sibTransId="{F3690508-02DB-4201-B898-5E00AC1CF8E6}"/>
    <dgm:cxn modelId="{56B2B233-83D0-4F4A-91A3-717B0E039751}" type="presOf" srcId="{E18D07D6-FBCD-42F6-B454-26CD47247094}" destId="{2F1EEF93-4BAA-4068-98A3-5BCF891BF793}" srcOrd="0" destOrd="0" presId="urn:microsoft.com/office/officeart/2005/8/layout/vList2"/>
    <dgm:cxn modelId="{263EC53D-C7BD-44E6-A69B-2CA63E7476F4}" type="presOf" srcId="{B6F09E49-97F0-4766-823B-65598BF9E91B}" destId="{DB14A321-DB2B-48C5-8C2C-146BF7C7F54C}" srcOrd="0" destOrd="0" presId="urn:microsoft.com/office/officeart/2005/8/layout/vList2"/>
    <dgm:cxn modelId="{ED695071-AAC2-4949-A822-FC83ECA018D0}" srcId="{675F06D7-7C5E-4493-8286-F4288870ABD5}" destId="{E9C2DBE4-A33B-4D8E-B270-B65AD47A3EC7}" srcOrd="4" destOrd="0" parTransId="{37E041D4-5679-40CF-A1E7-985DB7857E1E}" sibTransId="{C3B3A0C9-3408-4D8F-A8A4-C6AE75E2F88C}"/>
    <dgm:cxn modelId="{3C073A74-9070-4416-A4C5-1DE80BB1120D}" type="presOf" srcId="{283E8A36-4A81-4F0C-9185-0EC9EFA3AFD8}" destId="{F2509629-3333-448C-8806-528E8F774F9D}" srcOrd="0" destOrd="0" presId="urn:microsoft.com/office/officeart/2005/8/layout/vList2"/>
    <dgm:cxn modelId="{7B509F7A-595F-4095-BA32-4943E5AD8BCB}" type="presOf" srcId="{E9C2DBE4-A33B-4D8E-B270-B65AD47A3EC7}" destId="{13DB3987-AA2C-4C0F-8396-DAB9C8057BDE}" srcOrd="0" destOrd="0" presId="urn:microsoft.com/office/officeart/2005/8/layout/vList2"/>
    <dgm:cxn modelId="{568E717E-6B5F-420C-96B8-D7BB33CF44FB}" type="presOf" srcId="{3038229B-7455-4683-898B-A53CD5FAE95E}" destId="{7AE60C1E-6B76-4F73-ADF9-3412A8D332F1}" srcOrd="0" destOrd="0" presId="urn:microsoft.com/office/officeart/2005/8/layout/vList2"/>
    <dgm:cxn modelId="{203A02C9-7F9C-4FFF-9DEF-0EB057C83EF4}" srcId="{675F06D7-7C5E-4493-8286-F4288870ABD5}" destId="{283E8A36-4A81-4F0C-9185-0EC9EFA3AFD8}" srcOrd="2" destOrd="0" parTransId="{8D6E7CFD-0D75-4C9F-A65C-E38CD9FAE0C7}" sibTransId="{F45F41AF-D798-4C2E-A710-8B7E1A6EF34C}"/>
    <dgm:cxn modelId="{798F62D4-6BC4-4F1E-A865-9C033DDA9C32}" srcId="{675F06D7-7C5E-4493-8286-F4288870ABD5}" destId="{E18D07D6-FBCD-42F6-B454-26CD47247094}" srcOrd="1" destOrd="0" parTransId="{9635516F-C4D4-46AC-BFD4-2AB4EBDDE217}" sibTransId="{85AE71F3-1941-43FD-ACEE-5D51FBAA008F}"/>
    <dgm:cxn modelId="{7719C3A1-64B2-4D7A-ADF0-A4CF3A5C551D}" type="presParOf" srcId="{EBE60F87-24B1-4FEC-938C-F5479CFDC947}" destId="{DB14A321-DB2B-48C5-8C2C-146BF7C7F54C}" srcOrd="0" destOrd="0" presId="urn:microsoft.com/office/officeart/2005/8/layout/vList2"/>
    <dgm:cxn modelId="{48879C37-0E03-456B-8CB4-B0C18797649B}" type="presParOf" srcId="{EBE60F87-24B1-4FEC-938C-F5479CFDC947}" destId="{41599B2A-69DA-4821-B39E-D84583969145}" srcOrd="1" destOrd="0" presId="urn:microsoft.com/office/officeart/2005/8/layout/vList2"/>
    <dgm:cxn modelId="{B6F0D7C1-ADEF-425B-AC58-77363D528621}" type="presParOf" srcId="{EBE60F87-24B1-4FEC-938C-F5479CFDC947}" destId="{2F1EEF93-4BAA-4068-98A3-5BCF891BF793}" srcOrd="2" destOrd="0" presId="urn:microsoft.com/office/officeart/2005/8/layout/vList2"/>
    <dgm:cxn modelId="{ED5ED559-2A5F-45BA-8D14-88CFC0B34ACC}" type="presParOf" srcId="{EBE60F87-24B1-4FEC-938C-F5479CFDC947}" destId="{65B6196B-D45B-445D-978D-281F725A5D02}" srcOrd="3" destOrd="0" presId="urn:microsoft.com/office/officeart/2005/8/layout/vList2"/>
    <dgm:cxn modelId="{217710AB-E2B8-41B1-8DC9-5B7E8B23A59C}" type="presParOf" srcId="{EBE60F87-24B1-4FEC-938C-F5479CFDC947}" destId="{F2509629-3333-448C-8806-528E8F774F9D}" srcOrd="4" destOrd="0" presId="urn:microsoft.com/office/officeart/2005/8/layout/vList2"/>
    <dgm:cxn modelId="{635584EA-39FB-435E-B50C-F98023DA9A2A}" type="presParOf" srcId="{EBE60F87-24B1-4FEC-938C-F5479CFDC947}" destId="{9DD4845B-C78C-4569-B2F4-420C06CB8A2D}" srcOrd="5" destOrd="0" presId="urn:microsoft.com/office/officeart/2005/8/layout/vList2"/>
    <dgm:cxn modelId="{D3655556-BE8B-4A15-9C30-8CA077A907EE}" type="presParOf" srcId="{EBE60F87-24B1-4FEC-938C-F5479CFDC947}" destId="{7AE60C1E-6B76-4F73-ADF9-3412A8D332F1}" srcOrd="6" destOrd="0" presId="urn:microsoft.com/office/officeart/2005/8/layout/vList2"/>
    <dgm:cxn modelId="{8F8B8451-42B1-46B0-B45F-CAF2EAC86B78}" type="presParOf" srcId="{EBE60F87-24B1-4FEC-938C-F5479CFDC947}" destId="{84E5C79C-6A77-4EDE-B6E3-5FCF0EECB1E8}" srcOrd="7" destOrd="0" presId="urn:microsoft.com/office/officeart/2005/8/layout/vList2"/>
    <dgm:cxn modelId="{06194C22-98CD-4155-8F1E-1729A573F193}" type="presParOf" srcId="{EBE60F87-24B1-4FEC-938C-F5479CFDC947}" destId="{13DB3987-AA2C-4C0F-8396-DAB9C8057BD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4375-FE22-45D7-A088-355C941D6DB2}">
      <dsp:nvSpPr>
        <dsp:cNvPr id="0" name=""/>
        <dsp:cNvSpPr/>
      </dsp:nvSpPr>
      <dsp:spPr>
        <a:xfrm>
          <a:off x="1285345" y="0"/>
          <a:ext cx="5616624" cy="561662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A3501-2670-4F02-B0E2-E892F8890015}">
      <dsp:nvSpPr>
        <dsp:cNvPr id="0" name=""/>
        <dsp:cNvSpPr/>
      </dsp:nvSpPr>
      <dsp:spPr>
        <a:xfrm>
          <a:off x="543322" y="182248"/>
          <a:ext cx="3192084" cy="249059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Проєктна</a:t>
          </a:r>
          <a:r>
            <a:rPr lang="ru-RU" sz="1400" b="1" kern="1200" dirty="0"/>
            <a:t> культура -  </a:t>
          </a:r>
          <a:r>
            <a:rPr lang="ru-RU" sz="1400" b="1" kern="1200" dirty="0" err="1"/>
            <a:t>порівняно</a:t>
          </a:r>
          <a:r>
            <a:rPr lang="ru-RU" sz="1400" b="1" kern="1200" dirty="0"/>
            <a:t> нова, але </a:t>
          </a:r>
          <a:r>
            <a:rPr lang="ru-RU" sz="1400" b="1" kern="1200" dirty="0" err="1"/>
            <a:t>дуже</a:t>
          </a:r>
          <a:r>
            <a:rPr lang="ru-RU" sz="1400" b="1" kern="1200" dirty="0"/>
            <a:t> </a:t>
          </a:r>
          <a:r>
            <a:rPr lang="ru-RU" sz="1400" b="1" kern="1200" dirty="0" err="1"/>
            <a:t>значуща</a:t>
          </a:r>
          <a:r>
            <a:rPr lang="ru-RU" sz="1400" b="1" kern="1200" dirty="0"/>
            <a:t> </a:t>
          </a:r>
          <a:r>
            <a:rPr lang="ru-RU" sz="1400" b="1" kern="1200" dirty="0" err="1"/>
            <a:t>складова</a:t>
          </a:r>
          <a:r>
            <a:rPr lang="ru-RU" sz="1400" b="1" kern="1200" dirty="0"/>
            <a:t> </a:t>
          </a:r>
          <a:r>
            <a:rPr lang="ru-RU" sz="1400" b="1" kern="1200" dirty="0" err="1"/>
            <a:t>частина</a:t>
          </a:r>
          <a:r>
            <a:rPr lang="ru-RU" sz="1400" b="1" kern="1200" dirty="0"/>
            <a:t> </a:t>
          </a:r>
          <a:r>
            <a:rPr lang="ru-RU" sz="1400" b="1" kern="1200" dirty="0" err="1"/>
            <a:t>професійної</a:t>
          </a:r>
          <a:r>
            <a:rPr lang="ru-RU" sz="1400" b="1" kern="1200" dirty="0"/>
            <a:t> </a:t>
          </a:r>
          <a:r>
            <a:rPr lang="ru-RU" sz="1400" b="1" kern="1200" dirty="0" err="1"/>
            <a:t>культури</a:t>
          </a:r>
          <a:r>
            <a:rPr lang="ru-RU" sz="1400" b="1" kern="1200" dirty="0"/>
            <a:t> </a:t>
          </a:r>
          <a:r>
            <a:rPr lang="ru-RU" sz="1400" b="1" kern="1200" dirty="0" err="1"/>
            <a:t>сучасного</a:t>
          </a:r>
          <a:r>
            <a:rPr lang="ru-RU" sz="1400" b="1" kern="1200" dirty="0"/>
            <a:t> </a:t>
          </a:r>
          <a:r>
            <a:rPr lang="ru-RU" sz="1400" b="1" kern="1200" dirty="0" err="1"/>
            <a:t>фахівця</a:t>
          </a:r>
          <a:endParaRPr lang="ru-RU" sz="1400" b="1" kern="1200" dirty="0"/>
        </a:p>
      </dsp:txBody>
      <dsp:txXfrm>
        <a:off x="664903" y="303829"/>
        <a:ext cx="2948922" cy="2247428"/>
      </dsp:txXfrm>
    </dsp:sp>
    <dsp:sp modelId="{19EE7FD6-C4F3-4E8D-9D21-823BEEE07CA6}">
      <dsp:nvSpPr>
        <dsp:cNvPr id="0" name=""/>
        <dsp:cNvSpPr/>
      </dsp:nvSpPr>
      <dsp:spPr>
        <a:xfrm>
          <a:off x="4326669" y="364496"/>
          <a:ext cx="3084447" cy="2246649"/>
        </a:xfrm>
        <a:prstGeom prst="roundRect">
          <a:avLst/>
        </a:prstGeom>
        <a:solidFill>
          <a:schemeClr val="accent1">
            <a:shade val="80000"/>
            <a:hueOff val="236519"/>
            <a:satOff val="-13281"/>
            <a:lumOff val="1145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/>
            <a:t>Проєктна</a:t>
          </a:r>
          <a:r>
            <a:rPr lang="uk-UA" sz="1400" b="1" kern="1200" dirty="0"/>
            <a:t> культура – здатність фахівця до проєктної діяльності</a:t>
          </a:r>
          <a:endParaRPr lang="ru-RU" sz="1400" kern="1200" dirty="0"/>
        </a:p>
      </dsp:txBody>
      <dsp:txXfrm>
        <a:off x="4436341" y="474168"/>
        <a:ext cx="2865103" cy="2027305"/>
      </dsp:txXfrm>
    </dsp:sp>
    <dsp:sp modelId="{60EBF824-91D8-4B34-BC25-CFD8F2A433A2}">
      <dsp:nvSpPr>
        <dsp:cNvPr id="0" name=""/>
        <dsp:cNvSpPr/>
      </dsp:nvSpPr>
      <dsp:spPr>
        <a:xfrm>
          <a:off x="336305" y="2855199"/>
          <a:ext cx="3329287" cy="2246649"/>
        </a:xfrm>
        <a:prstGeom prst="roundRect">
          <a:avLst/>
        </a:prstGeom>
        <a:solidFill>
          <a:schemeClr val="accent1">
            <a:shade val="80000"/>
            <a:hueOff val="473038"/>
            <a:satOff val="-26563"/>
            <a:lumOff val="2290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Проєктна</a:t>
          </a:r>
          <a:r>
            <a:rPr lang="ru-RU" sz="1400" b="1" kern="1200" dirty="0"/>
            <a:t> культура - </a:t>
          </a:r>
          <a:r>
            <a:rPr lang="ru-RU" sz="1400" b="1" kern="1200" dirty="0" err="1"/>
            <a:t>сукупність</a:t>
          </a:r>
          <a:r>
            <a:rPr lang="ru-RU" sz="1400" b="1" kern="1200" dirty="0"/>
            <a:t> </a:t>
          </a:r>
          <a:r>
            <a:rPr lang="ru-RU" sz="1400" b="1" kern="1200" dirty="0" err="1"/>
            <a:t>проєктних</a:t>
          </a:r>
          <a:r>
            <a:rPr lang="ru-RU" sz="1400" b="1" kern="1200" dirty="0"/>
            <a:t> </a:t>
          </a:r>
          <a:r>
            <a:rPr lang="ru-RU" sz="1400" b="1" kern="1200" dirty="0" err="1"/>
            <a:t>способів</a:t>
          </a:r>
          <a:r>
            <a:rPr lang="ru-RU" sz="1400" b="1" kern="1200" dirty="0"/>
            <a:t> </a:t>
          </a:r>
          <a:r>
            <a:rPr lang="ru-RU" sz="1400" b="1" kern="1200" dirty="0" err="1"/>
            <a:t>інноваційного</a:t>
          </a:r>
          <a:r>
            <a:rPr lang="ru-RU" sz="1400" b="1" kern="1200" dirty="0"/>
            <a:t> </a:t>
          </a:r>
          <a:r>
            <a:rPr lang="ru-RU" sz="1400" b="1" kern="1200" dirty="0" err="1"/>
            <a:t>перетворення</a:t>
          </a:r>
          <a:r>
            <a:rPr lang="ru-RU" sz="1400" b="1" kern="1200" dirty="0"/>
            <a:t> </a:t>
          </a:r>
          <a:r>
            <a:rPr lang="ru-RU" sz="1400" b="1" kern="1200" dirty="0" err="1"/>
            <a:t>дійсності</a:t>
          </a:r>
          <a:r>
            <a:rPr lang="ru-RU" sz="1400" b="1" kern="1200" dirty="0"/>
            <a:t> на </a:t>
          </a:r>
          <a:r>
            <a:rPr lang="ru-RU" sz="1400" b="1" kern="1200" dirty="0" err="1"/>
            <a:t>основі</a:t>
          </a:r>
          <a:r>
            <a:rPr lang="ru-RU" sz="1400" b="1" kern="1200" dirty="0"/>
            <a:t> </a:t>
          </a:r>
          <a:r>
            <a:rPr lang="ru-RU" sz="1400" b="1" kern="1200" dirty="0" err="1"/>
            <a:t>прогнозування</a:t>
          </a:r>
          <a:r>
            <a:rPr lang="ru-RU" sz="1400" b="1" kern="1200" dirty="0"/>
            <a:t>, </a:t>
          </a:r>
          <a:r>
            <a:rPr lang="ru-RU" sz="1400" b="1" kern="1200" dirty="0" err="1"/>
            <a:t>планування</a:t>
          </a:r>
          <a:r>
            <a:rPr lang="ru-RU" sz="1400" b="1" kern="1200" dirty="0"/>
            <a:t>, </a:t>
          </a:r>
          <a:r>
            <a:rPr lang="ru-RU" sz="1400" b="1" kern="1200" dirty="0" err="1"/>
            <a:t>конструювання</a:t>
          </a:r>
          <a:r>
            <a:rPr lang="ru-RU" sz="1400" b="1" kern="1200" dirty="0"/>
            <a:t>, </a:t>
          </a:r>
          <a:r>
            <a:rPr lang="ru-RU" sz="1400" b="1" kern="1200" dirty="0" err="1"/>
            <a:t>виконання</a:t>
          </a:r>
          <a:r>
            <a:rPr lang="ru-RU" sz="1400" b="1" kern="1200" dirty="0"/>
            <a:t> і </a:t>
          </a:r>
          <a:r>
            <a:rPr lang="ru-RU" sz="1400" b="1" kern="1200" dirty="0" err="1"/>
            <a:t>оцінки</a:t>
          </a:r>
          <a:r>
            <a:rPr lang="ru-RU" sz="1400" b="1" kern="1200" dirty="0"/>
            <a:t> </a:t>
          </a:r>
          <a:r>
            <a:rPr lang="ru-RU" sz="1400" b="1" kern="1200" dirty="0" err="1"/>
            <a:t>досягнення</a:t>
          </a:r>
          <a:r>
            <a:rPr lang="ru-RU" sz="1400" b="1" kern="1200" dirty="0"/>
            <a:t> </a:t>
          </a:r>
          <a:r>
            <a:rPr lang="ru-RU" sz="1400" b="1" kern="1200" dirty="0" err="1"/>
            <a:t>запланованого</a:t>
          </a:r>
          <a:endParaRPr lang="ru-RU" sz="1400" b="1" kern="1200" dirty="0"/>
        </a:p>
      </dsp:txBody>
      <dsp:txXfrm>
        <a:off x="445977" y="2964871"/>
        <a:ext cx="3109943" cy="2027305"/>
      </dsp:txXfrm>
    </dsp:sp>
    <dsp:sp modelId="{01FDDBDE-75AE-40DB-921E-0ABDCA92F247}">
      <dsp:nvSpPr>
        <dsp:cNvPr id="0" name=""/>
        <dsp:cNvSpPr/>
      </dsp:nvSpPr>
      <dsp:spPr>
        <a:xfrm>
          <a:off x="4379398" y="2852054"/>
          <a:ext cx="2929114" cy="2246649"/>
        </a:xfrm>
        <a:prstGeom prst="round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Проєктна</a:t>
          </a:r>
          <a:r>
            <a:rPr lang="ru-RU" sz="1400" b="1" kern="1200" dirty="0"/>
            <a:t> культура  - основа </a:t>
          </a:r>
          <a:r>
            <a:rPr lang="ru-RU" sz="1400" b="1" kern="1200" dirty="0" err="1"/>
            <a:t>готовності</a:t>
          </a:r>
          <a:r>
            <a:rPr lang="ru-RU" sz="1400" b="1" kern="1200" dirty="0"/>
            <a:t> </a:t>
          </a:r>
          <a:r>
            <a:rPr lang="ru-RU" sz="1400" b="1" kern="1200" dirty="0" err="1"/>
            <a:t>фахівця</a:t>
          </a:r>
          <a:r>
            <a:rPr lang="ru-RU" sz="1400" b="1" kern="1200" dirty="0"/>
            <a:t> до </a:t>
          </a:r>
          <a:r>
            <a:rPr lang="ru-RU" sz="1400" b="1" kern="1200" dirty="0" err="1"/>
            <a:t>інноваційної</a:t>
          </a:r>
          <a:r>
            <a:rPr lang="ru-RU" sz="1400" b="1" kern="1200" dirty="0"/>
            <a:t> </a:t>
          </a:r>
          <a:r>
            <a:rPr lang="ru-RU" sz="1400" b="1" kern="1200" dirty="0" err="1"/>
            <a:t>діяльності</a:t>
          </a:r>
          <a:r>
            <a:rPr lang="ru-RU" sz="1400" b="1" kern="1200" dirty="0"/>
            <a:t>: </a:t>
          </a:r>
          <a:r>
            <a:rPr lang="ru-RU" sz="1400" b="1" kern="1200" dirty="0" err="1"/>
            <a:t>розробки</a:t>
          </a:r>
          <a:r>
            <a:rPr lang="ru-RU" sz="1400" b="1" kern="1200" dirty="0"/>
            <a:t> та </a:t>
          </a:r>
          <a:r>
            <a:rPr lang="ru-RU" sz="1400" b="1" kern="1200" dirty="0" err="1"/>
            <a:t>впровадження</a:t>
          </a:r>
          <a:r>
            <a:rPr lang="ru-RU" sz="1400" b="1" kern="1200" dirty="0"/>
            <a:t> </a:t>
          </a:r>
          <a:r>
            <a:rPr lang="ru-RU" sz="1400" b="1" kern="1200" dirty="0" err="1"/>
            <a:t>нових</a:t>
          </a:r>
          <a:r>
            <a:rPr lang="ru-RU" sz="1400" b="1" kern="1200" dirty="0"/>
            <a:t> </a:t>
          </a:r>
          <a:r>
            <a:rPr lang="ru-RU" sz="1400" b="1" kern="1200" dirty="0" err="1"/>
            <a:t>технологій</a:t>
          </a:r>
          <a:r>
            <a:rPr lang="ru-RU" sz="1400" b="1" kern="1200" dirty="0"/>
            <a:t>, </a:t>
          </a:r>
          <a:r>
            <a:rPr lang="ru-RU" sz="1400" b="1" kern="1200" dirty="0" err="1"/>
            <a:t>методів</a:t>
          </a:r>
          <a:r>
            <a:rPr lang="ru-RU" sz="1400" b="1" kern="1200" dirty="0"/>
            <a:t>, форм </a:t>
          </a:r>
          <a:r>
            <a:rPr lang="ru-RU" sz="1400" b="1" kern="1200" dirty="0" err="1"/>
            <a:t>тощо</a:t>
          </a:r>
          <a:endParaRPr lang="ru-RU" sz="1400" b="1" kern="1200" dirty="0"/>
        </a:p>
      </dsp:txBody>
      <dsp:txXfrm>
        <a:off x="4489070" y="2961726"/>
        <a:ext cx="2709770" cy="20273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08FFC-2E0B-44ED-9239-93BC0CD569BC}">
      <dsp:nvSpPr>
        <dsp:cNvPr id="0" name=""/>
        <dsp:cNvSpPr/>
      </dsp:nvSpPr>
      <dsp:spPr>
        <a:xfrm>
          <a:off x="7277" y="0"/>
          <a:ext cx="2175241" cy="399965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Будь-яку </a:t>
          </a:r>
          <a:r>
            <a:rPr lang="ru-RU" sz="1700" b="1" kern="1200" dirty="0" err="1"/>
            <a:t>технічну</a:t>
          </a:r>
          <a:r>
            <a:rPr lang="ru-RU" sz="1700" b="1" kern="1200" dirty="0"/>
            <a:t> проблему </a:t>
          </a:r>
          <a:r>
            <a:rPr lang="ru-RU" sz="1700" b="1" kern="1200" dirty="0" err="1"/>
            <a:t>можна</a:t>
          </a:r>
          <a:r>
            <a:rPr lang="ru-RU" sz="1700" b="1" kern="1200" dirty="0"/>
            <a:t> </a:t>
          </a:r>
          <a:r>
            <a:rPr lang="ru-RU" sz="1700" b="1" kern="1200" dirty="0" err="1"/>
            <a:t>вирішити</a:t>
          </a:r>
          <a:r>
            <a:rPr lang="ru-RU" sz="1700" b="1" kern="1200" dirty="0"/>
            <a:t>, </a:t>
          </a:r>
          <a:r>
            <a:rPr lang="ru-RU" sz="1700" b="1" kern="1200" dirty="0" err="1"/>
            <a:t>маючи</a:t>
          </a:r>
          <a:r>
            <a:rPr lang="ru-RU" sz="1700" b="1" kern="1200" dirty="0"/>
            <a:t> </a:t>
          </a:r>
          <a:r>
            <a:rPr lang="ru-RU" sz="1700" b="1" kern="1200" dirty="0" err="1"/>
            <a:t>достатньо</a:t>
          </a:r>
          <a:r>
            <a:rPr lang="ru-RU" sz="1700" b="1" kern="1200" dirty="0"/>
            <a:t> часу й грошей</a:t>
          </a:r>
        </a:p>
      </dsp:txBody>
      <dsp:txXfrm>
        <a:off x="70988" y="63711"/>
        <a:ext cx="2047819" cy="3872235"/>
      </dsp:txXfrm>
    </dsp:sp>
    <dsp:sp modelId="{ED2B1DEA-4733-43F3-93F6-471EEF106DF1}">
      <dsp:nvSpPr>
        <dsp:cNvPr id="0" name=""/>
        <dsp:cNvSpPr/>
      </dsp:nvSpPr>
      <dsp:spPr>
        <a:xfrm>
          <a:off x="2400043" y="1730098"/>
          <a:ext cx="461151" cy="539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400043" y="1837990"/>
        <a:ext cx="322806" cy="323675"/>
      </dsp:txXfrm>
    </dsp:sp>
    <dsp:sp modelId="{2A4FAA9C-CB45-4A2D-ABFD-E3604C64EEAA}">
      <dsp:nvSpPr>
        <dsp:cNvPr id="0" name=""/>
        <dsp:cNvSpPr/>
      </dsp:nvSpPr>
      <dsp:spPr>
        <a:xfrm>
          <a:off x="3052616" y="15894"/>
          <a:ext cx="2175241" cy="39678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/>
            <a:t>Вам ніколи не буде вистачати або часу, або грошей</a:t>
          </a:r>
          <a:endParaRPr lang="ru-RU" sz="1700" b="1" kern="1200" dirty="0"/>
        </a:p>
      </dsp:txBody>
      <dsp:txXfrm>
        <a:off x="3116327" y="79605"/>
        <a:ext cx="2047819" cy="3840446"/>
      </dsp:txXfrm>
    </dsp:sp>
    <dsp:sp modelId="{B4231DFC-5BEE-4374-B615-619D1893B642}">
      <dsp:nvSpPr>
        <dsp:cNvPr id="0" name=""/>
        <dsp:cNvSpPr/>
      </dsp:nvSpPr>
      <dsp:spPr>
        <a:xfrm>
          <a:off x="5445382" y="1730098"/>
          <a:ext cx="461151" cy="539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99952"/>
            <a:satOff val="-42523"/>
            <a:lumOff val="419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5445382" y="1837990"/>
        <a:ext cx="322806" cy="323675"/>
      </dsp:txXfrm>
    </dsp:sp>
    <dsp:sp modelId="{80AA79DA-6DDB-4545-9823-8F6A635B2B93}">
      <dsp:nvSpPr>
        <dsp:cNvPr id="0" name=""/>
        <dsp:cNvSpPr/>
      </dsp:nvSpPr>
      <dsp:spPr>
        <a:xfrm>
          <a:off x="6097954" y="106439"/>
          <a:ext cx="2175241" cy="378677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Для </a:t>
          </a:r>
          <a:r>
            <a:rPr lang="ru-RU" sz="1700" b="1" kern="1200" dirty="0" err="1"/>
            <a:t>подолання</a:t>
          </a:r>
          <a:r>
            <a:rPr lang="ru-RU" sz="1700" b="1" kern="1200" dirty="0"/>
            <a:t> </a:t>
          </a:r>
          <a:r>
            <a:rPr lang="ru-RU" sz="1700" b="1" kern="1200" dirty="0" err="1"/>
            <a:t>цієї</a:t>
          </a:r>
          <a:r>
            <a:rPr lang="ru-RU" sz="1700" b="1" kern="1200" dirty="0"/>
            <a:t> </a:t>
          </a:r>
          <a:r>
            <a:rPr lang="ru-RU" sz="1700" b="1" kern="1200" dirty="0" err="1"/>
            <a:t>проблеми</a:t>
          </a:r>
          <a:r>
            <a:rPr lang="ru-RU" sz="1700" b="1" kern="1200" dirty="0"/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й </a:t>
          </a:r>
          <a:r>
            <a:rPr lang="ru-RU" sz="1700" b="1" kern="1200" dirty="0" err="1"/>
            <a:t>було</a:t>
          </a:r>
          <a:r>
            <a:rPr lang="ru-RU" sz="1700" b="1" kern="1200" dirty="0"/>
            <a:t> </a:t>
          </a:r>
          <a:r>
            <a:rPr lang="ru-RU" sz="1700" b="1" kern="1200" dirty="0" err="1"/>
            <a:t>розроблено</a:t>
          </a:r>
          <a:r>
            <a:rPr lang="ru-RU" sz="1700" b="1" kern="1200" dirty="0"/>
            <a:t> методику </a:t>
          </a:r>
          <a:r>
            <a:rPr lang="ru-RU" sz="1700" b="1" kern="1200" dirty="0" err="1"/>
            <a:t>керування</a:t>
          </a:r>
          <a:r>
            <a:rPr lang="ru-RU" sz="1700" b="1" kern="1200" dirty="0"/>
            <a:t> </a:t>
          </a:r>
          <a:r>
            <a:rPr lang="ru-RU" sz="1700" b="1" kern="1200" dirty="0" err="1"/>
            <a:t>діяльністю</a:t>
          </a:r>
          <a:r>
            <a:rPr lang="ru-RU" sz="1700" b="1" kern="1200" dirty="0"/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на </a:t>
          </a:r>
          <a:r>
            <a:rPr lang="ru-RU" sz="1700" b="1" kern="1200" dirty="0" err="1"/>
            <a:t>основі</a:t>
          </a:r>
          <a:r>
            <a:rPr lang="ru-RU" sz="1700" b="1" kern="1200" dirty="0"/>
            <a:t> </a:t>
          </a:r>
          <a:r>
            <a:rPr lang="ru-RU" sz="1700" b="1" kern="1200" dirty="0" err="1"/>
            <a:t>проєкту</a:t>
          </a:r>
          <a:r>
            <a:rPr lang="ru-RU" sz="1700" kern="1200" dirty="0"/>
            <a:t> </a:t>
          </a:r>
        </a:p>
      </dsp:txBody>
      <dsp:txXfrm>
        <a:off x="6161665" y="170150"/>
        <a:ext cx="2047819" cy="36593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3F667-D369-4051-9159-0DD12F63A067}">
      <dsp:nvSpPr>
        <dsp:cNvPr id="0" name=""/>
        <dsp:cNvSpPr/>
      </dsp:nvSpPr>
      <dsp:spPr>
        <a:xfrm>
          <a:off x="0" y="99004"/>
          <a:ext cx="3456384" cy="33696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Основна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задача при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реалізації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проєкту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ru-RU" sz="2000" b="1" kern="1200" dirty="0" err="1"/>
            <a:t>забезпечити</a:t>
          </a:r>
          <a:r>
            <a:rPr lang="ru-RU" sz="2000" b="1" kern="1200" dirty="0"/>
            <a:t> </a:t>
          </a:r>
          <a:r>
            <a:rPr lang="ru-RU" sz="2000" b="1" kern="1200" dirty="0" err="1"/>
            <a:t>виконання</a:t>
          </a:r>
          <a:r>
            <a:rPr lang="ru-RU" sz="2000" b="1" kern="1200" dirty="0"/>
            <a:t> </a:t>
          </a:r>
          <a:r>
            <a:rPr lang="ru-RU" sz="2000" b="1" kern="1200" dirty="0" err="1"/>
            <a:t>робіт</a:t>
          </a:r>
          <a:r>
            <a:rPr lang="ru-RU" sz="2000" b="1" kern="1200" dirty="0"/>
            <a:t> у </a:t>
          </a:r>
          <a:r>
            <a:rPr lang="ru-RU" sz="2000" b="1" kern="1200" dirty="0" err="1"/>
            <a:t>визначений</a:t>
          </a:r>
          <a:r>
            <a:rPr lang="ru-RU" sz="2000" b="1" kern="1200" dirty="0"/>
            <a:t> </a:t>
          </a:r>
          <a:r>
            <a:rPr lang="ru-RU" sz="2000" b="1" kern="1200" dirty="0" err="1"/>
            <a:t>термін</a:t>
          </a:r>
          <a:r>
            <a:rPr lang="ru-RU" sz="2000" b="1" kern="1200" dirty="0"/>
            <a:t>, у рамках </a:t>
          </a:r>
          <a:r>
            <a:rPr lang="ru-RU" sz="2000" b="1" kern="1200" dirty="0" err="1"/>
            <a:t>виділених</a:t>
          </a:r>
          <a:r>
            <a:rPr lang="ru-RU" sz="2000" b="1" kern="1200" dirty="0"/>
            <a:t> </a:t>
          </a:r>
          <a:r>
            <a:rPr lang="ru-RU" sz="2000" b="1" kern="1200" dirty="0" err="1"/>
            <a:t>засобів</a:t>
          </a:r>
          <a:r>
            <a:rPr lang="ru-RU" sz="2000" b="1" kern="1200" dirty="0"/>
            <a:t>, </a:t>
          </a:r>
          <a:r>
            <a:rPr lang="ru-RU" sz="2000" b="1" kern="1200" dirty="0" err="1"/>
            <a:t>відповідно</a:t>
          </a:r>
          <a:r>
            <a:rPr lang="ru-RU" sz="2000" b="1" kern="1200" dirty="0"/>
            <a:t> до </a:t>
          </a:r>
          <a:r>
            <a:rPr lang="ru-RU" sz="2000" b="1" kern="1200" dirty="0" err="1"/>
            <a:t>поставленого</a:t>
          </a:r>
          <a:r>
            <a:rPr lang="ru-RU" sz="2000" b="1" kern="1200" dirty="0"/>
            <a:t> </a:t>
          </a:r>
          <a:r>
            <a:rPr lang="ru-RU" sz="2000" b="1" kern="1200" dirty="0" err="1"/>
            <a:t>завдання</a:t>
          </a:r>
          <a:endParaRPr lang="ru-RU" sz="2000" b="1" kern="1200" dirty="0"/>
        </a:p>
      </dsp:txBody>
      <dsp:txXfrm>
        <a:off x="164490" y="263494"/>
        <a:ext cx="3127404" cy="30406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8DAC6-0121-4AFA-8BAB-5F78B126A957}">
      <dsp:nvSpPr>
        <dsp:cNvPr id="0" name=""/>
        <dsp:cNvSpPr/>
      </dsp:nvSpPr>
      <dsp:spPr>
        <a:xfrm>
          <a:off x="1512585" y="1224135"/>
          <a:ext cx="2597357" cy="10468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Обмеження, що накладаються на </a:t>
          </a:r>
          <a:r>
            <a:rPr lang="uk-UA" sz="2000" b="1" kern="1200" dirty="0" err="1"/>
            <a:t>проєкт</a:t>
          </a:r>
          <a:endParaRPr lang="ru-RU" sz="2000" b="1" kern="1200" dirty="0"/>
        </a:p>
      </dsp:txBody>
      <dsp:txXfrm>
        <a:off x="1563687" y="1275237"/>
        <a:ext cx="2495153" cy="944616"/>
      </dsp:txXfrm>
    </dsp:sp>
    <dsp:sp modelId="{4B72AA82-36DE-4E33-B210-F9158225A00A}">
      <dsp:nvSpPr>
        <dsp:cNvPr id="0" name=""/>
        <dsp:cNvSpPr/>
      </dsp:nvSpPr>
      <dsp:spPr>
        <a:xfrm rot="16199999">
          <a:off x="2611535" y="1024407"/>
          <a:ext cx="3994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457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B3C13-8414-4419-9729-B901F1883F59}">
      <dsp:nvSpPr>
        <dsp:cNvPr id="0" name=""/>
        <dsp:cNvSpPr/>
      </dsp:nvSpPr>
      <dsp:spPr>
        <a:xfrm>
          <a:off x="1951833" y="123603"/>
          <a:ext cx="1718860" cy="70107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90263"/>
                <a:satOff val="-22543"/>
                <a:lumOff val="2477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90263"/>
                <a:satOff val="-22543"/>
                <a:lumOff val="2477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90263"/>
                <a:satOff val="-22543"/>
                <a:lumOff val="247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90263"/>
                <a:satOff val="-22543"/>
                <a:lumOff val="247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бюджет</a:t>
          </a:r>
          <a:endParaRPr lang="ru-RU" sz="2700" kern="1200" dirty="0"/>
        </a:p>
      </dsp:txBody>
      <dsp:txXfrm>
        <a:off x="1986057" y="157827"/>
        <a:ext cx="1650412" cy="632627"/>
      </dsp:txXfrm>
    </dsp:sp>
    <dsp:sp modelId="{AEECFF23-10E2-4FC0-A75F-7269BCA82D4D}">
      <dsp:nvSpPr>
        <dsp:cNvPr id="0" name=""/>
        <dsp:cNvSpPr/>
      </dsp:nvSpPr>
      <dsp:spPr>
        <a:xfrm rot="2102151">
          <a:off x="3516288" y="2402397"/>
          <a:ext cx="4579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7912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0533D-018D-4120-BC04-6D0048227C75}">
      <dsp:nvSpPr>
        <dsp:cNvPr id="0" name=""/>
        <dsp:cNvSpPr/>
      </dsp:nvSpPr>
      <dsp:spPr>
        <a:xfrm>
          <a:off x="3805869" y="2533838"/>
          <a:ext cx="1253592" cy="70107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780526"/>
                <a:satOff val="-45086"/>
                <a:lumOff val="4953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780526"/>
                <a:satOff val="-45086"/>
                <a:lumOff val="4953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780526"/>
                <a:satOff val="-45086"/>
                <a:lumOff val="4953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780526"/>
                <a:satOff val="-45086"/>
                <a:lumOff val="4953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якість</a:t>
          </a:r>
          <a:endParaRPr lang="ru-RU" sz="2700" kern="1200" dirty="0"/>
        </a:p>
      </dsp:txBody>
      <dsp:txXfrm>
        <a:off x="3840093" y="2568062"/>
        <a:ext cx="1185144" cy="632627"/>
      </dsp:txXfrm>
    </dsp:sp>
    <dsp:sp modelId="{0E0ECFF6-4FCE-44C9-82EC-4D80D7EFDE09}">
      <dsp:nvSpPr>
        <dsp:cNvPr id="0" name=""/>
        <dsp:cNvSpPr/>
      </dsp:nvSpPr>
      <dsp:spPr>
        <a:xfrm rot="8607614">
          <a:off x="1832139" y="2361018"/>
          <a:ext cx="3025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535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8EFD0-89C6-464F-A234-E18594CEB0BB}">
      <dsp:nvSpPr>
        <dsp:cNvPr id="0" name=""/>
        <dsp:cNvSpPr/>
      </dsp:nvSpPr>
      <dsp:spPr>
        <a:xfrm>
          <a:off x="636900" y="2451080"/>
          <a:ext cx="1237320" cy="89859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90263"/>
                <a:satOff val="-22543"/>
                <a:lumOff val="2477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90263"/>
                <a:satOff val="-22543"/>
                <a:lumOff val="2477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90263"/>
                <a:satOff val="-22543"/>
                <a:lumOff val="247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90263"/>
                <a:satOff val="-22543"/>
                <a:lumOff val="247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час</a:t>
          </a:r>
          <a:endParaRPr lang="ru-RU" sz="3400" kern="1200" dirty="0"/>
        </a:p>
      </dsp:txBody>
      <dsp:txXfrm>
        <a:off x="680766" y="2494946"/>
        <a:ext cx="1149588" cy="8108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0BA7C-4071-4EEC-8788-212CA856F683}">
      <dsp:nvSpPr>
        <dsp:cNvPr id="0" name=""/>
        <dsp:cNvSpPr/>
      </dsp:nvSpPr>
      <dsp:spPr>
        <a:xfrm>
          <a:off x="4992861" y="1604212"/>
          <a:ext cx="3523794" cy="3451576"/>
        </a:xfrm>
        <a:prstGeom prst="gear9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Невеликий бюджет (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вартість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)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може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викликати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збільшення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термінів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(часу) і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падіння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якості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5695903" y="2412727"/>
        <a:ext cx="2117710" cy="1774182"/>
      </dsp:txXfrm>
    </dsp:sp>
    <dsp:sp modelId="{56D83C62-BCFA-4858-A2C6-5188BB6F18BE}">
      <dsp:nvSpPr>
        <dsp:cNvPr id="0" name=""/>
        <dsp:cNvSpPr/>
      </dsp:nvSpPr>
      <dsp:spPr>
        <a:xfrm>
          <a:off x="2033129" y="1508418"/>
          <a:ext cx="3152624" cy="3111141"/>
        </a:xfrm>
        <a:prstGeom prst="gear6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latin typeface="Arial" pitchFamily="34" charset="0"/>
              <a:cs typeface="Arial" pitchFamily="34" charset="0"/>
            </a:rPr>
            <a:t>Стислі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терміни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(час)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можуть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викликати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збільшення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вартості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й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зменшення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якості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822398" y="2296391"/>
        <a:ext cx="1574086" cy="1535195"/>
      </dsp:txXfrm>
    </dsp:sp>
    <dsp:sp modelId="{5225E599-039D-4F91-95C2-DE052277CD3E}">
      <dsp:nvSpPr>
        <dsp:cNvPr id="0" name=""/>
        <dsp:cNvSpPr/>
      </dsp:nvSpPr>
      <dsp:spPr>
        <a:xfrm rot="20700000">
          <a:off x="3667508" y="-189254"/>
          <a:ext cx="2717737" cy="2797760"/>
        </a:xfrm>
        <a:prstGeom prst="gear6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latin typeface="Arial" pitchFamily="34" charset="0"/>
              <a:cs typeface="Arial" pitchFamily="34" charset="0"/>
            </a:rPr>
            <a:t>Зміна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змісту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зазвичай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приводить до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зміни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термінів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(часу) і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вартості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20700000">
        <a:off x="4258841" y="429122"/>
        <a:ext cx="1535071" cy="1561006"/>
      </dsp:txXfrm>
    </dsp:sp>
    <dsp:sp modelId="{83C7EE51-7344-4541-8B29-708FA856EFBA}">
      <dsp:nvSpPr>
        <dsp:cNvPr id="0" name=""/>
        <dsp:cNvSpPr/>
      </dsp:nvSpPr>
      <dsp:spPr>
        <a:xfrm rot="20231636">
          <a:off x="5413809" y="816072"/>
          <a:ext cx="3338358" cy="3338358"/>
        </a:xfrm>
        <a:prstGeom prst="circularArrow">
          <a:avLst>
            <a:gd name="adj1" fmla="val 4688"/>
            <a:gd name="adj2" fmla="val 299029"/>
            <a:gd name="adj3" fmla="val 2527857"/>
            <a:gd name="adj4" fmla="val 15836316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5A192D-71D3-4075-A9D9-6F0658EF3E4A}">
      <dsp:nvSpPr>
        <dsp:cNvPr id="0" name=""/>
        <dsp:cNvSpPr/>
      </dsp:nvSpPr>
      <dsp:spPr>
        <a:xfrm rot="2313748">
          <a:off x="1882518" y="1176792"/>
          <a:ext cx="2425526" cy="242552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533301"/>
            <a:satOff val="-28349"/>
            <a:lumOff val="2798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9C005C-7590-4C0D-9794-5DD7FEAE8804}">
      <dsp:nvSpPr>
        <dsp:cNvPr id="0" name=""/>
        <dsp:cNvSpPr/>
      </dsp:nvSpPr>
      <dsp:spPr>
        <a:xfrm>
          <a:off x="3391540" y="-452955"/>
          <a:ext cx="2615205" cy="26152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533301"/>
            <a:satOff val="-28349"/>
            <a:lumOff val="2798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5F4C0-B393-403C-AF72-912C7BE34DDF}">
      <dsp:nvSpPr>
        <dsp:cNvPr id="0" name=""/>
        <dsp:cNvSpPr/>
      </dsp:nvSpPr>
      <dsp:spPr>
        <a:xfrm>
          <a:off x="1698653" y="2467880"/>
          <a:ext cx="558174" cy="225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087" y="0"/>
              </a:lnTo>
              <a:lnTo>
                <a:pt x="279087" y="2252682"/>
              </a:lnTo>
              <a:lnTo>
                <a:pt x="558174" y="2252682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919720" y="3536201"/>
        <a:ext cx="116040" cy="116040"/>
      </dsp:txXfrm>
    </dsp:sp>
    <dsp:sp modelId="{858A3C12-34A8-412A-B8FC-4905881312E5}">
      <dsp:nvSpPr>
        <dsp:cNvPr id="0" name=""/>
        <dsp:cNvSpPr/>
      </dsp:nvSpPr>
      <dsp:spPr>
        <a:xfrm>
          <a:off x="1698653" y="2467880"/>
          <a:ext cx="558174" cy="1277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087" y="0"/>
              </a:lnTo>
              <a:lnTo>
                <a:pt x="279087" y="1277820"/>
              </a:lnTo>
              <a:lnTo>
                <a:pt x="558174" y="1277820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42880" y="3071930"/>
        <a:ext cx="69720" cy="69720"/>
      </dsp:txXfrm>
    </dsp:sp>
    <dsp:sp modelId="{2BB91F93-0B78-434F-960B-F27186B7C329}">
      <dsp:nvSpPr>
        <dsp:cNvPr id="0" name=""/>
        <dsp:cNvSpPr/>
      </dsp:nvSpPr>
      <dsp:spPr>
        <a:xfrm>
          <a:off x="1698653" y="2422160"/>
          <a:ext cx="5581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9087" y="45720"/>
              </a:lnTo>
              <a:lnTo>
                <a:pt x="279087" y="134453"/>
              </a:lnTo>
              <a:lnTo>
                <a:pt x="558174" y="134453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63611" y="2453750"/>
        <a:ext cx="28259" cy="28259"/>
      </dsp:txXfrm>
    </dsp:sp>
    <dsp:sp modelId="{BE5751DC-C037-4AF9-9C62-3D55FB30F4E5}">
      <dsp:nvSpPr>
        <dsp:cNvPr id="0" name=""/>
        <dsp:cNvSpPr/>
      </dsp:nvSpPr>
      <dsp:spPr>
        <a:xfrm>
          <a:off x="1698653" y="1493018"/>
          <a:ext cx="558174" cy="974861"/>
        </a:xfrm>
        <a:custGeom>
          <a:avLst/>
          <a:gdLst/>
          <a:ahLst/>
          <a:cxnLst/>
          <a:rect l="0" t="0" r="0" b="0"/>
          <a:pathLst>
            <a:path>
              <a:moveTo>
                <a:pt x="0" y="974861"/>
              </a:moveTo>
              <a:lnTo>
                <a:pt x="279087" y="974861"/>
              </a:lnTo>
              <a:lnTo>
                <a:pt x="279087" y="0"/>
              </a:lnTo>
              <a:lnTo>
                <a:pt x="558174" y="0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49657" y="1952365"/>
        <a:ext cx="56167" cy="56167"/>
      </dsp:txXfrm>
    </dsp:sp>
    <dsp:sp modelId="{E811CADA-8CDE-439C-9DBC-5C28260DF2AF}">
      <dsp:nvSpPr>
        <dsp:cNvPr id="0" name=""/>
        <dsp:cNvSpPr/>
      </dsp:nvSpPr>
      <dsp:spPr>
        <a:xfrm>
          <a:off x="1698653" y="429423"/>
          <a:ext cx="558174" cy="2038456"/>
        </a:xfrm>
        <a:custGeom>
          <a:avLst/>
          <a:gdLst/>
          <a:ahLst/>
          <a:cxnLst/>
          <a:rect l="0" t="0" r="0" b="0"/>
          <a:pathLst>
            <a:path>
              <a:moveTo>
                <a:pt x="0" y="2038456"/>
              </a:moveTo>
              <a:lnTo>
                <a:pt x="279087" y="2038456"/>
              </a:lnTo>
              <a:lnTo>
                <a:pt x="279087" y="0"/>
              </a:lnTo>
              <a:lnTo>
                <a:pt x="558174" y="0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24903" y="1395814"/>
        <a:ext cx="105674" cy="105674"/>
      </dsp:txXfrm>
    </dsp:sp>
    <dsp:sp modelId="{38F1515A-F4F0-4CBB-93AB-9799291FC77B}">
      <dsp:nvSpPr>
        <dsp:cNvPr id="0" name=""/>
        <dsp:cNvSpPr/>
      </dsp:nvSpPr>
      <dsp:spPr>
        <a:xfrm rot="16200000">
          <a:off x="-965932" y="2042442"/>
          <a:ext cx="4478295" cy="850876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 err="1"/>
            <a:t>ПРОЄКТ</a:t>
          </a:r>
          <a:r>
            <a:rPr lang="uk-UA" sz="1900" b="1" kern="1200" dirty="0"/>
            <a:t> –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це разова діяльність, яка:</a:t>
          </a:r>
          <a:endParaRPr lang="ru-RU" sz="1900" b="1" kern="1200" dirty="0"/>
        </a:p>
      </dsp:txBody>
      <dsp:txXfrm>
        <a:off x="-965932" y="2042442"/>
        <a:ext cx="4478295" cy="850876"/>
      </dsp:txXfrm>
    </dsp:sp>
    <dsp:sp modelId="{25DCA837-19B1-4E14-8D03-0E640B92BD4F}">
      <dsp:nvSpPr>
        <dsp:cNvPr id="0" name=""/>
        <dsp:cNvSpPr/>
      </dsp:nvSpPr>
      <dsp:spPr>
        <a:xfrm>
          <a:off x="2256828" y="3985"/>
          <a:ext cx="5823940" cy="8508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має</a:t>
          </a:r>
          <a:r>
            <a:rPr lang="ru-RU" sz="2000" b="1" kern="1200" dirty="0"/>
            <a:t> </a:t>
          </a:r>
          <a:r>
            <a:rPr lang="ru-RU" sz="2000" b="1" kern="1200" dirty="0" err="1"/>
            <a:t>конкретну</a:t>
          </a:r>
          <a:r>
            <a:rPr lang="ru-RU" sz="2000" b="1" kern="1200" dirty="0"/>
            <a:t> мету й  </a:t>
          </a:r>
          <a:r>
            <a:rPr lang="ru-RU" sz="2000" b="1" kern="1200" dirty="0" err="1"/>
            <a:t>певний</a:t>
          </a:r>
          <a:r>
            <a:rPr lang="ru-RU" sz="2000" b="1" kern="1200" dirty="0"/>
            <a:t> </a:t>
          </a:r>
          <a:r>
            <a:rPr lang="ru-RU" sz="2000" b="1" kern="1200" dirty="0" err="1"/>
            <a:t>кінцевий</a:t>
          </a:r>
          <a:r>
            <a:rPr lang="ru-RU" sz="2000" b="1" kern="1200" dirty="0"/>
            <a:t> результат, </a:t>
          </a:r>
          <a:r>
            <a:rPr lang="ru-RU" sz="2000" b="1" kern="1200" dirty="0" err="1"/>
            <a:t>який</a:t>
          </a:r>
          <a:r>
            <a:rPr lang="ru-RU" sz="2000" b="1" kern="1200" dirty="0"/>
            <a:t> </a:t>
          </a:r>
          <a:r>
            <a:rPr lang="ru-RU" sz="2000" b="1" kern="1200" dirty="0" err="1"/>
            <a:t>може</a:t>
          </a:r>
          <a:r>
            <a:rPr lang="ru-RU" sz="2000" b="1" kern="1200" dirty="0"/>
            <a:t> бути </a:t>
          </a:r>
          <a:r>
            <a:rPr lang="ru-RU" sz="2000" b="1" kern="1200" dirty="0" err="1"/>
            <a:t>оцінений</a:t>
          </a:r>
          <a:endParaRPr lang="ru-RU" sz="2000" b="1" kern="1200" dirty="0"/>
        </a:p>
      </dsp:txBody>
      <dsp:txXfrm>
        <a:off x="2256828" y="3985"/>
        <a:ext cx="5823940" cy="850876"/>
      </dsp:txXfrm>
    </dsp:sp>
    <dsp:sp modelId="{1C083297-F7AB-4C2D-9DC6-FEBF6853EB19}">
      <dsp:nvSpPr>
        <dsp:cNvPr id="0" name=""/>
        <dsp:cNvSpPr/>
      </dsp:nvSpPr>
      <dsp:spPr>
        <a:xfrm>
          <a:off x="2256828" y="1067580"/>
          <a:ext cx="5823940" cy="8508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складається</a:t>
          </a:r>
          <a:r>
            <a:rPr lang="ru-RU" sz="2000" b="1" kern="1200" dirty="0"/>
            <a:t> з </a:t>
          </a:r>
          <a:r>
            <a:rPr lang="ru-RU" sz="2000" b="1" kern="1200" dirty="0" err="1"/>
            <a:t>виконання</a:t>
          </a:r>
          <a:r>
            <a:rPr lang="ru-RU" sz="2000" b="1" kern="1200" dirty="0"/>
            <a:t> </a:t>
          </a:r>
          <a:r>
            <a:rPr lang="ru-RU" sz="2000" b="1" kern="1200" dirty="0" err="1"/>
            <a:t>послідовності</a:t>
          </a:r>
          <a:r>
            <a:rPr lang="ru-RU" sz="2000" b="1" kern="1200" dirty="0"/>
            <a:t> </a:t>
          </a:r>
          <a:r>
            <a:rPr lang="ru-RU" sz="2000" b="1" kern="1200" dirty="0" err="1"/>
            <a:t>взаємозалежних</a:t>
          </a:r>
          <a:r>
            <a:rPr lang="ru-RU" sz="2000" b="1" kern="1200" dirty="0"/>
            <a:t> </a:t>
          </a:r>
          <a:r>
            <a:rPr lang="ru-RU" sz="2000" b="1" kern="1200" dirty="0" err="1"/>
            <a:t>робіт</a:t>
          </a:r>
          <a:r>
            <a:rPr lang="ru-RU" sz="2000" b="1" kern="1200" dirty="0"/>
            <a:t>/</a:t>
          </a:r>
          <a:r>
            <a:rPr lang="ru-RU" sz="2000" b="1" kern="1200" dirty="0" err="1"/>
            <a:t>дій</a:t>
          </a:r>
          <a:endParaRPr lang="ru-RU" sz="2000" b="1" kern="1200" dirty="0"/>
        </a:p>
      </dsp:txBody>
      <dsp:txXfrm>
        <a:off x="2256828" y="1067580"/>
        <a:ext cx="5823940" cy="850876"/>
      </dsp:txXfrm>
    </dsp:sp>
    <dsp:sp modelId="{EE6F39DA-5286-4A13-AE00-E7FE6D370B01}">
      <dsp:nvSpPr>
        <dsp:cNvPr id="0" name=""/>
        <dsp:cNvSpPr/>
      </dsp:nvSpPr>
      <dsp:spPr>
        <a:xfrm>
          <a:off x="2256828" y="2131176"/>
          <a:ext cx="5823940" cy="8508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має визначені часові рамки, тобто дату початку й закінчення робіт</a:t>
          </a:r>
          <a:endParaRPr lang="ru-RU" sz="2000" b="1" kern="1200" dirty="0"/>
        </a:p>
      </dsp:txBody>
      <dsp:txXfrm>
        <a:off x="2256828" y="2131176"/>
        <a:ext cx="5823940" cy="850876"/>
      </dsp:txXfrm>
    </dsp:sp>
    <dsp:sp modelId="{A647423D-A409-4C9A-89A5-48EAD3974334}">
      <dsp:nvSpPr>
        <dsp:cNvPr id="0" name=""/>
        <dsp:cNvSpPr/>
      </dsp:nvSpPr>
      <dsp:spPr>
        <a:xfrm>
          <a:off x="2256828" y="3194771"/>
          <a:ext cx="5823940" cy="110185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використовує обмежену кількість ресурсів: фінансових, інформаційних, інфраструктурних,  людських</a:t>
          </a:r>
          <a:endParaRPr lang="ru-RU" sz="2000" b="1" kern="1200" dirty="0"/>
        </a:p>
      </dsp:txBody>
      <dsp:txXfrm>
        <a:off x="2256828" y="3194771"/>
        <a:ext cx="5823940" cy="1101859"/>
      </dsp:txXfrm>
    </dsp:sp>
    <dsp:sp modelId="{25696111-E043-45A1-908C-FC6BB084AB72}">
      <dsp:nvSpPr>
        <dsp:cNvPr id="0" name=""/>
        <dsp:cNvSpPr/>
      </dsp:nvSpPr>
      <dsp:spPr>
        <a:xfrm>
          <a:off x="2256828" y="4509349"/>
          <a:ext cx="5823940" cy="42242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є унікальною у своєму роді</a:t>
          </a:r>
          <a:endParaRPr lang="ru-RU" sz="2000" b="1" kern="1200" dirty="0"/>
        </a:p>
      </dsp:txBody>
      <dsp:txXfrm>
        <a:off x="2256828" y="4509349"/>
        <a:ext cx="5823940" cy="4224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9EB29-6D1F-44E3-8196-C75494DFA547}">
      <dsp:nvSpPr>
        <dsp:cNvPr id="0" name=""/>
        <dsp:cNvSpPr/>
      </dsp:nvSpPr>
      <dsp:spPr>
        <a:xfrm>
          <a:off x="804164" y="206608"/>
          <a:ext cx="2267521" cy="692815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0221B-C674-49F7-B876-1EA0C71CAD9E}">
      <dsp:nvSpPr>
        <dsp:cNvPr id="0" name=""/>
        <dsp:cNvSpPr/>
      </dsp:nvSpPr>
      <dsp:spPr>
        <a:xfrm>
          <a:off x="3166362" y="1403382"/>
          <a:ext cx="3212518" cy="198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 err="1">
              <a:solidFill>
                <a:srgbClr val="FF0000"/>
              </a:solidFill>
            </a:rPr>
            <a:t>Проєкт</a:t>
          </a:r>
          <a:r>
            <a:rPr lang="uk-UA" sz="1600" b="1" kern="1200" dirty="0"/>
            <a:t> – це комплекс взаємозалежних робіт, спрямованих на досягнення </a:t>
          </a:r>
          <a:r>
            <a:rPr lang="uk-UA" sz="1600" b="1" u="sng" kern="1200" dirty="0"/>
            <a:t>унікальних</a:t>
          </a:r>
          <a:r>
            <a:rPr lang="uk-UA" sz="1600" b="1" kern="1200" dirty="0"/>
            <a:t> поставлених цілей, для виконання яких виділяються відповідні ресурси й установлюються певні терміни</a:t>
          </a:r>
          <a:endParaRPr lang="ru-RU" sz="1600" b="1" kern="1200" dirty="0"/>
        </a:p>
      </dsp:txBody>
      <dsp:txXfrm>
        <a:off x="3166362" y="1403382"/>
        <a:ext cx="3212518" cy="1984316"/>
      </dsp:txXfrm>
    </dsp:sp>
    <dsp:sp modelId="{F7BECDB8-4257-4C52-989E-0E216D469872}">
      <dsp:nvSpPr>
        <dsp:cNvPr id="0" name=""/>
        <dsp:cNvSpPr/>
      </dsp:nvSpPr>
      <dsp:spPr>
        <a:xfrm>
          <a:off x="2882922" y="1120185"/>
          <a:ext cx="771521" cy="771721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CA419-72EF-4CD9-AF45-1596EA46CFBA}">
      <dsp:nvSpPr>
        <dsp:cNvPr id="0" name=""/>
        <dsp:cNvSpPr/>
      </dsp:nvSpPr>
      <dsp:spPr>
        <a:xfrm rot="5400000">
          <a:off x="5913045" y="1120284"/>
          <a:ext cx="771721" cy="771521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5DD51-5262-4F8F-B00A-9489573A76F1}">
      <dsp:nvSpPr>
        <dsp:cNvPr id="0" name=""/>
        <dsp:cNvSpPr/>
      </dsp:nvSpPr>
      <dsp:spPr>
        <a:xfrm rot="16200000">
          <a:off x="2882822" y="2899660"/>
          <a:ext cx="771721" cy="771521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19F9D-299C-40B3-A096-C4A98DF43F82}">
      <dsp:nvSpPr>
        <dsp:cNvPr id="0" name=""/>
        <dsp:cNvSpPr/>
      </dsp:nvSpPr>
      <dsp:spPr>
        <a:xfrm rot="10800000">
          <a:off x="5913145" y="2899561"/>
          <a:ext cx="771521" cy="771721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1D583-40AB-4928-8872-03DD49AC9E08}">
      <dsp:nvSpPr>
        <dsp:cNvPr id="0" name=""/>
        <dsp:cNvSpPr/>
      </dsp:nvSpPr>
      <dsp:spPr>
        <a:xfrm>
          <a:off x="0" y="693043"/>
          <a:ext cx="8928100" cy="38329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 err="1"/>
            <a:t>Проєкти</a:t>
          </a:r>
          <a:r>
            <a:rPr lang="uk-UA" sz="2600" kern="1200" dirty="0"/>
            <a:t> націлені на одержання певних результатів - іншими словами, вони спрямовані на досягнення </a:t>
          </a:r>
          <a:r>
            <a:rPr lang="uk-UA" sz="2600" b="1" kern="1200" dirty="0"/>
            <a:t>цілей</a:t>
          </a:r>
          <a:r>
            <a:rPr lang="uk-UA" sz="2600" kern="1200" dirty="0"/>
            <a:t>. Саме ці цілі є рушійною силою </a:t>
          </a:r>
          <a:r>
            <a:rPr lang="uk-UA" sz="2600" kern="1200" dirty="0" err="1"/>
            <a:t>проєкту</a:t>
          </a:r>
          <a:r>
            <a:rPr lang="uk-UA" sz="2600" kern="1200" dirty="0"/>
            <a:t>, і всі зусилля по його плануванню й реалізації вживають для того, щоб ці цілі були досягнуті. </a:t>
          </a:r>
          <a:r>
            <a:rPr lang="uk-UA" sz="2600" kern="1200" dirty="0" err="1"/>
            <a:t>Проєкт</a:t>
          </a:r>
          <a:r>
            <a:rPr lang="uk-UA" sz="2600" kern="1200" dirty="0"/>
            <a:t> зазвичай припускає цілий комплекс взаємозалежних цілей</a:t>
          </a:r>
          <a:endParaRPr lang="ru-RU" sz="2600" kern="1200" dirty="0"/>
        </a:p>
      </dsp:txBody>
      <dsp:txXfrm>
        <a:off x="187108" y="880151"/>
        <a:ext cx="8553884" cy="34587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91E02-0855-4C79-9D63-A45C10461C62}">
      <dsp:nvSpPr>
        <dsp:cNvPr id="0" name=""/>
        <dsp:cNvSpPr/>
      </dsp:nvSpPr>
      <dsp:spPr>
        <a:xfrm rot="5400000">
          <a:off x="1097587" y="1472696"/>
          <a:ext cx="1302472" cy="14828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7AD27A-81F9-49E4-97D1-2124E3D62A3A}">
      <dsp:nvSpPr>
        <dsp:cNvPr id="0" name=""/>
        <dsp:cNvSpPr/>
      </dsp:nvSpPr>
      <dsp:spPr>
        <a:xfrm>
          <a:off x="752511" y="28878"/>
          <a:ext cx="2192597" cy="1534747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Основна мета (ціль) </a:t>
          </a:r>
          <a:r>
            <a:rPr lang="uk-UA" sz="1600" kern="1200" dirty="0" err="1"/>
            <a:t>проєкту</a:t>
          </a:r>
          <a:endParaRPr lang="ru-RU" sz="1600" kern="1200" dirty="0"/>
        </a:p>
      </dsp:txBody>
      <dsp:txXfrm>
        <a:off x="827445" y="103812"/>
        <a:ext cx="2042729" cy="1384879"/>
      </dsp:txXfrm>
    </dsp:sp>
    <dsp:sp modelId="{066DE0C3-0DE9-43D0-BF30-F981FF55A778}">
      <dsp:nvSpPr>
        <dsp:cNvPr id="0" name=""/>
        <dsp:cNvSpPr/>
      </dsp:nvSpPr>
      <dsp:spPr>
        <a:xfrm>
          <a:off x="2945109" y="175252"/>
          <a:ext cx="1594686" cy="124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розробка інформаційної системи керування підприємством</a:t>
          </a:r>
          <a:endParaRPr lang="ru-RU" sz="1200" b="1" kern="1200" dirty="0"/>
        </a:p>
      </dsp:txBody>
      <dsp:txXfrm>
        <a:off x="2945109" y="175252"/>
        <a:ext cx="1594686" cy="1240450"/>
      </dsp:txXfrm>
    </dsp:sp>
    <dsp:sp modelId="{EDEDAD3B-2677-4D60-B58C-055C12F82704}">
      <dsp:nvSpPr>
        <dsp:cNvPr id="0" name=""/>
        <dsp:cNvSpPr/>
      </dsp:nvSpPr>
      <dsp:spPr>
        <a:xfrm rot="5400000">
          <a:off x="2915484" y="3196723"/>
          <a:ext cx="1302472" cy="14828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69547"/>
            <a:satOff val="-3216"/>
            <a:lumOff val="1165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154297-272B-4C65-8F26-827263206F31}">
      <dsp:nvSpPr>
        <dsp:cNvPr id="0" name=""/>
        <dsp:cNvSpPr/>
      </dsp:nvSpPr>
      <dsp:spPr>
        <a:xfrm>
          <a:off x="2570407" y="1752906"/>
          <a:ext cx="2192597" cy="1534747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Проміжні  (деталізовані) цілі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(</a:t>
          </a:r>
          <a:r>
            <a:rPr lang="uk-UA" sz="1600" kern="1200" dirty="0" err="1"/>
            <a:t>підцілі</a:t>
          </a:r>
          <a:r>
            <a:rPr lang="uk-UA" sz="1600" kern="1200" dirty="0"/>
            <a:t>)</a:t>
          </a:r>
          <a:endParaRPr lang="ru-RU" sz="1600" kern="1200" dirty="0"/>
        </a:p>
      </dsp:txBody>
      <dsp:txXfrm>
        <a:off x="2645341" y="1827840"/>
        <a:ext cx="2042729" cy="1384879"/>
      </dsp:txXfrm>
    </dsp:sp>
    <dsp:sp modelId="{CD15EE67-6A10-4532-84DF-812991D975D6}">
      <dsp:nvSpPr>
        <dsp:cNvPr id="0" name=""/>
        <dsp:cNvSpPr/>
      </dsp:nvSpPr>
      <dsp:spPr>
        <a:xfrm>
          <a:off x="4763005" y="1899279"/>
          <a:ext cx="1594686" cy="124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розробка бази даних,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 розробка математичного й програмного забезпечення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 тестування системи</a:t>
          </a:r>
          <a:endParaRPr lang="ru-RU" sz="1200" b="1" kern="1200" dirty="0"/>
        </a:p>
      </dsp:txBody>
      <dsp:txXfrm>
        <a:off x="4763005" y="1899279"/>
        <a:ext cx="1594686" cy="1240450"/>
      </dsp:txXfrm>
    </dsp:sp>
    <dsp:sp modelId="{1C91F549-BC38-4011-8E55-E95146EF8771}">
      <dsp:nvSpPr>
        <dsp:cNvPr id="0" name=""/>
        <dsp:cNvSpPr/>
      </dsp:nvSpPr>
      <dsp:spPr>
        <a:xfrm>
          <a:off x="4388304" y="3476933"/>
          <a:ext cx="2192597" cy="1534747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Конкретні завдання</a:t>
          </a:r>
          <a:endParaRPr lang="ru-RU" sz="1600" kern="1200" dirty="0"/>
        </a:p>
      </dsp:txBody>
      <dsp:txXfrm>
        <a:off x="4463238" y="3551867"/>
        <a:ext cx="2042729" cy="1384879"/>
      </dsp:txXfrm>
    </dsp:sp>
    <dsp:sp modelId="{7BF2245B-AD95-463A-A4C9-D681FA8DE098}">
      <dsp:nvSpPr>
        <dsp:cNvPr id="0" name=""/>
        <dsp:cNvSpPr/>
      </dsp:nvSpPr>
      <dsp:spPr>
        <a:xfrm>
          <a:off x="6580901" y="3623307"/>
          <a:ext cx="1594686" cy="124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розробка логічної структури бази даних,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 реалізація бази даних,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 завантаження даних </a:t>
          </a:r>
          <a:r>
            <a:rPr lang="uk-UA" sz="1200" b="1" kern="1200"/>
            <a:t>і т.і.</a:t>
          </a:r>
          <a:endParaRPr lang="ru-RU" sz="1200" b="1" kern="1200" dirty="0"/>
        </a:p>
      </dsp:txBody>
      <dsp:txXfrm>
        <a:off x="6580901" y="3623307"/>
        <a:ext cx="1594686" cy="12404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A362D-7C88-4BB4-9AEA-0F9C649DB9B2}">
      <dsp:nvSpPr>
        <dsp:cNvPr id="0" name=""/>
        <dsp:cNvSpPr/>
      </dsp:nvSpPr>
      <dsp:spPr>
        <a:xfrm rot="21300000">
          <a:off x="10432" y="1154467"/>
          <a:ext cx="3378712" cy="386913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2028C-F8F7-492E-ADE1-1FB313F3790B}">
      <dsp:nvSpPr>
        <dsp:cNvPr id="0" name=""/>
        <dsp:cNvSpPr/>
      </dsp:nvSpPr>
      <dsp:spPr>
        <a:xfrm>
          <a:off x="407949" y="134792"/>
          <a:ext cx="1019873" cy="1078339"/>
        </a:xfrm>
        <a:prstGeom prst="down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6F8DB-B330-4BA5-8FCB-A8D59318CF1A}">
      <dsp:nvSpPr>
        <dsp:cNvPr id="0" name=""/>
        <dsp:cNvSpPr/>
      </dsp:nvSpPr>
      <dsp:spPr>
        <a:xfrm>
          <a:off x="1235030" y="0"/>
          <a:ext cx="2221354" cy="1132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ПЛАНУВАННЯ</a:t>
          </a:r>
          <a:endParaRPr lang="ru-RU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5030" y="0"/>
        <a:ext cx="2221354" cy="1132256"/>
      </dsp:txXfrm>
    </dsp:sp>
    <dsp:sp modelId="{E4EDCE39-001A-4A8D-9316-723256461A05}">
      <dsp:nvSpPr>
        <dsp:cNvPr id="0" name=""/>
        <dsp:cNvSpPr/>
      </dsp:nvSpPr>
      <dsp:spPr>
        <a:xfrm>
          <a:off x="1971754" y="1482716"/>
          <a:ext cx="1019873" cy="1078339"/>
        </a:xfrm>
        <a:prstGeom prst="up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00E53-C45F-484B-8791-74FFA50A921B}">
      <dsp:nvSpPr>
        <dsp:cNvPr id="0" name=""/>
        <dsp:cNvSpPr/>
      </dsp:nvSpPr>
      <dsp:spPr>
        <a:xfrm>
          <a:off x="91511" y="1563591"/>
          <a:ext cx="1924715" cy="1132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ВИКОНАННЯ</a:t>
          </a:r>
          <a:endParaRPr lang="ru-RU" sz="2000" b="1" kern="1200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511" y="1563591"/>
        <a:ext cx="1924715" cy="113225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A7AE7-FC16-4704-A7AD-6C60425A9EF6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/>
            <a:t>Основна мета</a:t>
          </a:r>
          <a:endParaRPr lang="ru-RU" sz="1300" b="1" kern="1200" dirty="0"/>
        </a:p>
      </dsp:txBody>
      <dsp:txXfrm rot="-5400000">
        <a:off x="1" y="575246"/>
        <a:ext cx="1145177" cy="490791"/>
      </dsp:txXfrm>
    </dsp:sp>
    <dsp:sp modelId="{25B68AEB-E482-42AD-85DA-76E1733FE78D}">
      <dsp:nvSpPr>
        <dsp:cNvPr id="0" name=""/>
        <dsp:cNvSpPr/>
      </dsp:nvSpPr>
      <dsp:spPr>
        <a:xfrm rot="5400000">
          <a:off x="4504949" y="-3357113"/>
          <a:ext cx="1063379" cy="7782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900" kern="1200" dirty="0"/>
            <a:t>отримання</a:t>
          </a:r>
          <a:r>
            <a:rPr lang="en-GB" sz="2900" kern="1200" dirty="0"/>
            <a:t> </a:t>
          </a:r>
          <a:r>
            <a:rPr lang="uk-UA" sz="2900" kern="1200" dirty="0"/>
            <a:t>освітнього рівня бакалавра</a:t>
          </a:r>
        </a:p>
      </dsp:txBody>
      <dsp:txXfrm rot="-5400000">
        <a:off x="1145178" y="54568"/>
        <a:ext cx="7731012" cy="959559"/>
      </dsp:txXfrm>
    </dsp:sp>
    <dsp:sp modelId="{06C71B9E-C6BD-4A3F-A8BE-671CAAE01D3D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/>
            <a:t>Проміжні цілі</a:t>
          </a:r>
          <a:endParaRPr lang="ru-RU" sz="1300" b="1" kern="1200" dirty="0"/>
        </a:p>
      </dsp:txBody>
      <dsp:txXfrm rot="-5400000">
        <a:off x="1" y="2017586"/>
        <a:ext cx="1145177" cy="490791"/>
      </dsp:txXfrm>
    </dsp:sp>
    <dsp:sp modelId="{19702743-D73C-4B2F-92BD-B0ACD7326929}">
      <dsp:nvSpPr>
        <dsp:cNvPr id="0" name=""/>
        <dsp:cNvSpPr/>
      </dsp:nvSpPr>
      <dsp:spPr>
        <a:xfrm rot="5400000">
          <a:off x="4504949" y="-1914774"/>
          <a:ext cx="1063379" cy="7782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/>
        </a:p>
      </dsp:txBody>
      <dsp:txXfrm rot="-5400000">
        <a:off x="1145178" y="1496907"/>
        <a:ext cx="7731012" cy="959559"/>
      </dsp:txXfrm>
    </dsp:sp>
    <dsp:sp modelId="{1ACAAC99-60EC-4F22-985C-F05D639F0158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/>
            <a:t>Завдання</a:t>
          </a:r>
          <a:endParaRPr lang="ru-RU" sz="1300" b="1" kern="1200" dirty="0"/>
        </a:p>
      </dsp:txBody>
      <dsp:txXfrm rot="-5400000">
        <a:off x="1" y="3459926"/>
        <a:ext cx="1145177" cy="490791"/>
      </dsp:txXfrm>
    </dsp:sp>
    <dsp:sp modelId="{434AC4D1-B9AA-4AAD-B846-5B15575E9D6C}">
      <dsp:nvSpPr>
        <dsp:cNvPr id="0" name=""/>
        <dsp:cNvSpPr/>
      </dsp:nvSpPr>
      <dsp:spPr>
        <a:xfrm rot="5400000">
          <a:off x="4504949" y="-472434"/>
          <a:ext cx="1063379" cy="7782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/>
        </a:p>
      </dsp:txBody>
      <dsp:txXfrm rot="-5400000">
        <a:off x="1145178" y="2939247"/>
        <a:ext cx="7731012" cy="959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27CA7-4B9D-4D6D-856F-90D16A340E1A}">
      <dsp:nvSpPr>
        <dsp:cNvPr id="0" name=""/>
        <dsp:cNvSpPr/>
      </dsp:nvSpPr>
      <dsp:spPr>
        <a:xfrm rot="10800000">
          <a:off x="1561120" y="1225593"/>
          <a:ext cx="7366979" cy="1514867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910" tIns="110490" rIns="206248" bIns="11049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uk-UA" sz="2900" b="0" i="0" u="none" strike="noStrike" kern="1200" cap="none" normalizeH="0" baseline="0" dirty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Які думки й асоціації спадають Вам на думку при згадуванні слова «</a:t>
          </a:r>
          <a:r>
            <a:rPr kumimoji="0" lang="uk-UA" sz="2900" b="0" i="0" u="none" strike="noStrike" kern="1200" cap="none" normalizeH="0" baseline="0" dirty="0" err="1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проєкт</a:t>
          </a:r>
          <a:r>
            <a:rPr kumimoji="0" lang="uk-UA" sz="2900" b="0" i="0" u="none" strike="noStrike" kern="1200" cap="none" normalizeH="0" baseline="0" dirty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»?</a:t>
          </a:r>
          <a:endParaRPr lang="ru-RU" sz="2900" kern="1200" dirty="0"/>
        </a:p>
      </dsp:txBody>
      <dsp:txXfrm rot="10800000">
        <a:off x="1939837" y="1225593"/>
        <a:ext cx="6988262" cy="1514867"/>
      </dsp:txXfrm>
    </dsp:sp>
    <dsp:sp modelId="{07845093-33D9-4E99-9D82-9638B3623A95}">
      <dsp:nvSpPr>
        <dsp:cNvPr id="0" name=""/>
        <dsp:cNvSpPr/>
      </dsp:nvSpPr>
      <dsp:spPr>
        <a:xfrm>
          <a:off x="0" y="577970"/>
          <a:ext cx="3337769" cy="33714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556FF-C5FC-4E38-A878-2B620C5A7260}">
      <dsp:nvSpPr>
        <dsp:cNvPr id="0" name=""/>
        <dsp:cNvSpPr/>
      </dsp:nvSpPr>
      <dsp:spPr>
        <a:xfrm>
          <a:off x="0" y="1153953"/>
          <a:ext cx="7704856" cy="176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7EEFB-03EC-4981-9189-39C15A981835}">
      <dsp:nvSpPr>
        <dsp:cNvPr id="0" name=""/>
        <dsp:cNvSpPr/>
      </dsp:nvSpPr>
      <dsp:spPr>
        <a:xfrm>
          <a:off x="384866" y="96245"/>
          <a:ext cx="7091590" cy="11610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 err="1"/>
            <a:t>Проєкти</a:t>
          </a:r>
          <a:r>
            <a:rPr lang="uk-UA" sz="2000" b="1" kern="1200" dirty="0"/>
            <a:t> складні вже за самою своєю суттю. Вони містять у собі виконання численних взаємозалежних дій</a:t>
          </a:r>
          <a:endParaRPr lang="ru-RU" sz="2000" b="1" kern="1200" dirty="0"/>
        </a:p>
      </dsp:txBody>
      <dsp:txXfrm>
        <a:off x="441543" y="152922"/>
        <a:ext cx="6978236" cy="1047673"/>
      </dsp:txXfrm>
    </dsp:sp>
    <dsp:sp modelId="{B9B2B1F6-CADD-4F16-A7F8-EADA3D08AC2F}">
      <dsp:nvSpPr>
        <dsp:cNvPr id="0" name=""/>
        <dsp:cNvSpPr/>
      </dsp:nvSpPr>
      <dsp:spPr>
        <a:xfrm>
          <a:off x="0" y="3536354"/>
          <a:ext cx="7704856" cy="176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DF4F0-4DAE-4416-A3F7-7896917C2551}">
      <dsp:nvSpPr>
        <dsp:cNvPr id="0" name=""/>
        <dsp:cNvSpPr/>
      </dsp:nvSpPr>
      <dsp:spPr>
        <a:xfrm>
          <a:off x="384866" y="1368153"/>
          <a:ext cx="7091590" cy="22715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Деякі проміжні завдання не можуть бути реалізовані, поки не завершені інші завдання; інші завдання можуть здійснюватися паралельно, і так далі. Якщо порушується синхронізація виконання різних завдань, увесь </a:t>
          </a:r>
          <a:r>
            <a:rPr lang="uk-UA" sz="2000" b="1" kern="1200" dirty="0" err="1"/>
            <a:t>проєкт</a:t>
          </a:r>
          <a:r>
            <a:rPr lang="uk-UA" sz="2000" b="1" kern="1200" dirty="0"/>
            <a:t> може бути поставлений під загрозу</a:t>
          </a:r>
          <a:endParaRPr lang="ru-RU" sz="2000" b="1" kern="1200" dirty="0"/>
        </a:p>
      </dsp:txBody>
      <dsp:txXfrm>
        <a:off x="495753" y="1479040"/>
        <a:ext cx="6869816" cy="2049747"/>
      </dsp:txXfrm>
    </dsp:sp>
    <dsp:sp modelId="{A1DF399D-E738-4758-9BF4-383DCFDA0F13}">
      <dsp:nvSpPr>
        <dsp:cNvPr id="0" name=""/>
        <dsp:cNvSpPr/>
      </dsp:nvSpPr>
      <dsp:spPr>
        <a:xfrm>
          <a:off x="0" y="4551890"/>
          <a:ext cx="7704856" cy="176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44D8E-CBCC-4F73-8FF6-961FB78E1281}">
      <dsp:nvSpPr>
        <dsp:cNvPr id="0" name=""/>
        <dsp:cNvSpPr/>
      </dsp:nvSpPr>
      <dsp:spPr>
        <a:xfrm>
          <a:off x="366432" y="3750554"/>
          <a:ext cx="7335817" cy="904655"/>
        </a:xfrm>
        <a:prstGeom prst="roundRect">
          <a:avLst/>
        </a:prstGeom>
        <a:solidFill>
          <a:srgbClr val="FFFF00"/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 err="1"/>
            <a:t>Проєкт</a:t>
          </a:r>
          <a:r>
            <a:rPr lang="uk-UA" sz="2000" b="1" kern="1200" dirty="0"/>
            <a:t> - це система, тобто єдине ціле, що складається із взаємозалежних частин</a:t>
          </a:r>
          <a:endParaRPr lang="ru-RU" sz="2000" b="1" kern="1200" dirty="0"/>
        </a:p>
      </dsp:txBody>
      <dsp:txXfrm>
        <a:off x="410594" y="3794716"/>
        <a:ext cx="7247493" cy="81633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F9471-7755-483B-B4FA-0C301464A10D}">
      <dsp:nvSpPr>
        <dsp:cNvPr id="0" name=""/>
        <dsp:cNvSpPr/>
      </dsp:nvSpPr>
      <dsp:spPr>
        <a:xfrm>
          <a:off x="1159170" y="174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Вибір теми</a:t>
          </a:r>
          <a:endParaRPr lang="ru-RU" sz="1600" b="1" kern="1200" dirty="0"/>
        </a:p>
      </dsp:txBody>
      <dsp:txXfrm>
        <a:off x="1189737" y="32315"/>
        <a:ext cx="1678276" cy="982512"/>
      </dsp:txXfrm>
    </dsp:sp>
    <dsp:sp modelId="{4DAC41B7-50CF-4BF7-89AF-AF4CE210AB45}">
      <dsp:nvSpPr>
        <dsp:cNvPr id="0" name=""/>
        <dsp:cNvSpPr/>
      </dsp:nvSpPr>
      <dsp:spPr>
        <a:xfrm>
          <a:off x="3051648" y="30788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051648" y="394159"/>
        <a:ext cx="258128" cy="258823"/>
      </dsp:txXfrm>
    </dsp:sp>
    <dsp:sp modelId="{4CFA6B06-12DA-4045-AAE2-20A209C2A693}">
      <dsp:nvSpPr>
        <dsp:cNvPr id="0" name=""/>
        <dsp:cNvSpPr/>
      </dsp:nvSpPr>
      <dsp:spPr>
        <a:xfrm>
          <a:off x="3594344" y="174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3450"/>
                <a:satOff val="-10019"/>
                <a:lumOff val="1100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173450"/>
                <a:satOff val="-10019"/>
                <a:lumOff val="1100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173450"/>
                <a:satOff val="-10019"/>
                <a:lumOff val="1100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173450"/>
                <a:satOff val="-10019"/>
                <a:lumOff val="1100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173450"/>
              <a:satOff val="-10019"/>
              <a:lumOff val="1100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Затвердження теми</a:t>
          </a:r>
          <a:endParaRPr lang="ru-RU" sz="1600" b="1" kern="1200" dirty="0"/>
        </a:p>
      </dsp:txBody>
      <dsp:txXfrm>
        <a:off x="3624911" y="32315"/>
        <a:ext cx="1678276" cy="982512"/>
      </dsp:txXfrm>
    </dsp:sp>
    <dsp:sp modelId="{942340E2-587C-45B8-B4C4-85DBD157CF60}">
      <dsp:nvSpPr>
        <dsp:cNvPr id="0" name=""/>
        <dsp:cNvSpPr/>
      </dsp:nvSpPr>
      <dsp:spPr>
        <a:xfrm>
          <a:off x="5486823" y="30788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99988"/>
                <a:satOff val="-10631"/>
                <a:lumOff val="10496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199988"/>
                <a:satOff val="-10631"/>
                <a:lumOff val="10496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199988"/>
                <a:satOff val="-10631"/>
                <a:lumOff val="1049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199988"/>
                <a:satOff val="-10631"/>
                <a:lumOff val="1049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199988"/>
              <a:satOff val="-10631"/>
              <a:lumOff val="1049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5486823" y="394159"/>
        <a:ext cx="258128" cy="258823"/>
      </dsp:txXfrm>
    </dsp:sp>
    <dsp:sp modelId="{679E08EA-608A-44C6-B6F0-E6FC9DCD87CC}">
      <dsp:nvSpPr>
        <dsp:cNvPr id="0" name=""/>
        <dsp:cNvSpPr/>
      </dsp:nvSpPr>
      <dsp:spPr>
        <a:xfrm>
          <a:off x="6029519" y="174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46900"/>
                <a:satOff val="-20038"/>
                <a:lumOff val="22017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46900"/>
                <a:satOff val="-20038"/>
                <a:lumOff val="22017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46900"/>
                <a:satOff val="-20038"/>
                <a:lumOff val="2201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46900"/>
                <a:satOff val="-20038"/>
                <a:lumOff val="2201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346900"/>
              <a:satOff val="-20038"/>
              <a:lumOff val="22017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Розробка плану</a:t>
          </a:r>
          <a:endParaRPr lang="ru-RU" sz="1600" b="1" kern="1200" dirty="0"/>
        </a:p>
      </dsp:txBody>
      <dsp:txXfrm>
        <a:off x="6060086" y="32315"/>
        <a:ext cx="1678276" cy="982512"/>
      </dsp:txXfrm>
    </dsp:sp>
    <dsp:sp modelId="{C2A2D767-AE84-44ED-AFC6-9CB310E4C203}">
      <dsp:nvSpPr>
        <dsp:cNvPr id="0" name=""/>
        <dsp:cNvSpPr/>
      </dsp:nvSpPr>
      <dsp:spPr>
        <a:xfrm rot="5400000">
          <a:off x="6714846" y="1167153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99976"/>
                <a:satOff val="-21261"/>
                <a:lumOff val="20992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399976"/>
                <a:satOff val="-21261"/>
                <a:lumOff val="20992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399976"/>
                <a:satOff val="-21261"/>
                <a:lumOff val="209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399976"/>
                <a:satOff val="-21261"/>
                <a:lumOff val="209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399976"/>
              <a:satOff val="-21261"/>
              <a:lumOff val="2099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6769812" y="1198462"/>
        <a:ext cx="258823" cy="258128"/>
      </dsp:txXfrm>
    </dsp:sp>
    <dsp:sp modelId="{CF77712E-F47A-4F6F-9488-486897E37CDA}">
      <dsp:nvSpPr>
        <dsp:cNvPr id="0" name=""/>
        <dsp:cNvSpPr/>
      </dsp:nvSpPr>
      <dsp:spPr>
        <a:xfrm>
          <a:off x="6029519" y="174115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520350"/>
                <a:satOff val="-30057"/>
                <a:lumOff val="3302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520350"/>
                <a:satOff val="-30057"/>
                <a:lumOff val="3302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520350"/>
              <a:satOff val="-30057"/>
              <a:lumOff val="3302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Огляд л</a:t>
          </a:r>
          <a:r>
            <a:rPr lang="uk-UA" sz="1600" b="1" kern="1200"/>
            <a:t>і</a:t>
          </a:r>
          <a:r>
            <a:rPr lang="ru-RU" sz="1600" b="1" kern="1200"/>
            <a:t>тератури</a:t>
          </a:r>
          <a:endParaRPr lang="ru-RU" sz="1600" b="1" kern="1200" dirty="0"/>
        </a:p>
      </dsp:txBody>
      <dsp:txXfrm>
        <a:off x="6060086" y="1771725"/>
        <a:ext cx="1678276" cy="982512"/>
      </dsp:txXfrm>
    </dsp:sp>
    <dsp:sp modelId="{D2EA9825-8935-4CC3-BE25-27230E2F1FD2}">
      <dsp:nvSpPr>
        <dsp:cNvPr id="0" name=""/>
        <dsp:cNvSpPr/>
      </dsp:nvSpPr>
      <dsp:spPr>
        <a:xfrm rot="10800000">
          <a:off x="5507696" y="204729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599964"/>
                <a:satOff val="-31892"/>
                <a:lumOff val="31488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599964"/>
                <a:satOff val="-31892"/>
                <a:lumOff val="31488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599964"/>
                <a:satOff val="-31892"/>
                <a:lumOff val="314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599964"/>
                <a:satOff val="-31892"/>
                <a:lumOff val="314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599964"/>
              <a:satOff val="-31892"/>
              <a:lumOff val="31488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5618322" y="2133569"/>
        <a:ext cx="258128" cy="258823"/>
      </dsp:txXfrm>
    </dsp:sp>
    <dsp:sp modelId="{C878D772-E48E-42A3-842F-E71D2B1FC05B}">
      <dsp:nvSpPr>
        <dsp:cNvPr id="0" name=""/>
        <dsp:cNvSpPr/>
      </dsp:nvSpPr>
      <dsp:spPr>
        <a:xfrm>
          <a:off x="3594344" y="174115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693800"/>
                <a:satOff val="-40076"/>
                <a:lumOff val="44035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93800"/>
                <a:satOff val="-40076"/>
                <a:lumOff val="44035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93800"/>
                <a:satOff val="-40076"/>
                <a:lumOff val="4403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93800"/>
                <a:satOff val="-40076"/>
                <a:lumOff val="4403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693800"/>
              <a:satOff val="-40076"/>
              <a:lumOff val="44035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Розробка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 методології</a:t>
          </a:r>
          <a:endParaRPr lang="ru-RU" sz="1600" b="1" kern="1200" dirty="0"/>
        </a:p>
      </dsp:txBody>
      <dsp:txXfrm>
        <a:off x="3624911" y="1771725"/>
        <a:ext cx="1678276" cy="982512"/>
      </dsp:txXfrm>
    </dsp:sp>
    <dsp:sp modelId="{756E8792-DBF0-4006-9DA3-5333AAC4F985}">
      <dsp:nvSpPr>
        <dsp:cNvPr id="0" name=""/>
        <dsp:cNvSpPr/>
      </dsp:nvSpPr>
      <dsp:spPr>
        <a:xfrm rot="10800000">
          <a:off x="3072521" y="204729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799952"/>
                <a:satOff val="-42523"/>
                <a:lumOff val="41984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799952"/>
                <a:satOff val="-42523"/>
                <a:lumOff val="41984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799952"/>
                <a:satOff val="-42523"/>
                <a:lumOff val="419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799952"/>
                <a:satOff val="-42523"/>
                <a:lumOff val="4198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799952"/>
              <a:satOff val="-42523"/>
              <a:lumOff val="41984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3183147" y="2133569"/>
        <a:ext cx="258128" cy="258823"/>
      </dsp:txXfrm>
    </dsp:sp>
    <dsp:sp modelId="{AD88BDE7-06C7-4BAA-B10B-84341F1682B7}">
      <dsp:nvSpPr>
        <dsp:cNvPr id="0" name=""/>
        <dsp:cNvSpPr/>
      </dsp:nvSpPr>
      <dsp:spPr>
        <a:xfrm>
          <a:off x="1159170" y="174115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693800"/>
                <a:satOff val="-40076"/>
                <a:lumOff val="44035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93800"/>
                <a:satOff val="-40076"/>
                <a:lumOff val="44035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93800"/>
                <a:satOff val="-40076"/>
                <a:lumOff val="4403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93800"/>
                <a:satOff val="-40076"/>
                <a:lumOff val="4403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693800"/>
              <a:satOff val="-40076"/>
              <a:lumOff val="44035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Планування експерименту</a:t>
          </a:r>
          <a:endParaRPr lang="ru-RU" sz="1600" b="1" kern="1200" dirty="0"/>
        </a:p>
      </dsp:txBody>
      <dsp:txXfrm>
        <a:off x="1189737" y="1771725"/>
        <a:ext cx="1678276" cy="982512"/>
      </dsp:txXfrm>
    </dsp:sp>
    <dsp:sp modelId="{8B851B90-41AE-4AFD-A876-6627AA192227}">
      <dsp:nvSpPr>
        <dsp:cNvPr id="0" name=""/>
        <dsp:cNvSpPr/>
      </dsp:nvSpPr>
      <dsp:spPr>
        <a:xfrm rot="5400000">
          <a:off x="1844498" y="2906563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599964"/>
                <a:satOff val="-31892"/>
                <a:lumOff val="31488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599964"/>
                <a:satOff val="-31892"/>
                <a:lumOff val="31488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599964"/>
                <a:satOff val="-31892"/>
                <a:lumOff val="314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599964"/>
                <a:satOff val="-31892"/>
                <a:lumOff val="314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599964"/>
              <a:satOff val="-31892"/>
              <a:lumOff val="31488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899464" y="2937872"/>
        <a:ext cx="258823" cy="258128"/>
      </dsp:txXfrm>
    </dsp:sp>
    <dsp:sp modelId="{B1F01A80-61ED-4ADC-B0C5-7048368C555E}">
      <dsp:nvSpPr>
        <dsp:cNvPr id="0" name=""/>
        <dsp:cNvSpPr/>
      </dsp:nvSpPr>
      <dsp:spPr>
        <a:xfrm>
          <a:off x="1159170" y="348056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520350"/>
                <a:satOff val="-30057"/>
                <a:lumOff val="3302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520350"/>
                <a:satOff val="-30057"/>
                <a:lumOff val="3302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520350"/>
              <a:satOff val="-30057"/>
              <a:lumOff val="3302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Проведення експерименту</a:t>
          </a:r>
          <a:endParaRPr lang="ru-RU" sz="1600" b="1" kern="1200" dirty="0"/>
        </a:p>
      </dsp:txBody>
      <dsp:txXfrm>
        <a:off x="1189737" y="3511135"/>
        <a:ext cx="1678276" cy="982512"/>
      </dsp:txXfrm>
    </dsp:sp>
    <dsp:sp modelId="{3565DB48-96E1-48A6-98A6-85EEBB380B2D}">
      <dsp:nvSpPr>
        <dsp:cNvPr id="0" name=""/>
        <dsp:cNvSpPr/>
      </dsp:nvSpPr>
      <dsp:spPr>
        <a:xfrm>
          <a:off x="3051648" y="378670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99976"/>
                <a:satOff val="-21261"/>
                <a:lumOff val="20992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399976"/>
                <a:satOff val="-21261"/>
                <a:lumOff val="20992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399976"/>
                <a:satOff val="-21261"/>
                <a:lumOff val="209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399976"/>
                <a:satOff val="-21261"/>
                <a:lumOff val="209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399976"/>
              <a:satOff val="-21261"/>
              <a:lumOff val="2099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051648" y="3872979"/>
        <a:ext cx="258128" cy="258823"/>
      </dsp:txXfrm>
    </dsp:sp>
    <dsp:sp modelId="{B831E5CD-F396-4780-A8AA-92B4BB02841E}">
      <dsp:nvSpPr>
        <dsp:cNvPr id="0" name=""/>
        <dsp:cNvSpPr/>
      </dsp:nvSpPr>
      <dsp:spPr>
        <a:xfrm>
          <a:off x="3594344" y="348056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46900"/>
                <a:satOff val="-20038"/>
                <a:lumOff val="22017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46900"/>
                <a:satOff val="-20038"/>
                <a:lumOff val="22017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46900"/>
                <a:satOff val="-20038"/>
                <a:lumOff val="2201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46900"/>
                <a:satOff val="-20038"/>
                <a:lumOff val="2201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346900"/>
              <a:satOff val="-20038"/>
              <a:lumOff val="22017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Обробка результатів</a:t>
          </a:r>
          <a:endParaRPr lang="uk-UA" sz="1600" b="1" kern="1200" dirty="0"/>
        </a:p>
      </dsp:txBody>
      <dsp:txXfrm>
        <a:off x="3624911" y="3511135"/>
        <a:ext cx="1678276" cy="982512"/>
      </dsp:txXfrm>
    </dsp:sp>
    <dsp:sp modelId="{D93905EC-E960-4E9D-A9FE-483ADC1823AB}">
      <dsp:nvSpPr>
        <dsp:cNvPr id="0" name=""/>
        <dsp:cNvSpPr/>
      </dsp:nvSpPr>
      <dsp:spPr>
        <a:xfrm>
          <a:off x="5486823" y="378670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99988"/>
                <a:satOff val="-10631"/>
                <a:lumOff val="10496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199988"/>
                <a:satOff val="-10631"/>
                <a:lumOff val="10496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199988"/>
                <a:satOff val="-10631"/>
                <a:lumOff val="1049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199988"/>
                <a:satOff val="-10631"/>
                <a:lumOff val="1049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199988"/>
              <a:satOff val="-10631"/>
              <a:lumOff val="1049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5486823" y="3872979"/>
        <a:ext cx="258128" cy="258823"/>
      </dsp:txXfrm>
    </dsp:sp>
    <dsp:sp modelId="{516C7C93-9D44-4CF9-A925-539A43F53962}">
      <dsp:nvSpPr>
        <dsp:cNvPr id="0" name=""/>
        <dsp:cNvSpPr/>
      </dsp:nvSpPr>
      <dsp:spPr>
        <a:xfrm>
          <a:off x="6029519" y="348056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3450"/>
                <a:satOff val="-10019"/>
                <a:lumOff val="1100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173450"/>
                <a:satOff val="-10019"/>
                <a:lumOff val="1100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173450"/>
                <a:satOff val="-10019"/>
                <a:lumOff val="1100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173450"/>
                <a:satOff val="-10019"/>
                <a:lumOff val="1100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173450"/>
              <a:satOff val="-10019"/>
              <a:lumOff val="1100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Оформлення роботи</a:t>
          </a:r>
          <a:endParaRPr lang="ru-RU" sz="1600" b="1" kern="1200" dirty="0"/>
        </a:p>
      </dsp:txBody>
      <dsp:txXfrm>
        <a:off x="6060086" y="3511135"/>
        <a:ext cx="1678276" cy="98251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D856D-CD3E-4956-A05B-D045C94FFAFD}">
      <dsp:nvSpPr>
        <dsp:cNvPr id="0" name=""/>
        <dsp:cNvSpPr/>
      </dsp:nvSpPr>
      <dsp:spPr>
        <a:xfrm>
          <a:off x="1151653" y="0"/>
          <a:ext cx="7588885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7EFF0-8066-49E2-BE32-76900612E90B}">
      <dsp:nvSpPr>
        <dsp:cNvPr id="0" name=""/>
        <dsp:cNvSpPr/>
      </dsp:nvSpPr>
      <dsp:spPr>
        <a:xfrm>
          <a:off x="9590" y="1357788"/>
          <a:ext cx="2873732" cy="181038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Проєкти</a:t>
          </a:r>
          <a:r>
            <a:rPr lang="ru-RU" sz="2000" b="1" kern="1200" dirty="0"/>
            <a:t> </a:t>
          </a:r>
          <a:r>
            <a:rPr lang="ru-RU" sz="2000" b="1" kern="1200" dirty="0" err="1"/>
            <a:t>виконуються</a:t>
          </a:r>
          <a:r>
            <a:rPr lang="ru-RU" sz="2000" b="1" kern="1200" dirty="0"/>
            <a:t> </a:t>
          </a:r>
          <a:r>
            <a:rPr lang="ru-RU" sz="2000" b="1" kern="1200" dirty="0" err="1"/>
            <a:t>протягом</a:t>
          </a:r>
          <a:r>
            <a:rPr lang="ru-RU" sz="2000" b="1" kern="1200" dirty="0"/>
            <a:t> </a:t>
          </a:r>
          <a:r>
            <a:rPr lang="ru-RU" sz="2000" b="1" kern="1200" dirty="0" err="1"/>
            <a:t>кінцевого</a:t>
          </a:r>
          <a:r>
            <a:rPr lang="ru-RU" sz="2000" b="1" kern="1200" dirty="0"/>
            <a:t> </a:t>
          </a:r>
          <a:r>
            <a:rPr lang="ru-RU" sz="2000" b="1" kern="1200" dirty="0" err="1"/>
            <a:t>періоду</a:t>
          </a:r>
          <a:r>
            <a:rPr lang="ru-RU" sz="2000" b="1" kern="1200" dirty="0"/>
            <a:t> часу</a:t>
          </a:r>
        </a:p>
      </dsp:txBody>
      <dsp:txXfrm>
        <a:off x="97966" y="1446164"/>
        <a:ext cx="2696980" cy="1633633"/>
      </dsp:txXfrm>
    </dsp:sp>
    <dsp:sp modelId="{469ED57D-17F0-49F5-9135-EEB6D25DE160}">
      <dsp:nvSpPr>
        <dsp:cNvPr id="0" name=""/>
        <dsp:cNvSpPr/>
      </dsp:nvSpPr>
      <dsp:spPr>
        <a:xfrm>
          <a:off x="3027183" y="1357788"/>
          <a:ext cx="2873732" cy="1810385"/>
        </a:xfrm>
        <a:prstGeom prst="roundRect">
          <a:avLst/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Вони </a:t>
          </a:r>
          <a:r>
            <a:rPr lang="ru-RU" sz="2000" b="1" kern="1200" dirty="0" err="1"/>
            <a:t>тимчасові</a:t>
          </a:r>
          <a:r>
            <a:rPr lang="ru-RU" sz="2000" b="1" kern="1200" dirty="0"/>
            <a:t>. У них є </a:t>
          </a:r>
          <a:r>
            <a:rPr lang="ru-RU" sz="2000" b="1" kern="1200" dirty="0" err="1"/>
            <a:t>більш-менш</a:t>
          </a:r>
          <a:r>
            <a:rPr lang="ru-RU" sz="2000" b="1" kern="1200" dirty="0"/>
            <a:t> </a:t>
          </a:r>
          <a:r>
            <a:rPr lang="ru-RU" sz="2000" b="1" kern="1200" dirty="0" err="1"/>
            <a:t>чітко</a:t>
          </a:r>
          <a:r>
            <a:rPr lang="ru-RU" sz="2000" b="1" kern="1200" dirty="0"/>
            <a:t> </a:t>
          </a:r>
          <a:r>
            <a:rPr lang="ru-RU" sz="2000" b="1" kern="1200" dirty="0" err="1"/>
            <a:t>виражені</a:t>
          </a:r>
          <a:r>
            <a:rPr lang="ru-RU" sz="2000" b="1" kern="1200" dirty="0"/>
            <a:t> початок і </a:t>
          </a:r>
          <a:r>
            <a:rPr lang="ru-RU" sz="2000" b="1" kern="1200" dirty="0" err="1"/>
            <a:t>кінець</a:t>
          </a:r>
          <a:endParaRPr lang="ru-RU" sz="2000" b="1" kern="1200" dirty="0"/>
        </a:p>
      </dsp:txBody>
      <dsp:txXfrm>
        <a:off x="3115559" y="1446164"/>
        <a:ext cx="2696980" cy="1633633"/>
      </dsp:txXfrm>
    </dsp:sp>
    <dsp:sp modelId="{A319E097-98E3-4509-A5FF-C726FFC149DC}">
      <dsp:nvSpPr>
        <dsp:cNvPr id="0" name=""/>
        <dsp:cNvSpPr/>
      </dsp:nvSpPr>
      <dsp:spPr>
        <a:xfrm>
          <a:off x="6044777" y="1357788"/>
          <a:ext cx="2873732" cy="1810385"/>
        </a:xfrm>
        <a:prstGeom prst="round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Проєкт</a:t>
          </a:r>
          <a:r>
            <a:rPr lang="ru-RU" sz="2000" b="1" kern="1200" dirty="0"/>
            <a:t> </a:t>
          </a:r>
          <a:r>
            <a:rPr lang="ru-RU" sz="2000" b="1" kern="1200" dirty="0" err="1"/>
            <a:t>закінчується</a:t>
          </a:r>
          <a:r>
            <a:rPr lang="ru-RU" sz="2000" b="1" kern="1200" dirty="0"/>
            <a:t>, коли </a:t>
          </a:r>
          <a:r>
            <a:rPr lang="ru-RU" sz="2000" b="1" kern="1200" dirty="0" err="1"/>
            <a:t>досягнуті</a:t>
          </a:r>
          <a:r>
            <a:rPr lang="ru-RU" sz="2000" b="1" kern="1200" dirty="0"/>
            <a:t> </a:t>
          </a:r>
          <a:r>
            <a:rPr lang="ru-RU" sz="2000" b="1" kern="1200" dirty="0" err="1"/>
            <a:t>його</a:t>
          </a:r>
          <a:r>
            <a:rPr lang="ru-RU" sz="2000" b="1" kern="1200" dirty="0"/>
            <a:t> </a:t>
          </a:r>
          <a:r>
            <a:rPr lang="ru-RU" sz="2000" b="1" kern="1200" dirty="0" err="1"/>
            <a:t>основні</a:t>
          </a:r>
          <a:r>
            <a:rPr lang="ru-RU" sz="2000" b="1" kern="1200" dirty="0"/>
            <a:t> </a:t>
          </a:r>
          <a:r>
            <a:rPr lang="ru-RU" sz="2000" b="1" kern="1200" dirty="0" err="1"/>
            <a:t>цілі</a:t>
          </a:r>
          <a:endParaRPr lang="ru-RU" sz="2000" b="1" kern="1200" dirty="0"/>
        </a:p>
      </dsp:txBody>
      <dsp:txXfrm>
        <a:off x="6133153" y="1446164"/>
        <a:ext cx="2696980" cy="163363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B7E7E-2E44-4D94-B99E-70F125D8268A}">
      <dsp:nvSpPr>
        <dsp:cNvPr id="0" name=""/>
        <dsp:cNvSpPr/>
      </dsp:nvSpPr>
      <dsp:spPr>
        <a:xfrm>
          <a:off x="2722" y="3520"/>
          <a:ext cx="2654460" cy="5184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«ПРОРИВ»</a:t>
          </a:r>
          <a:endParaRPr lang="ru-RU" sz="1800" b="1" kern="1200" dirty="0"/>
        </a:p>
      </dsp:txBody>
      <dsp:txXfrm>
        <a:off x="2722" y="3520"/>
        <a:ext cx="2654460" cy="518400"/>
      </dsp:txXfrm>
    </dsp:sp>
    <dsp:sp modelId="{25C23CAD-F21A-4995-B4C5-0BC424C609B3}">
      <dsp:nvSpPr>
        <dsp:cNvPr id="0" name=""/>
        <dsp:cNvSpPr/>
      </dsp:nvSpPr>
      <dsp:spPr>
        <a:xfrm>
          <a:off x="2722" y="521920"/>
          <a:ext cx="2654460" cy="3784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 err="1"/>
            <a:t>Цей</a:t>
          </a:r>
          <a:r>
            <a:rPr lang="ru-RU" sz="1800" b="1" kern="1200" dirty="0"/>
            <a:t> тип </a:t>
          </a:r>
          <a:r>
            <a:rPr lang="ru-RU" sz="1800" b="1" kern="1200" dirty="0" err="1"/>
            <a:t>проєктів</a:t>
          </a:r>
          <a:r>
            <a:rPr lang="ru-RU" sz="1800" b="1" kern="1200" dirty="0"/>
            <a:t> </a:t>
          </a:r>
          <a:r>
            <a:rPr lang="ru-RU" sz="1800" b="1" kern="1200" dirty="0" err="1"/>
            <a:t>спрямований</a:t>
          </a:r>
          <a:r>
            <a:rPr lang="ru-RU" sz="1800" b="1" kern="1200" dirty="0"/>
            <a:t> на </a:t>
          </a:r>
          <a:r>
            <a:rPr lang="ru-RU" sz="1800" b="1" kern="1200" dirty="0" err="1"/>
            <a:t>реалізацію</a:t>
          </a:r>
          <a:r>
            <a:rPr lang="ru-RU" sz="1800" b="1" kern="1200" dirty="0"/>
            <a:t> абсолютно </a:t>
          </a:r>
          <a:r>
            <a:rPr lang="ru-RU" sz="1800" b="1" kern="1200" dirty="0" err="1"/>
            <a:t>нової</a:t>
          </a:r>
          <a:r>
            <a:rPr lang="ru-RU" sz="1800" b="1" kern="1200" dirty="0"/>
            <a:t> </a:t>
          </a:r>
          <a:r>
            <a:rPr lang="ru-RU" sz="1800" b="1" kern="1200" dirty="0" err="1"/>
            <a:t>ідеї</a:t>
          </a:r>
          <a:r>
            <a:rPr lang="ru-RU" sz="1800" b="1" kern="1200" dirty="0"/>
            <a:t>. Тому, </a:t>
          </a:r>
          <a:r>
            <a:rPr lang="ru-RU" sz="1800" b="1" kern="1200" dirty="0" err="1"/>
            <a:t>такий</a:t>
          </a:r>
          <a:r>
            <a:rPr lang="ru-RU" sz="1800" b="1" kern="1200" dirty="0"/>
            <a:t> </a:t>
          </a:r>
          <a:r>
            <a:rPr lang="ru-RU" sz="1800" b="1" kern="1200" dirty="0" err="1"/>
            <a:t>проєкт</a:t>
          </a:r>
          <a:r>
            <a:rPr lang="ru-RU" sz="1800" b="1" kern="1200" dirty="0"/>
            <a:t> </a:t>
          </a:r>
          <a:r>
            <a:rPr lang="uk-UA" sz="1800" b="1" kern="1200" dirty="0"/>
            <a:t>повний ризику й невизначеності</a:t>
          </a:r>
          <a:endParaRPr lang="ru-RU" sz="1800" b="1" kern="1200" dirty="0"/>
        </a:p>
      </dsp:txBody>
      <dsp:txXfrm>
        <a:off x="2722" y="521920"/>
        <a:ext cx="2654460" cy="3784497"/>
      </dsp:txXfrm>
    </dsp:sp>
    <dsp:sp modelId="{374AAF48-46B5-4651-B4CD-DAC475EA031E}">
      <dsp:nvSpPr>
        <dsp:cNvPr id="0" name=""/>
        <dsp:cNvSpPr/>
      </dsp:nvSpPr>
      <dsp:spPr>
        <a:xfrm>
          <a:off x="3028807" y="3520"/>
          <a:ext cx="2654460" cy="518400"/>
        </a:xfrm>
        <a:prstGeom prst="rect">
          <a:avLst/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354778"/>
              <a:satOff val="-19922"/>
              <a:lumOff val="171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«СИНТЕЗ»</a:t>
          </a:r>
          <a:endParaRPr lang="ru-RU" sz="1800" b="1" kern="1200" dirty="0"/>
        </a:p>
      </dsp:txBody>
      <dsp:txXfrm>
        <a:off x="3028807" y="3520"/>
        <a:ext cx="2654460" cy="518400"/>
      </dsp:txXfrm>
    </dsp:sp>
    <dsp:sp modelId="{1913C91F-928B-458D-BCC5-05AEED0E3C3B}">
      <dsp:nvSpPr>
        <dsp:cNvPr id="0" name=""/>
        <dsp:cNvSpPr/>
      </dsp:nvSpPr>
      <dsp:spPr>
        <a:xfrm>
          <a:off x="3028807" y="521920"/>
          <a:ext cx="2654460" cy="3784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/>
            <a:t>Даний тип проєктів ставить за мету реалізацію нового «сплаву» раніше існуючих і реалізованих будь-де ідей</a:t>
          </a:r>
          <a:endParaRPr lang="ru-RU" sz="1800" b="1" kern="1200" dirty="0"/>
        </a:p>
      </dsp:txBody>
      <dsp:txXfrm>
        <a:off x="3028807" y="521920"/>
        <a:ext cx="2654460" cy="3784497"/>
      </dsp:txXfrm>
    </dsp:sp>
    <dsp:sp modelId="{ED951578-7420-46FE-8419-41693B5CA63E}">
      <dsp:nvSpPr>
        <dsp:cNvPr id="0" name=""/>
        <dsp:cNvSpPr/>
      </dsp:nvSpPr>
      <dsp:spPr>
        <a:xfrm>
          <a:off x="6054892" y="3520"/>
          <a:ext cx="2654460" cy="518400"/>
        </a:xfrm>
        <a:prstGeom prst="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709557"/>
              <a:satOff val="-39844"/>
              <a:lumOff val="34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«АНАЛОГІЯ»</a:t>
          </a:r>
          <a:endParaRPr lang="ru-RU" sz="1800" b="1" kern="1200" dirty="0"/>
        </a:p>
      </dsp:txBody>
      <dsp:txXfrm>
        <a:off x="6054892" y="3520"/>
        <a:ext cx="2654460" cy="518400"/>
      </dsp:txXfrm>
    </dsp:sp>
    <dsp:sp modelId="{D8FBBCD5-577D-4930-82F9-4EFA994553AE}">
      <dsp:nvSpPr>
        <dsp:cNvPr id="0" name=""/>
        <dsp:cNvSpPr/>
      </dsp:nvSpPr>
      <dsp:spPr>
        <a:xfrm>
          <a:off x="6054892" y="521920"/>
          <a:ext cx="2654460" cy="3784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/>
            <a:t>Такий різновид проєктів має на увазі реалізацію в нових умовах уже відомої й раніше втіленої ідеї. 98 % проєктів – це, як правило, удосконалення, поліпшення вже чогось існуючого </a:t>
          </a:r>
          <a:endParaRPr lang="ru-RU" sz="1800" b="1" kern="1200" dirty="0"/>
        </a:p>
      </dsp:txBody>
      <dsp:txXfrm>
        <a:off x="6054892" y="521920"/>
        <a:ext cx="2654460" cy="378449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3D915-44AB-47F6-97DC-0602978F63D3}">
      <dsp:nvSpPr>
        <dsp:cNvPr id="0" name=""/>
        <dsp:cNvSpPr/>
      </dsp:nvSpPr>
      <dsp:spPr>
        <a:xfrm>
          <a:off x="0" y="62592"/>
          <a:ext cx="8784530" cy="23977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78F97-A499-42BF-BFA9-D1F1F736FE9B}">
      <dsp:nvSpPr>
        <dsp:cNvPr id="0" name=""/>
        <dsp:cNvSpPr/>
      </dsp:nvSpPr>
      <dsp:spPr>
        <a:xfrm>
          <a:off x="266763" y="695683"/>
          <a:ext cx="2546855" cy="20205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D12E8-F358-4E7A-9C7E-B5FD0AC280AF}">
      <dsp:nvSpPr>
        <dsp:cNvPr id="0" name=""/>
        <dsp:cNvSpPr/>
      </dsp:nvSpPr>
      <dsp:spPr>
        <a:xfrm rot="10800000">
          <a:off x="499944" y="3514121"/>
          <a:ext cx="2080492" cy="67138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 err="1"/>
            <a:t>“аналогія”</a:t>
          </a:r>
          <a:endParaRPr lang="ru-RU" sz="2000" kern="1200" dirty="0"/>
        </a:p>
      </dsp:txBody>
      <dsp:txXfrm rot="10800000">
        <a:off x="520591" y="3514121"/>
        <a:ext cx="2039198" cy="650740"/>
      </dsp:txXfrm>
    </dsp:sp>
    <dsp:sp modelId="{2819FDC7-90A3-4D33-A059-D657B85D3F64}">
      <dsp:nvSpPr>
        <dsp:cNvPr id="0" name=""/>
        <dsp:cNvSpPr/>
      </dsp:nvSpPr>
      <dsp:spPr>
        <a:xfrm>
          <a:off x="3021667" y="656096"/>
          <a:ext cx="2771236" cy="2104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31647-7968-4104-92F6-02031457BF5E}">
      <dsp:nvSpPr>
        <dsp:cNvPr id="0" name=""/>
        <dsp:cNvSpPr/>
      </dsp:nvSpPr>
      <dsp:spPr>
        <a:xfrm rot="10800000">
          <a:off x="3367039" y="3479518"/>
          <a:ext cx="2080492" cy="7455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 err="1"/>
            <a:t>“синтез”</a:t>
          </a:r>
          <a:endParaRPr lang="ru-RU" sz="2000" kern="1200" dirty="0"/>
        </a:p>
      </dsp:txBody>
      <dsp:txXfrm rot="10800000">
        <a:off x="3389968" y="3479518"/>
        <a:ext cx="2034634" cy="722648"/>
      </dsp:txXfrm>
    </dsp:sp>
    <dsp:sp modelId="{60A56639-7F80-4C37-AC3C-6339B9D238C1}">
      <dsp:nvSpPr>
        <dsp:cNvPr id="0" name=""/>
        <dsp:cNvSpPr/>
      </dsp:nvSpPr>
      <dsp:spPr>
        <a:xfrm>
          <a:off x="6000953" y="663252"/>
          <a:ext cx="2516813" cy="21318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F6137-7025-4C2F-9D1E-06A32CDAE43E}">
      <dsp:nvSpPr>
        <dsp:cNvPr id="0" name=""/>
        <dsp:cNvSpPr/>
      </dsp:nvSpPr>
      <dsp:spPr>
        <a:xfrm rot="10800000">
          <a:off x="6219114" y="3528111"/>
          <a:ext cx="2080492" cy="6898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 err="1"/>
            <a:t>“прорив”</a:t>
          </a:r>
          <a:endParaRPr lang="ru-RU" sz="2000" kern="1200" dirty="0"/>
        </a:p>
      </dsp:txBody>
      <dsp:txXfrm rot="10800000">
        <a:off x="6240329" y="3528111"/>
        <a:ext cx="2038062" cy="66861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31394-0206-4BD9-8DC8-2832B54E235A}">
      <dsp:nvSpPr>
        <dsp:cNvPr id="0" name=""/>
        <dsp:cNvSpPr/>
      </dsp:nvSpPr>
      <dsp:spPr>
        <a:xfrm>
          <a:off x="3179508" y="1307633"/>
          <a:ext cx="2065919" cy="20659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ІНВЕСТИЦІЙНІ ПРОЕКТИ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2055" y="1610180"/>
        <a:ext cx="1460825" cy="1460825"/>
      </dsp:txXfrm>
    </dsp:sp>
    <dsp:sp modelId="{F6E26585-8399-4D82-926F-39FBF0D72D69}">
      <dsp:nvSpPr>
        <dsp:cNvPr id="0" name=""/>
        <dsp:cNvSpPr/>
      </dsp:nvSpPr>
      <dsp:spPr>
        <a:xfrm rot="153738">
          <a:off x="2697700" y="1578519"/>
          <a:ext cx="1450174" cy="58878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0DF13-2156-49B4-A7DD-39887A3177CC}">
      <dsp:nvSpPr>
        <dsp:cNvPr id="0" name=""/>
        <dsp:cNvSpPr/>
      </dsp:nvSpPr>
      <dsp:spPr>
        <a:xfrm>
          <a:off x="674976" y="1314323"/>
          <a:ext cx="1962623" cy="15700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Комерційні</a:t>
          </a:r>
          <a:r>
            <a:rPr lang="uk-UA" sz="1600" kern="1200" dirty="0"/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спрямовані на одержання прибутку</a:t>
          </a:r>
          <a:endParaRPr lang="ru-RU" sz="1600" kern="1200" dirty="0"/>
        </a:p>
      </dsp:txBody>
      <dsp:txXfrm>
        <a:off x="720963" y="1360310"/>
        <a:ext cx="1870649" cy="1478124"/>
      </dsp:txXfrm>
    </dsp:sp>
    <dsp:sp modelId="{22B25602-3453-42EF-A451-87646D0258F9}">
      <dsp:nvSpPr>
        <dsp:cNvPr id="0" name=""/>
        <dsp:cNvSpPr/>
      </dsp:nvSpPr>
      <dsp:spPr>
        <a:xfrm rot="21590975" flipH="1">
          <a:off x="5161449" y="2166147"/>
          <a:ext cx="667748" cy="58878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5CB5E-03A4-4D8E-ADCA-A102E3928ECB}">
      <dsp:nvSpPr>
        <dsp:cNvPr id="0" name=""/>
        <dsp:cNvSpPr/>
      </dsp:nvSpPr>
      <dsp:spPr>
        <a:xfrm>
          <a:off x="5973021" y="1486796"/>
          <a:ext cx="1962623" cy="15700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Некомерційні</a:t>
          </a:r>
          <a:r>
            <a:rPr lang="uk-UA" sz="1600" kern="1200" dirty="0"/>
            <a:t>: спрямовані на досягнення соціального ефекту</a:t>
          </a:r>
          <a:endParaRPr lang="ru-RU" sz="1600" kern="1200" dirty="0"/>
        </a:p>
      </dsp:txBody>
      <dsp:txXfrm>
        <a:off x="6019008" y="1532783"/>
        <a:ext cx="1870649" cy="147812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E3F74-AF42-4078-AFE6-DF4A995171FB}">
      <dsp:nvSpPr>
        <dsp:cNvPr id="0" name=""/>
        <dsp:cNvSpPr/>
      </dsp:nvSpPr>
      <dsp:spPr>
        <a:xfrm>
          <a:off x="84327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8A2C2-A8D6-469C-A687-3097C9F6E1FE}">
      <dsp:nvSpPr>
        <dsp:cNvPr id="0" name=""/>
        <dsp:cNvSpPr/>
      </dsp:nvSpPr>
      <dsp:spPr>
        <a:xfrm>
          <a:off x="1556571" y="3365506"/>
          <a:ext cx="166555" cy="16655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A6A7D-2C8E-4476-BD9D-C1DD15FBEA44}">
      <dsp:nvSpPr>
        <dsp:cNvPr id="0" name=""/>
        <dsp:cNvSpPr/>
      </dsp:nvSpPr>
      <dsp:spPr>
        <a:xfrm>
          <a:off x="1639849" y="3448783"/>
          <a:ext cx="1238303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</a:rPr>
            <a:t>Дрібні</a:t>
          </a:r>
          <a:r>
            <a:rPr lang="uk-UA" sz="2000" kern="1200" dirty="0"/>
            <a:t> – до 10 </a:t>
          </a:r>
          <a:r>
            <a:rPr lang="uk-UA" sz="2000" kern="1200" dirty="0" err="1"/>
            <a:t>млн</a:t>
          </a:r>
          <a:r>
            <a:rPr lang="uk-UA" sz="2000" kern="1200" dirty="0"/>
            <a:t> </a:t>
          </a:r>
          <a:r>
            <a:rPr lang="uk-UA" sz="2000" kern="1200" dirty="0" err="1"/>
            <a:t>дол</a:t>
          </a:r>
          <a:endParaRPr lang="ru-RU" sz="2000" kern="1200" dirty="0"/>
        </a:p>
      </dsp:txBody>
      <dsp:txXfrm>
        <a:off x="1639849" y="3448783"/>
        <a:ext cx="1238303" cy="1077179"/>
      </dsp:txXfrm>
    </dsp:sp>
    <dsp:sp modelId="{2CDF3898-D305-4DDF-9D4A-13DC5D0FCE13}">
      <dsp:nvSpPr>
        <dsp:cNvPr id="0" name=""/>
        <dsp:cNvSpPr/>
      </dsp:nvSpPr>
      <dsp:spPr>
        <a:xfrm>
          <a:off x="2733321" y="2312767"/>
          <a:ext cx="289661" cy="28966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55BCB-DA32-464E-BE26-6A4FAC9DAEC0}">
      <dsp:nvSpPr>
        <dsp:cNvPr id="0" name=""/>
        <dsp:cNvSpPr/>
      </dsp:nvSpPr>
      <dsp:spPr>
        <a:xfrm>
          <a:off x="2878152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</a:rPr>
            <a:t>Середні </a:t>
          </a:r>
          <a:r>
            <a:rPr lang="uk-UA" sz="2000" kern="1200" dirty="0"/>
            <a:t> - 10-50 </a:t>
          </a:r>
          <a:r>
            <a:rPr lang="uk-UA" sz="2000" kern="1200" dirty="0" err="1"/>
            <a:t>млн</a:t>
          </a:r>
          <a:r>
            <a:rPr lang="uk-UA" sz="2000" kern="1200" dirty="0"/>
            <a:t> </a:t>
          </a:r>
          <a:r>
            <a:rPr lang="uk-UA" sz="2000" kern="1200" dirty="0" err="1"/>
            <a:t>дол</a:t>
          </a:r>
          <a:endParaRPr lang="ru-RU" sz="2000" kern="1200" dirty="0"/>
        </a:p>
      </dsp:txBody>
      <dsp:txXfrm>
        <a:off x="2878152" y="2457597"/>
        <a:ext cx="1520723" cy="2068365"/>
      </dsp:txXfrm>
    </dsp:sp>
    <dsp:sp modelId="{CFD31DAB-48E6-4DAC-AA58-3084BD329E67}">
      <dsp:nvSpPr>
        <dsp:cNvPr id="0" name=""/>
        <dsp:cNvSpPr/>
      </dsp:nvSpPr>
      <dsp:spPr>
        <a:xfrm>
          <a:off x="4235941" y="1537017"/>
          <a:ext cx="383801" cy="3838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36049-D9CA-4373-8EBC-D6758F0BA918}">
      <dsp:nvSpPr>
        <dsp:cNvPr id="0" name=""/>
        <dsp:cNvSpPr/>
      </dsp:nvSpPr>
      <dsp:spPr>
        <a:xfrm>
          <a:off x="4427842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</a:rPr>
            <a:t>Крупні </a:t>
          </a:r>
          <a:r>
            <a:rPr lang="uk-UA" sz="2000" kern="1200" dirty="0"/>
            <a:t>– 50-100 </a:t>
          </a:r>
          <a:r>
            <a:rPr lang="uk-UA" sz="2000" kern="1200" dirty="0" err="1"/>
            <a:t>млн</a:t>
          </a:r>
          <a:r>
            <a:rPr lang="uk-UA" sz="2000" kern="1200" dirty="0"/>
            <a:t> </a:t>
          </a:r>
          <a:r>
            <a:rPr lang="uk-UA" sz="2000" kern="1200" dirty="0" err="1"/>
            <a:t>дол</a:t>
          </a:r>
          <a:endParaRPr lang="ru-RU" sz="2000" kern="1200" dirty="0"/>
        </a:p>
      </dsp:txBody>
      <dsp:txXfrm>
        <a:off x="4427842" y="1728917"/>
        <a:ext cx="1520723" cy="2797045"/>
      </dsp:txXfrm>
    </dsp:sp>
    <dsp:sp modelId="{925412AF-7039-42F2-917B-08B005C83BC6}">
      <dsp:nvSpPr>
        <dsp:cNvPr id="0" name=""/>
        <dsp:cNvSpPr/>
      </dsp:nvSpPr>
      <dsp:spPr>
        <a:xfrm>
          <a:off x="5872529" y="1023772"/>
          <a:ext cx="514149" cy="5141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FE644-AB17-4168-9824-2F6C966A136D}">
      <dsp:nvSpPr>
        <dsp:cNvPr id="0" name=""/>
        <dsp:cNvSpPr/>
      </dsp:nvSpPr>
      <dsp:spPr>
        <a:xfrm>
          <a:off x="6129604" y="1280847"/>
          <a:ext cx="1520723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</a:rPr>
            <a:t>Дуже крупн</a:t>
          </a:r>
          <a:r>
            <a:rPr lang="uk-UA" sz="2000" kern="1200" dirty="0">
              <a:solidFill>
                <a:srgbClr val="FF3300"/>
              </a:solidFill>
            </a:rPr>
            <a:t>і </a:t>
          </a:r>
          <a:r>
            <a:rPr lang="uk-UA" sz="2000" kern="1200" dirty="0"/>
            <a:t>– понад 100 </a:t>
          </a:r>
          <a:r>
            <a:rPr lang="uk-UA" sz="2000" kern="1200" dirty="0" err="1"/>
            <a:t>млн</a:t>
          </a:r>
          <a:r>
            <a:rPr lang="uk-UA" sz="2000" kern="1200" dirty="0"/>
            <a:t> </a:t>
          </a:r>
          <a:r>
            <a:rPr lang="uk-UA" sz="2000" kern="1200" dirty="0" err="1"/>
            <a:t>дол</a:t>
          </a:r>
          <a:endParaRPr lang="ru-RU" sz="2000" kern="1200" dirty="0"/>
        </a:p>
      </dsp:txBody>
      <dsp:txXfrm>
        <a:off x="6129604" y="1280847"/>
        <a:ext cx="1520723" cy="324511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48A19-5EA5-4C78-BA33-5C7D9609D9A5}">
      <dsp:nvSpPr>
        <dsp:cNvPr id="0" name=""/>
        <dsp:cNvSpPr/>
      </dsp:nvSpPr>
      <dsp:spPr>
        <a:xfrm>
          <a:off x="1750200" y="0"/>
          <a:ext cx="4813995" cy="4813995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972D6-ABBE-42D0-8DE1-A073418643D8}">
      <dsp:nvSpPr>
        <dsp:cNvPr id="0" name=""/>
        <dsp:cNvSpPr/>
      </dsp:nvSpPr>
      <dsp:spPr>
        <a:xfrm>
          <a:off x="4157198" y="481869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індивідуальні</a:t>
          </a:r>
          <a:endParaRPr lang="ru-RU" sz="1400" b="1" kern="1200" dirty="0"/>
        </a:p>
      </dsp:txBody>
      <dsp:txXfrm>
        <a:off x="4173905" y="498576"/>
        <a:ext cx="3095682" cy="308830"/>
      </dsp:txXfrm>
    </dsp:sp>
    <dsp:sp modelId="{629DD103-83E5-417B-A393-19F7B6804BD3}">
      <dsp:nvSpPr>
        <dsp:cNvPr id="0" name=""/>
        <dsp:cNvSpPr/>
      </dsp:nvSpPr>
      <dsp:spPr>
        <a:xfrm>
          <a:off x="4157198" y="866895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156105"/>
              <a:satOff val="-9017"/>
              <a:lumOff val="9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групові, командні</a:t>
          </a:r>
          <a:endParaRPr lang="ru-RU" sz="1400" b="1" kern="1200" dirty="0"/>
        </a:p>
      </dsp:txBody>
      <dsp:txXfrm>
        <a:off x="4173905" y="883602"/>
        <a:ext cx="3095682" cy="308830"/>
      </dsp:txXfrm>
    </dsp:sp>
    <dsp:sp modelId="{067DD071-9548-46FF-9B11-CB4B7B392AB3}">
      <dsp:nvSpPr>
        <dsp:cNvPr id="0" name=""/>
        <dsp:cNvSpPr/>
      </dsp:nvSpPr>
      <dsp:spPr>
        <a:xfrm>
          <a:off x="4157198" y="1251920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проекти одного підприємства</a:t>
          </a:r>
          <a:endParaRPr lang="ru-RU" sz="1400" b="1" kern="1200" dirty="0"/>
        </a:p>
      </dsp:txBody>
      <dsp:txXfrm>
        <a:off x="4173905" y="1268627"/>
        <a:ext cx="3095682" cy="308830"/>
      </dsp:txXfrm>
    </dsp:sp>
    <dsp:sp modelId="{BCC7F5E4-AF57-4F47-A172-C35790A494E4}">
      <dsp:nvSpPr>
        <dsp:cNvPr id="0" name=""/>
        <dsp:cNvSpPr/>
      </dsp:nvSpPr>
      <dsp:spPr>
        <a:xfrm>
          <a:off x="4157198" y="1636946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468315"/>
              <a:satOff val="-27052"/>
              <a:lumOff val="29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корпоративні</a:t>
          </a:r>
          <a:endParaRPr lang="ru-RU" sz="1400" b="1" kern="1200" dirty="0"/>
        </a:p>
      </dsp:txBody>
      <dsp:txXfrm>
        <a:off x="4173905" y="1653653"/>
        <a:ext cx="3095682" cy="308830"/>
      </dsp:txXfrm>
    </dsp:sp>
    <dsp:sp modelId="{7C85FA3E-C14B-4A3D-9B6E-33BFB6B0C44D}">
      <dsp:nvSpPr>
        <dsp:cNvPr id="0" name=""/>
        <dsp:cNvSpPr/>
      </dsp:nvSpPr>
      <dsp:spPr>
        <a:xfrm>
          <a:off x="4157198" y="2021971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відомчі</a:t>
          </a:r>
          <a:endParaRPr lang="ru-RU" sz="1400" b="1" kern="1200" dirty="0"/>
        </a:p>
      </dsp:txBody>
      <dsp:txXfrm>
        <a:off x="4173905" y="2038678"/>
        <a:ext cx="3095682" cy="308830"/>
      </dsp:txXfrm>
    </dsp:sp>
    <dsp:sp modelId="{68A31339-B14C-436D-93B2-8AFF2B331111}">
      <dsp:nvSpPr>
        <dsp:cNvPr id="0" name=""/>
        <dsp:cNvSpPr/>
      </dsp:nvSpPr>
      <dsp:spPr>
        <a:xfrm>
          <a:off x="4157198" y="2406997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780526"/>
              <a:satOff val="-45086"/>
              <a:lumOff val="49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галузеві</a:t>
          </a:r>
          <a:endParaRPr lang="ru-RU" sz="1400" b="1" kern="1200" dirty="0"/>
        </a:p>
      </dsp:txBody>
      <dsp:txXfrm>
        <a:off x="4173905" y="2423704"/>
        <a:ext cx="3095682" cy="308830"/>
      </dsp:txXfrm>
    </dsp:sp>
    <dsp:sp modelId="{4AF5A0F7-51B1-4CD5-9613-5FBAF51ED8AD}">
      <dsp:nvSpPr>
        <dsp:cNvPr id="0" name=""/>
        <dsp:cNvSpPr/>
      </dsp:nvSpPr>
      <dsp:spPr>
        <a:xfrm>
          <a:off x="4157198" y="2792023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місцеві</a:t>
          </a:r>
          <a:endParaRPr lang="ru-RU" sz="1400" b="1" kern="1200" dirty="0"/>
        </a:p>
      </dsp:txBody>
      <dsp:txXfrm>
        <a:off x="4173905" y="2808730"/>
        <a:ext cx="3095682" cy="308830"/>
      </dsp:txXfrm>
    </dsp:sp>
    <dsp:sp modelId="{641C1442-CE4B-4490-9AB3-F83B39E09277}">
      <dsp:nvSpPr>
        <dsp:cNvPr id="0" name=""/>
        <dsp:cNvSpPr/>
      </dsp:nvSpPr>
      <dsp:spPr>
        <a:xfrm>
          <a:off x="4157198" y="3177048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468315"/>
              <a:satOff val="-27052"/>
              <a:lumOff val="29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територіальні, регіональні</a:t>
          </a:r>
          <a:endParaRPr lang="ru-RU" sz="1400" b="1" kern="1200" dirty="0"/>
        </a:p>
      </dsp:txBody>
      <dsp:txXfrm>
        <a:off x="4173905" y="3193755"/>
        <a:ext cx="3095682" cy="308830"/>
      </dsp:txXfrm>
    </dsp:sp>
    <dsp:sp modelId="{BEB87EBC-BA2E-47A8-9F8D-230A2EA8EC87}">
      <dsp:nvSpPr>
        <dsp:cNvPr id="0" name=""/>
        <dsp:cNvSpPr/>
      </dsp:nvSpPr>
      <dsp:spPr>
        <a:xfrm>
          <a:off x="4157198" y="3562074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національні, міжрегіональні</a:t>
          </a:r>
          <a:endParaRPr lang="ru-RU" sz="1400" b="1" kern="1200" dirty="0"/>
        </a:p>
      </dsp:txBody>
      <dsp:txXfrm>
        <a:off x="4173905" y="3578781"/>
        <a:ext cx="3095682" cy="308830"/>
      </dsp:txXfrm>
    </dsp:sp>
    <dsp:sp modelId="{07F6A98F-3F58-4ECD-A735-B006519A500C}">
      <dsp:nvSpPr>
        <dsp:cNvPr id="0" name=""/>
        <dsp:cNvSpPr/>
      </dsp:nvSpPr>
      <dsp:spPr>
        <a:xfrm>
          <a:off x="4157198" y="3947099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156105"/>
              <a:satOff val="-9017"/>
              <a:lumOff val="9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міжнародні</a:t>
          </a:r>
          <a:endParaRPr lang="ru-RU" sz="1400" b="1" kern="1200" dirty="0"/>
        </a:p>
      </dsp:txBody>
      <dsp:txXfrm>
        <a:off x="4173905" y="3963806"/>
        <a:ext cx="3095682" cy="30883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94BBD-0089-4D11-9556-0655C56449AF}">
      <dsp:nvSpPr>
        <dsp:cNvPr id="0" name=""/>
        <dsp:cNvSpPr/>
      </dsp:nvSpPr>
      <dsp:spPr>
        <a:xfrm rot="5400000">
          <a:off x="558674" y="1232025"/>
          <a:ext cx="1668455" cy="27762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4946A-CA29-41DC-A881-CEEA2A8ACA85}">
      <dsp:nvSpPr>
        <dsp:cNvPr id="0" name=""/>
        <dsp:cNvSpPr/>
      </dsp:nvSpPr>
      <dsp:spPr>
        <a:xfrm>
          <a:off x="280168" y="2061532"/>
          <a:ext cx="2506434" cy="2197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Прості</a:t>
          </a:r>
          <a:endParaRPr lang="ru-RU" sz="43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168" y="2061532"/>
        <a:ext cx="2506434" cy="2197036"/>
      </dsp:txXfrm>
    </dsp:sp>
    <dsp:sp modelId="{4A9222AA-3756-4745-B43C-BABE3B20BE13}">
      <dsp:nvSpPr>
        <dsp:cNvPr id="0" name=""/>
        <dsp:cNvSpPr/>
      </dsp:nvSpPr>
      <dsp:spPr>
        <a:xfrm>
          <a:off x="2313690" y="1027632"/>
          <a:ext cx="472912" cy="472912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1C995-52FC-4A96-B28D-9D033B7C55C0}">
      <dsp:nvSpPr>
        <dsp:cNvPr id="0" name=""/>
        <dsp:cNvSpPr/>
      </dsp:nvSpPr>
      <dsp:spPr>
        <a:xfrm rot="5400000">
          <a:off x="3627040" y="472755"/>
          <a:ext cx="1668455" cy="27762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E7485-C073-489C-A9E5-6584C3FD7849}">
      <dsp:nvSpPr>
        <dsp:cNvPr id="0" name=""/>
        <dsp:cNvSpPr/>
      </dsp:nvSpPr>
      <dsp:spPr>
        <a:xfrm>
          <a:off x="3348533" y="1302262"/>
          <a:ext cx="2506434" cy="2197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Складні</a:t>
          </a:r>
          <a:endParaRPr lang="ru-RU" sz="4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8533" y="1302262"/>
        <a:ext cx="2506434" cy="2197036"/>
      </dsp:txXfrm>
    </dsp:sp>
    <dsp:sp modelId="{19A3C22C-BEBB-42C8-9E45-E8861F80ABF4}">
      <dsp:nvSpPr>
        <dsp:cNvPr id="0" name=""/>
        <dsp:cNvSpPr/>
      </dsp:nvSpPr>
      <dsp:spPr>
        <a:xfrm>
          <a:off x="5382055" y="268362"/>
          <a:ext cx="472912" cy="472912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CAB89-DD75-4C41-9AEF-C6F9C6D6FA01}">
      <dsp:nvSpPr>
        <dsp:cNvPr id="0" name=""/>
        <dsp:cNvSpPr/>
      </dsp:nvSpPr>
      <dsp:spPr>
        <a:xfrm rot="5400000">
          <a:off x="6695405" y="-286514"/>
          <a:ext cx="1668455" cy="27762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D80CA-9AEC-44E6-82FC-FF2DC7202492}">
      <dsp:nvSpPr>
        <dsp:cNvPr id="0" name=""/>
        <dsp:cNvSpPr/>
      </dsp:nvSpPr>
      <dsp:spPr>
        <a:xfrm>
          <a:off x="6416899" y="542992"/>
          <a:ext cx="2506434" cy="2197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Дуже складні</a:t>
          </a:r>
          <a:endParaRPr lang="ru-RU" sz="4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16899" y="542992"/>
        <a:ext cx="2506434" cy="219703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CE78C-6545-4384-891B-494DEA7905B8}">
      <dsp:nvSpPr>
        <dsp:cNvPr id="0" name=""/>
        <dsp:cNvSpPr/>
      </dsp:nvSpPr>
      <dsp:spPr>
        <a:xfrm>
          <a:off x="0" y="784224"/>
          <a:ext cx="89281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5F7C3-A496-49A6-8BBD-90A0BF51DC40}">
      <dsp:nvSpPr>
        <dsp:cNvPr id="0" name=""/>
        <dsp:cNvSpPr/>
      </dsp:nvSpPr>
      <dsp:spPr>
        <a:xfrm>
          <a:off x="405862" y="11987"/>
          <a:ext cx="8516461" cy="105267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СТАНДАРТНІ:</a:t>
          </a:r>
          <a:r>
            <a:rPr lang="uk-UA" sz="2800" kern="1200" dirty="0"/>
            <a:t> </a:t>
          </a:r>
          <a:r>
            <a:rPr lang="uk-UA" sz="2400" kern="1200" dirty="0"/>
            <a:t>зі стандартними вимогами до якості </a:t>
          </a:r>
          <a:r>
            <a:rPr lang="uk-UA" sz="2400" kern="1200" dirty="0" err="1"/>
            <a:t>проєкту</a:t>
          </a:r>
          <a:endParaRPr lang="ru-RU" sz="2400" kern="1200" dirty="0"/>
        </a:p>
      </dsp:txBody>
      <dsp:txXfrm>
        <a:off x="457249" y="63374"/>
        <a:ext cx="8413687" cy="949902"/>
      </dsp:txXfrm>
    </dsp:sp>
    <dsp:sp modelId="{94B46F91-4FD9-4290-9AA2-DA0BD0B5D3C2}">
      <dsp:nvSpPr>
        <dsp:cNvPr id="0" name=""/>
        <dsp:cNvSpPr/>
      </dsp:nvSpPr>
      <dsp:spPr>
        <a:xfrm>
          <a:off x="0" y="2758182"/>
          <a:ext cx="89281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87E0B-D3BE-434C-8714-233A6123E80B}">
      <dsp:nvSpPr>
        <dsp:cNvPr id="0" name=""/>
        <dsp:cNvSpPr/>
      </dsp:nvSpPr>
      <dsp:spPr>
        <a:xfrm>
          <a:off x="425043" y="1365624"/>
          <a:ext cx="8500867" cy="1672998"/>
        </a:xfrm>
        <a:prstGeom prst="roundRect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Модульні</a:t>
          </a:r>
          <a:r>
            <a:rPr lang="uk-UA" sz="2400" b="1" kern="1200" dirty="0"/>
            <a:t>:</a:t>
          </a:r>
          <a:r>
            <a:rPr lang="uk-UA" sz="1700" kern="1200" dirty="0"/>
            <a:t> </a:t>
          </a:r>
          <a:r>
            <a:rPr lang="uk-UA" sz="2400" kern="1200" dirty="0"/>
            <a:t>п</a:t>
          </a:r>
          <a:r>
            <a:rPr lang="ru-RU" sz="2400" kern="1200" dirty="0" err="1"/>
            <a:t>ідвищені</a:t>
          </a:r>
          <a:r>
            <a:rPr lang="ru-RU" sz="2400" kern="1200" dirty="0"/>
            <a:t> </a:t>
          </a:r>
          <a:r>
            <a:rPr lang="ru-RU" sz="2400" kern="1200" dirty="0" err="1"/>
            <a:t>вимоги</a:t>
          </a:r>
          <a:r>
            <a:rPr lang="ru-RU" sz="2400" kern="1200" dirty="0"/>
            <a:t> до </a:t>
          </a:r>
          <a:r>
            <a:rPr lang="ru-RU" sz="2400" kern="1200" dirty="0" err="1"/>
            <a:t>якості</a:t>
          </a:r>
          <a:r>
            <a:rPr lang="ru-RU" sz="2400" kern="1200" dirty="0"/>
            <a:t> в рамках конкретного блоку (модуля) і </a:t>
          </a:r>
          <a:r>
            <a:rPr lang="ru-RU" sz="2400" kern="1200" dirty="0" err="1"/>
            <a:t>дотримання</a:t>
          </a:r>
          <a:r>
            <a:rPr lang="ru-RU" sz="2400" kern="1200" dirty="0"/>
            <a:t> </a:t>
          </a:r>
          <a:r>
            <a:rPr lang="ru-RU" sz="2400" kern="1200" dirty="0" err="1"/>
            <a:t>відповідності</a:t>
          </a:r>
          <a:r>
            <a:rPr lang="ru-RU" sz="2400" kern="1200" dirty="0"/>
            <a:t> нормам </a:t>
          </a:r>
          <a:r>
            <a:rPr lang="ru-RU" sz="2400" kern="1200" dirty="0" err="1"/>
            <a:t>якості</a:t>
          </a:r>
          <a:r>
            <a:rPr lang="ru-RU" sz="2400" kern="1200" dirty="0"/>
            <a:t> по </a:t>
          </a:r>
          <a:r>
            <a:rPr lang="ru-RU" sz="2400" kern="1200" dirty="0" err="1"/>
            <a:t>інших</a:t>
          </a:r>
          <a:r>
            <a:rPr lang="ru-RU" sz="2400" kern="1200" dirty="0"/>
            <a:t> </a:t>
          </a:r>
          <a:r>
            <a:rPr lang="ru-RU" sz="2400" kern="1200" dirty="0" err="1"/>
            <a:t>об'єктах</a:t>
          </a:r>
          <a:r>
            <a:rPr lang="ru-RU" sz="2400" kern="1200" dirty="0"/>
            <a:t> </a:t>
          </a:r>
          <a:r>
            <a:rPr lang="ru-RU" sz="2400" kern="1200" dirty="0" err="1"/>
            <a:t>проєкту</a:t>
          </a:r>
          <a:endParaRPr lang="ru-RU" sz="2400" kern="1200" dirty="0"/>
        </a:p>
      </dsp:txBody>
      <dsp:txXfrm>
        <a:off x="506712" y="1447293"/>
        <a:ext cx="8337529" cy="1509660"/>
      </dsp:txXfrm>
    </dsp:sp>
    <dsp:sp modelId="{71AC0518-4F65-409D-A3FC-BB79FB2912B6}">
      <dsp:nvSpPr>
        <dsp:cNvPr id="0" name=""/>
        <dsp:cNvSpPr/>
      </dsp:nvSpPr>
      <dsp:spPr>
        <a:xfrm>
          <a:off x="0" y="4035175"/>
          <a:ext cx="89281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17591-C12E-4B76-B796-59F83CC85925}">
      <dsp:nvSpPr>
        <dsp:cNvPr id="0" name=""/>
        <dsp:cNvSpPr/>
      </dsp:nvSpPr>
      <dsp:spPr>
        <a:xfrm>
          <a:off x="425043" y="3339582"/>
          <a:ext cx="8500867" cy="976032"/>
        </a:xfrm>
        <a:prstGeom prst="roundRect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БЕЗДЕФЕКТНІ:</a:t>
          </a:r>
          <a:r>
            <a:rPr lang="uk-UA" sz="2300" kern="1200" dirty="0"/>
            <a:t> </a:t>
          </a:r>
          <a:r>
            <a:rPr lang="uk-UA" sz="2400" kern="1200" dirty="0"/>
            <a:t>п</a:t>
          </a:r>
          <a:r>
            <a:rPr lang="ru-RU" sz="2400" kern="1200" dirty="0" err="1"/>
            <a:t>роєкти</a:t>
          </a:r>
          <a:r>
            <a:rPr lang="ru-RU" sz="2400" kern="1200" dirty="0"/>
            <a:t> з </a:t>
          </a:r>
          <a:r>
            <a:rPr lang="ru-RU" sz="2400" kern="1200" dirty="0" err="1"/>
            <a:t>надзвичайними</a:t>
          </a:r>
          <a:r>
            <a:rPr lang="ru-RU" sz="2400" kern="1200" dirty="0"/>
            <a:t> (</a:t>
          </a:r>
          <a:r>
            <a:rPr lang="ru-RU" sz="2400" kern="1200" dirty="0" err="1"/>
            <a:t>підвищеними</a:t>
          </a:r>
          <a:r>
            <a:rPr lang="ru-RU" sz="2400" kern="1200" dirty="0"/>
            <a:t>) </a:t>
          </a:r>
          <a:r>
            <a:rPr lang="ru-RU" sz="2400" kern="1200" dirty="0" err="1"/>
            <a:t>вимогами</a:t>
          </a:r>
          <a:r>
            <a:rPr lang="ru-RU" sz="2400" kern="1200" dirty="0"/>
            <a:t> до </a:t>
          </a:r>
          <a:r>
            <a:rPr lang="ru-RU" sz="2400" kern="1200" dirty="0" err="1"/>
            <a:t>якості</a:t>
          </a:r>
          <a:endParaRPr lang="ru-RU" sz="2400" kern="1200" dirty="0"/>
        </a:p>
      </dsp:txBody>
      <dsp:txXfrm>
        <a:off x="472689" y="3387228"/>
        <a:ext cx="8405575" cy="880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0B65B-8C01-42A2-9001-C45F34B97181}">
      <dsp:nvSpPr>
        <dsp:cNvPr id="0" name=""/>
        <dsp:cNvSpPr/>
      </dsp:nvSpPr>
      <dsp:spPr>
        <a:xfrm>
          <a:off x="168316" y="856083"/>
          <a:ext cx="4050673" cy="476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2AAD1-DF5D-4DE1-9350-421E61D521BB}">
      <dsp:nvSpPr>
        <dsp:cNvPr id="0" name=""/>
        <dsp:cNvSpPr/>
      </dsp:nvSpPr>
      <dsp:spPr>
        <a:xfrm>
          <a:off x="168316" y="1035056"/>
          <a:ext cx="297577" cy="297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B1418-5DEB-44F9-A254-1D752C3F289A}">
      <dsp:nvSpPr>
        <dsp:cNvPr id="0" name=""/>
        <dsp:cNvSpPr/>
      </dsp:nvSpPr>
      <dsp:spPr>
        <a:xfrm>
          <a:off x="168316" y="0"/>
          <a:ext cx="4050673" cy="85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 dirty="0"/>
        </a:p>
      </dsp:txBody>
      <dsp:txXfrm>
        <a:off x="168316" y="0"/>
        <a:ext cx="4050673" cy="856083"/>
      </dsp:txXfrm>
    </dsp:sp>
    <dsp:sp modelId="{DB6D3359-F5D0-4D32-A2BB-ACD2F3D349E2}">
      <dsp:nvSpPr>
        <dsp:cNvPr id="0" name=""/>
        <dsp:cNvSpPr/>
      </dsp:nvSpPr>
      <dsp:spPr>
        <a:xfrm>
          <a:off x="168316" y="1728699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6E158-1813-4A8F-8AB4-85F57D0B57FA}">
      <dsp:nvSpPr>
        <dsp:cNvPr id="0" name=""/>
        <dsp:cNvSpPr/>
      </dsp:nvSpPr>
      <dsp:spPr>
        <a:xfrm>
          <a:off x="451863" y="1530666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Програма космічних досліджень</a:t>
          </a:r>
          <a:endParaRPr lang="ru-RU" sz="1300" b="1" kern="1200" dirty="0"/>
        </a:p>
      </dsp:txBody>
      <dsp:txXfrm>
        <a:off x="451863" y="1530666"/>
        <a:ext cx="3767126" cy="693635"/>
      </dsp:txXfrm>
    </dsp:sp>
    <dsp:sp modelId="{74A8A432-097D-4FE5-A168-0ECCE801252B}">
      <dsp:nvSpPr>
        <dsp:cNvPr id="0" name=""/>
        <dsp:cNvSpPr/>
      </dsp:nvSpPr>
      <dsp:spPr>
        <a:xfrm>
          <a:off x="168316" y="2422335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5BF72-202E-4E52-9701-ACBB87A7D44E}">
      <dsp:nvSpPr>
        <dsp:cNvPr id="0" name=""/>
        <dsp:cNvSpPr/>
      </dsp:nvSpPr>
      <dsp:spPr>
        <a:xfrm>
          <a:off x="451863" y="2224302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Конвеєрне виробництво</a:t>
          </a:r>
          <a:r>
            <a:rPr lang="en-US" sz="1300" b="1" kern="1200" dirty="0"/>
            <a:t> </a:t>
          </a:r>
          <a:r>
            <a:rPr lang="uk-UA" sz="1300" b="1" kern="1200" dirty="0"/>
            <a:t>продукції</a:t>
          </a:r>
          <a:endParaRPr lang="ru-RU" sz="1300" b="1" kern="1200" dirty="0"/>
        </a:p>
      </dsp:txBody>
      <dsp:txXfrm>
        <a:off x="451863" y="2224302"/>
        <a:ext cx="3767126" cy="693635"/>
      </dsp:txXfrm>
    </dsp:sp>
    <dsp:sp modelId="{D3BF3BD5-0636-48DB-9EC3-6E4BA2B08FB5}">
      <dsp:nvSpPr>
        <dsp:cNvPr id="0" name=""/>
        <dsp:cNvSpPr/>
      </dsp:nvSpPr>
      <dsp:spPr>
        <a:xfrm>
          <a:off x="168316" y="3115971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BC90B-8AA4-4788-9EFD-F43A7296E4B5}">
      <dsp:nvSpPr>
        <dsp:cNvPr id="0" name=""/>
        <dsp:cNvSpPr/>
      </dsp:nvSpPr>
      <dsp:spPr>
        <a:xfrm>
          <a:off x="451863" y="2917938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Написання дипломної, дисертаційної роботи</a:t>
          </a:r>
          <a:endParaRPr lang="ru-RU" sz="1300" b="1" kern="1200" dirty="0"/>
        </a:p>
      </dsp:txBody>
      <dsp:txXfrm>
        <a:off x="451863" y="2917938"/>
        <a:ext cx="3767126" cy="693635"/>
      </dsp:txXfrm>
    </dsp:sp>
    <dsp:sp modelId="{9E26B26B-7FF9-4B22-945F-9844A11730B2}">
      <dsp:nvSpPr>
        <dsp:cNvPr id="0" name=""/>
        <dsp:cNvSpPr/>
      </dsp:nvSpPr>
      <dsp:spPr>
        <a:xfrm>
          <a:off x="168316" y="3809607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04351-DD9B-4DA4-9DF0-D12FD97BACB0}">
      <dsp:nvSpPr>
        <dsp:cNvPr id="0" name=""/>
        <dsp:cNvSpPr/>
      </dsp:nvSpPr>
      <dsp:spPr>
        <a:xfrm>
          <a:off x="451863" y="3611574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Будова моста через ріку</a:t>
          </a:r>
          <a:endParaRPr lang="ru-RU" sz="1300" b="1" kern="1200" dirty="0"/>
        </a:p>
      </dsp:txBody>
      <dsp:txXfrm>
        <a:off x="451863" y="3611574"/>
        <a:ext cx="3767126" cy="693635"/>
      </dsp:txXfrm>
    </dsp:sp>
    <dsp:sp modelId="{D40711A5-D32E-4DAC-A070-B3A6D8E3CBAF}">
      <dsp:nvSpPr>
        <dsp:cNvPr id="0" name=""/>
        <dsp:cNvSpPr/>
      </dsp:nvSpPr>
      <dsp:spPr>
        <a:xfrm>
          <a:off x="168316" y="4503243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9E5A7-7E50-4C74-930E-D5A2BC4B248F}">
      <dsp:nvSpPr>
        <dsp:cNvPr id="0" name=""/>
        <dsp:cNvSpPr/>
      </dsp:nvSpPr>
      <dsp:spPr>
        <a:xfrm>
          <a:off x="451863" y="4305210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Підготовка до весілля</a:t>
          </a:r>
          <a:endParaRPr lang="ru-RU" sz="1300" b="1" kern="1200" dirty="0"/>
        </a:p>
      </dsp:txBody>
      <dsp:txXfrm>
        <a:off x="451863" y="4305210"/>
        <a:ext cx="3767126" cy="693635"/>
      </dsp:txXfrm>
    </dsp:sp>
    <dsp:sp modelId="{A2DCF028-AEA0-4245-BB7A-5BDB2F0121C0}">
      <dsp:nvSpPr>
        <dsp:cNvPr id="0" name=""/>
        <dsp:cNvSpPr/>
      </dsp:nvSpPr>
      <dsp:spPr>
        <a:xfrm>
          <a:off x="4421523" y="856083"/>
          <a:ext cx="4050673" cy="476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C5003-E385-49BC-A50F-C2E2B47A55FB}">
      <dsp:nvSpPr>
        <dsp:cNvPr id="0" name=""/>
        <dsp:cNvSpPr/>
      </dsp:nvSpPr>
      <dsp:spPr>
        <a:xfrm>
          <a:off x="4421523" y="1035056"/>
          <a:ext cx="297577" cy="297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859A7-E98C-4322-B646-4A96CC91A412}">
      <dsp:nvSpPr>
        <dsp:cNvPr id="0" name=""/>
        <dsp:cNvSpPr/>
      </dsp:nvSpPr>
      <dsp:spPr>
        <a:xfrm>
          <a:off x="4421523" y="0"/>
          <a:ext cx="4050673" cy="85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b="1" kern="1200" dirty="0"/>
        </a:p>
      </dsp:txBody>
      <dsp:txXfrm>
        <a:off x="4421523" y="0"/>
        <a:ext cx="4050673" cy="856083"/>
      </dsp:txXfrm>
    </dsp:sp>
    <dsp:sp modelId="{6C236457-E05D-4BB8-9B47-77329516050F}">
      <dsp:nvSpPr>
        <dsp:cNvPr id="0" name=""/>
        <dsp:cNvSpPr/>
      </dsp:nvSpPr>
      <dsp:spPr>
        <a:xfrm>
          <a:off x="4421523" y="1728699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3E248-B59F-4833-9F22-F44EC98C565D}">
      <dsp:nvSpPr>
        <dsp:cNvPr id="0" name=""/>
        <dsp:cNvSpPr/>
      </dsp:nvSpPr>
      <dsp:spPr>
        <a:xfrm>
          <a:off x="4705071" y="1530666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Вивчення впливу забруднення повітря на емоційний стан людини</a:t>
          </a:r>
          <a:endParaRPr lang="ru-RU" sz="1300" b="1" kern="1200" dirty="0"/>
        </a:p>
      </dsp:txBody>
      <dsp:txXfrm>
        <a:off x="4705071" y="1530666"/>
        <a:ext cx="3767126" cy="693635"/>
      </dsp:txXfrm>
    </dsp:sp>
    <dsp:sp modelId="{92A0EF99-4DFE-4844-8F70-14DBB876D19E}">
      <dsp:nvSpPr>
        <dsp:cNvPr id="0" name=""/>
        <dsp:cNvSpPr/>
      </dsp:nvSpPr>
      <dsp:spPr>
        <a:xfrm>
          <a:off x="4421523" y="2422335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FE8C9-3BA9-4E67-BB1B-CBB1DDB117CD}">
      <dsp:nvSpPr>
        <dsp:cNvPr id="0" name=""/>
        <dsp:cNvSpPr/>
      </dsp:nvSpPr>
      <dsp:spPr>
        <a:xfrm>
          <a:off x="4705071" y="2224302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Ведення бухгалтерського обліку на підприємстві</a:t>
          </a:r>
          <a:endParaRPr lang="ru-RU" sz="1300" b="1" kern="1200" dirty="0"/>
        </a:p>
      </dsp:txBody>
      <dsp:txXfrm>
        <a:off x="4705071" y="2224302"/>
        <a:ext cx="3767126" cy="693635"/>
      </dsp:txXfrm>
    </dsp:sp>
    <dsp:sp modelId="{3BD2D8B4-30C5-4AAB-89CF-34FAC7C72EE2}">
      <dsp:nvSpPr>
        <dsp:cNvPr id="0" name=""/>
        <dsp:cNvSpPr/>
      </dsp:nvSpPr>
      <dsp:spPr>
        <a:xfrm>
          <a:off x="4421523" y="3115971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0A6C1-2C30-48D4-804D-08122B7A9422}">
      <dsp:nvSpPr>
        <dsp:cNvPr id="0" name=""/>
        <dsp:cNvSpPr/>
      </dsp:nvSpPr>
      <dsp:spPr>
        <a:xfrm>
          <a:off x="4705071" y="2917938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Ремонт у квартирі</a:t>
          </a:r>
          <a:endParaRPr lang="ru-RU" sz="1300" b="1" kern="1200" dirty="0"/>
        </a:p>
      </dsp:txBody>
      <dsp:txXfrm>
        <a:off x="4705071" y="2917938"/>
        <a:ext cx="3767126" cy="693635"/>
      </dsp:txXfrm>
    </dsp:sp>
    <dsp:sp modelId="{557871E6-3837-4906-A3D8-B92AD40E4464}">
      <dsp:nvSpPr>
        <dsp:cNvPr id="0" name=""/>
        <dsp:cNvSpPr/>
      </dsp:nvSpPr>
      <dsp:spPr>
        <a:xfrm>
          <a:off x="4421523" y="3809607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3F504-43E0-4BA6-87BF-F603912BB918}">
      <dsp:nvSpPr>
        <dsp:cNvPr id="0" name=""/>
        <dsp:cNvSpPr/>
      </dsp:nvSpPr>
      <dsp:spPr>
        <a:xfrm>
          <a:off x="4705071" y="3611574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Реалізація </a:t>
          </a:r>
          <a:r>
            <a:rPr lang="uk-UA" sz="1300" b="1" kern="1200"/>
            <a:t>гранту Президента для молодих учених</a:t>
          </a:r>
          <a:endParaRPr lang="ru-RU" sz="1300" b="1" kern="1200" dirty="0"/>
        </a:p>
      </dsp:txBody>
      <dsp:txXfrm>
        <a:off x="4705071" y="3611574"/>
        <a:ext cx="3767126" cy="693635"/>
      </dsp:txXfrm>
    </dsp:sp>
    <dsp:sp modelId="{65202224-17D7-49BA-90D7-50FDDCA3FF76}">
      <dsp:nvSpPr>
        <dsp:cNvPr id="0" name=""/>
        <dsp:cNvSpPr/>
      </dsp:nvSpPr>
      <dsp:spPr>
        <a:xfrm>
          <a:off x="4421523" y="4503243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59B8B-25B3-48E1-9B31-A4A675A82C12}">
      <dsp:nvSpPr>
        <dsp:cNvPr id="0" name=""/>
        <dsp:cNvSpPr/>
      </dsp:nvSpPr>
      <dsp:spPr>
        <a:xfrm>
          <a:off x="4705071" y="4305210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Навчання в університеті</a:t>
          </a:r>
          <a:endParaRPr lang="ru-RU" sz="1300" b="1" kern="1200" dirty="0"/>
        </a:p>
      </dsp:txBody>
      <dsp:txXfrm>
        <a:off x="4705071" y="4305210"/>
        <a:ext cx="3767126" cy="69363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5796D-2FE9-4786-B44C-BFF81524D26F}">
      <dsp:nvSpPr>
        <dsp:cNvPr id="0" name=""/>
        <dsp:cNvSpPr/>
      </dsp:nvSpPr>
      <dsp:spPr>
        <a:xfrm>
          <a:off x="-4962394" y="-80344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55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1308D-58A4-4484-8C78-68AEE3EC44F7}">
      <dsp:nvSpPr>
        <dsp:cNvPr id="0" name=""/>
        <dsp:cNvSpPr/>
      </dsp:nvSpPr>
      <dsp:spPr>
        <a:xfrm>
          <a:off x="782776" y="433016"/>
          <a:ext cx="8237438" cy="9051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прості проєкти певного виду</a:t>
          </a:r>
          <a:endParaRPr lang="ru-RU" sz="2000" b="1" kern="1200" dirty="0"/>
        </a:p>
      </dsp:txBody>
      <dsp:txXfrm>
        <a:off x="782776" y="433016"/>
        <a:ext cx="8237438" cy="905192"/>
      </dsp:txXfrm>
    </dsp:sp>
    <dsp:sp modelId="{EF57EF90-C346-44BA-9709-379E012217A5}">
      <dsp:nvSpPr>
        <dsp:cNvPr id="0" name=""/>
        <dsp:cNvSpPr/>
      </dsp:nvSpPr>
      <dsp:spPr>
        <a:xfrm>
          <a:off x="200081" y="267530"/>
          <a:ext cx="1280417" cy="1277419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3E750A-8109-41B2-9BE2-7DB36D334866}">
      <dsp:nvSpPr>
        <dsp:cNvPr id="0" name=""/>
        <dsp:cNvSpPr/>
      </dsp:nvSpPr>
      <dsp:spPr>
        <a:xfrm>
          <a:off x="1111814" y="1944217"/>
          <a:ext cx="7908400" cy="9051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 err="1"/>
            <a:t>комплексні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проєкти</a:t>
          </a:r>
          <a:r>
            <a:rPr lang="ru-RU" sz="2000" b="1" i="0" kern="1200" dirty="0"/>
            <a:t>, </a:t>
          </a:r>
          <a:r>
            <a:rPr lang="ru-RU" sz="2000" b="1" i="0" kern="1200" dirty="0" err="1"/>
            <a:t>що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складаються</a:t>
          </a:r>
          <a:r>
            <a:rPr lang="ru-RU" sz="2000" b="1" i="0" kern="1200" dirty="0"/>
            <a:t> з </a:t>
          </a:r>
          <a:r>
            <a:rPr lang="ru-RU" sz="2000" b="1" i="0" kern="1200" dirty="0" err="1"/>
            <a:t>монопроєктів</a:t>
          </a:r>
          <a:r>
            <a:rPr lang="ru-RU" sz="2000" b="1" i="0" kern="1200" dirty="0"/>
            <a:t> і </a:t>
          </a:r>
          <a:r>
            <a:rPr lang="ru-RU" sz="2000" b="1" i="0" kern="1200" dirty="0" err="1"/>
            <a:t>потребують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багатогранного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проєктного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управління</a:t>
          </a:r>
          <a:endParaRPr lang="ru-RU" sz="2000" b="1" kern="1200" dirty="0"/>
        </a:p>
      </dsp:txBody>
      <dsp:txXfrm>
        <a:off x="1111814" y="1944217"/>
        <a:ext cx="7908400" cy="905192"/>
      </dsp:txXfrm>
    </dsp:sp>
    <dsp:sp modelId="{11A008E4-485A-472F-87A0-E1A5A16C4B00}">
      <dsp:nvSpPr>
        <dsp:cNvPr id="0" name=""/>
        <dsp:cNvSpPr/>
      </dsp:nvSpPr>
      <dsp:spPr>
        <a:xfrm>
          <a:off x="331413" y="1507632"/>
          <a:ext cx="1510494" cy="1434221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E96D0BB-3BD1-4AAA-B0B4-39857DD76AAF}">
      <dsp:nvSpPr>
        <dsp:cNvPr id="0" name=""/>
        <dsp:cNvSpPr/>
      </dsp:nvSpPr>
      <dsp:spPr>
        <a:xfrm>
          <a:off x="782776" y="3148594"/>
          <a:ext cx="8237438" cy="9051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i="0" kern="1200" dirty="0" err="1"/>
            <a:t>цільові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програми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розвитку</a:t>
          </a:r>
          <a:r>
            <a:rPr lang="ru-RU" sz="2000" b="1" i="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i="0" kern="1200" dirty="0" err="1"/>
            <a:t>регіонів</a:t>
          </a:r>
          <a:r>
            <a:rPr lang="ru-RU" sz="2000" b="1" i="0" kern="1200" dirty="0"/>
            <a:t>, </a:t>
          </a:r>
          <a:r>
            <a:rPr lang="ru-RU" sz="2000" b="1" i="0" kern="1200" dirty="0" err="1"/>
            <a:t>галузей</a:t>
          </a:r>
          <a:r>
            <a:rPr lang="ru-RU" sz="2000" b="1" i="0" kern="1200" dirty="0"/>
            <a:t>, </a:t>
          </a:r>
          <a:r>
            <a:rPr lang="ru-RU" sz="2000" b="1" i="0" kern="1200" dirty="0" err="1"/>
            <a:t>що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включають</a:t>
          </a:r>
          <a:r>
            <a:rPr lang="ru-RU" sz="2000" b="1" i="0" kern="1200" dirty="0"/>
            <a:t>  моно- і </a:t>
          </a:r>
          <a:r>
            <a:rPr lang="ru-RU" sz="2000" b="1" i="0" kern="1200" dirty="0" err="1"/>
            <a:t>мультіпроєкти</a:t>
          </a:r>
          <a:endParaRPr lang="ru-RU" sz="2000" b="1" kern="1200" dirty="0"/>
        </a:p>
      </dsp:txBody>
      <dsp:txXfrm>
        <a:off x="782776" y="3148594"/>
        <a:ext cx="8237438" cy="905192"/>
      </dsp:txXfrm>
    </dsp:sp>
    <dsp:sp modelId="{0F698391-3CA3-4D77-BCF7-607BEE748A59}">
      <dsp:nvSpPr>
        <dsp:cNvPr id="0" name=""/>
        <dsp:cNvSpPr/>
      </dsp:nvSpPr>
      <dsp:spPr>
        <a:xfrm>
          <a:off x="-92114" y="2751192"/>
          <a:ext cx="1749782" cy="1699996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D4CE-E605-4B27-A552-B981E7C606B2}">
      <dsp:nvSpPr>
        <dsp:cNvPr id="0" name=""/>
        <dsp:cNvSpPr/>
      </dsp:nvSpPr>
      <dsp:spPr>
        <a:xfrm>
          <a:off x="0" y="633680"/>
          <a:ext cx="8507288" cy="12389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9668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довгострокові</a:t>
          </a:r>
          <a:endParaRPr lang="ru-RU" sz="1900" b="1" kern="1200" dirty="0"/>
        </a:p>
      </dsp:txBody>
      <dsp:txXfrm>
        <a:off x="0" y="943426"/>
        <a:ext cx="8197542" cy="619493"/>
      </dsp:txXfrm>
    </dsp:sp>
    <dsp:sp modelId="{137FBA22-BEFE-440B-98D4-EE29A3E6E814}">
      <dsp:nvSpPr>
        <dsp:cNvPr id="0" name=""/>
        <dsp:cNvSpPr/>
      </dsp:nvSpPr>
      <dsp:spPr>
        <a:xfrm>
          <a:off x="0" y="1589117"/>
          <a:ext cx="2620244" cy="2386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понад 5 років</a:t>
          </a:r>
          <a:endParaRPr lang="ru-RU" sz="1900" kern="1200" dirty="0"/>
        </a:p>
      </dsp:txBody>
      <dsp:txXfrm>
        <a:off x="0" y="1589117"/>
        <a:ext cx="2620244" cy="2386741"/>
      </dsp:txXfrm>
    </dsp:sp>
    <dsp:sp modelId="{396A60DE-858B-4DBC-9B6F-505B27777500}">
      <dsp:nvSpPr>
        <dsp:cNvPr id="0" name=""/>
        <dsp:cNvSpPr/>
      </dsp:nvSpPr>
      <dsp:spPr>
        <a:xfrm>
          <a:off x="2620244" y="1046675"/>
          <a:ext cx="5887043" cy="12389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9668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середньострокові</a:t>
          </a:r>
          <a:endParaRPr lang="ru-RU" sz="1900" b="1" kern="1200" dirty="0"/>
        </a:p>
      </dsp:txBody>
      <dsp:txXfrm>
        <a:off x="2620244" y="1356421"/>
        <a:ext cx="5577297" cy="619493"/>
      </dsp:txXfrm>
    </dsp:sp>
    <dsp:sp modelId="{84CFBE43-9D77-4544-A612-D1B4BE3B8A40}">
      <dsp:nvSpPr>
        <dsp:cNvPr id="0" name=""/>
        <dsp:cNvSpPr/>
      </dsp:nvSpPr>
      <dsp:spPr>
        <a:xfrm>
          <a:off x="2620244" y="2002112"/>
          <a:ext cx="2620244" cy="2386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3-5 років</a:t>
          </a:r>
          <a:endParaRPr lang="ru-RU" sz="1900" kern="1200" dirty="0"/>
        </a:p>
      </dsp:txBody>
      <dsp:txXfrm>
        <a:off x="2620244" y="2002112"/>
        <a:ext cx="2620244" cy="2386741"/>
      </dsp:txXfrm>
    </dsp:sp>
    <dsp:sp modelId="{FA5AF1E7-CEF7-4DB9-911E-F9B6D0E44385}">
      <dsp:nvSpPr>
        <dsp:cNvPr id="0" name=""/>
        <dsp:cNvSpPr/>
      </dsp:nvSpPr>
      <dsp:spPr>
        <a:xfrm>
          <a:off x="5240489" y="1459670"/>
          <a:ext cx="3266798" cy="12389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9668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короткострокові</a:t>
          </a:r>
          <a:endParaRPr lang="ru-RU" sz="1900" b="1" kern="1200" dirty="0"/>
        </a:p>
      </dsp:txBody>
      <dsp:txXfrm>
        <a:off x="5240489" y="1769416"/>
        <a:ext cx="2957052" cy="619493"/>
      </dsp:txXfrm>
    </dsp:sp>
    <dsp:sp modelId="{FECCF89C-BFAD-4DB8-A5BF-E6C085472456}">
      <dsp:nvSpPr>
        <dsp:cNvPr id="0" name=""/>
        <dsp:cNvSpPr/>
      </dsp:nvSpPr>
      <dsp:spPr>
        <a:xfrm>
          <a:off x="5240489" y="2415107"/>
          <a:ext cx="2620244" cy="2351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до 3-х років</a:t>
          </a:r>
          <a:endParaRPr lang="ru-RU" sz="1900" kern="1200" dirty="0"/>
        </a:p>
      </dsp:txBody>
      <dsp:txXfrm>
        <a:off x="5240489" y="2415107"/>
        <a:ext cx="2620244" cy="235181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7D9C-346D-4B2E-B009-6334E76BC342}">
      <dsp:nvSpPr>
        <dsp:cNvPr id="0" name=""/>
        <dsp:cNvSpPr/>
      </dsp:nvSpPr>
      <dsp:spPr>
        <a:xfrm>
          <a:off x="3456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/>
            <a:t>у сфері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/>
            <a:t>ПРОМИСЛО-ВОСТІ</a:t>
          </a:r>
          <a:endParaRPr lang="ru-RU" sz="1400" b="1" kern="1200" dirty="0"/>
        </a:p>
      </dsp:txBody>
      <dsp:txXfrm>
        <a:off x="3456" y="0"/>
        <a:ext cx="1365585" cy="1307909"/>
      </dsp:txXfrm>
    </dsp:sp>
    <dsp:sp modelId="{2DCC28B4-26B2-467F-9F34-28BA3CD7E3CE}">
      <dsp:nvSpPr>
        <dsp:cNvPr id="0" name=""/>
        <dsp:cNvSpPr/>
      </dsp:nvSpPr>
      <dsp:spPr>
        <a:xfrm>
          <a:off x="140015" y="1307909"/>
          <a:ext cx="1092468" cy="283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проєкти,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пов’язані із </a:t>
          </a:r>
          <a:r>
            <a:rPr lang="uk-UA" sz="1200" b="1" kern="1200" dirty="0" err="1"/>
            <a:t>введеням</a:t>
          </a:r>
          <a:r>
            <a:rPr lang="uk-UA" sz="1200" b="1" kern="1200" dirty="0"/>
            <a:t> в експлуатацію </a:t>
          </a:r>
          <a:r>
            <a:rPr lang="uk-UA" sz="1200" b="1" kern="1200" dirty="0" err="1"/>
            <a:t>промисло-вого</a:t>
          </a:r>
          <a:r>
            <a:rPr lang="uk-UA" sz="1200" b="1" kern="1200" dirty="0"/>
            <a:t> об’єкту</a:t>
          </a:r>
          <a:endParaRPr lang="ru-RU" sz="1200" b="1" kern="1200" dirty="0"/>
        </a:p>
      </dsp:txBody>
      <dsp:txXfrm>
        <a:off x="172012" y="1339906"/>
        <a:ext cx="1028474" cy="2769809"/>
      </dsp:txXfrm>
    </dsp:sp>
    <dsp:sp modelId="{DB40958D-A1B1-4BD1-A30E-02F5DB2469D4}">
      <dsp:nvSpPr>
        <dsp:cNvPr id="0" name=""/>
        <dsp:cNvSpPr/>
      </dsp:nvSpPr>
      <dsp:spPr>
        <a:xfrm>
          <a:off x="1471461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у сфері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БУДІВНИЦ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ТВА</a:t>
          </a:r>
          <a:endParaRPr lang="ru-RU" sz="1400" b="1" kern="1200" dirty="0"/>
        </a:p>
      </dsp:txBody>
      <dsp:txXfrm>
        <a:off x="1471461" y="0"/>
        <a:ext cx="1365585" cy="1307909"/>
      </dsp:txXfrm>
    </dsp:sp>
    <dsp:sp modelId="{FFD90D17-CF4C-4A0B-85FB-F8E24A749D2C}">
      <dsp:nvSpPr>
        <dsp:cNvPr id="0" name=""/>
        <dsp:cNvSpPr/>
      </dsp:nvSpPr>
      <dsp:spPr>
        <a:xfrm>
          <a:off x="1608019" y="1307909"/>
          <a:ext cx="1092468" cy="283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0175"/>
                <a:satOff val="-15029"/>
                <a:lumOff val="16513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260175"/>
                <a:satOff val="-15029"/>
                <a:lumOff val="16513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260175"/>
                <a:satOff val="-15029"/>
                <a:lumOff val="1651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260175"/>
                <a:satOff val="-15029"/>
                <a:lumOff val="1651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/>
            <a:t>проєкти</a:t>
          </a:r>
          <a:r>
            <a:rPr lang="ru-RU" sz="1200" b="1" kern="1200" dirty="0"/>
            <a:t> </a:t>
          </a:r>
          <a:r>
            <a:rPr lang="ru-RU" sz="1200" b="1" kern="1200" dirty="0" err="1"/>
            <a:t>будівниц-тва</a:t>
          </a:r>
          <a:r>
            <a:rPr lang="ru-RU" sz="1200" b="1" kern="1200" dirty="0"/>
            <a:t>  </a:t>
          </a:r>
          <a:r>
            <a:rPr lang="ru-RU" sz="1200" b="1" kern="1200" dirty="0" err="1"/>
            <a:t>будівлей</a:t>
          </a:r>
          <a:r>
            <a:rPr lang="ru-RU" sz="1200" b="1" kern="1200" dirty="0"/>
            <a:t> і </a:t>
          </a:r>
          <a:r>
            <a:rPr lang="ru-RU" sz="1200" b="1" kern="1200" dirty="0" err="1"/>
            <a:t>споруд</a:t>
          </a:r>
          <a:endParaRPr lang="ru-RU" sz="1200" b="1" kern="1200" dirty="0"/>
        </a:p>
      </dsp:txBody>
      <dsp:txXfrm>
        <a:off x="1640016" y="1339906"/>
        <a:ext cx="1028474" cy="2769809"/>
      </dsp:txXfrm>
    </dsp:sp>
    <dsp:sp modelId="{81A36B00-A33D-4EAA-8206-A00D58A9B222}">
      <dsp:nvSpPr>
        <dsp:cNvPr id="0" name=""/>
        <dsp:cNvSpPr/>
      </dsp:nvSpPr>
      <dsp:spPr>
        <a:xfrm>
          <a:off x="2939465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у сфері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 ТРАНСПОРТА</a:t>
          </a:r>
          <a:endParaRPr lang="ru-RU" sz="1400" b="1" kern="1200" dirty="0"/>
        </a:p>
      </dsp:txBody>
      <dsp:txXfrm>
        <a:off x="2939465" y="0"/>
        <a:ext cx="1365585" cy="1307909"/>
      </dsp:txXfrm>
    </dsp:sp>
    <dsp:sp modelId="{38D63311-A01E-4EB9-9608-65A1F385A531}">
      <dsp:nvSpPr>
        <dsp:cNvPr id="0" name=""/>
        <dsp:cNvSpPr/>
      </dsp:nvSpPr>
      <dsp:spPr>
        <a:xfrm>
          <a:off x="3091417" y="1308957"/>
          <a:ext cx="1061682" cy="283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520350"/>
                <a:satOff val="-30057"/>
                <a:lumOff val="3302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520350"/>
                <a:satOff val="-30057"/>
                <a:lumOff val="3302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проєкти, пов’язані з </a:t>
          </a:r>
          <a:r>
            <a:rPr lang="uk-UA" sz="1200" b="1" kern="1200" dirty="0" err="1"/>
            <a:t>придбан-ням</a:t>
          </a:r>
          <a:r>
            <a:rPr lang="uk-UA" sz="1200" b="1" kern="1200" dirty="0"/>
            <a:t> та </a:t>
          </a:r>
          <a:r>
            <a:rPr lang="uk-UA" sz="1200" b="1" kern="1200" dirty="0" err="1"/>
            <a:t>обслугову</a:t>
          </a:r>
          <a:endParaRPr lang="uk-UA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 err="1"/>
            <a:t>ванням</a:t>
          </a:r>
          <a:r>
            <a:rPr lang="uk-UA" sz="1200" b="1" kern="1200" dirty="0"/>
            <a:t> транспортних засобів, розвитку транспортної </a:t>
          </a:r>
          <a:r>
            <a:rPr lang="uk-UA" sz="1200" b="1" kern="1200" dirty="0" err="1"/>
            <a:t>інфра-структури</a:t>
          </a:r>
          <a:endParaRPr lang="ru-RU" sz="1200" b="1" kern="1200" dirty="0"/>
        </a:p>
      </dsp:txBody>
      <dsp:txXfrm>
        <a:off x="3122513" y="1340053"/>
        <a:ext cx="999490" cy="2769513"/>
      </dsp:txXfrm>
    </dsp:sp>
    <dsp:sp modelId="{FEC6861C-157A-47C5-834F-C792BF707D4D}">
      <dsp:nvSpPr>
        <dsp:cNvPr id="0" name=""/>
        <dsp:cNvSpPr/>
      </dsp:nvSpPr>
      <dsp:spPr>
        <a:xfrm>
          <a:off x="4407470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у сфері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 ОСВІТИ</a:t>
          </a:r>
          <a:endParaRPr lang="ru-RU" sz="1400" b="1" kern="1200" dirty="0"/>
        </a:p>
      </dsp:txBody>
      <dsp:txXfrm>
        <a:off x="4407470" y="0"/>
        <a:ext cx="1365585" cy="1307909"/>
      </dsp:txXfrm>
    </dsp:sp>
    <dsp:sp modelId="{27767B3D-4695-4CE2-B4CD-68E16DD1F393}">
      <dsp:nvSpPr>
        <dsp:cNvPr id="0" name=""/>
        <dsp:cNvSpPr/>
      </dsp:nvSpPr>
      <dsp:spPr>
        <a:xfrm>
          <a:off x="4544029" y="1307909"/>
          <a:ext cx="1092468" cy="283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80526"/>
                <a:satOff val="-45086"/>
                <a:lumOff val="4953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780526"/>
                <a:satOff val="-45086"/>
                <a:lumOff val="4953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780526"/>
                <a:satOff val="-45086"/>
                <a:lumOff val="4953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780526"/>
                <a:satOff val="-45086"/>
                <a:lumOff val="4953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проєкти, пов’язані з наданням освітніх послуг</a:t>
          </a:r>
          <a:endParaRPr lang="ru-RU" sz="1200" b="1" kern="1200" dirty="0"/>
        </a:p>
      </dsp:txBody>
      <dsp:txXfrm>
        <a:off x="4576026" y="1339906"/>
        <a:ext cx="1028474" cy="2769809"/>
      </dsp:txXfrm>
    </dsp:sp>
    <dsp:sp modelId="{4B2CFBC6-1BAA-4DF7-A604-B68A7302F488}">
      <dsp:nvSpPr>
        <dsp:cNvPr id="0" name=""/>
        <dsp:cNvSpPr/>
      </dsp:nvSpPr>
      <dsp:spPr>
        <a:xfrm>
          <a:off x="5875475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у сфері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КУЛЬТУРИ</a:t>
          </a:r>
          <a:endParaRPr lang="ru-RU" sz="1400" b="1" kern="1200" dirty="0"/>
        </a:p>
      </dsp:txBody>
      <dsp:txXfrm>
        <a:off x="5875475" y="0"/>
        <a:ext cx="1365585" cy="1307909"/>
      </dsp:txXfrm>
    </dsp:sp>
    <dsp:sp modelId="{41D051FE-773F-4406-9CC7-7EBEA2A95405}">
      <dsp:nvSpPr>
        <dsp:cNvPr id="0" name=""/>
        <dsp:cNvSpPr/>
      </dsp:nvSpPr>
      <dsp:spPr>
        <a:xfrm>
          <a:off x="6012033" y="1307909"/>
          <a:ext cx="1092468" cy="283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520350"/>
                <a:satOff val="-30057"/>
                <a:lumOff val="3302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520350"/>
                <a:satOff val="-30057"/>
                <a:lumOff val="3302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/>
            <a:t>проєкти</a:t>
          </a:r>
          <a:r>
            <a:rPr lang="ru-RU" sz="1200" b="1" kern="1200" dirty="0"/>
            <a:t>, </a:t>
          </a:r>
          <a:r>
            <a:rPr lang="ru-RU" sz="1200" b="1" kern="1200" dirty="0" err="1"/>
            <a:t>пов’язані</a:t>
          </a:r>
          <a:r>
            <a:rPr lang="ru-RU" sz="1200" b="1" kern="1200" dirty="0"/>
            <a:t> </a:t>
          </a:r>
          <a:r>
            <a:rPr lang="ru-RU" sz="1200" b="1" kern="1200" dirty="0" err="1"/>
            <a:t>зі</a:t>
          </a:r>
          <a:r>
            <a:rPr lang="ru-RU" sz="1200" b="1" kern="1200" dirty="0"/>
            <a:t> створен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/>
            <a:t>ням</a:t>
          </a:r>
          <a:r>
            <a:rPr lang="ru-RU" sz="1200" b="1" kern="1200" dirty="0"/>
            <a:t> </a:t>
          </a:r>
          <a:r>
            <a:rPr lang="ru-RU" sz="1200" b="1" kern="1200" dirty="0" err="1"/>
            <a:t>творчого</a:t>
          </a:r>
          <a:r>
            <a:rPr lang="ru-RU" sz="1200" b="1" kern="1200" dirty="0"/>
            <a:t> продукту</a:t>
          </a:r>
        </a:p>
      </dsp:txBody>
      <dsp:txXfrm>
        <a:off x="6044030" y="1339906"/>
        <a:ext cx="1028474" cy="2769809"/>
      </dsp:txXfrm>
    </dsp:sp>
    <dsp:sp modelId="{7FDC1DD0-8D45-4A99-8ED1-F69C4810C6BA}">
      <dsp:nvSpPr>
        <dsp:cNvPr id="0" name=""/>
        <dsp:cNvSpPr/>
      </dsp:nvSpPr>
      <dsp:spPr>
        <a:xfrm>
          <a:off x="7346934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проєкти 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 ІНШИХ СФЕРАХ</a:t>
          </a:r>
          <a:endParaRPr lang="ru-RU" sz="1400" b="1" kern="1200" dirty="0"/>
        </a:p>
      </dsp:txBody>
      <dsp:txXfrm>
        <a:off x="7346934" y="0"/>
        <a:ext cx="1365585" cy="1307909"/>
      </dsp:txXfrm>
    </dsp:sp>
    <dsp:sp modelId="{5930E33C-014F-466D-ABBD-95C078E9FE41}">
      <dsp:nvSpPr>
        <dsp:cNvPr id="0" name=""/>
        <dsp:cNvSpPr/>
      </dsp:nvSpPr>
      <dsp:spPr>
        <a:xfrm>
          <a:off x="7480038" y="1307909"/>
          <a:ext cx="1092468" cy="283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0175"/>
                <a:satOff val="-15029"/>
                <a:lumOff val="16513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260175"/>
                <a:satOff val="-15029"/>
                <a:lumOff val="16513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260175"/>
                <a:satOff val="-15029"/>
                <a:lumOff val="1651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260175"/>
                <a:satOff val="-15029"/>
                <a:lumOff val="1651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проєкти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у сферах сільського господар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 err="1"/>
            <a:t>ства</a:t>
          </a:r>
          <a:r>
            <a:rPr lang="uk-UA" sz="1200" b="1" kern="1200" dirty="0"/>
            <a:t>, </a:t>
          </a:r>
          <a:r>
            <a:rPr lang="uk-UA" sz="1200" b="1" kern="1200" dirty="0" err="1"/>
            <a:t>інформа</a:t>
          </a:r>
          <a:endParaRPr lang="uk-UA" sz="12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 err="1"/>
            <a:t>ційних</a:t>
          </a:r>
          <a:r>
            <a:rPr lang="uk-UA" sz="1200" b="1" kern="1200" dirty="0"/>
            <a:t> технологій медицини тощо</a:t>
          </a:r>
          <a:endParaRPr lang="ru-RU" sz="1200" b="1" kern="1200" dirty="0"/>
        </a:p>
      </dsp:txBody>
      <dsp:txXfrm>
        <a:off x="7512035" y="1339906"/>
        <a:ext cx="1028474" cy="276980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B1802-D9EA-4740-B0BD-372740F458CA}">
      <dsp:nvSpPr>
        <dsp:cNvPr id="0" name=""/>
        <dsp:cNvSpPr/>
      </dsp:nvSpPr>
      <dsp:spPr>
        <a:xfrm>
          <a:off x="3572111" y="867"/>
          <a:ext cx="5351628" cy="11627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проєкти, націлені на приватизацію державних підприємств, розвиток ринку капіталів, реформування системи оподаткування та інші макроекономічні перетворення, що покращують економічні показники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572111" y="146207"/>
        <a:ext cx="4915608" cy="872039"/>
      </dsp:txXfrm>
    </dsp:sp>
    <dsp:sp modelId="{D905A99C-44E8-4BC3-BD16-844A6E9D0EE6}">
      <dsp:nvSpPr>
        <dsp:cNvPr id="0" name=""/>
        <dsp:cNvSpPr/>
      </dsp:nvSpPr>
      <dsp:spPr>
        <a:xfrm>
          <a:off x="4359" y="246005"/>
          <a:ext cx="3567752" cy="67244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Arial" pitchFamily="34" charset="0"/>
              <a:cs typeface="Arial" pitchFamily="34" charset="0"/>
            </a:rPr>
            <a:t>Економічні</a:t>
          </a:r>
          <a:endParaRPr lang="ru-RU" sz="2000" b="1" i="1" kern="1200" dirty="0">
            <a:latin typeface="Arial" pitchFamily="34" charset="0"/>
            <a:cs typeface="Arial" pitchFamily="34" charset="0"/>
          </a:endParaRPr>
        </a:p>
      </dsp:txBody>
      <dsp:txXfrm>
        <a:off x="37185" y="278831"/>
        <a:ext cx="3502100" cy="606791"/>
      </dsp:txXfrm>
    </dsp:sp>
    <dsp:sp modelId="{E497F1C5-CB89-46DD-AA5B-38E7FF8AB36F}">
      <dsp:nvSpPr>
        <dsp:cNvPr id="0" name=""/>
        <dsp:cNvSpPr/>
      </dsp:nvSpPr>
      <dsp:spPr>
        <a:xfrm>
          <a:off x="3572111" y="1210161"/>
          <a:ext cx="5351628" cy="10154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проєкти, пов'язані з реформуванням системи соціального захисту, охорони здоров'я, подоланням наслідків екологічних і соціальних потрясінь та іншими чинниками соціального характеру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572111" y="1337096"/>
        <a:ext cx="4970822" cy="761613"/>
      </dsp:txXfrm>
    </dsp:sp>
    <dsp:sp modelId="{8883D9ED-E0EA-4DF9-90A2-2F25D07D05CC}">
      <dsp:nvSpPr>
        <dsp:cNvPr id="0" name=""/>
        <dsp:cNvSpPr/>
      </dsp:nvSpPr>
      <dsp:spPr>
        <a:xfrm>
          <a:off x="4359" y="1347104"/>
          <a:ext cx="3567752" cy="74159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12210"/>
                <a:satOff val="-18034"/>
                <a:lumOff val="1981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12210"/>
                <a:satOff val="-18034"/>
                <a:lumOff val="1981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12210"/>
                <a:satOff val="-18034"/>
                <a:lumOff val="1981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12210"/>
                <a:satOff val="-18034"/>
                <a:lumOff val="1981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Arial" pitchFamily="34" charset="0"/>
              <a:cs typeface="Arial" pitchFamily="34" charset="0"/>
            </a:rPr>
            <a:t>Соціальні </a:t>
          </a:r>
          <a:r>
            <a:rPr lang="uk-UA" sz="2000" b="1" kern="1200" dirty="0">
              <a:latin typeface="Arial" pitchFamily="34" charset="0"/>
              <a:cs typeface="Arial" pitchFamily="34" charset="0"/>
            </a:rPr>
            <a:t> 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40561" y="1383306"/>
        <a:ext cx="3495348" cy="669193"/>
      </dsp:txXfrm>
    </dsp:sp>
    <dsp:sp modelId="{654A3DAB-ADE6-4BA0-9AF6-D43BAF60DF6E}">
      <dsp:nvSpPr>
        <dsp:cNvPr id="0" name=""/>
        <dsp:cNvSpPr/>
      </dsp:nvSpPr>
      <dsp:spPr>
        <a:xfrm>
          <a:off x="3572111" y="2272219"/>
          <a:ext cx="5351628" cy="6815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спрямовані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розробку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програмних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засобів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обробки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інформації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нових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технологій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матеріалів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і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конструкцій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і т. і.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572111" y="2357411"/>
        <a:ext cx="5096053" cy="511150"/>
      </dsp:txXfrm>
    </dsp:sp>
    <dsp:sp modelId="{ADB32D7D-55EE-4C47-BD01-F73302E32135}">
      <dsp:nvSpPr>
        <dsp:cNvPr id="0" name=""/>
        <dsp:cNvSpPr/>
      </dsp:nvSpPr>
      <dsp:spPr>
        <a:xfrm>
          <a:off x="4359" y="2380114"/>
          <a:ext cx="3567752" cy="46574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624420"/>
                <a:satOff val="-36069"/>
                <a:lumOff val="39631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24420"/>
                <a:satOff val="-36069"/>
                <a:lumOff val="39631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24420"/>
                <a:satOff val="-36069"/>
                <a:lumOff val="3963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24420"/>
                <a:satOff val="-36069"/>
                <a:lumOff val="3963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 err="1">
              <a:latin typeface="Arial" pitchFamily="34" charset="0"/>
              <a:cs typeface="Arial" pitchFamily="34" charset="0"/>
            </a:rPr>
            <a:t>Технічні</a:t>
          </a:r>
          <a:endParaRPr lang="ru-RU" sz="2000" b="1" i="1" kern="1200" dirty="0">
            <a:latin typeface="Arial" pitchFamily="34" charset="0"/>
            <a:cs typeface="Arial" pitchFamily="34" charset="0"/>
          </a:endParaRPr>
        </a:p>
      </dsp:txBody>
      <dsp:txXfrm>
        <a:off x="27095" y="2402850"/>
        <a:ext cx="3522280" cy="420273"/>
      </dsp:txXfrm>
    </dsp:sp>
    <dsp:sp modelId="{4E35D1D5-A7AE-41BE-825D-F9C511F2837E}">
      <dsp:nvSpPr>
        <dsp:cNvPr id="0" name=""/>
        <dsp:cNvSpPr/>
      </dsp:nvSpPr>
      <dsp:spPr>
        <a:xfrm>
          <a:off x="3572111" y="3000328"/>
          <a:ext cx="5351628" cy="7170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націлені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реформування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системи управління, створення нової організації, проведення конференцій та семінарів і т. і.</a:t>
          </a:r>
        </a:p>
      </dsp:txBody>
      <dsp:txXfrm>
        <a:off x="3572111" y="3089962"/>
        <a:ext cx="5082725" cy="537807"/>
      </dsp:txXfrm>
    </dsp:sp>
    <dsp:sp modelId="{32EF4BC6-068B-477D-8658-D51AF63FF962}">
      <dsp:nvSpPr>
        <dsp:cNvPr id="0" name=""/>
        <dsp:cNvSpPr/>
      </dsp:nvSpPr>
      <dsp:spPr>
        <a:xfrm>
          <a:off x="4359" y="3125993"/>
          <a:ext cx="3567752" cy="46574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624420"/>
                <a:satOff val="-36069"/>
                <a:lumOff val="39631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24420"/>
                <a:satOff val="-36069"/>
                <a:lumOff val="39631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24420"/>
                <a:satOff val="-36069"/>
                <a:lumOff val="3963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24420"/>
                <a:satOff val="-36069"/>
                <a:lumOff val="3963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Arial" pitchFamily="34" charset="0"/>
              <a:cs typeface="Arial" pitchFamily="34" charset="0"/>
            </a:rPr>
            <a:t>Організаційні </a:t>
          </a:r>
          <a:endParaRPr lang="ru-RU" sz="2000" b="1" i="1" kern="1200" dirty="0">
            <a:latin typeface="Arial" pitchFamily="34" charset="0"/>
            <a:cs typeface="Arial" pitchFamily="34" charset="0"/>
          </a:endParaRPr>
        </a:p>
      </dsp:txBody>
      <dsp:txXfrm>
        <a:off x="27095" y="3148729"/>
        <a:ext cx="3522280" cy="420273"/>
      </dsp:txXfrm>
    </dsp:sp>
    <dsp:sp modelId="{5D664A13-4B4B-45B7-A159-10BE16B89025}">
      <dsp:nvSpPr>
        <dsp:cNvPr id="0" name=""/>
        <dsp:cNvSpPr/>
      </dsp:nvSpPr>
      <dsp:spPr>
        <a:xfrm>
          <a:off x="3572111" y="3763978"/>
          <a:ext cx="5351628" cy="7611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0" kern="1200" dirty="0">
              <a:latin typeface="Arial" pitchFamily="34" charset="0"/>
              <a:cs typeface="Arial" pitchFamily="34" charset="0"/>
            </a:rPr>
            <a:t>змішаними є складні проєкти, що включають </a:t>
          </a:r>
          <a:r>
            <a:rPr lang="uk-UA" sz="1400" b="0" kern="1200" dirty="0" err="1">
              <a:latin typeface="Arial" pitchFamily="34" charset="0"/>
              <a:cs typeface="Arial" pitchFamily="34" charset="0"/>
            </a:rPr>
            <a:t>підпроєкти</a:t>
          </a:r>
          <a:r>
            <a:rPr lang="uk-UA" sz="1400" b="0" kern="1200" dirty="0">
              <a:latin typeface="Arial" pitchFamily="34" charset="0"/>
              <a:cs typeface="Arial" pitchFamily="34" charset="0"/>
            </a:rPr>
            <a:t> і елементи різних типів проєктів. Прикладом змішаних проєктів можуть слугувати техніко-економічні проєкти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3572111" y="3859118"/>
        <a:ext cx="5066210" cy="570837"/>
      </dsp:txXfrm>
    </dsp:sp>
    <dsp:sp modelId="{83FDAAC7-44E1-4074-8FE2-281F2B9F8F1F}">
      <dsp:nvSpPr>
        <dsp:cNvPr id="0" name=""/>
        <dsp:cNvSpPr/>
      </dsp:nvSpPr>
      <dsp:spPr>
        <a:xfrm>
          <a:off x="4359" y="3864796"/>
          <a:ext cx="3567752" cy="559481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12210"/>
                <a:satOff val="-18034"/>
                <a:lumOff val="1981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12210"/>
                <a:satOff val="-18034"/>
                <a:lumOff val="1981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12210"/>
                <a:satOff val="-18034"/>
                <a:lumOff val="1981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12210"/>
                <a:satOff val="-18034"/>
                <a:lumOff val="1981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Arial" pitchFamily="34" charset="0"/>
              <a:cs typeface="Arial" pitchFamily="34" charset="0"/>
            </a:rPr>
            <a:t>Змішані</a:t>
          </a:r>
          <a:endParaRPr lang="ru-RU" sz="2000" b="1" i="1" kern="1200" dirty="0">
            <a:latin typeface="Arial" pitchFamily="34" charset="0"/>
            <a:cs typeface="Arial" pitchFamily="34" charset="0"/>
          </a:endParaRPr>
        </a:p>
      </dsp:txBody>
      <dsp:txXfrm>
        <a:off x="31671" y="3892108"/>
        <a:ext cx="3513128" cy="50485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54F10-AAF6-4400-B460-CCECB4E1F001}">
      <dsp:nvSpPr>
        <dsp:cNvPr id="0" name=""/>
        <dsp:cNvSpPr/>
      </dsp:nvSpPr>
      <dsp:spPr>
        <a:xfrm>
          <a:off x="3576471" y="21227"/>
          <a:ext cx="5351628" cy="10039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0" kern="120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b="0" kern="1200" dirty="0">
              <a:latin typeface="Arial" pitchFamily="34" charset="0"/>
              <a:cs typeface="Arial" pitchFamily="34" charset="0"/>
            </a:rPr>
            <a:t>, основна мета якого  - створення (модернізація)  основних фондів, що потребує інвестицій (будівництво  підприємства, моста) або </a:t>
          </a:r>
          <a:r>
            <a:rPr lang="uk-UA" sz="1400" kern="120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kern="1200" dirty="0">
              <a:latin typeface="Arial" pitchFamily="34" charset="0"/>
              <a:cs typeface="Arial" pitchFamily="34" charset="0"/>
            </a:rPr>
            <a:t> зі створення нового напрямку, який буде приносити інвестиційний дохід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3576471" y="146723"/>
        <a:ext cx="4975140" cy="752976"/>
      </dsp:txXfrm>
    </dsp:sp>
    <dsp:sp modelId="{01093C96-2F35-4C67-B23E-FC9FC1BD1EBE}">
      <dsp:nvSpPr>
        <dsp:cNvPr id="0" name=""/>
        <dsp:cNvSpPr/>
      </dsp:nvSpPr>
      <dsp:spPr>
        <a:xfrm>
          <a:off x="4359" y="346880"/>
          <a:ext cx="3567752" cy="31418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/>
            <a:t> </a:t>
          </a:r>
          <a:r>
            <a:rPr lang="uk-UA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ІНВЕСТИЦІЙНИЙ</a:t>
          </a:r>
        </a:p>
      </dsp:txBody>
      <dsp:txXfrm>
        <a:off x="19696" y="362217"/>
        <a:ext cx="3537078" cy="283510"/>
      </dsp:txXfrm>
    </dsp:sp>
    <dsp:sp modelId="{D87A75B5-F0FB-4B03-98B2-36D3F3E2E83C}">
      <dsp:nvSpPr>
        <dsp:cNvPr id="0" name=""/>
        <dsp:cNvSpPr/>
      </dsp:nvSpPr>
      <dsp:spPr>
        <a:xfrm>
          <a:off x="3572111" y="1014493"/>
          <a:ext cx="5351628" cy="9893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0" kern="120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b="0" kern="1200" dirty="0">
              <a:latin typeface="Arial" pitchFamily="34" charset="0"/>
              <a:cs typeface="Arial" pitchFamily="34" charset="0"/>
            </a:rPr>
            <a:t>, основна мета якого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розробка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і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застосування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інновацій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: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нових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технологій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ноу-хау та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інших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нововведень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що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забезпечують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розвиток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різних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систем: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технічних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економічних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виробничих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соціальних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та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ін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3572111" y="1138156"/>
        <a:ext cx="4980640" cy="741976"/>
      </dsp:txXfrm>
    </dsp:sp>
    <dsp:sp modelId="{7D344548-8484-4636-A257-378A3B7C0B67}">
      <dsp:nvSpPr>
        <dsp:cNvPr id="0" name=""/>
        <dsp:cNvSpPr/>
      </dsp:nvSpPr>
      <dsp:spPr>
        <a:xfrm>
          <a:off x="4359" y="1344399"/>
          <a:ext cx="3567752" cy="32948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12210"/>
                <a:satOff val="-18034"/>
                <a:lumOff val="1981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12210"/>
                <a:satOff val="-18034"/>
                <a:lumOff val="1981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12210"/>
                <a:satOff val="-18034"/>
                <a:lumOff val="1981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12210"/>
                <a:satOff val="-18034"/>
                <a:lumOff val="1981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312210"/>
              <a:satOff val="-18034"/>
              <a:lumOff val="1981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ІННОВАЦІЙНИЙ </a:t>
          </a:r>
          <a:endParaRPr lang="ru-RU" sz="1400" b="0" kern="1200" dirty="0"/>
        </a:p>
      </dsp:txBody>
      <dsp:txXfrm>
        <a:off x="20443" y="1360483"/>
        <a:ext cx="3535584" cy="297321"/>
      </dsp:txXfrm>
    </dsp:sp>
    <dsp:sp modelId="{3984F5E6-2F3A-4385-9585-DEE190A9E224}">
      <dsp:nvSpPr>
        <dsp:cNvPr id="0" name=""/>
        <dsp:cNvSpPr/>
      </dsp:nvSpPr>
      <dsp:spPr>
        <a:xfrm>
          <a:off x="3572111" y="2012332"/>
          <a:ext cx="5351628" cy="13032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спільна навчально-пізнавальна, творча або ігрова діяльність, що має спільну мету, узгоджені методи, способи діяльності, спрямована на досягнення загального результату за рішенням будь-якої проблеми, значущої для учасників </a:t>
          </a:r>
          <a:r>
            <a:rPr lang="uk-UA" sz="1400" kern="1200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572111" y="2175239"/>
        <a:ext cx="4862906" cy="977444"/>
      </dsp:txXfrm>
    </dsp:sp>
    <dsp:sp modelId="{FDE04044-3EC6-49DB-BD07-38C6381CA9E6}">
      <dsp:nvSpPr>
        <dsp:cNvPr id="0" name=""/>
        <dsp:cNvSpPr/>
      </dsp:nvSpPr>
      <dsp:spPr>
        <a:xfrm>
          <a:off x="4359" y="2488119"/>
          <a:ext cx="3567752" cy="35168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624420"/>
                <a:satOff val="-36069"/>
                <a:lumOff val="39631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24420"/>
                <a:satOff val="-36069"/>
                <a:lumOff val="39631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24420"/>
                <a:satOff val="-36069"/>
                <a:lumOff val="3963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24420"/>
                <a:satOff val="-36069"/>
                <a:lumOff val="3963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624420"/>
              <a:satOff val="-36069"/>
              <a:lumOff val="39631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НАВЧАЛЬНО-ОСВІТНІЙ</a:t>
          </a:r>
          <a:r>
            <a:rPr lang="uk-UA" sz="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27" y="2505287"/>
        <a:ext cx="3533416" cy="317349"/>
      </dsp:txXfrm>
    </dsp:sp>
    <dsp:sp modelId="{F2FDE9E3-A114-4F0F-AD94-7398A9DD4BFF}">
      <dsp:nvSpPr>
        <dsp:cNvPr id="0" name=""/>
        <dsp:cNvSpPr/>
      </dsp:nvSpPr>
      <dsp:spPr>
        <a:xfrm>
          <a:off x="3562264" y="3316177"/>
          <a:ext cx="5351628" cy="8497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 err="1">
              <a:latin typeface="Arial" pitchFamily="34" charset="0"/>
              <a:cs typeface="Arial" pitchFamily="34" charset="0"/>
            </a:rPr>
            <a:t>зосереджений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науково-дослідній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діяльності</a:t>
          </a:r>
          <a:r>
            <a:rPr lang="uk-UA" sz="1400" b="0" kern="1200" dirty="0">
              <a:latin typeface="Arial" pitchFamily="34" charset="0"/>
              <a:cs typeface="Arial" pitchFamily="34" charset="0"/>
            </a:rPr>
            <a:t>, розробці програмних засобів обробки інформації, нових матеріалів,  конструкцій і </a:t>
          </a:r>
          <a:r>
            <a:rPr lang="uk-UA" sz="1400" b="0" kern="1200" dirty="0" err="1">
              <a:latin typeface="Arial" pitchFamily="34" charset="0"/>
              <a:cs typeface="Arial" pitchFamily="34" charset="0"/>
            </a:rPr>
            <a:t>т.і</a:t>
          </a:r>
          <a:r>
            <a:rPr lang="uk-UA" sz="1400" b="0" kern="1200" dirty="0">
              <a:latin typeface="Arial" pitchFamily="34" charset="0"/>
              <a:cs typeface="Arial" pitchFamily="34" charset="0"/>
            </a:rPr>
            <a:t>.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3562264" y="3422398"/>
        <a:ext cx="5032967" cy="637323"/>
      </dsp:txXfrm>
    </dsp:sp>
    <dsp:sp modelId="{B33FF29E-FA1B-4012-9899-FCB1BE580336}">
      <dsp:nvSpPr>
        <dsp:cNvPr id="0" name=""/>
        <dsp:cNvSpPr/>
      </dsp:nvSpPr>
      <dsp:spPr>
        <a:xfrm>
          <a:off x="4359" y="3491388"/>
          <a:ext cx="3567752" cy="51524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624420"/>
                <a:satOff val="-36069"/>
                <a:lumOff val="39631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24420"/>
                <a:satOff val="-36069"/>
                <a:lumOff val="39631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24420"/>
                <a:satOff val="-36069"/>
                <a:lumOff val="3963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24420"/>
                <a:satOff val="-36069"/>
                <a:lumOff val="3963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624420"/>
              <a:satOff val="-36069"/>
              <a:lumOff val="39631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ДОСЛІДНИЦЬКИЙ</a:t>
          </a:r>
        </a:p>
      </dsp:txBody>
      <dsp:txXfrm>
        <a:off x="29511" y="3516540"/>
        <a:ext cx="3517448" cy="464939"/>
      </dsp:txXfrm>
    </dsp:sp>
    <dsp:sp modelId="{50B5EAA8-FC8B-446C-BBDE-8678240891E7}">
      <dsp:nvSpPr>
        <dsp:cNvPr id="0" name=""/>
        <dsp:cNvSpPr/>
      </dsp:nvSpPr>
      <dsp:spPr>
        <a:xfrm>
          <a:off x="3572111" y="4182429"/>
          <a:ext cx="5351628" cy="4855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комбіновані проєкти являють собою поєднання (комбінацію) різних видів проєктів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572111" y="4243124"/>
        <a:ext cx="5169543" cy="364171"/>
      </dsp:txXfrm>
    </dsp:sp>
    <dsp:sp modelId="{D6477AB8-6CE1-4AF3-96D3-48CCF87A8A4B}">
      <dsp:nvSpPr>
        <dsp:cNvPr id="0" name=""/>
        <dsp:cNvSpPr/>
      </dsp:nvSpPr>
      <dsp:spPr>
        <a:xfrm>
          <a:off x="4359" y="4238578"/>
          <a:ext cx="3567752" cy="37326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12210"/>
                <a:satOff val="-18034"/>
                <a:lumOff val="1981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12210"/>
                <a:satOff val="-18034"/>
                <a:lumOff val="1981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12210"/>
                <a:satOff val="-18034"/>
                <a:lumOff val="1981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12210"/>
                <a:satOff val="-18034"/>
                <a:lumOff val="1981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312210"/>
              <a:satOff val="-18034"/>
              <a:lumOff val="1981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КОМБІНОВАНИЙ </a:t>
          </a:r>
          <a:endParaRPr lang="ru-RU" sz="19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80" y="4256799"/>
        <a:ext cx="3531310" cy="33682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6B31B-F043-4B3C-B9FB-7F5BE47778F9}">
      <dsp:nvSpPr>
        <dsp:cNvPr id="0" name=""/>
        <dsp:cNvSpPr/>
      </dsp:nvSpPr>
      <dsp:spPr>
        <a:xfrm rot="10800000">
          <a:off x="861157" y="36334"/>
          <a:ext cx="7205785" cy="74113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430" tIns="53340" rIns="99568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</a:rPr>
            <a:t>АЛЬТЕРНАТИВНІ</a:t>
          </a:r>
          <a:endParaRPr lang="ru-RU" sz="1400" b="1" kern="1200" dirty="0">
            <a:solidFill>
              <a:srgbClr val="FF0000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реалізація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яких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недоцільна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при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прийнятті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рішення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про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здійснення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іншого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046440" y="36334"/>
        <a:ext cx="7020502" cy="741133"/>
      </dsp:txXfrm>
    </dsp:sp>
    <dsp:sp modelId="{5E4F80DB-9DD4-402D-9829-B73C4851B68F}">
      <dsp:nvSpPr>
        <dsp:cNvPr id="0" name=""/>
        <dsp:cNvSpPr/>
      </dsp:nvSpPr>
      <dsp:spPr>
        <a:xfrm>
          <a:off x="686072" y="0"/>
          <a:ext cx="890442" cy="8113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C7F1C5-03A9-4E1F-AF6F-0763EE749053}">
      <dsp:nvSpPr>
        <dsp:cNvPr id="0" name=""/>
        <dsp:cNvSpPr/>
      </dsp:nvSpPr>
      <dsp:spPr>
        <a:xfrm rot="10800000">
          <a:off x="895800" y="990208"/>
          <a:ext cx="7136498" cy="1060014"/>
        </a:xfrm>
        <a:prstGeom prst="homePlate">
          <a:avLst/>
        </a:prstGeom>
        <a:gradFill rotWithShape="0">
          <a:gsLst>
            <a:gs pos="0">
              <a:schemeClr val="accent2">
                <a:hueOff val="-209531"/>
                <a:satOff val="-2415"/>
                <a:lumOff val="540"/>
                <a:alphaOff val="0"/>
                <a:tint val="62000"/>
                <a:satMod val="180000"/>
              </a:schemeClr>
            </a:gs>
            <a:gs pos="65000">
              <a:schemeClr val="accent2">
                <a:hueOff val="-209531"/>
                <a:satOff val="-2415"/>
                <a:lumOff val="540"/>
                <a:alphaOff val="0"/>
                <a:tint val="32000"/>
                <a:satMod val="250000"/>
              </a:schemeClr>
            </a:gs>
            <a:gs pos="100000">
              <a:schemeClr val="accent2">
                <a:hueOff val="-209531"/>
                <a:satOff val="-2415"/>
                <a:lumOff val="54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430" tIns="53340" rIns="99568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</a:rPr>
            <a:t>ЗАМІЩЕННЯ</a:t>
          </a:r>
          <a:endParaRPr lang="ru-RU" sz="1400" b="1" kern="1200" dirty="0">
            <a:solidFill>
              <a:srgbClr val="FF0000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рентабельність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одного з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яких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залежить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від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реалізації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іншого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оскільки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прибутковість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першого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знижується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при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прийнятті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другого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160803" y="990208"/>
        <a:ext cx="6871495" cy="1060014"/>
      </dsp:txXfrm>
    </dsp:sp>
    <dsp:sp modelId="{B65F2D8C-764B-4FEE-B059-196245F154A1}">
      <dsp:nvSpPr>
        <dsp:cNvPr id="0" name=""/>
        <dsp:cNvSpPr/>
      </dsp:nvSpPr>
      <dsp:spPr>
        <a:xfrm>
          <a:off x="417487" y="1148607"/>
          <a:ext cx="878736" cy="7210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CF5236-C6A1-4B2B-9AD2-4D15DF85DF72}">
      <dsp:nvSpPr>
        <dsp:cNvPr id="0" name=""/>
        <dsp:cNvSpPr/>
      </dsp:nvSpPr>
      <dsp:spPr>
        <a:xfrm rot="10800000">
          <a:off x="895800" y="2227869"/>
          <a:ext cx="7136498" cy="898529"/>
        </a:xfrm>
        <a:prstGeom prst="homePlate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tint val="62000"/>
                <a:satMod val="180000"/>
              </a:schemeClr>
            </a:gs>
            <a:gs pos="65000">
              <a:schemeClr val="accent2">
                <a:hueOff val="-419062"/>
                <a:satOff val="-4829"/>
                <a:lumOff val="1079"/>
                <a:alphaOff val="0"/>
                <a:tint val="32000"/>
                <a:satMod val="250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430" tIns="53340" rIns="99568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ВЗАЄМОДОПОВНЮЮЧІ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 err="1"/>
            <a:t>Проєкти</a:t>
          </a:r>
          <a:r>
            <a:rPr lang="uk-UA" sz="1400" b="1" kern="1200" dirty="0"/>
            <a:t>, успішна реалізація яких можлива при одночасному їх здійсненні</a:t>
          </a:r>
          <a:endParaRPr lang="ru-RU" sz="1400" b="1" kern="1200" dirty="0"/>
        </a:p>
      </dsp:txBody>
      <dsp:txXfrm rot="10800000">
        <a:off x="1120432" y="2227869"/>
        <a:ext cx="6911866" cy="898529"/>
      </dsp:txXfrm>
    </dsp:sp>
    <dsp:sp modelId="{880A6E98-F6B2-4A53-80E4-315BFF3A1DAB}">
      <dsp:nvSpPr>
        <dsp:cNvPr id="0" name=""/>
        <dsp:cNvSpPr/>
      </dsp:nvSpPr>
      <dsp:spPr>
        <a:xfrm>
          <a:off x="417484" y="2316011"/>
          <a:ext cx="916032" cy="7410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75F651-D091-4D37-BB1D-3EE71B9B4532}">
      <dsp:nvSpPr>
        <dsp:cNvPr id="0" name=""/>
        <dsp:cNvSpPr/>
      </dsp:nvSpPr>
      <dsp:spPr>
        <a:xfrm rot="10800000">
          <a:off x="895800" y="3304045"/>
          <a:ext cx="7136498" cy="906950"/>
        </a:xfrm>
        <a:prstGeom prst="homePlate">
          <a:avLst/>
        </a:prstGeom>
        <a:gradFill rotWithShape="0">
          <a:gsLst>
            <a:gs pos="0">
              <a:schemeClr val="accent2">
                <a:hueOff val="-628592"/>
                <a:satOff val="-7244"/>
                <a:lumOff val="1619"/>
                <a:alphaOff val="0"/>
                <a:tint val="62000"/>
                <a:satMod val="180000"/>
              </a:schemeClr>
            </a:gs>
            <a:gs pos="65000">
              <a:schemeClr val="accent2">
                <a:hueOff val="-628592"/>
                <a:satOff val="-7244"/>
                <a:lumOff val="1619"/>
                <a:alphaOff val="0"/>
                <a:tint val="32000"/>
                <a:satMod val="250000"/>
              </a:schemeClr>
            </a:gs>
            <a:gs pos="100000">
              <a:schemeClr val="accent2">
                <a:hueOff val="-628592"/>
                <a:satOff val="-7244"/>
                <a:lumOff val="161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430" tIns="53340" rIns="99568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</a:rPr>
            <a:t>НЕЗАЛЕЖНІ</a:t>
          </a:r>
          <a:endParaRPr lang="ru-RU" sz="1400" b="1" kern="1200" dirty="0">
            <a:solidFill>
              <a:srgbClr val="FF0000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 err="1"/>
            <a:t>Проєкти</a:t>
          </a:r>
          <a:r>
            <a:rPr lang="ru-RU" sz="1400" b="1" kern="1200" dirty="0"/>
            <a:t>, </a:t>
          </a:r>
          <a:r>
            <a:rPr lang="ru-RU" sz="1400" b="1" kern="1200" dirty="0" err="1"/>
            <a:t>реалізація</a:t>
          </a:r>
          <a:r>
            <a:rPr lang="ru-RU" sz="1400" b="1" kern="1200" dirty="0"/>
            <a:t> </a:t>
          </a:r>
          <a:r>
            <a:rPr lang="ru-RU" sz="1400" b="1" kern="1200" dirty="0" err="1"/>
            <a:t>або</a:t>
          </a:r>
          <a:r>
            <a:rPr lang="ru-RU" sz="1400" b="1" kern="1200" dirty="0"/>
            <a:t> </a:t>
          </a:r>
          <a:r>
            <a:rPr lang="ru-RU" sz="1400" b="1" kern="1200" dirty="0" err="1"/>
            <a:t>відмова</a:t>
          </a:r>
          <a:r>
            <a:rPr lang="ru-RU" sz="1400" b="1" kern="1200" dirty="0"/>
            <a:t> </a:t>
          </a:r>
          <a:r>
            <a:rPr lang="ru-RU" sz="1400" b="1" kern="1200" dirty="0" err="1"/>
            <a:t>від</a:t>
          </a:r>
          <a:r>
            <a:rPr lang="ru-RU" sz="1400" b="1" kern="1200" dirty="0"/>
            <a:t> </a:t>
          </a:r>
          <a:r>
            <a:rPr lang="ru-RU" sz="1400" b="1" kern="1200" dirty="0" err="1"/>
            <a:t>яких</a:t>
          </a:r>
          <a:r>
            <a:rPr lang="ru-RU" sz="1400" b="1" kern="1200" dirty="0"/>
            <a:t> не </a:t>
          </a:r>
          <a:r>
            <a:rPr lang="ru-RU" sz="1400" b="1" kern="1200" dirty="0" err="1"/>
            <a:t>впливають</a:t>
          </a:r>
          <a:r>
            <a:rPr lang="ru-RU" sz="1400" b="1" kern="1200" dirty="0"/>
            <a:t> на </a:t>
          </a:r>
          <a:r>
            <a:rPr lang="ru-RU" sz="1400" b="1" kern="1200" dirty="0" err="1"/>
            <a:t>прибутковість</a:t>
          </a:r>
          <a:r>
            <a:rPr lang="ru-RU" sz="1400" b="1" kern="1200" dirty="0"/>
            <a:t> </a:t>
          </a:r>
          <a:r>
            <a:rPr lang="ru-RU" sz="1400" b="1" kern="1200" dirty="0" err="1"/>
            <a:t>інших</a:t>
          </a:r>
          <a:r>
            <a:rPr lang="ru-RU" sz="1400" b="1" kern="1200" dirty="0"/>
            <a:t> </a:t>
          </a:r>
          <a:r>
            <a:rPr lang="ru-RU" sz="1400" b="1" kern="1200" dirty="0" err="1"/>
            <a:t>проєктів</a:t>
          </a:r>
          <a:endParaRPr lang="ru-RU" sz="1400" b="1" kern="1200" dirty="0"/>
        </a:p>
      </dsp:txBody>
      <dsp:txXfrm rot="10800000">
        <a:off x="1122537" y="3304045"/>
        <a:ext cx="6909761" cy="906950"/>
      </dsp:txXfrm>
    </dsp:sp>
    <dsp:sp modelId="{0A21E05D-6345-4896-A4CD-060C7A9D70E5}">
      <dsp:nvSpPr>
        <dsp:cNvPr id="0" name=""/>
        <dsp:cNvSpPr/>
      </dsp:nvSpPr>
      <dsp:spPr>
        <a:xfrm>
          <a:off x="707803" y="3410928"/>
          <a:ext cx="723458" cy="67918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E469AA-067B-4D95-A48B-649F598EA9D5}">
      <dsp:nvSpPr>
        <dsp:cNvPr id="0" name=""/>
        <dsp:cNvSpPr/>
      </dsp:nvSpPr>
      <dsp:spPr>
        <a:xfrm rot="10800000">
          <a:off x="874543" y="4436031"/>
          <a:ext cx="7242595" cy="595115"/>
        </a:xfrm>
        <a:prstGeom prst="homePlate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62000"/>
                <a:satMod val="180000"/>
              </a:schemeClr>
            </a:gs>
            <a:gs pos="65000">
              <a:schemeClr val="accent2">
                <a:hueOff val="-838123"/>
                <a:satOff val="-9658"/>
                <a:lumOff val="2159"/>
                <a:alphaOff val="0"/>
                <a:tint val="32000"/>
                <a:satMod val="250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430" tIns="53340" rIns="99568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</a:rPr>
            <a:t>СИНЕРГЕТИЧНІ</a:t>
          </a:r>
          <a:endParaRPr lang="ru-RU" sz="1400" b="1" kern="1200" dirty="0">
            <a:solidFill>
              <a:srgbClr val="FF0000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 err="1"/>
            <a:t>Проєкти</a:t>
          </a:r>
          <a:r>
            <a:rPr lang="ru-RU" sz="1400" b="1" kern="1200" dirty="0"/>
            <a:t>, </a:t>
          </a:r>
          <a:r>
            <a:rPr lang="ru-RU" sz="1400" b="1" kern="1200" dirty="0" err="1"/>
            <a:t>що</a:t>
          </a:r>
          <a:r>
            <a:rPr lang="ru-RU" sz="1400" b="1" kern="1200" dirty="0"/>
            <a:t> </a:t>
          </a:r>
          <a:r>
            <a:rPr lang="ru-RU" sz="1400" b="1" kern="1200" dirty="0" err="1"/>
            <a:t>збільшують</a:t>
          </a:r>
          <a:r>
            <a:rPr lang="ru-RU" sz="1400" b="1" kern="1200" dirty="0"/>
            <a:t> </a:t>
          </a:r>
          <a:r>
            <a:rPr lang="ru-RU" sz="1400" b="1" kern="1200" dirty="0" err="1"/>
            <a:t>прибутковість</a:t>
          </a:r>
          <a:r>
            <a:rPr lang="ru-RU" sz="1400" b="1" kern="1200" dirty="0"/>
            <a:t> один одного</a:t>
          </a:r>
        </a:p>
      </dsp:txBody>
      <dsp:txXfrm rot="10800000">
        <a:off x="1023322" y="4436031"/>
        <a:ext cx="7093816" cy="595115"/>
      </dsp:txXfrm>
    </dsp:sp>
    <dsp:sp modelId="{0FDB5164-8032-4B3C-8607-A1A4E1BACEE9}">
      <dsp:nvSpPr>
        <dsp:cNvPr id="0" name=""/>
        <dsp:cNvSpPr/>
      </dsp:nvSpPr>
      <dsp:spPr>
        <a:xfrm>
          <a:off x="446797" y="4355679"/>
          <a:ext cx="1432574" cy="68989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BF448-0854-487E-9D38-42CACE6B10E5}">
      <dsp:nvSpPr>
        <dsp:cNvPr id="0" name=""/>
        <dsp:cNvSpPr/>
      </dsp:nvSpPr>
      <dsp:spPr>
        <a:xfrm>
          <a:off x="1407" y="1296348"/>
          <a:ext cx="1768586" cy="6609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І етап</a:t>
          </a:r>
          <a:endParaRPr lang="ru-RU" sz="1500" kern="1200" dirty="0"/>
        </a:p>
      </dsp:txBody>
      <dsp:txXfrm>
        <a:off x="1407" y="1296348"/>
        <a:ext cx="1768586" cy="440607"/>
      </dsp:txXfrm>
    </dsp:sp>
    <dsp:sp modelId="{8C49058B-F1F7-44E6-A96C-3F86923E035D}">
      <dsp:nvSpPr>
        <dsp:cNvPr id="0" name=""/>
        <dsp:cNvSpPr/>
      </dsp:nvSpPr>
      <dsp:spPr>
        <a:xfrm>
          <a:off x="363648" y="1736955"/>
          <a:ext cx="1768586" cy="313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Виникнення ідеї й аналіз ситуації.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Постановка мети </a:t>
          </a:r>
          <a:r>
            <a:rPr lang="uk-UA" sz="1500" b="1" i="1" kern="1200" dirty="0" err="1"/>
            <a:t>проєкту</a:t>
          </a:r>
          <a:r>
            <a:rPr lang="uk-UA" sz="1500" b="1" kern="1200" dirty="0"/>
            <a:t>.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Визначення завдань</a:t>
          </a:r>
          <a:r>
            <a:rPr lang="uk-UA" sz="1500" b="1" kern="1200" dirty="0"/>
            <a:t>. 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Встановлення термінів і обсягу робіт. </a:t>
          </a:r>
          <a:endParaRPr lang="ru-RU" sz="1500" b="1" kern="1200" dirty="0"/>
        </a:p>
      </dsp:txBody>
      <dsp:txXfrm>
        <a:off x="415448" y="1788755"/>
        <a:ext cx="1664986" cy="3028400"/>
      </dsp:txXfrm>
    </dsp:sp>
    <dsp:sp modelId="{1D452449-3D09-48E9-84C0-5C1E4022DBB8}">
      <dsp:nvSpPr>
        <dsp:cNvPr id="0" name=""/>
        <dsp:cNvSpPr/>
      </dsp:nvSpPr>
      <dsp:spPr>
        <a:xfrm>
          <a:off x="2038105" y="1296488"/>
          <a:ext cx="568396" cy="440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2038105" y="1384553"/>
        <a:ext cx="436298" cy="264196"/>
      </dsp:txXfrm>
    </dsp:sp>
    <dsp:sp modelId="{34E0375E-30AB-44C0-B06C-B85CD218E9E4}">
      <dsp:nvSpPr>
        <dsp:cNvPr id="0" name=""/>
        <dsp:cNvSpPr/>
      </dsp:nvSpPr>
      <dsp:spPr>
        <a:xfrm>
          <a:off x="2842439" y="1296348"/>
          <a:ext cx="1768586" cy="6609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ІІ етап</a:t>
          </a:r>
          <a:endParaRPr lang="ru-RU" sz="1500" kern="1200" dirty="0"/>
        </a:p>
      </dsp:txBody>
      <dsp:txXfrm>
        <a:off x="2842439" y="1296348"/>
        <a:ext cx="1768586" cy="440607"/>
      </dsp:txXfrm>
    </dsp:sp>
    <dsp:sp modelId="{9069CCF5-B60B-4640-8D6C-8B833838F7BD}">
      <dsp:nvSpPr>
        <dsp:cNvPr id="0" name=""/>
        <dsp:cNvSpPr/>
      </dsp:nvSpPr>
      <dsp:spPr>
        <a:xfrm>
          <a:off x="3204680" y="1736955"/>
          <a:ext cx="1768586" cy="313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Планування робіт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 Залучення засобів</a:t>
          </a:r>
          <a:endParaRPr lang="ru-RU" sz="1500" b="1" kern="1200" dirty="0"/>
        </a:p>
      </dsp:txBody>
      <dsp:txXfrm>
        <a:off x="3256480" y="1788755"/>
        <a:ext cx="1664986" cy="3028400"/>
      </dsp:txXfrm>
    </dsp:sp>
    <dsp:sp modelId="{9DA2BFB4-AB92-4647-9454-2A909A4B39BE}">
      <dsp:nvSpPr>
        <dsp:cNvPr id="0" name=""/>
        <dsp:cNvSpPr/>
      </dsp:nvSpPr>
      <dsp:spPr>
        <a:xfrm>
          <a:off x="4879137" y="1296488"/>
          <a:ext cx="568396" cy="440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99976"/>
            <a:satOff val="-21261"/>
            <a:lumOff val="2099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879137" y="1384553"/>
        <a:ext cx="436298" cy="264196"/>
      </dsp:txXfrm>
    </dsp:sp>
    <dsp:sp modelId="{22E59416-172D-41F4-8B21-604A152EB885}">
      <dsp:nvSpPr>
        <dsp:cNvPr id="0" name=""/>
        <dsp:cNvSpPr/>
      </dsp:nvSpPr>
      <dsp:spPr>
        <a:xfrm>
          <a:off x="5683471" y="1296348"/>
          <a:ext cx="1768586" cy="6609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ІІІ етап</a:t>
          </a:r>
          <a:endParaRPr lang="ru-RU" sz="1500" kern="1200" dirty="0"/>
        </a:p>
      </dsp:txBody>
      <dsp:txXfrm>
        <a:off x="5683471" y="1296348"/>
        <a:ext cx="1768586" cy="440607"/>
      </dsp:txXfrm>
    </dsp:sp>
    <dsp:sp modelId="{1B9D54AA-9830-4A49-A2A6-8BD1799F0743}">
      <dsp:nvSpPr>
        <dsp:cNvPr id="0" name=""/>
        <dsp:cNvSpPr/>
      </dsp:nvSpPr>
      <dsp:spPr>
        <a:xfrm>
          <a:off x="6045711" y="1736955"/>
          <a:ext cx="1768586" cy="313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Запуск і здійснення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Контроль над реалізацією</a:t>
          </a:r>
          <a:endParaRPr lang="ru-RU" sz="1500" b="1" kern="1200" dirty="0"/>
        </a:p>
      </dsp:txBody>
      <dsp:txXfrm>
        <a:off x="6097511" y="1788755"/>
        <a:ext cx="1664986" cy="3028400"/>
      </dsp:txXfrm>
    </dsp:sp>
    <dsp:sp modelId="{590FE343-4DA8-47C6-8C11-6C1B49EA9AAA}">
      <dsp:nvSpPr>
        <dsp:cNvPr id="0" name=""/>
        <dsp:cNvSpPr/>
      </dsp:nvSpPr>
      <dsp:spPr>
        <a:xfrm>
          <a:off x="7720169" y="1296488"/>
          <a:ext cx="568396" cy="440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99952"/>
            <a:satOff val="-42523"/>
            <a:lumOff val="4198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7720169" y="1384553"/>
        <a:ext cx="436298" cy="264196"/>
      </dsp:txXfrm>
    </dsp:sp>
    <dsp:sp modelId="{07A88AC4-8251-4348-9E15-DBCE28AEA22F}">
      <dsp:nvSpPr>
        <dsp:cNvPr id="0" name=""/>
        <dsp:cNvSpPr/>
      </dsp:nvSpPr>
      <dsp:spPr>
        <a:xfrm>
          <a:off x="8524503" y="1296348"/>
          <a:ext cx="1768586" cy="6609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І</a:t>
          </a:r>
          <a:r>
            <a:rPr lang="en-US" sz="1500" kern="1200" dirty="0"/>
            <a:t>V </a:t>
          </a:r>
          <a:r>
            <a:rPr lang="uk-UA" sz="1500" kern="1200" dirty="0"/>
            <a:t>етап</a:t>
          </a:r>
          <a:endParaRPr lang="ru-RU" sz="1500" kern="1200" dirty="0"/>
        </a:p>
      </dsp:txBody>
      <dsp:txXfrm>
        <a:off x="8524503" y="1296348"/>
        <a:ext cx="1768586" cy="440607"/>
      </dsp:txXfrm>
    </dsp:sp>
    <dsp:sp modelId="{5CDF2F70-5E85-43B3-BC53-2602DDCA893C}">
      <dsp:nvSpPr>
        <dsp:cNvPr id="0" name=""/>
        <dsp:cNvSpPr/>
      </dsp:nvSpPr>
      <dsp:spPr>
        <a:xfrm>
          <a:off x="8886743" y="1736955"/>
          <a:ext cx="1768586" cy="313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Завершення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Аналіз ефективності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kern="1200" dirty="0"/>
            <a:t>Висновки та перспективи</a:t>
          </a:r>
          <a:endParaRPr lang="ru-RU" sz="1500" b="1" kern="1200" dirty="0"/>
        </a:p>
      </dsp:txBody>
      <dsp:txXfrm>
        <a:off x="8938543" y="1788755"/>
        <a:ext cx="1664986" cy="3028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C1C88-E2EB-4F2E-AF1D-B656D3B93448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1</a:t>
          </a:r>
          <a:endParaRPr lang="ru-RU" sz="3700" kern="1200" dirty="0"/>
        </a:p>
      </dsp:txBody>
      <dsp:txXfrm rot="-5400000">
        <a:off x="1" y="842399"/>
        <a:ext cx="1683092" cy="721325"/>
      </dsp:txXfrm>
    </dsp:sp>
    <dsp:sp modelId="{0214CD86-F581-4541-91DF-67D0ED053B73}">
      <dsp:nvSpPr>
        <dsp:cNvPr id="0" name=""/>
        <dsp:cNvSpPr/>
      </dsp:nvSpPr>
      <dsp:spPr>
        <a:xfrm rot="5400000">
          <a:off x="4524160" y="-2840214"/>
          <a:ext cx="1562871" cy="7245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1" kern="1200" dirty="0"/>
            <a:t>Робота в малих групах: визначити 5 ознак проєктної діяльності </a:t>
          </a:r>
          <a:endParaRPr lang="ru-RU" sz="2800" b="1" kern="1200" dirty="0"/>
        </a:p>
      </dsp:txBody>
      <dsp:txXfrm rot="-5400000">
        <a:off x="1683093" y="77146"/>
        <a:ext cx="7168714" cy="1410285"/>
      </dsp:txXfrm>
    </dsp:sp>
    <dsp:sp modelId="{CBBEA463-A5AB-4D97-AD7C-6A9627B4FCFB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1">
            <a:shade val="50000"/>
            <a:hueOff val="780526"/>
            <a:satOff val="-45086"/>
            <a:lumOff val="49539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780526"/>
              <a:satOff val="-45086"/>
              <a:lumOff val="49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kern="1200" dirty="0"/>
            <a:t>2.</a:t>
          </a:r>
        </a:p>
      </dsp:txBody>
      <dsp:txXfrm rot="-5400000">
        <a:off x="1" y="2962237"/>
        <a:ext cx="1683092" cy="721325"/>
      </dsp:txXfrm>
    </dsp:sp>
    <dsp:sp modelId="{A5815DA7-03FF-4DD9-B0B9-C0E1CDE663F3}">
      <dsp:nvSpPr>
        <dsp:cNvPr id="0" name=""/>
        <dsp:cNvSpPr/>
      </dsp:nvSpPr>
      <dsp:spPr>
        <a:xfrm rot="5400000">
          <a:off x="4524160" y="-720376"/>
          <a:ext cx="1562871" cy="7245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780526"/>
              <a:satOff val="-45086"/>
              <a:lumOff val="49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1" kern="1200" dirty="0"/>
            <a:t>записати на дошці 5 найважливіших ознак від кожної команди</a:t>
          </a:r>
          <a:endParaRPr lang="ru-RU" sz="2800" b="1" kern="1200" dirty="0"/>
        </a:p>
      </dsp:txBody>
      <dsp:txXfrm rot="-5400000">
        <a:off x="1683093" y="2196984"/>
        <a:ext cx="7168714" cy="14102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7453E-6601-444F-B791-CE419C75B051}">
      <dsp:nvSpPr>
        <dsp:cNvPr id="0" name=""/>
        <dsp:cNvSpPr/>
      </dsp:nvSpPr>
      <dsp:spPr>
        <a:xfrm>
          <a:off x="882641" y="3165"/>
          <a:ext cx="3343518" cy="6233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Команда 1</a:t>
          </a:r>
          <a:endParaRPr lang="ru-RU" sz="2000" b="1" kern="1200" dirty="0"/>
        </a:p>
      </dsp:txBody>
      <dsp:txXfrm>
        <a:off x="900900" y="21424"/>
        <a:ext cx="3307000" cy="586879"/>
      </dsp:txXfrm>
    </dsp:sp>
    <dsp:sp modelId="{B18A3CB8-A182-4762-9797-A38949E7CBF4}">
      <dsp:nvSpPr>
        <dsp:cNvPr id="0" name=""/>
        <dsp:cNvSpPr/>
      </dsp:nvSpPr>
      <dsp:spPr>
        <a:xfrm>
          <a:off x="1216993" y="626562"/>
          <a:ext cx="334351" cy="467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548"/>
              </a:lnTo>
              <a:lnTo>
                <a:pt x="334351" y="467548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65349-2C0F-439D-82DA-E5404F74C9C6}">
      <dsp:nvSpPr>
        <dsp:cNvPr id="0" name=""/>
        <dsp:cNvSpPr/>
      </dsp:nvSpPr>
      <dsp:spPr>
        <a:xfrm>
          <a:off x="1551345" y="782412"/>
          <a:ext cx="2904923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1.</a:t>
          </a:r>
          <a:endParaRPr lang="ru-RU" sz="1800" b="1" kern="1200" dirty="0"/>
        </a:p>
      </dsp:txBody>
      <dsp:txXfrm>
        <a:off x="1569604" y="800671"/>
        <a:ext cx="2868405" cy="586879"/>
      </dsp:txXfrm>
    </dsp:sp>
    <dsp:sp modelId="{1468AE53-7AB9-4451-AC41-1997F9FE0E81}">
      <dsp:nvSpPr>
        <dsp:cNvPr id="0" name=""/>
        <dsp:cNvSpPr/>
      </dsp:nvSpPr>
      <dsp:spPr>
        <a:xfrm>
          <a:off x="1216993" y="626562"/>
          <a:ext cx="334351" cy="1246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795"/>
              </a:lnTo>
              <a:lnTo>
                <a:pt x="334351" y="1246795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0B2EC-E65D-41D8-8850-B48EF7B6858E}">
      <dsp:nvSpPr>
        <dsp:cNvPr id="0" name=""/>
        <dsp:cNvSpPr/>
      </dsp:nvSpPr>
      <dsp:spPr>
        <a:xfrm>
          <a:off x="1551345" y="1561659"/>
          <a:ext cx="2933768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156105"/>
              <a:satOff val="-9017"/>
              <a:lumOff val="9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2.</a:t>
          </a:r>
          <a:endParaRPr lang="ru-RU" sz="1800" b="1" kern="1200" dirty="0"/>
        </a:p>
      </dsp:txBody>
      <dsp:txXfrm>
        <a:off x="1569604" y="1579918"/>
        <a:ext cx="2897250" cy="586879"/>
      </dsp:txXfrm>
    </dsp:sp>
    <dsp:sp modelId="{028ACDF6-3E90-4486-B692-12462D0D7784}">
      <dsp:nvSpPr>
        <dsp:cNvPr id="0" name=""/>
        <dsp:cNvSpPr/>
      </dsp:nvSpPr>
      <dsp:spPr>
        <a:xfrm>
          <a:off x="1216993" y="626562"/>
          <a:ext cx="334351" cy="2026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042"/>
              </a:lnTo>
              <a:lnTo>
                <a:pt x="334351" y="2026042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8A9B0-53B6-4E3B-8E97-750F9C550255}">
      <dsp:nvSpPr>
        <dsp:cNvPr id="0" name=""/>
        <dsp:cNvSpPr/>
      </dsp:nvSpPr>
      <dsp:spPr>
        <a:xfrm>
          <a:off x="1551345" y="2340906"/>
          <a:ext cx="2933768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3.</a:t>
          </a:r>
          <a:endParaRPr lang="ru-RU" sz="1800" b="1" kern="1200" dirty="0"/>
        </a:p>
      </dsp:txBody>
      <dsp:txXfrm>
        <a:off x="1569604" y="2359165"/>
        <a:ext cx="2897250" cy="586879"/>
      </dsp:txXfrm>
    </dsp:sp>
    <dsp:sp modelId="{7C54E613-78E1-4C6C-B388-0A8135C3918A}">
      <dsp:nvSpPr>
        <dsp:cNvPr id="0" name=""/>
        <dsp:cNvSpPr/>
      </dsp:nvSpPr>
      <dsp:spPr>
        <a:xfrm>
          <a:off x="1216993" y="626562"/>
          <a:ext cx="334351" cy="2805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5289"/>
              </a:lnTo>
              <a:lnTo>
                <a:pt x="334351" y="2805289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296CF-699C-4CFD-B498-236870213742}">
      <dsp:nvSpPr>
        <dsp:cNvPr id="0" name=""/>
        <dsp:cNvSpPr/>
      </dsp:nvSpPr>
      <dsp:spPr>
        <a:xfrm>
          <a:off x="1551345" y="3120153"/>
          <a:ext cx="2904933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468315"/>
              <a:satOff val="-27052"/>
              <a:lumOff val="29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4.</a:t>
          </a:r>
          <a:endParaRPr lang="ru-RU" sz="1800" b="1" kern="1200" dirty="0"/>
        </a:p>
      </dsp:txBody>
      <dsp:txXfrm>
        <a:off x="1569604" y="3138412"/>
        <a:ext cx="2868415" cy="586879"/>
      </dsp:txXfrm>
    </dsp:sp>
    <dsp:sp modelId="{733DC38A-7D14-4708-96E2-E645D01D72C8}">
      <dsp:nvSpPr>
        <dsp:cNvPr id="0" name=""/>
        <dsp:cNvSpPr/>
      </dsp:nvSpPr>
      <dsp:spPr>
        <a:xfrm>
          <a:off x="1216993" y="626562"/>
          <a:ext cx="334351" cy="358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4536"/>
              </a:lnTo>
              <a:lnTo>
                <a:pt x="334351" y="3584536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6EF45-E453-4C38-9013-BD43D1B6AE54}">
      <dsp:nvSpPr>
        <dsp:cNvPr id="0" name=""/>
        <dsp:cNvSpPr/>
      </dsp:nvSpPr>
      <dsp:spPr>
        <a:xfrm>
          <a:off x="1551345" y="3899400"/>
          <a:ext cx="2904923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5</a:t>
          </a:r>
          <a:r>
            <a:rPr lang="uk-UA" sz="3600" kern="1200" dirty="0"/>
            <a:t>.</a:t>
          </a:r>
          <a:endParaRPr lang="ru-RU" sz="3600" kern="1200" dirty="0"/>
        </a:p>
      </dsp:txBody>
      <dsp:txXfrm>
        <a:off x="1569604" y="3917659"/>
        <a:ext cx="2868405" cy="586879"/>
      </dsp:txXfrm>
    </dsp:sp>
    <dsp:sp modelId="{5A61C1BA-70BF-487E-B94B-310FF2E265BA}">
      <dsp:nvSpPr>
        <dsp:cNvPr id="0" name=""/>
        <dsp:cNvSpPr/>
      </dsp:nvSpPr>
      <dsp:spPr>
        <a:xfrm>
          <a:off x="4537859" y="3165"/>
          <a:ext cx="3358641" cy="6233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780526"/>
            <a:satOff val="-45086"/>
            <a:lumOff val="4953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Команда 2</a:t>
          </a:r>
          <a:endParaRPr lang="ru-RU" sz="2000" b="1" kern="1200" dirty="0"/>
        </a:p>
      </dsp:txBody>
      <dsp:txXfrm>
        <a:off x="4556118" y="21424"/>
        <a:ext cx="3322123" cy="586879"/>
      </dsp:txXfrm>
    </dsp:sp>
    <dsp:sp modelId="{1511E08D-70AA-47A9-8375-A9A5A4FA93A4}">
      <dsp:nvSpPr>
        <dsp:cNvPr id="0" name=""/>
        <dsp:cNvSpPr/>
      </dsp:nvSpPr>
      <dsp:spPr>
        <a:xfrm>
          <a:off x="4873723" y="626562"/>
          <a:ext cx="335864" cy="467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548"/>
              </a:lnTo>
              <a:lnTo>
                <a:pt x="335864" y="467548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746AF-27BF-4828-AB7C-6F2B7AB91CE3}">
      <dsp:nvSpPr>
        <dsp:cNvPr id="0" name=""/>
        <dsp:cNvSpPr/>
      </dsp:nvSpPr>
      <dsp:spPr>
        <a:xfrm>
          <a:off x="5209587" y="782412"/>
          <a:ext cx="2835870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780526"/>
              <a:satOff val="-45086"/>
              <a:lumOff val="49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1.</a:t>
          </a:r>
          <a:endParaRPr lang="ru-RU" sz="2000" b="1" kern="1200" dirty="0"/>
        </a:p>
      </dsp:txBody>
      <dsp:txXfrm>
        <a:off x="5227846" y="800671"/>
        <a:ext cx="2799352" cy="586879"/>
      </dsp:txXfrm>
    </dsp:sp>
    <dsp:sp modelId="{86310AFA-26CF-4305-9EDA-060E6B26E65F}">
      <dsp:nvSpPr>
        <dsp:cNvPr id="0" name=""/>
        <dsp:cNvSpPr/>
      </dsp:nvSpPr>
      <dsp:spPr>
        <a:xfrm>
          <a:off x="4873723" y="626562"/>
          <a:ext cx="335864" cy="1246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795"/>
              </a:lnTo>
              <a:lnTo>
                <a:pt x="335864" y="1246795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42055-A6B6-4C6F-BAEA-EDEFE95A9C0D}">
      <dsp:nvSpPr>
        <dsp:cNvPr id="0" name=""/>
        <dsp:cNvSpPr/>
      </dsp:nvSpPr>
      <dsp:spPr>
        <a:xfrm>
          <a:off x="5209587" y="1561659"/>
          <a:ext cx="2835860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2.</a:t>
          </a:r>
          <a:endParaRPr lang="ru-RU" sz="2000" b="1" kern="1200" dirty="0"/>
        </a:p>
      </dsp:txBody>
      <dsp:txXfrm>
        <a:off x="5227846" y="1579918"/>
        <a:ext cx="2799342" cy="586879"/>
      </dsp:txXfrm>
    </dsp:sp>
    <dsp:sp modelId="{A5F4AEE0-3711-498E-B17C-0A5EB7F6F721}">
      <dsp:nvSpPr>
        <dsp:cNvPr id="0" name=""/>
        <dsp:cNvSpPr/>
      </dsp:nvSpPr>
      <dsp:spPr>
        <a:xfrm>
          <a:off x="4873723" y="626562"/>
          <a:ext cx="335864" cy="2026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042"/>
              </a:lnTo>
              <a:lnTo>
                <a:pt x="335864" y="2026042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E7028-D953-4266-8112-6792B10AFDA4}">
      <dsp:nvSpPr>
        <dsp:cNvPr id="0" name=""/>
        <dsp:cNvSpPr/>
      </dsp:nvSpPr>
      <dsp:spPr>
        <a:xfrm>
          <a:off x="5209587" y="2340906"/>
          <a:ext cx="2835870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468315"/>
              <a:satOff val="-27052"/>
              <a:lumOff val="29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3.</a:t>
          </a:r>
          <a:endParaRPr lang="ru-RU" sz="2000" b="1" kern="1200" dirty="0"/>
        </a:p>
      </dsp:txBody>
      <dsp:txXfrm>
        <a:off x="5227846" y="2359165"/>
        <a:ext cx="2799352" cy="586879"/>
      </dsp:txXfrm>
    </dsp:sp>
    <dsp:sp modelId="{4B4883B2-7E72-42C4-8E96-0004EF11895F}">
      <dsp:nvSpPr>
        <dsp:cNvPr id="0" name=""/>
        <dsp:cNvSpPr/>
      </dsp:nvSpPr>
      <dsp:spPr>
        <a:xfrm>
          <a:off x="4873723" y="626562"/>
          <a:ext cx="367283" cy="288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9298"/>
              </a:lnTo>
              <a:lnTo>
                <a:pt x="367283" y="2889298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6D7BF-655F-43CB-ABD6-82106E8CAF27}">
      <dsp:nvSpPr>
        <dsp:cNvPr id="0" name=""/>
        <dsp:cNvSpPr/>
      </dsp:nvSpPr>
      <dsp:spPr>
        <a:xfrm>
          <a:off x="5241006" y="3204162"/>
          <a:ext cx="2835870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4.</a:t>
          </a:r>
          <a:endParaRPr lang="ru-RU" sz="2000" b="1" kern="1200" dirty="0"/>
        </a:p>
      </dsp:txBody>
      <dsp:txXfrm>
        <a:off x="5259265" y="3222421"/>
        <a:ext cx="2799352" cy="586879"/>
      </dsp:txXfrm>
    </dsp:sp>
    <dsp:sp modelId="{4D11514D-1C6C-4F2D-8D72-377C46311D6A}">
      <dsp:nvSpPr>
        <dsp:cNvPr id="0" name=""/>
        <dsp:cNvSpPr/>
      </dsp:nvSpPr>
      <dsp:spPr>
        <a:xfrm>
          <a:off x="4873723" y="626562"/>
          <a:ext cx="335864" cy="358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4536"/>
              </a:lnTo>
              <a:lnTo>
                <a:pt x="335864" y="3584536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99009-DE0B-444F-A5C7-F8455EE2111C}">
      <dsp:nvSpPr>
        <dsp:cNvPr id="0" name=""/>
        <dsp:cNvSpPr/>
      </dsp:nvSpPr>
      <dsp:spPr>
        <a:xfrm>
          <a:off x="5209587" y="3899400"/>
          <a:ext cx="2835870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156105"/>
              <a:satOff val="-9017"/>
              <a:lumOff val="9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5</a:t>
          </a:r>
          <a:r>
            <a:rPr lang="uk-UA" sz="3600" kern="1200" dirty="0"/>
            <a:t>.</a:t>
          </a:r>
          <a:endParaRPr lang="ru-RU" sz="3600" kern="1200" dirty="0"/>
        </a:p>
      </dsp:txBody>
      <dsp:txXfrm>
        <a:off x="5227846" y="3917659"/>
        <a:ext cx="2799352" cy="5868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D3A78-085E-42ED-8B5C-1526011D67F3}">
      <dsp:nvSpPr>
        <dsp:cNvPr id="0" name=""/>
        <dsp:cNvSpPr/>
      </dsp:nvSpPr>
      <dsp:spPr>
        <a:xfrm>
          <a:off x="0" y="0"/>
          <a:ext cx="3500885" cy="4608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поточна</a:t>
          </a:r>
          <a:endParaRPr lang="ru-RU" sz="2800" b="1" kern="1200" dirty="0"/>
        </a:p>
      </dsp:txBody>
      <dsp:txXfrm>
        <a:off x="0" y="0"/>
        <a:ext cx="3500885" cy="1382553"/>
      </dsp:txXfrm>
    </dsp:sp>
    <dsp:sp modelId="{01A8F16C-5ECB-4BFE-9A3D-BEB51EDC7C0D}">
      <dsp:nvSpPr>
        <dsp:cNvPr id="0" name=""/>
        <dsp:cNvSpPr/>
      </dsp:nvSpPr>
      <dsp:spPr>
        <a:xfrm>
          <a:off x="353727" y="1383903"/>
          <a:ext cx="2800708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Поточна діяльність не має ні початкової, ні кінцевої дати на шкалі часу</a:t>
          </a:r>
          <a:endParaRPr lang="ru-RU" sz="1400" b="1" kern="1200" dirty="0"/>
        </a:p>
      </dsp:txBody>
      <dsp:txXfrm>
        <a:off x="394425" y="1424601"/>
        <a:ext cx="2719312" cy="1308133"/>
      </dsp:txXfrm>
    </dsp:sp>
    <dsp:sp modelId="{E1BF0616-FF57-4CA6-8D9C-8BD718F9EB66}">
      <dsp:nvSpPr>
        <dsp:cNvPr id="0" name=""/>
        <dsp:cNvSpPr/>
      </dsp:nvSpPr>
      <dsp:spPr>
        <a:xfrm>
          <a:off x="353727" y="2987206"/>
          <a:ext cx="2800708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Роботи</a:t>
          </a:r>
          <a:r>
            <a:rPr lang="ru-RU" sz="1400" b="1" kern="1200" dirty="0"/>
            <a:t> </a:t>
          </a:r>
          <a:r>
            <a:rPr lang="ru-RU" sz="1400" b="1" kern="1200" dirty="0" err="1"/>
            <a:t>повторюються</a:t>
          </a:r>
          <a:r>
            <a:rPr lang="ru-RU" sz="1400" b="1" kern="1200" dirty="0"/>
            <a:t> по </a:t>
          </a:r>
          <a:r>
            <a:rPr lang="ru-RU" sz="1400" b="1" kern="1200" dirty="0" err="1"/>
            <a:t>тиражуванню</a:t>
          </a:r>
          <a:r>
            <a:rPr lang="ru-RU" sz="1400" b="1" kern="1200" dirty="0"/>
            <a:t> одного й того самого продукту (</a:t>
          </a:r>
          <a:r>
            <a:rPr lang="ru-RU" sz="1400" b="1" kern="1200" dirty="0" err="1"/>
            <a:t>послуги</a:t>
          </a:r>
          <a:r>
            <a:rPr lang="ru-RU" sz="1400" b="1" kern="1200" dirty="0"/>
            <a:t>)</a:t>
          </a:r>
        </a:p>
      </dsp:txBody>
      <dsp:txXfrm>
        <a:off x="394425" y="3027904"/>
        <a:ext cx="2719312" cy="1308133"/>
      </dsp:txXfrm>
    </dsp:sp>
    <dsp:sp modelId="{A6B64B4B-1289-4C2B-8991-B82C1B4EF576}">
      <dsp:nvSpPr>
        <dsp:cNvPr id="0" name=""/>
        <dsp:cNvSpPr/>
      </dsp:nvSpPr>
      <dsp:spPr>
        <a:xfrm>
          <a:off x="3767091" y="0"/>
          <a:ext cx="3500885" cy="4608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 err="1"/>
            <a:t>проєктна</a:t>
          </a:r>
          <a:endParaRPr lang="ru-RU" sz="2800" b="1" kern="1200" dirty="0"/>
        </a:p>
      </dsp:txBody>
      <dsp:txXfrm>
        <a:off x="3767091" y="0"/>
        <a:ext cx="3500885" cy="1382553"/>
      </dsp:txXfrm>
    </dsp:sp>
    <dsp:sp modelId="{A7DB2849-3770-45A0-88EC-EA0A7EEFB4D4}">
      <dsp:nvSpPr>
        <dsp:cNvPr id="0" name=""/>
        <dsp:cNvSpPr/>
      </dsp:nvSpPr>
      <dsp:spPr>
        <a:xfrm>
          <a:off x="4117179" y="1383903"/>
          <a:ext cx="2800708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/>
            <a:t>Проєкти</a:t>
          </a:r>
          <a:r>
            <a:rPr lang="uk-UA" sz="1400" b="1" kern="1200" dirty="0"/>
            <a:t> завжди </a:t>
          </a:r>
          <a:r>
            <a:rPr lang="uk-UA" sz="1400" b="1" kern="1200" dirty="0">
              <a:effectLst/>
            </a:rPr>
            <a:t>обмежені в часі</a:t>
          </a:r>
          <a:r>
            <a:rPr lang="uk-UA" sz="1400" b="1" kern="1200" dirty="0"/>
            <a:t>, мають дати початку та закінчення</a:t>
          </a:r>
          <a:endParaRPr lang="ru-RU" sz="1400" b="1" kern="1200" dirty="0"/>
        </a:p>
      </dsp:txBody>
      <dsp:txXfrm>
        <a:off x="4157877" y="1424601"/>
        <a:ext cx="2719312" cy="1308133"/>
      </dsp:txXfrm>
    </dsp:sp>
    <dsp:sp modelId="{B3408EA6-316A-486C-97DE-27B53FD48093}">
      <dsp:nvSpPr>
        <dsp:cNvPr id="0" name=""/>
        <dsp:cNvSpPr/>
      </dsp:nvSpPr>
      <dsp:spPr>
        <a:xfrm>
          <a:off x="4117179" y="2987206"/>
          <a:ext cx="2800708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Проєкт</a:t>
          </a:r>
          <a:r>
            <a:rPr lang="ru-RU" sz="1400" b="1" kern="1200" dirty="0"/>
            <a:t> є однократною, а не </a:t>
          </a:r>
          <a:r>
            <a:rPr lang="ru-RU" sz="1400" b="1" kern="1200" dirty="0" err="1"/>
            <a:t>циклічною</a:t>
          </a:r>
          <a:r>
            <a:rPr lang="ru-RU" sz="1400" b="1" kern="1200" dirty="0"/>
            <a:t> </a:t>
          </a:r>
          <a:r>
            <a:rPr lang="ru-RU" sz="1400" b="1" kern="1200" dirty="0" err="1"/>
            <a:t>діяльністю</a:t>
          </a:r>
          <a:r>
            <a:rPr lang="ru-RU" sz="1400" b="1" kern="1200" dirty="0"/>
            <a:t>, </a:t>
          </a:r>
          <a:r>
            <a:rPr lang="uk-UA" sz="1400" b="1" kern="1200" dirty="0"/>
            <a:t>а її </a:t>
          </a:r>
          <a:r>
            <a:rPr lang="uk-U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</a:t>
          </a:r>
          <a:r>
            <a:rPr lang="uk-UA" sz="1400" b="1" kern="1200" dirty="0"/>
            <a:t> (продукт або послуга) завжди будуть </a:t>
          </a:r>
          <a:r>
            <a:rPr lang="uk-U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унікальні 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7877" y="3027904"/>
        <a:ext cx="2719312" cy="13081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7453E-6601-444F-B791-CE419C75B051}">
      <dsp:nvSpPr>
        <dsp:cNvPr id="0" name=""/>
        <dsp:cNvSpPr/>
      </dsp:nvSpPr>
      <dsp:spPr>
        <a:xfrm>
          <a:off x="6808" y="598390"/>
          <a:ext cx="4665363" cy="86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ПОТОЧНА</a:t>
          </a:r>
          <a:endParaRPr lang="ru-RU" sz="2000" b="1" kern="1200" dirty="0"/>
        </a:p>
      </dsp:txBody>
      <dsp:txXfrm>
        <a:off x="32285" y="623867"/>
        <a:ext cx="4614409" cy="818901"/>
      </dsp:txXfrm>
    </dsp:sp>
    <dsp:sp modelId="{B18A3CB8-A182-4762-9797-A38949E7CBF4}">
      <dsp:nvSpPr>
        <dsp:cNvPr id="0" name=""/>
        <dsp:cNvSpPr/>
      </dsp:nvSpPr>
      <dsp:spPr>
        <a:xfrm>
          <a:off x="473344" y="1468245"/>
          <a:ext cx="466536" cy="652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391"/>
              </a:lnTo>
              <a:lnTo>
                <a:pt x="466536" y="65239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65349-2C0F-439D-82DA-E5404F74C9C6}">
      <dsp:nvSpPr>
        <dsp:cNvPr id="0" name=""/>
        <dsp:cNvSpPr/>
      </dsp:nvSpPr>
      <dsp:spPr>
        <a:xfrm>
          <a:off x="939880" y="1685709"/>
          <a:ext cx="4053371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ця робота періодично повторюється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5357" y="1711186"/>
        <a:ext cx="4002417" cy="818901"/>
      </dsp:txXfrm>
    </dsp:sp>
    <dsp:sp modelId="{1468AE53-7AB9-4451-AC41-1997F9FE0E81}">
      <dsp:nvSpPr>
        <dsp:cNvPr id="0" name=""/>
        <dsp:cNvSpPr/>
      </dsp:nvSpPr>
      <dsp:spPr>
        <a:xfrm>
          <a:off x="473344" y="1468245"/>
          <a:ext cx="466536" cy="1739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710"/>
              </a:lnTo>
              <a:lnTo>
                <a:pt x="466536" y="173971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0B2EC-E65D-41D8-8850-B48EF7B6858E}">
      <dsp:nvSpPr>
        <dsp:cNvPr id="0" name=""/>
        <dsp:cNvSpPr/>
      </dsp:nvSpPr>
      <dsp:spPr>
        <a:xfrm>
          <a:off x="939880" y="2773027"/>
          <a:ext cx="4093621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не визначена дата її завершення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5357" y="2798504"/>
        <a:ext cx="4042667" cy="818901"/>
      </dsp:txXfrm>
    </dsp:sp>
    <dsp:sp modelId="{028ACDF6-3E90-4486-B692-12462D0D7784}">
      <dsp:nvSpPr>
        <dsp:cNvPr id="0" name=""/>
        <dsp:cNvSpPr/>
      </dsp:nvSpPr>
      <dsp:spPr>
        <a:xfrm>
          <a:off x="473344" y="1468245"/>
          <a:ext cx="466536" cy="282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028"/>
              </a:lnTo>
              <a:lnTo>
                <a:pt x="466536" y="282702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8A9B0-53B6-4E3B-8E97-750F9C550255}">
      <dsp:nvSpPr>
        <dsp:cNvPr id="0" name=""/>
        <dsp:cNvSpPr/>
      </dsp:nvSpPr>
      <dsp:spPr>
        <a:xfrm>
          <a:off x="939880" y="3860346"/>
          <a:ext cx="4093621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після досягнення поставлених цілей одержують нові й продовжують їх досягати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5357" y="3885823"/>
        <a:ext cx="4042667" cy="818901"/>
      </dsp:txXfrm>
    </dsp:sp>
    <dsp:sp modelId="{5A61C1BA-70BF-487E-B94B-310FF2E265BA}">
      <dsp:nvSpPr>
        <dsp:cNvPr id="0" name=""/>
        <dsp:cNvSpPr/>
      </dsp:nvSpPr>
      <dsp:spPr>
        <a:xfrm>
          <a:off x="5107099" y="598390"/>
          <a:ext cx="4686465" cy="86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 err="1"/>
            <a:t>ПРОЄКТНА</a:t>
          </a:r>
          <a:endParaRPr lang="ru-RU" sz="2000" b="1" kern="1200" dirty="0"/>
        </a:p>
      </dsp:txBody>
      <dsp:txXfrm>
        <a:off x="5132576" y="623867"/>
        <a:ext cx="4635511" cy="818901"/>
      </dsp:txXfrm>
    </dsp:sp>
    <dsp:sp modelId="{1511E08D-70AA-47A9-8375-A9A5A4FA93A4}">
      <dsp:nvSpPr>
        <dsp:cNvPr id="0" name=""/>
        <dsp:cNvSpPr/>
      </dsp:nvSpPr>
      <dsp:spPr>
        <a:xfrm>
          <a:off x="5575745" y="1468245"/>
          <a:ext cx="475454" cy="618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788"/>
              </a:lnTo>
              <a:lnTo>
                <a:pt x="475454" y="61878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746AF-27BF-4828-AB7C-6F2B7AB91CE3}">
      <dsp:nvSpPr>
        <dsp:cNvPr id="0" name=""/>
        <dsp:cNvSpPr/>
      </dsp:nvSpPr>
      <dsp:spPr>
        <a:xfrm>
          <a:off x="6051200" y="1652106"/>
          <a:ext cx="3957019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ця робота </a:t>
          </a: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унікальна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76677" y="1677583"/>
        <a:ext cx="3906065" cy="818901"/>
      </dsp:txXfrm>
    </dsp:sp>
    <dsp:sp modelId="{86310AFA-26CF-4305-9EDA-060E6B26E65F}">
      <dsp:nvSpPr>
        <dsp:cNvPr id="0" name=""/>
        <dsp:cNvSpPr/>
      </dsp:nvSpPr>
      <dsp:spPr>
        <a:xfrm>
          <a:off x="5575745" y="1468245"/>
          <a:ext cx="468646" cy="1739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710"/>
              </a:lnTo>
              <a:lnTo>
                <a:pt x="468646" y="173971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42055-A6B6-4C6F-BAEA-EDEFE95A9C0D}">
      <dsp:nvSpPr>
        <dsp:cNvPr id="0" name=""/>
        <dsp:cNvSpPr/>
      </dsp:nvSpPr>
      <dsp:spPr>
        <a:xfrm>
          <a:off x="6044392" y="2773027"/>
          <a:ext cx="3957005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ця робота </a:t>
          </a: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обмежена за часом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69869" y="2798504"/>
        <a:ext cx="3906051" cy="818901"/>
      </dsp:txXfrm>
    </dsp:sp>
    <dsp:sp modelId="{A5F4AEE0-3711-498E-B17C-0A5EB7F6F721}">
      <dsp:nvSpPr>
        <dsp:cNvPr id="0" name=""/>
        <dsp:cNvSpPr/>
      </dsp:nvSpPr>
      <dsp:spPr>
        <a:xfrm>
          <a:off x="5575745" y="1468245"/>
          <a:ext cx="468646" cy="282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028"/>
              </a:lnTo>
              <a:lnTo>
                <a:pt x="468646" y="282702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E7028-D953-4266-8112-6792B10AFDA4}">
      <dsp:nvSpPr>
        <dsp:cNvPr id="0" name=""/>
        <dsp:cNvSpPr/>
      </dsp:nvSpPr>
      <dsp:spPr>
        <a:xfrm>
          <a:off x="6044392" y="3860346"/>
          <a:ext cx="3957019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ця робота завершується при досягненні мети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9869" y="3885823"/>
        <a:ext cx="3906065" cy="8189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34901-FE9A-4E8A-BA6F-88DDE7F8FB4C}">
      <dsp:nvSpPr>
        <dsp:cNvPr id="0" name=""/>
        <dsp:cNvSpPr/>
      </dsp:nvSpPr>
      <dsp:spPr>
        <a:xfrm>
          <a:off x="3403136" y="2380753"/>
          <a:ext cx="1762233" cy="17622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Основні риси</a:t>
          </a:r>
          <a:endParaRPr lang="ru-RU" sz="2400" kern="1200" dirty="0"/>
        </a:p>
      </dsp:txBody>
      <dsp:txXfrm>
        <a:off x="3661209" y="2638826"/>
        <a:ext cx="1246087" cy="1246087"/>
      </dsp:txXfrm>
    </dsp:sp>
    <dsp:sp modelId="{56DEFF65-D9F4-4AD0-92B0-C02163912FAB}">
      <dsp:nvSpPr>
        <dsp:cNvPr id="0" name=""/>
        <dsp:cNvSpPr/>
      </dsp:nvSpPr>
      <dsp:spPr>
        <a:xfrm rot="10800000">
          <a:off x="1692716" y="3010752"/>
          <a:ext cx="1616346" cy="502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564E3-8C5F-42EE-AB2B-4C04E9112575}">
      <dsp:nvSpPr>
        <dsp:cNvPr id="0" name=""/>
        <dsp:cNvSpPr/>
      </dsp:nvSpPr>
      <dsp:spPr>
        <a:xfrm>
          <a:off x="855655" y="2592221"/>
          <a:ext cx="1674122" cy="133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спрямованість на досягнення конкретних цілей</a:t>
          </a:r>
          <a:endParaRPr lang="ru-RU" sz="1300" b="1" kern="1200" dirty="0"/>
        </a:p>
      </dsp:txBody>
      <dsp:txXfrm>
        <a:off x="894882" y="2631448"/>
        <a:ext cx="1595668" cy="1260843"/>
      </dsp:txXfrm>
    </dsp:sp>
    <dsp:sp modelId="{3BF86E81-8B7F-4F94-AC97-B6D931BC49D8}">
      <dsp:nvSpPr>
        <dsp:cNvPr id="0" name=""/>
        <dsp:cNvSpPr/>
      </dsp:nvSpPr>
      <dsp:spPr>
        <a:xfrm rot="13500000">
          <a:off x="2215051" y="1749724"/>
          <a:ext cx="1616346" cy="502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7362"/>
            <a:satOff val="-9808"/>
            <a:lumOff val="804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6D4312-23B0-4A15-BC9B-FE0EA67103F6}">
      <dsp:nvSpPr>
        <dsp:cNvPr id="0" name=""/>
        <dsp:cNvSpPr/>
      </dsp:nvSpPr>
      <dsp:spPr>
        <a:xfrm>
          <a:off x="1614699" y="759728"/>
          <a:ext cx="1674122" cy="133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7389"/>
                <a:satOff val="-9961"/>
                <a:lumOff val="859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177389"/>
                <a:satOff val="-9961"/>
                <a:lumOff val="859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177389"/>
                <a:satOff val="-9961"/>
                <a:lumOff val="859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177389"/>
                <a:satOff val="-9961"/>
                <a:lumOff val="859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координоване виконання взаємопов’язаних дій</a:t>
          </a:r>
          <a:endParaRPr lang="ru-RU" sz="1300" b="1" kern="1200" dirty="0"/>
        </a:p>
      </dsp:txBody>
      <dsp:txXfrm>
        <a:off x="1653926" y="798955"/>
        <a:ext cx="1595668" cy="1260843"/>
      </dsp:txXfrm>
    </dsp:sp>
    <dsp:sp modelId="{0DE5303E-9961-4D3F-9565-BBF962014267}">
      <dsp:nvSpPr>
        <dsp:cNvPr id="0" name=""/>
        <dsp:cNvSpPr/>
      </dsp:nvSpPr>
      <dsp:spPr>
        <a:xfrm rot="16200000">
          <a:off x="3476079" y="1227389"/>
          <a:ext cx="1616346" cy="502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4724"/>
            <a:satOff val="-19615"/>
            <a:lumOff val="1609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DD51F-87E4-42E6-98C1-FF9286FACD30}">
      <dsp:nvSpPr>
        <dsp:cNvPr id="0" name=""/>
        <dsp:cNvSpPr/>
      </dsp:nvSpPr>
      <dsp:spPr>
        <a:xfrm>
          <a:off x="3447191" y="685"/>
          <a:ext cx="1674122" cy="133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54778"/>
                <a:satOff val="-19922"/>
                <a:lumOff val="17181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354778"/>
                <a:satOff val="-19922"/>
                <a:lumOff val="17181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354778"/>
                <a:satOff val="-19922"/>
                <a:lumOff val="1718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354778"/>
                <a:satOff val="-19922"/>
                <a:lumOff val="1718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неповторність та унікальність</a:t>
          </a:r>
          <a:endParaRPr lang="ru-RU" sz="1300" b="1" kern="1200" dirty="0"/>
        </a:p>
      </dsp:txBody>
      <dsp:txXfrm>
        <a:off x="3486418" y="39912"/>
        <a:ext cx="1595668" cy="1260843"/>
      </dsp:txXfrm>
    </dsp:sp>
    <dsp:sp modelId="{A7574E31-379F-4550-AD65-5E7CF6B4F172}">
      <dsp:nvSpPr>
        <dsp:cNvPr id="0" name=""/>
        <dsp:cNvSpPr/>
      </dsp:nvSpPr>
      <dsp:spPr>
        <a:xfrm rot="18900000">
          <a:off x="4737107" y="1749724"/>
          <a:ext cx="1616346" cy="502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32086"/>
            <a:satOff val="-29423"/>
            <a:lumOff val="2414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9A8A87-CD5C-469F-B359-347D0A7ABC61}">
      <dsp:nvSpPr>
        <dsp:cNvPr id="0" name=""/>
        <dsp:cNvSpPr/>
      </dsp:nvSpPr>
      <dsp:spPr>
        <a:xfrm>
          <a:off x="5279684" y="759728"/>
          <a:ext cx="1674122" cy="133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532167"/>
                <a:satOff val="-29883"/>
                <a:lumOff val="25771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532167"/>
                <a:satOff val="-29883"/>
                <a:lumOff val="25771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532167"/>
                <a:satOff val="-29883"/>
                <a:lumOff val="2577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532167"/>
                <a:satOff val="-29883"/>
                <a:lumOff val="2577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обмеженість за часом </a:t>
          </a:r>
          <a:endParaRPr lang="ru-RU" sz="1300" b="1" kern="1200" dirty="0"/>
        </a:p>
      </dsp:txBody>
      <dsp:txXfrm>
        <a:off x="5318911" y="798955"/>
        <a:ext cx="1595668" cy="1260843"/>
      </dsp:txXfrm>
    </dsp:sp>
    <dsp:sp modelId="{4042FE5C-6DC5-442A-B836-8E6C1DB32C0B}">
      <dsp:nvSpPr>
        <dsp:cNvPr id="0" name=""/>
        <dsp:cNvSpPr/>
      </dsp:nvSpPr>
      <dsp:spPr>
        <a:xfrm>
          <a:off x="5259442" y="3010752"/>
          <a:ext cx="1616346" cy="502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09449"/>
            <a:satOff val="-39231"/>
            <a:lumOff val="3219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A62972-4665-41EB-826C-9F7FC09F35AF}">
      <dsp:nvSpPr>
        <dsp:cNvPr id="0" name=""/>
        <dsp:cNvSpPr/>
      </dsp:nvSpPr>
      <dsp:spPr>
        <a:xfrm>
          <a:off x="6038728" y="2592221"/>
          <a:ext cx="1674122" cy="133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709557"/>
                <a:satOff val="-39844"/>
                <a:lumOff val="34361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709557"/>
                <a:satOff val="-39844"/>
                <a:lumOff val="34361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709557"/>
                <a:satOff val="-39844"/>
                <a:lumOff val="3436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709557"/>
                <a:satOff val="-39844"/>
                <a:lumOff val="3436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обмеженість за ресурсами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6077955" y="2631448"/>
        <a:ext cx="1595668" cy="12608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4A321-DB2B-48C5-8C2C-146BF7C7F54C}">
      <dsp:nvSpPr>
        <dsp:cNvPr id="0" name=""/>
        <dsp:cNvSpPr/>
      </dsp:nvSpPr>
      <dsp:spPr>
        <a:xfrm>
          <a:off x="0" y="2212"/>
          <a:ext cx="8928100" cy="106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>
              <a:solidFill>
                <a:srgbClr val="7030A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 – це те, чого до нас не існувало (від лат. </a:t>
          </a:r>
          <a:r>
            <a:rPr lang="uk-UA" sz="1400" b="1" kern="1200" dirty="0" err="1">
              <a:solidFill>
                <a:srgbClr val="7030A0"/>
              </a:solidFill>
            </a:rPr>
            <a:t>projectus</a:t>
          </a:r>
          <a:r>
            <a:rPr lang="uk-UA" sz="1400" b="1" kern="1200" dirty="0">
              <a:solidFill>
                <a:srgbClr val="7030A0"/>
              </a:solidFill>
            </a:rPr>
            <a:t> — кинутий уперед; те, що виступає, видається вперед, що стирчить). Таким чином, термін «</a:t>
          </a:r>
          <a:r>
            <a:rPr lang="uk-UA" sz="1400" b="1" kern="1200" dirty="0" err="1">
              <a:solidFill>
                <a:srgbClr val="FF000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», у його найпершому розумінні, означає щось таке до того, як щось інше з’явиться або відбудеться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52089" y="54301"/>
        <a:ext cx="8823922" cy="962862"/>
      </dsp:txXfrm>
    </dsp:sp>
    <dsp:sp modelId="{2F1EEF93-4BAA-4068-98A3-5BCF891BF793}">
      <dsp:nvSpPr>
        <dsp:cNvPr id="0" name=""/>
        <dsp:cNvSpPr/>
      </dsp:nvSpPr>
      <dsp:spPr>
        <a:xfrm>
          <a:off x="0" y="1233412"/>
          <a:ext cx="8928100" cy="4937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>
              <a:solidFill>
                <a:srgbClr val="7030A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 – це завжди діяльність, орієнтована на результат 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24101" y="1257513"/>
        <a:ext cx="8879898" cy="445506"/>
      </dsp:txXfrm>
    </dsp:sp>
    <dsp:sp modelId="{F2509629-3333-448C-8806-528E8F774F9D}">
      <dsp:nvSpPr>
        <dsp:cNvPr id="0" name=""/>
        <dsp:cNvSpPr/>
      </dsp:nvSpPr>
      <dsp:spPr>
        <a:xfrm>
          <a:off x="0" y="1891281"/>
          <a:ext cx="8928100" cy="3390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>
              <a:solidFill>
                <a:srgbClr val="7030A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 – це командна взаємодія 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16553" y="1907834"/>
        <a:ext cx="8894994" cy="305977"/>
      </dsp:txXfrm>
    </dsp:sp>
    <dsp:sp modelId="{7AE60C1E-6B76-4F73-ADF9-3412A8D332F1}">
      <dsp:nvSpPr>
        <dsp:cNvPr id="0" name=""/>
        <dsp:cNvSpPr/>
      </dsp:nvSpPr>
      <dsp:spPr>
        <a:xfrm>
          <a:off x="0" y="2394524"/>
          <a:ext cx="8928100" cy="4765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>
              <a:solidFill>
                <a:srgbClr val="7030A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 – це унікальний інноваційний продукт 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23262" y="2417786"/>
        <a:ext cx="8881576" cy="429994"/>
      </dsp:txXfrm>
    </dsp:sp>
    <dsp:sp modelId="{13DB3987-AA2C-4C0F-8396-DAB9C8057BDE}">
      <dsp:nvSpPr>
        <dsp:cNvPr id="0" name=""/>
        <dsp:cNvSpPr/>
      </dsp:nvSpPr>
      <dsp:spPr>
        <a:xfrm>
          <a:off x="0" y="3035203"/>
          <a:ext cx="8928100" cy="106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>
              <a:solidFill>
                <a:srgbClr val="7030A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 – це завжди напружена робота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7030A0"/>
              </a:solidFill>
            </a:rPr>
            <a:t>й вражаючі перемоги!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52089" y="3087292"/>
        <a:ext cx="8823922" cy="962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2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B49F-E5D0-4E9D-914B-6B2866D61353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8DEC-9388-4A1F-95C6-DFB4126D7539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9CA-EF0F-4C22-BC87-F6B45D08E251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7E2018-4D8B-410B-A335-81A69BC1AE3D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/>
              <a:t>Презентація</a:t>
            </a:r>
            <a:r>
              <a:rPr lang="ru-RU" dirty="0"/>
              <a:t> курсу  </a:t>
            </a:r>
          </a:p>
          <a:p>
            <a:r>
              <a:rPr lang="ru-RU" dirty="0"/>
              <a:t>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6B5-6E4B-49B1-B0B9-29E41A7FD15A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AB6D-C5EB-48E2-9F23-CD281FABCC2F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1385-7A6C-4AED-917E-5E0FD9E918B7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5C2F-37B7-4C6A-B003-01556C537C61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B980-BE41-41CD-9D2A-86CF248B96CE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8A349-2EE4-4773-B0C1-74022FA049EC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A80ED03-544A-49AD-BD7A-211DEE1EBACB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68E9-7D2C-4BC3-81E6-E23E65D31508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636506-220D-4536-BDFA-677CB182DFFC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2824-5827-4291-82BD-D05931A93159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B3FD-5F72-4721-8ACE-D9443D110E7F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F904-2507-4F2C-A377-CD0CE44533C8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/>
              <a:t>Презентація</a:t>
            </a:r>
            <a:r>
              <a:rPr lang="ru-RU" dirty="0"/>
              <a:t> курсу </a:t>
            </a:r>
          </a:p>
          <a:p>
            <a:pPr algn="ctr"/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4D4D-B778-4BBE-987D-C9DCFDF853CE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AF0-7EB4-4FD0-8B8E-0469BE74D073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AD02-CF88-4CE1-BFED-1A185C6949E0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CEAC-A1DF-418A-80DD-317A650A8A2B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C48D-B806-41BC-8680-FD13A759F1B1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4F12-A4F8-4EB0-90DA-018E6B7AA9BC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9AB-E40E-4B87-B345-6C85E4908B27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F989-C3BD-4E17-BE88-30A67509C4B8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6444-9305-40B7-AB53-640B61605A07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FF11A91-334B-49CB-A62D-C89DC1844FB6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33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34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35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36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30.xml"/><Relationship Id="rId7" Type="http://schemas.openxmlformats.org/officeDocument/2006/relationships/image" Target="../media/image37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Поняття</a:t>
            </a:r>
            <a:r>
              <a:rPr lang="ru-RU" dirty="0"/>
              <a:t> про </a:t>
            </a:r>
            <a:r>
              <a:rPr lang="ru-RU" dirty="0" err="1"/>
              <a:t>проєкт</a:t>
            </a:r>
            <a:r>
              <a:rPr lang="ru-RU" dirty="0"/>
              <a:t>, </a:t>
            </a:r>
            <a:r>
              <a:rPr lang="ru-RU" dirty="0" err="1"/>
              <a:t>проєктну</a:t>
            </a:r>
            <a:r>
              <a:rPr lang="ru-RU" dirty="0"/>
              <a:t> культуру, </a:t>
            </a:r>
            <a:r>
              <a:rPr lang="ru-RU" dirty="0" err="1"/>
              <a:t>проєктну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Лекція 1</a:t>
            </a:r>
          </a:p>
          <a:p>
            <a:endParaRPr lang="uk-UA" dirty="0"/>
          </a:p>
          <a:p>
            <a:r>
              <a:rPr lang="uk-UA" sz="1600" dirty="0">
                <a:solidFill>
                  <a:srgbClr val="FF0000"/>
                </a:solidFill>
                <a:latin typeface="Arial Black" pitchFamily="34" charset="0"/>
              </a:rPr>
              <a:t>Викладач: проф. </a:t>
            </a:r>
            <a:r>
              <a:rPr lang="uk-UA" sz="1600" dirty="0" err="1">
                <a:solidFill>
                  <a:srgbClr val="FF0000"/>
                </a:solidFill>
                <a:latin typeface="Arial Black" pitchFamily="34" charset="0"/>
              </a:rPr>
              <a:t>Сарабєєв</a:t>
            </a:r>
            <a:r>
              <a:rPr lang="uk-UA" sz="1600" dirty="0">
                <a:solidFill>
                  <a:srgbClr val="FF0000"/>
                </a:solidFill>
                <a:latin typeface="Arial Black" pitchFamily="34" charset="0"/>
              </a:rPr>
              <a:t> Володимир Леонідович</a:t>
            </a:r>
            <a:endParaRPr lang="en-US" sz="1600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2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4448" y="188640"/>
            <a:ext cx="7524328" cy="1143000"/>
          </a:xfrm>
        </p:spPr>
        <p:txBody>
          <a:bodyPr/>
          <a:lstStyle/>
          <a:p>
            <a:r>
              <a:rPr lang="uk-UA" dirty="0"/>
              <a:t>ХАРАКТЕР ПРОТІКАННЯ</a:t>
            </a:r>
            <a:br>
              <a:rPr lang="uk-UA" dirty="0"/>
            </a:br>
            <a:r>
              <a:rPr lang="uk-UA" dirty="0"/>
              <a:t> ДІЯЛЬНОСТІ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r="2026"/>
          <a:stretch/>
        </p:blipFill>
        <p:spPr bwMode="auto">
          <a:xfrm>
            <a:off x="102067" y="2708920"/>
            <a:ext cx="897792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9824" y="170080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У цілому діяльність будь-якої організації може бути визначена або як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поточна </a:t>
            </a:r>
            <a:r>
              <a:rPr lang="uk-UA" b="1" dirty="0"/>
              <a:t>(операційна, функціональна, традиційна), або як </a:t>
            </a:r>
            <a:r>
              <a:rPr lang="uk-UA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проєктна</a:t>
            </a:r>
            <a:r>
              <a:rPr lang="uk-UA" b="1" dirty="0"/>
              <a:t> (можливі їхні комбінації)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441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endParaRPr lang="ru-RU" sz="2400" b="1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43000"/>
          </a:xfrm>
        </p:spPr>
        <p:txBody>
          <a:bodyPr/>
          <a:lstStyle/>
          <a:p>
            <a:r>
              <a:rPr lang="uk-UA" dirty="0"/>
              <a:t>ПОТОЧНА ТА </a:t>
            </a:r>
            <a:r>
              <a:rPr lang="uk-UA" dirty="0" err="1"/>
              <a:t>ПРОЄКТНА</a:t>
            </a:r>
            <a:r>
              <a:rPr lang="uk-UA" dirty="0"/>
              <a:t> ДІЯЛЬНІСТЬ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279553"/>
              </p:ext>
            </p:extLst>
          </p:nvPr>
        </p:nvGraphicFramePr>
        <p:xfrm>
          <a:off x="1404840" y="1268760"/>
          <a:ext cx="72716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50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524328" cy="1143000"/>
          </a:xfrm>
        </p:spPr>
        <p:txBody>
          <a:bodyPr/>
          <a:lstStyle/>
          <a:p>
            <a:r>
              <a:rPr lang="uk-UA" dirty="0"/>
              <a:t>ОЗНАКИ ПОТОЧНОЇ </a:t>
            </a:r>
            <a:br>
              <a:rPr lang="uk-UA" dirty="0"/>
            </a:br>
            <a:r>
              <a:rPr lang="uk-UA" dirty="0"/>
              <a:t>ТА </a:t>
            </a:r>
            <a:r>
              <a:rPr lang="uk-UA" dirty="0" err="1"/>
              <a:t>ПРОЄКТНОЇ</a:t>
            </a:r>
            <a:r>
              <a:rPr lang="uk-UA" dirty="0"/>
              <a:t> ДІЯЛЬНОСТІ</a:t>
            </a:r>
            <a:endParaRPr lang="ru-RU" dirty="0"/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731621"/>
              </p:ext>
            </p:extLst>
          </p:nvPr>
        </p:nvGraphicFramePr>
        <p:xfrm>
          <a:off x="-972616" y="980728"/>
          <a:ext cx="100082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1720" y="5877272"/>
            <a:ext cx="596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 to www.menti.com and use the code 82 98 16 9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27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5424" y="0"/>
            <a:ext cx="7524328" cy="1143000"/>
          </a:xfrm>
        </p:spPr>
        <p:txBody>
          <a:bodyPr/>
          <a:lstStyle/>
          <a:p>
            <a:r>
              <a:rPr lang="uk-UA" dirty="0"/>
              <a:t>ОСНОВНІ РИСИ </a:t>
            </a:r>
            <a:br>
              <a:rPr lang="uk-UA" dirty="0"/>
            </a:br>
            <a:r>
              <a:rPr lang="uk-UA" dirty="0" err="1"/>
              <a:t>ПРОЄКТНОЇ</a:t>
            </a:r>
            <a:r>
              <a:rPr lang="uk-UA" dirty="0"/>
              <a:t> ДІЯЛЬНОСТІ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583354"/>
              </p:ext>
            </p:extLst>
          </p:nvPr>
        </p:nvGraphicFramePr>
        <p:xfrm>
          <a:off x="323528" y="1628800"/>
          <a:ext cx="8568506" cy="414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70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524328" cy="1143000"/>
          </a:xfrm>
        </p:spPr>
        <p:txBody>
          <a:bodyPr/>
          <a:lstStyle/>
          <a:p>
            <a:r>
              <a:rPr lang="uk-UA" dirty="0"/>
              <a:t>ДЕЯКІ ВИЗНАЧЕННЯ </a:t>
            </a:r>
            <a:r>
              <a:rPr lang="uk-UA" dirty="0" err="1"/>
              <a:t>ПРОЄКТУ</a:t>
            </a:r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481038"/>
              </p:ext>
            </p:extLst>
          </p:nvPr>
        </p:nvGraphicFramePr>
        <p:xfrm>
          <a:off x="107504" y="1628801"/>
          <a:ext cx="89281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0" t="-12842" r="5751" b="12842"/>
          <a:stretch/>
        </p:blipFill>
        <p:spPr bwMode="auto">
          <a:xfrm>
            <a:off x="5745409" y="3047224"/>
            <a:ext cx="33756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899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-243408"/>
            <a:ext cx="7524328" cy="1143000"/>
          </a:xfrm>
        </p:spPr>
        <p:txBody>
          <a:bodyPr/>
          <a:lstStyle/>
          <a:p>
            <a:r>
              <a:rPr lang="uk-UA" dirty="0"/>
              <a:t>ФІЛОСОФІЯ “</a:t>
            </a:r>
            <a:r>
              <a:rPr lang="uk-UA" dirty="0" err="1"/>
              <a:t>ПРОЄКТУ</a:t>
            </a:r>
            <a:r>
              <a:rPr lang="uk-UA" dirty="0"/>
              <a:t>”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1"/>
          <a:stretch/>
        </p:blipFill>
        <p:spPr bwMode="auto">
          <a:xfrm>
            <a:off x="2792923" y="1703081"/>
            <a:ext cx="2882650" cy="294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18279908">
            <a:off x="-163865" y="3781645"/>
            <a:ext cx="3166444" cy="1200329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прагну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або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чого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</a:t>
            </a:r>
          </a:p>
          <a:p>
            <a:pPr algn="ctr"/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мушу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досягти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 я маю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вирішити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свою проблему?</a:t>
            </a:r>
          </a:p>
        </p:txBody>
      </p:sp>
      <p:sp>
        <p:nvSpPr>
          <p:cNvPr id="7" name="Прямоугольник 6"/>
          <p:cNvSpPr/>
          <p:nvPr/>
        </p:nvSpPr>
        <p:spPr>
          <a:xfrm rot="18835348">
            <a:off x="205203" y="1695258"/>
            <a:ext cx="275928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Що мушу зробити, </a:t>
            </a:r>
          </a:p>
          <a:p>
            <a:pPr algn="ctr"/>
            <a:r>
              <a:rPr lang="uk-UA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щоб цього досягти?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58903">
            <a:off x="5898882" y="1178032"/>
            <a:ext cx="2942823" cy="1477328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  <a:r>
              <a:rPr lang="ru-RU" sz="5400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ресурси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будуть</a:t>
            </a:r>
            <a:endParaRPr lang="ru-RU" b="1" spc="50" dirty="0">
              <a:ln w="11430"/>
              <a:solidFill>
                <a:srgbClr val="3399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мені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потрібні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щоб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цього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досягти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b="1" cap="none" spc="50" dirty="0">
              <a:ln w="11430"/>
              <a:solidFill>
                <a:srgbClr val="3399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23"/>
          <a:stretch/>
        </p:blipFill>
        <p:spPr bwMode="auto">
          <a:xfrm rot="1636837">
            <a:off x="6107255" y="3393386"/>
            <a:ext cx="2719387" cy="148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23728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</a:rPr>
              <a:t>Якщо спосіб дій має всі вище згадані елементи,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</a:rPr>
              <a:t>можна сміливо стверджувати, що ми маємо справу з </a:t>
            </a:r>
            <a:r>
              <a:rPr lang="uk-UA" b="1" dirty="0" err="1">
                <a:solidFill>
                  <a:srgbClr val="FF0000"/>
                </a:solidFill>
              </a:rPr>
              <a:t>проєктом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40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4904"/>
            <a:ext cx="7524328" cy="1143000"/>
          </a:xfrm>
        </p:spPr>
        <p:txBody>
          <a:bodyPr/>
          <a:lstStyle/>
          <a:p>
            <a:r>
              <a:rPr lang="uk-UA" dirty="0"/>
              <a:t>ЗАКОН ЛЕРМАНА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830630"/>
              </p:ext>
            </p:extLst>
          </p:nvPr>
        </p:nvGraphicFramePr>
        <p:xfrm>
          <a:off x="467544" y="1700808"/>
          <a:ext cx="8280474" cy="399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4406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ОСНОВНА ЗАДАЧА </a:t>
            </a:r>
            <a:br>
              <a:rPr lang="uk-UA" dirty="0"/>
            </a:br>
            <a:r>
              <a:rPr lang="uk-UA" dirty="0"/>
              <a:t>ПРИ РЕАЛІЗАЦІЇ </a:t>
            </a:r>
            <a:r>
              <a:rPr lang="uk-UA" dirty="0" err="1"/>
              <a:t>ПРОЄКТУ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76924"/>
              </p:ext>
            </p:extLst>
          </p:nvPr>
        </p:nvGraphicFramePr>
        <p:xfrm>
          <a:off x="323528" y="1772816"/>
          <a:ext cx="3456384" cy="3567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26093971"/>
              </p:ext>
            </p:extLst>
          </p:nvPr>
        </p:nvGraphicFramePr>
        <p:xfrm>
          <a:off x="3851504" y="1628800"/>
          <a:ext cx="5303912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7097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0"/>
            <a:ext cx="7524328" cy="1143000"/>
          </a:xfrm>
        </p:spPr>
        <p:txBody>
          <a:bodyPr/>
          <a:lstStyle/>
          <a:p>
            <a:r>
              <a:rPr lang="uk-UA" dirty="0"/>
              <a:t>ОБМЕЖЕННЯ, ЩО НАКЛАДАЮТЬСЯ НА </a:t>
            </a:r>
            <a:r>
              <a:rPr lang="uk-UA" dirty="0" err="1"/>
              <a:t>ПРОЄКТ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099136"/>
              </p:ext>
            </p:extLst>
          </p:nvPr>
        </p:nvGraphicFramePr>
        <p:xfrm>
          <a:off x="-252536" y="1052736"/>
          <a:ext cx="9001000" cy="4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73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30000" y="-25112"/>
            <a:ext cx="7524328" cy="1143000"/>
          </a:xfrm>
        </p:spPr>
        <p:txBody>
          <a:bodyPr/>
          <a:lstStyle/>
          <a:p>
            <a:r>
              <a:rPr lang="uk-UA" dirty="0"/>
              <a:t>ОСНОВНІ ОЗНАКИ </a:t>
            </a:r>
            <a:r>
              <a:rPr lang="uk-UA" dirty="0" err="1"/>
              <a:t>ПРОЄКТУ</a:t>
            </a:r>
            <a:r>
              <a:rPr lang="uk-UA" dirty="0"/>
              <a:t> </a:t>
            </a:r>
            <a:br>
              <a:rPr lang="uk-UA" dirty="0"/>
            </a:br>
            <a:r>
              <a:rPr lang="uk-UA" dirty="0"/>
              <a:t>ЯК ДІЯЛЬНОСТІ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48706"/>
              </p:ext>
            </p:extLst>
          </p:nvPr>
        </p:nvGraphicFramePr>
        <p:xfrm>
          <a:off x="611560" y="980728"/>
          <a:ext cx="8928546" cy="493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09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4328" cy="1143000"/>
          </a:xfrm>
        </p:spPr>
        <p:txBody>
          <a:bodyPr/>
          <a:lstStyle/>
          <a:p>
            <a:r>
              <a:rPr lang="uk-UA" dirty="0"/>
              <a:t>ПЛАН ЛЕКЦІЇ 1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93352" y="1052736"/>
            <a:ext cx="8928992" cy="452596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endParaRPr lang="uk-UA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24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3400" b="1" dirty="0">
                <a:latin typeface="Arial" pitchFamily="34" charset="0"/>
                <a:cs typeface="Arial" pitchFamily="34" charset="0"/>
              </a:rPr>
              <a:t>1. Сутність проєктної культури.</a:t>
            </a:r>
          </a:p>
          <a:p>
            <a:pPr marL="109728" lv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3400" b="1" dirty="0">
                <a:latin typeface="Arial" pitchFamily="34" charset="0"/>
                <a:cs typeface="Arial" pitchFamily="34" charset="0"/>
              </a:rPr>
              <a:t>2.  Характеристика проєктної діяльності.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uk-UA" sz="3400" b="1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latin typeface="Arial" pitchFamily="34" charset="0"/>
                <a:cs typeface="Arial" pitchFamily="34" charset="0"/>
              </a:rPr>
              <a:t>3</a:t>
            </a:r>
            <a:r>
              <a:rPr lang="uk-UA" sz="3400" b="1" dirty="0">
                <a:latin typeface="Arial" pitchFamily="34" charset="0"/>
                <a:cs typeface="Arial" pitchFamily="34" charset="0"/>
              </a:rPr>
              <a:t>.  Визначення </a:t>
            </a:r>
            <a:r>
              <a:rPr lang="uk-UA" sz="3400" b="1" dirty="0" err="1">
                <a:latin typeface="Arial" pitchFamily="34" charset="0"/>
                <a:cs typeface="Arial" pitchFamily="34" charset="0"/>
              </a:rPr>
              <a:t>проєкту</a:t>
            </a:r>
            <a:r>
              <a:rPr lang="uk-UA" sz="3400" b="1" dirty="0">
                <a:latin typeface="Arial" pitchFamily="34" charset="0"/>
                <a:cs typeface="Arial" pitchFamily="34" charset="0"/>
              </a:rPr>
              <a:t> та його основні риси.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uk-UA" sz="3400" b="1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latin typeface="Arial" pitchFamily="34" charset="0"/>
                <a:cs typeface="Arial" pitchFamily="34" charset="0"/>
              </a:rPr>
              <a:t>4</a:t>
            </a:r>
            <a:r>
              <a:rPr lang="uk-UA" sz="3400" b="1" dirty="0">
                <a:latin typeface="Arial" pitchFamily="34" charset="0"/>
                <a:cs typeface="Arial" pitchFamily="34" charset="0"/>
              </a:rPr>
              <a:t>.  Класифікація проєктів.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uk-UA" sz="3400" b="1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uk-UA" sz="3400" b="1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3400" b="1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uk-UA" dirty="0"/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uk-UA" dirty="0"/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834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-315416"/>
            <a:ext cx="7524328" cy="1143000"/>
          </a:xfrm>
        </p:spPr>
        <p:txBody>
          <a:bodyPr/>
          <a:lstStyle/>
          <a:p>
            <a:r>
              <a:rPr lang="uk-UA" dirty="0"/>
              <a:t>ВИЗНАЧЕННЯ </a:t>
            </a:r>
            <a:r>
              <a:rPr lang="uk-UA" dirty="0" err="1"/>
              <a:t>ПРОЄКТУ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380787"/>
              </p:ext>
            </p:extLst>
          </p:nvPr>
        </p:nvGraphicFramePr>
        <p:xfrm>
          <a:off x="1115616" y="1916832"/>
          <a:ext cx="7488832" cy="38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59925" y="2276872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ВИСНОВОК: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47667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err="1">
                <a:solidFill>
                  <a:srgbClr val="FF0000"/>
                </a:solidFill>
              </a:rPr>
              <a:t>Проєкт</a:t>
            </a:r>
            <a:r>
              <a:rPr lang="uk-UA" dirty="0"/>
              <a:t> – комплекс зусиль, здійснюваних з метою отримання конкретних </a:t>
            </a:r>
            <a:r>
              <a:rPr lang="uk-UA" u="sng" dirty="0"/>
              <a:t>унікальних</a:t>
            </a:r>
            <a:r>
              <a:rPr lang="uk-UA" dirty="0"/>
              <a:t> результатів в рамках відведеного часу і в межах затвердженого бюджету, який виділяється на оплату ресурсів, що використовуються або споживаються  в ході </a:t>
            </a:r>
            <a:r>
              <a:rPr lang="uk-UA" dirty="0" err="1"/>
              <a:t>проєкту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6891" r="4136" b="9364"/>
          <a:stretch/>
        </p:blipFill>
        <p:spPr bwMode="auto">
          <a:xfrm>
            <a:off x="129460" y="3356992"/>
            <a:ext cx="37237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" descr="Картинки по запросу прое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Картинки по запросу проек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9" descr="Картинки по запросу проек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 descr="Картинки по запросу проек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28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8928992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ЯКІ ВИДИ ДІЯЛЬНОСТІ </a:t>
            </a:r>
            <a:br>
              <a:rPr lang="uk-UA" dirty="0"/>
            </a:br>
            <a:r>
              <a:rPr lang="uk-UA" dirty="0"/>
              <a:t>Є </a:t>
            </a:r>
            <a:r>
              <a:rPr lang="uk-UA" dirty="0" err="1"/>
              <a:t>ПРОЄКТОМ</a:t>
            </a:r>
            <a:r>
              <a:rPr lang="uk-UA" dirty="0"/>
              <a:t>?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417763"/>
              </p:ext>
            </p:extLst>
          </p:nvPr>
        </p:nvGraphicFramePr>
        <p:xfrm>
          <a:off x="899592" y="1619948"/>
          <a:ext cx="7992887" cy="4329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1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11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ВИДИ ДІЯЛЬНОСТІ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КРИТЕРІЇ 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Остаточна</a:t>
                      </a:r>
                      <a:endParaRPr lang="ru-RU" sz="1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відповідь</a:t>
                      </a:r>
                      <a:endParaRPr lang="ru-RU" sz="1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(+ / -)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мета і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рез-тат</a:t>
                      </a:r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 перелік дій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 тер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міни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ресурси 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 унікальність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Програма космічних досліджень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Конвеєрне виробництво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Написання  дипломної, дисертаційної </a:t>
                      </a:r>
                      <a:r>
                        <a:rPr lang="uk-UA" sz="1100" b="1" baseline="0" dirty="0">
                          <a:effectLst/>
                        </a:rPr>
                        <a:t> роботи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Будова моста через річку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Підготовка до весілля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3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Вивчення впливу забруднення повітря на емоційний стан людини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Ведення бухгалтерського обліку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Ремонт у квартирі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Реалізація гранту Президента України</a:t>
                      </a:r>
                      <a:endParaRPr lang="ru-RU" sz="11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Навчання в університеті</a:t>
                      </a:r>
                      <a:endParaRPr lang="ru-RU" sz="11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824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975" y="351154"/>
            <a:ext cx="7524328" cy="1143000"/>
          </a:xfrm>
        </p:spPr>
        <p:txBody>
          <a:bodyPr/>
          <a:lstStyle/>
          <a:p>
            <a:r>
              <a:rPr lang="uk-UA" dirty="0"/>
              <a:t>СПРЯМОВАНІСТЬ </a:t>
            </a:r>
            <a:br>
              <a:rPr lang="uk-UA" dirty="0"/>
            </a:br>
            <a:r>
              <a:rPr lang="uk-UA" dirty="0"/>
              <a:t>НА ДОСЯГНЕННЯ ЦІЛЕЙ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079732"/>
              </p:ext>
            </p:extLst>
          </p:nvPr>
        </p:nvGraphicFramePr>
        <p:xfrm>
          <a:off x="107504" y="126876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Картинки по запросу ц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цел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цел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r="4056"/>
          <a:stretch/>
        </p:blipFill>
        <p:spPr bwMode="auto">
          <a:xfrm>
            <a:off x="6656832" y="160338"/>
            <a:ext cx="237744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6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712" y="0"/>
            <a:ext cx="7524328" cy="1143000"/>
          </a:xfrm>
        </p:spPr>
        <p:txBody>
          <a:bodyPr/>
          <a:lstStyle/>
          <a:p>
            <a:r>
              <a:rPr lang="uk-UA" dirty="0"/>
              <a:t>ПОЕТАПНІСТЬ ПОСТАНОВКИ </a:t>
            </a:r>
            <a:br>
              <a:rPr lang="uk-UA" dirty="0"/>
            </a:br>
            <a:r>
              <a:rPr lang="uk-UA" dirty="0"/>
              <a:t>ТА РЕАЛІЗАЦІЇ ЦІЛЕЙ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22327"/>
              </p:ext>
            </p:extLst>
          </p:nvPr>
        </p:nvGraphicFramePr>
        <p:xfrm>
          <a:off x="-180528" y="908720"/>
          <a:ext cx="89281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37281692"/>
              </p:ext>
            </p:extLst>
          </p:nvPr>
        </p:nvGraphicFramePr>
        <p:xfrm>
          <a:off x="5715831" y="1124744"/>
          <a:ext cx="3399577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02341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57387"/>
              </p:ext>
            </p:extLst>
          </p:nvPr>
        </p:nvGraphicFramePr>
        <p:xfrm>
          <a:off x="107950" y="160655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</a:t>
            </a:r>
          </a:p>
          <a:p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ВАШ ПРИКЛАД ІЄРАРХІЇ ЦІЛЕЙ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794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0608"/>
            <a:ext cx="7524328" cy="1143000"/>
          </a:xfrm>
        </p:spPr>
        <p:txBody>
          <a:bodyPr/>
          <a:lstStyle/>
          <a:p>
            <a:r>
              <a:rPr lang="uk-UA" dirty="0"/>
              <a:t>КООРДИНОВАНЕ  ВИКОНАННЯ ВЗАЄМОЗАЛЕЖНИХ ДІЙ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249245"/>
              </p:ext>
            </p:extLst>
          </p:nvPr>
        </p:nvGraphicFramePr>
        <p:xfrm>
          <a:off x="1043608" y="1196752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150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-28536"/>
            <a:ext cx="7524328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КООРДИНОВАНЕ ВИКОНАННЯ ВЗАЄМОЗАЛЕЖНИХ ДІЙ</a:t>
            </a:r>
            <a:br>
              <a:rPr lang="uk-UA" dirty="0"/>
            </a:br>
            <a:r>
              <a:rPr lang="uk-UA" sz="2000" i="1" dirty="0"/>
              <a:t>(приклад підготовки дипломної, дисертаційної роботи)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771221"/>
              </p:ext>
            </p:extLst>
          </p:nvPr>
        </p:nvGraphicFramePr>
        <p:xfrm>
          <a:off x="611560" y="1412776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301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7524328" cy="1143000"/>
          </a:xfrm>
        </p:spPr>
        <p:txBody>
          <a:bodyPr/>
          <a:lstStyle/>
          <a:p>
            <a:r>
              <a:rPr lang="uk-UA" dirty="0"/>
              <a:t>ОБМЕЖЕНА ТРИВАЛІСТЬ </a:t>
            </a:r>
            <a:r>
              <a:rPr lang="uk-UA" dirty="0" err="1"/>
              <a:t>ПРОЄКТУ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470848"/>
              </p:ext>
            </p:extLst>
          </p:nvPr>
        </p:nvGraphicFramePr>
        <p:xfrm>
          <a:off x="143954" y="888437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3887" y="4509120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Для цього формуються спеціальні плани-графіки, що показують час початку й закінчення виконання завдань, що входять у </a:t>
            </a:r>
            <a:r>
              <a:rPr lang="uk-UA" b="1" dirty="0" err="1"/>
              <a:t>проєкт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7661"/>
            <a:ext cx="224948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63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ІННОВАЦІЙНІСТЬ </a:t>
            </a:r>
            <a:br>
              <a:rPr lang="uk-UA" dirty="0"/>
            </a:br>
            <a:r>
              <a:rPr lang="uk-UA" dirty="0"/>
              <a:t>(УНІКАЛЬНІСТЬ)  </a:t>
            </a:r>
            <a:r>
              <a:rPr lang="uk-UA" dirty="0" err="1"/>
              <a:t>ПРОЄКТУ</a:t>
            </a:r>
            <a:br>
              <a:rPr lang="ru-RU" sz="2400" dirty="0"/>
            </a:b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896466"/>
              </p:ext>
            </p:extLst>
          </p:nvPr>
        </p:nvGraphicFramePr>
        <p:xfrm>
          <a:off x="323528" y="1556792"/>
          <a:ext cx="8712076" cy="430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473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24328" cy="1143000"/>
          </a:xfrm>
        </p:spPr>
        <p:txBody>
          <a:bodyPr>
            <a:normAutofit/>
          </a:bodyPr>
          <a:lstStyle/>
          <a:p>
            <a:r>
              <a:rPr lang="uk-UA" dirty="0"/>
              <a:t>ІННОВАЦІЙНІСТЬ (УНІКАЛЬНІСТЬ)  </a:t>
            </a:r>
            <a:r>
              <a:rPr lang="uk-UA" dirty="0" err="1"/>
              <a:t>ПРОЄКТУ</a:t>
            </a:r>
            <a:r>
              <a:rPr lang="uk-UA" dirty="0"/>
              <a:t> (ПРИКЛАДИ)</a:t>
            </a:r>
            <a:endParaRPr lang="ru-RU" dirty="0"/>
          </a:p>
        </p:txBody>
      </p:sp>
      <p:graphicFrame>
        <p:nvGraphicFramePr>
          <p:cNvPr id="5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33073"/>
              </p:ext>
            </p:extLst>
          </p:nvPr>
        </p:nvGraphicFramePr>
        <p:xfrm>
          <a:off x="179512" y="1628800"/>
          <a:ext cx="8784530" cy="428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14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7524328" cy="1143000"/>
          </a:xfrm>
        </p:spPr>
        <p:txBody>
          <a:bodyPr/>
          <a:lstStyle/>
          <a:p>
            <a:r>
              <a:rPr lang="uk-UA" dirty="0"/>
              <a:t>ПРОЄКТНА КУЛЬТУРА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52736" y="6492875"/>
            <a:ext cx="6840760" cy="365125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Презентація</a:t>
            </a:r>
            <a:r>
              <a:rPr lang="ru-RU" dirty="0">
                <a:solidFill>
                  <a:srgbClr val="FFFF00"/>
                </a:solidFill>
              </a:rPr>
              <a:t> курсу  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Основи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європейської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проєктної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діяльності</a:t>
            </a:r>
            <a:r>
              <a:rPr lang="ru-RU" dirty="0">
                <a:solidFill>
                  <a:srgbClr val="FFFF00"/>
                </a:solidFill>
              </a:rPr>
              <a:t>"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336215"/>
              </p:ext>
            </p:extLst>
          </p:nvPr>
        </p:nvGraphicFramePr>
        <p:xfrm>
          <a:off x="1115616" y="908720"/>
          <a:ext cx="80648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4477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-243408"/>
            <a:ext cx="8460432" cy="1143000"/>
          </a:xfrm>
        </p:spPr>
        <p:txBody>
          <a:bodyPr/>
          <a:lstStyle/>
          <a:p>
            <a:r>
              <a:rPr lang="uk-UA" dirty="0"/>
              <a:t>ЗАГАЛЬНА КЛАСИФІКАЦІЯ </a:t>
            </a:r>
            <a:r>
              <a:rPr lang="uk-UA" dirty="0" err="1"/>
              <a:t>ПРОЄКТІВ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7" t="17448" r="34255" b="19479"/>
          <a:stretch/>
        </p:blipFill>
        <p:spPr bwMode="auto">
          <a:xfrm>
            <a:off x="2123728" y="548680"/>
            <a:ext cx="5217768" cy="557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72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0"/>
            <a:ext cx="7524328" cy="1143000"/>
          </a:xfrm>
        </p:spPr>
        <p:txBody>
          <a:bodyPr/>
          <a:lstStyle/>
          <a:p>
            <a:r>
              <a:rPr lang="uk-UA" sz="3200" dirty="0"/>
              <a:t>КЛАСИФІКАЦІЯ </a:t>
            </a:r>
            <a:r>
              <a:rPr lang="uk-UA" sz="3200" dirty="0" err="1"/>
              <a:t>ПРОЄКТІВ</a:t>
            </a:r>
            <a:r>
              <a:rPr lang="uk-UA" sz="3200" dirty="0"/>
              <a:t> </a:t>
            </a:r>
            <a:br>
              <a:rPr lang="uk-UA" dirty="0"/>
            </a:br>
            <a:r>
              <a:rPr lang="uk-UA" i="1" dirty="0"/>
              <a:t>за основною метою реалізації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873696"/>
              </p:ext>
            </p:extLst>
          </p:nvPr>
        </p:nvGraphicFramePr>
        <p:xfrm>
          <a:off x="179512" y="2708920"/>
          <a:ext cx="8424936" cy="3373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1331640" y="1124744"/>
            <a:ext cx="7560840" cy="266429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dirty="0">
                <a:solidFill>
                  <a:srgbClr val="C00000"/>
                </a:solidFill>
              </a:rPr>
              <a:t>	</a:t>
            </a:r>
            <a:r>
              <a:rPr lang="ru-RU" b="1" dirty="0" err="1">
                <a:solidFill>
                  <a:srgbClr val="C00000"/>
                </a:solidFill>
              </a:rPr>
              <a:t>Інвестиція</a:t>
            </a:r>
            <a:r>
              <a:rPr lang="ru-RU" b="1" dirty="0"/>
              <a:t> </a:t>
            </a:r>
            <a:r>
              <a:rPr lang="ru-RU" b="1" dirty="0" err="1"/>
              <a:t>трактується</a:t>
            </a:r>
            <a:r>
              <a:rPr lang="ru-RU" b="1" dirty="0"/>
              <a:t> в широкому </a:t>
            </a:r>
            <a:r>
              <a:rPr lang="ru-RU" b="1" dirty="0" err="1"/>
              <a:t>сенсі</a:t>
            </a:r>
            <a:r>
              <a:rPr lang="ru-RU" b="1" dirty="0"/>
              <a:t> як </a:t>
            </a:r>
            <a:r>
              <a:rPr lang="ru-RU" b="1" dirty="0" err="1"/>
              <a:t>вкладення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, </a:t>
            </a:r>
            <a:r>
              <a:rPr lang="ru-RU" b="1" dirty="0" err="1"/>
              <a:t>майнових</a:t>
            </a:r>
            <a:r>
              <a:rPr lang="ru-RU" b="1" dirty="0"/>
              <a:t> та </a:t>
            </a:r>
            <a:r>
              <a:rPr lang="ru-RU" b="1" dirty="0" err="1"/>
              <a:t>інтелектуальних</a:t>
            </a:r>
            <a:r>
              <a:rPr lang="ru-RU" b="1" dirty="0"/>
              <a:t> </a:t>
            </a:r>
            <a:r>
              <a:rPr lang="ru-RU" b="1" dirty="0" err="1"/>
              <a:t>цінностей</a:t>
            </a:r>
            <a:r>
              <a:rPr lang="ru-RU" b="1" dirty="0"/>
              <a:t> в </a:t>
            </a:r>
            <a:r>
              <a:rPr lang="ru-RU" b="1" dirty="0" err="1"/>
              <a:t>матеріальні</a:t>
            </a:r>
            <a:r>
              <a:rPr lang="ru-RU" b="1" dirty="0"/>
              <a:t> і </a:t>
            </a:r>
            <a:r>
              <a:rPr lang="ru-RU" b="1" dirty="0" err="1"/>
              <a:t>нематеріальні</a:t>
            </a:r>
            <a:r>
              <a:rPr lang="ru-RU" b="1" dirty="0"/>
              <a:t> </a:t>
            </a:r>
            <a:r>
              <a:rPr lang="ru-RU" b="1" dirty="0" err="1"/>
              <a:t>активи</a:t>
            </a:r>
            <a:r>
              <a:rPr lang="ru-RU" b="1" dirty="0"/>
              <a:t>, </a:t>
            </a:r>
            <a:r>
              <a:rPr lang="ru-RU" b="1" dirty="0" err="1"/>
              <a:t>корпоративні</a:t>
            </a:r>
            <a:r>
              <a:rPr lang="ru-RU" b="1" dirty="0"/>
              <a:t> права та </a:t>
            </a:r>
            <a:r>
              <a:rPr lang="ru-RU" b="1" dirty="0" err="1"/>
              <a:t>цінні</a:t>
            </a:r>
            <a:r>
              <a:rPr lang="ru-RU" b="1" dirty="0"/>
              <a:t> </a:t>
            </a:r>
            <a:r>
              <a:rPr lang="ru-RU" b="1" dirty="0" err="1"/>
              <a:t>папери</a:t>
            </a:r>
            <a:r>
              <a:rPr lang="ru-RU" b="1" dirty="0"/>
              <a:t> з метою </a:t>
            </a:r>
            <a:r>
              <a:rPr lang="ru-RU" b="1" dirty="0" err="1"/>
              <a:t>отримання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прибутку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соціального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ефекту</a:t>
            </a:r>
            <a:r>
              <a:rPr lang="ru-RU" b="1" dirty="0"/>
              <a:t>.</a:t>
            </a:r>
          </a:p>
          <a:p>
            <a:pPr algn="just"/>
            <a:r>
              <a:rPr lang="ru-RU" b="1" dirty="0"/>
              <a:t>	</a:t>
            </a:r>
            <a:r>
              <a:rPr lang="ru-RU" b="1" dirty="0" err="1">
                <a:solidFill>
                  <a:srgbClr val="C00000"/>
                </a:solidFill>
              </a:rPr>
              <a:t>Інвестиційний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проєкт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визначити</a:t>
            </a:r>
            <a:r>
              <a:rPr lang="ru-RU" b="1" dirty="0"/>
              <a:t> як комплекс </a:t>
            </a:r>
            <a:r>
              <a:rPr lang="ru-RU" b="1" dirty="0" err="1"/>
              <a:t>взаємопов'язаних</a:t>
            </a:r>
            <a:r>
              <a:rPr lang="ru-RU" b="1" dirty="0"/>
              <a:t> </a:t>
            </a:r>
            <a:r>
              <a:rPr lang="ru-RU" b="1" dirty="0" err="1"/>
              <a:t>заходів</a:t>
            </a:r>
            <a:r>
              <a:rPr lang="ru-RU" b="1" dirty="0"/>
              <a:t>, </a:t>
            </a:r>
            <a:r>
              <a:rPr lang="ru-RU" b="1" dirty="0" err="1"/>
              <a:t>розроблених</a:t>
            </a:r>
            <a:r>
              <a:rPr lang="ru-RU" b="1" dirty="0"/>
              <a:t> для </a:t>
            </a:r>
            <a:r>
              <a:rPr lang="ru-RU" b="1" dirty="0" err="1"/>
              <a:t>досягнення</a:t>
            </a:r>
            <a:r>
              <a:rPr lang="ru-RU" b="1" dirty="0"/>
              <a:t> </a:t>
            </a:r>
            <a:r>
              <a:rPr lang="ru-RU" b="1" dirty="0" err="1"/>
              <a:t>певних</a:t>
            </a:r>
            <a:r>
              <a:rPr lang="ru-RU" b="1" dirty="0"/>
              <a:t> </a:t>
            </a:r>
            <a:r>
              <a:rPr lang="ru-RU" b="1" dirty="0" err="1"/>
              <a:t>цілей</a:t>
            </a:r>
            <a:r>
              <a:rPr lang="ru-RU" b="1" dirty="0"/>
              <a:t>, </a:t>
            </a:r>
            <a:r>
              <a:rPr lang="ru-RU" b="1" dirty="0" err="1"/>
              <a:t>однією</a:t>
            </a:r>
            <a:r>
              <a:rPr lang="ru-RU" b="1" dirty="0"/>
              <a:t> з </a:t>
            </a:r>
            <a:r>
              <a:rPr lang="ru-RU" b="1" dirty="0" err="1"/>
              <a:t>яких</a:t>
            </a:r>
            <a:r>
              <a:rPr lang="ru-RU" b="1" dirty="0"/>
              <a:t> є </a:t>
            </a:r>
            <a:r>
              <a:rPr lang="ru-RU" b="1" dirty="0" err="1"/>
              <a:t>отримання</a:t>
            </a:r>
            <a:r>
              <a:rPr lang="ru-RU" b="1" dirty="0"/>
              <a:t> </a:t>
            </a:r>
            <a:r>
              <a:rPr lang="ru-RU" b="1" dirty="0" err="1"/>
              <a:t>прибутку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соціального</a:t>
            </a:r>
            <a:r>
              <a:rPr lang="ru-RU" b="1" dirty="0"/>
              <a:t> </a:t>
            </a:r>
            <a:r>
              <a:rPr lang="ru-RU" b="1" dirty="0" err="1"/>
              <a:t>ефекту</a:t>
            </a:r>
            <a:r>
              <a:rPr lang="ru-RU" b="1" dirty="0"/>
              <a:t> </a:t>
            </a:r>
            <a:r>
              <a:rPr lang="ru-RU" b="1" dirty="0" err="1"/>
              <a:t>протягом</a:t>
            </a:r>
            <a:r>
              <a:rPr lang="ru-RU" b="1" dirty="0"/>
              <a:t> </a:t>
            </a:r>
            <a:r>
              <a:rPr lang="ru-RU" b="1" dirty="0" err="1"/>
              <a:t>заданого</a:t>
            </a:r>
            <a:r>
              <a:rPr lang="ru-RU" b="1" dirty="0"/>
              <a:t> часу при </a:t>
            </a:r>
            <a:r>
              <a:rPr lang="ru-RU" b="1" dirty="0" err="1"/>
              <a:t>встановлених</a:t>
            </a:r>
            <a:r>
              <a:rPr lang="ru-RU" b="1" dirty="0"/>
              <a:t> </a:t>
            </a:r>
            <a:r>
              <a:rPr lang="ru-RU" b="1" dirty="0" err="1"/>
              <a:t>ресурсних</a:t>
            </a:r>
            <a:r>
              <a:rPr lang="ru-RU" b="1" dirty="0"/>
              <a:t> </a:t>
            </a:r>
            <a:r>
              <a:rPr lang="ru-RU" b="1" dirty="0" err="1"/>
              <a:t>обмеженнях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7861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-13680"/>
            <a:ext cx="7524328" cy="1143000"/>
          </a:xfrm>
        </p:spPr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sz="6600" dirty="0"/>
            </a:br>
            <a:r>
              <a:rPr lang="uk-UA" sz="2400" i="1" dirty="0"/>
              <a:t>за характером змін</a:t>
            </a:r>
            <a:endParaRPr lang="ru-RU" dirty="0"/>
          </a:p>
        </p:txBody>
      </p:sp>
      <p:pic>
        <p:nvPicPr>
          <p:cNvPr id="5" name="Picture 2" descr="Картинки по запросу стратег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481"/>
          <a:stretch>
            <a:fillRect/>
          </a:stretch>
        </p:blipFill>
        <p:spPr bwMode="auto">
          <a:xfrm>
            <a:off x="755577" y="1700808"/>
            <a:ext cx="8059418" cy="4119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31840" y="1772816"/>
            <a:ext cx="3171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СТРАТЕГІЧНІ</a:t>
            </a:r>
            <a:r>
              <a:rPr lang="uk-UA" dirty="0"/>
              <a:t> - проєкти, </a:t>
            </a:r>
          </a:p>
          <a:p>
            <a:r>
              <a:rPr lang="uk-UA" dirty="0"/>
              <a:t>що впливають </a:t>
            </a:r>
          </a:p>
          <a:p>
            <a:r>
              <a:rPr lang="uk-UA" dirty="0"/>
              <a:t>на концептуальні позиції </a:t>
            </a:r>
          </a:p>
          <a:p>
            <a:r>
              <a:rPr lang="uk-UA" dirty="0"/>
              <a:t>об’єкта інвестування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001721"/>
            <a:ext cx="2859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rgbClr val="0000FF"/>
                </a:solidFill>
              </a:rPr>
              <a:t>ОПЕРАТИВНІ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- проєкти, </a:t>
            </a:r>
          </a:p>
          <a:p>
            <a:pPr algn="just"/>
            <a:r>
              <a:rPr lang="uk-UA" dirty="0"/>
              <a:t>пов'язані з поточною </a:t>
            </a:r>
          </a:p>
          <a:p>
            <a:pPr algn="just"/>
            <a:r>
              <a:rPr lang="uk-UA" dirty="0"/>
              <a:t>діяльністю </a:t>
            </a:r>
          </a:p>
          <a:p>
            <a:pPr algn="just"/>
            <a:r>
              <a:rPr lang="uk-UA" dirty="0"/>
              <a:t>об'єкта інвестування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324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dirty="0"/>
            </a:br>
            <a:r>
              <a:rPr lang="uk-UA" sz="2400" i="1" dirty="0"/>
              <a:t>за обсягом фінансування 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92590"/>
              </p:ext>
            </p:extLst>
          </p:nvPr>
        </p:nvGraphicFramePr>
        <p:xfrm>
          <a:off x="827584" y="1412776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2758196" cy="227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7904" y="5954057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Вартість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39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1760"/>
            <a:ext cx="7524328" cy="1143000"/>
          </a:xfrm>
        </p:spPr>
        <p:txBody>
          <a:bodyPr/>
          <a:lstStyle/>
          <a:p>
            <a:r>
              <a:rPr lang="uk-UA" dirty="0"/>
              <a:t>КЛАСИФІКАЦІЯ ПРОЕКТІВ</a:t>
            </a:r>
            <a:br>
              <a:rPr lang="uk-UA" dirty="0"/>
            </a:br>
            <a:r>
              <a:rPr lang="uk-UA" sz="2400" i="1" dirty="0"/>
              <a:t>за масштабом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367307"/>
              </p:ext>
            </p:extLst>
          </p:nvPr>
        </p:nvGraphicFramePr>
        <p:xfrm>
          <a:off x="1763688" y="1052736"/>
          <a:ext cx="9036496" cy="48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Картинки по запросу стратег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700808"/>
            <a:ext cx="3789767" cy="29523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07904" y="6021288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Масштаб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94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6040"/>
            <a:ext cx="7524328" cy="1143000"/>
          </a:xfrm>
        </p:spPr>
        <p:txBody>
          <a:bodyPr/>
          <a:lstStyle/>
          <a:p>
            <a:r>
              <a:rPr lang="uk-UA" sz="3200" dirty="0"/>
              <a:t>КЛАСИФІКАЦІЯ ПРОЕКТІВ</a:t>
            </a:r>
            <a:br>
              <a:rPr lang="uk-UA" sz="6000" dirty="0"/>
            </a:br>
            <a:r>
              <a:rPr lang="uk-UA" i="1" dirty="0"/>
              <a:t>за складністю виконання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681799"/>
              </p:ext>
            </p:extLst>
          </p:nvPr>
        </p:nvGraphicFramePr>
        <p:xfrm>
          <a:off x="179958" y="836712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398349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/>
              <a:t>Критеріями</a:t>
            </a:r>
            <a:r>
              <a:rPr lang="ru-RU" b="1" dirty="0"/>
              <a:t> </a:t>
            </a:r>
            <a:r>
              <a:rPr lang="ru-RU" b="1" dirty="0" err="1"/>
              <a:t>складності</a:t>
            </a:r>
            <a:r>
              <a:rPr lang="ru-RU" b="1" dirty="0"/>
              <a:t> </a:t>
            </a:r>
            <a:r>
              <a:rPr lang="ru-RU" b="1" dirty="0" err="1"/>
              <a:t>проєкту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бути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показники</a:t>
            </a:r>
            <a:r>
              <a:rPr lang="ru-RU" b="1" dirty="0"/>
              <a:t>, як </a:t>
            </a:r>
            <a:r>
              <a:rPr lang="ru-RU" b="1" dirty="0" err="1"/>
              <a:t>трудомісткість</a:t>
            </a:r>
            <a:r>
              <a:rPr lang="ru-RU" b="1" dirty="0"/>
              <a:t>, </a:t>
            </a:r>
            <a:r>
              <a:rPr lang="ru-RU" b="1" dirty="0" err="1"/>
              <a:t>комплексність</a:t>
            </a:r>
            <a:r>
              <a:rPr lang="ru-RU" b="1" dirty="0"/>
              <a:t>, </a:t>
            </a:r>
            <a:r>
              <a:rPr lang="ru-RU" b="1" dirty="0" err="1"/>
              <a:t>різноманіття</a:t>
            </a:r>
            <a:r>
              <a:rPr lang="ru-RU" b="1" dirty="0"/>
              <a:t> </a:t>
            </a:r>
            <a:r>
              <a:rPr lang="ru-RU" b="1" dirty="0" err="1"/>
              <a:t>внутрішніх</a:t>
            </a:r>
            <a:r>
              <a:rPr lang="ru-RU" b="1" dirty="0"/>
              <a:t> </a:t>
            </a:r>
            <a:r>
              <a:rPr lang="ru-RU" b="1" dirty="0" err="1"/>
              <a:t>взаємозв'язків</a:t>
            </a:r>
            <a:r>
              <a:rPr lang="ru-RU" b="1" dirty="0"/>
              <a:t> і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інше</a:t>
            </a:r>
            <a:endParaRPr lang="ru-RU" b="1" dirty="0"/>
          </a:p>
        </p:txBody>
      </p:sp>
      <p:pic>
        <p:nvPicPr>
          <p:cNvPr id="7" name="Picture 10" descr="Картинки по запросу стратег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140968"/>
            <a:ext cx="4309706" cy="25922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90143" y="5949280"/>
            <a:ext cx="2677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Складність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42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24328" cy="1143000"/>
          </a:xfrm>
        </p:spPr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r>
              <a:rPr lang="uk-UA" dirty="0"/>
              <a:t> </a:t>
            </a:r>
            <a:br>
              <a:rPr lang="uk-UA" dirty="0"/>
            </a:br>
            <a:r>
              <a:rPr lang="uk-UA" sz="2400" i="1" dirty="0"/>
              <a:t>за вимогами до якості</a:t>
            </a:r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92097"/>
              </p:ext>
            </p:extLst>
          </p:nvPr>
        </p:nvGraphicFramePr>
        <p:xfrm>
          <a:off x="107950" y="160655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119758" cy="111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23928" y="6165304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Якість </a:t>
            </a:r>
            <a:r>
              <a:rPr lang="uk-UA" b="1" dirty="0" err="1">
                <a:solidFill>
                  <a:srgbClr val="FF0000"/>
                </a:solidFill>
              </a:rPr>
              <a:t>проєкту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37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dirty="0"/>
            </a:br>
            <a:r>
              <a:rPr lang="uk-UA" sz="2400" i="1" dirty="0"/>
              <a:t>за структурою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983914"/>
              </p:ext>
            </p:extLst>
          </p:nvPr>
        </p:nvGraphicFramePr>
        <p:xfrm>
          <a:off x="107504" y="1484784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4040" y="1988840"/>
            <a:ext cx="121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/>
              <a:t>Моно</a:t>
            </a:r>
          </a:p>
          <a:p>
            <a:pPr algn="ctr"/>
            <a:r>
              <a:rPr lang="uk-UA" sz="2000" b="1" dirty="0"/>
              <a:t>проєкти</a:t>
            </a:r>
            <a:endParaRPr lang="ru-RU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15843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14" y="4437112"/>
            <a:ext cx="18224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20301" y="5940568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Клас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5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43000"/>
          </a:xfrm>
        </p:spPr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dirty="0"/>
            </a:br>
            <a:r>
              <a:rPr lang="uk-UA" sz="2400" i="1" dirty="0"/>
              <a:t>за терміном виконання</a:t>
            </a:r>
            <a:endParaRPr lang="ru-RU" dirty="0"/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074576"/>
              </p:ext>
            </p:extLst>
          </p:nvPr>
        </p:nvGraphicFramePr>
        <p:xfrm>
          <a:off x="610416" y="836712"/>
          <a:ext cx="85072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7784" y="5733256"/>
            <a:ext cx="2646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Тривалість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01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43000"/>
          </a:xfrm>
        </p:spPr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dirty="0"/>
            </a:br>
            <a:r>
              <a:rPr lang="uk-UA" sz="2000" i="1" dirty="0"/>
              <a:t>за сферою використання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287977"/>
              </p:ext>
            </p:extLst>
          </p:nvPr>
        </p:nvGraphicFramePr>
        <p:xfrm>
          <a:off x="323528" y="1628800"/>
          <a:ext cx="8712522" cy="4359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1759" y="6053256"/>
            <a:ext cx="3841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Галузь застосування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9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err="1"/>
              <a:t>Презентація</a:t>
            </a:r>
            <a:r>
              <a:rPr lang="ru-RU" dirty="0"/>
              <a:t> курсу </a:t>
            </a:r>
          </a:p>
          <a:p>
            <a:pPr algn="ctr"/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Ж ТАКЕ «</a:t>
            </a:r>
            <a:r>
              <a:rPr lang="uk-UA" dirty="0" err="1"/>
              <a:t>ПРОЄКТ</a:t>
            </a:r>
            <a:r>
              <a:rPr lang="uk-UA" dirty="0"/>
              <a:t>»?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668183"/>
              </p:ext>
            </p:extLst>
          </p:nvPr>
        </p:nvGraphicFramePr>
        <p:xfrm>
          <a:off x="107950" y="1606551"/>
          <a:ext cx="8928100" cy="434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4451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-5672"/>
            <a:ext cx="7524328" cy="1143000"/>
          </a:xfrm>
        </p:spPr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sz="4000" dirty="0"/>
            </a:br>
            <a:r>
              <a:rPr lang="uk-UA" sz="2400" i="1" dirty="0"/>
              <a:t>за сферою діяльності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310794"/>
              </p:ext>
            </p:extLst>
          </p:nvPr>
        </p:nvGraphicFramePr>
        <p:xfrm>
          <a:off x="179512" y="1340768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55976" y="623731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Тип проекту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9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sz="4400" dirty="0"/>
            </a:br>
            <a:r>
              <a:rPr lang="uk-UA" i="1" dirty="0"/>
              <a:t>за характером предметної області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892294"/>
              </p:ext>
            </p:extLst>
          </p:nvPr>
        </p:nvGraphicFramePr>
        <p:xfrm>
          <a:off x="189620" y="1268760"/>
          <a:ext cx="8928100" cy="46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3928" y="6084584"/>
            <a:ext cx="1755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Вид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20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7696" y="5760"/>
            <a:ext cx="7524328" cy="1143000"/>
          </a:xfrm>
        </p:spPr>
        <p:txBody>
          <a:bodyPr/>
          <a:lstStyle/>
          <a:p>
            <a:r>
              <a:rPr lang="uk-UA" sz="3200" dirty="0"/>
              <a:t>КЛАСИФІКАЦІЯ </a:t>
            </a:r>
            <a:r>
              <a:rPr lang="uk-UA" sz="3200" dirty="0" err="1"/>
              <a:t>ПРОЄКТІВ</a:t>
            </a:r>
            <a:r>
              <a:rPr lang="uk-UA" sz="3200" dirty="0"/>
              <a:t> </a:t>
            </a:r>
            <a:br>
              <a:rPr lang="uk-UA" dirty="0"/>
            </a:br>
            <a:r>
              <a:rPr lang="uk-UA" dirty="0"/>
              <a:t> </a:t>
            </a:r>
            <a:r>
              <a:rPr lang="uk-UA" i="1" dirty="0"/>
              <a:t>за ступенем взаємовпливу</a:t>
            </a:r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298493"/>
              </p:ext>
            </p:extLst>
          </p:nvPr>
        </p:nvGraphicFramePr>
        <p:xfrm>
          <a:off x="899592" y="1052736"/>
          <a:ext cx="8928100" cy="507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357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524328" cy="1143000"/>
          </a:xfrm>
        </p:spPr>
        <p:txBody>
          <a:bodyPr/>
          <a:lstStyle/>
          <a:p>
            <a:r>
              <a:rPr lang="uk-UA" dirty="0"/>
              <a:t>ЕТАПИ ВИКОНАННЯ ПРОЕКТУ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137704"/>
              </p:ext>
            </p:extLst>
          </p:nvPr>
        </p:nvGraphicFramePr>
        <p:xfrm>
          <a:off x="107504" y="548680"/>
          <a:ext cx="10656738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50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-187131"/>
            <a:ext cx="7524328" cy="1143000"/>
          </a:xfrm>
        </p:spPr>
        <p:txBody>
          <a:bodyPr/>
          <a:lstStyle/>
          <a:p>
            <a:pPr algn="l"/>
            <a:r>
              <a:rPr lang="uk-UA" dirty="0" err="1"/>
              <a:t>ПРОЄКТ</a:t>
            </a:r>
            <a:r>
              <a:rPr lang="uk-UA" dirty="0"/>
              <a:t> – ЦЕ …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7" y="1628801"/>
            <a:ext cx="204926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22987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080"/>
            <a:ext cx="24257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" b="6834"/>
          <a:stretch/>
        </p:blipFill>
        <p:spPr bwMode="auto">
          <a:xfrm>
            <a:off x="429457" y="3397779"/>
            <a:ext cx="2038258" cy="222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373875"/>
            <a:ext cx="295116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63" y="2097100"/>
            <a:ext cx="33829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82445"/>
            <a:ext cx="1647924" cy="24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94" y="4509120"/>
            <a:ext cx="25844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21008" y="3213113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макет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20930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команда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06821" y="2189209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документ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94986" y="4155294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система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99776" y="6283945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шоу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77003" y="1548111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план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3224260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презентація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5854" y="5633854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будівля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1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ЯКІ ВИДИ ДІЯЛЬНОСТІ, </a:t>
            </a:r>
            <a:br>
              <a:rPr lang="uk-UA" dirty="0"/>
            </a:br>
            <a:r>
              <a:rPr lang="uk-UA" dirty="0"/>
              <a:t>НА ВАШ ПОГЛЯД, Є </a:t>
            </a:r>
            <a:r>
              <a:rPr lang="uk-UA"/>
              <a:t>ПРОЄКТОМ</a:t>
            </a:r>
            <a:r>
              <a:rPr lang="uk-UA" dirty="0"/>
              <a:t>?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021690"/>
              </p:ext>
            </p:extLst>
          </p:nvPr>
        </p:nvGraphicFramePr>
        <p:xfrm>
          <a:off x="500070" y="836712"/>
          <a:ext cx="8640514" cy="500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207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5069" y="116632"/>
            <a:ext cx="7524328" cy="1143000"/>
          </a:xfrm>
        </p:spPr>
        <p:txBody>
          <a:bodyPr/>
          <a:lstStyle/>
          <a:p>
            <a:r>
              <a:rPr lang="uk-UA" dirty="0" err="1"/>
              <a:t>ПРОЄКТНА</a:t>
            </a:r>
            <a:r>
              <a:rPr lang="uk-UA" dirty="0"/>
              <a:t> ДІЯЛЬНІСТЬ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10936" y="1722257"/>
            <a:ext cx="6840760" cy="3888431"/>
            <a:chOff x="2250902" y="3241356"/>
            <a:chExt cx="5050904" cy="165590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250902" y="3241356"/>
              <a:ext cx="5050904" cy="1585445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490156" y="3311820"/>
              <a:ext cx="4519230" cy="158544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100" b="1" kern="1200" dirty="0"/>
                <a:t>Усі </a:t>
              </a:r>
              <a:r>
                <a:rPr lang="uk-UA" sz="2100" b="1" dirty="0"/>
                <a:t>виділені </a:t>
              </a:r>
              <a:r>
                <a:rPr lang="uk-UA" sz="2100" b="1" kern="1200" dirty="0"/>
                <a:t>види діяльності мають між собою цілий ряд </a:t>
              </a:r>
              <a:r>
                <a:rPr lang="uk-UA" sz="2100" b="1" dirty="0"/>
                <a:t>спі</a:t>
              </a:r>
              <a:r>
                <a:rPr lang="uk-UA" sz="2100" b="1" kern="1200" dirty="0"/>
                <a:t>льних ознак, 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100" b="1" kern="1200" dirty="0"/>
                <a:t>що характеризують їх як проєкти 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100" b="1" kern="1200" dirty="0"/>
                <a:t>(</a:t>
              </a:r>
              <a:r>
                <a:rPr lang="uk-UA" sz="2100" b="1" kern="1200" dirty="0" err="1"/>
                <a:t>проєктну</a:t>
              </a:r>
              <a:r>
                <a:rPr lang="uk-UA" sz="2100" b="1" kern="1200" dirty="0"/>
                <a:t> діяльність)</a:t>
              </a:r>
              <a:endParaRPr lang="ru-RU" sz="2100" b="1" kern="1200" dirty="0"/>
            </a:p>
          </p:txBody>
        </p:sp>
      </p:grp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97" y="1196752"/>
            <a:ext cx="192813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6240"/>
            <a:ext cx="1886731" cy="12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176880" y="4365104"/>
            <a:ext cx="1798667" cy="1440160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1413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524328" cy="1143000"/>
          </a:xfrm>
        </p:spPr>
        <p:txBody>
          <a:bodyPr/>
          <a:lstStyle/>
          <a:p>
            <a:r>
              <a:rPr lang="uk-UA" dirty="0"/>
              <a:t>ОСНОВНІ ОЗНАКИ </a:t>
            </a:r>
            <a:br>
              <a:rPr lang="uk-UA" dirty="0"/>
            </a:br>
            <a:r>
              <a:rPr lang="uk-UA" dirty="0"/>
              <a:t>ПРОЄКТНОЇ ДІЯЛЬНОСТІ</a:t>
            </a:r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256302"/>
              </p:ext>
            </p:extLst>
          </p:nvPr>
        </p:nvGraphicFramePr>
        <p:xfrm>
          <a:off x="107950" y="160655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117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-99392"/>
            <a:ext cx="7524328" cy="1143000"/>
          </a:xfrm>
        </p:spPr>
        <p:txBody>
          <a:bodyPr/>
          <a:lstStyle/>
          <a:p>
            <a:r>
              <a:rPr lang="uk-UA" dirty="0"/>
              <a:t>ОСНОВНІ ОЗНАКИ </a:t>
            </a:r>
            <a:br>
              <a:rPr lang="uk-UA" dirty="0"/>
            </a:br>
            <a:r>
              <a:rPr lang="uk-UA" dirty="0" err="1"/>
              <a:t>ПРОЄКТНОЇ</a:t>
            </a:r>
            <a:r>
              <a:rPr lang="uk-UA" dirty="0"/>
              <a:t> ДІЯЛЬНОСТІ</a:t>
            </a:r>
            <a:endParaRPr lang="ru-RU" dirty="0"/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649394"/>
              </p:ext>
            </p:extLst>
          </p:nvPr>
        </p:nvGraphicFramePr>
        <p:xfrm>
          <a:off x="683568" y="1124744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432027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овий шаблон для презентацій навчальних матеріалі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новий шаблон для презентацій навчальних матеріалів</Template>
  <TotalTime>1304</TotalTime>
  <Words>2515</Words>
  <Application>Microsoft Office PowerPoint</Application>
  <PresentationFormat>Экран (4:3)</PresentationFormat>
  <Paragraphs>496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Arial</vt:lpstr>
      <vt:lpstr>Arial Black</vt:lpstr>
      <vt:lpstr>Calibri</vt:lpstr>
      <vt:lpstr>Lucida Sans Unicode</vt:lpstr>
      <vt:lpstr>Times New Roman</vt:lpstr>
      <vt:lpstr>Verdana</vt:lpstr>
      <vt:lpstr>Wingdings 2</vt:lpstr>
      <vt:lpstr>Wingdings 3</vt:lpstr>
      <vt:lpstr>новий шаблон для презентацій навчальних матеріалів</vt:lpstr>
      <vt:lpstr>Открытая</vt:lpstr>
      <vt:lpstr>Поняття про проєкт, проєктну культуру, проєктну діяльність</vt:lpstr>
      <vt:lpstr>ПЛАН ЛЕКЦІЇ 1</vt:lpstr>
      <vt:lpstr>ПРОЄКТНА КУЛЬТУРА</vt:lpstr>
      <vt:lpstr>ЩО Ж ТАКЕ «ПРОЄКТ»?</vt:lpstr>
      <vt:lpstr>ПРОЄКТ – ЦЕ …</vt:lpstr>
      <vt:lpstr>ЯКІ ВИДИ ДІЯЛЬНОСТІ,  НА ВАШ ПОГЛЯД, Є ПРОЄКТОМ?</vt:lpstr>
      <vt:lpstr>ПРОЄКТНА ДІЯЛЬНІСТЬ</vt:lpstr>
      <vt:lpstr>ОСНОВНІ ОЗНАКИ  ПРОЄКТНОЇ ДІЯЛЬНОСТІ</vt:lpstr>
      <vt:lpstr>ОСНОВНІ ОЗНАКИ  ПРОЄКТНОЇ ДІЯЛЬНОСТІ</vt:lpstr>
      <vt:lpstr>ХАРАКТЕР ПРОТІКАННЯ  ДІЯЛЬНОСТІ</vt:lpstr>
      <vt:lpstr>ПОТОЧНА ТА ПРОЄКТНА ДІЯЛЬНІСТЬ</vt:lpstr>
      <vt:lpstr>ОЗНАКИ ПОТОЧНОЇ  ТА ПРОЄКТНОЇ ДІЯЛЬНОСТІ</vt:lpstr>
      <vt:lpstr>ОСНОВНІ РИСИ  ПРОЄКТНОЇ ДІЯЛЬНОСТІ</vt:lpstr>
      <vt:lpstr>ДЕЯКІ ВИЗНАЧЕННЯ ПРОЄКТУ</vt:lpstr>
      <vt:lpstr>ФІЛОСОФІЯ “ПРОЄКТУ”</vt:lpstr>
      <vt:lpstr>ЗАКОН ЛЕРМАНА</vt:lpstr>
      <vt:lpstr>ОСНОВНА ЗАДАЧА  ПРИ РЕАЛІЗАЦІЇ ПРОЄКТУ</vt:lpstr>
      <vt:lpstr>ОБМЕЖЕННЯ, ЩО НАКЛАДАЮТЬСЯ НА ПРОЄКТ</vt:lpstr>
      <vt:lpstr>ОСНОВНІ ОЗНАКИ ПРОЄКТУ  ЯК ДІЯЛЬНОСТІ</vt:lpstr>
      <vt:lpstr>ВИЗНАЧЕННЯ ПРОЄКТУ</vt:lpstr>
      <vt:lpstr>ЯКІ ВИДИ ДІЯЛЬНОСТІ  Є ПРОЄКТОМ?</vt:lpstr>
      <vt:lpstr>СПРЯМОВАНІСТЬ  НА ДОСЯГНЕННЯ ЦІЛЕЙ</vt:lpstr>
      <vt:lpstr>ПОЕТАПНІСТЬ ПОСТАНОВКИ  ТА РЕАЛІЗАЦІЇ ЦІЛЕЙ</vt:lpstr>
      <vt:lpstr>ВАШ ПРИКЛАД ІЄРАРХІЇ ЦІЛЕЙ</vt:lpstr>
      <vt:lpstr>КООРДИНОВАНЕ  ВИКОНАННЯ ВЗАЄМОЗАЛЕЖНИХ ДІЙ</vt:lpstr>
      <vt:lpstr>КООРДИНОВАНЕ ВИКОНАННЯ ВЗАЄМОЗАЛЕЖНИХ ДІЙ (приклад підготовки дипломної, дисертаційної роботи)</vt:lpstr>
      <vt:lpstr>ОБМЕЖЕНА ТРИВАЛІСТЬ ПРОЄКТУ</vt:lpstr>
      <vt:lpstr>ІННОВАЦІЙНІСТЬ  (УНІКАЛЬНІСТЬ)  ПРОЄКТУ </vt:lpstr>
      <vt:lpstr>ІННОВАЦІЙНІСТЬ (УНІКАЛЬНІСТЬ)  ПРОЄКТУ (ПРИКЛАДИ)</vt:lpstr>
      <vt:lpstr>ЗАГАЛЬНА КЛАСИФІКАЦІЯ ПРОЄКТІВ</vt:lpstr>
      <vt:lpstr>КЛАСИФІКАЦІЯ ПРОЄКТІВ  за основною метою реалізації</vt:lpstr>
      <vt:lpstr>КЛАСИФІКАЦІЯ ПРОЄКТІВ за характером змін</vt:lpstr>
      <vt:lpstr>КЛАСИФІКАЦІЯ ПРОЄКТІВ за обсягом фінансування </vt:lpstr>
      <vt:lpstr>КЛАСИФІКАЦІЯ ПРОЕКТІВ за масштабом</vt:lpstr>
      <vt:lpstr>КЛАСИФІКАЦІЯ ПРОЕКТІВ за складністю виконання</vt:lpstr>
      <vt:lpstr>КЛАСИФІКАЦІЯ ПРОЄКТІВ  за вимогами до якості</vt:lpstr>
      <vt:lpstr>КЛАСИФІКАЦІЯ ПРОЄКТІВ за структурою</vt:lpstr>
      <vt:lpstr>КЛАСИФІКАЦІЯ ПРОЄКТІВ за терміном виконання</vt:lpstr>
      <vt:lpstr>КЛАСИФІКАЦІЯ ПРОЄКТІВ за сферою використання</vt:lpstr>
      <vt:lpstr>КЛАСИФІКАЦІЯ ПРОЄКТІВ за сферою діяльності</vt:lpstr>
      <vt:lpstr>КЛАСИФІКАЦІЯ ПРОЄКТІВ за характером предметної області</vt:lpstr>
      <vt:lpstr>КЛАСИФІКАЦІЯ ПРОЄКТІВ   за ступенем взаємовпливу</vt:lpstr>
      <vt:lpstr>ЕТАПИ ВИКОНАННЯ ПРОЕКТУ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проект, проектну культуру, проектну діяльність</dc:title>
  <dc:creator>Пользователь Windows</dc:creator>
  <cp:lastModifiedBy>Vladimir Sarabeev</cp:lastModifiedBy>
  <cp:revision>80</cp:revision>
  <dcterms:created xsi:type="dcterms:W3CDTF">2017-12-09T16:05:06Z</dcterms:created>
  <dcterms:modified xsi:type="dcterms:W3CDTF">2023-02-14T12:20:30Z</dcterms:modified>
</cp:coreProperties>
</file>