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0" r:id="rId18"/>
    <p:sldId id="283" r:id="rId19"/>
    <p:sldId id="284" r:id="rId20"/>
    <p:sldId id="286" r:id="rId21"/>
    <p:sldId id="288" r:id="rId22"/>
    <p:sldId id="289" r:id="rId23"/>
    <p:sldId id="290" r:id="rId24"/>
    <p:sldId id="291" r:id="rId25"/>
    <p:sldId id="296" r:id="rId26"/>
    <p:sldId id="292" r:id="rId27"/>
    <p:sldId id="293" r:id="rId28"/>
    <p:sldId id="294" r:id="rId29"/>
    <p:sldId id="295" r:id="rId30"/>
    <p:sldId id="298" r:id="rId31"/>
    <p:sldId id="297" r:id="rId32"/>
    <p:sldId id="299" r:id="rId33"/>
    <p:sldId id="300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10" r:id="rId42"/>
    <p:sldId id="311" r:id="rId43"/>
    <p:sldId id="31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BCF75-8A32-4A33-BEEE-9677849D943B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2CB2218-0254-446A-86BB-E1D32795EE25}">
      <dgm:prSet phldrT="[Текст]" custT="1"/>
      <dgm:spPr/>
      <dgm:t>
        <a:bodyPr/>
        <a:lstStyle/>
        <a:p>
          <a:r>
            <a:rPr lang="uk-UA" sz="1400" b="1" dirty="0" err="1" smtClean="0">
              <a:solidFill>
                <a:schemeClr val="bg1"/>
              </a:solidFill>
            </a:rPr>
            <a:t>Лексикологічно</a:t>
          </a:r>
          <a:endParaRPr lang="ru-RU" sz="1400" b="1" dirty="0">
            <a:solidFill>
              <a:schemeClr val="bg1"/>
            </a:solidFill>
          </a:endParaRPr>
        </a:p>
      </dgm:t>
    </dgm:pt>
    <dgm:pt modelId="{777CD968-9AC4-45F2-9AF8-1F106827DC43}" type="parTrans" cxnId="{FFFBB2F9-E7B3-4CE6-AB81-4256A9BAB9C2}">
      <dgm:prSet/>
      <dgm:spPr/>
      <dgm:t>
        <a:bodyPr/>
        <a:lstStyle/>
        <a:p>
          <a:endParaRPr lang="ru-RU"/>
        </a:p>
      </dgm:t>
    </dgm:pt>
    <dgm:pt modelId="{66486F8D-FD78-4002-A481-60C18BECA9BC}" type="sibTrans" cxnId="{FFFBB2F9-E7B3-4CE6-AB81-4256A9BAB9C2}">
      <dgm:prSet/>
      <dgm:spPr/>
      <dgm:t>
        <a:bodyPr/>
        <a:lstStyle/>
        <a:p>
          <a:endParaRPr lang="ru-RU"/>
        </a:p>
      </dgm:t>
    </dgm:pt>
    <dgm:pt modelId="{FCD21B49-615D-4E09-90DA-547B2C39655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Так </a:t>
          </a:r>
          <a:r>
            <a:rPr lang="ru-RU" sz="1200" b="1" dirty="0" err="1" smtClean="0">
              <a:solidFill>
                <a:srgbClr val="FF0000"/>
              </a:solidFill>
            </a:rPr>
            <a:t>називають</a:t>
          </a:r>
          <a:r>
            <a:rPr lang="ru-RU" sz="1200" b="1" dirty="0" smtClean="0">
              <a:solidFill>
                <a:srgbClr val="FF0000"/>
              </a:solidFill>
            </a:rPr>
            <a:t> </a:t>
          </a:r>
          <a:r>
            <a:rPr lang="ru-RU" sz="1200" b="1" dirty="0" err="1" smtClean="0">
              <a:solidFill>
                <a:srgbClr val="FF0000"/>
              </a:solidFill>
            </a:rPr>
            <a:t>досвідчену</a:t>
          </a:r>
          <a:r>
            <a:rPr lang="ru-RU" sz="1200" b="1" dirty="0" smtClean="0">
              <a:solidFill>
                <a:srgbClr val="FF0000"/>
              </a:solidFill>
            </a:rPr>
            <a:t> </a:t>
          </a:r>
          <a:r>
            <a:rPr lang="ru-RU" sz="1200" b="1" dirty="0" err="1" smtClean="0">
              <a:solidFill>
                <a:srgbClr val="FF0000"/>
              </a:solidFill>
            </a:rPr>
            <a:t>людина</a:t>
          </a:r>
          <a:r>
            <a:rPr lang="ru-RU" sz="1200" b="1" dirty="0" smtClean="0">
              <a:solidFill>
                <a:srgbClr val="FF0000"/>
              </a:solidFill>
            </a:rPr>
            <a:t>, яку </a:t>
          </a:r>
          <a:r>
            <a:rPr lang="ru-RU" sz="1200" b="1" dirty="0" err="1" smtClean="0">
              <a:solidFill>
                <a:srgbClr val="FF0000"/>
              </a:solidFill>
            </a:rPr>
            <a:t>важко</a:t>
          </a:r>
          <a:r>
            <a:rPr lang="ru-RU" sz="1200" b="1" dirty="0" smtClean="0">
              <a:solidFill>
                <a:srgbClr val="FF0000"/>
              </a:solidFill>
            </a:rPr>
            <a:t> </a:t>
          </a:r>
          <a:r>
            <a:rPr lang="ru-RU" sz="1200" b="1" dirty="0" err="1" smtClean="0">
              <a:solidFill>
                <a:srgbClr val="FF0000"/>
              </a:solidFill>
            </a:rPr>
            <a:t>обдурити</a:t>
          </a:r>
          <a:endParaRPr lang="ru-RU" sz="1200" b="1" dirty="0">
            <a:solidFill>
              <a:srgbClr val="FF0000"/>
            </a:solidFill>
          </a:endParaRPr>
        </a:p>
      </dgm:t>
    </dgm:pt>
    <dgm:pt modelId="{51ACD29A-8A5E-4104-A891-C2899F6EE2DD}" type="parTrans" cxnId="{B6C52EA4-282A-4641-B4B8-B842017D59A4}">
      <dgm:prSet/>
      <dgm:spPr/>
      <dgm:t>
        <a:bodyPr/>
        <a:lstStyle/>
        <a:p>
          <a:endParaRPr lang="ru-RU"/>
        </a:p>
      </dgm:t>
    </dgm:pt>
    <dgm:pt modelId="{0566FD31-A38C-419D-B5CA-1510C5C2992B}" type="sibTrans" cxnId="{B6C52EA4-282A-4641-B4B8-B842017D59A4}">
      <dgm:prSet/>
      <dgm:spPr/>
      <dgm:t>
        <a:bodyPr/>
        <a:lstStyle/>
        <a:p>
          <a:endParaRPr lang="ru-RU"/>
        </a:p>
      </dgm:t>
    </dgm:pt>
    <dgm:pt modelId="{8E63B35F-066A-4651-A7A1-7B2F3C0EAAB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Варіанти</a:t>
          </a:r>
          <a:endParaRPr lang="ru-RU" b="1" dirty="0">
            <a:solidFill>
              <a:schemeClr val="bg1"/>
            </a:solidFill>
          </a:endParaRPr>
        </a:p>
      </dgm:t>
    </dgm:pt>
    <dgm:pt modelId="{D916CD3A-064E-493C-8AF9-BDAD86A836CD}" type="parTrans" cxnId="{DEAF13AA-81AF-417F-97CE-92F9D3856558}">
      <dgm:prSet/>
      <dgm:spPr/>
      <dgm:t>
        <a:bodyPr/>
        <a:lstStyle/>
        <a:p>
          <a:endParaRPr lang="ru-RU"/>
        </a:p>
      </dgm:t>
    </dgm:pt>
    <dgm:pt modelId="{C682FDF0-C6A2-4303-A8C9-2602666586F4}" type="sibTrans" cxnId="{DEAF13AA-81AF-417F-97CE-92F9D3856558}">
      <dgm:prSet/>
      <dgm:spPr/>
      <dgm:t>
        <a:bodyPr/>
        <a:lstStyle/>
        <a:p>
          <a:endParaRPr lang="ru-RU"/>
        </a:p>
      </dgm:t>
    </dgm:pt>
    <dgm:pt modelId="{8A6A3CDB-A623-497A-8477-5605978E77D8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0000"/>
              </a:solidFill>
            </a:rPr>
            <a:t>стріляний</a:t>
          </a:r>
          <a:r>
            <a:rPr lang="ru-RU" b="1" dirty="0" smtClean="0">
              <a:solidFill>
                <a:srgbClr val="FF0000"/>
              </a:solidFill>
            </a:rPr>
            <a:t> птах, </a:t>
          </a:r>
          <a:r>
            <a:rPr lang="ru-RU" b="1" dirty="0" err="1" smtClean="0">
              <a:solidFill>
                <a:srgbClr val="FF0000"/>
              </a:solidFill>
            </a:rPr>
            <a:t>тертий</a:t>
          </a:r>
          <a:r>
            <a:rPr lang="ru-RU" b="1" dirty="0" smtClean="0">
              <a:solidFill>
                <a:srgbClr val="FF0000"/>
              </a:solidFill>
            </a:rPr>
            <a:t> калач, </a:t>
          </a:r>
          <a:r>
            <a:rPr lang="ru-RU" b="1" dirty="0" err="1" smtClean="0">
              <a:solidFill>
                <a:srgbClr val="FF0000"/>
              </a:solidFill>
            </a:rPr>
            <a:t>старий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вовк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стріляний</a:t>
          </a:r>
          <a:r>
            <a:rPr lang="ru-RU" b="1" dirty="0" smtClean="0">
              <a:solidFill>
                <a:srgbClr val="FF0000"/>
              </a:solidFill>
            </a:rPr>
            <a:t> (</a:t>
          </a:r>
          <a:r>
            <a:rPr lang="ru-RU" b="1" dirty="0" err="1" smtClean="0">
              <a:solidFill>
                <a:srgbClr val="FF0000"/>
              </a:solidFill>
            </a:rPr>
            <a:t>обстріляний</a:t>
          </a:r>
          <a:r>
            <a:rPr lang="ru-RU" b="1" dirty="0" smtClean="0">
              <a:solidFill>
                <a:srgbClr val="FF0000"/>
              </a:solidFill>
            </a:rPr>
            <a:t>) </a:t>
          </a:r>
          <a:r>
            <a:rPr lang="ru-RU" b="1" dirty="0" err="1" smtClean="0">
              <a:solidFill>
                <a:srgbClr val="FF0000"/>
              </a:solidFill>
            </a:rPr>
            <a:t>вовк</a:t>
          </a:r>
          <a:r>
            <a:rPr lang="ru-RU" b="1" dirty="0" smtClean="0">
              <a:solidFill>
                <a:srgbClr val="FF0000"/>
              </a:solidFill>
            </a:rPr>
            <a:t>, бита голова,</a:t>
          </a:r>
          <a:endParaRPr lang="ru-RU" b="1" dirty="0">
            <a:solidFill>
              <a:srgbClr val="FF0000"/>
            </a:solidFill>
          </a:endParaRPr>
        </a:p>
      </dgm:t>
    </dgm:pt>
    <dgm:pt modelId="{1B4EF646-B4CD-4211-B442-901599B28AD9}" type="parTrans" cxnId="{4880ADD8-2F87-4513-B403-FF4B64FF52C4}">
      <dgm:prSet/>
      <dgm:spPr/>
      <dgm:t>
        <a:bodyPr/>
        <a:lstStyle/>
        <a:p>
          <a:endParaRPr lang="ru-RU"/>
        </a:p>
      </dgm:t>
    </dgm:pt>
    <dgm:pt modelId="{994F8E9C-6A63-43DA-B033-8362CA56B119}" type="sibTrans" cxnId="{4880ADD8-2F87-4513-B403-FF4B64FF52C4}">
      <dgm:prSet/>
      <dgm:spPr/>
      <dgm:t>
        <a:bodyPr/>
        <a:lstStyle/>
        <a:p>
          <a:endParaRPr lang="ru-RU"/>
        </a:p>
      </dgm:t>
    </dgm:pt>
    <dgm:pt modelId="{0552382F-16F8-4345-989B-FCEE63F60ED8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Стиль</a:t>
          </a:r>
          <a:endParaRPr lang="ru-RU" b="1" dirty="0">
            <a:solidFill>
              <a:schemeClr val="bg1"/>
            </a:solidFill>
          </a:endParaRPr>
        </a:p>
      </dgm:t>
    </dgm:pt>
    <dgm:pt modelId="{D29D5274-8C3C-4C6B-9864-07C91C253B61}" type="parTrans" cxnId="{2414C3EC-EC1D-47EE-94A7-B8E0E2DE83AE}">
      <dgm:prSet/>
      <dgm:spPr/>
      <dgm:t>
        <a:bodyPr/>
        <a:lstStyle/>
        <a:p>
          <a:endParaRPr lang="ru-RU"/>
        </a:p>
      </dgm:t>
    </dgm:pt>
    <dgm:pt modelId="{7D01B8F3-35C0-476F-8AD2-80BF13525751}" type="sibTrans" cxnId="{2414C3EC-EC1D-47EE-94A7-B8E0E2DE83AE}">
      <dgm:prSet/>
      <dgm:spPr/>
      <dgm:t>
        <a:bodyPr/>
        <a:lstStyle/>
        <a:p>
          <a:endParaRPr lang="ru-RU"/>
        </a:p>
      </dgm:t>
    </dgm:pt>
    <dgm:pt modelId="{015FF03F-F42F-4485-9BF1-260C5BC90A0C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Розмовний</a:t>
          </a:r>
          <a:endParaRPr lang="ru-RU" b="1" dirty="0">
            <a:solidFill>
              <a:srgbClr val="FF0000"/>
            </a:solidFill>
          </a:endParaRPr>
        </a:p>
      </dgm:t>
    </dgm:pt>
    <dgm:pt modelId="{CC5323E7-4CCD-4598-B1EB-ACF37B4DD4B0}" type="parTrans" cxnId="{78F3DA25-F58B-42F3-92B8-D953B99C6B14}">
      <dgm:prSet/>
      <dgm:spPr/>
      <dgm:t>
        <a:bodyPr/>
        <a:lstStyle/>
        <a:p>
          <a:endParaRPr lang="ru-RU"/>
        </a:p>
      </dgm:t>
    </dgm:pt>
    <dgm:pt modelId="{F53E632E-83AA-4FC8-9CC5-19B817DF86D5}" type="sibTrans" cxnId="{78F3DA25-F58B-42F3-92B8-D953B99C6B14}">
      <dgm:prSet/>
      <dgm:spPr/>
      <dgm:t>
        <a:bodyPr/>
        <a:lstStyle/>
        <a:p>
          <a:endParaRPr lang="ru-RU"/>
        </a:p>
      </dgm:t>
    </dgm:pt>
    <dgm:pt modelId="{FDD3CFA9-FBC0-4CB3-9D5E-E116677EC7F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Регістр</a:t>
          </a:r>
          <a:endParaRPr lang="ru-RU" b="1" dirty="0">
            <a:solidFill>
              <a:schemeClr val="bg1"/>
            </a:solidFill>
          </a:endParaRPr>
        </a:p>
      </dgm:t>
    </dgm:pt>
    <dgm:pt modelId="{8F98F50A-B19D-4C21-AA84-54F6076BF555}" type="parTrans" cxnId="{43419EE5-5E02-46E1-AC39-B90F64EEC0CB}">
      <dgm:prSet/>
      <dgm:spPr/>
      <dgm:t>
        <a:bodyPr/>
        <a:lstStyle/>
        <a:p>
          <a:endParaRPr lang="ru-RU"/>
        </a:p>
      </dgm:t>
    </dgm:pt>
    <dgm:pt modelId="{64BB3084-B813-4B12-A0D0-F54E5BF821AC}" type="sibTrans" cxnId="{43419EE5-5E02-46E1-AC39-B90F64EEC0CB}">
      <dgm:prSet/>
      <dgm:spPr/>
      <dgm:t>
        <a:bodyPr/>
        <a:lstStyle/>
        <a:p>
          <a:endParaRPr lang="ru-RU"/>
        </a:p>
      </dgm:t>
    </dgm:pt>
    <dgm:pt modelId="{8AD31BAB-3CDF-453F-8101-8D983CCB6E7E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низький</a:t>
          </a:r>
          <a:endParaRPr lang="ru-RU" b="1" dirty="0">
            <a:solidFill>
              <a:srgbClr val="FF0000"/>
            </a:solidFill>
          </a:endParaRPr>
        </a:p>
      </dgm:t>
    </dgm:pt>
    <dgm:pt modelId="{8A276A6B-2F9F-49FD-BC0F-55BA3524D1DB}" type="parTrans" cxnId="{60EA775C-EB94-4A27-ABC1-0B9668260CCC}">
      <dgm:prSet/>
      <dgm:spPr/>
      <dgm:t>
        <a:bodyPr/>
        <a:lstStyle/>
        <a:p>
          <a:endParaRPr lang="ru-RU"/>
        </a:p>
      </dgm:t>
    </dgm:pt>
    <dgm:pt modelId="{ABBCF12F-B22B-4AEC-87C3-B7E470ADF86A}" type="sibTrans" cxnId="{60EA775C-EB94-4A27-ABC1-0B9668260CCC}">
      <dgm:prSet/>
      <dgm:spPr/>
      <dgm:t>
        <a:bodyPr/>
        <a:lstStyle/>
        <a:p>
          <a:endParaRPr lang="ru-RU"/>
        </a:p>
      </dgm:t>
    </dgm:pt>
    <dgm:pt modelId="{800F8678-E60A-4F3E-83EE-2700437740AB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не в тім’я битий</a:t>
          </a:r>
          <a:endParaRPr lang="ru-RU" b="1" dirty="0">
            <a:solidFill>
              <a:srgbClr val="FF0000"/>
            </a:solidFill>
          </a:endParaRPr>
        </a:p>
      </dgm:t>
    </dgm:pt>
    <dgm:pt modelId="{2D5F9189-E9EA-4DAE-8606-C0A3B1CED49B}" type="parTrans" cxnId="{321D2D4C-BAF7-4FC2-84AD-345B31270D5D}">
      <dgm:prSet/>
      <dgm:spPr/>
      <dgm:t>
        <a:bodyPr/>
        <a:lstStyle/>
        <a:p>
          <a:endParaRPr lang="ru-RU"/>
        </a:p>
      </dgm:t>
    </dgm:pt>
    <dgm:pt modelId="{254E79E3-601F-4705-ACE8-5703BF47C293}" type="sibTrans" cxnId="{321D2D4C-BAF7-4FC2-84AD-345B31270D5D}">
      <dgm:prSet/>
      <dgm:spPr/>
      <dgm:t>
        <a:bodyPr/>
        <a:lstStyle/>
        <a:p>
          <a:endParaRPr lang="ru-RU"/>
        </a:p>
      </dgm:t>
    </dgm:pt>
    <dgm:pt modelId="{4A478F24-9758-4D1A-9E11-99EDCFE18F79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Публіцистичний</a:t>
          </a:r>
          <a:endParaRPr lang="ru-RU" b="1" dirty="0">
            <a:solidFill>
              <a:srgbClr val="FF0000"/>
            </a:solidFill>
          </a:endParaRPr>
        </a:p>
      </dgm:t>
    </dgm:pt>
    <dgm:pt modelId="{565A1C25-E318-4C17-837E-7580ADA24D7D}" type="parTrans" cxnId="{1B005F47-3F6D-45A7-AAC9-91B67016D97B}">
      <dgm:prSet/>
      <dgm:spPr/>
      <dgm:t>
        <a:bodyPr/>
        <a:lstStyle/>
        <a:p>
          <a:endParaRPr lang="ru-RU"/>
        </a:p>
      </dgm:t>
    </dgm:pt>
    <dgm:pt modelId="{1EC569CF-E498-43DC-BEC6-E24BE2261D40}" type="sibTrans" cxnId="{1B005F47-3F6D-45A7-AAC9-91B67016D97B}">
      <dgm:prSet/>
      <dgm:spPr/>
      <dgm:t>
        <a:bodyPr/>
        <a:lstStyle/>
        <a:p>
          <a:endParaRPr lang="ru-RU"/>
        </a:p>
      </dgm:t>
    </dgm:pt>
    <dgm:pt modelId="{3A441E4F-CA9B-4BF1-BDD6-7D290D9BD4FF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Художній </a:t>
          </a:r>
          <a:endParaRPr lang="ru-RU" b="1" dirty="0">
            <a:solidFill>
              <a:srgbClr val="FF0000"/>
            </a:solidFill>
          </a:endParaRPr>
        </a:p>
      </dgm:t>
    </dgm:pt>
    <dgm:pt modelId="{0BD393FC-0267-4F7B-A753-4FD31CA83AC1}" type="parTrans" cxnId="{972173D7-EFE7-4CDC-BC63-F22EB2BDBA92}">
      <dgm:prSet/>
      <dgm:spPr/>
      <dgm:t>
        <a:bodyPr/>
        <a:lstStyle/>
        <a:p>
          <a:endParaRPr lang="ru-RU"/>
        </a:p>
      </dgm:t>
    </dgm:pt>
    <dgm:pt modelId="{2A6B6681-7EBC-48A5-9FFD-0464D0A9B074}" type="sibTrans" cxnId="{972173D7-EFE7-4CDC-BC63-F22EB2BDBA92}">
      <dgm:prSet/>
      <dgm:spPr/>
      <dgm:t>
        <a:bodyPr/>
        <a:lstStyle/>
        <a:p>
          <a:endParaRPr lang="ru-RU"/>
        </a:p>
      </dgm:t>
    </dgm:pt>
    <dgm:pt modelId="{29333B7F-590F-479B-A7E5-6137027B8F42}" type="pres">
      <dgm:prSet presAssocID="{6FFBCF75-8A32-4A33-BEEE-9677849D94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B8ACC3-8F8B-4E99-9F31-EA3F6AB10236}" type="pres">
      <dgm:prSet presAssocID="{6FFBCF75-8A32-4A33-BEEE-9677849D943B}" presName="children" presStyleCnt="0"/>
      <dgm:spPr/>
    </dgm:pt>
    <dgm:pt modelId="{799F2D2D-2D27-4F46-A532-C8BB5A254449}" type="pres">
      <dgm:prSet presAssocID="{6FFBCF75-8A32-4A33-BEEE-9677849D943B}" presName="child1group" presStyleCnt="0"/>
      <dgm:spPr/>
    </dgm:pt>
    <dgm:pt modelId="{C940BDA4-D3EB-4B77-9DC6-A47F4A96E1C4}" type="pres">
      <dgm:prSet presAssocID="{6FFBCF75-8A32-4A33-BEEE-9677849D943B}" presName="child1" presStyleLbl="bgAcc1" presStyleIdx="0" presStyleCnt="4"/>
      <dgm:spPr/>
      <dgm:t>
        <a:bodyPr/>
        <a:lstStyle/>
        <a:p>
          <a:endParaRPr lang="ru-RU"/>
        </a:p>
      </dgm:t>
    </dgm:pt>
    <dgm:pt modelId="{8AD511C5-845E-4B7F-840F-0EEE92C653C2}" type="pres">
      <dgm:prSet presAssocID="{6FFBCF75-8A32-4A33-BEEE-9677849D943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CB446-B77E-425F-848D-B2511947D8FE}" type="pres">
      <dgm:prSet presAssocID="{6FFBCF75-8A32-4A33-BEEE-9677849D943B}" presName="child2group" presStyleCnt="0"/>
      <dgm:spPr/>
    </dgm:pt>
    <dgm:pt modelId="{DDD12B1C-7E95-4FE8-BADD-E091238BB681}" type="pres">
      <dgm:prSet presAssocID="{6FFBCF75-8A32-4A33-BEEE-9677849D943B}" presName="child2" presStyleLbl="bgAcc1" presStyleIdx="1" presStyleCnt="4" custScaleX="140104" custScaleY="146479" custLinFactNeighborX="17826" custLinFactNeighborY="-764"/>
      <dgm:spPr/>
      <dgm:t>
        <a:bodyPr/>
        <a:lstStyle/>
        <a:p>
          <a:endParaRPr lang="ru-RU"/>
        </a:p>
      </dgm:t>
    </dgm:pt>
    <dgm:pt modelId="{9F23A69A-97B9-46BA-87B1-654B00761AFB}" type="pres">
      <dgm:prSet presAssocID="{6FFBCF75-8A32-4A33-BEEE-9677849D943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3EA6F-D21C-4CF0-9E15-EA49A53DA0D5}" type="pres">
      <dgm:prSet presAssocID="{6FFBCF75-8A32-4A33-BEEE-9677849D943B}" presName="child3group" presStyleCnt="0"/>
      <dgm:spPr/>
    </dgm:pt>
    <dgm:pt modelId="{13E546E0-A3D0-438E-B1B2-37CC9B6607D9}" type="pres">
      <dgm:prSet presAssocID="{6FFBCF75-8A32-4A33-BEEE-9677849D943B}" presName="child3" presStyleLbl="bgAcc1" presStyleIdx="2" presStyleCnt="4" custLinFactNeighborX="7639"/>
      <dgm:spPr/>
      <dgm:t>
        <a:bodyPr/>
        <a:lstStyle/>
        <a:p>
          <a:endParaRPr lang="ru-RU"/>
        </a:p>
      </dgm:t>
    </dgm:pt>
    <dgm:pt modelId="{A7F74A73-841F-4F66-9021-4199D1EDCD3B}" type="pres">
      <dgm:prSet presAssocID="{6FFBCF75-8A32-4A33-BEEE-9677849D943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14647-E516-4FC1-A5FC-94BBF4F9A4BA}" type="pres">
      <dgm:prSet presAssocID="{6FFBCF75-8A32-4A33-BEEE-9677849D943B}" presName="child4group" presStyleCnt="0"/>
      <dgm:spPr/>
    </dgm:pt>
    <dgm:pt modelId="{B1BFE716-3B84-4E82-93E1-ECFDD10755E8}" type="pres">
      <dgm:prSet presAssocID="{6FFBCF75-8A32-4A33-BEEE-9677849D943B}" presName="child4" presStyleLbl="bgAcc1" presStyleIdx="3" presStyleCnt="4"/>
      <dgm:spPr/>
      <dgm:t>
        <a:bodyPr/>
        <a:lstStyle/>
        <a:p>
          <a:endParaRPr lang="ru-RU"/>
        </a:p>
      </dgm:t>
    </dgm:pt>
    <dgm:pt modelId="{D06246BC-B4B8-4B35-BC06-16AA8C4FD1D0}" type="pres">
      <dgm:prSet presAssocID="{6FFBCF75-8A32-4A33-BEEE-9677849D943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CA8DA-E178-46EE-A6EC-1B64B21F9D39}" type="pres">
      <dgm:prSet presAssocID="{6FFBCF75-8A32-4A33-BEEE-9677849D943B}" presName="childPlaceholder" presStyleCnt="0"/>
      <dgm:spPr/>
    </dgm:pt>
    <dgm:pt modelId="{182B091E-8308-4F34-A191-C28AD32964E4}" type="pres">
      <dgm:prSet presAssocID="{6FFBCF75-8A32-4A33-BEEE-9677849D943B}" presName="circle" presStyleCnt="0"/>
      <dgm:spPr/>
    </dgm:pt>
    <dgm:pt modelId="{718E87EE-14C5-475A-8CEB-8ACECA538710}" type="pres">
      <dgm:prSet presAssocID="{6FFBCF75-8A32-4A33-BEEE-9677849D943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4204D-9D11-4598-8D9C-1053B55C9EC4}" type="pres">
      <dgm:prSet presAssocID="{6FFBCF75-8A32-4A33-BEEE-9677849D943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E91C7-E14A-4E26-945A-51016EFC47B6}" type="pres">
      <dgm:prSet presAssocID="{6FFBCF75-8A32-4A33-BEEE-9677849D943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AE20B-E7B1-426C-8E20-9DAF199D6963}" type="pres">
      <dgm:prSet presAssocID="{6FFBCF75-8A32-4A33-BEEE-9677849D943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8A6F4-0D94-4D77-AD15-09B678041666}" type="pres">
      <dgm:prSet presAssocID="{6FFBCF75-8A32-4A33-BEEE-9677849D943B}" presName="quadrantPlaceholder" presStyleCnt="0"/>
      <dgm:spPr/>
    </dgm:pt>
    <dgm:pt modelId="{C3A473EC-E4AD-4730-8DF6-B311F9AEB03D}" type="pres">
      <dgm:prSet presAssocID="{6FFBCF75-8A32-4A33-BEEE-9677849D943B}" presName="center1" presStyleLbl="fgShp" presStyleIdx="0" presStyleCnt="2"/>
      <dgm:spPr/>
    </dgm:pt>
    <dgm:pt modelId="{4D8B7277-E06F-4D1E-86E7-6649419141B8}" type="pres">
      <dgm:prSet presAssocID="{6FFBCF75-8A32-4A33-BEEE-9677849D943B}" presName="center2" presStyleLbl="fgShp" presStyleIdx="1" presStyleCnt="2"/>
      <dgm:spPr/>
    </dgm:pt>
  </dgm:ptLst>
  <dgm:cxnLst>
    <dgm:cxn modelId="{4880ADD8-2F87-4513-B403-FF4B64FF52C4}" srcId="{8E63B35F-066A-4651-A7A1-7B2F3C0EAAB0}" destId="{8A6A3CDB-A623-497A-8477-5605978E77D8}" srcOrd="0" destOrd="0" parTransId="{1B4EF646-B4CD-4211-B442-901599B28AD9}" sibTransId="{994F8E9C-6A63-43DA-B033-8362CA56B119}"/>
    <dgm:cxn modelId="{E2F36548-E7C7-42FF-A6FA-ABFD74F56B1E}" type="presOf" srcId="{3A441E4F-CA9B-4BF1-BDD6-7D290D9BD4FF}" destId="{13E546E0-A3D0-438E-B1B2-37CC9B6607D9}" srcOrd="0" destOrd="2" presId="urn:microsoft.com/office/officeart/2005/8/layout/cycle4"/>
    <dgm:cxn modelId="{BF9F08F7-7095-4232-96D1-8D238B35AF3D}" type="presOf" srcId="{015FF03F-F42F-4485-9BF1-260C5BC90A0C}" destId="{13E546E0-A3D0-438E-B1B2-37CC9B6607D9}" srcOrd="0" destOrd="0" presId="urn:microsoft.com/office/officeart/2005/8/layout/cycle4"/>
    <dgm:cxn modelId="{64CB7165-7758-4412-8169-712ECD6F982A}" type="presOf" srcId="{8E63B35F-066A-4651-A7A1-7B2F3C0EAAB0}" destId="{2464204D-9D11-4598-8D9C-1053B55C9EC4}" srcOrd="0" destOrd="0" presId="urn:microsoft.com/office/officeart/2005/8/layout/cycle4"/>
    <dgm:cxn modelId="{B6C52EA4-282A-4641-B4B8-B842017D59A4}" srcId="{A2CB2218-0254-446A-86BB-E1D32795EE25}" destId="{FCD21B49-615D-4E09-90DA-547B2C39655B}" srcOrd="0" destOrd="0" parTransId="{51ACD29A-8A5E-4104-A891-C2899F6EE2DD}" sibTransId="{0566FD31-A38C-419D-B5CA-1510C5C2992B}"/>
    <dgm:cxn modelId="{FFFBB2F9-E7B3-4CE6-AB81-4256A9BAB9C2}" srcId="{6FFBCF75-8A32-4A33-BEEE-9677849D943B}" destId="{A2CB2218-0254-446A-86BB-E1D32795EE25}" srcOrd="0" destOrd="0" parTransId="{777CD968-9AC4-45F2-9AF8-1F106827DC43}" sibTransId="{66486F8D-FD78-4002-A481-60C18BECA9BC}"/>
    <dgm:cxn modelId="{4AE20A53-8541-4D51-B041-9EEF5C106496}" type="presOf" srcId="{3A441E4F-CA9B-4BF1-BDD6-7D290D9BD4FF}" destId="{A7F74A73-841F-4F66-9021-4199D1EDCD3B}" srcOrd="1" destOrd="2" presId="urn:microsoft.com/office/officeart/2005/8/layout/cycle4"/>
    <dgm:cxn modelId="{6F65133E-F194-4F0A-A57D-1798ED9C3166}" type="presOf" srcId="{FDD3CFA9-FBC0-4CB3-9D5E-E116677EC7F7}" destId="{118AE20B-E7B1-426C-8E20-9DAF199D6963}" srcOrd="0" destOrd="0" presId="urn:microsoft.com/office/officeart/2005/8/layout/cycle4"/>
    <dgm:cxn modelId="{5F25D81B-3ADE-4853-8470-6D2552C0381A}" type="presOf" srcId="{8A6A3CDB-A623-497A-8477-5605978E77D8}" destId="{DDD12B1C-7E95-4FE8-BADD-E091238BB681}" srcOrd="0" destOrd="0" presId="urn:microsoft.com/office/officeart/2005/8/layout/cycle4"/>
    <dgm:cxn modelId="{321D2D4C-BAF7-4FC2-84AD-345B31270D5D}" srcId="{8E63B35F-066A-4651-A7A1-7B2F3C0EAAB0}" destId="{800F8678-E60A-4F3E-83EE-2700437740AB}" srcOrd="1" destOrd="0" parTransId="{2D5F9189-E9EA-4DAE-8606-C0A3B1CED49B}" sibTransId="{254E79E3-601F-4705-ACE8-5703BF47C293}"/>
    <dgm:cxn modelId="{43419EE5-5E02-46E1-AC39-B90F64EEC0CB}" srcId="{6FFBCF75-8A32-4A33-BEEE-9677849D943B}" destId="{FDD3CFA9-FBC0-4CB3-9D5E-E116677EC7F7}" srcOrd="3" destOrd="0" parTransId="{8F98F50A-B19D-4C21-AA84-54F6076BF555}" sibTransId="{64BB3084-B813-4B12-A0D0-F54E5BF821AC}"/>
    <dgm:cxn modelId="{972173D7-EFE7-4CDC-BC63-F22EB2BDBA92}" srcId="{0552382F-16F8-4345-989B-FCEE63F60ED8}" destId="{3A441E4F-CA9B-4BF1-BDD6-7D290D9BD4FF}" srcOrd="2" destOrd="0" parTransId="{0BD393FC-0267-4F7B-A753-4FD31CA83AC1}" sibTransId="{2A6B6681-7EBC-48A5-9FFD-0464D0A9B074}"/>
    <dgm:cxn modelId="{EAF6D0D1-6671-4AF9-8610-65FD593760A8}" type="presOf" srcId="{4A478F24-9758-4D1A-9E11-99EDCFE18F79}" destId="{13E546E0-A3D0-438E-B1B2-37CC9B6607D9}" srcOrd="0" destOrd="1" presId="urn:microsoft.com/office/officeart/2005/8/layout/cycle4"/>
    <dgm:cxn modelId="{884EDC3C-A491-488F-AA1C-222ABBC6A0A4}" type="presOf" srcId="{4A478F24-9758-4D1A-9E11-99EDCFE18F79}" destId="{A7F74A73-841F-4F66-9021-4199D1EDCD3B}" srcOrd="1" destOrd="1" presId="urn:microsoft.com/office/officeart/2005/8/layout/cycle4"/>
    <dgm:cxn modelId="{179B31FA-A928-49EB-A425-CAA9F28B2F52}" type="presOf" srcId="{8A6A3CDB-A623-497A-8477-5605978E77D8}" destId="{9F23A69A-97B9-46BA-87B1-654B00761AFB}" srcOrd="1" destOrd="0" presId="urn:microsoft.com/office/officeart/2005/8/layout/cycle4"/>
    <dgm:cxn modelId="{1B005F47-3F6D-45A7-AAC9-91B67016D97B}" srcId="{0552382F-16F8-4345-989B-FCEE63F60ED8}" destId="{4A478F24-9758-4D1A-9E11-99EDCFE18F79}" srcOrd="1" destOrd="0" parTransId="{565A1C25-E318-4C17-837E-7580ADA24D7D}" sibTransId="{1EC569CF-E498-43DC-BEC6-E24BE2261D40}"/>
    <dgm:cxn modelId="{E7750B5E-1247-4C64-8C9F-FCCAD7608BC6}" type="presOf" srcId="{015FF03F-F42F-4485-9BF1-260C5BC90A0C}" destId="{A7F74A73-841F-4F66-9021-4199D1EDCD3B}" srcOrd="1" destOrd="0" presId="urn:microsoft.com/office/officeart/2005/8/layout/cycle4"/>
    <dgm:cxn modelId="{DEAF13AA-81AF-417F-97CE-92F9D3856558}" srcId="{6FFBCF75-8A32-4A33-BEEE-9677849D943B}" destId="{8E63B35F-066A-4651-A7A1-7B2F3C0EAAB0}" srcOrd="1" destOrd="0" parTransId="{D916CD3A-064E-493C-8AF9-BDAD86A836CD}" sibTransId="{C682FDF0-C6A2-4303-A8C9-2602666586F4}"/>
    <dgm:cxn modelId="{60EA775C-EB94-4A27-ABC1-0B9668260CCC}" srcId="{FDD3CFA9-FBC0-4CB3-9D5E-E116677EC7F7}" destId="{8AD31BAB-3CDF-453F-8101-8D983CCB6E7E}" srcOrd="0" destOrd="0" parTransId="{8A276A6B-2F9F-49FD-BC0F-55BA3524D1DB}" sibTransId="{ABBCF12F-B22B-4AEC-87C3-B7E470ADF86A}"/>
    <dgm:cxn modelId="{2414C3EC-EC1D-47EE-94A7-B8E0E2DE83AE}" srcId="{6FFBCF75-8A32-4A33-BEEE-9677849D943B}" destId="{0552382F-16F8-4345-989B-FCEE63F60ED8}" srcOrd="2" destOrd="0" parTransId="{D29D5274-8C3C-4C6B-9864-07C91C253B61}" sibTransId="{7D01B8F3-35C0-476F-8AD2-80BF13525751}"/>
    <dgm:cxn modelId="{ECF5476F-168D-44C6-A635-67B59263EDC5}" type="presOf" srcId="{6FFBCF75-8A32-4A33-BEEE-9677849D943B}" destId="{29333B7F-590F-479B-A7E5-6137027B8F42}" srcOrd="0" destOrd="0" presId="urn:microsoft.com/office/officeart/2005/8/layout/cycle4"/>
    <dgm:cxn modelId="{A6785D34-0949-42B3-9D2F-E7221CB84396}" type="presOf" srcId="{FCD21B49-615D-4E09-90DA-547B2C39655B}" destId="{8AD511C5-845E-4B7F-840F-0EEE92C653C2}" srcOrd="1" destOrd="0" presId="urn:microsoft.com/office/officeart/2005/8/layout/cycle4"/>
    <dgm:cxn modelId="{D2E129CB-DB97-41FD-96E1-2F49D60B058C}" type="presOf" srcId="{8AD31BAB-3CDF-453F-8101-8D983CCB6E7E}" destId="{D06246BC-B4B8-4B35-BC06-16AA8C4FD1D0}" srcOrd="1" destOrd="0" presId="urn:microsoft.com/office/officeart/2005/8/layout/cycle4"/>
    <dgm:cxn modelId="{79F25BB8-5F2F-4507-A761-AB625A50CA28}" type="presOf" srcId="{800F8678-E60A-4F3E-83EE-2700437740AB}" destId="{DDD12B1C-7E95-4FE8-BADD-E091238BB681}" srcOrd="0" destOrd="1" presId="urn:microsoft.com/office/officeart/2005/8/layout/cycle4"/>
    <dgm:cxn modelId="{4C826783-75A0-44FB-B117-476F2858DC8A}" type="presOf" srcId="{800F8678-E60A-4F3E-83EE-2700437740AB}" destId="{9F23A69A-97B9-46BA-87B1-654B00761AFB}" srcOrd="1" destOrd="1" presId="urn:microsoft.com/office/officeart/2005/8/layout/cycle4"/>
    <dgm:cxn modelId="{78F3DA25-F58B-42F3-92B8-D953B99C6B14}" srcId="{0552382F-16F8-4345-989B-FCEE63F60ED8}" destId="{015FF03F-F42F-4485-9BF1-260C5BC90A0C}" srcOrd="0" destOrd="0" parTransId="{CC5323E7-4CCD-4598-B1EB-ACF37B4DD4B0}" sibTransId="{F53E632E-83AA-4FC8-9CC5-19B817DF86D5}"/>
    <dgm:cxn modelId="{65101E6B-1E3E-4A7E-8E6C-82D119644FCD}" type="presOf" srcId="{FCD21B49-615D-4E09-90DA-547B2C39655B}" destId="{C940BDA4-D3EB-4B77-9DC6-A47F4A96E1C4}" srcOrd="0" destOrd="0" presId="urn:microsoft.com/office/officeart/2005/8/layout/cycle4"/>
    <dgm:cxn modelId="{112696FC-6DCB-4A81-9AC0-D91DD41D4E6F}" type="presOf" srcId="{A2CB2218-0254-446A-86BB-E1D32795EE25}" destId="{718E87EE-14C5-475A-8CEB-8ACECA538710}" srcOrd="0" destOrd="0" presId="urn:microsoft.com/office/officeart/2005/8/layout/cycle4"/>
    <dgm:cxn modelId="{322411E7-0099-4BD2-86B9-69DCF04AF56A}" type="presOf" srcId="{8AD31BAB-3CDF-453F-8101-8D983CCB6E7E}" destId="{B1BFE716-3B84-4E82-93E1-ECFDD10755E8}" srcOrd="0" destOrd="0" presId="urn:microsoft.com/office/officeart/2005/8/layout/cycle4"/>
    <dgm:cxn modelId="{127A2CAD-9509-4555-B810-441CF938C62F}" type="presOf" srcId="{0552382F-16F8-4345-989B-FCEE63F60ED8}" destId="{AFEE91C7-E14A-4E26-945A-51016EFC47B6}" srcOrd="0" destOrd="0" presId="urn:microsoft.com/office/officeart/2005/8/layout/cycle4"/>
    <dgm:cxn modelId="{F784B11A-E133-4898-B008-FF1FF2052D20}" type="presParOf" srcId="{29333B7F-590F-479B-A7E5-6137027B8F42}" destId="{64B8ACC3-8F8B-4E99-9F31-EA3F6AB10236}" srcOrd="0" destOrd="0" presId="urn:microsoft.com/office/officeart/2005/8/layout/cycle4"/>
    <dgm:cxn modelId="{508845A3-BCB3-49E0-A162-1508E151168D}" type="presParOf" srcId="{64B8ACC3-8F8B-4E99-9F31-EA3F6AB10236}" destId="{799F2D2D-2D27-4F46-A532-C8BB5A254449}" srcOrd="0" destOrd="0" presId="urn:microsoft.com/office/officeart/2005/8/layout/cycle4"/>
    <dgm:cxn modelId="{40D04767-14DC-47F3-B597-78E131058DC3}" type="presParOf" srcId="{799F2D2D-2D27-4F46-A532-C8BB5A254449}" destId="{C940BDA4-D3EB-4B77-9DC6-A47F4A96E1C4}" srcOrd="0" destOrd="0" presId="urn:microsoft.com/office/officeart/2005/8/layout/cycle4"/>
    <dgm:cxn modelId="{608E5358-A7E5-463B-99C7-BFC8D968A5B3}" type="presParOf" srcId="{799F2D2D-2D27-4F46-A532-C8BB5A254449}" destId="{8AD511C5-845E-4B7F-840F-0EEE92C653C2}" srcOrd="1" destOrd="0" presId="urn:microsoft.com/office/officeart/2005/8/layout/cycle4"/>
    <dgm:cxn modelId="{13F58F68-CB9B-4A52-BF61-6CBB15E1195B}" type="presParOf" srcId="{64B8ACC3-8F8B-4E99-9F31-EA3F6AB10236}" destId="{57ACB446-B77E-425F-848D-B2511947D8FE}" srcOrd="1" destOrd="0" presId="urn:microsoft.com/office/officeart/2005/8/layout/cycle4"/>
    <dgm:cxn modelId="{F5B588C0-20A8-48BD-B6F8-494AD5235DFD}" type="presParOf" srcId="{57ACB446-B77E-425F-848D-B2511947D8FE}" destId="{DDD12B1C-7E95-4FE8-BADD-E091238BB681}" srcOrd="0" destOrd="0" presId="urn:microsoft.com/office/officeart/2005/8/layout/cycle4"/>
    <dgm:cxn modelId="{4153B0E4-0C84-4986-99B0-85767F45F66C}" type="presParOf" srcId="{57ACB446-B77E-425F-848D-B2511947D8FE}" destId="{9F23A69A-97B9-46BA-87B1-654B00761AFB}" srcOrd="1" destOrd="0" presId="urn:microsoft.com/office/officeart/2005/8/layout/cycle4"/>
    <dgm:cxn modelId="{472BFB78-30E6-4869-B132-D5E5DA131611}" type="presParOf" srcId="{64B8ACC3-8F8B-4E99-9F31-EA3F6AB10236}" destId="{3AD3EA6F-D21C-4CF0-9E15-EA49A53DA0D5}" srcOrd="2" destOrd="0" presId="urn:microsoft.com/office/officeart/2005/8/layout/cycle4"/>
    <dgm:cxn modelId="{EF5720CB-B0D3-4534-954B-912DFF9BA87E}" type="presParOf" srcId="{3AD3EA6F-D21C-4CF0-9E15-EA49A53DA0D5}" destId="{13E546E0-A3D0-438E-B1B2-37CC9B6607D9}" srcOrd="0" destOrd="0" presId="urn:microsoft.com/office/officeart/2005/8/layout/cycle4"/>
    <dgm:cxn modelId="{B6E12330-4FD0-4376-A5AD-A69911A8825B}" type="presParOf" srcId="{3AD3EA6F-D21C-4CF0-9E15-EA49A53DA0D5}" destId="{A7F74A73-841F-4F66-9021-4199D1EDCD3B}" srcOrd="1" destOrd="0" presId="urn:microsoft.com/office/officeart/2005/8/layout/cycle4"/>
    <dgm:cxn modelId="{F14E217E-771B-493B-8036-8CDDD14B2E53}" type="presParOf" srcId="{64B8ACC3-8F8B-4E99-9F31-EA3F6AB10236}" destId="{F2314647-E516-4FC1-A5FC-94BBF4F9A4BA}" srcOrd="3" destOrd="0" presId="urn:microsoft.com/office/officeart/2005/8/layout/cycle4"/>
    <dgm:cxn modelId="{10193CF5-CFB7-44C4-8622-52077C84E2C3}" type="presParOf" srcId="{F2314647-E516-4FC1-A5FC-94BBF4F9A4BA}" destId="{B1BFE716-3B84-4E82-93E1-ECFDD10755E8}" srcOrd="0" destOrd="0" presId="urn:microsoft.com/office/officeart/2005/8/layout/cycle4"/>
    <dgm:cxn modelId="{B2A93641-7D9E-4801-B6B2-982E8EE5751E}" type="presParOf" srcId="{F2314647-E516-4FC1-A5FC-94BBF4F9A4BA}" destId="{D06246BC-B4B8-4B35-BC06-16AA8C4FD1D0}" srcOrd="1" destOrd="0" presId="urn:microsoft.com/office/officeart/2005/8/layout/cycle4"/>
    <dgm:cxn modelId="{0374E361-94BF-41C1-8C25-647CD261C302}" type="presParOf" srcId="{64B8ACC3-8F8B-4E99-9F31-EA3F6AB10236}" destId="{86FCA8DA-E178-46EE-A6EC-1B64B21F9D39}" srcOrd="4" destOrd="0" presId="urn:microsoft.com/office/officeart/2005/8/layout/cycle4"/>
    <dgm:cxn modelId="{5E42C05A-E313-41C2-99FD-DDCF5BC48C65}" type="presParOf" srcId="{29333B7F-590F-479B-A7E5-6137027B8F42}" destId="{182B091E-8308-4F34-A191-C28AD32964E4}" srcOrd="1" destOrd="0" presId="urn:microsoft.com/office/officeart/2005/8/layout/cycle4"/>
    <dgm:cxn modelId="{E9255110-0DD6-4694-A83E-1FD7366B7518}" type="presParOf" srcId="{182B091E-8308-4F34-A191-C28AD32964E4}" destId="{718E87EE-14C5-475A-8CEB-8ACECA538710}" srcOrd="0" destOrd="0" presId="urn:microsoft.com/office/officeart/2005/8/layout/cycle4"/>
    <dgm:cxn modelId="{AEC3C156-FAFE-4B02-BE7E-80ABF0DF3D57}" type="presParOf" srcId="{182B091E-8308-4F34-A191-C28AD32964E4}" destId="{2464204D-9D11-4598-8D9C-1053B55C9EC4}" srcOrd="1" destOrd="0" presId="urn:microsoft.com/office/officeart/2005/8/layout/cycle4"/>
    <dgm:cxn modelId="{7A454B12-986D-4CF6-A399-8D57C38C8F23}" type="presParOf" srcId="{182B091E-8308-4F34-A191-C28AD32964E4}" destId="{AFEE91C7-E14A-4E26-945A-51016EFC47B6}" srcOrd="2" destOrd="0" presId="urn:microsoft.com/office/officeart/2005/8/layout/cycle4"/>
    <dgm:cxn modelId="{3BA72930-DF2A-46B6-855E-F2D5186227DB}" type="presParOf" srcId="{182B091E-8308-4F34-A191-C28AD32964E4}" destId="{118AE20B-E7B1-426C-8E20-9DAF199D6963}" srcOrd="3" destOrd="0" presId="urn:microsoft.com/office/officeart/2005/8/layout/cycle4"/>
    <dgm:cxn modelId="{2067B3C0-EE3C-46CC-AE4B-B605D0C5CCB8}" type="presParOf" srcId="{182B091E-8308-4F34-A191-C28AD32964E4}" destId="{1668A6F4-0D94-4D77-AD15-09B678041666}" srcOrd="4" destOrd="0" presId="urn:microsoft.com/office/officeart/2005/8/layout/cycle4"/>
    <dgm:cxn modelId="{3E4F1128-7060-4E0E-A0F1-3C8D399E2C26}" type="presParOf" srcId="{29333B7F-590F-479B-A7E5-6137027B8F42}" destId="{C3A473EC-E4AD-4730-8DF6-B311F9AEB03D}" srcOrd="2" destOrd="0" presId="urn:microsoft.com/office/officeart/2005/8/layout/cycle4"/>
    <dgm:cxn modelId="{AF3D45B8-8B05-4254-8B30-389C9C54E315}" type="presParOf" srcId="{29333B7F-590F-479B-A7E5-6137027B8F42}" destId="{4D8B7277-E06F-4D1E-86E7-6649419141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A43610-ECB3-414B-B6AB-AE80AF5BFBC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03E881-1D7E-4ADD-9FB4-008E350BA35F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</a:rPr>
            <a:t>спільна</a:t>
          </a:r>
          <a:r>
            <a:rPr lang="ru-RU" sz="1600" b="1" dirty="0" smtClean="0">
              <a:solidFill>
                <a:schemeClr val="bg1"/>
              </a:solidFill>
            </a:rPr>
            <a:t> морфема (</a:t>
          </a:r>
          <a:r>
            <a:rPr lang="ru-RU" sz="1600" b="1" i="1" dirty="0" err="1" smtClean="0">
              <a:solidFill>
                <a:schemeClr val="bg1"/>
              </a:solidFill>
            </a:rPr>
            <a:t>особовий</a:t>
          </a:r>
          <a:r>
            <a:rPr lang="ru-RU" sz="1600" b="1" i="1" dirty="0" smtClean="0">
              <a:solidFill>
                <a:schemeClr val="bg1"/>
              </a:solidFill>
            </a:rPr>
            <a:t> </a:t>
          </a:r>
          <a:r>
            <a:rPr lang="ru-RU" sz="1600" b="1" dirty="0" smtClean="0">
              <a:solidFill>
                <a:schemeClr val="bg1"/>
              </a:solidFill>
            </a:rPr>
            <a:t>– </a:t>
          </a:r>
          <a:r>
            <a:rPr lang="ru-RU" sz="1600" b="1" i="1" dirty="0" err="1" smtClean="0">
              <a:solidFill>
                <a:schemeClr val="bg1"/>
              </a:solidFill>
            </a:rPr>
            <a:t>особистий</a:t>
          </a:r>
          <a:r>
            <a:rPr lang="ru-RU" sz="1600" b="1" dirty="0" smtClean="0">
              <a:solidFill>
                <a:schemeClr val="bg1"/>
              </a:solidFill>
            </a:rPr>
            <a:t>); </a:t>
          </a:r>
          <a:endParaRPr lang="ru-RU" sz="1600" b="1" dirty="0">
            <a:solidFill>
              <a:schemeClr val="bg1"/>
            </a:solidFill>
          </a:endParaRPr>
        </a:p>
      </dgm:t>
    </dgm:pt>
    <dgm:pt modelId="{18542A1B-D611-468B-9729-A21F8E2DAE7C}" type="parTrans" cxnId="{28304D50-8388-4820-AEA4-F6F4DEDE70AD}">
      <dgm:prSet/>
      <dgm:spPr/>
      <dgm:t>
        <a:bodyPr/>
        <a:lstStyle/>
        <a:p>
          <a:endParaRPr lang="ru-RU"/>
        </a:p>
      </dgm:t>
    </dgm:pt>
    <dgm:pt modelId="{A7D94DFB-644E-4544-80F6-7C8F35BA7913}" type="sibTrans" cxnId="{28304D50-8388-4820-AEA4-F6F4DEDE70AD}">
      <dgm:prSet/>
      <dgm:spPr/>
      <dgm:t>
        <a:bodyPr/>
        <a:lstStyle/>
        <a:p>
          <a:endParaRPr lang="ru-RU"/>
        </a:p>
      </dgm:t>
    </dgm:pt>
    <dgm:pt modelId="{20FA36D5-D457-48F4-8B1C-EB6964A18FB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вони </a:t>
          </a:r>
          <a:r>
            <a:rPr lang="ru-RU" sz="1600" b="1" dirty="0" err="1" smtClean="0">
              <a:solidFill>
                <a:schemeClr val="bg1"/>
              </a:solidFill>
            </a:rPr>
            <a:t>можуть</a:t>
          </a:r>
          <a:r>
            <a:rPr lang="ru-RU" sz="1600" b="1" dirty="0" smtClean="0">
              <a:solidFill>
                <a:schemeClr val="bg1"/>
              </a:solidFill>
            </a:rPr>
            <a:t> бути </a:t>
          </a:r>
          <a:r>
            <a:rPr lang="ru-RU" sz="1600" b="1" dirty="0" err="1" smtClean="0">
              <a:solidFill>
                <a:schemeClr val="bg1"/>
              </a:solidFill>
            </a:rPr>
            <a:t>пов’язані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600" b="1" dirty="0" err="1" smtClean="0">
              <a:solidFill>
                <a:schemeClr val="bg1"/>
              </a:solidFill>
            </a:rPr>
            <a:t>семантичною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600" b="1" dirty="0" err="1" smtClean="0">
              <a:solidFill>
                <a:schemeClr val="bg1"/>
              </a:solidFill>
            </a:rPr>
            <a:t>близькістю</a:t>
          </a:r>
          <a:r>
            <a:rPr lang="ru-RU" sz="1600" b="1" dirty="0" smtClean="0">
              <a:solidFill>
                <a:schemeClr val="bg1"/>
              </a:solidFill>
            </a:rPr>
            <a:t> (</a:t>
          </a:r>
          <a:r>
            <a:rPr lang="ru-RU" sz="1600" b="1" i="1" dirty="0" err="1" smtClean="0">
              <a:solidFill>
                <a:schemeClr val="bg1"/>
              </a:solidFill>
            </a:rPr>
            <a:t>комфортний</a:t>
          </a:r>
          <a:r>
            <a:rPr lang="ru-RU" sz="1600" b="1" i="1" dirty="0" smtClean="0">
              <a:solidFill>
                <a:schemeClr val="bg1"/>
              </a:solidFill>
            </a:rPr>
            <a:t> </a:t>
          </a:r>
          <a:r>
            <a:rPr lang="ru-RU" sz="1600" b="1" dirty="0" smtClean="0">
              <a:solidFill>
                <a:schemeClr val="bg1"/>
              </a:solidFill>
            </a:rPr>
            <a:t>– </a:t>
          </a:r>
          <a:r>
            <a:rPr lang="ru-RU" sz="1600" b="1" i="1" dirty="0" err="1" smtClean="0">
              <a:solidFill>
                <a:schemeClr val="bg1"/>
              </a:solidFill>
            </a:rPr>
            <a:t>комфортабельний</a:t>
          </a:r>
          <a:r>
            <a:rPr lang="ru-RU" sz="1600" b="1" dirty="0" smtClean="0">
              <a:solidFill>
                <a:schemeClr val="bg1"/>
              </a:solidFill>
            </a:rPr>
            <a:t>); </a:t>
          </a:r>
          <a:endParaRPr lang="ru-RU" sz="1600" b="1" dirty="0">
            <a:solidFill>
              <a:schemeClr val="bg1"/>
            </a:solidFill>
          </a:endParaRPr>
        </a:p>
      </dgm:t>
    </dgm:pt>
    <dgm:pt modelId="{B7D98AB2-91C3-4D5C-B6F9-C6A8CDB8FFAA}" type="parTrans" cxnId="{52AC9A11-EBAB-482C-B65B-8D09E0714824}">
      <dgm:prSet/>
      <dgm:spPr/>
      <dgm:t>
        <a:bodyPr/>
        <a:lstStyle/>
        <a:p>
          <a:endParaRPr lang="ru-RU"/>
        </a:p>
      </dgm:t>
    </dgm:pt>
    <dgm:pt modelId="{CFFF95F4-5DC9-4D3D-9768-2A4CA588F1A0}" type="sibTrans" cxnId="{52AC9A11-EBAB-482C-B65B-8D09E0714824}">
      <dgm:prSet/>
      <dgm:spPr/>
      <dgm:t>
        <a:bodyPr/>
        <a:lstStyle/>
        <a:p>
          <a:endParaRPr lang="ru-RU"/>
        </a:p>
      </dgm:t>
    </dgm:pt>
    <dgm:pt modelId="{19C6A0E0-B152-449D-B26A-1AB6ED87F0FA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</a:rPr>
            <a:t>належати</a:t>
          </a:r>
          <a:r>
            <a:rPr lang="ru-RU" sz="1600" b="1" dirty="0" smtClean="0">
              <a:solidFill>
                <a:schemeClr val="bg1"/>
              </a:solidFill>
            </a:rPr>
            <a:t> до </a:t>
          </a:r>
          <a:r>
            <a:rPr lang="ru-RU" sz="1600" b="1" dirty="0" err="1" smtClean="0">
              <a:solidFill>
                <a:schemeClr val="bg1"/>
              </a:solidFill>
            </a:rPr>
            <a:t>однієї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600" b="1" dirty="0" err="1" smtClean="0">
              <a:solidFill>
                <a:schemeClr val="bg1"/>
              </a:solidFill>
            </a:rPr>
            <a:t>тематичної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600" b="1" dirty="0" err="1" smtClean="0">
              <a:solidFill>
                <a:schemeClr val="bg1"/>
              </a:solidFill>
            </a:rPr>
            <a:t>групи</a:t>
          </a:r>
          <a:r>
            <a:rPr lang="ru-RU" sz="1600" b="1" dirty="0" smtClean="0">
              <a:solidFill>
                <a:schemeClr val="bg1"/>
              </a:solidFill>
            </a:rPr>
            <a:t> (</a:t>
          </a:r>
          <a:r>
            <a:rPr lang="ru-RU" sz="1600" b="1" i="1" dirty="0" smtClean="0">
              <a:solidFill>
                <a:schemeClr val="bg1"/>
              </a:solidFill>
            </a:rPr>
            <a:t>калина </a:t>
          </a:r>
          <a:r>
            <a:rPr lang="ru-RU" sz="1600" b="1" dirty="0" smtClean="0">
              <a:solidFill>
                <a:schemeClr val="bg1"/>
              </a:solidFill>
            </a:rPr>
            <a:t>– </a:t>
          </a:r>
          <a:r>
            <a:rPr lang="ru-RU" sz="1600" b="1" i="1" dirty="0" smtClean="0">
              <a:solidFill>
                <a:schemeClr val="bg1"/>
              </a:solidFill>
            </a:rPr>
            <a:t>малина</a:t>
          </a:r>
          <a:r>
            <a:rPr lang="ru-RU" sz="1600" b="1" dirty="0" smtClean="0">
              <a:solidFill>
                <a:schemeClr val="bg1"/>
              </a:solidFill>
            </a:rPr>
            <a:t>); </a:t>
          </a:r>
          <a:endParaRPr lang="ru-RU" sz="1600" b="1" dirty="0">
            <a:solidFill>
              <a:schemeClr val="bg1"/>
            </a:solidFill>
          </a:endParaRPr>
        </a:p>
      </dgm:t>
    </dgm:pt>
    <dgm:pt modelId="{4774485B-D3F0-422E-9DF3-4731C33758DA}" type="parTrans" cxnId="{FFEB93EA-C4BD-4190-9987-EF72EAF141B2}">
      <dgm:prSet/>
      <dgm:spPr/>
      <dgm:t>
        <a:bodyPr/>
        <a:lstStyle/>
        <a:p>
          <a:endParaRPr lang="ru-RU"/>
        </a:p>
      </dgm:t>
    </dgm:pt>
    <dgm:pt modelId="{C7B5638A-8409-41B7-B507-4152BF2BD479}" type="sibTrans" cxnId="{FFEB93EA-C4BD-4190-9987-EF72EAF141B2}">
      <dgm:prSet/>
      <dgm:spPr/>
      <dgm:t>
        <a:bodyPr/>
        <a:lstStyle/>
        <a:p>
          <a:endParaRPr lang="ru-RU"/>
        </a:p>
      </dgm:t>
    </dgm:pt>
    <dgm:pt modelId="{57A8E532-48F0-4E18-90C8-AD9C36EF319A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</a:rPr>
            <a:t>між</a:t>
          </a:r>
          <a:r>
            <a:rPr lang="ru-RU" sz="1600" b="1" dirty="0" smtClean="0">
              <a:solidFill>
                <a:schemeClr val="bg1"/>
              </a:solidFill>
            </a:rPr>
            <a:t> ними </a:t>
          </a:r>
          <a:r>
            <a:rPr lang="ru-RU" sz="1600" b="1" dirty="0" err="1" smtClean="0">
              <a:solidFill>
                <a:schemeClr val="bg1"/>
              </a:solidFill>
            </a:rPr>
            <a:t>можуть</a:t>
          </a:r>
          <a:r>
            <a:rPr lang="ru-RU" sz="1600" b="1" dirty="0" smtClean="0">
              <a:solidFill>
                <a:schemeClr val="bg1"/>
              </a:solidFill>
            </a:rPr>
            <a:t> бути </a:t>
          </a:r>
          <a:r>
            <a:rPr lang="ru-RU" sz="1600" b="1" dirty="0" err="1" smtClean="0">
              <a:solidFill>
                <a:schemeClr val="bg1"/>
              </a:solidFill>
            </a:rPr>
            <a:t>синонімічні</a:t>
          </a:r>
          <a:r>
            <a:rPr lang="ru-RU" sz="1600" b="1" dirty="0" smtClean="0">
              <a:solidFill>
                <a:schemeClr val="bg1"/>
              </a:solidFill>
            </a:rPr>
            <a:t> (</a:t>
          </a:r>
          <a:r>
            <a:rPr lang="ru-RU" sz="1600" b="1" i="1" dirty="0" smtClean="0">
              <a:solidFill>
                <a:schemeClr val="bg1"/>
              </a:solidFill>
            </a:rPr>
            <a:t>тяжкий </a:t>
          </a:r>
          <a:r>
            <a:rPr lang="ru-RU" sz="1600" b="1" dirty="0" smtClean="0">
              <a:solidFill>
                <a:schemeClr val="bg1"/>
              </a:solidFill>
            </a:rPr>
            <a:t>– </a:t>
          </a:r>
          <a:r>
            <a:rPr lang="ru-RU" sz="1600" b="1" i="1" dirty="0" err="1" smtClean="0">
              <a:solidFill>
                <a:schemeClr val="bg1"/>
              </a:solidFill>
            </a:rPr>
            <a:t>важкий</a:t>
          </a:r>
          <a:r>
            <a:rPr lang="ru-RU" sz="1600" b="1" dirty="0" smtClean="0">
              <a:solidFill>
                <a:schemeClr val="bg1"/>
              </a:solidFill>
            </a:rPr>
            <a:t>)</a:t>
          </a:r>
          <a:endParaRPr lang="ru-RU" sz="1600" b="1" dirty="0">
            <a:solidFill>
              <a:schemeClr val="bg1"/>
            </a:solidFill>
          </a:endParaRPr>
        </a:p>
      </dgm:t>
    </dgm:pt>
    <dgm:pt modelId="{DECFEEFF-BC99-4F23-9AF1-E706795962DD}" type="parTrans" cxnId="{0606101B-A3C9-4B4B-8637-7AAEEE9D5EB8}">
      <dgm:prSet/>
      <dgm:spPr/>
      <dgm:t>
        <a:bodyPr/>
        <a:lstStyle/>
        <a:p>
          <a:endParaRPr lang="ru-RU"/>
        </a:p>
      </dgm:t>
    </dgm:pt>
    <dgm:pt modelId="{B0BD44B2-5126-41BA-A902-174259B74730}" type="sibTrans" cxnId="{0606101B-A3C9-4B4B-8637-7AAEEE9D5EB8}">
      <dgm:prSet/>
      <dgm:spPr/>
      <dgm:t>
        <a:bodyPr/>
        <a:lstStyle/>
        <a:p>
          <a:endParaRPr lang="ru-RU"/>
        </a:p>
      </dgm:t>
    </dgm:pt>
    <dgm:pt modelId="{E789AAC2-DC23-4129-81A1-6917769C6A59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</a:rPr>
            <a:t>або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600" b="1" dirty="0" err="1" smtClean="0">
              <a:solidFill>
                <a:schemeClr val="bg1"/>
              </a:solidFill>
            </a:rPr>
            <a:t>антонімічні</a:t>
          </a:r>
          <a:r>
            <a:rPr lang="ru-RU" sz="1600" b="1" dirty="0" smtClean="0">
              <a:solidFill>
                <a:schemeClr val="bg1"/>
              </a:solidFill>
            </a:rPr>
            <a:t> (</a:t>
          </a:r>
          <a:r>
            <a:rPr lang="ru-RU" sz="1600" b="1" i="1" dirty="0" err="1" smtClean="0">
              <a:solidFill>
                <a:schemeClr val="bg1"/>
              </a:solidFill>
            </a:rPr>
            <a:t>емігрант</a:t>
          </a:r>
          <a:r>
            <a:rPr lang="ru-RU" sz="1600" b="1" i="1" dirty="0" smtClean="0">
              <a:solidFill>
                <a:schemeClr val="bg1"/>
              </a:solidFill>
            </a:rPr>
            <a:t> </a:t>
          </a:r>
          <a:r>
            <a:rPr lang="ru-RU" sz="1600" b="1" dirty="0" smtClean="0">
              <a:solidFill>
                <a:schemeClr val="bg1"/>
              </a:solidFill>
            </a:rPr>
            <a:t>– </a:t>
          </a:r>
          <a:r>
            <a:rPr lang="ru-RU" sz="1600" b="1" i="1" dirty="0" err="1" smtClean="0">
              <a:solidFill>
                <a:schemeClr val="bg1"/>
              </a:solidFill>
            </a:rPr>
            <a:t>імігрант</a:t>
          </a:r>
          <a:r>
            <a:rPr lang="ru-RU" sz="1600" b="1" dirty="0" smtClean="0">
              <a:solidFill>
                <a:schemeClr val="bg1"/>
              </a:solidFill>
            </a:rPr>
            <a:t>) </a:t>
          </a:r>
          <a:r>
            <a:rPr lang="ru-RU" sz="1600" b="1" dirty="0" err="1" smtClean="0">
              <a:solidFill>
                <a:schemeClr val="bg1"/>
              </a:solidFill>
            </a:rPr>
            <a:t>зв’язки</a:t>
          </a:r>
          <a:r>
            <a:rPr lang="ru-RU" sz="1600" b="1" dirty="0" smtClean="0">
              <a:solidFill>
                <a:schemeClr val="bg1"/>
              </a:solidFill>
            </a:rPr>
            <a:t>. </a:t>
          </a:r>
          <a:endParaRPr lang="ru-RU" sz="1600" b="1" dirty="0">
            <a:solidFill>
              <a:schemeClr val="bg1"/>
            </a:solidFill>
          </a:endParaRPr>
        </a:p>
      </dgm:t>
    </dgm:pt>
    <dgm:pt modelId="{663E3035-24B1-4B04-8D76-C699AF89D3A8}" type="parTrans" cxnId="{5E8E5F9C-FB8C-41AB-9A8D-6276BEDBD89D}">
      <dgm:prSet/>
      <dgm:spPr/>
      <dgm:t>
        <a:bodyPr/>
        <a:lstStyle/>
        <a:p>
          <a:endParaRPr lang="ru-RU"/>
        </a:p>
      </dgm:t>
    </dgm:pt>
    <dgm:pt modelId="{DE2F60F6-822F-4D45-A329-8C50260D1320}" type="sibTrans" cxnId="{5E8E5F9C-FB8C-41AB-9A8D-6276BEDBD89D}">
      <dgm:prSet/>
      <dgm:spPr/>
      <dgm:t>
        <a:bodyPr/>
        <a:lstStyle/>
        <a:p>
          <a:endParaRPr lang="ru-RU"/>
        </a:p>
      </dgm:t>
    </dgm:pt>
    <dgm:pt modelId="{20136E31-F3E5-4539-8A85-ABAEFDA1E53C}" type="pres">
      <dgm:prSet presAssocID="{56A43610-ECB3-414B-B6AB-AE80AF5BFB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39F156-6474-4B6C-8971-906B0E726041}" type="pres">
      <dgm:prSet presAssocID="{1003E881-1D7E-4ADD-9FB4-008E350BA35F}" presName="parentLin" presStyleCnt="0"/>
      <dgm:spPr/>
    </dgm:pt>
    <dgm:pt modelId="{1341C927-6A10-40C7-B310-9847AA43992A}" type="pres">
      <dgm:prSet presAssocID="{1003E881-1D7E-4ADD-9FB4-008E350BA35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7D1F601-975F-4099-A2E6-4B00574E1CB9}" type="pres">
      <dgm:prSet presAssocID="{1003E881-1D7E-4ADD-9FB4-008E350BA35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8BA77-A06F-403B-B4FD-6621C1686752}" type="pres">
      <dgm:prSet presAssocID="{1003E881-1D7E-4ADD-9FB4-008E350BA35F}" presName="negativeSpace" presStyleCnt="0"/>
      <dgm:spPr/>
    </dgm:pt>
    <dgm:pt modelId="{98CC7DE9-C318-4395-B998-28B8FCA6B309}" type="pres">
      <dgm:prSet presAssocID="{1003E881-1D7E-4ADD-9FB4-008E350BA35F}" presName="childText" presStyleLbl="conFgAcc1" presStyleIdx="0" presStyleCnt="5">
        <dgm:presLayoutVars>
          <dgm:bulletEnabled val="1"/>
        </dgm:presLayoutVars>
      </dgm:prSet>
      <dgm:spPr/>
    </dgm:pt>
    <dgm:pt modelId="{3BE91AA3-F5F2-4118-875D-0669691EE18C}" type="pres">
      <dgm:prSet presAssocID="{A7D94DFB-644E-4544-80F6-7C8F35BA7913}" presName="spaceBetweenRectangles" presStyleCnt="0"/>
      <dgm:spPr/>
    </dgm:pt>
    <dgm:pt modelId="{6E41502D-681A-45D7-A925-72A7D6F0457A}" type="pres">
      <dgm:prSet presAssocID="{20FA36D5-D457-48F4-8B1C-EB6964A18FB5}" presName="parentLin" presStyleCnt="0"/>
      <dgm:spPr/>
    </dgm:pt>
    <dgm:pt modelId="{1FEA50CB-BE31-4739-90EE-6D56A2AEA8AC}" type="pres">
      <dgm:prSet presAssocID="{20FA36D5-D457-48F4-8B1C-EB6964A18FB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694DADF-FF17-40A1-B6E4-4603B901F9B9}" type="pres">
      <dgm:prSet presAssocID="{20FA36D5-D457-48F4-8B1C-EB6964A18FB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6B17F-4702-45BF-9E1D-AB8AA2A3157C}" type="pres">
      <dgm:prSet presAssocID="{20FA36D5-D457-48F4-8B1C-EB6964A18FB5}" presName="negativeSpace" presStyleCnt="0"/>
      <dgm:spPr/>
    </dgm:pt>
    <dgm:pt modelId="{1FDE4B71-571C-4542-9D1F-2E475232A151}" type="pres">
      <dgm:prSet presAssocID="{20FA36D5-D457-48F4-8B1C-EB6964A18FB5}" presName="childText" presStyleLbl="conFgAcc1" presStyleIdx="1" presStyleCnt="5">
        <dgm:presLayoutVars>
          <dgm:bulletEnabled val="1"/>
        </dgm:presLayoutVars>
      </dgm:prSet>
      <dgm:spPr/>
    </dgm:pt>
    <dgm:pt modelId="{031C6BA9-EACC-4AD6-9EA0-B7C52BDCC8B8}" type="pres">
      <dgm:prSet presAssocID="{CFFF95F4-5DC9-4D3D-9768-2A4CA588F1A0}" presName="spaceBetweenRectangles" presStyleCnt="0"/>
      <dgm:spPr/>
    </dgm:pt>
    <dgm:pt modelId="{52E55CE5-8350-4053-8C0F-FA35ADE44BC8}" type="pres">
      <dgm:prSet presAssocID="{19C6A0E0-B152-449D-B26A-1AB6ED87F0FA}" presName="parentLin" presStyleCnt="0"/>
      <dgm:spPr/>
    </dgm:pt>
    <dgm:pt modelId="{9F6C9E34-7978-48E8-AEFC-4E9265CEA1C9}" type="pres">
      <dgm:prSet presAssocID="{19C6A0E0-B152-449D-B26A-1AB6ED87F0F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3F10187-2D84-4938-AD7F-210249F5E8CB}" type="pres">
      <dgm:prSet presAssocID="{19C6A0E0-B152-449D-B26A-1AB6ED87F0F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F60EC-AA72-449C-85F6-B189C9204B5A}" type="pres">
      <dgm:prSet presAssocID="{19C6A0E0-B152-449D-B26A-1AB6ED87F0FA}" presName="negativeSpace" presStyleCnt="0"/>
      <dgm:spPr/>
    </dgm:pt>
    <dgm:pt modelId="{E98679A6-9EC9-441C-81D4-5A677C556D52}" type="pres">
      <dgm:prSet presAssocID="{19C6A0E0-B152-449D-B26A-1AB6ED87F0FA}" presName="childText" presStyleLbl="conFgAcc1" presStyleIdx="2" presStyleCnt="5">
        <dgm:presLayoutVars>
          <dgm:bulletEnabled val="1"/>
        </dgm:presLayoutVars>
      </dgm:prSet>
      <dgm:spPr/>
    </dgm:pt>
    <dgm:pt modelId="{9A2A1B39-7513-4AE8-A568-5D20B64326B8}" type="pres">
      <dgm:prSet presAssocID="{C7B5638A-8409-41B7-B507-4152BF2BD479}" presName="spaceBetweenRectangles" presStyleCnt="0"/>
      <dgm:spPr/>
    </dgm:pt>
    <dgm:pt modelId="{51C63EC6-8FF2-45FD-AB2A-8FB9D503A47F}" type="pres">
      <dgm:prSet presAssocID="{57A8E532-48F0-4E18-90C8-AD9C36EF319A}" presName="parentLin" presStyleCnt="0"/>
      <dgm:spPr/>
    </dgm:pt>
    <dgm:pt modelId="{BDFC7BE8-13E4-486E-96B8-5FAB8123D6F0}" type="pres">
      <dgm:prSet presAssocID="{57A8E532-48F0-4E18-90C8-AD9C36EF319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D3E9C4E-CBED-4B9B-BCA4-1A483E098BE0}" type="pres">
      <dgm:prSet presAssocID="{57A8E532-48F0-4E18-90C8-AD9C36EF319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0BE13-D107-49EF-B6C6-FC7573DFCDBD}" type="pres">
      <dgm:prSet presAssocID="{57A8E532-48F0-4E18-90C8-AD9C36EF319A}" presName="negativeSpace" presStyleCnt="0"/>
      <dgm:spPr/>
    </dgm:pt>
    <dgm:pt modelId="{505ADB2A-B4AF-45B2-9EC3-C49204A29AE6}" type="pres">
      <dgm:prSet presAssocID="{57A8E532-48F0-4E18-90C8-AD9C36EF319A}" presName="childText" presStyleLbl="conFgAcc1" presStyleIdx="3" presStyleCnt="5">
        <dgm:presLayoutVars>
          <dgm:bulletEnabled val="1"/>
        </dgm:presLayoutVars>
      </dgm:prSet>
      <dgm:spPr/>
    </dgm:pt>
    <dgm:pt modelId="{6CC92F8E-AA4C-46C1-AA5A-88D3C981BDA1}" type="pres">
      <dgm:prSet presAssocID="{B0BD44B2-5126-41BA-A902-174259B74730}" presName="spaceBetweenRectangles" presStyleCnt="0"/>
      <dgm:spPr/>
    </dgm:pt>
    <dgm:pt modelId="{897728A1-E2E7-4F0C-9866-A90475721EF7}" type="pres">
      <dgm:prSet presAssocID="{E789AAC2-DC23-4129-81A1-6917769C6A59}" presName="parentLin" presStyleCnt="0"/>
      <dgm:spPr/>
    </dgm:pt>
    <dgm:pt modelId="{FC83F95C-5A6C-4AD6-8DC5-E7F5943630BF}" type="pres">
      <dgm:prSet presAssocID="{E789AAC2-DC23-4129-81A1-6917769C6A5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122A881-580A-4B3A-92DA-9BABB8BD749E}" type="pres">
      <dgm:prSet presAssocID="{E789AAC2-DC23-4129-81A1-6917769C6A5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9AD86-12BE-47B6-AEBB-8791D1C93202}" type="pres">
      <dgm:prSet presAssocID="{E789AAC2-DC23-4129-81A1-6917769C6A59}" presName="negativeSpace" presStyleCnt="0"/>
      <dgm:spPr/>
    </dgm:pt>
    <dgm:pt modelId="{2603712A-B54D-4529-A16E-B7480A8877CE}" type="pres">
      <dgm:prSet presAssocID="{E789AAC2-DC23-4129-81A1-6917769C6A5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0292DCD-03CB-437C-A6E8-E179548C4841}" type="presOf" srcId="{57A8E532-48F0-4E18-90C8-AD9C36EF319A}" destId="{ED3E9C4E-CBED-4B9B-BCA4-1A483E098BE0}" srcOrd="1" destOrd="0" presId="urn:microsoft.com/office/officeart/2005/8/layout/list1"/>
    <dgm:cxn modelId="{4733CA27-D8A9-4FD7-AD76-42A11E95D4B8}" type="presOf" srcId="{E789AAC2-DC23-4129-81A1-6917769C6A59}" destId="{E122A881-580A-4B3A-92DA-9BABB8BD749E}" srcOrd="1" destOrd="0" presId="urn:microsoft.com/office/officeart/2005/8/layout/list1"/>
    <dgm:cxn modelId="{0606101B-A3C9-4B4B-8637-7AAEEE9D5EB8}" srcId="{56A43610-ECB3-414B-B6AB-AE80AF5BFBCE}" destId="{57A8E532-48F0-4E18-90C8-AD9C36EF319A}" srcOrd="3" destOrd="0" parTransId="{DECFEEFF-BC99-4F23-9AF1-E706795962DD}" sibTransId="{B0BD44B2-5126-41BA-A902-174259B74730}"/>
    <dgm:cxn modelId="{9D5D23CA-D1BE-4E55-A379-E308D3885542}" type="presOf" srcId="{1003E881-1D7E-4ADD-9FB4-008E350BA35F}" destId="{1341C927-6A10-40C7-B310-9847AA43992A}" srcOrd="0" destOrd="0" presId="urn:microsoft.com/office/officeart/2005/8/layout/list1"/>
    <dgm:cxn modelId="{0E620531-7A36-4730-8B67-C8C58D3D2B97}" type="presOf" srcId="{1003E881-1D7E-4ADD-9FB4-008E350BA35F}" destId="{87D1F601-975F-4099-A2E6-4B00574E1CB9}" srcOrd="1" destOrd="0" presId="urn:microsoft.com/office/officeart/2005/8/layout/list1"/>
    <dgm:cxn modelId="{E8173C25-609B-4A81-9B7A-31C9C508B78C}" type="presOf" srcId="{57A8E532-48F0-4E18-90C8-AD9C36EF319A}" destId="{BDFC7BE8-13E4-486E-96B8-5FAB8123D6F0}" srcOrd="0" destOrd="0" presId="urn:microsoft.com/office/officeart/2005/8/layout/list1"/>
    <dgm:cxn modelId="{8577B9BD-09DA-48CF-B68D-7C84FF66B399}" type="presOf" srcId="{20FA36D5-D457-48F4-8B1C-EB6964A18FB5}" destId="{9694DADF-FF17-40A1-B6E4-4603B901F9B9}" srcOrd="1" destOrd="0" presId="urn:microsoft.com/office/officeart/2005/8/layout/list1"/>
    <dgm:cxn modelId="{28304D50-8388-4820-AEA4-F6F4DEDE70AD}" srcId="{56A43610-ECB3-414B-B6AB-AE80AF5BFBCE}" destId="{1003E881-1D7E-4ADD-9FB4-008E350BA35F}" srcOrd="0" destOrd="0" parTransId="{18542A1B-D611-468B-9729-A21F8E2DAE7C}" sibTransId="{A7D94DFB-644E-4544-80F6-7C8F35BA7913}"/>
    <dgm:cxn modelId="{5E8E5F9C-FB8C-41AB-9A8D-6276BEDBD89D}" srcId="{56A43610-ECB3-414B-B6AB-AE80AF5BFBCE}" destId="{E789AAC2-DC23-4129-81A1-6917769C6A59}" srcOrd="4" destOrd="0" parTransId="{663E3035-24B1-4B04-8D76-C699AF89D3A8}" sibTransId="{DE2F60F6-822F-4D45-A329-8C50260D1320}"/>
    <dgm:cxn modelId="{FFEB93EA-C4BD-4190-9987-EF72EAF141B2}" srcId="{56A43610-ECB3-414B-B6AB-AE80AF5BFBCE}" destId="{19C6A0E0-B152-449D-B26A-1AB6ED87F0FA}" srcOrd="2" destOrd="0" parTransId="{4774485B-D3F0-422E-9DF3-4731C33758DA}" sibTransId="{C7B5638A-8409-41B7-B507-4152BF2BD479}"/>
    <dgm:cxn modelId="{7795CB9A-E3F8-4359-9627-BD743A2A0133}" type="presOf" srcId="{56A43610-ECB3-414B-B6AB-AE80AF5BFBCE}" destId="{20136E31-F3E5-4539-8A85-ABAEFDA1E53C}" srcOrd="0" destOrd="0" presId="urn:microsoft.com/office/officeart/2005/8/layout/list1"/>
    <dgm:cxn modelId="{037589A6-36EC-4483-9D35-CB0A89B3DE03}" type="presOf" srcId="{19C6A0E0-B152-449D-B26A-1AB6ED87F0FA}" destId="{83F10187-2D84-4938-AD7F-210249F5E8CB}" srcOrd="1" destOrd="0" presId="urn:microsoft.com/office/officeart/2005/8/layout/list1"/>
    <dgm:cxn modelId="{52AC9A11-EBAB-482C-B65B-8D09E0714824}" srcId="{56A43610-ECB3-414B-B6AB-AE80AF5BFBCE}" destId="{20FA36D5-D457-48F4-8B1C-EB6964A18FB5}" srcOrd="1" destOrd="0" parTransId="{B7D98AB2-91C3-4D5C-B6F9-C6A8CDB8FFAA}" sibTransId="{CFFF95F4-5DC9-4D3D-9768-2A4CA588F1A0}"/>
    <dgm:cxn modelId="{20D619AE-035C-418F-8BAB-E03E4C8913F9}" type="presOf" srcId="{19C6A0E0-B152-449D-B26A-1AB6ED87F0FA}" destId="{9F6C9E34-7978-48E8-AEFC-4E9265CEA1C9}" srcOrd="0" destOrd="0" presId="urn:microsoft.com/office/officeart/2005/8/layout/list1"/>
    <dgm:cxn modelId="{7F78042D-2213-4CA6-A4F0-6C6A19F4A1F0}" type="presOf" srcId="{20FA36D5-D457-48F4-8B1C-EB6964A18FB5}" destId="{1FEA50CB-BE31-4739-90EE-6D56A2AEA8AC}" srcOrd="0" destOrd="0" presId="urn:microsoft.com/office/officeart/2005/8/layout/list1"/>
    <dgm:cxn modelId="{D4544755-8334-4FF6-9500-D43771DF396B}" type="presOf" srcId="{E789AAC2-DC23-4129-81A1-6917769C6A59}" destId="{FC83F95C-5A6C-4AD6-8DC5-E7F5943630BF}" srcOrd="0" destOrd="0" presId="urn:microsoft.com/office/officeart/2005/8/layout/list1"/>
    <dgm:cxn modelId="{E15D8499-25C3-4F8C-AFF2-115DD103471B}" type="presParOf" srcId="{20136E31-F3E5-4539-8A85-ABAEFDA1E53C}" destId="{7439F156-6474-4B6C-8971-906B0E726041}" srcOrd="0" destOrd="0" presId="urn:microsoft.com/office/officeart/2005/8/layout/list1"/>
    <dgm:cxn modelId="{2211C00F-1235-4CC0-82E2-2C88337CD2AF}" type="presParOf" srcId="{7439F156-6474-4B6C-8971-906B0E726041}" destId="{1341C927-6A10-40C7-B310-9847AA43992A}" srcOrd="0" destOrd="0" presId="urn:microsoft.com/office/officeart/2005/8/layout/list1"/>
    <dgm:cxn modelId="{4D3F6807-3282-45CC-B1E4-AD6341A17A7B}" type="presParOf" srcId="{7439F156-6474-4B6C-8971-906B0E726041}" destId="{87D1F601-975F-4099-A2E6-4B00574E1CB9}" srcOrd="1" destOrd="0" presId="urn:microsoft.com/office/officeart/2005/8/layout/list1"/>
    <dgm:cxn modelId="{1FEB67D1-DA96-427C-9F7D-AF6DCC804057}" type="presParOf" srcId="{20136E31-F3E5-4539-8A85-ABAEFDA1E53C}" destId="{76D8BA77-A06F-403B-B4FD-6621C1686752}" srcOrd="1" destOrd="0" presId="urn:microsoft.com/office/officeart/2005/8/layout/list1"/>
    <dgm:cxn modelId="{ECD4D2F0-01E7-4DDE-98A4-8FE6DB9180D6}" type="presParOf" srcId="{20136E31-F3E5-4539-8A85-ABAEFDA1E53C}" destId="{98CC7DE9-C318-4395-B998-28B8FCA6B309}" srcOrd="2" destOrd="0" presId="urn:microsoft.com/office/officeart/2005/8/layout/list1"/>
    <dgm:cxn modelId="{3ACABF92-2E22-48C8-82A4-A70A18CFB32C}" type="presParOf" srcId="{20136E31-F3E5-4539-8A85-ABAEFDA1E53C}" destId="{3BE91AA3-F5F2-4118-875D-0669691EE18C}" srcOrd="3" destOrd="0" presId="urn:microsoft.com/office/officeart/2005/8/layout/list1"/>
    <dgm:cxn modelId="{77029D9D-8922-447F-A5D6-1A7F3563884E}" type="presParOf" srcId="{20136E31-F3E5-4539-8A85-ABAEFDA1E53C}" destId="{6E41502D-681A-45D7-A925-72A7D6F0457A}" srcOrd="4" destOrd="0" presId="urn:microsoft.com/office/officeart/2005/8/layout/list1"/>
    <dgm:cxn modelId="{80242627-3B67-450B-A80D-ED666A48CDCE}" type="presParOf" srcId="{6E41502D-681A-45D7-A925-72A7D6F0457A}" destId="{1FEA50CB-BE31-4739-90EE-6D56A2AEA8AC}" srcOrd="0" destOrd="0" presId="urn:microsoft.com/office/officeart/2005/8/layout/list1"/>
    <dgm:cxn modelId="{D85D6757-CE22-40EE-893C-3AE1F234B922}" type="presParOf" srcId="{6E41502D-681A-45D7-A925-72A7D6F0457A}" destId="{9694DADF-FF17-40A1-B6E4-4603B901F9B9}" srcOrd="1" destOrd="0" presId="urn:microsoft.com/office/officeart/2005/8/layout/list1"/>
    <dgm:cxn modelId="{F37D3725-4600-4BAA-B037-1739CBA66DB8}" type="presParOf" srcId="{20136E31-F3E5-4539-8A85-ABAEFDA1E53C}" destId="{C656B17F-4702-45BF-9E1D-AB8AA2A3157C}" srcOrd="5" destOrd="0" presId="urn:microsoft.com/office/officeart/2005/8/layout/list1"/>
    <dgm:cxn modelId="{E766AC01-FD97-4A8C-9A72-ACFC9DFEA268}" type="presParOf" srcId="{20136E31-F3E5-4539-8A85-ABAEFDA1E53C}" destId="{1FDE4B71-571C-4542-9D1F-2E475232A151}" srcOrd="6" destOrd="0" presId="urn:microsoft.com/office/officeart/2005/8/layout/list1"/>
    <dgm:cxn modelId="{860D0E8C-555A-44FB-9FB3-046036742AEA}" type="presParOf" srcId="{20136E31-F3E5-4539-8A85-ABAEFDA1E53C}" destId="{031C6BA9-EACC-4AD6-9EA0-B7C52BDCC8B8}" srcOrd="7" destOrd="0" presId="urn:microsoft.com/office/officeart/2005/8/layout/list1"/>
    <dgm:cxn modelId="{BFDE1A43-E902-4BBE-ABAB-43EB1DBD95DB}" type="presParOf" srcId="{20136E31-F3E5-4539-8A85-ABAEFDA1E53C}" destId="{52E55CE5-8350-4053-8C0F-FA35ADE44BC8}" srcOrd="8" destOrd="0" presId="urn:microsoft.com/office/officeart/2005/8/layout/list1"/>
    <dgm:cxn modelId="{E0674A62-05B1-485E-B891-7523B99336F0}" type="presParOf" srcId="{52E55CE5-8350-4053-8C0F-FA35ADE44BC8}" destId="{9F6C9E34-7978-48E8-AEFC-4E9265CEA1C9}" srcOrd="0" destOrd="0" presId="urn:microsoft.com/office/officeart/2005/8/layout/list1"/>
    <dgm:cxn modelId="{C1042B72-C07B-49C6-9320-5CC134D28B79}" type="presParOf" srcId="{52E55CE5-8350-4053-8C0F-FA35ADE44BC8}" destId="{83F10187-2D84-4938-AD7F-210249F5E8CB}" srcOrd="1" destOrd="0" presId="urn:microsoft.com/office/officeart/2005/8/layout/list1"/>
    <dgm:cxn modelId="{47FD8EA6-581C-4D7F-8789-7339E5EE7ACD}" type="presParOf" srcId="{20136E31-F3E5-4539-8A85-ABAEFDA1E53C}" destId="{F70F60EC-AA72-449C-85F6-B189C9204B5A}" srcOrd="9" destOrd="0" presId="urn:microsoft.com/office/officeart/2005/8/layout/list1"/>
    <dgm:cxn modelId="{C2795069-7A66-4FC4-A3AA-41771FF2DCCC}" type="presParOf" srcId="{20136E31-F3E5-4539-8A85-ABAEFDA1E53C}" destId="{E98679A6-9EC9-441C-81D4-5A677C556D52}" srcOrd="10" destOrd="0" presId="urn:microsoft.com/office/officeart/2005/8/layout/list1"/>
    <dgm:cxn modelId="{3707F87C-2E9F-4C45-8369-0ED75FA80FC8}" type="presParOf" srcId="{20136E31-F3E5-4539-8A85-ABAEFDA1E53C}" destId="{9A2A1B39-7513-4AE8-A568-5D20B64326B8}" srcOrd="11" destOrd="0" presId="urn:microsoft.com/office/officeart/2005/8/layout/list1"/>
    <dgm:cxn modelId="{63AA656E-BDFE-4E5D-8308-6DB0ABC3C00A}" type="presParOf" srcId="{20136E31-F3E5-4539-8A85-ABAEFDA1E53C}" destId="{51C63EC6-8FF2-45FD-AB2A-8FB9D503A47F}" srcOrd="12" destOrd="0" presId="urn:microsoft.com/office/officeart/2005/8/layout/list1"/>
    <dgm:cxn modelId="{EAA6CCC1-33CC-4154-8BDF-53E27C5F4E8A}" type="presParOf" srcId="{51C63EC6-8FF2-45FD-AB2A-8FB9D503A47F}" destId="{BDFC7BE8-13E4-486E-96B8-5FAB8123D6F0}" srcOrd="0" destOrd="0" presId="urn:microsoft.com/office/officeart/2005/8/layout/list1"/>
    <dgm:cxn modelId="{56CDB795-53C0-4DEF-9693-6CDEE3E3EE29}" type="presParOf" srcId="{51C63EC6-8FF2-45FD-AB2A-8FB9D503A47F}" destId="{ED3E9C4E-CBED-4B9B-BCA4-1A483E098BE0}" srcOrd="1" destOrd="0" presId="urn:microsoft.com/office/officeart/2005/8/layout/list1"/>
    <dgm:cxn modelId="{AF8A1433-1483-4E47-8E6E-7E096C8B14C4}" type="presParOf" srcId="{20136E31-F3E5-4539-8A85-ABAEFDA1E53C}" destId="{B340BE13-D107-49EF-B6C6-FC7573DFCDBD}" srcOrd="13" destOrd="0" presId="urn:microsoft.com/office/officeart/2005/8/layout/list1"/>
    <dgm:cxn modelId="{A025D76B-F8AC-48F3-8BDF-7E383110C4CB}" type="presParOf" srcId="{20136E31-F3E5-4539-8A85-ABAEFDA1E53C}" destId="{505ADB2A-B4AF-45B2-9EC3-C49204A29AE6}" srcOrd="14" destOrd="0" presId="urn:microsoft.com/office/officeart/2005/8/layout/list1"/>
    <dgm:cxn modelId="{110BAC26-D544-4F91-B9CF-182094EC7EFD}" type="presParOf" srcId="{20136E31-F3E5-4539-8A85-ABAEFDA1E53C}" destId="{6CC92F8E-AA4C-46C1-AA5A-88D3C981BDA1}" srcOrd="15" destOrd="0" presId="urn:microsoft.com/office/officeart/2005/8/layout/list1"/>
    <dgm:cxn modelId="{36A13BBF-CE05-45E7-9AD1-C539A5AC3003}" type="presParOf" srcId="{20136E31-F3E5-4539-8A85-ABAEFDA1E53C}" destId="{897728A1-E2E7-4F0C-9866-A90475721EF7}" srcOrd="16" destOrd="0" presId="urn:microsoft.com/office/officeart/2005/8/layout/list1"/>
    <dgm:cxn modelId="{59E3A5B6-674C-48A2-B6FF-E778487E7925}" type="presParOf" srcId="{897728A1-E2E7-4F0C-9866-A90475721EF7}" destId="{FC83F95C-5A6C-4AD6-8DC5-E7F5943630BF}" srcOrd="0" destOrd="0" presId="urn:microsoft.com/office/officeart/2005/8/layout/list1"/>
    <dgm:cxn modelId="{3156AA98-4EDC-4031-8D02-E65F420C1E11}" type="presParOf" srcId="{897728A1-E2E7-4F0C-9866-A90475721EF7}" destId="{E122A881-580A-4B3A-92DA-9BABB8BD749E}" srcOrd="1" destOrd="0" presId="urn:microsoft.com/office/officeart/2005/8/layout/list1"/>
    <dgm:cxn modelId="{80561883-EDE1-4896-9E67-FBCC0E8B6FC6}" type="presParOf" srcId="{20136E31-F3E5-4539-8A85-ABAEFDA1E53C}" destId="{CD09AD86-12BE-47B6-AEBB-8791D1C93202}" srcOrd="17" destOrd="0" presId="urn:microsoft.com/office/officeart/2005/8/layout/list1"/>
    <dgm:cxn modelId="{63ECE3A8-AEE9-48FE-A8A5-DA7AB8D0D121}" type="presParOf" srcId="{20136E31-F3E5-4539-8A85-ABAEFDA1E53C}" destId="{2603712A-B54D-4529-A16E-B7480A8877C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3C5B67-3206-4671-B746-8A3252BC3A43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6D1628-A0B5-470C-B802-DE09525D38D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художній, усно-розмовний публіцистичний (у заголовках зокрема) </a:t>
          </a:r>
          <a:r>
            <a:rPr lang="uk-UA" b="1" dirty="0" smtClean="0">
              <a:solidFill>
                <a:srgbClr val="0070C0"/>
              </a:solidFill>
            </a:rPr>
            <a:t>створюють стилістичні ефекти іронії й гумору, </a:t>
          </a:r>
          <a:r>
            <a:rPr lang="uk-UA" b="1" dirty="0" err="1" smtClean="0">
              <a:solidFill>
                <a:srgbClr val="0070C0"/>
              </a:solidFill>
            </a:rPr>
            <a:t>мовної</a:t>
          </a:r>
          <a:r>
            <a:rPr lang="uk-UA" b="1" dirty="0" smtClean="0">
              <a:solidFill>
                <a:srgbClr val="0070C0"/>
              </a:solidFill>
            </a:rPr>
            <a:t> гри</a:t>
          </a:r>
          <a:endParaRPr lang="ru-RU" b="1" dirty="0">
            <a:solidFill>
              <a:srgbClr val="0070C0"/>
            </a:solidFill>
          </a:endParaRPr>
        </a:p>
      </dgm:t>
    </dgm:pt>
    <dgm:pt modelId="{C59507EE-8B04-49E8-97ED-61C97E34D246}" type="parTrans" cxnId="{15021045-B6C3-4C3D-B6F6-E055C265CD50}">
      <dgm:prSet/>
      <dgm:spPr/>
      <dgm:t>
        <a:bodyPr/>
        <a:lstStyle/>
        <a:p>
          <a:endParaRPr lang="ru-RU"/>
        </a:p>
      </dgm:t>
    </dgm:pt>
    <dgm:pt modelId="{EB031F07-FA39-477E-BFE1-5ADC82780225}" type="sibTrans" cxnId="{15021045-B6C3-4C3D-B6F6-E055C265CD50}">
      <dgm:prSet/>
      <dgm:spPr/>
      <dgm:t>
        <a:bodyPr/>
        <a:lstStyle/>
        <a:p>
          <a:endParaRPr lang="ru-RU"/>
        </a:p>
      </dgm:t>
    </dgm:pt>
    <dgm:pt modelId="{087C04B1-DD29-4AC4-880E-5A08357E1BC8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офіційно-діловий, науковий, публіцистичний</a:t>
          </a:r>
          <a:endParaRPr lang="ru-RU" b="1" dirty="0">
            <a:solidFill>
              <a:schemeClr val="bg1"/>
            </a:solidFill>
          </a:endParaRPr>
        </a:p>
      </dgm:t>
    </dgm:pt>
    <dgm:pt modelId="{5B323F43-EA9A-4394-A689-6654D64226DB}" type="parTrans" cxnId="{06BD6FDD-A64E-4937-A2D4-9EBAE0D5A243}">
      <dgm:prSet/>
      <dgm:spPr/>
      <dgm:t>
        <a:bodyPr/>
        <a:lstStyle/>
        <a:p>
          <a:endParaRPr lang="ru-RU"/>
        </a:p>
      </dgm:t>
    </dgm:pt>
    <dgm:pt modelId="{44BE3ED6-576C-4263-9361-B82C2B87931F}" type="sibTrans" cxnId="{06BD6FDD-A64E-4937-A2D4-9EBAE0D5A243}">
      <dgm:prSet/>
      <dgm:spPr/>
      <dgm:t>
        <a:bodyPr/>
        <a:lstStyle/>
        <a:p>
          <a:endParaRPr lang="ru-RU"/>
        </a:p>
      </dgm:t>
    </dgm:pt>
    <dgm:pt modelId="{8D6EB8EA-1F1C-49B7-81EE-C5C9856494E9}" type="pres">
      <dgm:prSet presAssocID="{3B3C5B67-3206-4671-B746-8A3252BC3A4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41B3E-4524-48F9-8531-B82FDDCB9B7C}" type="pres">
      <dgm:prSet presAssocID="{3B3C5B67-3206-4671-B746-8A3252BC3A43}" presName="Background" presStyleLbl="bgImgPlace1" presStyleIdx="0" presStyleCnt="1"/>
      <dgm:spPr/>
    </dgm:pt>
    <dgm:pt modelId="{484AA6EE-04EC-4872-A9AD-6F647E6A92DF}" type="pres">
      <dgm:prSet presAssocID="{3B3C5B67-3206-4671-B746-8A3252BC3A4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A4067-7E65-42F2-B0B1-160D15C6DBC1}" type="pres">
      <dgm:prSet presAssocID="{3B3C5B67-3206-4671-B746-8A3252BC3A4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ED71A-21F5-4C17-B461-30FE4C419361}" type="pres">
      <dgm:prSet presAssocID="{3B3C5B67-3206-4671-B746-8A3252BC3A43}" presName="Plus" presStyleLbl="alignNode1" presStyleIdx="0" presStyleCnt="2"/>
      <dgm:spPr/>
    </dgm:pt>
    <dgm:pt modelId="{410D7D5A-1383-4C8A-BFBC-FE540224EF08}" type="pres">
      <dgm:prSet presAssocID="{3B3C5B67-3206-4671-B746-8A3252BC3A43}" presName="Minus" presStyleLbl="alignNode1" presStyleIdx="1" presStyleCnt="2"/>
      <dgm:spPr/>
    </dgm:pt>
    <dgm:pt modelId="{536192E9-AB97-4673-A19F-F6D12FE893E2}" type="pres">
      <dgm:prSet presAssocID="{3B3C5B67-3206-4671-B746-8A3252BC3A43}" presName="Divider" presStyleLbl="parChTrans1D1" presStyleIdx="0" presStyleCnt="1"/>
      <dgm:spPr/>
    </dgm:pt>
  </dgm:ptLst>
  <dgm:cxnLst>
    <dgm:cxn modelId="{DB874DF0-C150-4F3E-8F6A-AC4540B4CC5E}" type="presOf" srcId="{3B3C5B67-3206-4671-B746-8A3252BC3A43}" destId="{8D6EB8EA-1F1C-49B7-81EE-C5C9856494E9}" srcOrd="0" destOrd="0" presId="urn:microsoft.com/office/officeart/2009/3/layout/PlusandMinus"/>
    <dgm:cxn modelId="{15021045-B6C3-4C3D-B6F6-E055C265CD50}" srcId="{3B3C5B67-3206-4671-B746-8A3252BC3A43}" destId="{876D1628-A0B5-470C-B802-DE09525D38DC}" srcOrd="0" destOrd="0" parTransId="{C59507EE-8B04-49E8-97ED-61C97E34D246}" sibTransId="{EB031F07-FA39-477E-BFE1-5ADC82780225}"/>
    <dgm:cxn modelId="{C7D62347-91EA-4E26-86A9-5760C5D9819A}" type="presOf" srcId="{087C04B1-DD29-4AC4-880E-5A08357E1BC8}" destId="{665A4067-7E65-42F2-B0B1-160D15C6DBC1}" srcOrd="0" destOrd="0" presId="urn:microsoft.com/office/officeart/2009/3/layout/PlusandMinus"/>
    <dgm:cxn modelId="{06BD6FDD-A64E-4937-A2D4-9EBAE0D5A243}" srcId="{3B3C5B67-3206-4671-B746-8A3252BC3A43}" destId="{087C04B1-DD29-4AC4-880E-5A08357E1BC8}" srcOrd="1" destOrd="0" parTransId="{5B323F43-EA9A-4394-A689-6654D64226DB}" sibTransId="{44BE3ED6-576C-4263-9361-B82C2B87931F}"/>
    <dgm:cxn modelId="{B1EE7CB4-3334-4B8E-B468-D3BB90A11750}" type="presOf" srcId="{876D1628-A0B5-470C-B802-DE09525D38DC}" destId="{484AA6EE-04EC-4872-A9AD-6F647E6A92DF}" srcOrd="0" destOrd="0" presId="urn:microsoft.com/office/officeart/2009/3/layout/PlusandMinus"/>
    <dgm:cxn modelId="{3B7C96E3-8F8D-4CB2-986A-C6A5EACC1B87}" type="presParOf" srcId="{8D6EB8EA-1F1C-49B7-81EE-C5C9856494E9}" destId="{04E41B3E-4524-48F9-8531-B82FDDCB9B7C}" srcOrd="0" destOrd="0" presId="urn:microsoft.com/office/officeart/2009/3/layout/PlusandMinus"/>
    <dgm:cxn modelId="{6207D604-F297-4457-8D4A-B206579C7D6A}" type="presParOf" srcId="{8D6EB8EA-1F1C-49B7-81EE-C5C9856494E9}" destId="{484AA6EE-04EC-4872-A9AD-6F647E6A92DF}" srcOrd="1" destOrd="0" presId="urn:microsoft.com/office/officeart/2009/3/layout/PlusandMinus"/>
    <dgm:cxn modelId="{4575F57F-1EC3-40D3-BB94-32240EE82E66}" type="presParOf" srcId="{8D6EB8EA-1F1C-49B7-81EE-C5C9856494E9}" destId="{665A4067-7E65-42F2-B0B1-160D15C6DBC1}" srcOrd="2" destOrd="0" presId="urn:microsoft.com/office/officeart/2009/3/layout/PlusandMinus"/>
    <dgm:cxn modelId="{74A86618-1667-483F-AB7A-EA795A8D822A}" type="presParOf" srcId="{8D6EB8EA-1F1C-49B7-81EE-C5C9856494E9}" destId="{2A7ED71A-21F5-4C17-B461-30FE4C419361}" srcOrd="3" destOrd="0" presId="urn:microsoft.com/office/officeart/2009/3/layout/PlusandMinus"/>
    <dgm:cxn modelId="{43FCD66B-0B75-400F-A78A-CD39AB0BFA9E}" type="presParOf" srcId="{8D6EB8EA-1F1C-49B7-81EE-C5C9856494E9}" destId="{410D7D5A-1383-4C8A-BFBC-FE540224EF08}" srcOrd="4" destOrd="0" presId="urn:microsoft.com/office/officeart/2009/3/layout/PlusandMinus"/>
    <dgm:cxn modelId="{DE7DF2C1-D2C4-418F-A7F8-3876F6249B5F}" type="presParOf" srcId="{8D6EB8EA-1F1C-49B7-81EE-C5C9856494E9}" destId="{536192E9-AB97-4673-A19F-F6D12FE893E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60D912-A3E7-45E5-A6C7-72026E40419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7B498F3-D743-4119-BD65-50EF955DC79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звуко-семантичний контакт</a:t>
          </a:r>
          <a:endParaRPr lang="ru-RU" b="1" dirty="0">
            <a:solidFill>
              <a:schemeClr val="bg1"/>
            </a:solidFill>
          </a:endParaRPr>
        </a:p>
      </dgm:t>
    </dgm:pt>
    <dgm:pt modelId="{26B096A7-C5CA-4039-8424-0C225B71905A}" type="parTrans" cxnId="{448F29FA-4971-4BA9-8653-98676397C91A}">
      <dgm:prSet/>
      <dgm:spPr/>
      <dgm:t>
        <a:bodyPr/>
        <a:lstStyle/>
        <a:p>
          <a:endParaRPr lang="ru-RU"/>
        </a:p>
      </dgm:t>
    </dgm:pt>
    <dgm:pt modelId="{127ECC82-8235-41C8-AC9A-3F4145C4E9BE}" type="sibTrans" cxnId="{448F29FA-4971-4BA9-8653-98676397C91A}">
      <dgm:prSet/>
      <dgm:spPr/>
      <dgm:t>
        <a:bodyPr/>
        <a:lstStyle/>
        <a:p>
          <a:endParaRPr lang="ru-RU"/>
        </a:p>
      </dgm:t>
    </dgm:pt>
    <dgm:pt modelId="{4FBC1F5D-D1E7-4EFE-A831-714AB0717D4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дозволяє зіставити поняття</a:t>
          </a:r>
          <a:endParaRPr lang="ru-RU" b="1" dirty="0">
            <a:solidFill>
              <a:schemeClr val="bg1"/>
            </a:solidFill>
          </a:endParaRPr>
        </a:p>
      </dgm:t>
    </dgm:pt>
    <dgm:pt modelId="{66E4EE07-8558-4F42-A6B2-F940E43D6DEE}" type="parTrans" cxnId="{5400C68E-A601-4A4B-8C88-5A9B13396564}">
      <dgm:prSet/>
      <dgm:spPr/>
      <dgm:t>
        <a:bodyPr/>
        <a:lstStyle/>
        <a:p>
          <a:endParaRPr lang="ru-RU"/>
        </a:p>
      </dgm:t>
    </dgm:pt>
    <dgm:pt modelId="{DC3FD9DA-B485-4016-A83E-967800184971}" type="sibTrans" cxnId="{5400C68E-A601-4A4B-8C88-5A9B13396564}">
      <dgm:prSet/>
      <dgm:spPr/>
      <dgm:t>
        <a:bodyPr/>
        <a:lstStyle/>
        <a:p>
          <a:endParaRPr lang="ru-RU"/>
        </a:p>
      </dgm:t>
    </dgm:pt>
    <dgm:pt modelId="{EFBFC56A-619E-4791-B259-CFD3F368E91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виникають різноманітні ефекти семантичної близькості або, навпаки, протиставлення. </a:t>
          </a:r>
          <a:endParaRPr lang="ru-RU" b="1" dirty="0">
            <a:solidFill>
              <a:schemeClr val="bg1"/>
            </a:solidFill>
          </a:endParaRPr>
        </a:p>
      </dgm:t>
    </dgm:pt>
    <dgm:pt modelId="{C2AE795E-47C9-46FA-85E3-E90BC697DA04}" type="parTrans" cxnId="{133D4DEA-A3E1-45D6-9DE7-2C105FDCA2B7}">
      <dgm:prSet/>
      <dgm:spPr/>
      <dgm:t>
        <a:bodyPr/>
        <a:lstStyle/>
        <a:p>
          <a:endParaRPr lang="ru-RU"/>
        </a:p>
      </dgm:t>
    </dgm:pt>
    <dgm:pt modelId="{F5A6FB35-8692-4ECF-864A-8D442568FEB5}" type="sibTrans" cxnId="{133D4DEA-A3E1-45D6-9DE7-2C105FDCA2B7}">
      <dgm:prSet/>
      <dgm:spPr/>
      <dgm:t>
        <a:bodyPr/>
        <a:lstStyle/>
        <a:p>
          <a:endParaRPr lang="ru-RU"/>
        </a:p>
      </dgm:t>
    </dgm:pt>
    <dgm:pt modelId="{97CC6E24-50E8-482B-A221-843359FD4677}" type="pres">
      <dgm:prSet presAssocID="{7B60D912-A3E7-45E5-A6C7-72026E40419A}" presName="CompostProcess" presStyleCnt="0">
        <dgm:presLayoutVars>
          <dgm:dir/>
          <dgm:resizeHandles val="exact"/>
        </dgm:presLayoutVars>
      </dgm:prSet>
      <dgm:spPr/>
    </dgm:pt>
    <dgm:pt modelId="{9E0322F5-DF84-4066-891E-CE3161C0A30C}" type="pres">
      <dgm:prSet presAssocID="{7B60D912-A3E7-45E5-A6C7-72026E40419A}" presName="arrow" presStyleLbl="bgShp" presStyleIdx="0" presStyleCnt="1"/>
      <dgm:spPr/>
    </dgm:pt>
    <dgm:pt modelId="{85AF5D5E-EB87-45E1-8EB7-FF84065B153E}" type="pres">
      <dgm:prSet presAssocID="{7B60D912-A3E7-45E5-A6C7-72026E40419A}" presName="linearProcess" presStyleCnt="0"/>
      <dgm:spPr/>
    </dgm:pt>
    <dgm:pt modelId="{36EF49D0-FE9A-4053-9498-B1195FFE482E}" type="pres">
      <dgm:prSet presAssocID="{37B498F3-D743-4119-BD65-50EF955DC79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BA5D2-A661-4064-8471-6D54AF961BCA}" type="pres">
      <dgm:prSet presAssocID="{127ECC82-8235-41C8-AC9A-3F4145C4E9BE}" presName="sibTrans" presStyleCnt="0"/>
      <dgm:spPr/>
    </dgm:pt>
    <dgm:pt modelId="{BC5024B8-2CDD-44CF-AF3B-874207AE0A9A}" type="pres">
      <dgm:prSet presAssocID="{4FBC1F5D-D1E7-4EFE-A831-714AB0717D4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C5872-CBAD-414F-8D37-C08D411EF0E7}" type="pres">
      <dgm:prSet presAssocID="{DC3FD9DA-B485-4016-A83E-967800184971}" presName="sibTrans" presStyleCnt="0"/>
      <dgm:spPr/>
    </dgm:pt>
    <dgm:pt modelId="{7A93BD7A-DEA8-4710-9A1B-24A4312C4918}" type="pres">
      <dgm:prSet presAssocID="{EFBFC56A-619E-4791-B259-CFD3F368E91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3D4DEA-A3E1-45D6-9DE7-2C105FDCA2B7}" srcId="{7B60D912-A3E7-45E5-A6C7-72026E40419A}" destId="{EFBFC56A-619E-4791-B259-CFD3F368E91D}" srcOrd="2" destOrd="0" parTransId="{C2AE795E-47C9-46FA-85E3-E90BC697DA04}" sibTransId="{F5A6FB35-8692-4ECF-864A-8D442568FEB5}"/>
    <dgm:cxn modelId="{E568B4CD-A33A-4BCE-BEA8-2A03E373D506}" type="presOf" srcId="{37B498F3-D743-4119-BD65-50EF955DC79D}" destId="{36EF49D0-FE9A-4053-9498-B1195FFE482E}" srcOrd="0" destOrd="0" presId="urn:microsoft.com/office/officeart/2005/8/layout/hProcess9"/>
    <dgm:cxn modelId="{45303260-977E-4BC0-85D8-EE85EFCD52DC}" type="presOf" srcId="{7B60D912-A3E7-45E5-A6C7-72026E40419A}" destId="{97CC6E24-50E8-482B-A221-843359FD4677}" srcOrd="0" destOrd="0" presId="urn:microsoft.com/office/officeart/2005/8/layout/hProcess9"/>
    <dgm:cxn modelId="{5400C68E-A601-4A4B-8C88-5A9B13396564}" srcId="{7B60D912-A3E7-45E5-A6C7-72026E40419A}" destId="{4FBC1F5D-D1E7-4EFE-A831-714AB0717D4C}" srcOrd="1" destOrd="0" parTransId="{66E4EE07-8558-4F42-A6B2-F940E43D6DEE}" sibTransId="{DC3FD9DA-B485-4016-A83E-967800184971}"/>
    <dgm:cxn modelId="{448F29FA-4971-4BA9-8653-98676397C91A}" srcId="{7B60D912-A3E7-45E5-A6C7-72026E40419A}" destId="{37B498F3-D743-4119-BD65-50EF955DC79D}" srcOrd="0" destOrd="0" parTransId="{26B096A7-C5CA-4039-8424-0C225B71905A}" sibTransId="{127ECC82-8235-41C8-AC9A-3F4145C4E9BE}"/>
    <dgm:cxn modelId="{34802C5C-FA7D-4895-BFF7-4444CA3CB41A}" type="presOf" srcId="{EFBFC56A-619E-4791-B259-CFD3F368E91D}" destId="{7A93BD7A-DEA8-4710-9A1B-24A4312C4918}" srcOrd="0" destOrd="0" presId="urn:microsoft.com/office/officeart/2005/8/layout/hProcess9"/>
    <dgm:cxn modelId="{84116ECD-7373-45C8-8797-717F78EEDCEB}" type="presOf" srcId="{4FBC1F5D-D1E7-4EFE-A831-714AB0717D4C}" destId="{BC5024B8-2CDD-44CF-AF3B-874207AE0A9A}" srcOrd="0" destOrd="0" presId="urn:microsoft.com/office/officeart/2005/8/layout/hProcess9"/>
    <dgm:cxn modelId="{34BA76C6-B8F6-4E3B-92A9-BF5073D7B1E3}" type="presParOf" srcId="{97CC6E24-50E8-482B-A221-843359FD4677}" destId="{9E0322F5-DF84-4066-891E-CE3161C0A30C}" srcOrd="0" destOrd="0" presId="urn:microsoft.com/office/officeart/2005/8/layout/hProcess9"/>
    <dgm:cxn modelId="{3ED14563-ED26-4772-9F67-9EAB6DA7041F}" type="presParOf" srcId="{97CC6E24-50E8-482B-A221-843359FD4677}" destId="{85AF5D5E-EB87-45E1-8EB7-FF84065B153E}" srcOrd="1" destOrd="0" presId="urn:microsoft.com/office/officeart/2005/8/layout/hProcess9"/>
    <dgm:cxn modelId="{A4CEA789-952C-40D1-A74E-1C83AE812506}" type="presParOf" srcId="{85AF5D5E-EB87-45E1-8EB7-FF84065B153E}" destId="{36EF49D0-FE9A-4053-9498-B1195FFE482E}" srcOrd="0" destOrd="0" presId="urn:microsoft.com/office/officeart/2005/8/layout/hProcess9"/>
    <dgm:cxn modelId="{6C2F61DA-464C-4F5E-A21A-8E0AF2C5A4F2}" type="presParOf" srcId="{85AF5D5E-EB87-45E1-8EB7-FF84065B153E}" destId="{D23BA5D2-A661-4064-8471-6D54AF961BCA}" srcOrd="1" destOrd="0" presId="urn:microsoft.com/office/officeart/2005/8/layout/hProcess9"/>
    <dgm:cxn modelId="{E9EDDC22-C99A-4B33-896C-BA2CB84A8000}" type="presParOf" srcId="{85AF5D5E-EB87-45E1-8EB7-FF84065B153E}" destId="{BC5024B8-2CDD-44CF-AF3B-874207AE0A9A}" srcOrd="2" destOrd="0" presId="urn:microsoft.com/office/officeart/2005/8/layout/hProcess9"/>
    <dgm:cxn modelId="{5390D6F5-5F66-442D-8EFB-FFD15A8F5E71}" type="presParOf" srcId="{85AF5D5E-EB87-45E1-8EB7-FF84065B153E}" destId="{200C5872-CBAD-414F-8D37-C08D411EF0E7}" srcOrd="3" destOrd="0" presId="urn:microsoft.com/office/officeart/2005/8/layout/hProcess9"/>
    <dgm:cxn modelId="{63B87594-9606-47A6-8D2B-6831560BA219}" type="presParOf" srcId="{85AF5D5E-EB87-45E1-8EB7-FF84065B153E}" destId="{7A93BD7A-DEA8-4710-9A1B-24A4312C491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74C26D-DAB3-4CCF-9DD0-6F12D85B1C1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8121B83-B8D0-4DBA-9FFF-7467FB4004F3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chemeClr val="bg1"/>
              </a:solidFill>
            </a:rPr>
            <a:t>   </a:t>
          </a:r>
          <a:r>
            <a:rPr lang="uk-UA" sz="1800" b="1" dirty="0" smtClean="0">
              <a:solidFill>
                <a:srgbClr val="C00000"/>
              </a:solidFill>
            </a:rPr>
            <a:t>функції синонімів</a:t>
          </a:r>
          <a:endParaRPr lang="ru-RU" sz="1800" b="1" dirty="0">
            <a:solidFill>
              <a:srgbClr val="C00000"/>
            </a:solidFill>
          </a:endParaRPr>
        </a:p>
      </dgm:t>
    </dgm:pt>
    <dgm:pt modelId="{D63756A0-898E-48DA-9111-45C8559AAA6A}" type="parTrans" cxnId="{BFD565E4-8612-4C96-9C70-A7FB3C25D565}">
      <dgm:prSet/>
      <dgm:spPr/>
      <dgm:t>
        <a:bodyPr/>
        <a:lstStyle/>
        <a:p>
          <a:endParaRPr lang="ru-RU"/>
        </a:p>
      </dgm:t>
    </dgm:pt>
    <dgm:pt modelId="{A3094F06-D397-45AF-BF1A-C022363EAA84}" type="sibTrans" cxnId="{BFD565E4-8612-4C96-9C70-A7FB3C25D565}">
      <dgm:prSet/>
      <dgm:spPr/>
      <dgm:t>
        <a:bodyPr/>
        <a:lstStyle/>
        <a:p>
          <a:endParaRPr lang="ru-RU"/>
        </a:p>
      </dgm:t>
    </dgm:pt>
    <dgm:pt modelId="{1DBF34F1-D255-4E31-B007-F2523DCDC4A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урізноманітнення викладу</a:t>
          </a:r>
          <a:endParaRPr lang="ru-RU" sz="1800" b="1" dirty="0">
            <a:solidFill>
              <a:schemeClr val="bg1"/>
            </a:solidFill>
          </a:endParaRPr>
        </a:p>
      </dgm:t>
    </dgm:pt>
    <dgm:pt modelId="{8A5C6027-561E-435D-BD22-9DF32BC4B9F9}" type="parTrans" cxnId="{DCD2EBAB-411F-4882-BC38-3BF85C328210}">
      <dgm:prSet/>
      <dgm:spPr/>
      <dgm:t>
        <a:bodyPr/>
        <a:lstStyle/>
        <a:p>
          <a:endParaRPr lang="ru-RU"/>
        </a:p>
      </dgm:t>
    </dgm:pt>
    <dgm:pt modelId="{B6C7BF51-5FA2-4984-B9E7-9770AB4AE649}" type="sibTrans" cxnId="{DCD2EBAB-411F-4882-BC38-3BF85C328210}">
      <dgm:prSet/>
      <dgm:spPr/>
      <dgm:t>
        <a:bodyPr/>
        <a:lstStyle/>
        <a:p>
          <a:endParaRPr lang="ru-RU"/>
        </a:p>
      </dgm:t>
    </dgm:pt>
    <dgm:pt modelId="{17D8F7E6-739E-47FA-8C6E-A12845C08F9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уникнення монотонності й повторів</a:t>
          </a:r>
          <a:endParaRPr lang="ru-RU" sz="1800" b="1" dirty="0">
            <a:solidFill>
              <a:schemeClr val="bg1"/>
            </a:solidFill>
          </a:endParaRPr>
        </a:p>
      </dgm:t>
    </dgm:pt>
    <dgm:pt modelId="{68172DE2-ED65-4CC1-B0D9-82AA5A75B9BC}" type="parTrans" cxnId="{C3B4F65E-F682-4135-B195-79EF9EB2BA77}">
      <dgm:prSet/>
      <dgm:spPr/>
      <dgm:t>
        <a:bodyPr/>
        <a:lstStyle/>
        <a:p>
          <a:endParaRPr lang="ru-RU"/>
        </a:p>
      </dgm:t>
    </dgm:pt>
    <dgm:pt modelId="{83610979-B36F-491D-9A52-56148FBF0C34}" type="sibTrans" cxnId="{C3B4F65E-F682-4135-B195-79EF9EB2BA77}">
      <dgm:prSet/>
      <dgm:spPr/>
      <dgm:t>
        <a:bodyPr/>
        <a:lstStyle/>
        <a:p>
          <a:endParaRPr lang="ru-RU"/>
        </a:p>
      </dgm:t>
    </dgm:pt>
    <dgm:pt modelId="{AC2DEDC4-59A9-4B97-8BA5-7F759F40954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уживаються за умови необхідності в контекстуальній деталізації, конкретизації, поясненні матеріалу</a:t>
          </a:r>
          <a:endParaRPr lang="ru-RU" sz="1800" b="1" dirty="0">
            <a:solidFill>
              <a:schemeClr val="bg1"/>
            </a:solidFill>
          </a:endParaRPr>
        </a:p>
      </dgm:t>
    </dgm:pt>
    <dgm:pt modelId="{248B8C89-0CCD-4A70-AD87-B9CEDD482A3D}" type="parTrans" cxnId="{134F78F5-06EC-4EA6-9D2C-DE133DD06174}">
      <dgm:prSet/>
      <dgm:spPr/>
      <dgm:t>
        <a:bodyPr/>
        <a:lstStyle/>
        <a:p>
          <a:endParaRPr lang="ru-RU"/>
        </a:p>
      </dgm:t>
    </dgm:pt>
    <dgm:pt modelId="{48FAE144-8292-48A4-9F3B-4B12B9FB42DE}" type="sibTrans" cxnId="{134F78F5-06EC-4EA6-9D2C-DE133DD06174}">
      <dgm:prSet/>
      <dgm:spPr/>
      <dgm:t>
        <a:bodyPr/>
        <a:lstStyle/>
        <a:p>
          <a:endParaRPr lang="ru-RU"/>
        </a:p>
      </dgm:t>
    </dgm:pt>
    <dgm:pt modelId="{BC34F80E-BB3C-4337-A515-D157D3127157}" type="pres">
      <dgm:prSet presAssocID="{AD74C26D-DAB3-4CCF-9DD0-6F12D85B1C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809D50-F905-4369-9BAB-A719D75D64E5}" type="pres">
      <dgm:prSet presAssocID="{E8121B83-B8D0-4DBA-9FFF-7467FB4004F3}" presName="parentLin" presStyleCnt="0"/>
      <dgm:spPr/>
    </dgm:pt>
    <dgm:pt modelId="{137B6395-8C54-4379-8628-C9F41A85E3F6}" type="pres">
      <dgm:prSet presAssocID="{E8121B83-B8D0-4DBA-9FFF-7467FB4004F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E75B6F0-A8CF-4A9A-ACC1-7DA5069CD903}" type="pres">
      <dgm:prSet presAssocID="{E8121B83-B8D0-4DBA-9FFF-7467FB4004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ACCD2-D83E-4DA0-86DD-2C66B6534FAA}" type="pres">
      <dgm:prSet presAssocID="{E8121B83-B8D0-4DBA-9FFF-7467FB4004F3}" presName="negativeSpace" presStyleCnt="0"/>
      <dgm:spPr/>
    </dgm:pt>
    <dgm:pt modelId="{20AA0FC7-A883-4172-9EF5-F8F223D4E6F4}" type="pres">
      <dgm:prSet presAssocID="{E8121B83-B8D0-4DBA-9FFF-7467FB4004F3}" presName="childText" presStyleLbl="conFgAcc1" presStyleIdx="0" presStyleCnt="4">
        <dgm:presLayoutVars>
          <dgm:bulletEnabled val="1"/>
        </dgm:presLayoutVars>
      </dgm:prSet>
      <dgm:spPr/>
    </dgm:pt>
    <dgm:pt modelId="{640A3112-B0CA-4534-A1D2-516C05B344B6}" type="pres">
      <dgm:prSet presAssocID="{A3094F06-D397-45AF-BF1A-C022363EAA84}" presName="spaceBetweenRectangles" presStyleCnt="0"/>
      <dgm:spPr/>
    </dgm:pt>
    <dgm:pt modelId="{D9C8523E-B5E7-42B1-894D-FD856C35A1BC}" type="pres">
      <dgm:prSet presAssocID="{1DBF34F1-D255-4E31-B007-F2523DCDC4A5}" presName="parentLin" presStyleCnt="0"/>
      <dgm:spPr/>
    </dgm:pt>
    <dgm:pt modelId="{6ABDD1C0-9639-4D33-9EA8-5004A626977D}" type="pres">
      <dgm:prSet presAssocID="{1DBF34F1-D255-4E31-B007-F2523DCDC4A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1376975-A9DA-4F34-AD83-3523BBA4BBCB}" type="pres">
      <dgm:prSet presAssocID="{1DBF34F1-D255-4E31-B007-F2523DCDC4A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1DFC5-EC78-4CAF-B3F6-280E0CC8799B}" type="pres">
      <dgm:prSet presAssocID="{1DBF34F1-D255-4E31-B007-F2523DCDC4A5}" presName="negativeSpace" presStyleCnt="0"/>
      <dgm:spPr/>
    </dgm:pt>
    <dgm:pt modelId="{B24138A7-B3B3-4DD9-99BC-E39F59D6B403}" type="pres">
      <dgm:prSet presAssocID="{1DBF34F1-D255-4E31-B007-F2523DCDC4A5}" presName="childText" presStyleLbl="conFgAcc1" presStyleIdx="1" presStyleCnt="4">
        <dgm:presLayoutVars>
          <dgm:bulletEnabled val="1"/>
        </dgm:presLayoutVars>
      </dgm:prSet>
      <dgm:spPr/>
    </dgm:pt>
    <dgm:pt modelId="{72310F6B-542B-49A2-80B8-24AEB6C956A3}" type="pres">
      <dgm:prSet presAssocID="{B6C7BF51-5FA2-4984-B9E7-9770AB4AE649}" presName="spaceBetweenRectangles" presStyleCnt="0"/>
      <dgm:spPr/>
    </dgm:pt>
    <dgm:pt modelId="{8A42E3BB-F18C-4B12-8464-11E2694FAC56}" type="pres">
      <dgm:prSet presAssocID="{17D8F7E6-739E-47FA-8C6E-A12845C08F97}" presName="parentLin" presStyleCnt="0"/>
      <dgm:spPr/>
    </dgm:pt>
    <dgm:pt modelId="{ABED7601-8A87-4CE4-8280-EED99A856365}" type="pres">
      <dgm:prSet presAssocID="{17D8F7E6-739E-47FA-8C6E-A12845C08F9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F3E2910-3068-45F9-9C4F-3A186FBFF061}" type="pres">
      <dgm:prSet presAssocID="{17D8F7E6-739E-47FA-8C6E-A12845C08F9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60E3F-85B4-4FE6-963C-A2396F584C6C}" type="pres">
      <dgm:prSet presAssocID="{17D8F7E6-739E-47FA-8C6E-A12845C08F97}" presName="negativeSpace" presStyleCnt="0"/>
      <dgm:spPr/>
    </dgm:pt>
    <dgm:pt modelId="{91202557-DF84-4899-9A70-60C0FF8F469D}" type="pres">
      <dgm:prSet presAssocID="{17D8F7E6-739E-47FA-8C6E-A12845C08F97}" presName="childText" presStyleLbl="conFgAcc1" presStyleIdx="2" presStyleCnt="4">
        <dgm:presLayoutVars>
          <dgm:bulletEnabled val="1"/>
        </dgm:presLayoutVars>
      </dgm:prSet>
      <dgm:spPr/>
    </dgm:pt>
    <dgm:pt modelId="{B37D5405-E3C3-4ECC-8681-10332E69BC9D}" type="pres">
      <dgm:prSet presAssocID="{83610979-B36F-491D-9A52-56148FBF0C34}" presName="spaceBetweenRectangles" presStyleCnt="0"/>
      <dgm:spPr/>
    </dgm:pt>
    <dgm:pt modelId="{6A69A2B2-7570-47FF-A246-E039429BDDF6}" type="pres">
      <dgm:prSet presAssocID="{AC2DEDC4-59A9-4B97-8BA5-7F759F40954F}" presName="parentLin" presStyleCnt="0"/>
      <dgm:spPr/>
    </dgm:pt>
    <dgm:pt modelId="{9895DB37-EF80-4274-8CEC-D0BD963DC976}" type="pres">
      <dgm:prSet presAssocID="{AC2DEDC4-59A9-4B97-8BA5-7F759F40954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486F2EB-C85B-48F2-9337-4BBD09287DC3}" type="pres">
      <dgm:prSet presAssocID="{AC2DEDC4-59A9-4B97-8BA5-7F759F4095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B5AF3-757A-43C5-A25D-F2FA65A36438}" type="pres">
      <dgm:prSet presAssocID="{AC2DEDC4-59A9-4B97-8BA5-7F759F40954F}" presName="negativeSpace" presStyleCnt="0"/>
      <dgm:spPr/>
    </dgm:pt>
    <dgm:pt modelId="{1D33FE4E-5959-4C8F-A18C-FC71870114CF}" type="pres">
      <dgm:prSet presAssocID="{AC2DEDC4-59A9-4B97-8BA5-7F759F40954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60DA45-4669-44F1-80D0-7FB3951A8C65}" type="presOf" srcId="{1DBF34F1-D255-4E31-B007-F2523DCDC4A5}" destId="{6ABDD1C0-9639-4D33-9EA8-5004A626977D}" srcOrd="0" destOrd="0" presId="urn:microsoft.com/office/officeart/2005/8/layout/list1"/>
    <dgm:cxn modelId="{329841B8-C1E1-408F-80D9-4D9F33B2530C}" type="presOf" srcId="{E8121B83-B8D0-4DBA-9FFF-7467FB4004F3}" destId="{7E75B6F0-A8CF-4A9A-ACC1-7DA5069CD903}" srcOrd="1" destOrd="0" presId="urn:microsoft.com/office/officeart/2005/8/layout/list1"/>
    <dgm:cxn modelId="{D0C51AC9-FCC5-4388-B5AB-76325273D188}" type="presOf" srcId="{E8121B83-B8D0-4DBA-9FFF-7467FB4004F3}" destId="{137B6395-8C54-4379-8628-C9F41A85E3F6}" srcOrd="0" destOrd="0" presId="urn:microsoft.com/office/officeart/2005/8/layout/list1"/>
    <dgm:cxn modelId="{C6570C15-BFA1-42D7-BC58-72DD814E68FE}" type="presOf" srcId="{AC2DEDC4-59A9-4B97-8BA5-7F759F40954F}" destId="{9895DB37-EF80-4274-8CEC-D0BD963DC976}" srcOrd="0" destOrd="0" presId="urn:microsoft.com/office/officeart/2005/8/layout/list1"/>
    <dgm:cxn modelId="{C3B4F65E-F682-4135-B195-79EF9EB2BA77}" srcId="{AD74C26D-DAB3-4CCF-9DD0-6F12D85B1C13}" destId="{17D8F7E6-739E-47FA-8C6E-A12845C08F97}" srcOrd="2" destOrd="0" parTransId="{68172DE2-ED65-4CC1-B0D9-82AA5A75B9BC}" sibTransId="{83610979-B36F-491D-9A52-56148FBF0C34}"/>
    <dgm:cxn modelId="{8E6EAC78-D69C-4580-951B-644919A40BAA}" type="presOf" srcId="{17D8F7E6-739E-47FA-8C6E-A12845C08F97}" destId="{ABED7601-8A87-4CE4-8280-EED99A856365}" srcOrd="0" destOrd="0" presId="urn:microsoft.com/office/officeart/2005/8/layout/list1"/>
    <dgm:cxn modelId="{4029B632-3300-4AF1-B80B-9B165E23DF6F}" type="presOf" srcId="{AC2DEDC4-59A9-4B97-8BA5-7F759F40954F}" destId="{0486F2EB-C85B-48F2-9337-4BBD09287DC3}" srcOrd="1" destOrd="0" presId="urn:microsoft.com/office/officeart/2005/8/layout/list1"/>
    <dgm:cxn modelId="{DCD2EBAB-411F-4882-BC38-3BF85C328210}" srcId="{AD74C26D-DAB3-4CCF-9DD0-6F12D85B1C13}" destId="{1DBF34F1-D255-4E31-B007-F2523DCDC4A5}" srcOrd="1" destOrd="0" parTransId="{8A5C6027-561E-435D-BD22-9DF32BC4B9F9}" sibTransId="{B6C7BF51-5FA2-4984-B9E7-9770AB4AE649}"/>
    <dgm:cxn modelId="{580E96CB-02D4-40AA-B097-6B1529AE02E5}" type="presOf" srcId="{1DBF34F1-D255-4E31-B007-F2523DCDC4A5}" destId="{D1376975-A9DA-4F34-AD83-3523BBA4BBCB}" srcOrd="1" destOrd="0" presId="urn:microsoft.com/office/officeart/2005/8/layout/list1"/>
    <dgm:cxn modelId="{AC241106-268A-4EA1-BE55-F2C6F4D3F731}" type="presOf" srcId="{AD74C26D-DAB3-4CCF-9DD0-6F12D85B1C13}" destId="{BC34F80E-BB3C-4337-A515-D157D3127157}" srcOrd="0" destOrd="0" presId="urn:microsoft.com/office/officeart/2005/8/layout/list1"/>
    <dgm:cxn modelId="{BFD565E4-8612-4C96-9C70-A7FB3C25D565}" srcId="{AD74C26D-DAB3-4CCF-9DD0-6F12D85B1C13}" destId="{E8121B83-B8D0-4DBA-9FFF-7467FB4004F3}" srcOrd="0" destOrd="0" parTransId="{D63756A0-898E-48DA-9111-45C8559AAA6A}" sibTransId="{A3094F06-D397-45AF-BF1A-C022363EAA84}"/>
    <dgm:cxn modelId="{256DCF0D-4D2B-4848-A41B-E7D6CDA9484D}" type="presOf" srcId="{17D8F7E6-739E-47FA-8C6E-A12845C08F97}" destId="{DF3E2910-3068-45F9-9C4F-3A186FBFF061}" srcOrd="1" destOrd="0" presId="urn:microsoft.com/office/officeart/2005/8/layout/list1"/>
    <dgm:cxn modelId="{134F78F5-06EC-4EA6-9D2C-DE133DD06174}" srcId="{AD74C26D-DAB3-4CCF-9DD0-6F12D85B1C13}" destId="{AC2DEDC4-59A9-4B97-8BA5-7F759F40954F}" srcOrd="3" destOrd="0" parTransId="{248B8C89-0CCD-4A70-AD87-B9CEDD482A3D}" sibTransId="{48FAE144-8292-48A4-9F3B-4B12B9FB42DE}"/>
    <dgm:cxn modelId="{B2501972-5BCB-4E77-9A0B-770C69746789}" type="presParOf" srcId="{BC34F80E-BB3C-4337-A515-D157D3127157}" destId="{58809D50-F905-4369-9BAB-A719D75D64E5}" srcOrd="0" destOrd="0" presId="urn:microsoft.com/office/officeart/2005/8/layout/list1"/>
    <dgm:cxn modelId="{31582C90-1C7B-49BE-B6C3-C092E439DEA8}" type="presParOf" srcId="{58809D50-F905-4369-9BAB-A719D75D64E5}" destId="{137B6395-8C54-4379-8628-C9F41A85E3F6}" srcOrd="0" destOrd="0" presId="urn:microsoft.com/office/officeart/2005/8/layout/list1"/>
    <dgm:cxn modelId="{A6E4DF50-7785-4070-9926-6E0C029C8DCB}" type="presParOf" srcId="{58809D50-F905-4369-9BAB-A719D75D64E5}" destId="{7E75B6F0-A8CF-4A9A-ACC1-7DA5069CD903}" srcOrd="1" destOrd="0" presId="urn:microsoft.com/office/officeart/2005/8/layout/list1"/>
    <dgm:cxn modelId="{A4041312-670D-4954-8903-5B56306A0475}" type="presParOf" srcId="{BC34F80E-BB3C-4337-A515-D157D3127157}" destId="{970ACCD2-D83E-4DA0-86DD-2C66B6534FAA}" srcOrd="1" destOrd="0" presId="urn:microsoft.com/office/officeart/2005/8/layout/list1"/>
    <dgm:cxn modelId="{B1B501FA-EA74-481B-B6DF-549513284C58}" type="presParOf" srcId="{BC34F80E-BB3C-4337-A515-D157D3127157}" destId="{20AA0FC7-A883-4172-9EF5-F8F223D4E6F4}" srcOrd="2" destOrd="0" presId="urn:microsoft.com/office/officeart/2005/8/layout/list1"/>
    <dgm:cxn modelId="{D620D196-CD2E-4B42-8DB8-791421D6C9EB}" type="presParOf" srcId="{BC34F80E-BB3C-4337-A515-D157D3127157}" destId="{640A3112-B0CA-4534-A1D2-516C05B344B6}" srcOrd="3" destOrd="0" presId="urn:microsoft.com/office/officeart/2005/8/layout/list1"/>
    <dgm:cxn modelId="{C501268B-9548-426F-9A2B-41F7DEAAE4FF}" type="presParOf" srcId="{BC34F80E-BB3C-4337-A515-D157D3127157}" destId="{D9C8523E-B5E7-42B1-894D-FD856C35A1BC}" srcOrd="4" destOrd="0" presId="urn:microsoft.com/office/officeart/2005/8/layout/list1"/>
    <dgm:cxn modelId="{E02BB9E5-B331-4C8B-8758-330AAB4AC9B9}" type="presParOf" srcId="{D9C8523E-B5E7-42B1-894D-FD856C35A1BC}" destId="{6ABDD1C0-9639-4D33-9EA8-5004A626977D}" srcOrd="0" destOrd="0" presId="urn:microsoft.com/office/officeart/2005/8/layout/list1"/>
    <dgm:cxn modelId="{E98CA2D0-D969-493D-97F9-E0CAF69BE331}" type="presParOf" srcId="{D9C8523E-B5E7-42B1-894D-FD856C35A1BC}" destId="{D1376975-A9DA-4F34-AD83-3523BBA4BBCB}" srcOrd="1" destOrd="0" presId="urn:microsoft.com/office/officeart/2005/8/layout/list1"/>
    <dgm:cxn modelId="{79D5C543-0667-48D6-8BEF-B4A8FD6B6D9C}" type="presParOf" srcId="{BC34F80E-BB3C-4337-A515-D157D3127157}" destId="{7FB1DFC5-EC78-4CAF-B3F6-280E0CC8799B}" srcOrd="5" destOrd="0" presId="urn:microsoft.com/office/officeart/2005/8/layout/list1"/>
    <dgm:cxn modelId="{D8AC5720-9A91-4BFA-ABB6-641E67FAE59C}" type="presParOf" srcId="{BC34F80E-BB3C-4337-A515-D157D3127157}" destId="{B24138A7-B3B3-4DD9-99BC-E39F59D6B403}" srcOrd="6" destOrd="0" presId="urn:microsoft.com/office/officeart/2005/8/layout/list1"/>
    <dgm:cxn modelId="{D27FEC30-A87E-4999-AB08-464F5F77CACD}" type="presParOf" srcId="{BC34F80E-BB3C-4337-A515-D157D3127157}" destId="{72310F6B-542B-49A2-80B8-24AEB6C956A3}" srcOrd="7" destOrd="0" presId="urn:microsoft.com/office/officeart/2005/8/layout/list1"/>
    <dgm:cxn modelId="{464D30F0-0FAB-4AA9-A56A-012AB2851FEB}" type="presParOf" srcId="{BC34F80E-BB3C-4337-A515-D157D3127157}" destId="{8A42E3BB-F18C-4B12-8464-11E2694FAC56}" srcOrd="8" destOrd="0" presId="urn:microsoft.com/office/officeart/2005/8/layout/list1"/>
    <dgm:cxn modelId="{4FD4234C-B8A0-4312-B866-8B9946C444D6}" type="presParOf" srcId="{8A42E3BB-F18C-4B12-8464-11E2694FAC56}" destId="{ABED7601-8A87-4CE4-8280-EED99A856365}" srcOrd="0" destOrd="0" presId="urn:microsoft.com/office/officeart/2005/8/layout/list1"/>
    <dgm:cxn modelId="{ADD71835-EFEF-4708-9EAE-7E7B62DEE206}" type="presParOf" srcId="{8A42E3BB-F18C-4B12-8464-11E2694FAC56}" destId="{DF3E2910-3068-45F9-9C4F-3A186FBFF061}" srcOrd="1" destOrd="0" presId="urn:microsoft.com/office/officeart/2005/8/layout/list1"/>
    <dgm:cxn modelId="{B7864EE3-D876-4981-BE25-A7F8ED474820}" type="presParOf" srcId="{BC34F80E-BB3C-4337-A515-D157D3127157}" destId="{42360E3F-85B4-4FE6-963C-A2396F584C6C}" srcOrd="9" destOrd="0" presId="urn:microsoft.com/office/officeart/2005/8/layout/list1"/>
    <dgm:cxn modelId="{370FE6F3-00A0-4BF5-911B-69ED3B9098E4}" type="presParOf" srcId="{BC34F80E-BB3C-4337-A515-D157D3127157}" destId="{91202557-DF84-4899-9A70-60C0FF8F469D}" srcOrd="10" destOrd="0" presId="urn:microsoft.com/office/officeart/2005/8/layout/list1"/>
    <dgm:cxn modelId="{00036DBD-EE8D-439C-BA65-60B68F58FD3B}" type="presParOf" srcId="{BC34F80E-BB3C-4337-A515-D157D3127157}" destId="{B37D5405-E3C3-4ECC-8681-10332E69BC9D}" srcOrd="11" destOrd="0" presId="urn:microsoft.com/office/officeart/2005/8/layout/list1"/>
    <dgm:cxn modelId="{DFD53F3F-6B13-44D8-B108-1C291FE9F371}" type="presParOf" srcId="{BC34F80E-BB3C-4337-A515-D157D3127157}" destId="{6A69A2B2-7570-47FF-A246-E039429BDDF6}" srcOrd="12" destOrd="0" presId="urn:microsoft.com/office/officeart/2005/8/layout/list1"/>
    <dgm:cxn modelId="{C3ABBD63-8F22-434C-B09C-93D9C35F57D4}" type="presParOf" srcId="{6A69A2B2-7570-47FF-A246-E039429BDDF6}" destId="{9895DB37-EF80-4274-8CEC-D0BD963DC976}" srcOrd="0" destOrd="0" presId="urn:microsoft.com/office/officeart/2005/8/layout/list1"/>
    <dgm:cxn modelId="{CBFCA197-E566-4878-B81B-88A0536247F2}" type="presParOf" srcId="{6A69A2B2-7570-47FF-A246-E039429BDDF6}" destId="{0486F2EB-C85B-48F2-9337-4BBD09287DC3}" srcOrd="1" destOrd="0" presId="urn:microsoft.com/office/officeart/2005/8/layout/list1"/>
    <dgm:cxn modelId="{16E0BEC5-ABB3-484B-9DBE-55C318104B4C}" type="presParOf" srcId="{BC34F80E-BB3C-4337-A515-D157D3127157}" destId="{ECDB5AF3-757A-43C5-A25D-F2FA65A36438}" srcOrd="13" destOrd="0" presId="urn:microsoft.com/office/officeart/2005/8/layout/list1"/>
    <dgm:cxn modelId="{6C8BD07F-85BB-4CB0-8AB7-1B984F53F9E6}" type="presParOf" srcId="{BC34F80E-BB3C-4337-A515-D157D3127157}" destId="{1D33FE4E-5959-4C8F-A18C-FC71870114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61820C-5EE5-4EB8-8774-B34CCD06FDCF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D991095-E058-4404-BE9F-49CCC3C755B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Синоніми є </a:t>
          </a:r>
          <a:r>
            <a:rPr lang="uk-UA" b="1" dirty="0" err="1" smtClean="0">
              <a:solidFill>
                <a:schemeClr val="bg1"/>
              </a:solidFill>
            </a:rPr>
            <a:t>емоційно</a:t>
          </a:r>
          <a:r>
            <a:rPr lang="uk-UA" b="1" dirty="0" smtClean="0">
              <a:solidFill>
                <a:schemeClr val="bg1"/>
              </a:solidFill>
            </a:rPr>
            <a:t>-експресивними замінниками й створюють експресивно-стилістичний ефект</a:t>
          </a:r>
          <a:endParaRPr lang="ru-RU" b="1" dirty="0">
            <a:solidFill>
              <a:schemeClr val="bg1"/>
            </a:solidFill>
          </a:endParaRPr>
        </a:p>
      </dgm:t>
    </dgm:pt>
    <dgm:pt modelId="{6D21B15A-1FD2-402E-8882-024408F1CA3E}" type="parTrans" cxnId="{13CF08CD-8B26-47D2-9CA5-31A15A5EB3AF}">
      <dgm:prSet/>
      <dgm:spPr/>
      <dgm:t>
        <a:bodyPr/>
        <a:lstStyle/>
        <a:p>
          <a:endParaRPr lang="ru-RU"/>
        </a:p>
      </dgm:t>
    </dgm:pt>
    <dgm:pt modelId="{4DF4F797-34DA-4036-BC9D-DF348D6D33A9}" type="sibTrans" cxnId="{13CF08CD-8B26-47D2-9CA5-31A15A5EB3AF}">
      <dgm:prSet/>
      <dgm:spPr/>
      <dgm:t>
        <a:bodyPr/>
        <a:lstStyle/>
        <a:p>
          <a:endParaRPr lang="ru-RU"/>
        </a:p>
      </dgm:t>
    </dgm:pt>
    <dgm:pt modelId="{36634329-E47D-48FD-9048-B1A7E870D7C3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Розмовний</a:t>
          </a:r>
          <a:endParaRPr lang="ru-RU" b="1" dirty="0">
            <a:solidFill>
              <a:schemeClr val="bg1"/>
            </a:solidFill>
          </a:endParaRPr>
        </a:p>
      </dgm:t>
    </dgm:pt>
    <dgm:pt modelId="{04CBD736-8D21-48FE-B874-D2C1A7629A91}" type="parTrans" cxnId="{4BA7462B-074D-4BA4-A978-ABE55484791C}">
      <dgm:prSet/>
      <dgm:spPr/>
      <dgm:t>
        <a:bodyPr/>
        <a:lstStyle/>
        <a:p>
          <a:endParaRPr lang="ru-RU"/>
        </a:p>
      </dgm:t>
    </dgm:pt>
    <dgm:pt modelId="{4D0470D6-DE4B-43AF-943E-DCBB2A9A7467}" type="sibTrans" cxnId="{4BA7462B-074D-4BA4-A978-ABE55484791C}">
      <dgm:prSet/>
      <dgm:spPr/>
      <dgm:t>
        <a:bodyPr/>
        <a:lstStyle/>
        <a:p>
          <a:endParaRPr lang="ru-RU"/>
        </a:p>
      </dgm:t>
    </dgm:pt>
    <dgm:pt modelId="{2FED4774-B1BD-4251-AF9D-8F6D42BA051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Художній</a:t>
          </a:r>
          <a:endParaRPr lang="ru-RU" b="1" dirty="0">
            <a:solidFill>
              <a:schemeClr val="bg1"/>
            </a:solidFill>
          </a:endParaRPr>
        </a:p>
      </dgm:t>
    </dgm:pt>
    <dgm:pt modelId="{215C0B49-FCFF-4373-8E15-F45BF13C3A60}" type="parTrans" cxnId="{C1E488E7-119B-4F52-8EA6-A408B6D7DF2C}">
      <dgm:prSet/>
      <dgm:spPr/>
      <dgm:t>
        <a:bodyPr/>
        <a:lstStyle/>
        <a:p>
          <a:endParaRPr lang="ru-RU"/>
        </a:p>
      </dgm:t>
    </dgm:pt>
    <dgm:pt modelId="{E510E6F7-D5E0-4725-9598-D42A9310DDB7}" type="sibTrans" cxnId="{C1E488E7-119B-4F52-8EA6-A408B6D7DF2C}">
      <dgm:prSet/>
      <dgm:spPr/>
      <dgm:t>
        <a:bodyPr/>
        <a:lstStyle/>
        <a:p>
          <a:endParaRPr lang="ru-RU"/>
        </a:p>
      </dgm:t>
    </dgm:pt>
    <dgm:pt modelId="{0BD6FFAC-7400-4B82-B2DF-F5755F630DF4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Рідше- публіцистичний, науковий із функцією деталізації</a:t>
          </a:r>
          <a:endParaRPr lang="ru-RU" b="1" dirty="0">
            <a:solidFill>
              <a:srgbClr val="0070C0"/>
            </a:solidFill>
          </a:endParaRPr>
        </a:p>
      </dgm:t>
    </dgm:pt>
    <dgm:pt modelId="{18C01896-6D7D-4403-9ACA-406659078AD9}" type="parTrans" cxnId="{DA430D2D-D44B-44E3-9788-3D3820B93495}">
      <dgm:prSet/>
      <dgm:spPr/>
      <dgm:t>
        <a:bodyPr/>
        <a:lstStyle/>
        <a:p>
          <a:endParaRPr lang="ru-RU"/>
        </a:p>
      </dgm:t>
    </dgm:pt>
    <dgm:pt modelId="{A77EE2A3-90C1-4490-8905-051D95FB0E14}" type="sibTrans" cxnId="{DA430D2D-D44B-44E3-9788-3D3820B93495}">
      <dgm:prSet/>
      <dgm:spPr/>
      <dgm:t>
        <a:bodyPr/>
        <a:lstStyle/>
        <a:p>
          <a:endParaRPr lang="ru-RU"/>
        </a:p>
      </dgm:t>
    </dgm:pt>
    <dgm:pt modelId="{21BDAF6B-AEBF-46F6-85DA-5CAB98BA32BB}" type="pres">
      <dgm:prSet presAssocID="{1F61820C-5EE5-4EB8-8774-B34CCD06FD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0E2C41-7D87-4167-9DD7-5A10E9F75D39}" type="pres">
      <dgm:prSet presAssocID="{2D991095-E058-4404-BE9F-49CCC3C755B7}" presName="hierRoot1" presStyleCnt="0">
        <dgm:presLayoutVars>
          <dgm:hierBranch val="init"/>
        </dgm:presLayoutVars>
      </dgm:prSet>
      <dgm:spPr/>
    </dgm:pt>
    <dgm:pt modelId="{D0E00040-7E4C-4A1C-998C-ADFC26E6DD12}" type="pres">
      <dgm:prSet presAssocID="{2D991095-E058-4404-BE9F-49CCC3C755B7}" presName="rootComposite1" presStyleCnt="0"/>
      <dgm:spPr/>
    </dgm:pt>
    <dgm:pt modelId="{5B9F8001-BD97-4F96-9333-80077CC649ED}" type="pres">
      <dgm:prSet presAssocID="{2D991095-E058-4404-BE9F-49CCC3C755B7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F246E7-705A-425B-8712-F143D382EFFB}" type="pres">
      <dgm:prSet presAssocID="{2D991095-E058-4404-BE9F-49CCC3C755B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2472524-B487-4ACB-814A-11FF2A6A87FF}" type="pres">
      <dgm:prSet presAssocID="{2D991095-E058-4404-BE9F-49CCC3C755B7}" presName="hierChild2" presStyleCnt="0"/>
      <dgm:spPr/>
    </dgm:pt>
    <dgm:pt modelId="{4008402A-D835-4E31-9AB6-5301B1AF151F}" type="pres">
      <dgm:prSet presAssocID="{04CBD736-8D21-48FE-B874-D2C1A7629A9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810CDCA-FDF5-405C-9654-F5B03C4DCA2D}" type="pres">
      <dgm:prSet presAssocID="{36634329-E47D-48FD-9048-B1A7E870D7C3}" presName="hierRoot2" presStyleCnt="0">
        <dgm:presLayoutVars>
          <dgm:hierBranch val="init"/>
        </dgm:presLayoutVars>
      </dgm:prSet>
      <dgm:spPr/>
    </dgm:pt>
    <dgm:pt modelId="{CF732550-664F-4591-89CC-D2925F7FAF56}" type="pres">
      <dgm:prSet presAssocID="{36634329-E47D-48FD-9048-B1A7E870D7C3}" presName="rootComposite" presStyleCnt="0"/>
      <dgm:spPr/>
    </dgm:pt>
    <dgm:pt modelId="{EB033103-0730-4EFB-9940-2BE12037719C}" type="pres">
      <dgm:prSet presAssocID="{36634329-E47D-48FD-9048-B1A7E870D7C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71CA25-3D71-4955-8146-3A4ADDCE634A}" type="pres">
      <dgm:prSet presAssocID="{36634329-E47D-48FD-9048-B1A7E870D7C3}" presName="rootConnector" presStyleLbl="node2" presStyleIdx="0" presStyleCnt="2"/>
      <dgm:spPr/>
      <dgm:t>
        <a:bodyPr/>
        <a:lstStyle/>
        <a:p>
          <a:endParaRPr lang="ru-RU"/>
        </a:p>
      </dgm:t>
    </dgm:pt>
    <dgm:pt modelId="{5B706B10-B147-4BC3-A6DF-9D6EFD75D8E0}" type="pres">
      <dgm:prSet presAssocID="{36634329-E47D-48FD-9048-B1A7E870D7C3}" presName="hierChild4" presStyleCnt="0"/>
      <dgm:spPr/>
    </dgm:pt>
    <dgm:pt modelId="{61322251-5C3A-4F70-A051-AFAF6BA99F0F}" type="pres">
      <dgm:prSet presAssocID="{36634329-E47D-48FD-9048-B1A7E870D7C3}" presName="hierChild5" presStyleCnt="0"/>
      <dgm:spPr/>
    </dgm:pt>
    <dgm:pt modelId="{81CF19D2-C1A4-4760-9997-F06288650441}" type="pres">
      <dgm:prSet presAssocID="{215C0B49-FCFF-4373-8E15-F45BF13C3A6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4D34368-8147-4C76-884C-70DFDD31EC3A}" type="pres">
      <dgm:prSet presAssocID="{2FED4774-B1BD-4251-AF9D-8F6D42BA0515}" presName="hierRoot2" presStyleCnt="0">
        <dgm:presLayoutVars>
          <dgm:hierBranch val="init"/>
        </dgm:presLayoutVars>
      </dgm:prSet>
      <dgm:spPr/>
    </dgm:pt>
    <dgm:pt modelId="{E2586E82-9BE7-4562-9642-2DA47C97D600}" type="pres">
      <dgm:prSet presAssocID="{2FED4774-B1BD-4251-AF9D-8F6D42BA0515}" presName="rootComposite" presStyleCnt="0"/>
      <dgm:spPr/>
    </dgm:pt>
    <dgm:pt modelId="{850E221D-FD6E-4518-B86F-4E8273E47059}" type="pres">
      <dgm:prSet presAssocID="{2FED4774-B1BD-4251-AF9D-8F6D42BA051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5B3E3B-CAC3-4E40-907B-E0A50BF14BDF}" type="pres">
      <dgm:prSet presAssocID="{2FED4774-B1BD-4251-AF9D-8F6D42BA0515}" presName="rootConnector" presStyleLbl="node2" presStyleIdx="1" presStyleCnt="2"/>
      <dgm:spPr/>
      <dgm:t>
        <a:bodyPr/>
        <a:lstStyle/>
        <a:p>
          <a:endParaRPr lang="ru-RU"/>
        </a:p>
      </dgm:t>
    </dgm:pt>
    <dgm:pt modelId="{C7F4A0E5-0D3D-49C8-BD75-F0FCE83B71F2}" type="pres">
      <dgm:prSet presAssocID="{2FED4774-B1BD-4251-AF9D-8F6D42BA0515}" presName="hierChild4" presStyleCnt="0"/>
      <dgm:spPr/>
    </dgm:pt>
    <dgm:pt modelId="{059A8E6D-F089-4884-880F-6C989E2E4CA1}" type="pres">
      <dgm:prSet presAssocID="{2FED4774-B1BD-4251-AF9D-8F6D42BA0515}" presName="hierChild5" presStyleCnt="0"/>
      <dgm:spPr/>
    </dgm:pt>
    <dgm:pt modelId="{E6E7BA7C-0A90-4468-B316-38D010276B9A}" type="pres">
      <dgm:prSet presAssocID="{2D991095-E058-4404-BE9F-49CCC3C755B7}" presName="hierChild3" presStyleCnt="0"/>
      <dgm:spPr/>
    </dgm:pt>
    <dgm:pt modelId="{493144DB-E1F9-4AB9-A45B-F750E992D0FF}" type="pres">
      <dgm:prSet presAssocID="{0BD6FFAC-7400-4B82-B2DF-F5755F630DF4}" presName="hierRoot1" presStyleCnt="0">
        <dgm:presLayoutVars>
          <dgm:hierBranch val="init"/>
        </dgm:presLayoutVars>
      </dgm:prSet>
      <dgm:spPr/>
    </dgm:pt>
    <dgm:pt modelId="{39D018BA-2056-4CFD-9D1B-DF57FD9E290A}" type="pres">
      <dgm:prSet presAssocID="{0BD6FFAC-7400-4B82-B2DF-F5755F630DF4}" presName="rootComposite1" presStyleCnt="0"/>
      <dgm:spPr/>
    </dgm:pt>
    <dgm:pt modelId="{09C5B882-E415-45B1-A4BE-96230B9E143D}" type="pres">
      <dgm:prSet presAssocID="{0BD6FFAC-7400-4B82-B2DF-F5755F630DF4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366CC3-D7EB-48FD-890E-DB966FE3F3BE}" type="pres">
      <dgm:prSet presAssocID="{0BD6FFAC-7400-4B82-B2DF-F5755F630DF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7FB7EB7-B13B-4629-B168-93866681ED0F}" type="pres">
      <dgm:prSet presAssocID="{0BD6FFAC-7400-4B82-B2DF-F5755F630DF4}" presName="hierChild2" presStyleCnt="0"/>
      <dgm:spPr/>
    </dgm:pt>
    <dgm:pt modelId="{1C7F45F5-6840-4DA5-8E3F-AB4B92541E68}" type="pres">
      <dgm:prSet presAssocID="{0BD6FFAC-7400-4B82-B2DF-F5755F630DF4}" presName="hierChild3" presStyleCnt="0"/>
      <dgm:spPr/>
    </dgm:pt>
  </dgm:ptLst>
  <dgm:cxnLst>
    <dgm:cxn modelId="{13CF08CD-8B26-47D2-9CA5-31A15A5EB3AF}" srcId="{1F61820C-5EE5-4EB8-8774-B34CCD06FDCF}" destId="{2D991095-E058-4404-BE9F-49CCC3C755B7}" srcOrd="0" destOrd="0" parTransId="{6D21B15A-1FD2-402E-8882-024408F1CA3E}" sibTransId="{4DF4F797-34DA-4036-BC9D-DF348D6D33A9}"/>
    <dgm:cxn modelId="{D42EAD97-0915-43DE-AE23-F2DF80B7022B}" type="presOf" srcId="{36634329-E47D-48FD-9048-B1A7E870D7C3}" destId="{EB033103-0730-4EFB-9940-2BE12037719C}" srcOrd="0" destOrd="0" presId="urn:microsoft.com/office/officeart/2005/8/layout/orgChart1"/>
    <dgm:cxn modelId="{D906410D-B250-4E2D-B3A2-BADFA9D46BE4}" type="presOf" srcId="{0BD6FFAC-7400-4B82-B2DF-F5755F630DF4}" destId="{09C5B882-E415-45B1-A4BE-96230B9E143D}" srcOrd="0" destOrd="0" presId="urn:microsoft.com/office/officeart/2005/8/layout/orgChart1"/>
    <dgm:cxn modelId="{BBD03377-A567-4432-8FB3-E18B3BC274D6}" type="presOf" srcId="{36634329-E47D-48FD-9048-B1A7E870D7C3}" destId="{B571CA25-3D71-4955-8146-3A4ADDCE634A}" srcOrd="1" destOrd="0" presId="urn:microsoft.com/office/officeart/2005/8/layout/orgChart1"/>
    <dgm:cxn modelId="{5272EC67-AB4D-4087-A761-E994262BD465}" type="presOf" srcId="{0BD6FFAC-7400-4B82-B2DF-F5755F630DF4}" destId="{A9366CC3-D7EB-48FD-890E-DB966FE3F3BE}" srcOrd="1" destOrd="0" presId="urn:microsoft.com/office/officeart/2005/8/layout/orgChart1"/>
    <dgm:cxn modelId="{D7ACFCBE-D22B-40C7-84C5-009A10D277A5}" type="presOf" srcId="{04CBD736-8D21-48FE-B874-D2C1A7629A91}" destId="{4008402A-D835-4E31-9AB6-5301B1AF151F}" srcOrd="0" destOrd="0" presId="urn:microsoft.com/office/officeart/2005/8/layout/orgChart1"/>
    <dgm:cxn modelId="{9816507A-8B6B-45DA-828A-CFE4B0A48C7E}" type="presOf" srcId="{2FED4774-B1BD-4251-AF9D-8F6D42BA0515}" destId="{850E221D-FD6E-4518-B86F-4E8273E47059}" srcOrd="0" destOrd="0" presId="urn:microsoft.com/office/officeart/2005/8/layout/orgChart1"/>
    <dgm:cxn modelId="{4BA7462B-074D-4BA4-A978-ABE55484791C}" srcId="{2D991095-E058-4404-BE9F-49CCC3C755B7}" destId="{36634329-E47D-48FD-9048-B1A7E870D7C3}" srcOrd="0" destOrd="0" parTransId="{04CBD736-8D21-48FE-B874-D2C1A7629A91}" sibTransId="{4D0470D6-DE4B-43AF-943E-DCBB2A9A7467}"/>
    <dgm:cxn modelId="{E0BEC1B0-BCEB-417A-A2A6-922B8B38BA8B}" type="presOf" srcId="{1F61820C-5EE5-4EB8-8774-B34CCD06FDCF}" destId="{21BDAF6B-AEBF-46F6-85DA-5CAB98BA32BB}" srcOrd="0" destOrd="0" presId="urn:microsoft.com/office/officeart/2005/8/layout/orgChart1"/>
    <dgm:cxn modelId="{A339EF4C-F5F1-4B2A-AAF9-B7E3EA8A084C}" type="presOf" srcId="{2FED4774-B1BD-4251-AF9D-8F6D42BA0515}" destId="{E95B3E3B-CAC3-4E40-907B-E0A50BF14BDF}" srcOrd="1" destOrd="0" presId="urn:microsoft.com/office/officeart/2005/8/layout/orgChart1"/>
    <dgm:cxn modelId="{DA430D2D-D44B-44E3-9788-3D3820B93495}" srcId="{1F61820C-5EE5-4EB8-8774-B34CCD06FDCF}" destId="{0BD6FFAC-7400-4B82-B2DF-F5755F630DF4}" srcOrd="1" destOrd="0" parTransId="{18C01896-6D7D-4403-9ACA-406659078AD9}" sibTransId="{A77EE2A3-90C1-4490-8905-051D95FB0E14}"/>
    <dgm:cxn modelId="{7267FB46-4B55-4576-A90E-1F7AEF036D55}" type="presOf" srcId="{2D991095-E058-4404-BE9F-49CCC3C755B7}" destId="{47F246E7-705A-425B-8712-F143D382EFFB}" srcOrd="1" destOrd="0" presId="urn:microsoft.com/office/officeart/2005/8/layout/orgChart1"/>
    <dgm:cxn modelId="{F77D8898-8D72-4551-8415-B1D099A2B4F0}" type="presOf" srcId="{2D991095-E058-4404-BE9F-49CCC3C755B7}" destId="{5B9F8001-BD97-4F96-9333-80077CC649ED}" srcOrd="0" destOrd="0" presId="urn:microsoft.com/office/officeart/2005/8/layout/orgChart1"/>
    <dgm:cxn modelId="{5A05ED17-0D44-418E-A5CE-918FCB14C914}" type="presOf" srcId="{215C0B49-FCFF-4373-8E15-F45BF13C3A60}" destId="{81CF19D2-C1A4-4760-9997-F06288650441}" srcOrd="0" destOrd="0" presId="urn:microsoft.com/office/officeart/2005/8/layout/orgChart1"/>
    <dgm:cxn modelId="{C1E488E7-119B-4F52-8EA6-A408B6D7DF2C}" srcId="{2D991095-E058-4404-BE9F-49CCC3C755B7}" destId="{2FED4774-B1BD-4251-AF9D-8F6D42BA0515}" srcOrd="1" destOrd="0" parTransId="{215C0B49-FCFF-4373-8E15-F45BF13C3A60}" sibTransId="{E510E6F7-D5E0-4725-9598-D42A9310DDB7}"/>
    <dgm:cxn modelId="{1D7F755C-A29E-417F-A461-22A7176F9E22}" type="presParOf" srcId="{21BDAF6B-AEBF-46F6-85DA-5CAB98BA32BB}" destId="{B80E2C41-7D87-4167-9DD7-5A10E9F75D39}" srcOrd="0" destOrd="0" presId="urn:microsoft.com/office/officeart/2005/8/layout/orgChart1"/>
    <dgm:cxn modelId="{B7FEF8BE-7BBF-4566-8042-65F83CC6AB44}" type="presParOf" srcId="{B80E2C41-7D87-4167-9DD7-5A10E9F75D39}" destId="{D0E00040-7E4C-4A1C-998C-ADFC26E6DD12}" srcOrd="0" destOrd="0" presId="urn:microsoft.com/office/officeart/2005/8/layout/orgChart1"/>
    <dgm:cxn modelId="{F2A6E717-9ABA-497D-926C-1F19A6D86506}" type="presParOf" srcId="{D0E00040-7E4C-4A1C-998C-ADFC26E6DD12}" destId="{5B9F8001-BD97-4F96-9333-80077CC649ED}" srcOrd="0" destOrd="0" presId="urn:microsoft.com/office/officeart/2005/8/layout/orgChart1"/>
    <dgm:cxn modelId="{023F7EC2-4FC5-4ACA-934C-B1A5BE82E52C}" type="presParOf" srcId="{D0E00040-7E4C-4A1C-998C-ADFC26E6DD12}" destId="{47F246E7-705A-425B-8712-F143D382EFFB}" srcOrd="1" destOrd="0" presId="urn:microsoft.com/office/officeart/2005/8/layout/orgChart1"/>
    <dgm:cxn modelId="{522D1903-EE83-41FA-A653-3B4CE53041FA}" type="presParOf" srcId="{B80E2C41-7D87-4167-9DD7-5A10E9F75D39}" destId="{72472524-B487-4ACB-814A-11FF2A6A87FF}" srcOrd="1" destOrd="0" presId="urn:microsoft.com/office/officeart/2005/8/layout/orgChart1"/>
    <dgm:cxn modelId="{F4879F13-FB55-4EF8-A8B8-CD49D7861DCC}" type="presParOf" srcId="{72472524-B487-4ACB-814A-11FF2A6A87FF}" destId="{4008402A-D835-4E31-9AB6-5301B1AF151F}" srcOrd="0" destOrd="0" presId="urn:microsoft.com/office/officeart/2005/8/layout/orgChart1"/>
    <dgm:cxn modelId="{CA6D1C10-63FC-4BC3-BB3E-D5D985DF94DE}" type="presParOf" srcId="{72472524-B487-4ACB-814A-11FF2A6A87FF}" destId="{4810CDCA-FDF5-405C-9654-F5B03C4DCA2D}" srcOrd="1" destOrd="0" presId="urn:microsoft.com/office/officeart/2005/8/layout/orgChart1"/>
    <dgm:cxn modelId="{BB2B9ECF-6B59-40D5-A66F-7A99F5AA0414}" type="presParOf" srcId="{4810CDCA-FDF5-405C-9654-F5B03C4DCA2D}" destId="{CF732550-664F-4591-89CC-D2925F7FAF56}" srcOrd="0" destOrd="0" presId="urn:microsoft.com/office/officeart/2005/8/layout/orgChart1"/>
    <dgm:cxn modelId="{CD82157B-C13C-45A4-AF15-6B8E042553F5}" type="presParOf" srcId="{CF732550-664F-4591-89CC-D2925F7FAF56}" destId="{EB033103-0730-4EFB-9940-2BE12037719C}" srcOrd="0" destOrd="0" presId="urn:microsoft.com/office/officeart/2005/8/layout/orgChart1"/>
    <dgm:cxn modelId="{80F40042-7934-4D7C-8001-4244EF98D473}" type="presParOf" srcId="{CF732550-664F-4591-89CC-D2925F7FAF56}" destId="{B571CA25-3D71-4955-8146-3A4ADDCE634A}" srcOrd="1" destOrd="0" presId="urn:microsoft.com/office/officeart/2005/8/layout/orgChart1"/>
    <dgm:cxn modelId="{6313E75A-5A88-46E0-BEC8-FEB1B2B339F2}" type="presParOf" srcId="{4810CDCA-FDF5-405C-9654-F5B03C4DCA2D}" destId="{5B706B10-B147-4BC3-A6DF-9D6EFD75D8E0}" srcOrd="1" destOrd="0" presId="urn:microsoft.com/office/officeart/2005/8/layout/orgChart1"/>
    <dgm:cxn modelId="{62204967-49CC-40FE-B31B-CA47EC21B9B6}" type="presParOf" srcId="{4810CDCA-FDF5-405C-9654-F5B03C4DCA2D}" destId="{61322251-5C3A-4F70-A051-AFAF6BA99F0F}" srcOrd="2" destOrd="0" presId="urn:microsoft.com/office/officeart/2005/8/layout/orgChart1"/>
    <dgm:cxn modelId="{609068E0-FB06-480A-8AFB-2444A88759B4}" type="presParOf" srcId="{72472524-B487-4ACB-814A-11FF2A6A87FF}" destId="{81CF19D2-C1A4-4760-9997-F06288650441}" srcOrd="2" destOrd="0" presId="urn:microsoft.com/office/officeart/2005/8/layout/orgChart1"/>
    <dgm:cxn modelId="{7E6519D9-ED12-432B-B956-54B0ACF78CDB}" type="presParOf" srcId="{72472524-B487-4ACB-814A-11FF2A6A87FF}" destId="{F4D34368-8147-4C76-884C-70DFDD31EC3A}" srcOrd="3" destOrd="0" presId="urn:microsoft.com/office/officeart/2005/8/layout/orgChart1"/>
    <dgm:cxn modelId="{ED9A5A50-3397-4569-BF1C-AD647FCE8427}" type="presParOf" srcId="{F4D34368-8147-4C76-884C-70DFDD31EC3A}" destId="{E2586E82-9BE7-4562-9642-2DA47C97D600}" srcOrd="0" destOrd="0" presId="urn:microsoft.com/office/officeart/2005/8/layout/orgChart1"/>
    <dgm:cxn modelId="{AC3BC456-6067-4AE4-BEC9-71D1E38606F9}" type="presParOf" srcId="{E2586E82-9BE7-4562-9642-2DA47C97D600}" destId="{850E221D-FD6E-4518-B86F-4E8273E47059}" srcOrd="0" destOrd="0" presId="urn:microsoft.com/office/officeart/2005/8/layout/orgChart1"/>
    <dgm:cxn modelId="{021B7135-95F0-4646-9579-05FD781B31FA}" type="presParOf" srcId="{E2586E82-9BE7-4562-9642-2DA47C97D600}" destId="{E95B3E3B-CAC3-4E40-907B-E0A50BF14BDF}" srcOrd="1" destOrd="0" presId="urn:microsoft.com/office/officeart/2005/8/layout/orgChart1"/>
    <dgm:cxn modelId="{A24EBE7B-443B-4F36-9827-E22895F88E42}" type="presParOf" srcId="{F4D34368-8147-4C76-884C-70DFDD31EC3A}" destId="{C7F4A0E5-0D3D-49C8-BD75-F0FCE83B71F2}" srcOrd="1" destOrd="0" presId="urn:microsoft.com/office/officeart/2005/8/layout/orgChart1"/>
    <dgm:cxn modelId="{C4167231-949A-410E-A292-C4E1F409DDF3}" type="presParOf" srcId="{F4D34368-8147-4C76-884C-70DFDD31EC3A}" destId="{059A8E6D-F089-4884-880F-6C989E2E4CA1}" srcOrd="2" destOrd="0" presId="urn:microsoft.com/office/officeart/2005/8/layout/orgChart1"/>
    <dgm:cxn modelId="{DF327623-AC75-4AEE-90F9-64971E1B9D5C}" type="presParOf" srcId="{B80E2C41-7D87-4167-9DD7-5A10E9F75D39}" destId="{E6E7BA7C-0A90-4468-B316-38D010276B9A}" srcOrd="2" destOrd="0" presId="urn:microsoft.com/office/officeart/2005/8/layout/orgChart1"/>
    <dgm:cxn modelId="{49EA053E-1D6D-4B4E-8C27-D048B70654F7}" type="presParOf" srcId="{21BDAF6B-AEBF-46F6-85DA-5CAB98BA32BB}" destId="{493144DB-E1F9-4AB9-A45B-F750E992D0FF}" srcOrd="1" destOrd="0" presId="urn:microsoft.com/office/officeart/2005/8/layout/orgChart1"/>
    <dgm:cxn modelId="{1155E45B-D309-4BBF-8C19-03CB0777C48A}" type="presParOf" srcId="{493144DB-E1F9-4AB9-A45B-F750E992D0FF}" destId="{39D018BA-2056-4CFD-9D1B-DF57FD9E290A}" srcOrd="0" destOrd="0" presId="urn:microsoft.com/office/officeart/2005/8/layout/orgChart1"/>
    <dgm:cxn modelId="{6ABDB331-A3E7-4434-A5EE-C2A225BD13B1}" type="presParOf" srcId="{39D018BA-2056-4CFD-9D1B-DF57FD9E290A}" destId="{09C5B882-E415-45B1-A4BE-96230B9E143D}" srcOrd="0" destOrd="0" presId="urn:microsoft.com/office/officeart/2005/8/layout/orgChart1"/>
    <dgm:cxn modelId="{FF3C2567-A366-4540-91B1-9AF264609A81}" type="presParOf" srcId="{39D018BA-2056-4CFD-9D1B-DF57FD9E290A}" destId="{A9366CC3-D7EB-48FD-890E-DB966FE3F3BE}" srcOrd="1" destOrd="0" presId="urn:microsoft.com/office/officeart/2005/8/layout/orgChart1"/>
    <dgm:cxn modelId="{78ECAA52-508B-40CD-BBF8-51DA19E66799}" type="presParOf" srcId="{493144DB-E1F9-4AB9-A45B-F750E992D0FF}" destId="{97FB7EB7-B13B-4629-B168-93866681ED0F}" srcOrd="1" destOrd="0" presId="urn:microsoft.com/office/officeart/2005/8/layout/orgChart1"/>
    <dgm:cxn modelId="{BEC40162-5831-47EE-810C-D8EE15F2E41D}" type="presParOf" srcId="{493144DB-E1F9-4AB9-A45B-F750E992D0FF}" destId="{1C7F45F5-6840-4DA5-8E3F-AB4B92541E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A5A49D-8726-4CCA-BB47-9ED5E695903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556400-8D36-40AE-AD46-EE9190EFBFE7}">
      <dgm:prSet phldrT="[Текст]"/>
      <dgm:spPr/>
      <dgm:t>
        <a:bodyPr/>
        <a:lstStyle/>
        <a:p>
          <a:r>
            <a:rPr lang="uk-UA" i="1" dirty="0" smtClean="0"/>
            <a:t>абсолютні</a:t>
          </a:r>
          <a:endParaRPr lang="ru-RU" dirty="0"/>
        </a:p>
      </dgm:t>
    </dgm:pt>
    <dgm:pt modelId="{A759C298-5BD4-4ED2-9C47-9A1A869FD01B}" type="parTrans" cxnId="{13AAC493-9CAC-47FB-BB2C-7C73315536C9}">
      <dgm:prSet/>
      <dgm:spPr/>
      <dgm:t>
        <a:bodyPr/>
        <a:lstStyle/>
        <a:p>
          <a:endParaRPr lang="ru-RU"/>
        </a:p>
      </dgm:t>
    </dgm:pt>
    <dgm:pt modelId="{F45D825B-A8F4-4C48-941F-A32D11F82E32}" type="sibTrans" cxnId="{13AAC493-9CAC-47FB-BB2C-7C73315536C9}">
      <dgm:prSet/>
      <dgm:spPr/>
      <dgm:t>
        <a:bodyPr/>
        <a:lstStyle/>
        <a:p>
          <a:endParaRPr lang="ru-RU"/>
        </a:p>
      </dgm:t>
    </dgm:pt>
    <dgm:pt modelId="{FA77D1A7-818B-458C-833A-F73532739A6A}">
      <dgm:prSet phldrT="[Текст]"/>
      <dgm:spPr/>
      <dgm:t>
        <a:bodyPr/>
        <a:lstStyle/>
        <a:p>
          <a:r>
            <a:rPr lang="uk-UA" i="1" dirty="0" smtClean="0"/>
            <a:t>алфавіт </a:t>
          </a:r>
          <a:r>
            <a:rPr lang="uk-UA" dirty="0" smtClean="0"/>
            <a:t>– </a:t>
          </a:r>
          <a:r>
            <a:rPr lang="uk-UA" i="1" dirty="0" smtClean="0"/>
            <a:t>абетка</a:t>
          </a:r>
          <a:r>
            <a:rPr lang="uk-UA" dirty="0" smtClean="0"/>
            <a:t>, </a:t>
          </a:r>
          <a:r>
            <a:rPr lang="uk-UA" i="1" dirty="0" smtClean="0"/>
            <a:t>гіпопотам </a:t>
          </a:r>
          <a:r>
            <a:rPr lang="uk-UA" dirty="0" smtClean="0"/>
            <a:t>– </a:t>
          </a:r>
          <a:r>
            <a:rPr lang="uk-UA" i="1" dirty="0" smtClean="0"/>
            <a:t>бегемот</a:t>
          </a:r>
          <a:r>
            <a:rPr lang="uk-UA" dirty="0" smtClean="0"/>
            <a:t>, </a:t>
          </a:r>
          <a:r>
            <a:rPr lang="uk-UA" i="1" dirty="0" smtClean="0"/>
            <a:t>всесвіт </a:t>
          </a:r>
          <a:r>
            <a:rPr lang="uk-UA" dirty="0" smtClean="0"/>
            <a:t>– </a:t>
          </a:r>
          <a:r>
            <a:rPr lang="uk-UA" i="1" dirty="0" smtClean="0"/>
            <a:t>космос</a:t>
          </a:r>
          <a:r>
            <a:rPr lang="uk-UA" dirty="0" smtClean="0"/>
            <a:t>, </a:t>
          </a:r>
          <a:r>
            <a:rPr lang="uk-UA" i="1" dirty="0" smtClean="0"/>
            <a:t>індустрія </a:t>
          </a:r>
          <a:r>
            <a:rPr lang="uk-UA" dirty="0" smtClean="0"/>
            <a:t>– </a:t>
          </a:r>
          <a:r>
            <a:rPr lang="uk-UA" i="1" dirty="0" smtClean="0"/>
            <a:t>промисловість</a:t>
          </a:r>
          <a:r>
            <a:rPr lang="uk-UA" dirty="0" smtClean="0"/>
            <a:t>, </a:t>
          </a:r>
          <a:r>
            <a:rPr lang="uk-UA" i="1" dirty="0" smtClean="0"/>
            <a:t>лінгвістика </a:t>
          </a:r>
          <a:r>
            <a:rPr lang="uk-UA" dirty="0" smtClean="0"/>
            <a:t>– </a:t>
          </a:r>
          <a:r>
            <a:rPr lang="uk-UA" i="1" dirty="0" smtClean="0"/>
            <a:t>мовознавство</a:t>
          </a:r>
          <a:r>
            <a:rPr lang="uk-UA" dirty="0" smtClean="0"/>
            <a:t>, </a:t>
          </a:r>
          <a:r>
            <a:rPr lang="uk-UA" i="1" dirty="0" smtClean="0"/>
            <a:t>льотчик </a:t>
          </a:r>
          <a:r>
            <a:rPr lang="uk-UA" dirty="0" smtClean="0"/>
            <a:t>– </a:t>
          </a:r>
          <a:r>
            <a:rPr lang="uk-UA" i="1" dirty="0" smtClean="0"/>
            <a:t>пілот</a:t>
          </a:r>
          <a:endParaRPr lang="ru-RU" dirty="0"/>
        </a:p>
      </dgm:t>
    </dgm:pt>
    <dgm:pt modelId="{D320CA34-B09E-4FAD-B25A-31BF5B3C78F8}" type="parTrans" cxnId="{C14FC32C-0B9D-4DC6-8D05-8695697507E1}">
      <dgm:prSet/>
      <dgm:spPr/>
      <dgm:t>
        <a:bodyPr/>
        <a:lstStyle/>
        <a:p>
          <a:endParaRPr lang="ru-RU"/>
        </a:p>
      </dgm:t>
    </dgm:pt>
    <dgm:pt modelId="{00EF3FCC-BA9D-446F-B476-B1BDF057CCC5}" type="sibTrans" cxnId="{C14FC32C-0B9D-4DC6-8D05-8695697507E1}">
      <dgm:prSet/>
      <dgm:spPr/>
      <dgm:t>
        <a:bodyPr/>
        <a:lstStyle/>
        <a:p>
          <a:endParaRPr lang="ru-RU"/>
        </a:p>
      </dgm:t>
    </dgm:pt>
    <dgm:pt modelId="{6BA1996C-9854-44C7-B5F7-3E364D8EF4F9}">
      <dgm:prSet phldrT="[Текст]"/>
      <dgm:spPr/>
      <dgm:t>
        <a:bodyPr/>
        <a:lstStyle/>
        <a:p>
          <a:r>
            <a:rPr lang="uk-UA" i="1" dirty="0" smtClean="0"/>
            <a:t>ідеографічні </a:t>
          </a:r>
          <a:r>
            <a:rPr lang="uk-UA" dirty="0" smtClean="0"/>
            <a:t>(понятійні, семантичні) </a:t>
          </a:r>
          <a:endParaRPr lang="ru-RU" dirty="0"/>
        </a:p>
      </dgm:t>
    </dgm:pt>
    <dgm:pt modelId="{A24506B4-E9DF-4DD7-9DCC-DD04DB7E2478}" type="parTrans" cxnId="{9A5E0BC2-C152-4B2B-A62B-4C343D0C0CF5}">
      <dgm:prSet/>
      <dgm:spPr/>
      <dgm:t>
        <a:bodyPr/>
        <a:lstStyle/>
        <a:p>
          <a:endParaRPr lang="ru-RU"/>
        </a:p>
      </dgm:t>
    </dgm:pt>
    <dgm:pt modelId="{34316854-8CE8-4F01-807B-4AA3F7D89009}" type="sibTrans" cxnId="{9A5E0BC2-C152-4B2B-A62B-4C343D0C0CF5}">
      <dgm:prSet/>
      <dgm:spPr/>
      <dgm:t>
        <a:bodyPr/>
        <a:lstStyle/>
        <a:p>
          <a:endParaRPr lang="ru-RU"/>
        </a:p>
      </dgm:t>
    </dgm:pt>
    <dgm:pt modelId="{549537D4-E597-4AB3-ABE3-26CA034C6DDE}">
      <dgm:prSet phldrT="[Текст]"/>
      <dgm:spPr/>
      <dgm:t>
        <a:bodyPr/>
        <a:lstStyle/>
        <a:p>
          <a:r>
            <a:rPr lang="uk-UA" i="1" dirty="0" smtClean="0"/>
            <a:t>друг </a:t>
          </a:r>
          <a:r>
            <a:rPr lang="uk-UA" dirty="0" smtClean="0"/>
            <a:t>– </a:t>
          </a:r>
          <a:r>
            <a:rPr lang="uk-UA" i="1" dirty="0" smtClean="0"/>
            <a:t>товариш</a:t>
          </a:r>
          <a:r>
            <a:rPr lang="uk-UA" dirty="0" smtClean="0"/>
            <a:t>, </a:t>
          </a:r>
          <a:r>
            <a:rPr lang="uk-UA" i="1" dirty="0" smtClean="0"/>
            <a:t>приятель</a:t>
          </a:r>
          <a:r>
            <a:rPr lang="uk-UA" dirty="0" smtClean="0"/>
            <a:t>; </a:t>
          </a:r>
          <a:r>
            <a:rPr lang="uk-UA" i="1" dirty="0" smtClean="0"/>
            <a:t>запашний </a:t>
          </a:r>
          <a:r>
            <a:rPr lang="uk-UA" dirty="0" smtClean="0"/>
            <a:t>– </a:t>
          </a:r>
          <a:r>
            <a:rPr lang="uk-UA" i="1" dirty="0" smtClean="0"/>
            <a:t>ароматний</a:t>
          </a:r>
          <a:r>
            <a:rPr lang="uk-UA" dirty="0" smtClean="0"/>
            <a:t>,</a:t>
          </a:r>
          <a:r>
            <a:rPr lang="uk-UA" i="1" dirty="0" smtClean="0"/>
            <a:t> пахучий</a:t>
          </a:r>
          <a:r>
            <a:rPr lang="uk-UA" dirty="0" smtClean="0"/>
            <a:t>, </a:t>
          </a:r>
          <a:r>
            <a:rPr lang="uk-UA" i="1" dirty="0" smtClean="0"/>
            <a:t>духмяний</a:t>
          </a:r>
          <a:endParaRPr lang="ru-RU" dirty="0"/>
        </a:p>
      </dgm:t>
    </dgm:pt>
    <dgm:pt modelId="{EB15CC37-0F4B-48D3-9B63-431D26CE56EA}" type="parTrans" cxnId="{6455B62F-D41A-496B-B78A-252A4EB79C1F}">
      <dgm:prSet/>
      <dgm:spPr/>
      <dgm:t>
        <a:bodyPr/>
        <a:lstStyle/>
        <a:p>
          <a:endParaRPr lang="ru-RU"/>
        </a:p>
      </dgm:t>
    </dgm:pt>
    <dgm:pt modelId="{0CB15A05-35A1-4356-8159-143F8F97CA7A}" type="sibTrans" cxnId="{6455B62F-D41A-496B-B78A-252A4EB79C1F}">
      <dgm:prSet/>
      <dgm:spPr/>
      <dgm:t>
        <a:bodyPr/>
        <a:lstStyle/>
        <a:p>
          <a:endParaRPr lang="ru-RU"/>
        </a:p>
      </dgm:t>
    </dgm:pt>
    <dgm:pt modelId="{BE6D8A63-3540-4E4E-B21F-97A7D5976006}">
      <dgm:prSet phldrT="[Текст]"/>
      <dgm:spPr/>
      <dgm:t>
        <a:bodyPr/>
        <a:lstStyle/>
        <a:p>
          <a:r>
            <a:rPr lang="uk-UA" i="1" dirty="0" smtClean="0"/>
            <a:t>стилістичні </a:t>
          </a:r>
          <a:endParaRPr lang="ru-RU" dirty="0"/>
        </a:p>
      </dgm:t>
    </dgm:pt>
    <dgm:pt modelId="{0A7AA3C6-1FD0-4BE0-BC20-9FDBBF108A66}" type="parTrans" cxnId="{09F664BC-4076-4660-AB9C-4E10EF4B9442}">
      <dgm:prSet/>
      <dgm:spPr/>
    </dgm:pt>
    <dgm:pt modelId="{19C26B36-C190-4736-AEEE-497AACF8BC70}" type="sibTrans" cxnId="{09F664BC-4076-4660-AB9C-4E10EF4B9442}">
      <dgm:prSet/>
      <dgm:spPr/>
    </dgm:pt>
    <dgm:pt modelId="{EF3E629E-7D7C-4A9F-9733-4A6825B1E927}">
      <dgm:prSet phldrT="[Текст]"/>
      <dgm:spPr/>
      <dgm:t>
        <a:bodyPr/>
        <a:lstStyle/>
        <a:p>
          <a:r>
            <a:rPr lang="uk-UA" i="1" dirty="0" smtClean="0"/>
            <a:t>ландшафт </a:t>
          </a:r>
          <a:r>
            <a:rPr lang="uk-UA" dirty="0" smtClean="0"/>
            <a:t>– </a:t>
          </a:r>
          <a:r>
            <a:rPr lang="uk-UA" i="1" dirty="0" smtClean="0"/>
            <a:t>краєвид</a:t>
          </a:r>
          <a:r>
            <a:rPr lang="uk-UA" dirty="0" smtClean="0"/>
            <a:t>, </a:t>
          </a:r>
          <a:r>
            <a:rPr lang="uk-UA" i="1" dirty="0" smtClean="0"/>
            <a:t>дорога </a:t>
          </a:r>
          <a:r>
            <a:rPr lang="uk-UA" dirty="0" smtClean="0"/>
            <a:t>– </a:t>
          </a:r>
          <a:r>
            <a:rPr lang="uk-UA" i="1" dirty="0" smtClean="0"/>
            <a:t>гостинець</a:t>
          </a:r>
          <a:r>
            <a:rPr lang="uk-UA" dirty="0" smtClean="0"/>
            <a:t>, </a:t>
          </a:r>
          <a:r>
            <a:rPr lang="uk-UA" i="1" dirty="0" smtClean="0"/>
            <a:t>побачення </a:t>
          </a:r>
          <a:r>
            <a:rPr lang="uk-UA" dirty="0" smtClean="0"/>
            <a:t>– </a:t>
          </a:r>
          <a:r>
            <a:rPr lang="uk-UA" i="1" dirty="0" smtClean="0"/>
            <a:t>рандеву</a:t>
          </a:r>
          <a:r>
            <a:rPr lang="uk-UA" dirty="0" smtClean="0"/>
            <a:t>, </a:t>
          </a:r>
          <a:r>
            <a:rPr lang="uk-UA" i="1" dirty="0" smtClean="0"/>
            <a:t>парубок </a:t>
          </a:r>
          <a:r>
            <a:rPr lang="uk-UA" dirty="0" smtClean="0"/>
            <a:t>– </a:t>
          </a:r>
          <a:r>
            <a:rPr lang="uk-UA" i="1" dirty="0" err="1" smtClean="0"/>
            <a:t>легінь</a:t>
          </a:r>
          <a:r>
            <a:rPr lang="uk-UA" dirty="0" smtClean="0"/>
            <a:t>, </a:t>
          </a:r>
          <a:r>
            <a:rPr lang="uk-UA" i="1" dirty="0" smtClean="0"/>
            <a:t>обличчя </a:t>
          </a:r>
          <a:r>
            <a:rPr lang="uk-UA" dirty="0" smtClean="0"/>
            <a:t>– </a:t>
          </a:r>
          <a:r>
            <a:rPr lang="uk-UA" i="1" dirty="0" smtClean="0"/>
            <a:t>пика</a:t>
          </a:r>
          <a:r>
            <a:rPr lang="uk-UA" dirty="0" smtClean="0"/>
            <a:t>, </a:t>
          </a:r>
          <a:r>
            <a:rPr lang="uk-UA" i="1" dirty="0" smtClean="0"/>
            <a:t>лик</a:t>
          </a:r>
          <a:endParaRPr lang="ru-RU" dirty="0"/>
        </a:p>
      </dgm:t>
    </dgm:pt>
    <dgm:pt modelId="{467BDED2-320C-48EE-87CC-B52AC82E24A2}" type="parTrans" cxnId="{23F2040C-0B68-43BD-B31E-DDE96CB6E142}">
      <dgm:prSet/>
      <dgm:spPr/>
    </dgm:pt>
    <dgm:pt modelId="{C4E0A065-E482-4870-9562-55788856BEB3}" type="sibTrans" cxnId="{23F2040C-0B68-43BD-B31E-DDE96CB6E142}">
      <dgm:prSet/>
      <dgm:spPr/>
    </dgm:pt>
    <dgm:pt modelId="{20A7FA47-D819-4BB0-848C-A8E083B94C67}">
      <dgm:prSet phldrT="[Текст]"/>
      <dgm:spPr/>
      <dgm:t>
        <a:bodyPr/>
        <a:lstStyle/>
        <a:p>
          <a:r>
            <a:rPr lang="uk-UA" i="1" dirty="0" smtClean="0"/>
            <a:t>семантико-стилістичні </a:t>
          </a:r>
          <a:endParaRPr lang="ru-RU" dirty="0"/>
        </a:p>
      </dgm:t>
    </dgm:pt>
    <dgm:pt modelId="{70164792-826E-442E-A75E-C2E5005883D1}" type="parTrans" cxnId="{E4D43FD5-D691-450B-8C78-4545A4412F42}">
      <dgm:prSet/>
      <dgm:spPr/>
    </dgm:pt>
    <dgm:pt modelId="{5AA165E4-624C-4894-B9AD-51C552F78D09}" type="sibTrans" cxnId="{E4D43FD5-D691-450B-8C78-4545A4412F42}">
      <dgm:prSet/>
      <dgm:spPr/>
    </dgm:pt>
    <dgm:pt modelId="{6AA40846-0F36-4D46-909E-97196CE33B28}">
      <dgm:prSet phldrT="[Текст]"/>
      <dgm:spPr/>
      <dgm:t>
        <a:bodyPr/>
        <a:lstStyle/>
        <a:p>
          <a:r>
            <a:rPr lang="uk-UA" i="1" dirty="0" smtClean="0"/>
            <a:t>поганий </a:t>
          </a:r>
          <a:r>
            <a:rPr lang="uk-UA" dirty="0" smtClean="0"/>
            <a:t>– </a:t>
          </a:r>
          <a:r>
            <a:rPr lang="uk-UA" i="1" dirty="0" smtClean="0"/>
            <a:t>гидкий</a:t>
          </a:r>
          <a:r>
            <a:rPr lang="uk-UA" dirty="0" smtClean="0"/>
            <a:t>, </a:t>
          </a:r>
          <a:r>
            <a:rPr lang="uk-UA" i="1" dirty="0" smtClean="0"/>
            <a:t>бридкий</a:t>
          </a:r>
          <a:r>
            <a:rPr lang="uk-UA" dirty="0" smtClean="0"/>
            <a:t>, </a:t>
          </a:r>
          <a:r>
            <a:rPr lang="uk-UA" i="1" dirty="0" smtClean="0"/>
            <a:t>кепський</a:t>
          </a:r>
          <a:r>
            <a:rPr lang="uk-UA" dirty="0" smtClean="0"/>
            <a:t>, </a:t>
          </a:r>
          <a:r>
            <a:rPr lang="uk-UA" i="1" dirty="0" smtClean="0"/>
            <a:t>осоружний</a:t>
          </a:r>
          <a:r>
            <a:rPr lang="uk-UA" dirty="0" smtClean="0"/>
            <a:t>, </a:t>
          </a:r>
          <a:r>
            <a:rPr lang="uk-UA" i="1" dirty="0" smtClean="0"/>
            <a:t>паскудний</a:t>
          </a:r>
          <a:r>
            <a:rPr lang="uk-UA" dirty="0" smtClean="0"/>
            <a:t>, </a:t>
          </a:r>
          <a:r>
            <a:rPr lang="uk-UA" i="1" dirty="0" smtClean="0"/>
            <a:t>мерзенний</a:t>
          </a:r>
          <a:endParaRPr lang="ru-RU" dirty="0"/>
        </a:p>
      </dgm:t>
    </dgm:pt>
    <dgm:pt modelId="{17A2ECBC-8C73-4591-933E-1121D4DE73D5}" type="parTrans" cxnId="{717C6CAD-E52F-4E8D-900C-DB84B1567A23}">
      <dgm:prSet/>
      <dgm:spPr/>
    </dgm:pt>
    <dgm:pt modelId="{7DED4F37-0A62-4568-9E7D-C30E4CC7C5A6}" type="sibTrans" cxnId="{717C6CAD-E52F-4E8D-900C-DB84B1567A23}">
      <dgm:prSet/>
      <dgm:spPr/>
    </dgm:pt>
    <dgm:pt modelId="{38F9D2D2-F9CF-44B7-AAF2-5FA5BB409DB3}">
      <dgm:prSet phldrT="[Текст]"/>
      <dgm:spPr/>
      <dgm:t>
        <a:bodyPr/>
        <a:lstStyle/>
        <a:p>
          <a:r>
            <a:rPr lang="uk-UA" i="1" dirty="0" smtClean="0"/>
            <a:t>Контекстуальні</a:t>
          </a:r>
          <a:endParaRPr lang="ru-RU" dirty="0"/>
        </a:p>
      </dgm:t>
    </dgm:pt>
    <dgm:pt modelId="{FF4322AD-BD5D-457C-937B-E34A74097228}" type="parTrans" cxnId="{229436A2-CC14-4E05-B5C8-EB92B2D48812}">
      <dgm:prSet/>
      <dgm:spPr/>
    </dgm:pt>
    <dgm:pt modelId="{42C8EADA-4613-468C-831A-961DAB1D42C9}" type="sibTrans" cxnId="{229436A2-CC14-4E05-B5C8-EB92B2D48812}">
      <dgm:prSet/>
      <dgm:spPr/>
    </dgm:pt>
    <dgm:pt modelId="{B3BCA110-63EF-4D1E-80E4-5FA32AC3FE8F}">
      <dgm:prSet phldrT="[Текст]"/>
      <dgm:spPr/>
      <dgm:t>
        <a:bodyPr/>
        <a:lstStyle/>
        <a:p>
          <a:r>
            <a:rPr lang="uk-UA" i="1" dirty="0" smtClean="0"/>
            <a:t>настрій веселий</a:t>
          </a:r>
          <a:r>
            <a:rPr lang="uk-UA" dirty="0" smtClean="0"/>
            <a:t>, </a:t>
          </a:r>
          <a:r>
            <a:rPr lang="uk-UA" i="1" dirty="0" smtClean="0"/>
            <a:t>радісний </a:t>
          </a:r>
          <a:r>
            <a:rPr lang="uk-UA" dirty="0" smtClean="0"/>
            <a:t>і </a:t>
          </a:r>
          <a:r>
            <a:rPr lang="uk-UA" i="1" dirty="0" smtClean="0"/>
            <a:t>весняний</a:t>
          </a:r>
          <a:r>
            <a:rPr lang="uk-UA" dirty="0" smtClean="0"/>
            <a:t>, </a:t>
          </a:r>
          <a:r>
            <a:rPr lang="uk-UA" i="1" dirty="0" smtClean="0"/>
            <a:t>світлий </a:t>
          </a:r>
          <a:endParaRPr lang="ru-RU" dirty="0"/>
        </a:p>
      </dgm:t>
    </dgm:pt>
    <dgm:pt modelId="{BB0BBDDC-EED8-4C54-9337-1BCFB9554B0C}" type="parTrans" cxnId="{14E20C12-5B45-4901-8293-B79ACBAEC62F}">
      <dgm:prSet/>
      <dgm:spPr/>
    </dgm:pt>
    <dgm:pt modelId="{F476DC23-89BE-47E7-BFCC-AF254BB78B73}" type="sibTrans" cxnId="{14E20C12-5B45-4901-8293-B79ACBAEC62F}">
      <dgm:prSet/>
      <dgm:spPr/>
    </dgm:pt>
    <dgm:pt modelId="{8D23DDF2-442E-4D61-B1D5-2653CC1B978D}" type="pres">
      <dgm:prSet presAssocID="{1DA5A49D-8726-4CCA-BB47-9ED5E6959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9D0FE-4431-440B-8842-9FCB859EC63D}" type="pres">
      <dgm:prSet presAssocID="{FF556400-8D36-40AE-AD46-EE9190EFBF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8AE83-0525-491B-9791-CB84D63CB601}" type="pres">
      <dgm:prSet presAssocID="{FF556400-8D36-40AE-AD46-EE9190EFBFE7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8BA0-AE52-4160-9AA0-1FAD4D824431}" type="pres">
      <dgm:prSet presAssocID="{6BA1996C-9854-44C7-B5F7-3E364D8EF4F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E576F-B89E-46E5-918D-116CF01A7F49}" type="pres">
      <dgm:prSet presAssocID="{6BA1996C-9854-44C7-B5F7-3E364D8EF4F9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A3DBA-82B1-4789-AD24-2C2F717F1E50}" type="pres">
      <dgm:prSet presAssocID="{BE6D8A63-3540-4E4E-B21F-97A7D597600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60722-78CB-4BEF-8E2E-9EA31AD4782C}" type="pres">
      <dgm:prSet presAssocID="{BE6D8A63-3540-4E4E-B21F-97A7D5976006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24DB7-9D2E-4536-93FB-C8D8C1C16B77}" type="pres">
      <dgm:prSet presAssocID="{20A7FA47-D819-4BB0-848C-A8E083B94C6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5CB40-8984-434D-AD85-8CAF943FCB78}" type="pres">
      <dgm:prSet presAssocID="{20A7FA47-D819-4BB0-848C-A8E083B94C67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771F9-984E-48B0-B612-C43D6917F13E}" type="pres">
      <dgm:prSet presAssocID="{38F9D2D2-F9CF-44B7-AAF2-5FA5BB409D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4785F-4BEA-4A64-80C9-FA8B9DC693E2}" type="pres">
      <dgm:prSet presAssocID="{38F9D2D2-F9CF-44B7-AAF2-5FA5BB409DB3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E47CA-F5A9-4A2D-B9C8-FB4F9EAAE9DF}" type="presOf" srcId="{6BA1996C-9854-44C7-B5F7-3E364D8EF4F9}" destId="{0CDE8BA0-AE52-4160-9AA0-1FAD4D824431}" srcOrd="0" destOrd="0" presId="urn:microsoft.com/office/officeart/2005/8/layout/vList2"/>
    <dgm:cxn modelId="{93B19561-D172-4B00-9213-C84451DEEFFD}" type="presOf" srcId="{EF3E629E-7D7C-4A9F-9733-4A6825B1E927}" destId="{69460722-78CB-4BEF-8E2E-9EA31AD4782C}" srcOrd="0" destOrd="0" presId="urn:microsoft.com/office/officeart/2005/8/layout/vList2"/>
    <dgm:cxn modelId="{717C6CAD-E52F-4E8D-900C-DB84B1567A23}" srcId="{20A7FA47-D819-4BB0-848C-A8E083B94C67}" destId="{6AA40846-0F36-4D46-909E-97196CE33B28}" srcOrd="0" destOrd="0" parTransId="{17A2ECBC-8C73-4591-933E-1121D4DE73D5}" sibTransId="{7DED4F37-0A62-4568-9E7D-C30E4CC7C5A6}"/>
    <dgm:cxn modelId="{36B79B8A-0741-4103-9F00-23577BA8F793}" type="presOf" srcId="{B3BCA110-63EF-4D1E-80E4-5FA32AC3FE8F}" destId="{8D44785F-4BEA-4A64-80C9-FA8B9DC693E2}" srcOrd="0" destOrd="0" presId="urn:microsoft.com/office/officeart/2005/8/layout/vList2"/>
    <dgm:cxn modelId="{9A5E0BC2-C152-4B2B-A62B-4C343D0C0CF5}" srcId="{1DA5A49D-8726-4CCA-BB47-9ED5E6959036}" destId="{6BA1996C-9854-44C7-B5F7-3E364D8EF4F9}" srcOrd="1" destOrd="0" parTransId="{A24506B4-E9DF-4DD7-9DCC-DD04DB7E2478}" sibTransId="{34316854-8CE8-4F01-807B-4AA3F7D89009}"/>
    <dgm:cxn modelId="{E4D43FD5-D691-450B-8C78-4545A4412F42}" srcId="{1DA5A49D-8726-4CCA-BB47-9ED5E6959036}" destId="{20A7FA47-D819-4BB0-848C-A8E083B94C67}" srcOrd="3" destOrd="0" parTransId="{70164792-826E-442E-A75E-C2E5005883D1}" sibTransId="{5AA165E4-624C-4894-B9AD-51C552F78D09}"/>
    <dgm:cxn modelId="{905FA632-EA1D-41D8-BB54-A7DD457E84F4}" type="presOf" srcId="{20A7FA47-D819-4BB0-848C-A8E083B94C67}" destId="{44524DB7-9D2E-4536-93FB-C8D8C1C16B77}" srcOrd="0" destOrd="0" presId="urn:microsoft.com/office/officeart/2005/8/layout/vList2"/>
    <dgm:cxn modelId="{9D13C1F0-E562-4035-BD71-8024A507AC7E}" type="presOf" srcId="{FA77D1A7-818B-458C-833A-F73532739A6A}" destId="{F3D8AE83-0525-491B-9791-CB84D63CB601}" srcOrd="0" destOrd="0" presId="urn:microsoft.com/office/officeart/2005/8/layout/vList2"/>
    <dgm:cxn modelId="{229436A2-CC14-4E05-B5C8-EB92B2D48812}" srcId="{1DA5A49D-8726-4CCA-BB47-9ED5E6959036}" destId="{38F9D2D2-F9CF-44B7-AAF2-5FA5BB409DB3}" srcOrd="4" destOrd="0" parTransId="{FF4322AD-BD5D-457C-937B-E34A74097228}" sibTransId="{42C8EADA-4613-468C-831A-961DAB1D42C9}"/>
    <dgm:cxn modelId="{6455B62F-D41A-496B-B78A-252A4EB79C1F}" srcId="{6BA1996C-9854-44C7-B5F7-3E364D8EF4F9}" destId="{549537D4-E597-4AB3-ABE3-26CA034C6DDE}" srcOrd="0" destOrd="0" parTransId="{EB15CC37-0F4B-48D3-9B63-431D26CE56EA}" sibTransId="{0CB15A05-35A1-4356-8159-143F8F97CA7A}"/>
    <dgm:cxn modelId="{14E20C12-5B45-4901-8293-B79ACBAEC62F}" srcId="{38F9D2D2-F9CF-44B7-AAF2-5FA5BB409DB3}" destId="{B3BCA110-63EF-4D1E-80E4-5FA32AC3FE8F}" srcOrd="0" destOrd="0" parTransId="{BB0BBDDC-EED8-4C54-9337-1BCFB9554B0C}" sibTransId="{F476DC23-89BE-47E7-BFCC-AF254BB78B73}"/>
    <dgm:cxn modelId="{E303810D-0BAF-4170-B9B4-864FD8FAE673}" type="presOf" srcId="{FF556400-8D36-40AE-AD46-EE9190EFBFE7}" destId="{0B79D0FE-4431-440B-8842-9FCB859EC63D}" srcOrd="0" destOrd="0" presId="urn:microsoft.com/office/officeart/2005/8/layout/vList2"/>
    <dgm:cxn modelId="{AEEC1AFC-E4CD-42A8-92AD-DC1D8BEAE3B5}" type="presOf" srcId="{BE6D8A63-3540-4E4E-B21F-97A7D5976006}" destId="{18CA3DBA-82B1-4789-AD24-2C2F717F1E50}" srcOrd="0" destOrd="0" presId="urn:microsoft.com/office/officeart/2005/8/layout/vList2"/>
    <dgm:cxn modelId="{A5646839-C05B-4C08-9F5D-4B36F873EBB7}" type="presOf" srcId="{549537D4-E597-4AB3-ABE3-26CA034C6DDE}" destId="{F07E576F-B89E-46E5-918D-116CF01A7F49}" srcOrd="0" destOrd="0" presId="urn:microsoft.com/office/officeart/2005/8/layout/vList2"/>
    <dgm:cxn modelId="{09F664BC-4076-4660-AB9C-4E10EF4B9442}" srcId="{1DA5A49D-8726-4CCA-BB47-9ED5E6959036}" destId="{BE6D8A63-3540-4E4E-B21F-97A7D5976006}" srcOrd="2" destOrd="0" parTransId="{0A7AA3C6-1FD0-4BE0-BC20-9FDBBF108A66}" sibTransId="{19C26B36-C190-4736-AEEE-497AACF8BC70}"/>
    <dgm:cxn modelId="{EA6E87DE-BA18-439C-A83F-D8FA7D0B87B6}" type="presOf" srcId="{6AA40846-0F36-4D46-909E-97196CE33B28}" destId="{D065CB40-8984-434D-AD85-8CAF943FCB78}" srcOrd="0" destOrd="0" presId="urn:microsoft.com/office/officeart/2005/8/layout/vList2"/>
    <dgm:cxn modelId="{C14FC32C-0B9D-4DC6-8D05-8695697507E1}" srcId="{FF556400-8D36-40AE-AD46-EE9190EFBFE7}" destId="{FA77D1A7-818B-458C-833A-F73532739A6A}" srcOrd="0" destOrd="0" parTransId="{D320CA34-B09E-4FAD-B25A-31BF5B3C78F8}" sibTransId="{00EF3FCC-BA9D-446F-B476-B1BDF057CCC5}"/>
    <dgm:cxn modelId="{59CA00AC-5EC0-4BA0-BB2D-A0FDA683A0B7}" type="presOf" srcId="{38F9D2D2-F9CF-44B7-AAF2-5FA5BB409DB3}" destId="{DF4771F9-984E-48B0-B612-C43D6917F13E}" srcOrd="0" destOrd="0" presId="urn:microsoft.com/office/officeart/2005/8/layout/vList2"/>
    <dgm:cxn modelId="{0975FFE1-FEAD-49B1-951E-6F5D296AA65B}" type="presOf" srcId="{1DA5A49D-8726-4CCA-BB47-9ED5E6959036}" destId="{8D23DDF2-442E-4D61-B1D5-2653CC1B978D}" srcOrd="0" destOrd="0" presId="urn:microsoft.com/office/officeart/2005/8/layout/vList2"/>
    <dgm:cxn modelId="{13AAC493-9CAC-47FB-BB2C-7C73315536C9}" srcId="{1DA5A49D-8726-4CCA-BB47-9ED5E6959036}" destId="{FF556400-8D36-40AE-AD46-EE9190EFBFE7}" srcOrd="0" destOrd="0" parTransId="{A759C298-5BD4-4ED2-9C47-9A1A869FD01B}" sibTransId="{F45D825B-A8F4-4C48-941F-A32D11F82E32}"/>
    <dgm:cxn modelId="{23F2040C-0B68-43BD-B31E-DDE96CB6E142}" srcId="{BE6D8A63-3540-4E4E-B21F-97A7D5976006}" destId="{EF3E629E-7D7C-4A9F-9733-4A6825B1E927}" srcOrd="0" destOrd="0" parTransId="{467BDED2-320C-48EE-87CC-B52AC82E24A2}" sibTransId="{C4E0A065-E482-4870-9562-55788856BEB3}"/>
    <dgm:cxn modelId="{7AD64C7D-23EE-44D2-9DF1-32A56DF6DADD}" type="presParOf" srcId="{8D23DDF2-442E-4D61-B1D5-2653CC1B978D}" destId="{0B79D0FE-4431-440B-8842-9FCB859EC63D}" srcOrd="0" destOrd="0" presId="urn:microsoft.com/office/officeart/2005/8/layout/vList2"/>
    <dgm:cxn modelId="{369EB574-F0F1-4AE7-BB3C-4084F5781F74}" type="presParOf" srcId="{8D23DDF2-442E-4D61-B1D5-2653CC1B978D}" destId="{F3D8AE83-0525-491B-9791-CB84D63CB601}" srcOrd="1" destOrd="0" presId="urn:microsoft.com/office/officeart/2005/8/layout/vList2"/>
    <dgm:cxn modelId="{6498DC54-3423-4735-9EC7-5AD3F9818AD9}" type="presParOf" srcId="{8D23DDF2-442E-4D61-B1D5-2653CC1B978D}" destId="{0CDE8BA0-AE52-4160-9AA0-1FAD4D824431}" srcOrd="2" destOrd="0" presId="urn:microsoft.com/office/officeart/2005/8/layout/vList2"/>
    <dgm:cxn modelId="{D5BCB961-1117-4DD9-A049-FB5EEA850D60}" type="presParOf" srcId="{8D23DDF2-442E-4D61-B1D5-2653CC1B978D}" destId="{F07E576F-B89E-46E5-918D-116CF01A7F49}" srcOrd="3" destOrd="0" presId="urn:microsoft.com/office/officeart/2005/8/layout/vList2"/>
    <dgm:cxn modelId="{44B6ED50-B7ED-44D2-84DF-671F35B38489}" type="presParOf" srcId="{8D23DDF2-442E-4D61-B1D5-2653CC1B978D}" destId="{18CA3DBA-82B1-4789-AD24-2C2F717F1E50}" srcOrd="4" destOrd="0" presId="urn:microsoft.com/office/officeart/2005/8/layout/vList2"/>
    <dgm:cxn modelId="{890B96DD-6ED1-4AB0-BD46-ADBA76A122F3}" type="presParOf" srcId="{8D23DDF2-442E-4D61-B1D5-2653CC1B978D}" destId="{69460722-78CB-4BEF-8E2E-9EA31AD4782C}" srcOrd="5" destOrd="0" presId="urn:microsoft.com/office/officeart/2005/8/layout/vList2"/>
    <dgm:cxn modelId="{898250B6-1D65-4384-B300-9AA8D58AEE31}" type="presParOf" srcId="{8D23DDF2-442E-4D61-B1D5-2653CC1B978D}" destId="{44524DB7-9D2E-4536-93FB-C8D8C1C16B77}" srcOrd="6" destOrd="0" presId="urn:microsoft.com/office/officeart/2005/8/layout/vList2"/>
    <dgm:cxn modelId="{62491829-58B2-4C75-A10A-E15E8ABA1C05}" type="presParOf" srcId="{8D23DDF2-442E-4D61-B1D5-2653CC1B978D}" destId="{D065CB40-8984-434D-AD85-8CAF943FCB78}" srcOrd="7" destOrd="0" presId="urn:microsoft.com/office/officeart/2005/8/layout/vList2"/>
    <dgm:cxn modelId="{A57EDBEB-6C5D-4D6F-A287-0CFE607D9BA0}" type="presParOf" srcId="{8D23DDF2-442E-4D61-B1D5-2653CC1B978D}" destId="{DF4771F9-984E-48B0-B612-C43D6917F13E}" srcOrd="8" destOrd="0" presId="urn:microsoft.com/office/officeart/2005/8/layout/vList2"/>
    <dgm:cxn modelId="{F7E088EF-EE77-4D45-906D-1ECB432BD629}" type="presParOf" srcId="{8D23DDF2-442E-4D61-B1D5-2653CC1B978D}" destId="{8D44785F-4BEA-4A64-80C9-FA8B9DC693E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42615D-F793-4310-B0D7-9E03E2D6107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BEE9DB7-0E02-4FB0-9FB5-0CC30215923B}">
      <dgm:prSet phldrT="[Текст]" custT="1"/>
      <dgm:spPr/>
      <dgm:t>
        <a:bodyPr/>
        <a:lstStyle/>
        <a:p>
          <a:r>
            <a:rPr lang="uk-UA" sz="3600" b="1" i="1" dirty="0" smtClean="0">
              <a:solidFill>
                <a:schemeClr val="bg1"/>
              </a:solidFill>
            </a:rPr>
            <a:t>Евфемізми </a:t>
          </a:r>
          <a:endParaRPr lang="ru-RU" sz="3600" b="1" dirty="0">
            <a:solidFill>
              <a:schemeClr val="bg1"/>
            </a:solidFill>
          </a:endParaRPr>
        </a:p>
      </dgm:t>
    </dgm:pt>
    <dgm:pt modelId="{92778406-2DBC-457E-B4D6-51CE064E8D85}" type="parTrans" cxnId="{5240480A-64FD-4F75-83E8-6FB4E35EBA4A}">
      <dgm:prSet/>
      <dgm:spPr/>
      <dgm:t>
        <a:bodyPr/>
        <a:lstStyle/>
        <a:p>
          <a:endParaRPr lang="ru-RU"/>
        </a:p>
      </dgm:t>
    </dgm:pt>
    <dgm:pt modelId="{172EA60F-4A8F-490A-A6FE-66BEAA6910C5}" type="sibTrans" cxnId="{5240480A-64FD-4F75-83E8-6FB4E35EBA4A}">
      <dgm:prSet/>
      <dgm:spPr/>
      <dgm:t>
        <a:bodyPr/>
        <a:lstStyle/>
        <a:p>
          <a:endParaRPr lang="ru-RU"/>
        </a:p>
      </dgm:t>
    </dgm:pt>
    <dgm:pt modelId="{4782DACA-6A4D-4326-97DA-CE0693B14650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1600" b="1" dirty="0" smtClean="0">
              <a:solidFill>
                <a:srgbClr val="FFFF00"/>
              </a:solidFill>
            </a:rPr>
            <a:t>слова або вислови, які вживаються для пом’якшеного позначення певних предметів, явищ, дій замість прямої назви, з метою уникнення лексем непристойних, неввічливих, неприйнятних з морально-етичних норм</a:t>
          </a:r>
          <a:endParaRPr lang="ru-RU" sz="1600" b="1" dirty="0">
            <a:solidFill>
              <a:srgbClr val="FFFF00"/>
            </a:solidFill>
          </a:endParaRPr>
        </a:p>
      </dgm:t>
    </dgm:pt>
    <dgm:pt modelId="{ACC87649-2EB2-4CF8-ACD3-53F2D76000FA}" type="parTrans" cxnId="{779EBB58-BA62-4C7D-BF15-2065642B46D0}">
      <dgm:prSet/>
      <dgm:spPr/>
      <dgm:t>
        <a:bodyPr/>
        <a:lstStyle/>
        <a:p>
          <a:endParaRPr lang="ru-RU"/>
        </a:p>
      </dgm:t>
    </dgm:pt>
    <dgm:pt modelId="{F490888A-E4C3-489F-B4F6-5CA309E38321}" type="sibTrans" cxnId="{779EBB58-BA62-4C7D-BF15-2065642B46D0}">
      <dgm:prSet/>
      <dgm:spPr/>
      <dgm:t>
        <a:bodyPr/>
        <a:lstStyle/>
        <a:p>
          <a:endParaRPr lang="ru-RU"/>
        </a:p>
      </dgm:t>
    </dgm:pt>
    <dgm:pt modelId="{E40B8D86-01E2-4DF0-B6B7-7ED977EA4234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bg1"/>
              </a:solidFill>
            </a:rPr>
            <a:t>Перифраза </a:t>
          </a:r>
          <a:r>
            <a:rPr lang="uk-UA" sz="1400" b="1" dirty="0" smtClean="0">
              <a:solidFill>
                <a:schemeClr val="bg1"/>
              </a:solidFill>
            </a:rPr>
            <a:t>(перифраз, парафраз) </a:t>
          </a:r>
          <a:endParaRPr lang="ru-RU" sz="1400" b="1" dirty="0">
            <a:solidFill>
              <a:schemeClr val="bg1"/>
            </a:solidFill>
          </a:endParaRPr>
        </a:p>
      </dgm:t>
    </dgm:pt>
    <dgm:pt modelId="{B481580D-3BBF-4D51-B03E-09EF31E45F6B}" type="parTrans" cxnId="{0B2F53AB-25B3-4021-8C68-8B9BC7E7EB0D}">
      <dgm:prSet/>
      <dgm:spPr/>
      <dgm:t>
        <a:bodyPr/>
        <a:lstStyle/>
        <a:p>
          <a:endParaRPr lang="ru-RU"/>
        </a:p>
      </dgm:t>
    </dgm:pt>
    <dgm:pt modelId="{2A86B050-16E9-4F06-9484-F7F908ABF972}" type="sibTrans" cxnId="{0B2F53AB-25B3-4021-8C68-8B9BC7E7EB0D}">
      <dgm:prSet/>
      <dgm:spPr/>
      <dgm:t>
        <a:bodyPr/>
        <a:lstStyle/>
        <a:p>
          <a:endParaRPr lang="ru-RU"/>
        </a:p>
      </dgm:t>
    </dgm:pt>
    <dgm:pt modelId="{FA311596-E05D-4DA7-89FC-59B8ACCED7EE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1600" b="1" dirty="0" smtClean="0">
              <a:solidFill>
                <a:srgbClr val="FFFF00"/>
              </a:solidFill>
            </a:rPr>
            <a:t> описовий зворот мови, за допомогою якого в </a:t>
          </a:r>
          <a:r>
            <a:rPr lang="uk-UA" sz="1600" b="1" dirty="0" err="1" smtClean="0">
              <a:solidFill>
                <a:srgbClr val="FFFF00"/>
              </a:solidFill>
            </a:rPr>
            <a:t>емоційно</a:t>
          </a:r>
          <a:r>
            <a:rPr lang="uk-UA" sz="1600" b="1" dirty="0" smtClean="0">
              <a:solidFill>
                <a:srgbClr val="FFFF00"/>
              </a:solidFill>
            </a:rPr>
            <a:t>-експресивній формі виявляється ставлення до зображуваного; виступає як стилістичний засіб оцінної експресії </a:t>
          </a:r>
          <a:endParaRPr lang="ru-RU" sz="1600" b="1" dirty="0">
            <a:solidFill>
              <a:srgbClr val="FFFF00"/>
            </a:solidFill>
          </a:endParaRPr>
        </a:p>
      </dgm:t>
    </dgm:pt>
    <dgm:pt modelId="{48C8CC35-213A-426A-876C-1430A4A7782D}" type="parTrans" cxnId="{339F9657-D902-41DC-9EC0-9ACC354F3F8A}">
      <dgm:prSet/>
      <dgm:spPr/>
      <dgm:t>
        <a:bodyPr/>
        <a:lstStyle/>
        <a:p>
          <a:endParaRPr lang="ru-RU"/>
        </a:p>
      </dgm:t>
    </dgm:pt>
    <dgm:pt modelId="{4B2E01B3-5E7C-40D0-AAFA-44475A43FD40}" type="sibTrans" cxnId="{339F9657-D902-41DC-9EC0-9ACC354F3F8A}">
      <dgm:prSet/>
      <dgm:spPr/>
      <dgm:t>
        <a:bodyPr/>
        <a:lstStyle/>
        <a:p>
          <a:endParaRPr lang="ru-RU"/>
        </a:p>
      </dgm:t>
    </dgm:pt>
    <dgm:pt modelId="{AD4623F1-6E7E-420F-8C20-9B4A57BF9B4E}" type="pres">
      <dgm:prSet presAssocID="{E742615D-F793-4310-B0D7-9E03E2D6107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3A50E-0D39-4A72-8516-415AC5CE282F}" type="pres">
      <dgm:prSet presAssocID="{E742615D-F793-4310-B0D7-9E03E2D61074}" presName="Background" presStyleLbl="node1" presStyleIdx="0" presStyleCnt="1"/>
      <dgm:spPr/>
    </dgm:pt>
    <dgm:pt modelId="{C779771C-4C69-408E-B840-3DCD0C511C9B}" type="pres">
      <dgm:prSet presAssocID="{E742615D-F793-4310-B0D7-9E03E2D61074}" presName="Divider" presStyleLbl="callout" presStyleIdx="0" presStyleCnt="1"/>
      <dgm:spPr/>
    </dgm:pt>
    <dgm:pt modelId="{02373C08-45C2-4748-B671-724022FD8827}" type="pres">
      <dgm:prSet presAssocID="{E742615D-F793-4310-B0D7-9E03E2D6107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6C62D-A3F6-4F1F-B358-188A0751163E}" type="pres">
      <dgm:prSet presAssocID="{E742615D-F793-4310-B0D7-9E03E2D6107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20AC3-4C8A-43C5-830A-E2F9AC116098}" type="pres">
      <dgm:prSet presAssocID="{E742615D-F793-4310-B0D7-9E03E2D6107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62B94F4-94EE-40D0-BE0E-5593D6AE5527}" type="pres">
      <dgm:prSet presAssocID="{E742615D-F793-4310-B0D7-9E03E2D61074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05D9AF9F-F081-4688-B079-9403BAFE6282}" type="pres">
      <dgm:prSet presAssocID="{E742615D-F793-4310-B0D7-9E03E2D6107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C2C9F2E-AE62-4F3B-BED1-555F4EC13BEF}" type="pres">
      <dgm:prSet presAssocID="{E742615D-F793-4310-B0D7-9E03E2D61074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385A9788-A04F-499D-8851-738F095E6AB6}" type="presOf" srcId="{E40B8D86-01E2-4DF0-B6B7-7ED977EA4234}" destId="{8C2C9F2E-AE62-4F3B-BED1-555F4EC13BEF}" srcOrd="1" destOrd="0" presId="urn:microsoft.com/office/officeart/2009/3/layout/OpposingIdeas"/>
    <dgm:cxn modelId="{58A542B8-8FC1-4BE6-BDD3-32A89D6DB744}" type="presOf" srcId="{E40B8D86-01E2-4DF0-B6B7-7ED977EA4234}" destId="{05D9AF9F-F081-4688-B079-9403BAFE6282}" srcOrd="0" destOrd="0" presId="urn:microsoft.com/office/officeart/2009/3/layout/OpposingIdeas"/>
    <dgm:cxn modelId="{94CF2E49-7D1F-4471-ABBB-B2D958178179}" type="presOf" srcId="{FA311596-E05D-4DA7-89FC-59B8ACCED7EE}" destId="{5CD6C62D-A3F6-4F1F-B358-188A0751163E}" srcOrd="0" destOrd="0" presId="urn:microsoft.com/office/officeart/2009/3/layout/OpposingIdeas"/>
    <dgm:cxn modelId="{3D6B707C-A8CD-48BC-8B09-9335DE67736E}" type="presOf" srcId="{4782DACA-6A4D-4326-97DA-CE0693B14650}" destId="{02373C08-45C2-4748-B671-724022FD8827}" srcOrd="0" destOrd="0" presId="urn:microsoft.com/office/officeart/2009/3/layout/OpposingIdeas"/>
    <dgm:cxn modelId="{EF7F7263-8A96-4180-8A7C-AEACDA9E212F}" type="presOf" srcId="{E742615D-F793-4310-B0D7-9E03E2D61074}" destId="{AD4623F1-6E7E-420F-8C20-9B4A57BF9B4E}" srcOrd="0" destOrd="0" presId="urn:microsoft.com/office/officeart/2009/3/layout/OpposingIdeas"/>
    <dgm:cxn modelId="{2E0F21D9-F03C-4CCB-AF0D-DF680F6716AB}" type="presOf" srcId="{CBEE9DB7-0E02-4FB0-9FB5-0CC30215923B}" destId="{762B94F4-94EE-40D0-BE0E-5593D6AE5527}" srcOrd="1" destOrd="0" presId="urn:microsoft.com/office/officeart/2009/3/layout/OpposingIdeas"/>
    <dgm:cxn modelId="{339F9657-D902-41DC-9EC0-9ACC354F3F8A}" srcId="{E40B8D86-01E2-4DF0-B6B7-7ED977EA4234}" destId="{FA311596-E05D-4DA7-89FC-59B8ACCED7EE}" srcOrd="0" destOrd="0" parTransId="{48C8CC35-213A-426A-876C-1430A4A7782D}" sibTransId="{4B2E01B3-5E7C-40D0-AAFA-44475A43FD40}"/>
    <dgm:cxn modelId="{0B2F53AB-25B3-4021-8C68-8B9BC7E7EB0D}" srcId="{E742615D-F793-4310-B0D7-9E03E2D61074}" destId="{E40B8D86-01E2-4DF0-B6B7-7ED977EA4234}" srcOrd="1" destOrd="0" parTransId="{B481580D-3BBF-4D51-B03E-09EF31E45F6B}" sibTransId="{2A86B050-16E9-4F06-9484-F7F908ABF972}"/>
    <dgm:cxn modelId="{5240480A-64FD-4F75-83E8-6FB4E35EBA4A}" srcId="{E742615D-F793-4310-B0D7-9E03E2D61074}" destId="{CBEE9DB7-0E02-4FB0-9FB5-0CC30215923B}" srcOrd="0" destOrd="0" parTransId="{92778406-2DBC-457E-B4D6-51CE064E8D85}" sibTransId="{172EA60F-4A8F-490A-A6FE-66BEAA6910C5}"/>
    <dgm:cxn modelId="{779EBB58-BA62-4C7D-BF15-2065642B46D0}" srcId="{CBEE9DB7-0E02-4FB0-9FB5-0CC30215923B}" destId="{4782DACA-6A4D-4326-97DA-CE0693B14650}" srcOrd="0" destOrd="0" parTransId="{ACC87649-2EB2-4CF8-ACD3-53F2D76000FA}" sibTransId="{F490888A-E4C3-489F-B4F6-5CA309E38321}"/>
    <dgm:cxn modelId="{C1884669-A633-4C57-9050-1172E515348A}" type="presOf" srcId="{CBEE9DB7-0E02-4FB0-9FB5-0CC30215923B}" destId="{81020AC3-4C8A-43C5-830A-E2F9AC116098}" srcOrd="0" destOrd="0" presId="urn:microsoft.com/office/officeart/2009/3/layout/OpposingIdeas"/>
    <dgm:cxn modelId="{0E762826-FE5D-47C1-9CB0-57AD89ABE7BD}" type="presParOf" srcId="{AD4623F1-6E7E-420F-8C20-9B4A57BF9B4E}" destId="{FC53A50E-0D39-4A72-8516-415AC5CE282F}" srcOrd="0" destOrd="0" presId="urn:microsoft.com/office/officeart/2009/3/layout/OpposingIdeas"/>
    <dgm:cxn modelId="{FA7CF865-C7D4-4855-9CB4-08A9B811537B}" type="presParOf" srcId="{AD4623F1-6E7E-420F-8C20-9B4A57BF9B4E}" destId="{C779771C-4C69-408E-B840-3DCD0C511C9B}" srcOrd="1" destOrd="0" presId="urn:microsoft.com/office/officeart/2009/3/layout/OpposingIdeas"/>
    <dgm:cxn modelId="{96CECD97-2AA9-4585-91A9-858A5E4DB4EC}" type="presParOf" srcId="{AD4623F1-6E7E-420F-8C20-9B4A57BF9B4E}" destId="{02373C08-45C2-4748-B671-724022FD8827}" srcOrd="2" destOrd="0" presId="urn:microsoft.com/office/officeart/2009/3/layout/OpposingIdeas"/>
    <dgm:cxn modelId="{B0FEF3B3-238F-4AA5-AE22-3FB5E5CE831F}" type="presParOf" srcId="{AD4623F1-6E7E-420F-8C20-9B4A57BF9B4E}" destId="{5CD6C62D-A3F6-4F1F-B358-188A0751163E}" srcOrd="3" destOrd="0" presId="urn:microsoft.com/office/officeart/2009/3/layout/OpposingIdeas"/>
    <dgm:cxn modelId="{01D8E035-584E-48F1-B9C4-8DEA2A281FEE}" type="presParOf" srcId="{AD4623F1-6E7E-420F-8C20-9B4A57BF9B4E}" destId="{81020AC3-4C8A-43C5-830A-E2F9AC116098}" srcOrd="4" destOrd="0" presId="urn:microsoft.com/office/officeart/2009/3/layout/OpposingIdeas"/>
    <dgm:cxn modelId="{27354A24-AA84-4FC6-86E8-B51E9048CACA}" type="presParOf" srcId="{AD4623F1-6E7E-420F-8C20-9B4A57BF9B4E}" destId="{762B94F4-94EE-40D0-BE0E-5593D6AE5527}" srcOrd="5" destOrd="0" presId="urn:microsoft.com/office/officeart/2009/3/layout/OpposingIdeas"/>
    <dgm:cxn modelId="{FF4BADB3-99B3-408F-A886-3BBBE0AD4DC8}" type="presParOf" srcId="{AD4623F1-6E7E-420F-8C20-9B4A57BF9B4E}" destId="{05D9AF9F-F081-4688-B079-9403BAFE6282}" srcOrd="6" destOrd="0" presId="urn:microsoft.com/office/officeart/2009/3/layout/OpposingIdeas"/>
    <dgm:cxn modelId="{10DEBA23-C8B2-4429-97AA-863CC44E5645}" type="presParOf" srcId="{AD4623F1-6E7E-420F-8C20-9B4A57BF9B4E}" destId="{8C2C9F2E-AE62-4F3B-BED1-555F4EC13BEF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DFA653-34EB-4B8B-B40B-12BC4EC6EEF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E1913C-8D52-4E1E-94C2-50193FC8901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а</a:t>
          </a:r>
          <a:r>
            <a:rPr lang="ru-RU" sz="2400" b="1" dirty="0" smtClean="0">
              <a:solidFill>
                <a:schemeClr val="bg1"/>
              </a:solidFill>
            </a:rPr>
            <a:t>) </a:t>
          </a:r>
          <a:r>
            <a:rPr lang="ru-RU" sz="2400" b="1" dirty="0" err="1" smtClean="0">
              <a:solidFill>
                <a:schemeClr val="bg1"/>
              </a:solidFill>
            </a:rPr>
            <a:t>фонетичне</a:t>
          </a:r>
          <a:r>
            <a:rPr lang="ru-RU" sz="2400" b="1" dirty="0" smtClean="0">
              <a:solidFill>
                <a:schemeClr val="bg1"/>
              </a:solidFill>
            </a:rPr>
            <a:t> </a:t>
          </a:r>
          <a:r>
            <a:rPr lang="ru-RU" sz="2400" b="1" dirty="0" err="1" smtClean="0">
              <a:solidFill>
                <a:schemeClr val="bg1"/>
              </a:solidFill>
            </a:rPr>
            <a:t>викривлення</a:t>
          </a:r>
          <a:r>
            <a:rPr lang="ru-RU" sz="2400" b="1" dirty="0" smtClean="0">
              <a:solidFill>
                <a:schemeClr val="bg1"/>
              </a:solidFill>
            </a:rPr>
            <a:t> слова: </a:t>
          </a:r>
          <a:r>
            <a:rPr lang="ru-RU" sz="2400" b="1" i="1" dirty="0" err="1" smtClean="0">
              <a:solidFill>
                <a:schemeClr val="bg1"/>
              </a:solidFill>
            </a:rPr>
            <a:t>гівназія</a:t>
          </a:r>
          <a:r>
            <a:rPr lang="ru-RU" sz="2400" b="1" dirty="0" smtClean="0">
              <a:solidFill>
                <a:schemeClr val="bg1"/>
              </a:solidFill>
            </a:rPr>
            <a:t>;</a:t>
          </a:r>
          <a:endParaRPr lang="ru-RU" sz="2400" b="1" dirty="0">
            <a:solidFill>
              <a:schemeClr val="bg1"/>
            </a:solidFill>
          </a:endParaRPr>
        </a:p>
      </dgm:t>
    </dgm:pt>
    <dgm:pt modelId="{BAC4C043-9BED-4F08-92A0-2C1DF0F00EF8}" type="parTrans" cxnId="{AFCA210C-6149-4B8F-93DA-A36995B5CB5A}">
      <dgm:prSet/>
      <dgm:spPr/>
      <dgm:t>
        <a:bodyPr/>
        <a:lstStyle/>
        <a:p>
          <a:endParaRPr lang="ru-RU"/>
        </a:p>
      </dgm:t>
    </dgm:pt>
    <dgm:pt modelId="{065B445D-095B-47C5-B5C7-C8C1EAF93779}" type="sibTrans" cxnId="{AFCA210C-6149-4B8F-93DA-A36995B5CB5A}">
      <dgm:prSet/>
      <dgm:spPr/>
      <dgm:t>
        <a:bodyPr/>
        <a:lstStyle/>
        <a:p>
          <a:endParaRPr lang="ru-RU"/>
        </a:p>
      </dgm:t>
    </dgm:pt>
    <dgm:pt modelId="{850E09ED-B123-4A07-8816-70C8AF05F6F7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б) </a:t>
          </a:r>
          <a:r>
            <a:rPr lang="ru-RU" sz="2400" b="1" dirty="0" err="1" smtClean="0">
              <a:solidFill>
                <a:schemeClr val="bg1"/>
              </a:solidFill>
            </a:rPr>
            <a:t>відсікання</a:t>
          </a:r>
          <a:r>
            <a:rPr lang="ru-RU" sz="2400" b="1" i="1" dirty="0" smtClean="0">
              <a:solidFill>
                <a:schemeClr val="bg1"/>
              </a:solidFill>
            </a:rPr>
            <a:t>: гом, </a:t>
          </a:r>
          <a:r>
            <a:rPr lang="ru-RU" sz="2400" b="1" i="1" dirty="0" err="1" smtClean="0">
              <a:solidFill>
                <a:schemeClr val="bg1"/>
              </a:solidFill>
            </a:rPr>
            <a:t>гемор</a:t>
          </a:r>
          <a:r>
            <a:rPr lang="ru-RU" sz="2400" b="1" i="1" dirty="0" smtClean="0">
              <a:solidFill>
                <a:schemeClr val="bg1"/>
              </a:solidFill>
            </a:rPr>
            <a:t>, </a:t>
          </a:r>
          <a:r>
            <a:rPr lang="ru-RU" sz="2400" b="1" i="1" dirty="0" err="1" smtClean="0">
              <a:solidFill>
                <a:schemeClr val="bg1"/>
              </a:solidFill>
            </a:rPr>
            <a:t>пед</a:t>
          </a:r>
          <a:r>
            <a:rPr lang="ru-RU" sz="2400" b="1" i="1" dirty="0" smtClean="0">
              <a:solidFill>
                <a:schemeClr val="bg1"/>
              </a:solidFill>
            </a:rPr>
            <a:t>, </a:t>
          </a:r>
          <a:r>
            <a:rPr lang="ru-RU" sz="2400" b="1" i="1" dirty="0" err="1" smtClean="0">
              <a:solidFill>
                <a:schemeClr val="bg1"/>
              </a:solidFill>
            </a:rPr>
            <a:t>вет</a:t>
          </a:r>
          <a:r>
            <a:rPr lang="ru-RU" sz="2400" b="1" i="1" dirty="0" smtClean="0">
              <a:solidFill>
                <a:schemeClr val="bg1"/>
              </a:solidFill>
            </a:rPr>
            <a:t>; </a:t>
          </a:r>
          <a:endParaRPr lang="ru-RU" sz="2400" b="1" i="1" dirty="0">
            <a:solidFill>
              <a:schemeClr val="bg1"/>
            </a:solidFill>
          </a:endParaRPr>
        </a:p>
      </dgm:t>
    </dgm:pt>
    <dgm:pt modelId="{0CBE414E-9232-4E7B-9118-BCA2D332B88D}" type="parTrans" cxnId="{2DC37A20-F543-4980-9FB4-0FB4C2D90A76}">
      <dgm:prSet/>
      <dgm:spPr/>
      <dgm:t>
        <a:bodyPr/>
        <a:lstStyle/>
        <a:p>
          <a:endParaRPr lang="ru-RU"/>
        </a:p>
      </dgm:t>
    </dgm:pt>
    <dgm:pt modelId="{E6E9BFF1-BE7F-418B-989D-51CB96B465F8}" type="sibTrans" cxnId="{2DC37A20-F543-4980-9FB4-0FB4C2D90A76}">
      <dgm:prSet/>
      <dgm:spPr/>
      <dgm:t>
        <a:bodyPr/>
        <a:lstStyle/>
        <a:p>
          <a:endParaRPr lang="ru-RU"/>
        </a:p>
      </dgm:t>
    </dgm:pt>
    <dgm:pt modelId="{C929D027-D21E-4D7A-888D-4356F3CF724A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в) </a:t>
          </a:r>
          <a:r>
            <a:rPr lang="ru-RU" sz="2400" b="1" dirty="0" err="1" smtClean="0">
              <a:solidFill>
                <a:schemeClr val="bg1"/>
              </a:solidFill>
            </a:rPr>
            <a:t>какофонія</a:t>
          </a:r>
          <a:r>
            <a:rPr lang="ru-RU" sz="2400" b="1" dirty="0" smtClean="0">
              <a:solidFill>
                <a:schemeClr val="bg1"/>
              </a:solidFill>
            </a:rPr>
            <a:t>: </a:t>
          </a:r>
          <a:r>
            <a:rPr lang="ru-RU" sz="2400" b="1" i="1" dirty="0" err="1" smtClean="0">
              <a:solidFill>
                <a:schemeClr val="bg1"/>
              </a:solidFill>
            </a:rPr>
            <a:t>опозиція-жопозиція</a:t>
          </a:r>
          <a:r>
            <a:rPr lang="ru-RU" sz="2400" b="1" i="1" dirty="0" smtClean="0">
              <a:solidFill>
                <a:schemeClr val="bg1"/>
              </a:solidFill>
            </a:rPr>
            <a:t>;</a:t>
          </a:r>
          <a:endParaRPr lang="ru-RU" sz="2400" b="1" i="1" dirty="0">
            <a:solidFill>
              <a:schemeClr val="bg1"/>
            </a:solidFill>
          </a:endParaRPr>
        </a:p>
      </dgm:t>
    </dgm:pt>
    <dgm:pt modelId="{630100DB-1A5C-4A05-869A-65EE3F4EEEF0}" type="parTrans" cxnId="{2E497765-A587-4CD0-B03D-45633A2EE8AF}">
      <dgm:prSet/>
      <dgm:spPr/>
      <dgm:t>
        <a:bodyPr/>
        <a:lstStyle/>
        <a:p>
          <a:endParaRPr lang="ru-RU"/>
        </a:p>
      </dgm:t>
    </dgm:pt>
    <dgm:pt modelId="{DF77F2B4-7F65-43A9-89BF-F0FE1CBAD88C}" type="sibTrans" cxnId="{2E497765-A587-4CD0-B03D-45633A2EE8AF}">
      <dgm:prSet/>
      <dgm:spPr/>
      <dgm:t>
        <a:bodyPr/>
        <a:lstStyle/>
        <a:p>
          <a:endParaRPr lang="ru-RU"/>
        </a:p>
      </dgm:t>
    </dgm:pt>
    <dgm:pt modelId="{746570DF-77EE-4B56-AE4F-C479D4823E4A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г) </a:t>
          </a:r>
          <a:r>
            <a:rPr lang="ru-RU" sz="2400" b="1" dirty="0" err="1" smtClean="0">
              <a:solidFill>
                <a:schemeClr val="bg1"/>
              </a:solidFill>
            </a:rPr>
            <a:t>абревіатура</a:t>
          </a:r>
          <a:r>
            <a:rPr lang="ru-RU" sz="2400" b="1" dirty="0" smtClean="0">
              <a:solidFill>
                <a:schemeClr val="bg1"/>
              </a:solidFill>
            </a:rPr>
            <a:t>: </a:t>
          </a:r>
          <a:r>
            <a:rPr lang="ru-RU" sz="2400" b="1" i="1" dirty="0" smtClean="0">
              <a:solidFill>
                <a:schemeClr val="bg1"/>
              </a:solidFill>
            </a:rPr>
            <a:t>ХЗ, Є.Б. А.Л.О. </a:t>
          </a:r>
          <a:endParaRPr lang="ru-RU" sz="2400" b="1" i="1" dirty="0">
            <a:solidFill>
              <a:schemeClr val="bg1"/>
            </a:solidFill>
          </a:endParaRPr>
        </a:p>
      </dgm:t>
    </dgm:pt>
    <dgm:pt modelId="{E6AB9E03-D074-4672-A408-7837C1EA013D}" type="parTrans" cxnId="{53852721-F5C8-4959-AB5E-99CF0DF6E09F}">
      <dgm:prSet/>
      <dgm:spPr/>
      <dgm:t>
        <a:bodyPr/>
        <a:lstStyle/>
        <a:p>
          <a:endParaRPr lang="ru-RU"/>
        </a:p>
      </dgm:t>
    </dgm:pt>
    <dgm:pt modelId="{765FAB44-9956-4FEE-B9A4-08C7F66B90D4}" type="sibTrans" cxnId="{53852721-F5C8-4959-AB5E-99CF0DF6E09F}">
      <dgm:prSet/>
      <dgm:spPr/>
      <dgm:t>
        <a:bodyPr/>
        <a:lstStyle/>
        <a:p>
          <a:endParaRPr lang="ru-RU"/>
        </a:p>
      </dgm:t>
    </dgm:pt>
    <dgm:pt modelId="{2CE5A2C2-457A-4309-B5EA-80C017832ED3}" type="pres">
      <dgm:prSet presAssocID="{13DFA653-34EB-4B8B-B40B-12BC4EC6EE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3FD85-68EE-48BC-8172-EAD346133E9F}" type="pres">
      <dgm:prSet presAssocID="{EDE1913C-8D52-4E1E-94C2-50193FC8901F}" presName="parentLin" presStyleCnt="0"/>
      <dgm:spPr/>
    </dgm:pt>
    <dgm:pt modelId="{B7D1F3F7-DF1C-4AC3-9625-7D1B523E8A5F}" type="pres">
      <dgm:prSet presAssocID="{EDE1913C-8D52-4E1E-94C2-50193FC8901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C8D725-52BA-4EBC-B36F-84B52E9E82AA}" type="pres">
      <dgm:prSet presAssocID="{EDE1913C-8D52-4E1E-94C2-50193FC8901F}" presName="parentText" presStyleLbl="node1" presStyleIdx="0" presStyleCnt="4" custLinFactNeighborX="-7243" custLinFactNeighborY="9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C3A2E-515D-45A0-B78D-7A3DEAA1BB98}" type="pres">
      <dgm:prSet presAssocID="{EDE1913C-8D52-4E1E-94C2-50193FC8901F}" presName="negativeSpace" presStyleCnt="0"/>
      <dgm:spPr/>
    </dgm:pt>
    <dgm:pt modelId="{F28B6713-CDC1-47A1-B7FF-9380A1695C4B}" type="pres">
      <dgm:prSet presAssocID="{EDE1913C-8D52-4E1E-94C2-50193FC8901F}" presName="childText" presStyleLbl="conFgAcc1" presStyleIdx="0" presStyleCnt="4">
        <dgm:presLayoutVars>
          <dgm:bulletEnabled val="1"/>
        </dgm:presLayoutVars>
      </dgm:prSet>
      <dgm:spPr/>
    </dgm:pt>
    <dgm:pt modelId="{01B4AF5B-276D-4810-9151-8B3AA7C379B7}" type="pres">
      <dgm:prSet presAssocID="{065B445D-095B-47C5-B5C7-C8C1EAF93779}" presName="spaceBetweenRectangles" presStyleCnt="0"/>
      <dgm:spPr/>
    </dgm:pt>
    <dgm:pt modelId="{02CDD7B3-A6F0-4828-8374-491334E7EDCA}" type="pres">
      <dgm:prSet presAssocID="{850E09ED-B123-4A07-8816-70C8AF05F6F7}" presName="parentLin" presStyleCnt="0"/>
      <dgm:spPr/>
    </dgm:pt>
    <dgm:pt modelId="{88EC8DB4-00C3-46F9-8C8D-6B51BD32140B}" type="pres">
      <dgm:prSet presAssocID="{850E09ED-B123-4A07-8816-70C8AF05F6F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80FB8D6-8433-4A6F-9228-F2FCC62F007F}" type="pres">
      <dgm:prSet presAssocID="{850E09ED-B123-4A07-8816-70C8AF05F6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A3A11-F638-4992-AF26-AB88E9D59F0D}" type="pres">
      <dgm:prSet presAssocID="{850E09ED-B123-4A07-8816-70C8AF05F6F7}" presName="negativeSpace" presStyleCnt="0"/>
      <dgm:spPr/>
    </dgm:pt>
    <dgm:pt modelId="{00F646AE-68C1-441B-BBC0-F4DC73A0D92D}" type="pres">
      <dgm:prSet presAssocID="{850E09ED-B123-4A07-8816-70C8AF05F6F7}" presName="childText" presStyleLbl="conFgAcc1" presStyleIdx="1" presStyleCnt="4">
        <dgm:presLayoutVars>
          <dgm:bulletEnabled val="1"/>
        </dgm:presLayoutVars>
      </dgm:prSet>
      <dgm:spPr/>
    </dgm:pt>
    <dgm:pt modelId="{A4BBF7E5-9710-4DA9-A0C3-5458E1677416}" type="pres">
      <dgm:prSet presAssocID="{E6E9BFF1-BE7F-418B-989D-51CB96B465F8}" presName="spaceBetweenRectangles" presStyleCnt="0"/>
      <dgm:spPr/>
    </dgm:pt>
    <dgm:pt modelId="{9F4565D4-3A8E-4ED3-9544-1AC6895227A9}" type="pres">
      <dgm:prSet presAssocID="{C929D027-D21E-4D7A-888D-4356F3CF724A}" presName="parentLin" presStyleCnt="0"/>
      <dgm:spPr/>
    </dgm:pt>
    <dgm:pt modelId="{8D1C2960-A3A7-4B99-AAFD-14758B033198}" type="pres">
      <dgm:prSet presAssocID="{C929D027-D21E-4D7A-888D-4356F3CF724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A653D76-C19C-4DBE-8167-86B79107CEC3}" type="pres">
      <dgm:prSet presAssocID="{C929D027-D21E-4D7A-888D-4356F3CF724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4EC1A-CF2C-4FC1-AC25-10A18FAEA80D}" type="pres">
      <dgm:prSet presAssocID="{C929D027-D21E-4D7A-888D-4356F3CF724A}" presName="negativeSpace" presStyleCnt="0"/>
      <dgm:spPr/>
    </dgm:pt>
    <dgm:pt modelId="{3CD2C2D2-42B1-4717-B929-3ECBB1555C4E}" type="pres">
      <dgm:prSet presAssocID="{C929D027-D21E-4D7A-888D-4356F3CF724A}" presName="childText" presStyleLbl="conFgAcc1" presStyleIdx="2" presStyleCnt="4">
        <dgm:presLayoutVars>
          <dgm:bulletEnabled val="1"/>
        </dgm:presLayoutVars>
      </dgm:prSet>
      <dgm:spPr/>
    </dgm:pt>
    <dgm:pt modelId="{C759C9F3-1CA7-4175-919C-BD77270A4882}" type="pres">
      <dgm:prSet presAssocID="{DF77F2B4-7F65-43A9-89BF-F0FE1CBAD88C}" presName="spaceBetweenRectangles" presStyleCnt="0"/>
      <dgm:spPr/>
    </dgm:pt>
    <dgm:pt modelId="{ECCE186D-1D7C-40A5-929F-9FE41125A816}" type="pres">
      <dgm:prSet presAssocID="{746570DF-77EE-4B56-AE4F-C479D4823E4A}" presName="parentLin" presStyleCnt="0"/>
      <dgm:spPr/>
    </dgm:pt>
    <dgm:pt modelId="{C9E3CA22-87FA-4184-9CDC-63593D337AC6}" type="pres">
      <dgm:prSet presAssocID="{746570DF-77EE-4B56-AE4F-C479D4823E4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330B353-5CF6-48B5-AF19-92E8E6BFAD32}" type="pres">
      <dgm:prSet presAssocID="{746570DF-77EE-4B56-AE4F-C479D4823E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0DC3E-77B3-45C9-B775-E2E05DAA1032}" type="pres">
      <dgm:prSet presAssocID="{746570DF-77EE-4B56-AE4F-C479D4823E4A}" presName="negativeSpace" presStyleCnt="0"/>
      <dgm:spPr/>
    </dgm:pt>
    <dgm:pt modelId="{99B09A28-E9CE-48C8-B084-5FD5E084E5CE}" type="pres">
      <dgm:prSet presAssocID="{746570DF-77EE-4B56-AE4F-C479D4823E4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E497765-A587-4CD0-B03D-45633A2EE8AF}" srcId="{13DFA653-34EB-4B8B-B40B-12BC4EC6EEFE}" destId="{C929D027-D21E-4D7A-888D-4356F3CF724A}" srcOrd="2" destOrd="0" parTransId="{630100DB-1A5C-4A05-869A-65EE3F4EEEF0}" sibTransId="{DF77F2B4-7F65-43A9-89BF-F0FE1CBAD88C}"/>
    <dgm:cxn modelId="{5E2F2836-3333-4C0F-B9E5-58EB50415B7E}" type="presOf" srcId="{850E09ED-B123-4A07-8816-70C8AF05F6F7}" destId="{88EC8DB4-00C3-46F9-8C8D-6B51BD32140B}" srcOrd="0" destOrd="0" presId="urn:microsoft.com/office/officeart/2005/8/layout/list1"/>
    <dgm:cxn modelId="{0B7C0FEF-94E5-466D-AF11-45BE244C4724}" type="presOf" srcId="{EDE1913C-8D52-4E1E-94C2-50193FC8901F}" destId="{B7D1F3F7-DF1C-4AC3-9625-7D1B523E8A5F}" srcOrd="0" destOrd="0" presId="urn:microsoft.com/office/officeart/2005/8/layout/list1"/>
    <dgm:cxn modelId="{87168041-882E-4832-8075-B90E31DBB173}" type="presOf" srcId="{EDE1913C-8D52-4E1E-94C2-50193FC8901F}" destId="{1DC8D725-52BA-4EBC-B36F-84B52E9E82AA}" srcOrd="1" destOrd="0" presId="urn:microsoft.com/office/officeart/2005/8/layout/list1"/>
    <dgm:cxn modelId="{1F8CE757-58E8-4FF4-86E8-65C8F2F8696C}" type="presOf" srcId="{850E09ED-B123-4A07-8816-70C8AF05F6F7}" destId="{D80FB8D6-8433-4A6F-9228-F2FCC62F007F}" srcOrd="1" destOrd="0" presId="urn:microsoft.com/office/officeart/2005/8/layout/list1"/>
    <dgm:cxn modelId="{095A4B3A-8260-4CDC-A0FF-50895725E196}" type="presOf" srcId="{746570DF-77EE-4B56-AE4F-C479D4823E4A}" destId="{E330B353-5CF6-48B5-AF19-92E8E6BFAD32}" srcOrd="1" destOrd="0" presId="urn:microsoft.com/office/officeart/2005/8/layout/list1"/>
    <dgm:cxn modelId="{B3A570F7-7279-44EE-A478-1123A4DBB780}" type="presOf" srcId="{746570DF-77EE-4B56-AE4F-C479D4823E4A}" destId="{C9E3CA22-87FA-4184-9CDC-63593D337AC6}" srcOrd="0" destOrd="0" presId="urn:microsoft.com/office/officeart/2005/8/layout/list1"/>
    <dgm:cxn modelId="{7F448DC2-3A9B-42F2-8A63-B553846C5F20}" type="presOf" srcId="{C929D027-D21E-4D7A-888D-4356F3CF724A}" destId="{8D1C2960-A3A7-4B99-AAFD-14758B033198}" srcOrd="0" destOrd="0" presId="urn:microsoft.com/office/officeart/2005/8/layout/list1"/>
    <dgm:cxn modelId="{2DC37A20-F543-4980-9FB4-0FB4C2D90A76}" srcId="{13DFA653-34EB-4B8B-B40B-12BC4EC6EEFE}" destId="{850E09ED-B123-4A07-8816-70C8AF05F6F7}" srcOrd="1" destOrd="0" parTransId="{0CBE414E-9232-4E7B-9118-BCA2D332B88D}" sibTransId="{E6E9BFF1-BE7F-418B-989D-51CB96B465F8}"/>
    <dgm:cxn modelId="{53852721-F5C8-4959-AB5E-99CF0DF6E09F}" srcId="{13DFA653-34EB-4B8B-B40B-12BC4EC6EEFE}" destId="{746570DF-77EE-4B56-AE4F-C479D4823E4A}" srcOrd="3" destOrd="0" parTransId="{E6AB9E03-D074-4672-A408-7837C1EA013D}" sibTransId="{765FAB44-9956-4FEE-B9A4-08C7F66B90D4}"/>
    <dgm:cxn modelId="{381577A8-7FB2-47B7-AEAD-5E4C2AAF753B}" type="presOf" srcId="{C929D027-D21E-4D7A-888D-4356F3CF724A}" destId="{FA653D76-C19C-4DBE-8167-86B79107CEC3}" srcOrd="1" destOrd="0" presId="urn:microsoft.com/office/officeart/2005/8/layout/list1"/>
    <dgm:cxn modelId="{4524309E-4B46-4792-A7A6-08393BCE527B}" type="presOf" srcId="{13DFA653-34EB-4B8B-B40B-12BC4EC6EEFE}" destId="{2CE5A2C2-457A-4309-B5EA-80C017832ED3}" srcOrd="0" destOrd="0" presId="urn:microsoft.com/office/officeart/2005/8/layout/list1"/>
    <dgm:cxn modelId="{AFCA210C-6149-4B8F-93DA-A36995B5CB5A}" srcId="{13DFA653-34EB-4B8B-B40B-12BC4EC6EEFE}" destId="{EDE1913C-8D52-4E1E-94C2-50193FC8901F}" srcOrd="0" destOrd="0" parTransId="{BAC4C043-9BED-4F08-92A0-2C1DF0F00EF8}" sibTransId="{065B445D-095B-47C5-B5C7-C8C1EAF93779}"/>
    <dgm:cxn modelId="{7808C68C-1876-43AA-AB6B-A27F30BC6BFA}" type="presParOf" srcId="{2CE5A2C2-457A-4309-B5EA-80C017832ED3}" destId="{5B73FD85-68EE-48BC-8172-EAD346133E9F}" srcOrd="0" destOrd="0" presId="urn:microsoft.com/office/officeart/2005/8/layout/list1"/>
    <dgm:cxn modelId="{158DB340-B588-4256-8D51-A6FB0105EF7E}" type="presParOf" srcId="{5B73FD85-68EE-48BC-8172-EAD346133E9F}" destId="{B7D1F3F7-DF1C-4AC3-9625-7D1B523E8A5F}" srcOrd="0" destOrd="0" presId="urn:microsoft.com/office/officeart/2005/8/layout/list1"/>
    <dgm:cxn modelId="{FCCDE591-5FF7-47BC-884C-B0A948432AAE}" type="presParOf" srcId="{5B73FD85-68EE-48BC-8172-EAD346133E9F}" destId="{1DC8D725-52BA-4EBC-B36F-84B52E9E82AA}" srcOrd="1" destOrd="0" presId="urn:microsoft.com/office/officeart/2005/8/layout/list1"/>
    <dgm:cxn modelId="{820AB5A0-5316-45A2-9AB0-7118CD3F5E30}" type="presParOf" srcId="{2CE5A2C2-457A-4309-B5EA-80C017832ED3}" destId="{E29C3A2E-515D-45A0-B78D-7A3DEAA1BB98}" srcOrd="1" destOrd="0" presId="urn:microsoft.com/office/officeart/2005/8/layout/list1"/>
    <dgm:cxn modelId="{C5151229-B698-4DCD-925F-6E575C3BA4C0}" type="presParOf" srcId="{2CE5A2C2-457A-4309-B5EA-80C017832ED3}" destId="{F28B6713-CDC1-47A1-B7FF-9380A1695C4B}" srcOrd="2" destOrd="0" presId="urn:microsoft.com/office/officeart/2005/8/layout/list1"/>
    <dgm:cxn modelId="{A341CC05-3A4B-437F-8C2F-FC0EB69908F1}" type="presParOf" srcId="{2CE5A2C2-457A-4309-B5EA-80C017832ED3}" destId="{01B4AF5B-276D-4810-9151-8B3AA7C379B7}" srcOrd="3" destOrd="0" presId="urn:microsoft.com/office/officeart/2005/8/layout/list1"/>
    <dgm:cxn modelId="{EDCAE2EF-EBAA-4F86-9A0A-4CF0E5812A1E}" type="presParOf" srcId="{2CE5A2C2-457A-4309-B5EA-80C017832ED3}" destId="{02CDD7B3-A6F0-4828-8374-491334E7EDCA}" srcOrd="4" destOrd="0" presId="urn:microsoft.com/office/officeart/2005/8/layout/list1"/>
    <dgm:cxn modelId="{8B7232C1-66C0-432C-9686-937F861E36DE}" type="presParOf" srcId="{02CDD7B3-A6F0-4828-8374-491334E7EDCA}" destId="{88EC8DB4-00C3-46F9-8C8D-6B51BD32140B}" srcOrd="0" destOrd="0" presId="urn:microsoft.com/office/officeart/2005/8/layout/list1"/>
    <dgm:cxn modelId="{5B2E5B43-5052-441B-AF93-674EFF9CE098}" type="presParOf" srcId="{02CDD7B3-A6F0-4828-8374-491334E7EDCA}" destId="{D80FB8D6-8433-4A6F-9228-F2FCC62F007F}" srcOrd="1" destOrd="0" presId="urn:microsoft.com/office/officeart/2005/8/layout/list1"/>
    <dgm:cxn modelId="{2ECBCD03-B5CB-447C-B844-ADB089F32DB2}" type="presParOf" srcId="{2CE5A2C2-457A-4309-B5EA-80C017832ED3}" destId="{13DA3A11-F638-4992-AF26-AB88E9D59F0D}" srcOrd="5" destOrd="0" presId="urn:microsoft.com/office/officeart/2005/8/layout/list1"/>
    <dgm:cxn modelId="{C591E7A6-B2F1-44FF-BD39-395CBFCD7B86}" type="presParOf" srcId="{2CE5A2C2-457A-4309-B5EA-80C017832ED3}" destId="{00F646AE-68C1-441B-BBC0-F4DC73A0D92D}" srcOrd="6" destOrd="0" presId="urn:microsoft.com/office/officeart/2005/8/layout/list1"/>
    <dgm:cxn modelId="{E80F1089-1FEC-4B39-A2F8-331048B695F1}" type="presParOf" srcId="{2CE5A2C2-457A-4309-B5EA-80C017832ED3}" destId="{A4BBF7E5-9710-4DA9-A0C3-5458E1677416}" srcOrd="7" destOrd="0" presId="urn:microsoft.com/office/officeart/2005/8/layout/list1"/>
    <dgm:cxn modelId="{3F2DFACA-5661-43B7-A090-2F17D330E8D7}" type="presParOf" srcId="{2CE5A2C2-457A-4309-B5EA-80C017832ED3}" destId="{9F4565D4-3A8E-4ED3-9544-1AC6895227A9}" srcOrd="8" destOrd="0" presId="urn:microsoft.com/office/officeart/2005/8/layout/list1"/>
    <dgm:cxn modelId="{E25D97AC-CD9A-47D5-BB16-36A530F71895}" type="presParOf" srcId="{9F4565D4-3A8E-4ED3-9544-1AC6895227A9}" destId="{8D1C2960-A3A7-4B99-AAFD-14758B033198}" srcOrd="0" destOrd="0" presId="urn:microsoft.com/office/officeart/2005/8/layout/list1"/>
    <dgm:cxn modelId="{799E39A3-BA9E-4B5B-A724-A78B844328DB}" type="presParOf" srcId="{9F4565D4-3A8E-4ED3-9544-1AC6895227A9}" destId="{FA653D76-C19C-4DBE-8167-86B79107CEC3}" srcOrd="1" destOrd="0" presId="urn:microsoft.com/office/officeart/2005/8/layout/list1"/>
    <dgm:cxn modelId="{7604E436-D9B4-4C13-B972-FA4A7B808CF1}" type="presParOf" srcId="{2CE5A2C2-457A-4309-B5EA-80C017832ED3}" destId="{8034EC1A-CF2C-4FC1-AC25-10A18FAEA80D}" srcOrd="9" destOrd="0" presId="urn:microsoft.com/office/officeart/2005/8/layout/list1"/>
    <dgm:cxn modelId="{479649D9-AB06-468B-8EA5-CEAC0E9169E6}" type="presParOf" srcId="{2CE5A2C2-457A-4309-B5EA-80C017832ED3}" destId="{3CD2C2D2-42B1-4717-B929-3ECBB1555C4E}" srcOrd="10" destOrd="0" presId="urn:microsoft.com/office/officeart/2005/8/layout/list1"/>
    <dgm:cxn modelId="{D2FDC220-E167-485C-9114-7FB38B9F0D16}" type="presParOf" srcId="{2CE5A2C2-457A-4309-B5EA-80C017832ED3}" destId="{C759C9F3-1CA7-4175-919C-BD77270A4882}" srcOrd="11" destOrd="0" presId="urn:microsoft.com/office/officeart/2005/8/layout/list1"/>
    <dgm:cxn modelId="{E27C4AB7-9FE3-4668-8DAC-B87A4AD3E745}" type="presParOf" srcId="{2CE5A2C2-457A-4309-B5EA-80C017832ED3}" destId="{ECCE186D-1D7C-40A5-929F-9FE41125A816}" srcOrd="12" destOrd="0" presId="urn:microsoft.com/office/officeart/2005/8/layout/list1"/>
    <dgm:cxn modelId="{BB467B23-C887-481A-ACB3-36DA742D767F}" type="presParOf" srcId="{ECCE186D-1D7C-40A5-929F-9FE41125A816}" destId="{C9E3CA22-87FA-4184-9CDC-63593D337AC6}" srcOrd="0" destOrd="0" presId="urn:microsoft.com/office/officeart/2005/8/layout/list1"/>
    <dgm:cxn modelId="{831B49EA-8D1E-4C95-A60E-FD44BE751253}" type="presParOf" srcId="{ECCE186D-1D7C-40A5-929F-9FE41125A816}" destId="{E330B353-5CF6-48B5-AF19-92E8E6BFAD32}" srcOrd="1" destOrd="0" presId="urn:microsoft.com/office/officeart/2005/8/layout/list1"/>
    <dgm:cxn modelId="{74132D05-D994-4AE8-845C-2E4D623B89F1}" type="presParOf" srcId="{2CE5A2C2-457A-4309-B5EA-80C017832ED3}" destId="{CD90DC3E-77B3-45C9-B775-E2E05DAA1032}" srcOrd="13" destOrd="0" presId="urn:microsoft.com/office/officeart/2005/8/layout/list1"/>
    <dgm:cxn modelId="{DD3BEDF1-B2AD-4A63-8F6F-F589178B8C8E}" type="presParOf" srcId="{2CE5A2C2-457A-4309-B5EA-80C017832ED3}" destId="{99B09A28-E9CE-48C8-B084-5FD5E084E5C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F63F77-7A6D-43FF-B769-F8373F09979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E95BAF4-9A1F-434D-9B55-AC4E96EA0768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ампліфікація</a:t>
          </a:r>
          <a:endParaRPr lang="ru-RU" b="1" dirty="0">
            <a:solidFill>
              <a:schemeClr val="bg1"/>
            </a:solidFill>
          </a:endParaRPr>
        </a:p>
      </dgm:t>
    </dgm:pt>
    <dgm:pt modelId="{9F93555A-4AF1-4397-AB26-A831199D7615}" type="parTrans" cxnId="{E7C324AE-2771-49CA-B418-17D8C701B697}">
      <dgm:prSet/>
      <dgm:spPr/>
      <dgm:t>
        <a:bodyPr/>
        <a:lstStyle/>
        <a:p>
          <a:endParaRPr lang="ru-RU"/>
        </a:p>
      </dgm:t>
    </dgm:pt>
    <dgm:pt modelId="{3A5607EB-392C-4144-8038-69DD3F02D3D6}" type="sibTrans" cxnId="{E7C324AE-2771-49CA-B418-17D8C701B697}">
      <dgm:prSet/>
      <dgm:spPr/>
      <dgm:t>
        <a:bodyPr/>
        <a:lstStyle/>
        <a:p>
          <a:endParaRPr lang="ru-RU"/>
        </a:p>
      </dgm:t>
    </dgm:pt>
    <dgm:pt modelId="{D6B20FEF-A9FA-4FDB-A2AC-4BF7DA9AB42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</a:t>
          </a:r>
          <a:r>
            <a:rPr lang="uk-UA" b="1" i="1" dirty="0" smtClean="0">
              <a:solidFill>
                <a:schemeClr val="bg1"/>
              </a:solidFill>
            </a:rPr>
            <a:t>градація</a:t>
          </a:r>
          <a:endParaRPr lang="ru-RU" b="1" dirty="0">
            <a:solidFill>
              <a:schemeClr val="bg1"/>
            </a:solidFill>
          </a:endParaRPr>
        </a:p>
      </dgm:t>
    </dgm:pt>
    <dgm:pt modelId="{E2548192-C11C-4D13-A2D2-11ADF10407D2}" type="parTrans" cxnId="{DE40516D-9BAD-4852-A499-50B7E14A1E3C}">
      <dgm:prSet/>
      <dgm:spPr/>
      <dgm:t>
        <a:bodyPr/>
        <a:lstStyle/>
        <a:p>
          <a:endParaRPr lang="ru-RU"/>
        </a:p>
      </dgm:t>
    </dgm:pt>
    <dgm:pt modelId="{CAADCA35-D45E-4C90-BF85-79D1D6EA9F8E}" type="sibTrans" cxnId="{DE40516D-9BAD-4852-A499-50B7E14A1E3C}">
      <dgm:prSet/>
      <dgm:spPr/>
      <dgm:t>
        <a:bodyPr/>
        <a:lstStyle/>
        <a:p>
          <a:endParaRPr lang="ru-RU"/>
        </a:p>
      </dgm:t>
    </dgm:pt>
    <dgm:pt modelId="{CFF514C8-2290-4383-885D-4244A787B7D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</a:t>
          </a:r>
          <a:r>
            <a:rPr lang="uk-UA" b="1" i="1" dirty="0" smtClean="0">
              <a:solidFill>
                <a:schemeClr val="bg1"/>
              </a:solidFill>
            </a:rPr>
            <a:t>евфемізм</a:t>
          </a:r>
          <a:endParaRPr lang="ru-RU" b="1" dirty="0">
            <a:solidFill>
              <a:schemeClr val="bg1"/>
            </a:solidFill>
          </a:endParaRPr>
        </a:p>
      </dgm:t>
    </dgm:pt>
    <dgm:pt modelId="{BB1625A8-ADB2-434F-93F9-79317EB26274}" type="parTrans" cxnId="{A5A0778D-4227-43F8-9A24-203B812A4889}">
      <dgm:prSet/>
      <dgm:spPr/>
      <dgm:t>
        <a:bodyPr/>
        <a:lstStyle/>
        <a:p>
          <a:endParaRPr lang="ru-RU"/>
        </a:p>
      </dgm:t>
    </dgm:pt>
    <dgm:pt modelId="{8968FE4E-B991-4813-B90E-C7E11ADA3D31}" type="sibTrans" cxnId="{A5A0778D-4227-43F8-9A24-203B812A4889}">
      <dgm:prSet/>
      <dgm:spPr/>
      <dgm:t>
        <a:bodyPr/>
        <a:lstStyle/>
        <a:p>
          <a:endParaRPr lang="ru-RU"/>
        </a:p>
      </dgm:t>
    </dgm:pt>
    <dgm:pt modelId="{97132626-86DC-4316-958B-BF7B8A3F4C4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</a:t>
          </a:r>
          <a:r>
            <a:rPr lang="uk-UA" b="1" i="1" dirty="0" smtClean="0">
              <a:solidFill>
                <a:schemeClr val="bg1"/>
              </a:solidFill>
            </a:rPr>
            <a:t>перифраз</a:t>
          </a:r>
          <a:r>
            <a:rPr lang="uk-UA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A96BF541-16EF-43BF-957E-C83D406FE27C}" type="parTrans" cxnId="{425D481E-3A31-4B44-A7FF-846E01775237}">
      <dgm:prSet/>
      <dgm:spPr/>
      <dgm:t>
        <a:bodyPr/>
        <a:lstStyle/>
        <a:p>
          <a:endParaRPr lang="ru-RU"/>
        </a:p>
      </dgm:t>
    </dgm:pt>
    <dgm:pt modelId="{CFCADC44-7A1A-4C97-811C-9D6B20CB39A3}" type="sibTrans" cxnId="{425D481E-3A31-4B44-A7FF-846E01775237}">
      <dgm:prSet/>
      <dgm:spPr/>
      <dgm:t>
        <a:bodyPr/>
        <a:lstStyle/>
        <a:p>
          <a:endParaRPr lang="ru-RU"/>
        </a:p>
      </dgm:t>
    </dgm:pt>
    <dgm:pt modelId="{C90823EA-431D-4B34-8301-BC622B113561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плеоназм</a:t>
          </a:r>
          <a:endParaRPr lang="ru-RU" b="1" dirty="0">
            <a:solidFill>
              <a:schemeClr val="bg1"/>
            </a:solidFill>
          </a:endParaRPr>
        </a:p>
      </dgm:t>
    </dgm:pt>
    <dgm:pt modelId="{AA454584-AE56-4681-9D52-B647EFC65480}" type="parTrans" cxnId="{95B3ACF9-C35C-44C7-B368-4F1136F4F895}">
      <dgm:prSet/>
      <dgm:spPr/>
      <dgm:t>
        <a:bodyPr/>
        <a:lstStyle/>
        <a:p>
          <a:endParaRPr lang="ru-RU"/>
        </a:p>
      </dgm:t>
    </dgm:pt>
    <dgm:pt modelId="{AC064B95-5328-45CA-B81A-56EB734CA21E}" type="sibTrans" cxnId="{95B3ACF9-C35C-44C7-B368-4F1136F4F895}">
      <dgm:prSet/>
      <dgm:spPr/>
      <dgm:t>
        <a:bodyPr/>
        <a:lstStyle/>
        <a:p>
          <a:endParaRPr lang="ru-RU"/>
        </a:p>
      </dgm:t>
    </dgm:pt>
    <dgm:pt modelId="{83AF0F4E-2EF5-4C1D-BCED-61B32F09ED0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</a:t>
          </a:r>
          <a:r>
            <a:rPr lang="uk-UA" b="1" i="1" dirty="0" smtClean="0">
              <a:solidFill>
                <a:schemeClr val="bg1"/>
              </a:solidFill>
            </a:rPr>
            <a:t>синонімічний повтор </a:t>
          </a:r>
          <a:endParaRPr lang="ru-RU" b="1" dirty="0">
            <a:solidFill>
              <a:schemeClr val="bg1"/>
            </a:solidFill>
          </a:endParaRPr>
        </a:p>
      </dgm:t>
    </dgm:pt>
    <dgm:pt modelId="{A374F94D-F14A-4FD5-BF2F-EF7E8BBFBFA9}" type="parTrans" cxnId="{5F7C511B-9393-48B7-A2E7-30962AEF8C7B}">
      <dgm:prSet/>
      <dgm:spPr/>
      <dgm:t>
        <a:bodyPr/>
        <a:lstStyle/>
        <a:p>
          <a:endParaRPr lang="ru-RU"/>
        </a:p>
      </dgm:t>
    </dgm:pt>
    <dgm:pt modelId="{A26935E9-C52F-4F0B-8F00-D921BA1B01BA}" type="sibTrans" cxnId="{5F7C511B-9393-48B7-A2E7-30962AEF8C7B}">
      <dgm:prSet/>
      <dgm:spPr/>
      <dgm:t>
        <a:bodyPr/>
        <a:lstStyle/>
        <a:p>
          <a:endParaRPr lang="ru-RU"/>
        </a:p>
      </dgm:t>
    </dgm:pt>
    <dgm:pt modelId="{B6E7B66A-A38D-4518-BEDE-C1CDC908B221}" type="pres">
      <dgm:prSet presAssocID="{00F63F77-7A6D-43FF-B769-F8373F0997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D9502F-17A1-4257-AEC8-BBAB1724BF1C}" type="pres">
      <dgm:prSet presAssocID="{2E95BAF4-9A1F-434D-9B55-AC4E96EA0768}" presName="parentLin" presStyleCnt="0"/>
      <dgm:spPr/>
    </dgm:pt>
    <dgm:pt modelId="{4B9984C6-8DFC-4752-AD06-984FDC56ACD6}" type="pres">
      <dgm:prSet presAssocID="{2E95BAF4-9A1F-434D-9B55-AC4E96EA076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3570B39-E048-453A-AB1F-FA0FCC4986A9}" type="pres">
      <dgm:prSet presAssocID="{2E95BAF4-9A1F-434D-9B55-AC4E96EA0768}" presName="parentText" presStyleLbl="node1" presStyleIdx="0" presStyleCnt="6" custLinFactNeighborX="8026" custLinFactNeighborY="-21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C7B4D-15E3-49A0-B759-8AAA1DB534EA}" type="pres">
      <dgm:prSet presAssocID="{2E95BAF4-9A1F-434D-9B55-AC4E96EA0768}" presName="negativeSpace" presStyleCnt="0"/>
      <dgm:spPr/>
    </dgm:pt>
    <dgm:pt modelId="{4526A559-997D-4F0D-9AA0-87CF363CBCE6}" type="pres">
      <dgm:prSet presAssocID="{2E95BAF4-9A1F-434D-9B55-AC4E96EA0768}" presName="childText" presStyleLbl="conFgAcc1" presStyleIdx="0" presStyleCnt="6">
        <dgm:presLayoutVars>
          <dgm:bulletEnabled val="1"/>
        </dgm:presLayoutVars>
      </dgm:prSet>
      <dgm:spPr/>
    </dgm:pt>
    <dgm:pt modelId="{372506C5-3574-449C-916C-A43C072599C0}" type="pres">
      <dgm:prSet presAssocID="{3A5607EB-392C-4144-8038-69DD3F02D3D6}" presName="spaceBetweenRectangles" presStyleCnt="0"/>
      <dgm:spPr/>
    </dgm:pt>
    <dgm:pt modelId="{0826413A-C977-44DC-B1B8-3654E6BC22E1}" type="pres">
      <dgm:prSet presAssocID="{D6B20FEF-A9FA-4FDB-A2AC-4BF7DA9AB421}" presName="parentLin" presStyleCnt="0"/>
      <dgm:spPr/>
    </dgm:pt>
    <dgm:pt modelId="{A6EDF769-C80E-48AF-A6DB-0EC099716190}" type="pres">
      <dgm:prSet presAssocID="{D6B20FEF-A9FA-4FDB-A2AC-4BF7DA9AB42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FD73892-332F-43EF-AE2D-484DCA41407F}" type="pres">
      <dgm:prSet presAssocID="{D6B20FEF-A9FA-4FDB-A2AC-4BF7DA9AB42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EBADE-1AEC-41DA-BCEF-658A6E428C82}" type="pres">
      <dgm:prSet presAssocID="{D6B20FEF-A9FA-4FDB-A2AC-4BF7DA9AB421}" presName="negativeSpace" presStyleCnt="0"/>
      <dgm:spPr/>
    </dgm:pt>
    <dgm:pt modelId="{9BD47D84-E955-4ADC-83F9-13F5AFF22D94}" type="pres">
      <dgm:prSet presAssocID="{D6B20FEF-A9FA-4FDB-A2AC-4BF7DA9AB421}" presName="childText" presStyleLbl="conFgAcc1" presStyleIdx="1" presStyleCnt="6">
        <dgm:presLayoutVars>
          <dgm:bulletEnabled val="1"/>
        </dgm:presLayoutVars>
      </dgm:prSet>
      <dgm:spPr/>
    </dgm:pt>
    <dgm:pt modelId="{B8175A72-2B69-4619-9FD7-DDCD06BFCA11}" type="pres">
      <dgm:prSet presAssocID="{CAADCA35-D45E-4C90-BF85-79D1D6EA9F8E}" presName="spaceBetweenRectangles" presStyleCnt="0"/>
      <dgm:spPr/>
    </dgm:pt>
    <dgm:pt modelId="{94423E13-3D4F-4CBC-AF46-16FD5CB2C0DF}" type="pres">
      <dgm:prSet presAssocID="{CFF514C8-2290-4383-885D-4244A787B7DF}" presName="parentLin" presStyleCnt="0"/>
      <dgm:spPr/>
    </dgm:pt>
    <dgm:pt modelId="{7CCB4C90-90B1-4B1D-BB4B-0C8EF9F9DA56}" type="pres">
      <dgm:prSet presAssocID="{CFF514C8-2290-4383-885D-4244A787B7D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6BCF02-789A-4D54-909A-A420A3E1BAF6}" type="pres">
      <dgm:prSet presAssocID="{CFF514C8-2290-4383-885D-4244A787B7D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AEDF3-8A8E-4137-B86A-3D72CEEE5F2F}" type="pres">
      <dgm:prSet presAssocID="{CFF514C8-2290-4383-885D-4244A787B7DF}" presName="negativeSpace" presStyleCnt="0"/>
      <dgm:spPr/>
    </dgm:pt>
    <dgm:pt modelId="{2CD7A32B-2366-48CD-A4DA-AA2C9FF39812}" type="pres">
      <dgm:prSet presAssocID="{CFF514C8-2290-4383-885D-4244A787B7DF}" presName="childText" presStyleLbl="conFgAcc1" presStyleIdx="2" presStyleCnt="6">
        <dgm:presLayoutVars>
          <dgm:bulletEnabled val="1"/>
        </dgm:presLayoutVars>
      </dgm:prSet>
      <dgm:spPr/>
    </dgm:pt>
    <dgm:pt modelId="{A9F60B30-DC6A-40B1-A3A9-3A0811D8E33A}" type="pres">
      <dgm:prSet presAssocID="{8968FE4E-B991-4813-B90E-C7E11ADA3D31}" presName="spaceBetweenRectangles" presStyleCnt="0"/>
      <dgm:spPr/>
    </dgm:pt>
    <dgm:pt modelId="{20663985-1001-4FCE-9C79-08B6816DEB18}" type="pres">
      <dgm:prSet presAssocID="{97132626-86DC-4316-958B-BF7B8A3F4C4B}" presName="parentLin" presStyleCnt="0"/>
      <dgm:spPr/>
    </dgm:pt>
    <dgm:pt modelId="{71573E26-6825-4713-AD9C-D612D762D050}" type="pres">
      <dgm:prSet presAssocID="{97132626-86DC-4316-958B-BF7B8A3F4C4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9AE0BFD-D867-4FFE-8912-86773D608B55}" type="pres">
      <dgm:prSet presAssocID="{97132626-86DC-4316-958B-BF7B8A3F4C4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39486-C8AD-4442-B6FB-AE2F5967DA63}" type="pres">
      <dgm:prSet presAssocID="{97132626-86DC-4316-958B-BF7B8A3F4C4B}" presName="negativeSpace" presStyleCnt="0"/>
      <dgm:spPr/>
    </dgm:pt>
    <dgm:pt modelId="{EBAEA4BA-8EA6-4F90-ADD8-C2611CA4C6E6}" type="pres">
      <dgm:prSet presAssocID="{97132626-86DC-4316-958B-BF7B8A3F4C4B}" presName="childText" presStyleLbl="conFgAcc1" presStyleIdx="3" presStyleCnt="6">
        <dgm:presLayoutVars>
          <dgm:bulletEnabled val="1"/>
        </dgm:presLayoutVars>
      </dgm:prSet>
      <dgm:spPr/>
    </dgm:pt>
    <dgm:pt modelId="{CDE50811-DE49-493C-95B7-EE344025E7A7}" type="pres">
      <dgm:prSet presAssocID="{CFCADC44-7A1A-4C97-811C-9D6B20CB39A3}" presName="spaceBetweenRectangles" presStyleCnt="0"/>
      <dgm:spPr/>
    </dgm:pt>
    <dgm:pt modelId="{383EBB5B-B282-455A-86B5-92CE24C64DC1}" type="pres">
      <dgm:prSet presAssocID="{C90823EA-431D-4B34-8301-BC622B113561}" presName="parentLin" presStyleCnt="0"/>
      <dgm:spPr/>
    </dgm:pt>
    <dgm:pt modelId="{F7377731-A641-4A21-9B1D-49EA007A3424}" type="pres">
      <dgm:prSet presAssocID="{C90823EA-431D-4B34-8301-BC622B11356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A1D7082-041E-40CA-A857-3E8B2422EC50}" type="pres">
      <dgm:prSet presAssocID="{C90823EA-431D-4B34-8301-BC622B11356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615C8-BD2C-40E2-88CE-BAFFB6831322}" type="pres">
      <dgm:prSet presAssocID="{C90823EA-431D-4B34-8301-BC622B113561}" presName="negativeSpace" presStyleCnt="0"/>
      <dgm:spPr/>
    </dgm:pt>
    <dgm:pt modelId="{D34AAEC9-FA5B-4F46-830B-04E28314A522}" type="pres">
      <dgm:prSet presAssocID="{C90823EA-431D-4B34-8301-BC622B113561}" presName="childText" presStyleLbl="conFgAcc1" presStyleIdx="4" presStyleCnt="6">
        <dgm:presLayoutVars>
          <dgm:bulletEnabled val="1"/>
        </dgm:presLayoutVars>
      </dgm:prSet>
      <dgm:spPr/>
    </dgm:pt>
    <dgm:pt modelId="{E8C2B5B3-4F54-492C-9652-D0D7BB83858B}" type="pres">
      <dgm:prSet presAssocID="{AC064B95-5328-45CA-B81A-56EB734CA21E}" presName="spaceBetweenRectangles" presStyleCnt="0"/>
      <dgm:spPr/>
    </dgm:pt>
    <dgm:pt modelId="{01F403FE-09F5-448A-9B5C-446E5EEDE6B2}" type="pres">
      <dgm:prSet presAssocID="{83AF0F4E-2EF5-4C1D-BCED-61B32F09ED09}" presName="parentLin" presStyleCnt="0"/>
      <dgm:spPr/>
    </dgm:pt>
    <dgm:pt modelId="{E2B247D0-FE2E-4AC2-B59B-A3145DFEB883}" type="pres">
      <dgm:prSet presAssocID="{83AF0F4E-2EF5-4C1D-BCED-61B32F09ED0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E1B1767-5910-4192-85A6-EF1A6BCEEABD}" type="pres">
      <dgm:prSet presAssocID="{83AF0F4E-2EF5-4C1D-BCED-61B32F09ED0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75776-242D-460A-9386-79BA71D5384C}" type="pres">
      <dgm:prSet presAssocID="{83AF0F4E-2EF5-4C1D-BCED-61B32F09ED09}" presName="negativeSpace" presStyleCnt="0"/>
      <dgm:spPr/>
    </dgm:pt>
    <dgm:pt modelId="{C373C859-0B43-4578-9D26-A0A711E75431}" type="pres">
      <dgm:prSet presAssocID="{83AF0F4E-2EF5-4C1D-BCED-61B32F09ED0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3AC49D5-91F4-4B39-8F72-1562F34C6BB8}" type="presOf" srcId="{C90823EA-431D-4B34-8301-BC622B113561}" destId="{F7377731-A641-4A21-9B1D-49EA007A3424}" srcOrd="0" destOrd="0" presId="urn:microsoft.com/office/officeart/2005/8/layout/list1"/>
    <dgm:cxn modelId="{68E8D98E-D629-43BE-969A-247061489F74}" type="presOf" srcId="{2E95BAF4-9A1F-434D-9B55-AC4E96EA0768}" destId="{E3570B39-E048-453A-AB1F-FA0FCC4986A9}" srcOrd="1" destOrd="0" presId="urn:microsoft.com/office/officeart/2005/8/layout/list1"/>
    <dgm:cxn modelId="{B72B529D-3642-4E17-98B1-A4955A1598BF}" type="presOf" srcId="{CFF514C8-2290-4383-885D-4244A787B7DF}" destId="{0D6BCF02-789A-4D54-909A-A420A3E1BAF6}" srcOrd="1" destOrd="0" presId="urn:microsoft.com/office/officeart/2005/8/layout/list1"/>
    <dgm:cxn modelId="{AADD62BA-3DAB-45CF-8323-6D29953FBF1F}" type="presOf" srcId="{83AF0F4E-2EF5-4C1D-BCED-61B32F09ED09}" destId="{2E1B1767-5910-4192-85A6-EF1A6BCEEABD}" srcOrd="1" destOrd="0" presId="urn:microsoft.com/office/officeart/2005/8/layout/list1"/>
    <dgm:cxn modelId="{D70E6A37-BE47-425B-BADC-18AD41017B02}" type="presOf" srcId="{2E95BAF4-9A1F-434D-9B55-AC4E96EA0768}" destId="{4B9984C6-8DFC-4752-AD06-984FDC56ACD6}" srcOrd="0" destOrd="0" presId="urn:microsoft.com/office/officeart/2005/8/layout/list1"/>
    <dgm:cxn modelId="{E7C324AE-2771-49CA-B418-17D8C701B697}" srcId="{00F63F77-7A6D-43FF-B769-F8373F09979C}" destId="{2E95BAF4-9A1F-434D-9B55-AC4E96EA0768}" srcOrd="0" destOrd="0" parTransId="{9F93555A-4AF1-4397-AB26-A831199D7615}" sibTransId="{3A5607EB-392C-4144-8038-69DD3F02D3D6}"/>
    <dgm:cxn modelId="{092DAC83-80CB-4599-A324-151B40BFA538}" type="presOf" srcId="{C90823EA-431D-4B34-8301-BC622B113561}" destId="{2A1D7082-041E-40CA-A857-3E8B2422EC50}" srcOrd="1" destOrd="0" presId="urn:microsoft.com/office/officeart/2005/8/layout/list1"/>
    <dgm:cxn modelId="{5F7C511B-9393-48B7-A2E7-30962AEF8C7B}" srcId="{00F63F77-7A6D-43FF-B769-F8373F09979C}" destId="{83AF0F4E-2EF5-4C1D-BCED-61B32F09ED09}" srcOrd="5" destOrd="0" parTransId="{A374F94D-F14A-4FD5-BF2F-EF7E8BBFBFA9}" sibTransId="{A26935E9-C52F-4F0B-8F00-D921BA1B01BA}"/>
    <dgm:cxn modelId="{A16316F0-FCC7-4043-A973-30C64A10E175}" type="presOf" srcId="{D6B20FEF-A9FA-4FDB-A2AC-4BF7DA9AB421}" destId="{A6EDF769-C80E-48AF-A6DB-0EC099716190}" srcOrd="0" destOrd="0" presId="urn:microsoft.com/office/officeart/2005/8/layout/list1"/>
    <dgm:cxn modelId="{2C54D284-0574-40E5-86C4-6E7363B35AD1}" type="presOf" srcId="{CFF514C8-2290-4383-885D-4244A787B7DF}" destId="{7CCB4C90-90B1-4B1D-BB4B-0C8EF9F9DA56}" srcOrd="0" destOrd="0" presId="urn:microsoft.com/office/officeart/2005/8/layout/list1"/>
    <dgm:cxn modelId="{A5A0778D-4227-43F8-9A24-203B812A4889}" srcId="{00F63F77-7A6D-43FF-B769-F8373F09979C}" destId="{CFF514C8-2290-4383-885D-4244A787B7DF}" srcOrd="2" destOrd="0" parTransId="{BB1625A8-ADB2-434F-93F9-79317EB26274}" sibTransId="{8968FE4E-B991-4813-B90E-C7E11ADA3D31}"/>
    <dgm:cxn modelId="{DE40516D-9BAD-4852-A499-50B7E14A1E3C}" srcId="{00F63F77-7A6D-43FF-B769-F8373F09979C}" destId="{D6B20FEF-A9FA-4FDB-A2AC-4BF7DA9AB421}" srcOrd="1" destOrd="0" parTransId="{E2548192-C11C-4D13-A2D2-11ADF10407D2}" sibTransId="{CAADCA35-D45E-4C90-BF85-79D1D6EA9F8E}"/>
    <dgm:cxn modelId="{74A5DBEC-F9ED-49C4-87B5-C407990A99DA}" type="presOf" srcId="{97132626-86DC-4316-958B-BF7B8A3F4C4B}" destId="{89AE0BFD-D867-4FFE-8912-86773D608B55}" srcOrd="1" destOrd="0" presId="urn:microsoft.com/office/officeart/2005/8/layout/list1"/>
    <dgm:cxn modelId="{FF6208B1-8228-46A6-96DA-153E51BDA024}" type="presOf" srcId="{83AF0F4E-2EF5-4C1D-BCED-61B32F09ED09}" destId="{E2B247D0-FE2E-4AC2-B59B-A3145DFEB883}" srcOrd="0" destOrd="0" presId="urn:microsoft.com/office/officeart/2005/8/layout/list1"/>
    <dgm:cxn modelId="{2547C177-B324-4BC3-A913-D30F0281E20D}" type="presOf" srcId="{97132626-86DC-4316-958B-BF7B8A3F4C4B}" destId="{71573E26-6825-4713-AD9C-D612D762D050}" srcOrd="0" destOrd="0" presId="urn:microsoft.com/office/officeart/2005/8/layout/list1"/>
    <dgm:cxn modelId="{94CE479C-1137-4FE1-AD48-1E6E5A419771}" type="presOf" srcId="{D6B20FEF-A9FA-4FDB-A2AC-4BF7DA9AB421}" destId="{1FD73892-332F-43EF-AE2D-484DCA41407F}" srcOrd="1" destOrd="0" presId="urn:microsoft.com/office/officeart/2005/8/layout/list1"/>
    <dgm:cxn modelId="{425D481E-3A31-4B44-A7FF-846E01775237}" srcId="{00F63F77-7A6D-43FF-B769-F8373F09979C}" destId="{97132626-86DC-4316-958B-BF7B8A3F4C4B}" srcOrd="3" destOrd="0" parTransId="{A96BF541-16EF-43BF-957E-C83D406FE27C}" sibTransId="{CFCADC44-7A1A-4C97-811C-9D6B20CB39A3}"/>
    <dgm:cxn modelId="{2D771BC8-49C7-47C4-B4DB-2F3D2FD811FC}" type="presOf" srcId="{00F63F77-7A6D-43FF-B769-F8373F09979C}" destId="{B6E7B66A-A38D-4518-BEDE-C1CDC908B221}" srcOrd="0" destOrd="0" presId="urn:microsoft.com/office/officeart/2005/8/layout/list1"/>
    <dgm:cxn modelId="{95B3ACF9-C35C-44C7-B368-4F1136F4F895}" srcId="{00F63F77-7A6D-43FF-B769-F8373F09979C}" destId="{C90823EA-431D-4B34-8301-BC622B113561}" srcOrd="4" destOrd="0" parTransId="{AA454584-AE56-4681-9D52-B647EFC65480}" sibTransId="{AC064B95-5328-45CA-B81A-56EB734CA21E}"/>
    <dgm:cxn modelId="{C794D6AC-DD58-4CBD-AD87-6428A2BFF222}" type="presParOf" srcId="{B6E7B66A-A38D-4518-BEDE-C1CDC908B221}" destId="{4BD9502F-17A1-4257-AEC8-BBAB1724BF1C}" srcOrd="0" destOrd="0" presId="urn:microsoft.com/office/officeart/2005/8/layout/list1"/>
    <dgm:cxn modelId="{93831DFF-3960-41D8-BF3D-3A72BFE879BF}" type="presParOf" srcId="{4BD9502F-17A1-4257-AEC8-BBAB1724BF1C}" destId="{4B9984C6-8DFC-4752-AD06-984FDC56ACD6}" srcOrd="0" destOrd="0" presId="urn:microsoft.com/office/officeart/2005/8/layout/list1"/>
    <dgm:cxn modelId="{375C099B-37F6-451F-A6C8-2BBD755AAAE6}" type="presParOf" srcId="{4BD9502F-17A1-4257-AEC8-BBAB1724BF1C}" destId="{E3570B39-E048-453A-AB1F-FA0FCC4986A9}" srcOrd="1" destOrd="0" presId="urn:microsoft.com/office/officeart/2005/8/layout/list1"/>
    <dgm:cxn modelId="{AC14BF19-41CC-4D76-A355-D8B6B1353A41}" type="presParOf" srcId="{B6E7B66A-A38D-4518-BEDE-C1CDC908B221}" destId="{13CC7B4D-15E3-49A0-B759-8AAA1DB534EA}" srcOrd="1" destOrd="0" presId="urn:microsoft.com/office/officeart/2005/8/layout/list1"/>
    <dgm:cxn modelId="{634843B9-04EB-4C87-8EDC-6F1A775BEE9D}" type="presParOf" srcId="{B6E7B66A-A38D-4518-BEDE-C1CDC908B221}" destId="{4526A559-997D-4F0D-9AA0-87CF363CBCE6}" srcOrd="2" destOrd="0" presId="urn:microsoft.com/office/officeart/2005/8/layout/list1"/>
    <dgm:cxn modelId="{7EC267AA-37BC-413D-B352-9D7B0F2027A3}" type="presParOf" srcId="{B6E7B66A-A38D-4518-BEDE-C1CDC908B221}" destId="{372506C5-3574-449C-916C-A43C072599C0}" srcOrd="3" destOrd="0" presId="urn:microsoft.com/office/officeart/2005/8/layout/list1"/>
    <dgm:cxn modelId="{90618BE9-FD37-4F0E-B3B9-BF8E58D02233}" type="presParOf" srcId="{B6E7B66A-A38D-4518-BEDE-C1CDC908B221}" destId="{0826413A-C977-44DC-B1B8-3654E6BC22E1}" srcOrd="4" destOrd="0" presId="urn:microsoft.com/office/officeart/2005/8/layout/list1"/>
    <dgm:cxn modelId="{56F5FBE8-1180-4C73-AA4C-38A1CEBAB8D3}" type="presParOf" srcId="{0826413A-C977-44DC-B1B8-3654E6BC22E1}" destId="{A6EDF769-C80E-48AF-A6DB-0EC099716190}" srcOrd="0" destOrd="0" presId="urn:microsoft.com/office/officeart/2005/8/layout/list1"/>
    <dgm:cxn modelId="{5793765F-5A2E-41C0-8AFA-27AEF343BF37}" type="presParOf" srcId="{0826413A-C977-44DC-B1B8-3654E6BC22E1}" destId="{1FD73892-332F-43EF-AE2D-484DCA41407F}" srcOrd="1" destOrd="0" presId="urn:microsoft.com/office/officeart/2005/8/layout/list1"/>
    <dgm:cxn modelId="{40DBEC02-DDDE-4710-9AED-AD5E94555187}" type="presParOf" srcId="{B6E7B66A-A38D-4518-BEDE-C1CDC908B221}" destId="{DD8EBADE-1AEC-41DA-BCEF-658A6E428C82}" srcOrd="5" destOrd="0" presId="urn:microsoft.com/office/officeart/2005/8/layout/list1"/>
    <dgm:cxn modelId="{AAD68A1F-9D4B-4B3C-8F6C-352858575FBA}" type="presParOf" srcId="{B6E7B66A-A38D-4518-BEDE-C1CDC908B221}" destId="{9BD47D84-E955-4ADC-83F9-13F5AFF22D94}" srcOrd="6" destOrd="0" presId="urn:microsoft.com/office/officeart/2005/8/layout/list1"/>
    <dgm:cxn modelId="{EC306776-A606-4287-B015-D0F7BABECE13}" type="presParOf" srcId="{B6E7B66A-A38D-4518-BEDE-C1CDC908B221}" destId="{B8175A72-2B69-4619-9FD7-DDCD06BFCA11}" srcOrd="7" destOrd="0" presId="urn:microsoft.com/office/officeart/2005/8/layout/list1"/>
    <dgm:cxn modelId="{44E7638D-9562-4346-BE94-C17C461C3327}" type="presParOf" srcId="{B6E7B66A-A38D-4518-BEDE-C1CDC908B221}" destId="{94423E13-3D4F-4CBC-AF46-16FD5CB2C0DF}" srcOrd="8" destOrd="0" presId="urn:microsoft.com/office/officeart/2005/8/layout/list1"/>
    <dgm:cxn modelId="{680C1428-43E1-48BA-A84E-E5010F9CBAB7}" type="presParOf" srcId="{94423E13-3D4F-4CBC-AF46-16FD5CB2C0DF}" destId="{7CCB4C90-90B1-4B1D-BB4B-0C8EF9F9DA56}" srcOrd="0" destOrd="0" presId="urn:microsoft.com/office/officeart/2005/8/layout/list1"/>
    <dgm:cxn modelId="{7E64B116-AC3F-4B42-92BC-9B35DB333FC6}" type="presParOf" srcId="{94423E13-3D4F-4CBC-AF46-16FD5CB2C0DF}" destId="{0D6BCF02-789A-4D54-909A-A420A3E1BAF6}" srcOrd="1" destOrd="0" presId="urn:microsoft.com/office/officeart/2005/8/layout/list1"/>
    <dgm:cxn modelId="{23CFEA55-13A7-4C25-9F70-151518394191}" type="presParOf" srcId="{B6E7B66A-A38D-4518-BEDE-C1CDC908B221}" destId="{B53AEDF3-8A8E-4137-B86A-3D72CEEE5F2F}" srcOrd="9" destOrd="0" presId="urn:microsoft.com/office/officeart/2005/8/layout/list1"/>
    <dgm:cxn modelId="{407D868F-E619-4B70-A51A-BDE41791D78F}" type="presParOf" srcId="{B6E7B66A-A38D-4518-BEDE-C1CDC908B221}" destId="{2CD7A32B-2366-48CD-A4DA-AA2C9FF39812}" srcOrd="10" destOrd="0" presId="urn:microsoft.com/office/officeart/2005/8/layout/list1"/>
    <dgm:cxn modelId="{F80529A0-47A3-482F-9A84-AC453ABA95EE}" type="presParOf" srcId="{B6E7B66A-A38D-4518-BEDE-C1CDC908B221}" destId="{A9F60B30-DC6A-40B1-A3A9-3A0811D8E33A}" srcOrd="11" destOrd="0" presId="urn:microsoft.com/office/officeart/2005/8/layout/list1"/>
    <dgm:cxn modelId="{028AB387-71BB-4E33-B8AF-1D597E5A3111}" type="presParOf" srcId="{B6E7B66A-A38D-4518-BEDE-C1CDC908B221}" destId="{20663985-1001-4FCE-9C79-08B6816DEB18}" srcOrd="12" destOrd="0" presId="urn:microsoft.com/office/officeart/2005/8/layout/list1"/>
    <dgm:cxn modelId="{498732B1-7E02-4252-9753-79A6CBF891A7}" type="presParOf" srcId="{20663985-1001-4FCE-9C79-08B6816DEB18}" destId="{71573E26-6825-4713-AD9C-D612D762D050}" srcOrd="0" destOrd="0" presId="urn:microsoft.com/office/officeart/2005/8/layout/list1"/>
    <dgm:cxn modelId="{85E62848-E6B9-4362-B73E-ECE3FA391912}" type="presParOf" srcId="{20663985-1001-4FCE-9C79-08B6816DEB18}" destId="{89AE0BFD-D867-4FFE-8912-86773D608B55}" srcOrd="1" destOrd="0" presId="urn:microsoft.com/office/officeart/2005/8/layout/list1"/>
    <dgm:cxn modelId="{347F9852-12D2-43ED-B863-C39A7881DCBE}" type="presParOf" srcId="{B6E7B66A-A38D-4518-BEDE-C1CDC908B221}" destId="{87339486-C8AD-4442-B6FB-AE2F5967DA63}" srcOrd="13" destOrd="0" presId="urn:microsoft.com/office/officeart/2005/8/layout/list1"/>
    <dgm:cxn modelId="{96FB5D08-B094-47C1-8329-BADCF0A4F3AF}" type="presParOf" srcId="{B6E7B66A-A38D-4518-BEDE-C1CDC908B221}" destId="{EBAEA4BA-8EA6-4F90-ADD8-C2611CA4C6E6}" srcOrd="14" destOrd="0" presId="urn:microsoft.com/office/officeart/2005/8/layout/list1"/>
    <dgm:cxn modelId="{80A73276-8166-4C4B-8990-1C1968E4D39D}" type="presParOf" srcId="{B6E7B66A-A38D-4518-BEDE-C1CDC908B221}" destId="{CDE50811-DE49-493C-95B7-EE344025E7A7}" srcOrd="15" destOrd="0" presId="urn:microsoft.com/office/officeart/2005/8/layout/list1"/>
    <dgm:cxn modelId="{C4023183-B22D-4EF6-9B1D-5B472BC4DFC4}" type="presParOf" srcId="{B6E7B66A-A38D-4518-BEDE-C1CDC908B221}" destId="{383EBB5B-B282-455A-86B5-92CE24C64DC1}" srcOrd="16" destOrd="0" presId="urn:microsoft.com/office/officeart/2005/8/layout/list1"/>
    <dgm:cxn modelId="{D4292EB9-E01C-4E87-8CF6-07567DDD715C}" type="presParOf" srcId="{383EBB5B-B282-455A-86B5-92CE24C64DC1}" destId="{F7377731-A641-4A21-9B1D-49EA007A3424}" srcOrd="0" destOrd="0" presId="urn:microsoft.com/office/officeart/2005/8/layout/list1"/>
    <dgm:cxn modelId="{3EB2E98A-9DC7-45F9-B7B1-B712B50EF3DE}" type="presParOf" srcId="{383EBB5B-B282-455A-86B5-92CE24C64DC1}" destId="{2A1D7082-041E-40CA-A857-3E8B2422EC50}" srcOrd="1" destOrd="0" presId="urn:microsoft.com/office/officeart/2005/8/layout/list1"/>
    <dgm:cxn modelId="{E0FA6CD9-3F67-46A1-8BAB-D24F22106571}" type="presParOf" srcId="{B6E7B66A-A38D-4518-BEDE-C1CDC908B221}" destId="{B45615C8-BD2C-40E2-88CE-BAFFB6831322}" srcOrd="17" destOrd="0" presId="urn:microsoft.com/office/officeart/2005/8/layout/list1"/>
    <dgm:cxn modelId="{60C91E38-7021-407F-9009-6A8B881B1635}" type="presParOf" srcId="{B6E7B66A-A38D-4518-BEDE-C1CDC908B221}" destId="{D34AAEC9-FA5B-4F46-830B-04E28314A522}" srcOrd="18" destOrd="0" presId="urn:microsoft.com/office/officeart/2005/8/layout/list1"/>
    <dgm:cxn modelId="{79908462-76D5-44E8-B4BF-D72F49C40A37}" type="presParOf" srcId="{B6E7B66A-A38D-4518-BEDE-C1CDC908B221}" destId="{E8C2B5B3-4F54-492C-9652-D0D7BB83858B}" srcOrd="19" destOrd="0" presId="urn:microsoft.com/office/officeart/2005/8/layout/list1"/>
    <dgm:cxn modelId="{23BD277C-44D8-47F6-A369-26715A4C74A9}" type="presParOf" srcId="{B6E7B66A-A38D-4518-BEDE-C1CDC908B221}" destId="{01F403FE-09F5-448A-9B5C-446E5EEDE6B2}" srcOrd="20" destOrd="0" presId="urn:microsoft.com/office/officeart/2005/8/layout/list1"/>
    <dgm:cxn modelId="{48A26678-AD31-4234-8DA6-861ED252C925}" type="presParOf" srcId="{01F403FE-09F5-448A-9B5C-446E5EEDE6B2}" destId="{E2B247D0-FE2E-4AC2-B59B-A3145DFEB883}" srcOrd="0" destOrd="0" presId="urn:microsoft.com/office/officeart/2005/8/layout/list1"/>
    <dgm:cxn modelId="{9A8D2DB2-6448-448F-BF2D-D3DDB5192070}" type="presParOf" srcId="{01F403FE-09F5-448A-9B5C-446E5EEDE6B2}" destId="{2E1B1767-5910-4192-85A6-EF1A6BCEEABD}" srcOrd="1" destOrd="0" presId="urn:microsoft.com/office/officeart/2005/8/layout/list1"/>
    <dgm:cxn modelId="{0823C566-B555-44A7-8FF1-F3DDD80684E0}" type="presParOf" srcId="{B6E7B66A-A38D-4518-BEDE-C1CDC908B221}" destId="{0A975776-242D-460A-9386-79BA71D5384C}" srcOrd="21" destOrd="0" presId="urn:microsoft.com/office/officeart/2005/8/layout/list1"/>
    <dgm:cxn modelId="{106E330C-0EE5-42F9-88F5-C50B6C347853}" type="presParOf" srcId="{B6E7B66A-A38D-4518-BEDE-C1CDC908B221}" destId="{C373C859-0B43-4578-9D26-A0A711E7543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EF915E2-36F1-48C9-BD4E-CF3F09B046D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D9F5FEE-C131-4350-AD7E-AED8F85E766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Стилістичні </a:t>
          </a:r>
          <a:r>
            <a:rPr lang="uk-UA" b="1" dirty="0" err="1" smtClean="0">
              <a:solidFill>
                <a:schemeClr val="bg1"/>
              </a:solidFill>
            </a:rPr>
            <a:t>фукнкції</a:t>
          </a:r>
          <a:r>
            <a:rPr lang="uk-UA" b="1" dirty="0" smtClean="0">
              <a:solidFill>
                <a:schemeClr val="bg1"/>
              </a:solidFill>
            </a:rPr>
            <a:t> синонімів</a:t>
          </a:r>
          <a:endParaRPr lang="ru-RU" b="1" dirty="0">
            <a:solidFill>
              <a:schemeClr val="bg1"/>
            </a:solidFill>
          </a:endParaRPr>
        </a:p>
      </dgm:t>
    </dgm:pt>
    <dgm:pt modelId="{809CC905-1F78-40BB-B70F-7066C1461825}" type="parTrans" cxnId="{C8578D77-959E-40AD-860B-FB8E00544019}">
      <dgm:prSet/>
      <dgm:spPr/>
      <dgm:t>
        <a:bodyPr/>
        <a:lstStyle/>
        <a:p>
          <a:endParaRPr lang="ru-RU"/>
        </a:p>
      </dgm:t>
    </dgm:pt>
    <dgm:pt modelId="{2157CA36-9973-4510-A21C-33F570856EDC}" type="sibTrans" cxnId="{C8578D77-959E-40AD-860B-FB8E00544019}">
      <dgm:prSet/>
      <dgm:spPr/>
      <dgm:t>
        <a:bodyPr/>
        <a:lstStyle/>
        <a:p>
          <a:endParaRPr lang="ru-RU"/>
        </a:p>
      </dgm:t>
    </dgm:pt>
    <dgm:pt modelId="{714FFC58-316D-4548-8072-0FEDAE976ED1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заміщення</a:t>
          </a:r>
          <a:endParaRPr lang="ru-RU" b="1" dirty="0">
            <a:solidFill>
              <a:schemeClr val="bg1"/>
            </a:solidFill>
          </a:endParaRPr>
        </a:p>
      </dgm:t>
    </dgm:pt>
    <dgm:pt modelId="{E33C4383-96F6-4130-911C-C6BFD6923E7F}" type="parTrans" cxnId="{606CE932-9B07-4C78-B063-9E21E7FF2933}">
      <dgm:prSet/>
      <dgm:spPr/>
      <dgm:t>
        <a:bodyPr/>
        <a:lstStyle/>
        <a:p>
          <a:endParaRPr lang="ru-RU"/>
        </a:p>
      </dgm:t>
    </dgm:pt>
    <dgm:pt modelId="{5988A351-49C2-43A7-904E-4478F1512243}" type="sibTrans" cxnId="{606CE932-9B07-4C78-B063-9E21E7FF2933}">
      <dgm:prSet/>
      <dgm:spPr/>
      <dgm:t>
        <a:bodyPr/>
        <a:lstStyle/>
        <a:p>
          <a:endParaRPr lang="ru-RU"/>
        </a:p>
      </dgm:t>
    </dgm:pt>
    <dgm:pt modelId="{F4ED0AA6-3609-48E0-9882-2F2D5DC4E0DC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експресивізація</a:t>
          </a:r>
          <a:endParaRPr lang="ru-RU" b="1" dirty="0">
            <a:solidFill>
              <a:schemeClr val="bg1"/>
            </a:solidFill>
          </a:endParaRPr>
        </a:p>
      </dgm:t>
    </dgm:pt>
    <dgm:pt modelId="{3BCA9B7D-C5D5-427F-B9E0-6FD954CA5EB8}" type="parTrans" cxnId="{8500BDA6-A07E-4546-A533-6B1A8E9DEB3C}">
      <dgm:prSet/>
      <dgm:spPr/>
      <dgm:t>
        <a:bodyPr/>
        <a:lstStyle/>
        <a:p>
          <a:endParaRPr lang="ru-RU"/>
        </a:p>
      </dgm:t>
    </dgm:pt>
    <dgm:pt modelId="{7A1F5A0E-B000-47BC-8703-CC28B0C2F82F}" type="sibTrans" cxnId="{8500BDA6-A07E-4546-A533-6B1A8E9DEB3C}">
      <dgm:prSet/>
      <dgm:spPr/>
      <dgm:t>
        <a:bodyPr/>
        <a:lstStyle/>
        <a:p>
          <a:endParaRPr lang="ru-RU"/>
        </a:p>
      </dgm:t>
    </dgm:pt>
    <dgm:pt modelId="{2234BCAE-7A4C-40E5-95D9-78E3890FE05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уточнення</a:t>
          </a:r>
          <a:r>
            <a:rPr lang="ru-RU" b="1" dirty="0" smtClean="0">
              <a:solidFill>
                <a:schemeClr val="bg1"/>
              </a:solidFill>
            </a:rPr>
            <a:t>, </a:t>
          </a:r>
          <a:endParaRPr lang="ru-RU" b="1" dirty="0">
            <a:solidFill>
              <a:schemeClr val="bg1"/>
            </a:solidFill>
          </a:endParaRPr>
        </a:p>
      </dgm:t>
    </dgm:pt>
    <dgm:pt modelId="{F9AAE999-7CD8-432B-B993-A6615B8EC674}" type="parTrans" cxnId="{5933042B-B8E3-44E2-BA07-4D8FFD78504F}">
      <dgm:prSet/>
      <dgm:spPr/>
      <dgm:t>
        <a:bodyPr/>
        <a:lstStyle/>
        <a:p>
          <a:endParaRPr lang="ru-RU"/>
        </a:p>
      </dgm:t>
    </dgm:pt>
    <dgm:pt modelId="{17949FA3-BEEB-4017-B36F-D6F37BC2C6DD}" type="sibTrans" cxnId="{5933042B-B8E3-44E2-BA07-4D8FFD78504F}">
      <dgm:prSet/>
      <dgm:spPr/>
      <dgm:t>
        <a:bodyPr/>
        <a:lstStyle/>
        <a:p>
          <a:endParaRPr lang="ru-RU"/>
        </a:p>
      </dgm:t>
    </dgm:pt>
    <dgm:pt modelId="{9CDD66CF-9094-425F-9E62-E9C1F8E4E062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увиразнення</a:t>
          </a:r>
          <a:endParaRPr lang="ru-RU" b="1" dirty="0">
            <a:solidFill>
              <a:schemeClr val="bg1"/>
            </a:solidFill>
          </a:endParaRPr>
        </a:p>
      </dgm:t>
    </dgm:pt>
    <dgm:pt modelId="{FFEA09CC-44E9-4724-869E-496B6F76F6C8}" type="parTrans" cxnId="{1CFA6373-2265-4C06-80E5-5ADCC34B9B9C}">
      <dgm:prSet/>
      <dgm:spPr/>
      <dgm:t>
        <a:bodyPr/>
        <a:lstStyle/>
        <a:p>
          <a:endParaRPr lang="ru-RU"/>
        </a:p>
      </dgm:t>
    </dgm:pt>
    <dgm:pt modelId="{9F1DEABA-A908-492A-A665-B20C9DF7D20F}" type="sibTrans" cxnId="{1CFA6373-2265-4C06-80E5-5ADCC34B9B9C}">
      <dgm:prSet/>
      <dgm:spPr/>
      <dgm:t>
        <a:bodyPr/>
        <a:lstStyle/>
        <a:p>
          <a:endParaRPr lang="ru-RU"/>
        </a:p>
      </dgm:t>
    </dgm:pt>
    <dgm:pt modelId="{F04A9CF7-5432-4410-AAD5-9FBFDEC44701}" type="pres">
      <dgm:prSet presAssocID="{3EF915E2-36F1-48C9-BD4E-CF3F09B046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EB5C5B-5669-44A5-B8A5-AD381ACAA70E}" type="pres">
      <dgm:prSet presAssocID="{2D9F5FEE-C131-4350-AD7E-AED8F85E766C}" presName="vertOne" presStyleCnt="0"/>
      <dgm:spPr/>
    </dgm:pt>
    <dgm:pt modelId="{F4B910BF-E954-41FF-9F0E-4F1D3A4B6677}" type="pres">
      <dgm:prSet presAssocID="{2D9F5FEE-C131-4350-AD7E-AED8F85E76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3D8C0-B312-47B6-BD98-88484FA7116B}" type="pres">
      <dgm:prSet presAssocID="{2D9F5FEE-C131-4350-AD7E-AED8F85E766C}" presName="parTransOne" presStyleCnt="0"/>
      <dgm:spPr/>
    </dgm:pt>
    <dgm:pt modelId="{5E4EBE47-79D5-40D1-B5A2-DE7374D3C4D0}" type="pres">
      <dgm:prSet presAssocID="{2D9F5FEE-C131-4350-AD7E-AED8F85E766C}" presName="horzOne" presStyleCnt="0"/>
      <dgm:spPr/>
    </dgm:pt>
    <dgm:pt modelId="{47122748-31AF-4C90-8F28-488B7C65D2A7}" type="pres">
      <dgm:prSet presAssocID="{714FFC58-316D-4548-8072-0FEDAE976ED1}" presName="vertTwo" presStyleCnt="0"/>
      <dgm:spPr/>
    </dgm:pt>
    <dgm:pt modelId="{0AC21C7B-C2C2-4411-A3BD-7AA475C14429}" type="pres">
      <dgm:prSet presAssocID="{714FFC58-316D-4548-8072-0FEDAE976ED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FC07E-FA4A-4BAB-B6F6-175D174D8056}" type="pres">
      <dgm:prSet presAssocID="{714FFC58-316D-4548-8072-0FEDAE976ED1}" presName="parTransTwo" presStyleCnt="0"/>
      <dgm:spPr/>
    </dgm:pt>
    <dgm:pt modelId="{5EE4D451-16A1-4B30-9583-ABE5BB460D05}" type="pres">
      <dgm:prSet presAssocID="{714FFC58-316D-4548-8072-0FEDAE976ED1}" presName="horzTwo" presStyleCnt="0"/>
      <dgm:spPr/>
    </dgm:pt>
    <dgm:pt modelId="{8D866521-0BF1-4BE7-8E0B-8562DE8E9E6E}" type="pres">
      <dgm:prSet presAssocID="{2234BCAE-7A4C-40E5-95D9-78E3890FE051}" presName="vertThree" presStyleCnt="0"/>
      <dgm:spPr/>
    </dgm:pt>
    <dgm:pt modelId="{3BB56A94-9742-4558-9960-BEA9ED0A9CAB}" type="pres">
      <dgm:prSet presAssocID="{2234BCAE-7A4C-40E5-95D9-78E3890FE05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46BBFA-EE5E-44ED-B05F-D3EC421D778E}" type="pres">
      <dgm:prSet presAssocID="{2234BCAE-7A4C-40E5-95D9-78E3890FE051}" presName="horzThree" presStyleCnt="0"/>
      <dgm:spPr/>
    </dgm:pt>
    <dgm:pt modelId="{A7664965-3743-4EA6-BC28-ED07F47624EE}" type="pres">
      <dgm:prSet presAssocID="{17949FA3-BEEB-4017-B36F-D6F37BC2C6DD}" presName="sibSpaceThree" presStyleCnt="0"/>
      <dgm:spPr/>
    </dgm:pt>
    <dgm:pt modelId="{A94F5002-86D6-402E-A084-6026A0FCED4F}" type="pres">
      <dgm:prSet presAssocID="{9CDD66CF-9094-425F-9E62-E9C1F8E4E062}" presName="vertThree" presStyleCnt="0"/>
      <dgm:spPr/>
    </dgm:pt>
    <dgm:pt modelId="{067967CC-1DDE-424E-A195-1941078655FB}" type="pres">
      <dgm:prSet presAssocID="{9CDD66CF-9094-425F-9E62-E9C1F8E4E06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8C8052-A0C1-4405-9501-911772E9930B}" type="pres">
      <dgm:prSet presAssocID="{9CDD66CF-9094-425F-9E62-E9C1F8E4E062}" presName="horzThree" presStyleCnt="0"/>
      <dgm:spPr/>
    </dgm:pt>
    <dgm:pt modelId="{3C17C9B4-A182-48AC-A7DF-E693A35A054B}" type="pres">
      <dgm:prSet presAssocID="{5988A351-49C2-43A7-904E-4478F1512243}" presName="sibSpaceTwo" presStyleCnt="0"/>
      <dgm:spPr/>
    </dgm:pt>
    <dgm:pt modelId="{30D7D1A1-18C7-4F12-8D73-A79456A82530}" type="pres">
      <dgm:prSet presAssocID="{F4ED0AA6-3609-48E0-9882-2F2D5DC4E0DC}" presName="vertTwo" presStyleCnt="0"/>
      <dgm:spPr/>
    </dgm:pt>
    <dgm:pt modelId="{05CD1255-593B-4A2F-8178-763DCA91C005}" type="pres">
      <dgm:prSet presAssocID="{F4ED0AA6-3609-48E0-9882-2F2D5DC4E0D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076DED-3FF3-4CB4-9E61-186F9C29BA90}" type="pres">
      <dgm:prSet presAssocID="{F4ED0AA6-3609-48E0-9882-2F2D5DC4E0DC}" presName="horzTwo" presStyleCnt="0"/>
      <dgm:spPr/>
    </dgm:pt>
  </dgm:ptLst>
  <dgm:cxnLst>
    <dgm:cxn modelId="{F3037EB2-667D-47A3-9B2E-B979423A5A1D}" type="presOf" srcId="{714FFC58-316D-4548-8072-0FEDAE976ED1}" destId="{0AC21C7B-C2C2-4411-A3BD-7AA475C14429}" srcOrd="0" destOrd="0" presId="urn:microsoft.com/office/officeart/2005/8/layout/hierarchy4"/>
    <dgm:cxn modelId="{8B847D22-AD90-44DA-BBE3-39E08F2A0201}" type="presOf" srcId="{F4ED0AA6-3609-48E0-9882-2F2D5DC4E0DC}" destId="{05CD1255-593B-4A2F-8178-763DCA91C005}" srcOrd="0" destOrd="0" presId="urn:microsoft.com/office/officeart/2005/8/layout/hierarchy4"/>
    <dgm:cxn modelId="{1CFA6373-2265-4C06-80E5-5ADCC34B9B9C}" srcId="{714FFC58-316D-4548-8072-0FEDAE976ED1}" destId="{9CDD66CF-9094-425F-9E62-E9C1F8E4E062}" srcOrd="1" destOrd="0" parTransId="{FFEA09CC-44E9-4724-869E-496B6F76F6C8}" sibTransId="{9F1DEABA-A908-492A-A665-B20C9DF7D20F}"/>
    <dgm:cxn modelId="{C8578D77-959E-40AD-860B-FB8E00544019}" srcId="{3EF915E2-36F1-48C9-BD4E-CF3F09B046D0}" destId="{2D9F5FEE-C131-4350-AD7E-AED8F85E766C}" srcOrd="0" destOrd="0" parTransId="{809CC905-1F78-40BB-B70F-7066C1461825}" sibTransId="{2157CA36-9973-4510-A21C-33F570856EDC}"/>
    <dgm:cxn modelId="{76EDFBCE-AC20-42D2-8E1E-FFC0F9F654FE}" type="presOf" srcId="{9CDD66CF-9094-425F-9E62-E9C1F8E4E062}" destId="{067967CC-1DDE-424E-A195-1941078655FB}" srcOrd="0" destOrd="0" presId="urn:microsoft.com/office/officeart/2005/8/layout/hierarchy4"/>
    <dgm:cxn modelId="{D189CB0D-A4F9-4ACB-BD49-F6B06E6590F9}" type="presOf" srcId="{2234BCAE-7A4C-40E5-95D9-78E3890FE051}" destId="{3BB56A94-9742-4558-9960-BEA9ED0A9CAB}" srcOrd="0" destOrd="0" presId="urn:microsoft.com/office/officeart/2005/8/layout/hierarchy4"/>
    <dgm:cxn modelId="{5FFF76B9-442E-4209-BE2F-77AB06A3DA77}" type="presOf" srcId="{3EF915E2-36F1-48C9-BD4E-CF3F09B046D0}" destId="{F04A9CF7-5432-4410-AAD5-9FBFDEC44701}" srcOrd="0" destOrd="0" presId="urn:microsoft.com/office/officeart/2005/8/layout/hierarchy4"/>
    <dgm:cxn modelId="{653DE9A4-B16A-452E-B744-CCBC70C01DFD}" type="presOf" srcId="{2D9F5FEE-C131-4350-AD7E-AED8F85E766C}" destId="{F4B910BF-E954-41FF-9F0E-4F1D3A4B6677}" srcOrd="0" destOrd="0" presId="urn:microsoft.com/office/officeart/2005/8/layout/hierarchy4"/>
    <dgm:cxn modelId="{8500BDA6-A07E-4546-A533-6B1A8E9DEB3C}" srcId="{2D9F5FEE-C131-4350-AD7E-AED8F85E766C}" destId="{F4ED0AA6-3609-48E0-9882-2F2D5DC4E0DC}" srcOrd="1" destOrd="0" parTransId="{3BCA9B7D-C5D5-427F-B9E0-6FD954CA5EB8}" sibTransId="{7A1F5A0E-B000-47BC-8703-CC28B0C2F82F}"/>
    <dgm:cxn modelId="{5933042B-B8E3-44E2-BA07-4D8FFD78504F}" srcId="{714FFC58-316D-4548-8072-0FEDAE976ED1}" destId="{2234BCAE-7A4C-40E5-95D9-78E3890FE051}" srcOrd="0" destOrd="0" parTransId="{F9AAE999-7CD8-432B-B993-A6615B8EC674}" sibTransId="{17949FA3-BEEB-4017-B36F-D6F37BC2C6DD}"/>
    <dgm:cxn modelId="{606CE932-9B07-4C78-B063-9E21E7FF2933}" srcId="{2D9F5FEE-C131-4350-AD7E-AED8F85E766C}" destId="{714FFC58-316D-4548-8072-0FEDAE976ED1}" srcOrd="0" destOrd="0" parTransId="{E33C4383-96F6-4130-911C-C6BFD6923E7F}" sibTransId="{5988A351-49C2-43A7-904E-4478F1512243}"/>
    <dgm:cxn modelId="{2EC694A1-2983-48F5-98A6-CB14E64BF3C0}" type="presParOf" srcId="{F04A9CF7-5432-4410-AAD5-9FBFDEC44701}" destId="{D9EB5C5B-5669-44A5-B8A5-AD381ACAA70E}" srcOrd="0" destOrd="0" presId="urn:microsoft.com/office/officeart/2005/8/layout/hierarchy4"/>
    <dgm:cxn modelId="{8E779D01-3A2D-42A5-B460-A616AD906E10}" type="presParOf" srcId="{D9EB5C5B-5669-44A5-B8A5-AD381ACAA70E}" destId="{F4B910BF-E954-41FF-9F0E-4F1D3A4B6677}" srcOrd="0" destOrd="0" presId="urn:microsoft.com/office/officeart/2005/8/layout/hierarchy4"/>
    <dgm:cxn modelId="{5079BE8B-B56D-4211-A8C8-0AD492C5D153}" type="presParOf" srcId="{D9EB5C5B-5669-44A5-B8A5-AD381ACAA70E}" destId="{0693D8C0-B312-47B6-BD98-88484FA7116B}" srcOrd="1" destOrd="0" presId="urn:microsoft.com/office/officeart/2005/8/layout/hierarchy4"/>
    <dgm:cxn modelId="{528EA149-C1F1-4B57-8884-A05E5D4653F9}" type="presParOf" srcId="{D9EB5C5B-5669-44A5-B8A5-AD381ACAA70E}" destId="{5E4EBE47-79D5-40D1-B5A2-DE7374D3C4D0}" srcOrd="2" destOrd="0" presId="urn:microsoft.com/office/officeart/2005/8/layout/hierarchy4"/>
    <dgm:cxn modelId="{445D6038-DB19-4A55-9DE5-D34D3D109145}" type="presParOf" srcId="{5E4EBE47-79D5-40D1-B5A2-DE7374D3C4D0}" destId="{47122748-31AF-4C90-8F28-488B7C65D2A7}" srcOrd="0" destOrd="0" presId="urn:microsoft.com/office/officeart/2005/8/layout/hierarchy4"/>
    <dgm:cxn modelId="{421A43F7-1D25-4610-951A-F9987C9BE1BC}" type="presParOf" srcId="{47122748-31AF-4C90-8F28-488B7C65D2A7}" destId="{0AC21C7B-C2C2-4411-A3BD-7AA475C14429}" srcOrd="0" destOrd="0" presId="urn:microsoft.com/office/officeart/2005/8/layout/hierarchy4"/>
    <dgm:cxn modelId="{B6F15162-6851-4662-8360-F39B13BDC9D2}" type="presParOf" srcId="{47122748-31AF-4C90-8F28-488B7C65D2A7}" destId="{AA3FC07E-FA4A-4BAB-B6F6-175D174D8056}" srcOrd="1" destOrd="0" presId="urn:microsoft.com/office/officeart/2005/8/layout/hierarchy4"/>
    <dgm:cxn modelId="{AD75DF8E-10D7-43E8-9F2D-467384A5FD47}" type="presParOf" srcId="{47122748-31AF-4C90-8F28-488B7C65D2A7}" destId="{5EE4D451-16A1-4B30-9583-ABE5BB460D05}" srcOrd="2" destOrd="0" presId="urn:microsoft.com/office/officeart/2005/8/layout/hierarchy4"/>
    <dgm:cxn modelId="{BDCA277C-0BC4-4B13-BEFB-24BCD2A51619}" type="presParOf" srcId="{5EE4D451-16A1-4B30-9583-ABE5BB460D05}" destId="{8D866521-0BF1-4BE7-8E0B-8562DE8E9E6E}" srcOrd="0" destOrd="0" presId="urn:microsoft.com/office/officeart/2005/8/layout/hierarchy4"/>
    <dgm:cxn modelId="{94AE5C24-86B1-4F7C-B3C4-3310B5A186B8}" type="presParOf" srcId="{8D866521-0BF1-4BE7-8E0B-8562DE8E9E6E}" destId="{3BB56A94-9742-4558-9960-BEA9ED0A9CAB}" srcOrd="0" destOrd="0" presId="urn:microsoft.com/office/officeart/2005/8/layout/hierarchy4"/>
    <dgm:cxn modelId="{EC0B1331-FBEB-4C61-A445-8CCFF6AF45DD}" type="presParOf" srcId="{8D866521-0BF1-4BE7-8E0B-8562DE8E9E6E}" destId="{1946BBFA-EE5E-44ED-B05F-D3EC421D778E}" srcOrd="1" destOrd="0" presId="urn:microsoft.com/office/officeart/2005/8/layout/hierarchy4"/>
    <dgm:cxn modelId="{35CC6758-C5F6-4F82-8520-6A14E6AB2F3F}" type="presParOf" srcId="{5EE4D451-16A1-4B30-9583-ABE5BB460D05}" destId="{A7664965-3743-4EA6-BC28-ED07F47624EE}" srcOrd="1" destOrd="0" presId="urn:microsoft.com/office/officeart/2005/8/layout/hierarchy4"/>
    <dgm:cxn modelId="{98FE5301-B31F-4D88-AA44-F529B16305F8}" type="presParOf" srcId="{5EE4D451-16A1-4B30-9583-ABE5BB460D05}" destId="{A94F5002-86D6-402E-A084-6026A0FCED4F}" srcOrd="2" destOrd="0" presId="urn:microsoft.com/office/officeart/2005/8/layout/hierarchy4"/>
    <dgm:cxn modelId="{DB7A22D7-19DB-42DF-8392-D70462482801}" type="presParOf" srcId="{A94F5002-86D6-402E-A084-6026A0FCED4F}" destId="{067967CC-1DDE-424E-A195-1941078655FB}" srcOrd="0" destOrd="0" presId="urn:microsoft.com/office/officeart/2005/8/layout/hierarchy4"/>
    <dgm:cxn modelId="{41C32E0E-3575-467B-9C90-04AB6CE55CBB}" type="presParOf" srcId="{A94F5002-86D6-402E-A084-6026A0FCED4F}" destId="{358C8052-A0C1-4405-9501-911772E9930B}" srcOrd="1" destOrd="0" presId="urn:microsoft.com/office/officeart/2005/8/layout/hierarchy4"/>
    <dgm:cxn modelId="{E358A20C-FB5C-4D68-AF2C-754D7B56EBE1}" type="presParOf" srcId="{5E4EBE47-79D5-40D1-B5A2-DE7374D3C4D0}" destId="{3C17C9B4-A182-48AC-A7DF-E693A35A054B}" srcOrd="1" destOrd="0" presId="urn:microsoft.com/office/officeart/2005/8/layout/hierarchy4"/>
    <dgm:cxn modelId="{72C8A1A0-DFA1-45DF-B904-D3665B7B9C5F}" type="presParOf" srcId="{5E4EBE47-79D5-40D1-B5A2-DE7374D3C4D0}" destId="{30D7D1A1-18C7-4F12-8D73-A79456A82530}" srcOrd="2" destOrd="0" presId="urn:microsoft.com/office/officeart/2005/8/layout/hierarchy4"/>
    <dgm:cxn modelId="{D5699BF1-5B2F-4F1A-AFE4-C5DED5504EE9}" type="presParOf" srcId="{30D7D1A1-18C7-4F12-8D73-A79456A82530}" destId="{05CD1255-593B-4A2F-8178-763DCA91C005}" srcOrd="0" destOrd="0" presId="urn:microsoft.com/office/officeart/2005/8/layout/hierarchy4"/>
    <dgm:cxn modelId="{0149693C-9012-4520-AB77-C4C77E7D0994}" type="presParOf" srcId="{30D7D1A1-18C7-4F12-8D73-A79456A82530}" destId="{F4076DED-3FF3-4CB4-9E61-186F9C29BA9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1E24C-BEA3-415F-9F17-628042E1F7A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AC9CB4-76F9-436A-8E6A-168A9D753A54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Слово </a:t>
          </a:r>
          <a:r>
            <a:rPr lang="uk-UA" b="1" dirty="0" err="1" smtClean="0">
              <a:solidFill>
                <a:srgbClr val="C00000"/>
              </a:solidFill>
            </a:rPr>
            <a:t>поліфункційне</a:t>
          </a:r>
          <a:endParaRPr lang="ru-RU" b="1" dirty="0">
            <a:solidFill>
              <a:srgbClr val="C00000"/>
            </a:solidFill>
          </a:endParaRPr>
        </a:p>
      </dgm:t>
    </dgm:pt>
    <dgm:pt modelId="{1F8EC113-A751-441F-970B-EBC43346C156}" type="parTrans" cxnId="{244E042A-68E2-40B2-93B1-E27927AC33BC}">
      <dgm:prSet/>
      <dgm:spPr/>
      <dgm:t>
        <a:bodyPr/>
        <a:lstStyle/>
        <a:p>
          <a:endParaRPr lang="ru-RU"/>
        </a:p>
      </dgm:t>
    </dgm:pt>
    <dgm:pt modelId="{9ADB21D4-2A76-48EB-B419-A3AD6CF12166}" type="sibTrans" cxnId="{244E042A-68E2-40B2-93B1-E27927AC33BC}">
      <dgm:prSet/>
      <dgm:spPr/>
      <dgm:t>
        <a:bodyPr/>
        <a:lstStyle/>
        <a:p>
          <a:endParaRPr lang="ru-RU"/>
        </a:p>
      </dgm:t>
    </dgm:pt>
    <dgm:pt modelId="{29AADF56-FCC0-46C7-BE47-CE4C6295945F}">
      <dgm:prSet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службово-граматична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3172B509-7BF7-4D54-B0EA-2AAFDE7A6125}" type="parTrans" cxnId="{553601E9-EBAB-4525-B5FF-7FCEEA27063F}">
      <dgm:prSet/>
      <dgm:spPr/>
      <dgm:t>
        <a:bodyPr/>
        <a:lstStyle/>
        <a:p>
          <a:endParaRPr lang="ru-RU"/>
        </a:p>
      </dgm:t>
    </dgm:pt>
    <dgm:pt modelId="{12EAC105-50C9-4967-94C8-580FCC5D40D5}" type="sibTrans" cxnId="{553601E9-EBAB-4525-B5FF-7FCEEA27063F}">
      <dgm:prSet/>
      <dgm:spPr/>
      <dgm:t>
        <a:bodyPr/>
        <a:lstStyle/>
        <a:p>
          <a:endParaRPr lang="ru-RU"/>
        </a:p>
      </dgm:t>
    </dgm:pt>
    <dgm:pt modelId="{A08CE6CA-BFFC-4D2C-BB52-80D74E42A93A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образно-</a:t>
          </a:r>
          <a:r>
            <a:rPr lang="ru-RU" b="1" dirty="0" err="1" smtClean="0">
              <a:solidFill>
                <a:schemeClr val="bg1"/>
              </a:solidFill>
            </a:rPr>
            <a:t>характеризувальна</a:t>
          </a:r>
          <a:endParaRPr lang="ru-RU" b="1" dirty="0">
            <a:solidFill>
              <a:schemeClr val="bg1"/>
            </a:solidFill>
          </a:endParaRPr>
        </a:p>
      </dgm:t>
    </dgm:pt>
    <dgm:pt modelId="{ABAC84C2-E4E1-4021-8522-424FEABA1D29}" type="parTrans" cxnId="{39709DC3-54E1-404B-AC4F-3860DAA03D42}">
      <dgm:prSet/>
      <dgm:spPr/>
      <dgm:t>
        <a:bodyPr/>
        <a:lstStyle/>
        <a:p>
          <a:endParaRPr lang="ru-RU"/>
        </a:p>
      </dgm:t>
    </dgm:pt>
    <dgm:pt modelId="{772C5A17-4023-4C9A-B33B-02AEE292721E}" type="sibTrans" cxnId="{39709DC3-54E1-404B-AC4F-3860DAA03D42}">
      <dgm:prSet/>
      <dgm:spPr/>
      <dgm:t>
        <a:bodyPr/>
        <a:lstStyle/>
        <a:p>
          <a:endParaRPr lang="ru-RU"/>
        </a:p>
      </dgm:t>
    </dgm:pt>
    <dgm:pt modelId="{23F5AFCA-05F7-4F36-AEC9-A3A03F74AE92}">
      <dgm:prSet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емотивна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функція</a:t>
          </a:r>
          <a:endParaRPr lang="ru-RU" b="1" dirty="0">
            <a:solidFill>
              <a:schemeClr val="bg1"/>
            </a:solidFill>
          </a:endParaRPr>
        </a:p>
      </dgm:t>
    </dgm:pt>
    <dgm:pt modelId="{695AEFF6-6948-4254-B9BA-3ACE3346FBE6}" type="parTrans" cxnId="{E92B4116-62E2-457C-954C-428EA5DB46E3}">
      <dgm:prSet/>
      <dgm:spPr/>
      <dgm:t>
        <a:bodyPr/>
        <a:lstStyle/>
        <a:p>
          <a:endParaRPr lang="ru-RU"/>
        </a:p>
      </dgm:t>
    </dgm:pt>
    <dgm:pt modelId="{64542FD9-490F-4B43-AD79-681F0F3F378B}" type="sibTrans" cxnId="{E92B4116-62E2-457C-954C-428EA5DB46E3}">
      <dgm:prSet/>
      <dgm:spPr/>
      <dgm:t>
        <a:bodyPr/>
        <a:lstStyle/>
        <a:p>
          <a:endParaRPr lang="ru-RU"/>
        </a:p>
      </dgm:t>
    </dgm:pt>
    <dgm:pt modelId="{D9288AA0-2167-44C0-BDB5-2126DC6ABD61}">
      <dgm:prSet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термінологіча</a:t>
          </a:r>
          <a:r>
            <a:rPr lang="ru-RU" b="1" dirty="0" smtClean="0">
              <a:solidFill>
                <a:schemeClr val="bg1"/>
              </a:solidFill>
            </a:rPr>
            <a:t> (</a:t>
          </a:r>
          <a:r>
            <a:rPr lang="ru-RU" b="1" dirty="0" err="1" smtClean="0">
              <a:solidFill>
                <a:schemeClr val="bg1"/>
              </a:solidFill>
            </a:rPr>
            <a:t>функція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дефініції</a:t>
          </a:r>
          <a:r>
            <a:rPr lang="ru-RU" b="1" dirty="0" smtClean="0">
              <a:solidFill>
                <a:schemeClr val="bg1"/>
              </a:solidFill>
            </a:rPr>
            <a:t>) </a:t>
          </a:r>
          <a:endParaRPr lang="ru-RU" b="1" dirty="0">
            <a:solidFill>
              <a:schemeClr val="bg1"/>
            </a:solidFill>
          </a:endParaRPr>
        </a:p>
      </dgm:t>
    </dgm:pt>
    <dgm:pt modelId="{AE0B382E-F6CD-4D66-B356-2816BD46613E}" type="parTrans" cxnId="{97C17C79-96B1-43C5-94E3-730D7050CBE8}">
      <dgm:prSet/>
      <dgm:spPr/>
      <dgm:t>
        <a:bodyPr/>
        <a:lstStyle/>
        <a:p>
          <a:endParaRPr lang="ru-RU"/>
        </a:p>
      </dgm:t>
    </dgm:pt>
    <dgm:pt modelId="{ABC35653-1B5E-4907-B5BE-208AEA4C0102}" type="sibTrans" cxnId="{97C17C79-96B1-43C5-94E3-730D7050CBE8}">
      <dgm:prSet/>
      <dgm:spPr/>
      <dgm:t>
        <a:bodyPr/>
        <a:lstStyle/>
        <a:p>
          <a:endParaRPr lang="ru-RU"/>
        </a:p>
      </dgm:t>
    </dgm:pt>
    <dgm:pt modelId="{A321FB0E-AD9D-4238-A861-E78F0BB5107A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номінативна</a:t>
          </a:r>
          <a:endParaRPr lang="ru-RU" b="1" dirty="0">
            <a:solidFill>
              <a:schemeClr val="bg1"/>
            </a:solidFill>
          </a:endParaRPr>
        </a:p>
      </dgm:t>
    </dgm:pt>
    <dgm:pt modelId="{C19D7BCE-B838-4DBD-A843-8E159065C34A}" type="parTrans" cxnId="{E6006527-3964-44DE-BE4C-F3E867078A13}">
      <dgm:prSet/>
      <dgm:spPr/>
      <dgm:t>
        <a:bodyPr/>
        <a:lstStyle/>
        <a:p>
          <a:endParaRPr lang="ru-RU"/>
        </a:p>
      </dgm:t>
    </dgm:pt>
    <dgm:pt modelId="{A1921BF5-13D5-4477-A00C-F815B253A389}" type="sibTrans" cxnId="{E6006527-3964-44DE-BE4C-F3E867078A13}">
      <dgm:prSet/>
      <dgm:spPr/>
      <dgm:t>
        <a:bodyPr/>
        <a:lstStyle/>
        <a:p>
          <a:endParaRPr lang="ru-RU"/>
        </a:p>
      </dgm:t>
    </dgm:pt>
    <dgm:pt modelId="{452A2A52-71A4-4EE6-8B51-6ADBDA661337}" type="pres">
      <dgm:prSet presAssocID="{1C41E24C-BEA3-415F-9F17-628042E1F7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ADA0A7-C4DC-4BD7-8E90-A0A7CA055F4D}" type="pres">
      <dgm:prSet presAssocID="{5EAC9CB4-76F9-436A-8E6A-168A9D753A54}" presName="node" presStyleLbl="node1" presStyleIdx="0" presStyleCnt="6" custLinFactNeighborX="2704" custLinFactNeighborY="-24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0D21E-5424-41BA-BF88-E8DE827B22F3}" type="pres">
      <dgm:prSet presAssocID="{9ADB21D4-2A76-48EB-B419-A3AD6CF12166}" presName="sibTrans" presStyleCnt="0"/>
      <dgm:spPr/>
    </dgm:pt>
    <dgm:pt modelId="{4F5617A4-6C2B-403D-BFA6-9F4B3743C189}" type="pres">
      <dgm:prSet presAssocID="{A321FB0E-AD9D-4238-A861-E78F0BB5107A}" presName="node" presStyleLbl="node1" presStyleIdx="1" presStyleCnt="6" custLinFactNeighborX="-12748" custLinFactNeighborY="-7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49A17-928F-492F-AE36-75DD4072216B}" type="pres">
      <dgm:prSet presAssocID="{A1921BF5-13D5-4477-A00C-F815B253A389}" presName="sibTrans" presStyleCnt="0"/>
      <dgm:spPr/>
    </dgm:pt>
    <dgm:pt modelId="{69D698B5-EB1A-4DE3-9368-9188F9DD879E}" type="pres">
      <dgm:prSet presAssocID="{D9288AA0-2167-44C0-BDB5-2126DC6ABD61}" presName="node" presStyleLbl="node1" presStyleIdx="2" presStyleCnt="6" custLinFactNeighborX="-33610" custLinFactNeighborY="1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B482F-A807-456E-9F09-04361DCB4FC4}" type="pres">
      <dgm:prSet presAssocID="{ABC35653-1B5E-4907-B5BE-208AEA4C0102}" presName="sibTrans" presStyleCnt="0"/>
      <dgm:spPr/>
    </dgm:pt>
    <dgm:pt modelId="{9C11E33E-59BD-4323-9C2C-3BA83787791F}" type="pres">
      <dgm:prSet presAssocID="{29AADF56-FCC0-46C7-BE47-CE4C6295945F}" presName="node" presStyleLbl="node1" presStyleIdx="3" presStyleCnt="6" custLinFactNeighborX="10431" custLinFactNeighborY="-4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E11D0-F0D1-4871-B77B-89027C8772F1}" type="pres">
      <dgm:prSet presAssocID="{12EAC105-50C9-4967-94C8-580FCC5D40D5}" presName="sibTrans" presStyleCnt="0"/>
      <dgm:spPr/>
    </dgm:pt>
    <dgm:pt modelId="{5411D040-7747-4F9C-AF91-1BBB7C222CE1}" type="pres">
      <dgm:prSet presAssocID="{A08CE6CA-BFFC-4D2C-BB52-80D74E42A93A}" presName="node" presStyleLbl="node1" presStyleIdx="4" presStyleCnt="6" custLinFactNeighborX="-8113" custLinFactNeighborY="-28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E3487-0703-4C3D-9EE0-D8F7DCE4ED3B}" type="pres">
      <dgm:prSet presAssocID="{772C5A17-4023-4C9A-B33B-02AEE292721E}" presName="sibTrans" presStyleCnt="0"/>
      <dgm:spPr/>
    </dgm:pt>
    <dgm:pt modelId="{254B5078-12FD-4482-85E6-6ED0B2502A8B}" type="pres">
      <dgm:prSet presAssocID="{23F5AFCA-05F7-4F36-AEC9-A3A03F74AE92}" presName="node" presStyleLbl="node1" presStyleIdx="5" presStyleCnt="6" custLinFactNeighborX="-19702" custLinFactNeighborY="-15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06A795-B44D-473D-AD47-6FB2E3880365}" type="presOf" srcId="{A08CE6CA-BFFC-4D2C-BB52-80D74E42A93A}" destId="{5411D040-7747-4F9C-AF91-1BBB7C222CE1}" srcOrd="0" destOrd="0" presId="urn:microsoft.com/office/officeart/2005/8/layout/default"/>
    <dgm:cxn modelId="{39709DC3-54E1-404B-AC4F-3860DAA03D42}" srcId="{1C41E24C-BEA3-415F-9F17-628042E1F7A5}" destId="{A08CE6CA-BFFC-4D2C-BB52-80D74E42A93A}" srcOrd="4" destOrd="0" parTransId="{ABAC84C2-E4E1-4021-8522-424FEABA1D29}" sibTransId="{772C5A17-4023-4C9A-B33B-02AEE292721E}"/>
    <dgm:cxn modelId="{46CD1E14-CEE1-4179-AF6E-172C990BB581}" type="presOf" srcId="{5EAC9CB4-76F9-436A-8E6A-168A9D753A54}" destId="{D1ADA0A7-C4DC-4BD7-8E90-A0A7CA055F4D}" srcOrd="0" destOrd="0" presId="urn:microsoft.com/office/officeart/2005/8/layout/default"/>
    <dgm:cxn modelId="{E92B4116-62E2-457C-954C-428EA5DB46E3}" srcId="{1C41E24C-BEA3-415F-9F17-628042E1F7A5}" destId="{23F5AFCA-05F7-4F36-AEC9-A3A03F74AE92}" srcOrd="5" destOrd="0" parTransId="{695AEFF6-6948-4254-B9BA-3ACE3346FBE6}" sibTransId="{64542FD9-490F-4B43-AD79-681F0F3F378B}"/>
    <dgm:cxn modelId="{A10F04D8-8261-42E2-85C5-3AB38BEA9686}" type="presOf" srcId="{A321FB0E-AD9D-4238-A861-E78F0BB5107A}" destId="{4F5617A4-6C2B-403D-BFA6-9F4B3743C189}" srcOrd="0" destOrd="0" presId="urn:microsoft.com/office/officeart/2005/8/layout/default"/>
    <dgm:cxn modelId="{846B5E0D-61A8-4041-B350-3C28869D370A}" type="presOf" srcId="{1C41E24C-BEA3-415F-9F17-628042E1F7A5}" destId="{452A2A52-71A4-4EE6-8B51-6ADBDA661337}" srcOrd="0" destOrd="0" presId="urn:microsoft.com/office/officeart/2005/8/layout/default"/>
    <dgm:cxn modelId="{244E042A-68E2-40B2-93B1-E27927AC33BC}" srcId="{1C41E24C-BEA3-415F-9F17-628042E1F7A5}" destId="{5EAC9CB4-76F9-436A-8E6A-168A9D753A54}" srcOrd="0" destOrd="0" parTransId="{1F8EC113-A751-441F-970B-EBC43346C156}" sibTransId="{9ADB21D4-2A76-48EB-B419-A3AD6CF12166}"/>
    <dgm:cxn modelId="{D5BAAB1D-957B-4746-89FD-B3B58BE68AE3}" type="presOf" srcId="{23F5AFCA-05F7-4F36-AEC9-A3A03F74AE92}" destId="{254B5078-12FD-4482-85E6-6ED0B2502A8B}" srcOrd="0" destOrd="0" presId="urn:microsoft.com/office/officeart/2005/8/layout/default"/>
    <dgm:cxn modelId="{E6006527-3964-44DE-BE4C-F3E867078A13}" srcId="{1C41E24C-BEA3-415F-9F17-628042E1F7A5}" destId="{A321FB0E-AD9D-4238-A861-E78F0BB5107A}" srcOrd="1" destOrd="0" parTransId="{C19D7BCE-B838-4DBD-A843-8E159065C34A}" sibTransId="{A1921BF5-13D5-4477-A00C-F815B253A389}"/>
    <dgm:cxn modelId="{7A9C85A5-BA37-4110-9645-9230BA2E5806}" type="presOf" srcId="{D9288AA0-2167-44C0-BDB5-2126DC6ABD61}" destId="{69D698B5-EB1A-4DE3-9368-9188F9DD879E}" srcOrd="0" destOrd="0" presId="urn:microsoft.com/office/officeart/2005/8/layout/default"/>
    <dgm:cxn modelId="{553601E9-EBAB-4525-B5FF-7FCEEA27063F}" srcId="{1C41E24C-BEA3-415F-9F17-628042E1F7A5}" destId="{29AADF56-FCC0-46C7-BE47-CE4C6295945F}" srcOrd="3" destOrd="0" parTransId="{3172B509-7BF7-4D54-B0EA-2AAFDE7A6125}" sibTransId="{12EAC105-50C9-4967-94C8-580FCC5D40D5}"/>
    <dgm:cxn modelId="{0820D767-BD33-49C3-82DF-0AEF85AFD528}" type="presOf" srcId="{29AADF56-FCC0-46C7-BE47-CE4C6295945F}" destId="{9C11E33E-59BD-4323-9C2C-3BA83787791F}" srcOrd="0" destOrd="0" presId="urn:microsoft.com/office/officeart/2005/8/layout/default"/>
    <dgm:cxn modelId="{97C17C79-96B1-43C5-94E3-730D7050CBE8}" srcId="{1C41E24C-BEA3-415F-9F17-628042E1F7A5}" destId="{D9288AA0-2167-44C0-BDB5-2126DC6ABD61}" srcOrd="2" destOrd="0" parTransId="{AE0B382E-F6CD-4D66-B356-2816BD46613E}" sibTransId="{ABC35653-1B5E-4907-B5BE-208AEA4C0102}"/>
    <dgm:cxn modelId="{F0597D2D-8A23-430D-960F-5C1DFC48D568}" type="presParOf" srcId="{452A2A52-71A4-4EE6-8B51-6ADBDA661337}" destId="{D1ADA0A7-C4DC-4BD7-8E90-A0A7CA055F4D}" srcOrd="0" destOrd="0" presId="urn:microsoft.com/office/officeart/2005/8/layout/default"/>
    <dgm:cxn modelId="{527476FD-3786-48BC-942E-9DB53A539C47}" type="presParOf" srcId="{452A2A52-71A4-4EE6-8B51-6ADBDA661337}" destId="{EA80D21E-5424-41BA-BF88-E8DE827B22F3}" srcOrd="1" destOrd="0" presId="urn:microsoft.com/office/officeart/2005/8/layout/default"/>
    <dgm:cxn modelId="{B5886FEE-88D8-49EB-9429-A1D088355849}" type="presParOf" srcId="{452A2A52-71A4-4EE6-8B51-6ADBDA661337}" destId="{4F5617A4-6C2B-403D-BFA6-9F4B3743C189}" srcOrd="2" destOrd="0" presId="urn:microsoft.com/office/officeart/2005/8/layout/default"/>
    <dgm:cxn modelId="{5693C0F2-8D5C-482C-87AD-871A10045412}" type="presParOf" srcId="{452A2A52-71A4-4EE6-8B51-6ADBDA661337}" destId="{78A49A17-928F-492F-AE36-75DD4072216B}" srcOrd="3" destOrd="0" presId="urn:microsoft.com/office/officeart/2005/8/layout/default"/>
    <dgm:cxn modelId="{D911B1D7-F440-44A6-8540-8436054FB7EF}" type="presParOf" srcId="{452A2A52-71A4-4EE6-8B51-6ADBDA661337}" destId="{69D698B5-EB1A-4DE3-9368-9188F9DD879E}" srcOrd="4" destOrd="0" presId="urn:microsoft.com/office/officeart/2005/8/layout/default"/>
    <dgm:cxn modelId="{52F67E41-E0D8-4308-975A-0A3D44F0EB7D}" type="presParOf" srcId="{452A2A52-71A4-4EE6-8B51-6ADBDA661337}" destId="{344B482F-A807-456E-9F09-04361DCB4FC4}" srcOrd="5" destOrd="0" presId="urn:microsoft.com/office/officeart/2005/8/layout/default"/>
    <dgm:cxn modelId="{2EF6554C-E179-40FB-9753-88B5FF305988}" type="presParOf" srcId="{452A2A52-71A4-4EE6-8B51-6ADBDA661337}" destId="{9C11E33E-59BD-4323-9C2C-3BA83787791F}" srcOrd="6" destOrd="0" presId="urn:microsoft.com/office/officeart/2005/8/layout/default"/>
    <dgm:cxn modelId="{E647E9FE-7F5E-461B-B397-69D5772BC5DD}" type="presParOf" srcId="{452A2A52-71A4-4EE6-8B51-6ADBDA661337}" destId="{EF8E11D0-F0D1-4871-B77B-89027C8772F1}" srcOrd="7" destOrd="0" presId="urn:microsoft.com/office/officeart/2005/8/layout/default"/>
    <dgm:cxn modelId="{CD6A066B-D980-44C7-AE04-FAB0F145442E}" type="presParOf" srcId="{452A2A52-71A4-4EE6-8B51-6ADBDA661337}" destId="{5411D040-7747-4F9C-AF91-1BBB7C222CE1}" srcOrd="8" destOrd="0" presId="urn:microsoft.com/office/officeart/2005/8/layout/default"/>
    <dgm:cxn modelId="{09F1210C-7C4B-4D2A-B7A3-C8053C5C313A}" type="presParOf" srcId="{452A2A52-71A4-4EE6-8B51-6ADBDA661337}" destId="{07EE3487-0703-4C3D-9EE0-D8F7DCE4ED3B}" srcOrd="9" destOrd="0" presId="urn:microsoft.com/office/officeart/2005/8/layout/default"/>
    <dgm:cxn modelId="{F2ABBE43-94E9-4742-9A9C-F0CA6646E0B6}" type="presParOf" srcId="{452A2A52-71A4-4EE6-8B51-6ADBDA661337}" destId="{254B5078-12FD-4482-85E6-6ED0B2502A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B51CE5A-CE3F-4068-811D-DFA4120D55AF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E8D36E12-A561-4DBE-82B8-4F1BDF30F4A2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                                                                                                         Офіційно-діловий</a:t>
          </a:r>
          <a:endParaRPr lang="ru-RU" sz="1800" b="1" dirty="0">
            <a:solidFill>
              <a:srgbClr val="002060"/>
            </a:solidFill>
          </a:endParaRPr>
        </a:p>
      </dgm:t>
    </dgm:pt>
    <dgm:pt modelId="{9B5A45B3-4D3F-4E77-B3D7-55524692522A}" type="parTrans" cxnId="{EC5352C6-C7F4-4562-A454-0F822CAF9C2B}">
      <dgm:prSet/>
      <dgm:spPr/>
      <dgm:t>
        <a:bodyPr/>
        <a:lstStyle/>
        <a:p>
          <a:endParaRPr lang="ru-RU"/>
        </a:p>
      </dgm:t>
    </dgm:pt>
    <dgm:pt modelId="{E15BE48F-D1BC-4E16-AE48-BE3E7F552FF4}" type="sibTrans" cxnId="{EC5352C6-C7F4-4562-A454-0F822CAF9C2B}">
      <dgm:prSet/>
      <dgm:spPr/>
      <dgm:t>
        <a:bodyPr/>
        <a:lstStyle/>
        <a:p>
          <a:endParaRPr lang="ru-RU"/>
        </a:p>
      </dgm:t>
    </dgm:pt>
    <dgm:pt modelId="{725FEB3A-5FB9-4811-828C-AE39E123C1EE}">
      <dgm:prSet phldrT="[Текст]" custT="1"/>
      <dgm:spPr/>
      <dgm:t>
        <a:bodyPr/>
        <a:lstStyle/>
        <a:p>
          <a:r>
            <a:rPr lang="uk-UA" sz="4000" dirty="0" smtClean="0">
              <a:solidFill>
                <a:srgbClr val="002060"/>
              </a:solidFill>
            </a:rPr>
            <a:t>Науковий</a:t>
          </a:r>
          <a:endParaRPr lang="ru-RU" sz="4000" dirty="0">
            <a:solidFill>
              <a:srgbClr val="002060"/>
            </a:solidFill>
          </a:endParaRPr>
        </a:p>
      </dgm:t>
    </dgm:pt>
    <dgm:pt modelId="{036A82C9-00E2-4795-9167-49175E39C11D}" type="parTrans" cxnId="{C9B83FC8-00BD-4847-9A6C-71F93B2294EC}">
      <dgm:prSet/>
      <dgm:spPr/>
      <dgm:t>
        <a:bodyPr/>
        <a:lstStyle/>
        <a:p>
          <a:endParaRPr lang="ru-RU"/>
        </a:p>
      </dgm:t>
    </dgm:pt>
    <dgm:pt modelId="{A674493C-7958-4F5D-87FB-FE43BD7FEAB1}" type="sibTrans" cxnId="{C9B83FC8-00BD-4847-9A6C-71F93B2294EC}">
      <dgm:prSet/>
      <dgm:spPr/>
      <dgm:t>
        <a:bodyPr/>
        <a:lstStyle/>
        <a:p>
          <a:endParaRPr lang="ru-RU"/>
        </a:p>
      </dgm:t>
    </dgm:pt>
    <dgm:pt modelId="{E62ABBDF-3E6D-463C-9C43-7E08026A65E9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Розмовний, художній, публіцистичний </a:t>
          </a:r>
          <a:endParaRPr lang="ru-RU" dirty="0">
            <a:solidFill>
              <a:srgbClr val="002060"/>
            </a:solidFill>
          </a:endParaRPr>
        </a:p>
      </dgm:t>
    </dgm:pt>
    <dgm:pt modelId="{C81193AB-E402-4CEB-9D43-41704519F4C0}" type="parTrans" cxnId="{475ABC4B-3B61-4F94-9DD4-7554D95855E9}">
      <dgm:prSet/>
      <dgm:spPr/>
      <dgm:t>
        <a:bodyPr/>
        <a:lstStyle/>
        <a:p>
          <a:endParaRPr lang="ru-RU"/>
        </a:p>
      </dgm:t>
    </dgm:pt>
    <dgm:pt modelId="{805CD0CA-A699-4B91-B1C3-4C54D5339B19}" type="sibTrans" cxnId="{475ABC4B-3B61-4F94-9DD4-7554D95855E9}">
      <dgm:prSet/>
      <dgm:spPr/>
      <dgm:t>
        <a:bodyPr/>
        <a:lstStyle/>
        <a:p>
          <a:endParaRPr lang="ru-RU"/>
        </a:p>
      </dgm:t>
    </dgm:pt>
    <dgm:pt modelId="{9AA0B6D4-3A34-4A19-8A4B-AFE8C95535B6}" type="pres">
      <dgm:prSet presAssocID="{0B51CE5A-CE3F-4068-811D-DFA4120D55AF}" presName="Name0" presStyleCnt="0">
        <dgm:presLayoutVars>
          <dgm:dir/>
          <dgm:animLvl val="lvl"/>
          <dgm:resizeHandles val="exact"/>
        </dgm:presLayoutVars>
      </dgm:prSet>
      <dgm:spPr/>
    </dgm:pt>
    <dgm:pt modelId="{568D18F3-FB15-4E3D-A078-EC32A676954C}" type="pres">
      <dgm:prSet presAssocID="{E8D36E12-A561-4DBE-82B8-4F1BDF30F4A2}" presName="Name8" presStyleCnt="0"/>
      <dgm:spPr/>
    </dgm:pt>
    <dgm:pt modelId="{1D322979-96F1-475C-B87B-B5E4853F13D9}" type="pres">
      <dgm:prSet presAssocID="{E8D36E12-A561-4DBE-82B8-4F1BDF30F4A2}" presName="level" presStyleLbl="node1" presStyleIdx="0" presStyleCnt="3" custLinFactNeighborX="-362" custLinFactNeighborY="-126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1999A-8CD6-4603-98C6-052A39903836}" type="pres">
      <dgm:prSet presAssocID="{E8D36E12-A561-4DBE-82B8-4F1BDF30F4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7EC92-0354-4048-9901-D2B7B69D6198}" type="pres">
      <dgm:prSet presAssocID="{725FEB3A-5FB9-4811-828C-AE39E123C1EE}" presName="Name8" presStyleCnt="0"/>
      <dgm:spPr/>
    </dgm:pt>
    <dgm:pt modelId="{670C1697-A1F2-49B0-AD31-C7253D280ED2}" type="pres">
      <dgm:prSet presAssocID="{725FEB3A-5FB9-4811-828C-AE39E123C1E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5B896-4EA9-40F5-9A8F-58FD92017A69}" type="pres">
      <dgm:prSet presAssocID="{725FEB3A-5FB9-4811-828C-AE39E123C1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1D615-E443-4F79-9A3F-72D695E8C3CD}" type="pres">
      <dgm:prSet presAssocID="{E62ABBDF-3E6D-463C-9C43-7E08026A65E9}" presName="Name8" presStyleCnt="0"/>
      <dgm:spPr/>
    </dgm:pt>
    <dgm:pt modelId="{B975EF80-2EA7-41ED-A8BA-A8E6D18F141D}" type="pres">
      <dgm:prSet presAssocID="{E62ABBDF-3E6D-463C-9C43-7E08026A65E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CBEFA-C6A8-40EB-A589-2100E41B1584}" type="pres">
      <dgm:prSet presAssocID="{E62ABBDF-3E6D-463C-9C43-7E08026A65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4564C-B5B0-497D-A21A-18EDC871AA25}" type="presOf" srcId="{725FEB3A-5FB9-4811-828C-AE39E123C1EE}" destId="{670C1697-A1F2-49B0-AD31-C7253D280ED2}" srcOrd="0" destOrd="0" presId="urn:microsoft.com/office/officeart/2005/8/layout/pyramid1"/>
    <dgm:cxn modelId="{4765919F-7AFB-4BBF-AB50-F3AB7B0713EC}" type="presOf" srcId="{E62ABBDF-3E6D-463C-9C43-7E08026A65E9}" destId="{771CBEFA-C6A8-40EB-A589-2100E41B1584}" srcOrd="1" destOrd="0" presId="urn:microsoft.com/office/officeart/2005/8/layout/pyramid1"/>
    <dgm:cxn modelId="{475ABC4B-3B61-4F94-9DD4-7554D95855E9}" srcId="{0B51CE5A-CE3F-4068-811D-DFA4120D55AF}" destId="{E62ABBDF-3E6D-463C-9C43-7E08026A65E9}" srcOrd="2" destOrd="0" parTransId="{C81193AB-E402-4CEB-9D43-41704519F4C0}" sibTransId="{805CD0CA-A699-4B91-B1C3-4C54D5339B19}"/>
    <dgm:cxn modelId="{93FAB92B-F451-4AE1-A5ED-D8B63FB946A3}" type="presOf" srcId="{725FEB3A-5FB9-4811-828C-AE39E123C1EE}" destId="{7BB5B896-4EA9-40F5-9A8F-58FD92017A69}" srcOrd="1" destOrd="0" presId="urn:microsoft.com/office/officeart/2005/8/layout/pyramid1"/>
    <dgm:cxn modelId="{61A9ABC6-1CF4-4660-9DA8-5143387BB7B0}" type="presOf" srcId="{E8D36E12-A561-4DBE-82B8-4F1BDF30F4A2}" destId="{D671999A-8CD6-4603-98C6-052A39903836}" srcOrd="1" destOrd="0" presId="urn:microsoft.com/office/officeart/2005/8/layout/pyramid1"/>
    <dgm:cxn modelId="{C9B83FC8-00BD-4847-9A6C-71F93B2294EC}" srcId="{0B51CE5A-CE3F-4068-811D-DFA4120D55AF}" destId="{725FEB3A-5FB9-4811-828C-AE39E123C1EE}" srcOrd="1" destOrd="0" parTransId="{036A82C9-00E2-4795-9167-49175E39C11D}" sibTransId="{A674493C-7958-4F5D-87FB-FE43BD7FEAB1}"/>
    <dgm:cxn modelId="{EC5352C6-C7F4-4562-A454-0F822CAF9C2B}" srcId="{0B51CE5A-CE3F-4068-811D-DFA4120D55AF}" destId="{E8D36E12-A561-4DBE-82B8-4F1BDF30F4A2}" srcOrd="0" destOrd="0" parTransId="{9B5A45B3-4D3F-4E77-B3D7-55524692522A}" sibTransId="{E15BE48F-D1BC-4E16-AE48-BE3E7F552FF4}"/>
    <dgm:cxn modelId="{1E694BAC-FC54-4925-AA95-2BFB570F18ED}" type="presOf" srcId="{E8D36E12-A561-4DBE-82B8-4F1BDF30F4A2}" destId="{1D322979-96F1-475C-B87B-B5E4853F13D9}" srcOrd="0" destOrd="0" presId="urn:microsoft.com/office/officeart/2005/8/layout/pyramid1"/>
    <dgm:cxn modelId="{60838064-5EFE-49A0-AEF4-2D2820AAE455}" type="presOf" srcId="{E62ABBDF-3E6D-463C-9C43-7E08026A65E9}" destId="{B975EF80-2EA7-41ED-A8BA-A8E6D18F141D}" srcOrd="0" destOrd="0" presId="urn:microsoft.com/office/officeart/2005/8/layout/pyramid1"/>
    <dgm:cxn modelId="{1397CF52-9282-4190-A869-68F48ED1582E}" type="presOf" srcId="{0B51CE5A-CE3F-4068-811D-DFA4120D55AF}" destId="{9AA0B6D4-3A34-4A19-8A4B-AFE8C95535B6}" srcOrd="0" destOrd="0" presId="urn:microsoft.com/office/officeart/2005/8/layout/pyramid1"/>
    <dgm:cxn modelId="{316DF46D-80E9-4524-B92E-3EC09D6519F1}" type="presParOf" srcId="{9AA0B6D4-3A34-4A19-8A4B-AFE8C95535B6}" destId="{568D18F3-FB15-4E3D-A078-EC32A676954C}" srcOrd="0" destOrd="0" presId="urn:microsoft.com/office/officeart/2005/8/layout/pyramid1"/>
    <dgm:cxn modelId="{DFE17695-0293-4A85-9C6D-FA25BAB91A2A}" type="presParOf" srcId="{568D18F3-FB15-4E3D-A078-EC32A676954C}" destId="{1D322979-96F1-475C-B87B-B5E4853F13D9}" srcOrd="0" destOrd="0" presId="urn:microsoft.com/office/officeart/2005/8/layout/pyramid1"/>
    <dgm:cxn modelId="{82AB061D-1158-4A2C-A26F-995BB733F0B5}" type="presParOf" srcId="{568D18F3-FB15-4E3D-A078-EC32A676954C}" destId="{D671999A-8CD6-4603-98C6-052A39903836}" srcOrd="1" destOrd="0" presId="urn:microsoft.com/office/officeart/2005/8/layout/pyramid1"/>
    <dgm:cxn modelId="{9DBFAEB8-DA2B-45F7-BCB1-78CCF7AF26AB}" type="presParOf" srcId="{9AA0B6D4-3A34-4A19-8A4B-AFE8C95535B6}" destId="{51A7EC92-0354-4048-9901-D2B7B69D6198}" srcOrd="1" destOrd="0" presId="urn:microsoft.com/office/officeart/2005/8/layout/pyramid1"/>
    <dgm:cxn modelId="{BAB5A01A-5E23-4351-93D3-84DCCF64DCD4}" type="presParOf" srcId="{51A7EC92-0354-4048-9901-D2B7B69D6198}" destId="{670C1697-A1F2-49B0-AD31-C7253D280ED2}" srcOrd="0" destOrd="0" presId="urn:microsoft.com/office/officeart/2005/8/layout/pyramid1"/>
    <dgm:cxn modelId="{8DA0D407-A439-4EA6-A820-2CA9A6AA6BCC}" type="presParOf" srcId="{51A7EC92-0354-4048-9901-D2B7B69D6198}" destId="{7BB5B896-4EA9-40F5-9A8F-58FD92017A69}" srcOrd="1" destOrd="0" presId="urn:microsoft.com/office/officeart/2005/8/layout/pyramid1"/>
    <dgm:cxn modelId="{D69AAAF1-B4BC-4CD9-B28A-B820583C8F9D}" type="presParOf" srcId="{9AA0B6D4-3A34-4A19-8A4B-AFE8C95535B6}" destId="{A241D615-E443-4F79-9A3F-72D695E8C3CD}" srcOrd="2" destOrd="0" presId="urn:microsoft.com/office/officeart/2005/8/layout/pyramid1"/>
    <dgm:cxn modelId="{58C4392A-DEC9-4B55-BBB4-A68792D23ADF}" type="presParOf" srcId="{A241D615-E443-4F79-9A3F-72D695E8C3CD}" destId="{B975EF80-2EA7-41ED-A8BA-A8E6D18F141D}" srcOrd="0" destOrd="0" presId="urn:microsoft.com/office/officeart/2005/8/layout/pyramid1"/>
    <dgm:cxn modelId="{CEB64B9F-8D88-4F2A-833B-A1A0DC938B4E}" type="presParOf" srcId="{A241D615-E443-4F79-9A3F-72D695E8C3CD}" destId="{771CBEFA-C6A8-40EB-A589-2100E41B15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EF1960C-3FE5-4368-8F6A-D7270C4FE579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B4AC66C-0592-4E4E-AADE-59F585782AAA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постійні, або </a:t>
          </a:r>
          <a:r>
            <a:rPr lang="uk-UA" sz="1600" b="1" i="1" dirty="0" smtClean="0">
              <a:solidFill>
                <a:srgbClr val="002060"/>
              </a:solidFill>
            </a:rPr>
            <a:t>загальномовні </a:t>
          </a:r>
          <a:endParaRPr lang="ru-RU" sz="1600" b="1" dirty="0">
            <a:solidFill>
              <a:srgbClr val="002060"/>
            </a:solidFill>
          </a:endParaRPr>
        </a:p>
      </dgm:t>
    </dgm:pt>
    <dgm:pt modelId="{B08A65F9-84AE-486B-A634-74C9AB5170FF}" type="parTrans" cxnId="{9C4D9B82-4724-44C4-8BCA-1B679CC69A68}">
      <dgm:prSet/>
      <dgm:spPr/>
      <dgm:t>
        <a:bodyPr/>
        <a:lstStyle/>
        <a:p>
          <a:endParaRPr lang="ru-RU"/>
        </a:p>
      </dgm:t>
    </dgm:pt>
    <dgm:pt modelId="{80EB700E-12F8-4EBE-AFAA-C92B1ADE8485}" type="sibTrans" cxnId="{9C4D9B82-4724-44C4-8BCA-1B679CC69A68}">
      <dgm:prSet/>
      <dgm:spPr/>
      <dgm:t>
        <a:bodyPr/>
        <a:lstStyle/>
        <a:p>
          <a:endParaRPr lang="ru-RU"/>
        </a:p>
      </dgm:t>
    </dgm:pt>
    <dgm:pt modelId="{EA243BC3-A817-4350-8EFD-731197611251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002060"/>
              </a:solidFill>
            </a:rPr>
            <a:t>контекстуальні </a:t>
          </a:r>
          <a:r>
            <a:rPr lang="uk-UA" sz="1600" b="1" dirty="0" smtClean="0">
              <a:solidFill>
                <a:srgbClr val="002060"/>
              </a:solidFill>
            </a:rPr>
            <a:t>(авторські) – </a:t>
          </a:r>
          <a:endParaRPr lang="ru-RU" sz="1600" b="1" dirty="0">
            <a:solidFill>
              <a:srgbClr val="002060"/>
            </a:solidFill>
          </a:endParaRPr>
        </a:p>
      </dgm:t>
    </dgm:pt>
    <dgm:pt modelId="{EE7D4980-3D13-49CA-B4BC-F7918392D745}" type="parTrans" cxnId="{0B264BA7-7BAA-44A9-8392-07C5B7335F8B}">
      <dgm:prSet/>
      <dgm:spPr/>
      <dgm:t>
        <a:bodyPr/>
        <a:lstStyle/>
        <a:p>
          <a:endParaRPr lang="ru-RU"/>
        </a:p>
      </dgm:t>
    </dgm:pt>
    <dgm:pt modelId="{BA247E8C-4CBC-45B2-BAC3-FDF4DD2192B4}" type="sibTrans" cxnId="{0B264BA7-7BAA-44A9-8392-07C5B7335F8B}">
      <dgm:prSet/>
      <dgm:spPr/>
      <dgm:t>
        <a:bodyPr/>
        <a:lstStyle/>
        <a:p>
          <a:endParaRPr lang="ru-RU"/>
        </a:p>
      </dgm:t>
    </dgm:pt>
    <dgm:pt modelId="{38D6732E-BE3C-4EFF-A564-A2D9655A71F9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пари слів, антонімічні зв’язки яких зрозумілі й поза контекстом, наприклад: </a:t>
          </a:r>
          <a:r>
            <a:rPr lang="uk-UA" sz="1600" b="1" i="1" dirty="0" smtClean="0">
              <a:solidFill>
                <a:srgbClr val="FFC000"/>
              </a:solidFill>
            </a:rPr>
            <a:t>так </a:t>
          </a:r>
          <a:r>
            <a:rPr lang="uk-UA" sz="1600" b="1" dirty="0" smtClean="0">
              <a:solidFill>
                <a:srgbClr val="FFC000"/>
              </a:solidFill>
            </a:rPr>
            <a:t>– </a:t>
          </a:r>
          <a:r>
            <a:rPr lang="uk-UA" sz="1600" b="1" i="1" dirty="0" smtClean="0">
              <a:solidFill>
                <a:srgbClr val="FFC000"/>
              </a:solidFill>
            </a:rPr>
            <a:t>ні</a:t>
          </a:r>
          <a:r>
            <a:rPr lang="uk-UA" sz="1600" b="1" dirty="0" smtClean="0">
              <a:solidFill>
                <a:srgbClr val="FFC000"/>
              </a:solidFill>
            </a:rPr>
            <a:t>, </a:t>
          </a:r>
          <a:r>
            <a:rPr lang="uk-UA" sz="1600" b="1" i="1" dirty="0" smtClean="0">
              <a:solidFill>
                <a:srgbClr val="FFC000"/>
              </a:solidFill>
            </a:rPr>
            <a:t>радіти </a:t>
          </a:r>
          <a:r>
            <a:rPr lang="uk-UA" sz="1600" b="1" dirty="0" smtClean="0">
              <a:solidFill>
                <a:srgbClr val="FFC000"/>
              </a:solidFill>
            </a:rPr>
            <a:t>– </a:t>
          </a:r>
          <a:r>
            <a:rPr lang="uk-UA" sz="1600" b="1" i="1" dirty="0" smtClean="0">
              <a:solidFill>
                <a:srgbClr val="FFC000"/>
              </a:solidFill>
            </a:rPr>
            <a:t>сумувати</a:t>
          </a:r>
          <a:r>
            <a:rPr lang="uk-UA" sz="1600" b="1" dirty="0" smtClean="0">
              <a:solidFill>
                <a:srgbClr val="FFC000"/>
              </a:solidFill>
            </a:rPr>
            <a:t>, </a:t>
          </a:r>
          <a:r>
            <a:rPr lang="uk-UA" sz="1600" b="1" i="1" dirty="0" smtClean="0">
              <a:solidFill>
                <a:srgbClr val="FFC000"/>
              </a:solidFill>
            </a:rPr>
            <a:t>геніальний </a:t>
          </a:r>
          <a:r>
            <a:rPr lang="uk-UA" sz="1600" b="1" dirty="0" smtClean="0">
              <a:solidFill>
                <a:srgbClr val="FFC000"/>
              </a:solidFill>
            </a:rPr>
            <a:t>– </a:t>
          </a:r>
          <a:r>
            <a:rPr lang="uk-UA" sz="1600" b="1" i="1" dirty="0" smtClean="0">
              <a:solidFill>
                <a:srgbClr val="FFC000"/>
              </a:solidFill>
            </a:rPr>
            <a:t>бездарний</a:t>
          </a:r>
          <a:r>
            <a:rPr lang="uk-UA" sz="1600" b="1" dirty="0" smtClean="0">
              <a:solidFill>
                <a:srgbClr val="FFC000"/>
              </a:solidFill>
            </a:rPr>
            <a:t>, </a:t>
          </a:r>
          <a:r>
            <a:rPr lang="uk-UA" sz="1600" b="1" i="1" dirty="0" smtClean="0">
              <a:solidFill>
                <a:srgbClr val="FFC000"/>
              </a:solidFill>
            </a:rPr>
            <a:t>егоїст </a:t>
          </a:r>
          <a:r>
            <a:rPr lang="uk-UA" sz="1600" b="1" dirty="0" smtClean="0">
              <a:solidFill>
                <a:srgbClr val="FFC000"/>
              </a:solidFill>
            </a:rPr>
            <a:t>– </a:t>
          </a:r>
          <a:r>
            <a:rPr lang="uk-UA" sz="1600" b="1" i="1" dirty="0" smtClean="0">
              <a:solidFill>
                <a:srgbClr val="FFC000"/>
              </a:solidFill>
            </a:rPr>
            <a:t>альтруїст</a:t>
          </a:r>
          <a:endParaRPr lang="ru-RU" sz="1600" b="1" dirty="0">
            <a:solidFill>
              <a:srgbClr val="FFC000"/>
            </a:solidFill>
          </a:endParaRPr>
        </a:p>
      </dgm:t>
    </dgm:pt>
    <dgm:pt modelId="{3D94251F-B048-4DD9-A06D-275B1F521ACB}" type="parTrans" cxnId="{1E62C752-174F-4399-9405-9623F1A57566}">
      <dgm:prSet/>
      <dgm:spPr/>
      <dgm:t>
        <a:bodyPr/>
        <a:lstStyle/>
        <a:p>
          <a:endParaRPr lang="ru-RU"/>
        </a:p>
      </dgm:t>
    </dgm:pt>
    <dgm:pt modelId="{D2F9E905-63FC-4CE5-AC1B-5D39A63D5FFA}" type="sibTrans" cxnId="{1E62C752-174F-4399-9405-9623F1A57566}">
      <dgm:prSet/>
      <dgm:spPr/>
      <dgm:t>
        <a:bodyPr/>
        <a:lstStyle/>
        <a:p>
          <a:endParaRPr lang="ru-RU"/>
        </a:p>
      </dgm:t>
    </dgm:pt>
    <dgm:pt modelId="{F1506A49-9E87-403C-8B68-49BEB9062BC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слова потенційно антонімічні (</a:t>
          </a:r>
          <a:r>
            <a:rPr lang="uk-UA" sz="1600" b="1" i="1" dirty="0" smtClean="0">
              <a:solidFill>
                <a:srgbClr val="FFC000"/>
              </a:solidFill>
            </a:rPr>
            <a:t>домашні справи </a:t>
          </a:r>
          <a:r>
            <a:rPr lang="uk-UA" sz="1600" b="1" dirty="0" smtClean="0">
              <a:solidFill>
                <a:srgbClr val="FFC000"/>
              </a:solidFill>
            </a:rPr>
            <a:t>(в Україні) – </a:t>
          </a:r>
          <a:r>
            <a:rPr lang="uk-UA" sz="1600" b="1" i="1" dirty="0" smtClean="0">
              <a:solidFill>
                <a:srgbClr val="FFC000"/>
              </a:solidFill>
            </a:rPr>
            <a:t>європейські справи</a:t>
          </a:r>
          <a:r>
            <a:rPr lang="uk-UA" sz="1600" b="1" dirty="0" smtClean="0">
              <a:solidFill>
                <a:srgbClr val="FFC000"/>
              </a:solidFill>
            </a:rPr>
            <a:t>)</a:t>
          </a:r>
          <a:endParaRPr lang="ru-RU" sz="1600" b="1" dirty="0">
            <a:solidFill>
              <a:srgbClr val="FFC000"/>
            </a:solidFill>
          </a:endParaRPr>
        </a:p>
      </dgm:t>
    </dgm:pt>
    <dgm:pt modelId="{D3AFF1B1-0F9D-44F5-B141-81169C92F655}" type="parTrans" cxnId="{C650A268-DD0F-4CD2-81CF-922161A3F5FE}">
      <dgm:prSet/>
      <dgm:spPr/>
      <dgm:t>
        <a:bodyPr/>
        <a:lstStyle/>
        <a:p>
          <a:endParaRPr lang="ru-RU"/>
        </a:p>
      </dgm:t>
    </dgm:pt>
    <dgm:pt modelId="{8C12205B-53E2-4276-93DA-80712145D035}" type="sibTrans" cxnId="{C650A268-DD0F-4CD2-81CF-922161A3F5FE}">
      <dgm:prSet/>
      <dgm:spPr/>
      <dgm:t>
        <a:bodyPr/>
        <a:lstStyle/>
        <a:p>
          <a:endParaRPr lang="ru-RU"/>
        </a:p>
      </dgm:t>
    </dgm:pt>
    <dgm:pt modelId="{15783252-E32E-4EA5-BFFD-4AF84727A21D}" type="pres">
      <dgm:prSet presAssocID="{3EF1960C-3FE5-4368-8F6A-D7270C4FE57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C8A25-A55C-4598-923D-3277DD009FCD}" type="pres">
      <dgm:prSet presAssocID="{3EF1960C-3FE5-4368-8F6A-D7270C4FE579}" presName="Background" presStyleLbl="node1" presStyleIdx="0" presStyleCnt="1"/>
      <dgm:spPr/>
    </dgm:pt>
    <dgm:pt modelId="{69345F69-17E8-4B28-860A-0EE90C4A4113}" type="pres">
      <dgm:prSet presAssocID="{3EF1960C-3FE5-4368-8F6A-D7270C4FE579}" presName="Divider" presStyleLbl="callout" presStyleIdx="0" presStyleCnt="1"/>
      <dgm:spPr/>
    </dgm:pt>
    <dgm:pt modelId="{92B0D333-ADC3-414D-92DE-D96C0B552736}" type="pres">
      <dgm:prSet presAssocID="{3EF1960C-3FE5-4368-8F6A-D7270C4FE57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9CED0-4E5E-4383-9103-CCF409A09CA9}" type="pres">
      <dgm:prSet presAssocID="{3EF1960C-3FE5-4368-8F6A-D7270C4FE579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3817-59B6-4B66-A8F6-7F657817E326}" type="pres">
      <dgm:prSet presAssocID="{3EF1960C-3FE5-4368-8F6A-D7270C4FE579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89633E2-B6A1-4856-AB65-53A095314140}" type="pres">
      <dgm:prSet presAssocID="{3EF1960C-3FE5-4368-8F6A-D7270C4FE579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F2AAE900-1ADA-468F-9595-195D91A42445}" type="pres">
      <dgm:prSet presAssocID="{3EF1960C-3FE5-4368-8F6A-D7270C4FE579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95A2E33-6CEF-45CF-84A7-94AB949895FC}" type="pres">
      <dgm:prSet presAssocID="{3EF1960C-3FE5-4368-8F6A-D7270C4FE579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F5DB5554-E385-4A79-918A-B0D615B5DD39}" type="presOf" srcId="{3EF1960C-3FE5-4368-8F6A-D7270C4FE579}" destId="{15783252-E32E-4EA5-BFFD-4AF84727A21D}" srcOrd="0" destOrd="0" presId="urn:microsoft.com/office/officeart/2009/3/layout/OpposingIdeas"/>
    <dgm:cxn modelId="{F9560A37-1FF8-4259-BA83-B8F1E0D8FD6D}" type="presOf" srcId="{38D6732E-BE3C-4EFF-A564-A2D9655A71F9}" destId="{92B0D333-ADC3-414D-92DE-D96C0B552736}" srcOrd="0" destOrd="0" presId="urn:microsoft.com/office/officeart/2009/3/layout/OpposingIdeas"/>
    <dgm:cxn modelId="{0B264BA7-7BAA-44A9-8392-07C5B7335F8B}" srcId="{3EF1960C-3FE5-4368-8F6A-D7270C4FE579}" destId="{EA243BC3-A817-4350-8EFD-731197611251}" srcOrd="1" destOrd="0" parTransId="{EE7D4980-3D13-49CA-B4BC-F7918392D745}" sibTransId="{BA247E8C-4CBC-45B2-BAC3-FDF4DD2192B4}"/>
    <dgm:cxn modelId="{C650A268-DD0F-4CD2-81CF-922161A3F5FE}" srcId="{EA243BC3-A817-4350-8EFD-731197611251}" destId="{F1506A49-9E87-403C-8B68-49BEB9062BC3}" srcOrd="0" destOrd="0" parTransId="{D3AFF1B1-0F9D-44F5-B141-81169C92F655}" sibTransId="{8C12205B-53E2-4276-93DA-80712145D035}"/>
    <dgm:cxn modelId="{19F2416C-0E0C-4388-AA86-754D6CCF9848}" type="presOf" srcId="{EA243BC3-A817-4350-8EFD-731197611251}" destId="{F2AAE900-1ADA-468F-9595-195D91A42445}" srcOrd="0" destOrd="0" presId="urn:microsoft.com/office/officeart/2009/3/layout/OpposingIdeas"/>
    <dgm:cxn modelId="{F4C9BA54-27D4-4801-837C-5EAE74F53D9C}" type="presOf" srcId="{EA243BC3-A817-4350-8EFD-731197611251}" destId="{495A2E33-6CEF-45CF-84A7-94AB949895FC}" srcOrd="1" destOrd="0" presId="urn:microsoft.com/office/officeart/2009/3/layout/OpposingIdeas"/>
    <dgm:cxn modelId="{46AC6188-D9AE-4573-889C-69487E053019}" type="presOf" srcId="{F1506A49-9E87-403C-8B68-49BEB9062BC3}" destId="{F089CED0-4E5E-4383-9103-CCF409A09CA9}" srcOrd="0" destOrd="0" presId="urn:microsoft.com/office/officeart/2009/3/layout/OpposingIdeas"/>
    <dgm:cxn modelId="{67E1418D-DA39-4F8D-A37C-4742BB1D5CA4}" type="presOf" srcId="{4B4AC66C-0592-4E4E-AADE-59F585782AAA}" destId="{9C813817-59B6-4B66-A8F6-7F657817E326}" srcOrd="0" destOrd="0" presId="urn:microsoft.com/office/officeart/2009/3/layout/OpposingIdeas"/>
    <dgm:cxn modelId="{1E62C752-174F-4399-9405-9623F1A57566}" srcId="{4B4AC66C-0592-4E4E-AADE-59F585782AAA}" destId="{38D6732E-BE3C-4EFF-A564-A2D9655A71F9}" srcOrd="0" destOrd="0" parTransId="{3D94251F-B048-4DD9-A06D-275B1F521ACB}" sibTransId="{D2F9E905-63FC-4CE5-AC1B-5D39A63D5FFA}"/>
    <dgm:cxn modelId="{14746FE9-FDFF-4257-839A-F50FC4D34CE1}" type="presOf" srcId="{4B4AC66C-0592-4E4E-AADE-59F585782AAA}" destId="{289633E2-B6A1-4856-AB65-53A095314140}" srcOrd="1" destOrd="0" presId="urn:microsoft.com/office/officeart/2009/3/layout/OpposingIdeas"/>
    <dgm:cxn modelId="{9C4D9B82-4724-44C4-8BCA-1B679CC69A68}" srcId="{3EF1960C-3FE5-4368-8F6A-D7270C4FE579}" destId="{4B4AC66C-0592-4E4E-AADE-59F585782AAA}" srcOrd="0" destOrd="0" parTransId="{B08A65F9-84AE-486B-A634-74C9AB5170FF}" sibTransId="{80EB700E-12F8-4EBE-AFAA-C92B1ADE8485}"/>
    <dgm:cxn modelId="{380CBD75-527A-412A-B326-3BDA3EFCBF60}" type="presParOf" srcId="{15783252-E32E-4EA5-BFFD-4AF84727A21D}" destId="{5B5C8A25-A55C-4598-923D-3277DD009FCD}" srcOrd="0" destOrd="0" presId="urn:microsoft.com/office/officeart/2009/3/layout/OpposingIdeas"/>
    <dgm:cxn modelId="{F1070C0C-B220-4AEA-AB49-C13A145F2219}" type="presParOf" srcId="{15783252-E32E-4EA5-BFFD-4AF84727A21D}" destId="{69345F69-17E8-4B28-860A-0EE90C4A4113}" srcOrd="1" destOrd="0" presId="urn:microsoft.com/office/officeart/2009/3/layout/OpposingIdeas"/>
    <dgm:cxn modelId="{5CD016BA-6FE3-46F9-BA55-D69A4C385512}" type="presParOf" srcId="{15783252-E32E-4EA5-BFFD-4AF84727A21D}" destId="{92B0D333-ADC3-414D-92DE-D96C0B552736}" srcOrd="2" destOrd="0" presId="urn:microsoft.com/office/officeart/2009/3/layout/OpposingIdeas"/>
    <dgm:cxn modelId="{5934AB0F-A098-4413-A6D6-6AA5BDDC98DD}" type="presParOf" srcId="{15783252-E32E-4EA5-BFFD-4AF84727A21D}" destId="{F089CED0-4E5E-4383-9103-CCF409A09CA9}" srcOrd="3" destOrd="0" presId="urn:microsoft.com/office/officeart/2009/3/layout/OpposingIdeas"/>
    <dgm:cxn modelId="{9E5497E8-95E6-4C8F-9889-3BD2BFAAE908}" type="presParOf" srcId="{15783252-E32E-4EA5-BFFD-4AF84727A21D}" destId="{9C813817-59B6-4B66-A8F6-7F657817E326}" srcOrd="4" destOrd="0" presId="urn:microsoft.com/office/officeart/2009/3/layout/OpposingIdeas"/>
    <dgm:cxn modelId="{3FA982EC-7C57-4236-9775-CEABBE1BEA9F}" type="presParOf" srcId="{15783252-E32E-4EA5-BFFD-4AF84727A21D}" destId="{289633E2-B6A1-4856-AB65-53A095314140}" srcOrd="5" destOrd="0" presId="urn:microsoft.com/office/officeart/2009/3/layout/OpposingIdeas"/>
    <dgm:cxn modelId="{851EA818-1563-4601-97E7-903D6559A4F4}" type="presParOf" srcId="{15783252-E32E-4EA5-BFFD-4AF84727A21D}" destId="{F2AAE900-1ADA-468F-9595-195D91A42445}" srcOrd="6" destOrd="0" presId="urn:microsoft.com/office/officeart/2009/3/layout/OpposingIdeas"/>
    <dgm:cxn modelId="{724BF480-AB12-44A5-A2CF-043AC328988E}" type="presParOf" srcId="{15783252-E32E-4EA5-BFFD-4AF84727A21D}" destId="{495A2E33-6CEF-45CF-84A7-94AB949895F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BEA6A87-E418-4A72-A2CB-F84DF1CC6D3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58AB5A4-2A32-4B3E-8B64-7712CD76A9F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Стилістика антонімів</a:t>
          </a:r>
          <a:endParaRPr lang="ru-RU" b="1" dirty="0">
            <a:solidFill>
              <a:schemeClr val="bg1"/>
            </a:solidFill>
          </a:endParaRPr>
        </a:p>
      </dgm:t>
    </dgm:pt>
    <dgm:pt modelId="{E4769A62-C3C9-4CD7-979E-FAAB27E03740}" type="parTrans" cxnId="{98D8A5A0-1FF8-4718-A9F8-D7CDF159A518}">
      <dgm:prSet/>
      <dgm:spPr/>
      <dgm:t>
        <a:bodyPr/>
        <a:lstStyle/>
        <a:p>
          <a:endParaRPr lang="ru-RU"/>
        </a:p>
      </dgm:t>
    </dgm:pt>
    <dgm:pt modelId="{0A4D22AD-F2FD-4B50-BB00-0A6AE1E854CB}" type="sibTrans" cxnId="{98D8A5A0-1FF8-4718-A9F8-D7CDF159A518}">
      <dgm:prSet/>
      <dgm:spPr/>
      <dgm:t>
        <a:bodyPr/>
        <a:lstStyle/>
        <a:p>
          <a:endParaRPr lang="ru-RU"/>
        </a:p>
      </dgm:t>
    </dgm:pt>
    <dgm:pt modelId="{0DDC783E-194C-4295-85F9-9CFE87322C7C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антитеза</a:t>
          </a:r>
          <a:endParaRPr lang="ru-RU" b="1" dirty="0">
            <a:solidFill>
              <a:schemeClr val="bg1"/>
            </a:solidFill>
          </a:endParaRPr>
        </a:p>
      </dgm:t>
    </dgm:pt>
    <dgm:pt modelId="{E939B3E3-49C0-40D2-9CE7-687C9B32EA9E}" type="parTrans" cxnId="{823E5BEA-2304-45E0-A57C-9131F313B2E5}">
      <dgm:prSet/>
      <dgm:spPr/>
      <dgm:t>
        <a:bodyPr/>
        <a:lstStyle/>
        <a:p>
          <a:endParaRPr lang="ru-RU"/>
        </a:p>
      </dgm:t>
    </dgm:pt>
    <dgm:pt modelId="{B81AB2CA-1DCC-4DA1-B76C-044E1F124125}" type="sibTrans" cxnId="{823E5BEA-2304-45E0-A57C-9131F313B2E5}">
      <dgm:prSet/>
      <dgm:spPr/>
      <dgm:t>
        <a:bodyPr/>
        <a:lstStyle/>
        <a:p>
          <a:endParaRPr lang="ru-RU"/>
        </a:p>
      </dgm:t>
    </dgm:pt>
    <dgm:pt modelId="{05C44FFA-D39A-4E57-AE98-C22F91375997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антонімічна іронія</a:t>
          </a:r>
          <a:endParaRPr lang="ru-RU" b="1" dirty="0">
            <a:solidFill>
              <a:schemeClr val="bg1"/>
            </a:solidFill>
          </a:endParaRPr>
        </a:p>
      </dgm:t>
    </dgm:pt>
    <dgm:pt modelId="{5C96FC7C-E119-445F-94E3-38D39526D93E}" type="parTrans" cxnId="{4D469867-FC63-4101-A194-C1C5F6EDB754}">
      <dgm:prSet/>
      <dgm:spPr/>
      <dgm:t>
        <a:bodyPr/>
        <a:lstStyle/>
        <a:p>
          <a:endParaRPr lang="ru-RU"/>
        </a:p>
      </dgm:t>
    </dgm:pt>
    <dgm:pt modelId="{01465BBE-7C9C-4173-89F1-34A50E9AFF5E}" type="sibTrans" cxnId="{4D469867-FC63-4101-A194-C1C5F6EDB754}">
      <dgm:prSet/>
      <dgm:spPr/>
      <dgm:t>
        <a:bodyPr/>
        <a:lstStyle/>
        <a:p>
          <a:endParaRPr lang="ru-RU"/>
        </a:p>
      </dgm:t>
    </dgm:pt>
    <dgm:pt modelId="{DFC5D7F6-1D7D-44D9-8148-3357932430A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</a:t>
          </a:r>
          <a:r>
            <a:rPr lang="uk-UA" b="1" i="1" dirty="0" smtClean="0">
              <a:solidFill>
                <a:schemeClr val="bg1"/>
              </a:solidFill>
            </a:rPr>
            <a:t>оксиморон</a:t>
          </a:r>
          <a:endParaRPr lang="ru-RU" b="1" dirty="0">
            <a:solidFill>
              <a:schemeClr val="bg1"/>
            </a:solidFill>
          </a:endParaRPr>
        </a:p>
      </dgm:t>
    </dgm:pt>
    <dgm:pt modelId="{A9706584-8A03-447E-BF4E-28A8796DC0FB}" type="parTrans" cxnId="{7426F726-B2C8-47AC-9594-ED6271AFAA7F}">
      <dgm:prSet/>
      <dgm:spPr/>
      <dgm:t>
        <a:bodyPr/>
        <a:lstStyle/>
        <a:p>
          <a:endParaRPr lang="ru-RU"/>
        </a:p>
      </dgm:t>
    </dgm:pt>
    <dgm:pt modelId="{889CD0D2-1366-41EE-966D-4D34A9AC8A74}" type="sibTrans" cxnId="{7426F726-B2C8-47AC-9594-ED6271AFAA7F}">
      <dgm:prSet/>
      <dgm:spPr/>
      <dgm:t>
        <a:bodyPr/>
        <a:lstStyle/>
        <a:p>
          <a:endParaRPr lang="ru-RU"/>
        </a:p>
      </dgm:t>
    </dgm:pt>
    <dgm:pt modelId="{0135EDBB-588B-4450-B78E-28AF50DBE020}" type="pres">
      <dgm:prSet presAssocID="{3BEA6A87-E418-4A72-A2CB-F84DF1CC6D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8B7257-04F8-4CD6-B300-9D3504274E8C}" type="pres">
      <dgm:prSet presAssocID="{058AB5A4-2A32-4B3E-8B64-7712CD76A9F7}" presName="root1" presStyleCnt="0"/>
      <dgm:spPr/>
    </dgm:pt>
    <dgm:pt modelId="{FEFEE361-2EE3-4CC3-921F-6B91592F417B}" type="pres">
      <dgm:prSet presAssocID="{058AB5A4-2A32-4B3E-8B64-7712CD76A9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0B037-ED93-43FC-984D-235DD7BB9952}" type="pres">
      <dgm:prSet presAssocID="{058AB5A4-2A32-4B3E-8B64-7712CD76A9F7}" presName="level2hierChild" presStyleCnt="0"/>
      <dgm:spPr/>
    </dgm:pt>
    <dgm:pt modelId="{F6696261-F138-465F-A292-2B6797C75E27}" type="pres">
      <dgm:prSet presAssocID="{E939B3E3-49C0-40D2-9CE7-687C9B32EA9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E60C22D-E534-404C-B3F8-00E15F1ADB01}" type="pres">
      <dgm:prSet presAssocID="{E939B3E3-49C0-40D2-9CE7-687C9B32EA9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1AC4E70-1FC0-4634-BD58-42F2548B3248}" type="pres">
      <dgm:prSet presAssocID="{0DDC783E-194C-4295-85F9-9CFE87322C7C}" presName="root2" presStyleCnt="0"/>
      <dgm:spPr/>
    </dgm:pt>
    <dgm:pt modelId="{81C11004-865A-4265-A1CA-14994833CDF7}" type="pres">
      <dgm:prSet presAssocID="{0DDC783E-194C-4295-85F9-9CFE87322C7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0E8A98-D251-472A-84A2-38C1330A961C}" type="pres">
      <dgm:prSet presAssocID="{0DDC783E-194C-4295-85F9-9CFE87322C7C}" presName="level3hierChild" presStyleCnt="0"/>
      <dgm:spPr/>
    </dgm:pt>
    <dgm:pt modelId="{A46627D2-EC5D-4D03-87F0-840D33FC967E}" type="pres">
      <dgm:prSet presAssocID="{5C96FC7C-E119-445F-94E3-38D39526D93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5CFE628-284A-45D2-BD1E-F32E5B5F624E}" type="pres">
      <dgm:prSet presAssocID="{5C96FC7C-E119-445F-94E3-38D39526D93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9958F4C-EBBD-4E68-853B-39191155C614}" type="pres">
      <dgm:prSet presAssocID="{05C44FFA-D39A-4E57-AE98-C22F91375997}" presName="root2" presStyleCnt="0"/>
      <dgm:spPr/>
    </dgm:pt>
    <dgm:pt modelId="{638FA5CA-BED1-4A1B-9D8C-714AAD3098A4}" type="pres">
      <dgm:prSet presAssocID="{05C44FFA-D39A-4E57-AE98-C22F9137599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FC2757-1D9F-400D-892F-92FBFC5A2086}" type="pres">
      <dgm:prSet presAssocID="{05C44FFA-D39A-4E57-AE98-C22F91375997}" presName="level3hierChild" presStyleCnt="0"/>
      <dgm:spPr/>
    </dgm:pt>
    <dgm:pt modelId="{07FD6D4E-3B22-4704-B38E-B62539C1231C}" type="pres">
      <dgm:prSet presAssocID="{A9706584-8A03-447E-BF4E-28A8796DC0F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FA71324-EEF8-4F05-B395-41D19259D038}" type="pres">
      <dgm:prSet presAssocID="{A9706584-8A03-447E-BF4E-28A8796DC0F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72C70B0-C2A7-43EC-B05B-762AD954E9ED}" type="pres">
      <dgm:prSet presAssocID="{DFC5D7F6-1D7D-44D9-8148-3357932430AB}" presName="root2" presStyleCnt="0"/>
      <dgm:spPr/>
    </dgm:pt>
    <dgm:pt modelId="{BF9E5904-2C35-481E-A7E4-8C4378B39185}" type="pres">
      <dgm:prSet presAssocID="{DFC5D7F6-1D7D-44D9-8148-3357932430A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2F3563-FF22-495B-A4C2-C1727D18EF2A}" type="pres">
      <dgm:prSet presAssocID="{DFC5D7F6-1D7D-44D9-8148-3357932430AB}" presName="level3hierChild" presStyleCnt="0"/>
      <dgm:spPr/>
    </dgm:pt>
  </dgm:ptLst>
  <dgm:cxnLst>
    <dgm:cxn modelId="{4D469867-FC63-4101-A194-C1C5F6EDB754}" srcId="{058AB5A4-2A32-4B3E-8B64-7712CD76A9F7}" destId="{05C44FFA-D39A-4E57-AE98-C22F91375997}" srcOrd="1" destOrd="0" parTransId="{5C96FC7C-E119-445F-94E3-38D39526D93E}" sibTransId="{01465BBE-7C9C-4173-89F1-34A50E9AFF5E}"/>
    <dgm:cxn modelId="{0A9AF4C4-4FBC-4498-9808-AE0472E10D72}" type="presOf" srcId="{E939B3E3-49C0-40D2-9CE7-687C9B32EA9E}" destId="{FE60C22D-E534-404C-B3F8-00E15F1ADB01}" srcOrd="1" destOrd="0" presId="urn:microsoft.com/office/officeart/2008/layout/HorizontalMultiLevelHierarchy"/>
    <dgm:cxn modelId="{18DD0334-5B8C-4A7A-A066-557A36E5CC87}" type="presOf" srcId="{05C44FFA-D39A-4E57-AE98-C22F91375997}" destId="{638FA5CA-BED1-4A1B-9D8C-714AAD3098A4}" srcOrd="0" destOrd="0" presId="urn:microsoft.com/office/officeart/2008/layout/HorizontalMultiLevelHierarchy"/>
    <dgm:cxn modelId="{925E93C4-38EE-4BD5-94A5-1BC5CE0DC47F}" type="presOf" srcId="{A9706584-8A03-447E-BF4E-28A8796DC0FB}" destId="{CFA71324-EEF8-4F05-B395-41D19259D038}" srcOrd="1" destOrd="0" presId="urn:microsoft.com/office/officeart/2008/layout/HorizontalMultiLevelHierarchy"/>
    <dgm:cxn modelId="{0AACCD26-BA2A-40D6-B67B-8BA1012B2947}" type="presOf" srcId="{E939B3E3-49C0-40D2-9CE7-687C9B32EA9E}" destId="{F6696261-F138-465F-A292-2B6797C75E27}" srcOrd="0" destOrd="0" presId="urn:microsoft.com/office/officeart/2008/layout/HorizontalMultiLevelHierarchy"/>
    <dgm:cxn modelId="{31D53A89-985D-4818-B6D0-3765AA3F1883}" type="presOf" srcId="{058AB5A4-2A32-4B3E-8B64-7712CD76A9F7}" destId="{FEFEE361-2EE3-4CC3-921F-6B91592F417B}" srcOrd="0" destOrd="0" presId="urn:microsoft.com/office/officeart/2008/layout/HorizontalMultiLevelHierarchy"/>
    <dgm:cxn modelId="{7426F726-B2C8-47AC-9594-ED6271AFAA7F}" srcId="{058AB5A4-2A32-4B3E-8B64-7712CD76A9F7}" destId="{DFC5D7F6-1D7D-44D9-8148-3357932430AB}" srcOrd="2" destOrd="0" parTransId="{A9706584-8A03-447E-BF4E-28A8796DC0FB}" sibTransId="{889CD0D2-1366-41EE-966D-4D34A9AC8A74}"/>
    <dgm:cxn modelId="{7D1AB697-C376-489D-933D-8614AD0430C8}" type="presOf" srcId="{5C96FC7C-E119-445F-94E3-38D39526D93E}" destId="{F5CFE628-284A-45D2-BD1E-F32E5B5F624E}" srcOrd="1" destOrd="0" presId="urn:microsoft.com/office/officeart/2008/layout/HorizontalMultiLevelHierarchy"/>
    <dgm:cxn modelId="{98D8A5A0-1FF8-4718-A9F8-D7CDF159A518}" srcId="{3BEA6A87-E418-4A72-A2CB-F84DF1CC6D3D}" destId="{058AB5A4-2A32-4B3E-8B64-7712CD76A9F7}" srcOrd="0" destOrd="0" parTransId="{E4769A62-C3C9-4CD7-979E-FAAB27E03740}" sibTransId="{0A4D22AD-F2FD-4B50-BB00-0A6AE1E854CB}"/>
    <dgm:cxn modelId="{823E5BEA-2304-45E0-A57C-9131F313B2E5}" srcId="{058AB5A4-2A32-4B3E-8B64-7712CD76A9F7}" destId="{0DDC783E-194C-4295-85F9-9CFE87322C7C}" srcOrd="0" destOrd="0" parTransId="{E939B3E3-49C0-40D2-9CE7-687C9B32EA9E}" sibTransId="{B81AB2CA-1DCC-4DA1-B76C-044E1F124125}"/>
    <dgm:cxn modelId="{16FE6FD4-B8EE-4D5F-9C40-349F1FEC2D40}" type="presOf" srcId="{0DDC783E-194C-4295-85F9-9CFE87322C7C}" destId="{81C11004-865A-4265-A1CA-14994833CDF7}" srcOrd="0" destOrd="0" presId="urn:microsoft.com/office/officeart/2008/layout/HorizontalMultiLevelHierarchy"/>
    <dgm:cxn modelId="{3AD72DF3-49F8-4ED8-AB0F-C59BD19EF228}" type="presOf" srcId="{A9706584-8A03-447E-BF4E-28A8796DC0FB}" destId="{07FD6D4E-3B22-4704-B38E-B62539C1231C}" srcOrd="0" destOrd="0" presId="urn:microsoft.com/office/officeart/2008/layout/HorizontalMultiLevelHierarchy"/>
    <dgm:cxn modelId="{98734D2B-8B6E-4BC4-B7C2-4DFD2DD3C80E}" type="presOf" srcId="{DFC5D7F6-1D7D-44D9-8148-3357932430AB}" destId="{BF9E5904-2C35-481E-A7E4-8C4378B39185}" srcOrd="0" destOrd="0" presId="urn:microsoft.com/office/officeart/2008/layout/HorizontalMultiLevelHierarchy"/>
    <dgm:cxn modelId="{7634DDD3-1933-4EEE-BD36-46DFCCF4EAD2}" type="presOf" srcId="{3BEA6A87-E418-4A72-A2CB-F84DF1CC6D3D}" destId="{0135EDBB-588B-4450-B78E-28AF50DBE020}" srcOrd="0" destOrd="0" presId="urn:microsoft.com/office/officeart/2008/layout/HorizontalMultiLevelHierarchy"/>
    <dgm:cxn modelId="{84453B70-52BF-4C90-A377-DC88B4EC1355}" type="presOf" srcId="{5C96FC7C-E119-445F-94E3-38D39526D93E}" destId="{A46627D2-EC5D-4D03-87F0-840D33FC967E}" srcOrd="0" destOrd="0" presId="urn:microsoft.com/office/officeart/2008/layout/HorizontalMultiLevelHierarchy"/>
    <dgm:cxn modelId="{9D920ED0-742E-4164-883B-D3FB115861E1}" type="presParOf" srcId="{0135EDBB-588B-4450-B78E-28AF50DBE020}" destId="{AC8B7257-04F8-4CD6-B300-9D3504274E8C}" srcOrd="0" destOrd="0" presId="urn:microsoft.com/office/officeart/2008/layout/HorizontalMultiLevelHierarchy"/>
    <dgm:cxn modelId="{8E7603A8-4509-4003-B594-7E40609174A9}" type="presParOf" srcId="{AC8B7257-04F8-4CD6-B300-9D3504274E8C}" destId="{FEFEE361-2EE3-4CC3-921F-6B91592F417B}" srcOrd="0" destOrd="0" presId="urn:microsoft.com/office/officeart/2008/layout/HorizontalMultiLevelHierarchy"/>
    <dgm:cxn modelId="{F175ABC4-2873-4DA5-A6F0-48DC076AB69F}" type="presParOf" srcId="{AC8B7257-04F8-4CD6-B300-9D3504274E8C}" destId="{2570B037-ED93-43FC-984D-235DD7BB9952}" srcOrd="1" destOrd="0" presId="urn:microsoft.com/office/officeart/2008/layout/HorizontalMultiLevelHierarchy"/>
    <dgm:cxn modelId="{DF231995-5A48-41AD-8EAF-212A892E6C6E}" type="presParOf" srcId="{2570B037-ED93-43FC-984D-235DD7BB9952}" destId="{F6696261-F138-465F-A292-2B6797C75E27}" srcOrd="0" destOrd="0" presId="urn:microsoft.com/office/officeart/2008/layout/HorizontalMultiLevelHierarchy"/>
    <dgm:cxn modelId="{59743DDD-5218-41BE-9099-E10DAB8978B4}" type="presParOf" srcId="{F6696261-F138-465F-A292-2B6797C75E27}" destId="{FE60C22D-E534-404C-B3F8-00E15F1ADB01}" srcOrd="0" destOrd="0" presId="urn:microsoft.com/office/officeart/2008/layout/HorizontalMultiLevelHierarchy"/>
    <dgm:cxn modelId="{4488EE68-FE6C-4971-9565-C909A90446F8}" type="presParOf" srcId="{2570B037-ED93-43FC-984D-235DD7BB9952}" destId="{81AC4E70-1FC0-4634-BD58-42F2548B3248}" srcOrd="1" destOrd="0" presId="urn:microsoft.com/office/officeart/2008/layout/HorizontalMultiLevelHierarchy"/>
    <dgm:cxn modelId="{8F26935E-5FAB-4E98-A811-1FF95DCCF9BA}" type="presParOf" srcId="{81AC4E70-1FC0-4634-BD58-42F2548B3248}" destId="{81C11004-865A-4265-A1CA-14994833CDF7}" srcOrd="0" destOrd="0" presId="urn:microsoft.com/office/officeart/2008/layout/HorizontalMultiLevelHierarchy"/>
    <dgm:cxn modelId="{A32134D4-D4B5-44C3-9511-37AFEE6EE63D}" type="presParOf" srcId="{81AC4E70-1FC0-4634-BD58-42F2548B3248}" destId="{E90E8A98-D251-472A-84A2-38C1330A961C}" srcOrd="1" destOrd="0" presId="urn:microsoft.com/office/officeart/2008/layout/HorizontalMultiLevelHierarchy"/>
    <dgm:cxn modelId="{A55B225A-BFD8-4701-BDC7-BBAAB1BC202F}" type="presParOf" srcId="{2570B037-ED93-43FC-984D-235DD7BB9952}" destId="{A46627D2-EC5D-4D03-87F0-840D33FC967E}" srcOrd="2" destOrd="0" presId="urn:microsoft.com/office/officeart/2008/layout/HorizontalMultiLevelHierarchy"/>
    <dgm:cxn modelId="{F76E004C-54A2-47FA-91E2-6ED2FA051604}" type="presParOf" srcId="{A46627D2-EC5D-4D03-87F0-840D33FC967E}" destId="{F5CFE628-284A-45D2-BD1E-F32E5B5F624E}" srcOrd="0" destOrd="0" presId="urn:microsoft.com/office/officeart/2008/layout/HorizontalMultiLevelHierarchy"/>
    <dgm:cxn modelId="{FE458FD9-6615-4280-8ACD-9F3BF21E411B}" type="presParOf" srcId="{2570B037-ED93-43FC-984D-235DD7BB9952}" destId="{69958F4C-EBBD-4E68-853B-39191155C614}" srcOrd="3" destOrd="0" presId="urn:microsoft.com/office/officeart/2008/layout/HorizontalMultiLevelHierarchy"/>
    <dgm:cxn modelId="{7973CD7B-D479-492F-860F-99E2D1A01402}" type="presParOf" srcId="{69958F4C-EBBD-4E68-853B-39191155C614}" destId="{638FA5CA-BED1-4A1B-9D8C-714AAD3098A4}" srcOrd="0" destOrd="0" presId="urn:microsoft.com/office/officeart/2008/layout/HorizontalMultiLevelHierarchy"/>
    <dgm:cxn modelId="{216DD556-8324-4716-9B19-D1872B7D05AA}" type="presParOf" srcId="{69958F4C-EBBD-4E68-853B-39191155C614}" destId="{20FC2757-1D9F-400D-892F-92FBFC5A2086}" srcOrd="1" destOrd="0" presId="urn:microsoft.com/office/officeart/2008/layout/HorizontalMultiLevelHierarchy"/>
    <dgm:cxn modelId="{95D630B1-225D-4D78-8E8B-3F237A2911B8}" type="presParOf" srcId="{2570B037-ED93-43FC-984D-235DD7BB9952}" destId="{07FD6D4E-3B22-4704-B38E-B62539C1231C}" srcOrd="4" destOrd="0" presId="urn:microsoft.com/office/officeart/2008/layout/HorizontalMultiLevelHierarchy"/>
    <dgm:cxn modelId="{9BC5D9AD-D6E5-48E7-9CF7-47D036024CD8}" type="presParOf" srcId="{07FD6D4E-3B22-4704-B38E-B62539C1231C}" destId="{CFA71324-EEF8-4F05-B395-41D19259D038}" srcOrd="0" destOrd="0" presId="urn:microsoft.com/office/officeart/2008/layout/HorizontalMultiLevelHierarchy"/>
    <dgm:cxn modelId="{03FEEAC7-0274-4B9A-81EC-AA6F016F91E4}" type="presParOf" srcId="{2570B037-ED93-43FC-984D-235DD7BB9952}" destId="{372C70B0-C2A7-43EC-B05B-762AD954E9ED}" srcOrd="5" destOrd="0" presId="urn:microsoft.com/office/officeart/2008/layout/HorizontalMultiLevelHierarchy"/>
    <dgm:cxn modelId="{5EFF262A-B8BD-420D-8A8D-927CD9BA87AD}" type="presParOf" srcId="{372C70B0-C2A7-43EC-B05B-762AD954E9ED}" destId="{BF9E5904-2C35-481E-A7E4-8C4378B39185}" srcOrd="0" destOrd="0" presId="urn:microsoft.com/office/officeart/2008/layout/HorizontalMultiLevelHierarchy"/>
    <dgm:cxn modelId="{C8F37C91-EDBE-4B45-96F9-07C88183FB26}" type="presParOf" srcId="{372C70B0-C2A7-43EC-B05B-762AD954E9ED}" destId="{D82F3563-FF22-495B-A4C2-C1727D18EF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5DB854C-BE60-4F10-B304-4698070C30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B451F0-5A4F-4A0A-8E60-7E4AB213050B}">
      <dgm:prSet phldrT="[Текст]"/>
      <dgm:spPr/>
      <dgm:t>
        <a:bodyPr/>
        <a:lstStyle/>
        <a:p>
          <a:r>
            <a:rPr lang="uk-UA" b="1" i="1" dirty="0" smtClean="0">
              <a:solidFill>
                <a:srgbClr val="C00000"/>
              </a:solidFill>
            </a:rPr>
            <a:t>Антитеза</a:t>
          </a:r>
          <a:r>
            <a:rPr lang="uk-UA" b="1" i="1" dirty="0" smtClean="0">
              <a:solidFill>
                <a:schemeClr val="bg1"/>
              </a:solidFill>
            </a:rPr>
            <a:t> </a:t>
          </a:r>
          <a:r>
            <a:rPr lang="uk-UA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B076BC8C-E657-430D-8F77-EBF2DE745900}" type="parTrans" cxnId="{8F0E5BA8-155F-4F2B-9562-E4F6DDC5BA9D}">
      <dgm:prSet/>
      <dgm:spPr/>
      <dgm:t>
        <a:bodyPr/>
        <a:lstStyle/>
        <a:p>
          <a:endParaRPr lang="ru-RU"/>
        </a:p>
      </dgm:t>
    </dgm:pt>
    <dgm:pt modelId="{F188DC48-C759-4382-A2B0-D4042B21EC90}" type="sibTrans" cxnId="{8F0E5BA8-155F-4F2B-9562-E4F6DDC5BA9D}">
      <dgm:prSet/>
      <dgm:spPr/>
      <dgm:t>
        <a:bodyPr/>
        <a:lstStyle/>
        <a:p>
          <a:endParaRPr lang="ru-RU"/>
        </a:p>
      </dgm:t>
    </dgm:pt>
    <dgm:pt modelId="{4CBD7BE7-3E96-4965-AA47-07E2FBCCE853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Джерело антитези</a:t>
          </a:r>
          <a:endParaRPr lang="ru-RU" b="1" dirty="0">
            <a:solidFill>
              <a:srgbClr val="C00000"/>
            </a:solidFill>
          </a:endParaRPr>
        </a:p>
      </dgm:t>
    </dgm:pt>
    <dgm:pt modelId="{6BC2B65E-271B-4640-92D9-9F8F74612481}" type="parTrans" cxnId="{907093EC-766B-4ECF-883B-965287931B95}">
      <dgm:prSet/>
      <dgm:spPr/>
      <dgm:t>
        <a:bodyPr/>
        <a:lstStyle/>
        <a:p>
          <a:endParaRPr lang="ru-RU"/>
        </a:p>
      </dgm:t>
    </dgm:pt>
    <dgm:pt modelId="{9E2B3E3A-844F-4849-8287-08AFE0576094}" type="sibTrans" cxnId="{907093EC-766B-4ECF-883B-965287931B95}">
      <dgm:prSet/>
      <dgm:spPr/>
      <dgm:t>
        <a:bodyPr/>
        <a:lstStyle/>
        <a:p>
          <a:endParaRPr lang="ru-RU"/>
        </a:p>
      </dgm:t>
    </dgm:pt>
    <dgm:pt modelId="{FB37E2D4-B150-4F68-923B-C0D8BBA98532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антонімічна пара, загальномовна або контекстуальна</a:t>
          </a:r>
          <a:endParaRPr lang="ru-RU" b="1" dirty="0">
            <a:solidFill>
              <a:schemeClr val="bg1"/>
            </a:solidFill>
          </a:endParaRPr>
        </a:p>
      </dgm:t>
    </dgm:pt>
    <dgm:pt modelId="{369DCBAB-7855-416C-8CCD-A36F270BAB16}" type="parTrans" cxnId="{2691F277-057C-419F-B7A5-EC72B65DF8A1}">
      <dgm:prSet/>
      <dgm:spPr/>
      <dgm:t>
        <a:bodyPr/>
        <a:lstStyle/>
        <a:p>
          <a:endParaRPr lang="ru-RU"/>
        </a:p>
      </dgm:t>
    </dgm:pt>
    <dgm:pt modelId="{4A81C967-7AC5-4CE5-B071-FC9D28F036F4}" type="sibTrans" cxnId="{2691F277-057C-419F-B7A5-EC72B65DF8A1}">
      <dgm:prSet/>
      <dgm:spPr/>
      <dgm:t>
        <a:bodyPr/>
        <a:lstStyle/>
        <a:p>
          <a:endParaRPr lang="ru-RU"/>
        </a:p>
      </dgm:t>
    </dgm:pt>
    <dgm:pt modelId="{054E47D5-A0C9-477C-8176-AC1B2766BFA8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Стилістичний потенціал</a:t>
          </a:r>
          <a:endParaRPr lang="ru-RU" b="1" dirty="0">
            <a:solidFill>
              <a:srgbClr val="C00000"/>
            </a:solidFill>
          </a:endParaRPr>
        </a:p>
      </dgm:t>
    </dgm:pt>
    <dgm:pt modelId="{CD3A4BA3-7BF0-4A86-86B5-D49AE0827963}" type="parTrans" cxnId="{C7A6648D-B9A5-4F36-8CD7-23F3193600A7}">
      <dgm:prSet/>
      <dgm:spPr/>
      <dgm:t>
        <a:bodyPr/>
        <a:lstStyle/>
        <a:p>
          <a:endParaRPr lang="ru-RU"/>
        </a:p>
      </dgm:t>
    </dgm:pt>
    <dgm:pt modelId="{A2404481-B4FF-40A8-BD7E-7C8F907D9C31}" type="sibTrans" cxnId="{C7A6648D-B9A5-4F36-8CD7-23F3193600A7}">
      <dgm:prSet/>
      <dgm:spPr/>
      <dgm:t>
        <a:bodyPr/>
        <a:lstStyle/>
        <a:p>
          <a:endParaRPr lang="ru-RU"/>
        </a:p>
      </dgm:t>
    </dgm:pt>
    <dgm:pt modelId="{1D156930-2A57-46CC-91CC-514D16C0804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виразний, дієвий, об’ємний образ</a:t>
          </a:r>
          <a:endParaRPr lang="ru-RU" b="1" dirty="0">
            <a:solidFill>
              <a:schemeClr val="bg1"/>
            </a:solidFill>
          </a:endParaRPr>
        </a:p>
      </dgm:t>
    </dgm:pt>
    <dgm:pt modelId="{CC36C58B-1C5F-428A-AAEB-A2669AC2666C}" type="parTrans" cxnId="{E9DD282C-F97C-45C6-BD6D-6BA871F3FB48}">
      <dgm:prSet/>
      <dgm:spPr/>
      <dgm:t>
        <a:bodyPr/>
        <a:lstStyle/>
        <a:p>
          <a:endParaRPr lang="ru-RU"/>
        </a:p>
      </dgm:t>
    </dgm:pt>
    <dgm:pt modelId="{AC30AD49-5897-4140-A3B1-2A6634B87F8B}" type="sibTrans" cxnId="{E9DD282C-F97C-45C6-BD6D-6BA871F3FB48}">
      <dgm:prSet/>
      <dgm:spPr/>
      <dgm:t>
        <a:bodyPr/>
        <a:lstStyle/>
        <a:p>
          <a:endParaRPr lang="ru-RU"/>
        </a:p>
      </dgm:t>
    </dgm:pt>
    <dgm:pt modelId="{ED4B8B00-F734-4840-9397-F41149D4F358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Структура</a:t>
          </a:r>
          <a:endParaRPr lang="ru-RU" b="1" dirty="0">
            <a:solidFill>
              <a:srgbClr val="C00000"/>
            </a:solidFill>
          </a:endParaRPr>
        </a:p>
      </dgm:t>
    </dgm:pt>
    <dgm:pt modelId="{3CD6A78D-B761-4B84-93E9-5405DC9F8387}" type="parTrans" cxnId="{C06459A8-C846-4AFE-9113-BD67A62E47A6}">
      <dgm:prSet/>
      <dgm:spPr/>
      <dgm:t>
        <a:bodyPr/>
        <a:lstStyle/>
        <a:p>
          <a:endParaRPr lang="ru-RU"/>
        </a:p>
      </dgm:t>
    </dgm:pt>
    <dgm:pt modelId="{9F454F5F-BE93-45D8-896F-4215DDC5136A}" type="sibTrans" cxnId="{C06459A8-C846-4AFE-9113-BD67A62E47A6}">
      <dgm:prSet/>
      <dgm:spPr/>
      <dgm:t>
        <a:bodyPr/>
        <a:lstStyle/>
        <a:p>
          <a:endParaRPr lang="ru-RU"/>
        </a:p>
      </dgm:t>
    </dgm:pt>
    <dgm:pt modelId="{9658B5C8-A8C0-46CA-9604-7B65FCA1224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вислів, що характеризується симетричною будовою і підкресленим зіставленням протилежних понять, думок, явищ, почуттів або образів для посилення враження. </a:t>
          </a:r>
          <a:endParaRPr lang="ru-RU" b="1" dirty="0">
            <a:solidFill>
              <a:schemeClr val="bg1"/>
            </a:solidFill>
          </a:endParaRPr>
        </a:p>
      </dgm:t>
    </dgm:pt>
    <dgm:pt modelId="{9ED4B95E-CB9B-4063-A347-BC95D25CB604}" type="parTrans" cxnId="{6909A86B-DE69-4E1C-8FC2-E0F8128C20C4}">
      <dgm:prSet/>
      <dgm:spPr/>
      <dgm:t>
        <a:bodyPr/>
        <a:lstStyle/>
        <a:p>
          <a:endParaRPr lang="ru-RU"/>
        </a:p>
      </dgm:t>
    </dgm:pt>
    <dgm:pt modelId="{033E3B49-1765-4744-BFEC-F45C390AA5F0}" type="sibTrans" cxnId="{6909A86B-DE69-4E1C-8FC2-E0F8128C20C4}">
      <dgm:prSet/>
      <dgm:spPr/>
      <dgm:t>
        <a:bodyPr/>
        <a:lstStyle/>
        <a:p>
          <a:endParaRPr lang="ru-RU"/>
        </a:p>
      </dgm:t>
    </dgm:pt>
    <dgm:pt modelId="{D2D7BBBA-0D96-4A69-9796-ADAC2B2D934A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проста </a:t>
          </a:r>
          <a:r>
            <a:rPr lang="uk-UA" b="1" dirty="0" smtClean="0">
              <a:solidFill>
                <a:schemeClr val="bg1"/>
              </a:solidFill>
            </a:rPr>
            <a:t>– одна-дві антонімічні пари : </a:t>
          </a:r>
          <a:r>
            <a:rPr lang="uk-UA" b="1" i="1" dirty="0" smtClean="0">
              <a:solidFill>
                <a:schemeClr val="bg1"/>
              </a:solidFill>
            </a:rPr>
            <a:t>Краще гірка правда, ніж солодка брехня </a:t>
          </a:r>
          <a:r>
            <a:rPr lang="uk-UA" b="1" dirty="0" smtClean="0">
              <a:solidFill>
                <a:schemeClr val="bg1"/>
              </a:solidFill>
            </a:rPr>
            <a:t>(Н. </a:t>
          </a:r>
          <a:r>
            <a:rPr lang="uk-UA" b="1" dirty="0" err="1" smtClean="0">
              <a:solidFill>
                <a:schemeClr val="bg1"/>
              </a:solidFill>
            </a:rPr>
            <a:t>тв</a:t>
          </a:r>
          <a:r>
            <a:rPr lang="uk-UA" b="1" dirty="0" smtClean="0">
              <a:solidFill>
                <a:schemeClr val="bg1"/>
              </a:solidFill>
            </a:rPr>
            <a:t>.).</a:t>
          </a:r>
          <a:endParaRPr lang="ru-RU" b="1" dirty="0">
            <a:solidFill>
              <a:schemeClr val="bg1"/>
            </a:solidFill>
          </a:endParaRPr>
        </a:p>
      </dgm:t>
    </dgm:pt>
    <dgm:pt modelId="{27F890E9-AB0A-42A7-8656-32C888F5D095}" type="parTrans" cxnId="{CD741FC4-654A-4296-9AAD-0145BBF2BE24}">
      <dgm:prSet/>
      <dgm:spPr/>
      <dgm:t>
        <a:bodyPr/>
        <a:lstStyle/>
        <a:p>
          <a:endParaRPr lang="ru-RU"/>
        </a:p>
      </dgm:t>
    </dgm:pt>
    <dgm:pt modelId="{E98D04E4-87E8-413A-981C-D7E06B9CB22B}" type="sibTrans" cxnId="{CD741FC4-654A-4296-9AAD-0145BBF2BE24}">
      <dgm:prSet/>
      <dgm:spPr/>
      <dgm:t>
        <a:bodyPr/>
        <a:lstStyle/>
        <a:p>
          <a:endParaRPr lang="ru-RU"/>
        </a:p>
      </dgm:t>
    </dgm:pt>
    <dgm:pt modelId="{82016E81-32B5-47C5-9B47-839E230540E6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складна </a:t>
          </a:r>
          <a:r>
            <a:rPr lang="uk-UA" b="1" dirty="0" smtClean="0">
              <a:solidFill>
                <a:schemeClr val="bg1"/>
              </a:solidFill>
            </a:rPr>
            <a:t>– система протиставлень, створення ряду односпрямованих антонімічних пар: </a:t>
          </a:r>
          <a:r>
            <a:rPr lang="ru-RU" b="1" i="1" dirty="0" smtClean="0">
              <a:solidFill>
                <a:schemeClr val="bg1"/>
              </a:solidFill>
            </a:rPr>
            <a:t>Добро і зло. Тепло і </a:t>
          </a:r>
          <a:r>
            <a:rPr lang="ru-RU" b="1" i="1" dirty="0" err="1" smtClean="0">
              <a:solidFill>
                <a:schemeClr val="bg1"/>
              </a:solidFill>
            </a:rPr>
            <a:t>лютий</a:t>
          </a:r>
          <a:r>
            <a:rPr lang="ru-RU" b="1" i="1" dirty="0" smtClean="0">
              <a:solidFill>
                <a:schemeClr val="bg1"/>
              </a:solidFill>
            </a:rPr>
            <a:t> холод. Краса й </a:t>
          </a:r>
          <a:r>
            <a:rPr lang="ru-RU" b="1" i="1" dirty="0" err="1" smtClean="0">
              <a:solidFill>
                <a:schemeClr val="bg1"/>
              </a:solidFill>
            </a:rPr>
            <a:t>потворність</a:t>
          </a:r>
          <a:r>
            <a:rPr lang="ru-RU" b="1" i="1" dirty="0" smtClean="0">
              <a:solidFill>
                <a:schemeClr val="bg1"/>
              </a:solidFill>
            </a:rPr>
            <a:t>. </a:t>
          </a:r>
          <a:r>
            <a:rPr lang="ru-RU" b="1" i="1" dirty="0" err="1" smtClean="0">
              <a:solidFill>
                <a:schemeClr val="bg1"/>
              </a:solidFill>
            </a:rPr>
            <a:t>Гіркота</a:t>
          </a:r>
          <a:r>
            <a:rPr lang="ru-RU" b="1" i="1" dirty="0" smtClean="0">
              <a:solidFill>
                <a:schemeClr val="bg1"/>
              </a:solidFill>
            </a:rPr>
            <a:t> і солод. </a:t>
          </a:r>
          <a:r>
            <a:rPr lang="ru-RU" b="1" i="1" dirty="0" err="1" smtClean="0">
              <a:solidFill>
                <a:schemeClr val="bg1"/>
              </a:solidFill>
            </a:rPr>
            <a:t>Надія</a:t>
          </a:r>
          <a:r>
            <a:rPr lang="ru-RU" b="1" i="1" dirty="0" smtClean="0">
              <a:solidFill>
                <a:schemeClr val="bg1"/>
              </a:solidFill>
            </a:rPr>
            <a:t> й </a:t>
          </a:r>
          <a:r>
            <a:rPr lang="ru-RU" b="1" i="1" dirty="0" err="1" smtClean="0">
              <a:solidFill>
                <a:schemeClr val="bg1"/>
              </a:solidFill>
            </a:rPr>
            <a:t>відчай</a:t>
          </a:r>
          <a:r>
            <a:rPr lang="ru-RU" b="1" i="1" dirty="0" smtClean="0">
              <a:solidFill>
                <a:schemeClr val="bg1"/>
              </a:solidFill>
            </a:rPr>
            <a:t>. </a:t>
          </a:r>
          <a:r>
            <a:rPr lang="ru-RU" b="1" i="1" dirty="0" err="1" smtClean="0">
              <a:solidFill>
                <a:schemeClr val="bg1"/>
              </a:solidFill>
            </a:rPr>
            <a:t>Радість</a:t>
          </a:r>
          <a:r>
            <a:rPr lang="ru-RU" b="1" i="1" dirty="0" smtClean="0">
              <a:solidFill>
                <a:schemeClr val="bg1"/>
              </a:solidFill>
            </a:rPr>
            <a:t> і </a:t>
          </a:r>
          <a:r>
            <a:rPr lang="ru-RU" b="1" i="1" dirty="0" err="1" smtClean="0">
              <a:solidFill>
                <a:schemeClr val="bg1"/>
              </a:solidFill>
            </a:rPr>
            <a:t>біль</a:t>
          </a:r>
          <a:r>
            <a:rPr lang="ru-RU" b="1" i="1" dirty="0" smtClean="0">
              <a:solidFill>
                <a:schemeClr val="bg1"/>
              </a:solidFill>
            </a:rPr>
            <a:t>. </a:t>
          </a:r>
          <a:r>
            <a:rPr lang="ru-RU" b="1" i="1" dirty="0" err="1" smtClean="0">
              <a:solidFill>
                <a:schemeClr val="bg1"/>
              </a:solidFill>
            </a:rPr>
            <a:t>Яскраве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світло</a:t>
          </a:r>
          <a:r>
            <a:rPr lang="ru-RU" b="1" i="1" dirty="0" smtClean="0">
              <a:solidFill>
                <a:schemeClr val="bg1"/>
              </a:solidFill>
            </a:rPr>
            <a:t> і понура </a:t>
          </a:r>
          <a:r>
            <a:rPr lang="ru-RU" b="1" i="1" dirty="0" err="1" smtClean="0">
              <a:solidFill>
                <a:schemeClr val="bg1"/>
              </a:solidFill>
            </a:rPr>
            <a:t>тінь</a:t>
          </a:r>
          <a:r>
            <a:rPr lang="ru-RU" b="1" i="1" dirty="0" smtClean="0">
              <a:solidFill>
                <a:schemeClr val="bg1"/>
              </a:solidFill>
            </a:rPr>
            <a:t>. </a:t>
          </a:r>
          <a:r>
            <a:rPr lang="ru-RU" b="1" i="1" dirty="0" err="1" smtClean="0">
              <a:solidFill>
                <a:schemeClr val="bg1"/>
              </a:solidFill>
            </a:rPr>
            <a:t>Світ</a:t>
          </a:r>
          <a:r>
            <a:rPr lang="ru-RU" b="1" i="1" dirty="0" smtClean="0">
              <a:solidFill>
                <a:schemeClr val="bg1"/>
              </a:solidFill>
            </a:rPr>
            <a:t> на контрастах: </a:t>
          </a:r>
          <a:r>
            <a:rPr lang="ru-RU" b="1" i="1" dirty="0" err="1" smtClean="0">
              <a:solidFill>
                <a:schemeClr val="bg1"/>
              </a:solidFill>
            </a:rPr>
            <a:t>мужність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проти</a:t>
          </a:r>
          <a:r>
            <a:rPr lang="ru-RU" b="1" i="1" dirty="0" smtClean="0">
              <a:solidFill>
                <a:schemeClr val="bg1"/>
              </a:solidFill>
            </a:rPr>
            <a:t> страху </a:t>
          </a:r>
          <a:r>
            <a:rPr lang="ru-RU" b="1" dirty="0" smtClean="0">
              <a:solidFill>
                <a:schemeClr val="bg1"/>
              </a:solidFill>
            </a:rPr>
            <a:t>(В. </a:t>
          </a:r>
          <a:r>
            <a:rPr lang="ru-RU" b="1" dirty="0" err="1" smtClean="0">
              <a:solidFill>
                <a:schemeClr val="bg1"/>
              </a:solidFill>
            </a:rPr>
            <a:t>Базилевський</a:t>
          </a:r>
          <a:r>
            <a:rPr lang="ru-RU" b="1" dirty="0" smtClean="0">
              <a:solidFill>
                <a:schemeClr val="bg1"/>
              </a:solidFill>
            </a:rPr>
            <a:t>). </a:t>
          </a:r>
          <a:endParaRPr lang="ru-RU" b="1" dirty="0">
            <a:solidFill>
              <a:schemeClr val="bg1"/>
            </a:solidFill>
          </a:endParaRPr>
        </a:p>
      </dgm:t>
    </dgm:pt>
    <dgm:pt modelId="{08989DE0-88F5-49E7-AEBF-C952ED1A5A31}" type="parTrans" cxnId="{FA472568-F2E9-4D84-9EE5-05F73626C0C5}">
      <dgm:prSet/>
      <dgm:spPr/>
      <dgm:t>
        <a:bodyPr/>
        <a:lstStyle/>
        <a:p>
          <a:endParaRPr lang="ru-RU"/>
        </a:p>
      </dgm:t>
    </dgm:pt>
    <dgm:pt modelId="{0F23F463-E6FF-4227-A686-3860E318DC06}" type="sibTrans" cxnId="{FA472568-F2E9-4D84-9EE5-05F73626C0C5}">
      <dgm:prSet/>
      <dgm:spPr/>
      <dgm:t>
        <a:bodyPr/>
        <a:lstStyle/>
        <a:p>
          <a:endParaRPr lang="ru-RU"/>
        </a:p>
      </dgm:t>
    </dgm:pt>
    <dgm:pt modelId="{F0F68D7F-F077-42A3-ABAF-B68A1B92A73D}" type="pres">
      <dgm:prSet presAssocID="{25DB854C-BE60-4F10-B304-4698070C30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12A05-3F21-4E7C-BCF6-40883E1D0800}" type="pres">
      <dgm:prSet presAssocID="{E9B451F0-5A4F-4A0A-8E60-7E4AB213050B}" presName="composite" presStyleCnt="0"/>
      <dgm:spPr/>
    </dgm:pt>
    <dgm:pt modelId="{6F964A11-6841-4237-806A-11EC010231F2}" type="pres">
      <dgm:prSet presAssocID="{E9B451F0-5A4F-4A0A-8E60-7E4AB213050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F59B8-F82C-4332-99B0-73270BDCD2EE}" type="pres">
      <dgm:prSet presAssocID="{E9B451F0-5A4F-4A0A-8E60-7E4AB213050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4822A-FAE9-4000-BBD3-AEE80B9EE5D4}" type="pres">
      <dgm:prSet presAssocID="{F188DC48-C759-4382-A2B0-D4042B21EC90}" presName="space" presStyleCnt="0"/>
      <dgm:spPr/>
    </dgm:pt>
    <dgm:pt modelId="{0041F613-42F7-4D9A-A85C-6466131FB403}" type="pres">
      <dgm:prSet presAssocID="{4CBD7BE7-3E96-4965-AA47-07E2FBCCE853}" presName="composite" presStyleCnt="0"/>
      <dgm:spPr/>
    </dgm:pt>
    <dgm:pt modelId="{9A3F4AC5-6821-415D-A3AE-2F91C66917BA}" type="pres">
      <dgm:prSet presAssocID="{4CBD7BE7-3E96-4965-AA47-07E2FBCCE85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DB56A-8B23-4466-9F63-DE1695CE60EE}" type="pres">
      <dgm:prSet presAssocID="{4CBD7BE7-3E96-4965-AA47-07E2FBCCE85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BF93B-3C0C-474F-8E44-E1B24A84FBC1}" type="pres">
      <dgm:prSet presAssocID="{9E2B3E3A-844F-4849-8287-08AFE0576094}" presName="space" presStyleCnt="0"/>
      <dgm:spPr/>
    </dgm:pt>
    <dgm:pt modelId="{8E610FB5-D6C8-4C7B-AF4D-9501F3ED62A6}" type="pres">
      <dgm:prSet presAssocID="{054E47D5-A0C9-477C-8176-AC1B2766BFA8}" presName="composite" presStyleCnt="0"/>
      <dgm:spPr/>
    </dgm:pt>
    <dgm:pt modelId="{7A8FA85A-D358-48B4-95BA-384513F13B7F}" type="pres">
      <dgm:prSet presAssocID="{054E47D5-A0C9-477C-8176-AC1B2766BFA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C3415-C4B5-4489-ADEE-E1B33CA7755D}" type="pres">
      <dgm:prSet presAssocID="{054E47D5-A0C9-477C-8176-AC1B2766BFA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0E013-E37D-40C1-B750-A99732F15B5A}" type="pres">
      <dgm:prSet presAssocID="{A2404481-B4FF-40A8-BD7E-7C8F907D9C31}" presName="space" presStyleCnt="0"/>
      <dgm:spPr/>
    </dgm:pt>
    <dgm:pt modelId="{DC67ADA1-BA5E-4C3D-B1FE-7B7411399036}" type="pres">
      <dgm:prSet presAssocID="{ED4B8B00-F734-4840-9397-F41149D4F358}" presName="composite" presStyleCnt="0"/>
      <dgm:spPr/>
    </dgm:pt>
    <dgm:pt modelId="{0989F61F-2973-4570-949E-72EBD9EDAAAF}" type="pres">
      <dgm:prSet presAssocID="{ED4B8B00-F734-4840-9397-F41149D4F35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7A71A-3966-42AE-9B27-171359EC0777}" type="pres">
      <dgm:prSet presAssocID="{ED4B8B00-F734-4840-9397-F41149D4F35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41FC4-654A-4296-9AAD-0145BBF2BE24}" srcId="{ED4B8B00-F734-4840-9397-F41149D4F358}" destId="{D2D7BBBA-0D96-4A69-9796-ADAC2B2D934A}" srcOrd="0" destOrd="0" parTransId="{27F890E9-AB0A-42A7-8656-32C888F5D095}" sibTransId="{E98D04E4-87E8-413A-981C-D7E06B9CB22B}"/>
    <dgm:cxn modelId="{6909A86B-DE69-4E1C-8FC2-E0F8128C20C4}" srcId="{E9B451F0-5A4F-4A0A-8E60-7E4AB213050B}" destId="{9658B5C8-A8C0-46CA-9604-7B65FCA1224C}" srcOrd="0" destOrd="0" parTransId="{9ED4B95E-CB9B-4063-A347-BC95D25CB604}" sibTransId="{033E3B49-1765-4744-BFEC-F45C390AA5F0}"/>
    <dgm:cxn modelId="{2691F277-057C-419F-B7A5-EC72B65DF8A1}" srcId="{4CBD7BE7-3E96-4965-AA47-07E2FBCCE853}" destId="{FB37E2D4-B150-4F68-923B-C0D8BBA98532}" srcOrd="0" destOrd="0" parTransId="{369DCBAB-7855-416C-8CCD-A36F270BAB16}" sibTransId="{4A81C967-7AC5-4CE5-B071-FC9D28F036F4}"/>
    <dgm:cxn modelId="{CB834170-2E47-4758-8825-C71D45FC71A0}" type="presOf" srcId="{1D156930-2A57-46CC-91CC-514D16C0804E}" destId="{4DBC3415-C4B5-4489-ADEE-E1B33CA7755D}" srcOrd="0" destOrd="0" presId="urn:microsoft.com/office/officeart/2005/8/layout/hList1"/>
    <dgm:cxn modelId="{396044D2-D339-457F-849B-1C31419F1674}" type="presOf" srcId="{4CBD7BE7-3E96-4965-AA47-07E2FBCCE853}" destId="{9A3F4AC5-6821-415D-A3AE-2F91C66917BA}" srcOrd="0" destOrd="0" presId="urn:microsoft.com/office/officeart/2005/8/layout/hList1"/>
    <dgm:cxn modelId="{8F0E5BA8-155F-4F2B-9562-E4F6DDC5BA9D}" srcId="{25DB854C-BE60-4F10-B304-4698070C30E1}" destId="{E9B451F0-5A4F-4A0A-8E60-7E4AB213050B}" srcOrd="0" destOrd="0" parTransId="{B076BC8C-E657-430D-8F77-EBF2DE745900}" sibTransId="{F188DC48-C759-4382-A2B0-D4042B21EC90}"/>
    <dgm:cxn modelId="{C7A6648D-B9A5-4F36-8CD7-23F3193600A7}" srcId="{25DB854C-BE60-4F10-B304-4698070C30E1}" destId="{054E47D5-A0C9-477C-8176-AC1B2766BFA8}" srcOrd="2" destOrd="0" parTransId="{CD3A4BA3-7BF0-4A86-86B5-D49AE0827963}" sibTransId="{A2404481-B4FF-40A8-BD7E-7C8F907D9C31}"/>
    <dgm:cxn modelId="{9011950B-AABD-4B98-A06F-4AFC14C3268B}" type="presOf" srcId="{054E47D5-A0C9-477C-8176-AC1B2766BFA8}" destId="{7A8FA85A-D358-48B4-95BA-384513F13B7F}" srcOrd="0" destOrd="0" presId="urn:microsoft.com/office/officeart/2005/8/layout/hList1"/>
    <dgm:cxn modelId="{FC6B0A54-6EC5-429E-B089-049247CD8268}" type="presOf" srcId="{E9B451F0-5A4F-4A0A-8E60-7E4AB213050B}" destId="{6F964A11-6841-4237-806A-11EC010231F2}" srcOrd="0" destOrd="0" presId="urn:microsoft.com/office/officeart/2005/8/layout/hList1"/>
    <dgm:cxn modelId="{D0C9E110-584E-4A0A-B3CC-FDC9229CA0E0}" type="presOf" srcId="{ED4B8B00-F734-4840-9397-F41149D4F358}" destId="{0989F61F-2973-4570-949E-72EBD9EDAAAF}" srcOrd="0" destOrd="0" presId="urn:microsoft.com/office/officeart/2005/8/layout/hList1"/>
    <dgm:cxn modelId="{D700C3FD-D24F-4341-98D8-71485AD96884}" type="presOf" srcId="{9658B5C8-A8C0-46CA-9604-7B65FCA1224C}" destId="{252F59B8-F82C-4332-99B0-73270BDCD2EE}" srcOrd="0" destOrd="0" presId="urn:microsoft.com/office/officeart/2005/8/layout/hList1"/>
    <dgm:cxn modelId="{FA472568-F2E9-4D84-9EE5-05F73626C0C5}" srcId="{ED4B8B00-F734-4840-9397-F41149D4F358}" destId="{82016E81-32B5-47C5-9B47-839E230540E6}" srcOrd="1" destOrd="0" parTransId="{08989DE0-88F5-49E7-AEBF-C952ED1A5A31}" sibTransId="{0F23F463-E6FF-4227-A686-3860E318DC06}"/>
    <dgm:cxn modelId="{5EF83868-6C6D-4DCA-BDF2-55070C6BF376}" type="presOf" srcId="{82016E81-32B5-47C5-9B47-839E230540E6}" destId="{D757A71A-3966-42AE-9B27-171359EC0777}" srcOrd="0" destOrd="1" presId="urn:microsoft.com/office/officeart/2005/8/layout/hList1"/>
    <dgm:cxn modelId="{E1E07004-A8F5-4FCA-A9B2-4830A9DA4140}" type="presOf" srcId="{D2D7BBBA-0D96-4A69-9796-ADAC2B2D934A}" destId="{D757A71A-3966-42AE-9B27-171359EC0777}" srcOrd="0" destOrd="0" presId="urn:microsoft.com/office/officeart/2005/8/layout/hList1"/>
    <dgm:cxn modelId="{361D4DA5-4FAE-433F-AD8E-FE2D28124837}" type="presOf" srcId="{FB37E2D4-B150-4F68-923B-C0D8BBA98532}" destId="{571DB56A-8B23-4466-9F63-DE1695CE60EE}" srcOrd="0" destOrd="0" presId="urn:microsoft.com/office/officeart/2005/8/layout/hList1"/>
    <dgm:cxn modelId="{7A4E8650-16CF-4804-8A87-1617097B1F88}" type="presOf" srcId="{25DB854C-BE60-4F10-B304-4698070C30E1}" destId="{F0F68D7F-F077-42A3-ABAF-B68A1B92A73D}" srcOrd="0" destOrd="0" presId="urn:microsoft.com/office/officeart/2005/8/layout/hList1"/>
    <dgm:cxn modelId="{E9DD282C-F97C-45C6-BD6D-6BA871F3FB48}" srcId="{054E47D5-A0C9-477C-8176-AC1B2766BFA8}" destId="{1D156930-2A57-46CC-91CC-514D16C0804E}" srcOrd="0" destOrd="0" parTransId="{CC36C58B-1C5F-428A-AAEB-A2669AC2666C}" sibTransId="{AC30AD49-5897-4140-A3B1-2A6634B87F8B}"/>
    <dgm:cxn modelId="{C06459A8-C846-4AFE-9113-BD67A62E47A6}" srcId="{25DB854C-BE60-4F10-B304-4698070C30E1}" destId="{ED4B8B00-F734-4840-9397-F41149D4F358}" srcOrd="3" destOrd="0" parTransId="{3CD6A78D-B761-4B84-93E9-5405DC9F8387}" sibTransId="{9F454F5F-BE93-45D8-896F-4215DDC5136A}"/>
    <dgm:cxn modelId="{907093EC-766B-4ECF-883B-965287931B95}" srcId="{25DB854C-BE60-4F10-B304-4698070C30E1}" destId="{4CBD7BE7-3E96-4965-AA47-07E2FBCCE853}" srcOrd="1" destOrd="0" parTransId="{6BC2B65E-271B-4640-92D9-9F8F74612481}" sibTransId="{9E2B3E3A-844F-4849-8287-08AFE0576094}"/>
    <dgm:cxn modelId="{8E791A97-38ED-45F1-B6E5-D234DDA94C85}" type="presParOf" srcId="{F0F68D7F-F077-42A3-ABAF-B68A1B92A73D}" destId="{11A12A05-3F21-4E7C-BCF6-40883E1D0800}" srcOrd="0" destOrd="0" presId="urn:microsoft.com/office/officeart/2005/8/layout/hList1"/>
    <dgm:cxn modelId="{67AB3EF2-C318-4EA6-9797-6B9055DA4BE9}" type="presParOf" srcId="{11A12A05-3F21-4E7C-BCF6-40883E1D0800}" destId="{6F964A11-6841-4237-806A-11EC010231F2}" srcOrd="0" destOrd="0" presId="urn:microsoft.com/office/officeart/2005/8/layout/hList1"/>
    <dgm:cxn modelId="{76F047A3-0CDE-4366-93B6-B54BD1698D78}" type="presParOf" srcId="{11A12A05-3F21-4E7C-BCF6-40883E1D0800}" destId="{252F59B8-F82C-4332-99B0-73270BDCD2EE}" srcOrd="1" destOrd="0" presId="urn:microsoft.com/office/officeart/2005/8/layout/hList1"/>
    <dgm:cxn modelId="{498E0BAF-F343-40E8-9D70-D4538C4EA7F2}" type="presParOf" srcId="{F0F68D7F-F077-42A3-ABAF-B68A1B92A73D}" destId="{9224822A-FAE9-4000-BBD3-AEE80B9EE5D4}" srcOrd="1" destOrd="0" presId="urn:microsoft.com/office/officeart/2005/8/layout/hList1"/>
    <dgm:cxn modelId="{0911F80D-7AC2-4554-B516-227C7C2DDB9A}" type="presParOf" srcId="{F0F68D7F-F077-42A3-ABAF-B68A1B92A73D}" destId="{0041F613-42F7-4D9A-A85C-6466131FB403}" srcOrd="2" destOrd="0" presId="urn:microsoft.com/office/officeart/2005/8/layout/hList1"/>
    <dgm:cxn modelId="{F40AF5FC-C531-46C5-98FD-9C1AAE14B887}" type="presParOf" srcId="{0041F613-42F7-4D9A-A85C-6466131FB403}" destId="{9A3F4AC5-6821-415D-A3AE-2F91C66917BA}" srcOrd="0" destOrd="0" presId="urn:microsoft.com/office/officeart/2005/8/layout/hList1"/>
    <dgm:cxn modelId="{129E266E-828D-4B9C-AE81-A0BF2F0DDCA1}" type="presParOf" srcId="{0041F613-42F7-4D9A-A85C-6466131FB403}" destId="{571DB56A-8B23-4466-9F63-DE1695CE60EE}" srcOrd="1" destOrd="0" presId="urn:microsoft.com/office/officeart/2005/8/layout/hList1"/>
    <dgm:cxn modelId="{A3520ADF-DF7D-4526-BCFD-2DB828B79087}" type="presParOf" srcId="{F0F68D7F-F077-42A3-ABAF-B68A1B92A73D}" destId="{9ABBF93B-3C0C-474F-8E44-E1B24A84FBC1}" srcOrd="3" destOrd="0" presId="urn:microsoft.com/office/officeart/2005/8/layout/hList1"/>
    <dgm:cxn modelId="{520571E4-B074-4ADC-8754-D8AC4E607A5A}" type="presParOf" srcId="{F0F68D7F-F077-42A3-ABAF-B68A1B92A73D}" destId="{8E610FB5-D6C8-4C7B-AF4D-9501F3ED62A6}" srcOrd="4" destOrd="0" presId="urn:microsoft.com/office/officeart/2005/8/layout/hList1"/>
    <dgm:cxn modelId="{061CA9E3-B696-4269-A31D-0D27F73574D2}" type="presParOf" srcId="{8E610FB5-D6C8-4C7B-AF4D-9501F3ED62A6}" destId="{7A8FA85A-D358-48B4-95BA-384513F13B7F}" srcOrd="0" destOrd="0" presId="urn:microsoft.com/office/officeart/2005/8/layout/hList1"/>
    <dgm:cxn modelId="{72A2E52B-BF7F-44CC-A39C-39E59CA6157D}" type="presParOf" srcId="{8E610FB5-D6C8-4C7B-AF4D-9501F3ED62A6}" destId="{4DBC3415-C4B5-4489-ADEE-E1B33CA7755D}" srcOrd="1" destOrd="0" presId="urn:microsoft.com/office/officeart/2005/8/layout/hList1"/>
    <dgm:cxn modelId="{8B38E5B5-A117-458B-AAFC-B4B1D051B9C8}" type="presParOf" srcId="{F0F68D7F-F077-42A3-ABAF-B68A1B92A73D}" destId="{21F0E013-E37D-40C1-B750-A99732F15B5A}" srcOrd="5" destOrd="0" presId="urn:microsoft.com/office/officeart/2005/8/layout/hList1"/>
    <dgm:cxn modelId="{8239B9FF-4254-4242-8F10-C8E5E8CE773F}" type="presParOf" srcId="{F0F68D7F-F077-42A3-ABAF-B68A1B92A73D}" destId="{DC67ADA1-BA5E-4C3D-B1FE-7B7411399036}" srcOrd="6" destOrd="0" presId="urn:microsoft.com/office/officeart/2005/8/layout/hList1"/>
    <dgm:cxn modelId="{4A695021-0CB5-4EF8-8509-F1603DAA22F4}" type="presParOf" srcId="{DC67ADA1-BA5E-4C3D-B1FE-7B7411399036}" destId="{0989F61F-2973-4570-949E-72EBD9EDAAAF}" srcOrd="0" destOrd="0" presId="urn:microsoft.com/office/officeart/2005/8/layout/hList1"/>
    <dgm:cxn modelId="{B1F3AB6E-FC49-44A0-941D-5507A5B9B052}" type="presParOf" srcId="{DC67ADA1-BA5E-4C3D-B1FE-7B7411399036}" destId="{D757A71A-3966-42AE-9B27-171359EC07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C5644A6-8FF5-4923-942C-A8956AF90DCB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266D56D-BEE7-498F-9554-A747E7F2613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прості</a:t>
          </a:r>
          <a:endParaRPr lang="ru-RU" b="1" dirty="0">
            <a:solidFill>
              <a:schemeClr val="bg1"/>
            </a:solidFill>
          </a:endParaRPr>
        </a:p>
      </dgm:t>
    </dgm:pt>
    <dgm:pt modelId="{0B4ACD37-4340-4B65-AB8F-61B6444E841F}" type="parTrans" cxnId="{A9655FD1-F838-4F82-BA68-38646C23A6E0}">
      <dgm:prSet/>
      <dgm:spPr/>
      <dgm:t>
        <a:bodyPr/>
        <a:lstStyle/>
        <a:p>
          <a:endParaRPr lang="ru-RU"/>
        </a:p>
      </dgm:t>
    </dgm:pt>
    <dgm:pt modelId="{CDD0EB83-884D-45D8-8736-F4BC2FA27584}" type="sibTrans" cxnId="{A9655FD1-F838-4F82-BA68-38646C23A6E0}">
      <dgm:prSet/>
      <dgm:spPr/>
      <dgm:t>
        <a:bodyPr/>
        <a:lstStyle/>
        <a:p>
          <a:endParaRPr lang="ru-RU"/>
        </a:p>
      </dgm:t>
    </dgm:pt>
    <dgm:pt modelId="{C92F66BF-69DA-483E-BB58-0E60F831B9C5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гірка радість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голосне мовчання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жахлива краса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маленькі гіганти, невлаштований благоустрій, немирне перемир’я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розмова з тишею, розумний дурень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фантастична реальність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яскраві сутінки</a:t>
          </a:r>
          <a:endParaRPr lang="ru-RU" b="1" dirty="0">
            <a:solidFill>
              <a:schemeClr val="bg1"/>
            </a:solidFill>
          </a:endParaRPr>
        </a:p>
      </dgm:t>
    </dgm:pt>
    <dgm:pt modelId="{4EDE0DC9-613C-445D-9306-4A0AE7886947}" type="parTrans" cxnId="{C33D42E6-7C97-4DF4-A247-A92B560882F0}">
      <dgm:prSet/>
      <dgm:spPr/>
      <dgm:t>
        <a:bodyPr/>
        <a:lstStyle/>
        <a:p>
          <a:endParaRPr lang="ru-RU"/>
        </a:p>
      </dgm:t>
    </dgm:pt>
    <dgm:pt modelId="{9CC76E78-0480-4D65-A6C8-37FB49904482}" type="sibTrans" cxnId="{C33D42E6-7C97-4DF4-A247-A92B560882F0}">
      <dgm:prSet/>
      <dgm:spPr/>
      <dgm:t>
        <a:bodyPr/>
        <a:lstStyle/>
        <a:p>
          <a:endParaRPr lang="ru-RU"/>
        </a:p>
      </dgm:t>
    </dgm:pt>
    <dgm:pt modelId="{C545FAC6-7EDF-41D5-A4D7-751BA706C05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поширені</a:t>
          </a:r>
          <a:endParaRPr lang="ru-RU" b="1" dirty="0">
            <a:solidFill>
              <a:schemeClr val="bg1"/>
            </a:solidFill>
          </a:endParaRPr>
        </a:p>
      </dgm:t>
    </dgm:pt>
    <dgm:pt modelId="{3A0B2D79-528C-408F-9730-3E8C91D785AC}" type="parTrans" cxnId="{6EC6C265-E771-4912-BF7A-7EB5201857BF}">
      <dgm:prSet/>
      <dgm:spPr/>
      <dgm:t>
        <a:bodyPr/>
        <a:lstStyle/>
        <a:p>
          <a:endParaRPr lang="ru-RU"/>
        </a:p>
      </dgm:t>
    </dgm:pt>
    <dgm:pt modelId="{E1BDA2D1-50C9-41CA-A091-1A10290619BC}" type="sibTrans" cxnId="{6EC6C265-E771-4912-BF7A-7EB5201857BF}">
      <dgm:prSet/>
      <dgm:spPr/>
      <dgm:t>
        <a:bodyPr/>
        <a:lstStyle/>
        <a:p>
          <a:endParaRPr lang="ru-RU"/>
        </a:p>
      </dgm:t>
    </dgm:pt>
    <dgm:pt modelId="{08149784-F773-428D-8CC9-004E2AFA7F79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1"/>
              </a:solidFill>
            </a:rPr>
            <a:t>Ні</a:t>
          </a:r>
          <a:r>
            <a:rPr lang="ru-RU" b="1" i="1" dirty="0" smtClean="0">
              <a:solidFill>
                <a:schemeClr val="bg1"/>
              </a:solidFill>
            </a:rPr>
            <a:t>, я хочу </a:t>
          </a:r>
          <a:r>
            <a:rPr lang="ru-RU" b="1" i="1" dirty="0" err="1" smtClean="0">
              <a:solidFill>
                <a:schemeClr val="bg1"/>
              </a:solidFill>
            </a:rPr>
            <a:t>крізь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сльози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сміятись</a:t>
          </a:r>
          <a:r>
            <a:rPr lang="ru-RU" b="1" i="1" dirty="0" smtClean="0">
              <a:solidFill>
                <a:schemeClr val="bg1"/>
              </a:solidFill>
            </a:rPr>
            <a:t>. </a:t>
          </a:r>
          <a:r>
            <a:rPr lang="ru-RU" b="1" i="1" dirty="0" err="1" smtClean="0">
              <a:solidFill>
                <a:schemeClr val="bg1"/>
              </a:solidFill>
            </a:rPr>
            <a:t>Серед</a:t>
          </a:r>
          <a:r>
            <a:rPr lang="ru-RU" b="1" i="1" dirty="0" smtClean="0">
              <a:solidFill>
                <a:schemeClr val="bg1"/>
              </a:solidFill>
            </a:rPr>
            <a:t> лиха </a:t>
          </a:r>
          <a:r>
            <a:rPr lang="ru-RU" b="1" i="1" dirty="0" err="1" smtClean="0">
              <a:solidFill>
                <a:schemeClr val="bg1"/>
              </a:solidFill>
            </a:rPr>
            <a:t>співати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пісні</a:t>
          </a:r>
          <a:r>
            <a:rPr lang="ru-RU" b="1" i="1" dirty="0" smtClean="0">
              <a:solidFill>
                <a:schemeClr val="bg1"/>
              </a:solidFill>
            </a:rPr>
            <a:t>, Без </a:t>
          </a:r>
          <a:r>
            <a:rPr lang="ru-RU" b="1" i="1" dirty="0" err="1" smtClean="0">
              <a:solidFill>
                <a:schemeClr val="bg1"/>
              </a:solidFill>
            </a:rPr>
            <a:t>надії</a:t>
          </a:r>
          <a:r>
            <a:rPr lang="ru-RU" b="1" i="1" dirty="0" smtClean="0">
              <a:solidFill>
                <a:schemeClr val="bg1"/>
              </a:solidFill>
            </a:rPr>
            <a:t> таки </a:t>
          </a:r>
          <a:r>
            <a:rPr lang="ru-RU" b="1" i="1" dirty="0" err="1" smtClean="0">
              <a:solidFill>
                <a:schemeClr val="bg1"/>
              </a:solidFill>
            </a:rPr>
            <a:t>сподіватись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Жити</a:t>
          </a:r>
          <a:r>
            <a:rPr lang="ru-RU" b="1" i="1" dirty="0" smtClean="0">
              <a:solidFill>
                <a:schemeClr val="bg1"/>
              </a:solidFill>
            </a:rPr>
            <a:t> хочу! </a:t>
          </a:r>
          <a:r>
            <a:rPr lang="ru-RU" b="1" i="1" dirty="0" err="1" smtClean="0">
              <a:solidFill>
                <a:schemeClr val="bg1"/>
              </a:solidFill>
            </a:rPr>
            <a:t>Геть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думи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сумні</a:t>
          </a:r>
          <a:r>
            <a:rPr lang="ru-RU" b="1" i="1" dirty="0" smtClean="0">
              <a:solidFill>
                <a:schemeClr val="bg1"/>
              </a:solidFill>
            </a:rPr>
            <a:t>! </a:t>
          </a:r>
          <a:r>
            <a:rPr lang="ru-RU" b="1" dirty="0" smtClean="0">
              <a:solidFill>
                <a:schemeClr val="bg1"/>
              </a:solidFill>
            </a:rPr>
            <a:t>(Л. </a:t>
          </a:r>
          <a:r>
            <a:rPr lang="ru-RU" b="1" dirty="0" err="1" smtClean="0">
              <a:solidFill>
                <a:schemeClr val="bg1"/>
              </a:solidFill>
            </a:rPr>
            <a:t>Українка</a:t>
          </a:r>
          <a:r>
            <a:rPr lang="ru-RU" b="1" dirty="0" smtClean="0">
              <a:solidFill>
                <a:schemeClr val="bg1"/>
              </a:solidFill>
            </a:rPr>
            <a:t>). </a:t>
          </a:r>
          <a:endParaRPr lang="ru-RU" b="1" dirty="0">
            <a:solidFill>
              <a:schemeClr val="bg1"/>
            </a:solidFill>
          </a:endParaRPr>
        </a:p>
      </dgm:t>
    </dgm:pt>
    <dgm:pt modelId="{05141A89-DA1A-46E7-A87A-63E69E8D085F}" type="parTrans" cxnId="{6BCBF765-90FE-4127-BB85-68D6FF7BA54F}">
      <dgm:prSet/>
      <dgm:spPr/>
      <dgm:t>
        <a:bodyPr/>
        <a:lstStyle/>
        <a:p>
          <a:endParaRPr lang="ru-RU"/>
        </a:p>
      </dgm:t>
    </dgm:pt>
    <dgm:pt modelId="{F54300A9-193E-448A-8561-DEE5D0F4346B}" type="sibTrans" cxnId="{6BCBF765-90FE-4127-BB85-68D6FF7BA54F}">
      <dgm:prSet/>
      <dgm:spPr/>
      <dgm:t>
        <a:bodyPr/>
        <a:lstStyle/>
        <a:p>
          <a:endParaRPr lang="ru-RU"/>
        </a:p>
      </dgm:t>
    </dgm:pt>
    <dgm:pt modelId="{9FB28079-5894-49F6-B4B1-65A523808855}" type="pres">
      <dgm:prSet presAssocID="{4C5644A6-8FF5-4923-942C-A8956AF90DC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9BEE7-64DA-46E6-A08F-BBBF897E5995}" type="pres">
      <dgm:prSet presAssocID="{4C5644A6-8FF5-4923-942C-A8956AF90DCB}" presName="Background" presStyleLbl="node1" presStyleIdx="0" presStyleCnt="1"/>
      <dgm:spPr/>
    </dgm:pt>
    <dgm:pt modelId="{54480E89-722A-47D8-9D1B-FD1D03FC2552}" type="pres">
      <dgm:prSet presAssocID="{4C5644A6-8FF5-4923-942C-A8956AF90DCB}" presName="Divider" presStyleLbl="callout" presStyleIdx="0" presStyleCnt="1"/>
      <dgm:spPr/>
    </dgm:pt>
    <dgm:pt modelId="{C4B41B3C-DB1C-4CC1-A3F8-39324034F717}" type="pres">
      <dgm:prSet presAssocID="{4C5644A6-8FF5-4923-942C-A8956AF90DC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E9A51-B963-4131-816D-C20B7E5E0D7D}" type="pres">
      <dgm:prSet presAssocID="{4C5644A6-8FF5-4923-942C-A8956AF90DC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C4D21-1C7B-4F5E-96F2-026305CA0BF7}" type="pres">
      <dgm:prSet presAssocID="{4C5644A6-8FF5-4923-942C-A8956AF90DC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7B4B851-434F-467A-8690-754BEDA86F36}" type="pres">
      <dgm:prSet presAssocID="{4C5644A6-8FF5-4923-942C-A8956AF90DCB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A1804F8F-DA1D-4571-B6B1-E3C951B838F6}" type="pres">
      <dgm:prSet presAssocID="{4C5644A6-8FF5-4923-942C-A8956AF90DC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A99B49D-7702-4792-BDAD-B871EF35008A}" type="pres">
      <dgm:prSet presAssocID="{4C5644A6-8FF5-4923-942C-A8956AF90DCB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ECEE61BA-D3FD-47CB-B5A1-6B7B9BAB4D76}" type="presOf" srcId="{4C5644A6-8FF5-4923-942C-A8956AF90DCB}" destId="{9FB28079-5894-49F6-B4B1-65A523808855}" srcOrd="0" destOrd="0" presId="urn:microsoft.com/office/officeart/2009/3/layout/OpposingIdeas"/>
    <dgm:cxn modelId="{4FCE23BC-E1A5-448F-89CD-03BC5C9224E2}" type="presOf" srcId="{C92F66BF-69DA-483E-BB58-0E60F831B9C5}" destId="{C4B41B3C-DB1C-4CC1-A3F8-39324034F717}" srcOrd="0" destOrd="0" presId="urn:microsoft.com/office/officeart/2009/3/layout/OpposingIdeas"/>
    <dgm:cxn modelId="{6EC6C265-E771-4912-BF7A-7EB5201857BF}" srcId="{4C5644A6-8FF5-4923-942C-A8956AF90DCB}" destId="{C545FAC6-7EDF-41D5-A4D7-751BA706C055}" srcOrd="1" destOrd="0" parTransId="{3A0B2D79-528C-408F-9730-3E8C91D785AC}" sibTransId="{E1BDA2D1-50C9-41CA-A091-1A10290619BC}"/>
    <dgm:cxn modelId="{F2E659DC-7C2A-4FE0-8A29-506F73D365D8}" type="presOf" srcId="{F266D56D-BEE7-498F-9554-A747E7F26139}" destId="{E7B4B851-434F-467A-8690-754BEDA86F36}" srcOrd="1" destOrd="0" presId="urn:microsoft.com/office/officeart/2009/3/layout/OpposingIdeas"/>
    <dgm:cxn modelId="{A9655FD1-F838-4F82-BA68-38646C23A6E0}" srcId="{4C5644A6-8FF5-4923-942C-A8956AF90DCB}" destId="{F266D56D-BEE7-498F-9554-A747E7F26139}" srcOrd="0" destOrd="0" parTransId="{0B4ACD37-4340-4B65-AB8F-61B6444E841F}" sibTransId="{CDD0EB83-884D-45D8-8736-F4BC2FA27584}"/>
    <dgm:cxn modelId="{F94C1372-C29A-41DE-9178-59B4AA7A4280}" type="presOf" srcId="{C545FAC6-7EDF-41D5-A4D7-751BA706C055}" destId="{CA99B49D-7702-4792-BDAD-B871EF35008A}" srcOrd="1" destOrd="0" presId="urn:microsoft.com/office/officeart/2009/3/layout/OpposingIdeas"/>
    <dgm:cxn modelId="{EAC7989E-D89E-4E4A-B77F-B81CBD7315E2}" type="presOf" srcId="{C545FAC6-7EDF-41D5-A4D7-751BA706C055}" destId="{A1804F8F-DA1D-4571-B6B1-E3C951B838F6}" srcOrd="0" destOrd="0" presId="urn:microsoft.com/office/officeart/2009/3/layout/OpposingIdeas"/>
    <dgm:cxn modelId="{0FB4F17E-97BD-473D-815B-BC60768327B3}" type="presOf" srcId="{F266D56D-BEE7-498F-9554-A747E7F26139}" destId="{ED8C4D21-1C7B-4F5E-96F2-026305CA0BF7}" srcOrd="0" destOrd="0" presId="urn:microsoft.com/office/officeart/2009/3/layout/OpposingIdeas"/>
    <dgm:cxn modelId="{C33D42E6-7C97-4DF4-A247-A92B560882F0}" srcId="{F266D56D-BEE7-498F-9554-A747E7F26139}" destId="{C92F66BF-69DA-483E-BB58-0E60F831B9C5}" srcOrd="0" destOrd="0" parTransId="{4EDE0DC9-613C-445D-9306-4A0AE7886947}" sibTransId="{9CC76E78-0480-4D65-A6C8-37FB49904482}"/>
    <dgm:cxn modelId="{6BCBF765-90FE-4127-BB85-68D6FF7BA54F}" srcId="{C545FAC6-7EDF-41D5-A4D7-751BA706C055}" destId="{08149784-F773-428D-8CC9-004E2AFA7F79}" srcOrd="0" destOrd="0" parTransId="{05141A89-DA1A-46E7-A87A-63E69E8D085F}" sibTransId="{F54300A9-193E-448A-8561-DEE5D0F4346B}"/>
    <dgm:cxn modelId="{4BDED7E0-9799-4B36-8D90-0493F05FD346}" type="presOf" srcId="{08149784-F773-428D-8CC9-004E2AFA7F79}" destId="{A33E9A51-B963-4131-816D-C20B7E5E0D7D}" srcOrd="0" destOrd="0" presId="urn:microsoft.com/office/officeart/2009/3/layout/OpposingIdeas"/>
    <dgm:cxn modelId="{69FADC6A-B09A-41C8-AE83-C67F07D7BA1F}" type="presParOf" srcId="{9FB28079-5894-49F6-B4B1-65A523808855}" destId="{6359BEE7-64DA-46E6-A08F-BBBF897E5995}" srcOrd="0" destOrd="0" presId="urn:microsoft.com/office/officeart/2009/3/layout/OpposingIdeas"/>
    <dgm:cxn modelId="{3D8323A3-5655-4B98-8EF2-1BC9512CBA30}" type="presParOf" srcId="{9FB28079-5894-49F6-B4B1-65A523808855}" destId="{54480E89-722A-47D8-9D1B-FD1D03FC2552}" srcOrd="1" destOrd="0" presId="urn:microsoft.com/office/officeart/2009/3/layout/OpposingIdeas"/>
    <dgm:cxn modelId="{06437E48-C7DE-45DE-8718-3137FF2ACED6}" type="presParOf" srcId="{9FB28079-5894-49F6-B4B1-65A523808855}" destId="{C4B41B3C-DB1C-4CC1-A3F8-39324034F717}" srcOrd="2" destOrd="0" presId="urn:microsoft.com/office/officeart/2009/3/layout/OpposingIdeas"/>
    <dgm:cxn modelId="{08832B49-F562-4EFD-9A50-46551492B1E1}" type="presParOf" srcId="{9FB28079-5894-49F6-B4B1-65A523808855}" destId="{A33E9A51-B963-4131-816D-C20B7E5E0D7D}" srcOrd="3" destOrd="0" presId="urn:microsoft.com/office/officeart/2009/3/layout/OpposingIdeas"/>
    <dgm:cxn modelId="{A3DBD4EC-2B52-45C9-9902-2EEFE325A3D0}" type="presParOf" srcId="{9FB28079-5894-49F6-B4B1-65A523808855}" destId="{ED8C4D21-1C7B-4F5E-96F2-026305CA0BF7}" srcOrd="4" destOrd="0" presId="urn:microsoft.com/office/officeart/2009/3/layout/OpposingIdeas"/>
    <dgm:cxn modelId="{4D7C40CC-9DFD-497C-8CC5-F3F8B4FAB1B3}" type="presParOf" srcId="{9FB28079-5894-49F6-B4B1-65A523808855}" destId="{E7B4B851-434F-467A-8690-754BEDA86F36}" srcOrd="5" destOrd="0" presId="urn:microsoft.com/office/officeart/2009/3/layout/OpposingIdeas"/>
    <dgm:cxn modelId="{37B1730F-B718-49DE-9065-55EF0492718C}" type="presParOf" srcId="{9FB28079-5894-49F6-B4B1-65A523808855}" destId="{A1804F8F-DA1D-4571-B6B1-E3C951B838F6}" srcOrd="6" destOrd="0" presId="urn:microsoft.com/office/officeart/2009/3/layout/OpposingIdeas"/>
    <dgm:cxn modelId="{CAC0DA40-6D51-4AA1-86C0-66D5D1C876FB}" type="presParOf" srcId="{9FB28079-5894-49F6-B4B1-65A523808855}" destId="{CA99B49D-7702-4792-BDAD-B871EF35008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4AB042-9D5E-4308-A342-4ED45C90A1A6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FC5522-FFAD-4755-B6C9-060DF9D31E1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стилістика лексико-семантичних груп – полісемічних, омонімів, паронімів, синонімів, антонімів</a:t>
          </a:r>
          <a:endParaRPr lang="ru-RU" b="1" dirty="0">
            <a:solidFill>
              <a:schemeClr val="bg1"/>
            </a:solidFill>
          </a:endParaRPr>
        </a:p>
      </dgm:t>
    </dgm:pt>
    <dgm:pt modelId="{05913DC6-56D5-4F68-B96E-1F95E5730E52}" type="parTrans" cxnId="{1F61570E-693C-48F6-ABC2-D5C74E16F77B}">
      <dgm:prSet/>
      <dgm:spPr/>
      <dgm:t>
        <a:bodyPr/>
        <a:lstStyle/>
        <a:p>
          <a:endParaRPr lang="ru-RU"/>
        </a:p>
      </dgm:t>
    </dgm:pt>
    <dgm:pt modelId="{4CAFFC08-9638-4586-880C-28C9C62D9D9A}" type="sibTrans" cxnId="{1F61570E-693C-48F6-ABC2-D5C74E16F77B}">
      <dgm:prSet/>
      <dgm:spPr/>
      <dgm:t>
        <a:bodyPr/>
        <a:lstStyle/>
        <a:p>
          <a:endParaRPr lang="ru-RU"/>
        </a:p>
      </dgm:t>
    </dgm:pt>
    <dgm:pt modelId="{25C2A84B-B732-45E8-B309-332087225F3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стилістика іншомовних лексем</a:t>
          </a:r>
          <a:endParaRPr lang="ru-RU" b="1" dirty="0">
            <a:solidFill>
              <a:schemeClr val="bg1"/>
            </a:solidFill>
          </a:endParaRPr>
        </a:p>
      </dgm:t>
    </dgm:pt>
    <dgm:pt modelId="{EB8BA489-8026-4727-9FCA-902AAD54FDD5}" type="parTrans" cxnId="{F6D409C1-E8A6-4B4B-B7A1-6A7E74A1F356}">
      <dgm:prSet/>
      <dgm:spPr/>
      <dgm:t>
        <a:bodyPr/>
        <a:lstStyle/>
        <a:p>
          <a:endParaRPr lang="ru-RU"/>
        </a:p>
      </dgm:t>
    </dgm:pt>
    <dgm:pt modelId="{4CC9B358-332B-407C-A625-28D304C84407}" type="sibTrans" cxnId="{F6D409C1-E8A6-4B4B-B7A1-6A7E74A1F356}">
      <dgm:prSet/>
      <dgm:spPr/>
      <dgm:t>
        <a:bodyPr/>
        <a:lstStyle/>
        <a:p>
          <a:endParaRPr lang="ru-RU"/>
        </a:p>
      </dgm:t>
    </dgm:pt>
    <dgm:pt modelId="{4AA44A2A-42CA-4DD6-AC6E-626D3E97EAE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теорія і практика використання тропів (тобто слів і сполучень, ужитих образно, переносно), </a:t>
          </a:r>
          <a:endParaRPr lang="ru-RU" b="1" dirty="0">
            <a:solidFill>
              <a:schemeClr val="bg1"/>
            </a:solidFill>
          </a:endParaRPr>
        </a:p>
      </dgm:t>
    </dgm:pt>
    <dgm:pt modelId="{10BC5EAD-A77D-4766-8BC9-93EA03861879}" type="parTrans" cxnId="{E47343CF-1087-4798-96F7-8E7E842F38BC}">
      <dgm:prSet/>
      <dgm:spPr/>
      <dgm:t>
        <a:bodyPr/>
        <a:lstStyle/>
        <a:p>
          <a:endParaRPr lang="ru-RU"/>
        </a:p>
      </dgm:t>
    </dgm:pt>
    <dgm:pt modelId="{E32DF732-4831-4894-AB6E-8D9410183FA0}" type="sibTrans" cxnId="{E47343CF-1087-4798-96F7-8E7E842F38BC}">
      <dgm:prSet/>
      <dgm:spPr/>
      <dgm:t>
        <a:bodyPr/>
        <a:lstStyle/>
        <a:p>
          <a:endParaRPr lang="ru-RU"/>
        </a:p>
      </dgm:t>
    </dgm:pt>
    <dgm:pt modelId="{B53AA174-3E9A-41E3-A2F5-638F59FE960A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Стилістичні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засоби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словесної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виразності</a:t>
          </a:r>
          <a:r>
            <a:rPr lang="ru-RU" b="1" dirty="0" smtClean="0">
              <a:solidFill>
                <a:schemeClr val="bg1"/>
              </a:solidFill>
            </a:rPr>
            <a:t> – метафор, </a:t>
          </a:r>
          <a:r>
            <a:rPr lang="ru-RU" b="1" dirty="0" err="1" smtClean="0">
              <a:solidFill>
                <a:schemeClr val="bg1"/>
              </a:solidFill>
            </a:rPr>
            <a:t>метонімій</a:t>
          </a:r>
          <a:r>
            <a:rPr lang="ru-RU" b="1" dirty="0" smtClean="0">
              <a:solidFill>
                <a:schemeClr val="bg1"/>
              </a:solidFill>
            </a:rPr>
            <a:t>, синекдох, </a:t>
          </a:r>
          <a:r>
            <a:rPr lang="ru-RU" b="1" dirty="0" err="1" smtClean="0">
              <a:solidFill>
                <a:schemeClr val="bg1"/>
              </a:solidFill>
            </a:rPr>
            <a:t>епітетів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порівнянь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літот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гіпербол</a:t>
          </a:r>
          <a:r>
            <a:rPr lang="ru-RU" b="1" dirty="0" smtClean="0">
              <a:solidFill>
                <a:schemeClr val="bg1"/>
              </a:solidFill>
            </a:rPr>
            <a:t>, – </a:t>
          </a:r>
          <a:r>
            <a:rPr lang="ru-RU" b="1" dirty="0" err="1" smtClean="0">
              <a:solidFill>
                <a:schemeClr val="bg1"/>
              </a:solidFill>
            </a:rPr>
            <a:t>що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формуються</a:t>
          </a:r>
          <a:r>
            <a:rPr lang="ru-RU" b="1" dirty="0" smtClean="0">
              <a:solidFill>
                <a:schemeClr val="bg1"/>
              </a:solidFill>
            </a:rPr>
            <a:t> на таких лексико-</a:t>
          </a:r>
          <a:r>
            <a:rPr lang="ru-RU" b="1" dirty="0" err="1" smtClean="0">
              <a:solidFill>
                <a:schemeClr val="bg1"/>
              </a:solidFill>
            </a:rPr>
            <a:t>семантичних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явищах</a:t>
          </a:r>
          <a:r>
            <a:rPr lang="ru-RU" b="1" dirty="0" smtClean="0">
              <a:solidFill>
                <a:schemeClr val="bg1"/>
              </a:solidFill>
            </a:rPr>
            <a:t>, як </a:t>
          </a:r>
          <a:r>
            <a:rPr lang="ru-RU" b="1" dirty="0" err="1" smtClean="0">
              <a:solidFill>
                <a:schemeClr val="bg1"/>
              </a:solidFill>
            </a:rPr>
            <a:t>зміни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семантичної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структури</a:t>
          </a:r>
          <a:r>
            <a:rPr lang="ru-RU" b="1" dirty="0" smtClean="0">
              <a:solidFill>
                <a:schemeClr val="bg1"/>
              </a:solidFill>
            </a:rPr>
            <a:t> слова (</a:t>
          </a:r>
          <a:r>
            <a:rPr lang="ru-RU" b="1" dirty="0" err="1" smtClean="0">
              <a:solidFill>
                <a:schemeClr val="bg1"/>
              </a:solidFill>
            </a:rPr>
            <a:t>функціональні</a:t>
          </a:r>
          <a:r>
            <a:rPr lang="ru-RU" b="1" dirty="0" smtClean="0">
              <a:solidFill>
                <a:schemeClr val="bg1"/>
              </a:solidFill>
            </a:rPr>
            <a:t> переноси, </a:t>
          </a:r>
          <a:r>
            <a:rPr lang="ru-RU" b="1" dirty="0" err="1" smtClean="0">
              <a:solidFill>
                <a:schemeClr val="bg1"/>
              </a:solidFill>
            </a:rPr>
            <a:t>розширення</a:t>
          </a:r>
          <a:r>
            <a:rPr lang="ru-RU" b="1" dirty="0" smtClean="0">
              <a:solidFill>
                <a:schemeClr val="bg1"/>
              </a:solidFill>
            </a:rPr>
            <a:t> / </a:t>
          </a:r>
          <a:r>
            <a:rPr lang="ru-RU" b="1" dirty="0" err="1" smtClean="0">
              <a:solidFill>
                <a:schemeClr val="bg1"/>
              </a:solidFill>
            </a:rPr>
            <a:t>звуження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значень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заміни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dirty="0" err="1" smtClean="0"/>
            <a:t>заміщення</a:t>
          </a:r>
          <a:r>
            <a:rPr lang="ru-RU" dirty="0" smtClean="0"/>
            <a:t>).</a:t>
          </a:r>
          <a:endParaRPr lang="ru-RU" dirty="0"/>
        </a:p>
      </dgm:t>
    </dgm:pt>
    <dgm:pt modelId="{3AF88427-0D95-413F-859E-2C5C8747A7AE}" type="parTrans" cxnId="{F5C2D5E8-5318-4451-B84D-2AD1917FDBD7}">
      <dgm:prSet/>
      <dgm:spPr/>
      <dgm:t>
        <a:bodyPr/>
        <a:lstStyle/>
        <a:p>
          <a:endParaRPr lang="ru-RU"/>
        </a:p>
      </dgm:t>
    </dgm:pt>
    <dgm:pt modelId="{40885BAD-7C8D-497C-8386-F1B888C3AFAF}" type="sibTrans" cxnId="{F5C2D5E8-5318-4451-B84D-2AD1917FDBD7}">
      <dgm:prSet/>
      <dgm:spPr/>
      <dgm:t>
        <a:bodyPr/>
        <a:lstStyle/>
        <a:p>
          <a:endParaRPr lang="ru-RU"/>
        </a:p>
      </dgm:t>
    </dgm:pt>
    <dgm:pt modelId="{05AA2CC2-8442-48B1-A6C0-A0FB17C67363}" type="pres">
      <dgm:prSet presAssocID="{764AB042-9D5E-4308-A342-4ED45C90A1A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F6681-6FC8-4298-A026-68E978E26449}" type="pres">
      <dgm:prSet presAssocID="{13FC5522-FFAD-4755-B6C9-060DF9D31E1F}" presName="composite" presStyleCnt="0"/>
      <dgm:spPr/>
    </dgm:pt>
    <dgm:pt modelId="{CD61F009-260E-409B-BBF4-5A328E227871}" type="pres">
      <dgm:prSet presAssocID="{13FC5522-FFAD-4755-B6C9-060DF9D31E1F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DFCDD3-2761-4A34-BB51-F066BEC0F3FF}" type="pres">
      <dgm:prSet presAssocID="{13FC5522-FFAD-4755-B6C9-060DF9D31E1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867A2-A582-4028-8695-F4713305A90B}" type="pres">
      <dgm:prSet presAssocID="{4CAFFC08-9638-4586-880C-28C9C62D9D9A}" presName="spacing" presStyleCnt="0"/>
      <dgm:spPr/>
    </dgm:pt>
    <dgm:pt modelId="{967851D4-3D8C-4797-BDB1-873DC63CEEAF}" type="pres">
      <dgm:prSet presAssocID="{25C2A84B-B732-45E8-B309-332087225F3B}" presName="composite" presStyleCnt="0"/>
      <dgm:spPr/>
    </dgm:pt>
    <dgm:pt modelId="{EE010B8D-A023-4A7F-9945-59D304D03FF3}" type="pres">
      <dgm:prSet presAssocID="{25C2A84B-B732-45E8-B309-332087225F3B}" presName="imgShp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E60A9B-8925-4248-9257-0BD99D1B4C45}" type="pres">
      <dgm:prSet presAssocID="{25C2A84B-B732-45E8-B309-332087225F3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F5F9F-C237-44C4-9638-0A10A5D430C3}" type="pres">
      <dgm:prSet presAssocID="{4CC9B358-332B-407C-A625-28D304C84407}" presName="spacing" presStyleCnt="0"/>
      <dgm:spPr/>
    </dgm:pt>
    <dgm:pt modelId="{00B0F452-D05B-43E5-85D5-9AEF3AF939E6}" type="pres">
      <dgm:prSet presAssocID="{4AA44A2A-42CA-4DD6-AC6E-626D3E97EAEA}" presName="composite" presStyleCnt="0"/>
      <dgm:spPr/>
    </dgm:pt>
    <dgm:pt modelId="{F9A5BDEB-4F75-4AE6-AF04-0E90A102B4E7}" type="pres">
      <dgm:prSet presAssocID="{4AA44A2A-42CA-4DD6-AC6E-626D3E97EAEA}" presName="imgShp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36A28E-0D46-45C2-B3EC-82AB158D1CDF}" type="pres">
      <dgm:prSet presAssocID="{4AA44A2A-42CA-4DD6-AC6E-626D3E97EAE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42ECA-5391-4C94-9FC1-AA0C3121CF81}" type="pres">
      <dgm:prSet presAssocID="{E32DF732-4831-4894-AB6E-8D9410183FA0}" presName="spacing" presStyleCnt="0"/>
      <dgm:spPr/>
    </dgm:pt>
    <dgm:pt modelId="{FBF5EB19-29C0-4ACE-8735-1BA0C90B792E}" type="pres">
      <dgm:prSet presAssocID="{B53AA174-3E9A-41E3-A2F5-638F59FE960A}" presName="composite" presStyleCnt="0"/>
      <dgm:spPr/>
    </dgm:pt>
    <dgm:pt modelId="{84CE04A7-7370-47FC-8CBD-154F51DA1FFF}" type="pres">
      <dgm:prSet presAssocID="{B53AA174-3E9A-41E3-A2F5-638F59FE960A}" presName="imgShp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476055-007B-43DB-9CAD-512CB95ACCFA}" type="pres">
      <dgm:prSet presAssocID="{B53AA174-3E9A-41E3-A2F5-638F59FE960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CB262-5DC5-4101-9A6F-EF971710835F}" type="presOf" srcId="{B53AA174-3E9A-41E3-A2F5-638F59FE960A}" destId="{93476055-007B-43DB-9CAD-512CB95ACCFA}" srcOrd="0" destOrd="0" presId="urn:microsoft.com/office/officeart/2005/8/layout/vList3"/>
    <dgm:cxn modelId="{F6D409C1-E8A6-4B4B-B7A1-6A7E74A1F356}" srcId="{764AB042-9D5E-4308-A342-4ED45C90A1A6}" destId="{25C2A84B-B732-45E8-B309-332087225F3B}" srcOrd="1" destOrd="0" parTransId="{EB8BA489-8026-4727-9FCA-902AAD54FDD5}" sibTransId="{4CC9B358-332B-407C-A625-28D304C84407}"/>
    <dgm:cxn modelId="{C3C4EC2E-B054-4309-BCEB-DFA476A47564}" type="presOf" srcId="{4AA44A2A-42CA-4DD6-AC6E-626D3E97EAEA}" destId="{DD36A28E-0D46-45C2-B3EC-82AB158D1CDF}" srcOrd="0" destOrd="0" presId="urn:microsoft.com/office/officeart/2005/8/layout/vList3"/>
    <dgm:cxn modelId="{1D0CD84B-806D-49DF-BA2D-D3540727E99E}" type="presOf" srcId="{25C2A84B-B732-45E8-B309-332087225F3B}" destId="{C8E60A9B-8925-4248-9257-0BD99D1B4C45}" srcOrd="0" destOrd="0" presId="urn:microsoft.com/office/officeart/2005/8/layout/vList3"/>
    <dgm:cxn modelId="{1F61570E-693C-48F6-ABC2-D5C74E16F77B}" srcId="{764AB042-9D5E-4308-A342-4ED45C90A1A6}" destId="{13FC5522-FFAD-4755-B6C9-060DF9D31E1F}" srcOrd="0" destOrd="0" parTransId="{05913DC6-56D5-4F68-B96E-1F95E5730E52}" sibTransId="{4CAFFC08-9638-4586-880C-28C9C62D9D9A}"/>
    <dgm:cxn modelId="{ECD63B10-D75A-4459-8277-034BA5F2AE60}" type="presOf" srcId="{764AB042-9D5E-4308-A342-4ED45C90A1A6}" destId="{05AA2CC2-8442-48B1-A6C0-A0FB17C67363}" srcOrd="0" destOrd="0" presId="urn:microsoft.com/office/officeart/2005/8/layout/vList3"/>
    <dgm:cxn modelId="{F40173C5-BCC7-491B-AA0D-0D5FA8395C45}" type="presOf" srcId="{13FC5522-FFAD-4755-B6C9-060DF9D31E1F}" destId="{D7DFCDD3-2761-4A34-BB51-F066BEC0F3FF}" srcOrd="0" destOrd="0" presId="urn:microsoft.com/office/officeart/2005/8/layout/vList3"/>
    <dgm:cxn modelId="{F5C2D5E8-5318-4451-B84D-2AD1917FDBD7}" srcId="{764AB042-9D5E-4308-A342-4ED45C90A1A6}" destId="{B53AA174-3E9A-41E3-A2F5-638F59FE960A}" srcOrd="3" destOrd="0" parTransId="{3AF88427-0D95-413F-859E-2C5C8747A7AE}" sibTransId="{40885BAD-7C8D-497C-8386-F1B888C3AFAF}"/>
    <dgm:cxn modelId="{E47343CF-1087-4798-96F7-8E7E842F38BC}" srcId="{764AB042-9D5E-4308-A342-4ED45C90A1A6}" destId="{4AA44A2A-42CA-4DD6-AC6E-626D3E97EAEA}" srcOrd="2" destOrd="0" parTransId="{10BC5EAD-A77D-4766-8BC9-93EA03861879}" sibTransId="{E32DF732-4831-4894-AB6E-8D9410183FA0}"/>
    <dgm:cxn modelId="{44478AFE-E8AC-445A-BA9A-594BC18143E5}" type="presParOf" srcId="{05AA2CC2-8442-48B1-A6C0-A0FB17C67363}" destId="{F0EF6681-6FC8-4298-A026-68E978E26449}" srcOrd="0" destOrd="0" presId="urn:microsoft.com/office/officeart/2005/8/layout/vList3"/>
    <dgm:cxn modelId="{9E0A4048-CC01-45F9-BCA6-F52C117CD960}" type="presParOf" srcId="{F0EF6681-6FC8-4298-A026-68E978E26449}" destId="{CD61F009-260E-409B-BBF4-5A328E227871}" srcOrd="0" destOrd="0" presId="urn:microsoft.com/office/officeart/2005/8/layout/vList3"/>
    <dgm:cxn modelId="{0001C219-C882-4AD4-BD88-51486DD4D3F3}" type="presParOf" srcId="{F0EF6681-6FC8-4298-A026-68E978E26449}" destId="{D7DFCDD3-2761-4A34-BB51-F066BEC0F3FF}" srcOrd="1" destOrd="0" presId="urn:microsoft.com/office/officeart/2005/8/layout/vList3"/>
    <dgm:cxn modelId="{480385F5-B86F-477C-9FB6-68B15C228980}" type="presParOf" srcId="{05AA2CC2-8442-48B1-A6C0-A0FB17C67363}" destId="{42D867A2-A582-4028-8695-F4713305A90B}" srcOrd="1" destOrd="0" presId="urn:microsoft.com/office/officeart/2005/8/layout/vList3"/>
    <dgm:cxn modelId="{509ED5ED-C0B8-419E-801C-694E5EB5343C}" type="presParOf" srcId="{05AA2CC2-8442-48B1-A6C0-A0FB17C67363}" destId="{967851D4-3D8C-4797-BDB1-873DC63CEEAF}" srcOrd="2" destOrd="0" presId="urn:microsoft.com/office/officeart/2005/8/layout/vList3"/>
    <dgm:cxn modelId="{76AD8127-837B-46D6-8C00-F291A15510B1}" type="presParOf" srcId="{967851D4-3D8C-4797-BDB1-873DC63CEEAF}" destId="{EE010B8D-A023-4A7F-9945-59D304D03FF3}" srcOrd="0" destOrd="0" presId="urn:microsoft.com/office/officeart/2005/8/layout/vList3"/>
    <dgm:cxn modelId="{2B5B704A-8409-4C4F-A705-F533BD0753DA}" type="presParOf" srcId="{967851D4-3D8C-4797-BDB1-873DC63CEEAF}" destId="{C8E60A9B-8925-4248-9257-0BD99D1B4C45}" srcOrd="1" destOrd="0" presId="urn:microsoft.com/office/officeart/2005/8/layout/vList3"/>
    <dgm:cxn modelId="{2BCF3EF9-A135-4A6E-8E0B-A4477A636A28}" type="presParOf" srcId="{05AA2CC2-8442-48B1-A6C0-A0FB17C67363}" destId="{8EFF5F9F-C237-44C4-9638-0A10A5D430C3}" srcOrd="3" destOrd="0" presId="urn:microsoft.com/office/officeart/2005/8/layout/vList3"/>
    <dgm:cxn modelId="{D809230C-AA74-49B5-AE54-2946CC43211C}" type="presParOf" srcId="{05AA2CC2-8442-48B1-A6C0-A0FB17C67363}" destId="{00B0F452-D05B-43E5-85D5-9AEF3AF939E6}" srcOrd="4" destOrd="0" presId="urn:microsoft.com/office/officeart/2005/8/layout/vList3"/>
    <dgm:cxn modelId="{12FC9289-939D-423B-AB0E-7FD90CD8CB29}" type="presParOf" srcId="{00B0F452-D05B-43E5-85D5-9AEF3AF939E6}" destId="{F9A5BDEB-4F75-4AE6-AF04-0E90A102B4E7}" srcOrd="0" destOrd="0" presId="urn:microsoft.com/office/officeart/2005/8/layout/vList3"/>
    <dgm:cxn modelId="{6C5CB721-EEB9-4571-999C-76201F36C82C}" type="presParOf" srcId="{00B0F452-D05B-43E5-85D5-9AEF3AF939E6}" destId="{DD36A28E-0D46-45C2-B3EC-82AB158D1CDF}" srcOrd="1" destOrd="0" presId="urn:microsoft.com/office/officeart/2005/8/layout/vList3"/>
    <dgm:cxn modelId="{2F4A3E61-975E-40CF-8A7F-59E676318A25}" type="presParOf" srcId="{05AA2CC2-8442-48B1-A6C0-A0FB17C67363}" destId="{11A42ECA-5391-4C94-9FC1-AA0C3121CF81}" srcOrd="5" destOrd="0" presId="urn:microsoft.com/office/officeart/2005/8/layout/vList3"/>
    <dgm:cxn modelId="{C0C87161-93AC-4E67-9843-6E4A7C4F9631}" type="presParOf" srcId="{05AA2CC2-8442-48B1-A6C0-A0FB17C67363}" destId="{FBF5EB19-29C0-4ACE-8735-1BA0C90B792E}" srcOrd="6" destOrd="0" presId="urn:microsoft.com/office/officeart/2005/8/layout/vList3"/>
    <dgm:cxn modelId="{684DA946-1260-498D-9394-651EB9BF489A}" type="presParOf" srcId="{FBF5EB19-29C0-4ACE-8735-1BA0C90B792E}" destId="{84CE04A7-7370-47FC-8CBD-154F51DA1FFF}" srcOrd="0" destOrd="0" presId="urn:microsoft.com/office/officeart/2005/8/layout/vList3"/>
    <dgm:cxn modelId="{B302293A-081C-443F-AED9-BDD8708D3312}" type="presParOf" srcId="{FBF5EB19-29C0-4ACE-8735-1BA0C90B792E}" destId="{93476055-007B-43DB-9CAD-512CB95ACC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E3BC1B-C459-442B-A8D8-1FB319444B1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5BCCADE-28AA-46A5-8717-BBC5CB77E86A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1"/>
              </a:solidFill>
            </a:rPr>
            <a:t>епітет</a:t>
          </a:r>
          <a:r>
            <a:rPr lang="ru-RU" b="1" dirty="0" smtClean="0">
              <a:solidFill>
                <a:schemeClr val="bg1"/>
              </a:solidFill>
            </a:rPr>
            <a:t>, </a:t>
          </a:r>
          <a:endParaRPr lang="ru-RU" b="1" dirty="0">
            <a:solidFill>
              <a:schemeClr val="bg1"/>
            </a:solidFill>
          </a:endParaRPr>
        </a:p>
      </dgm:t>
    </dgm:pt>
    <dgm:pt modelId="{2C1C6F0B-9420-4C2E-88FB-E506FD987E0B}" type="parTrans" cxnId="{FBDC43B4-3D36-4AD4-BF46-770ABFC19563}">
      <dgm:prSet/>
      <dgm:spPr/>
      <dgm:t>
        <a:bodyPr/>
        <a:lstStyle/>
        <a:p>
          <a:endParaRPr lang="ru-RU"/>
        </a:p>
      </dgm:t>
    </dgm:pt>
    <dgm:pt modelId="{602D3A00-4E0A-4B11-8FFE-15A31D4054EE}" type="sibTrans" cxnId="{FBDC43B4-3D36-4AD4-BF46-770ABFC19563}">
      <dgm:prSet/>
      <dgm:spPr/>
      <dgm:t>
        <a:bodyPr/>
        <a:lstStyle/>
        <a:p>
          <a:endParaRPr lang="ru-RU"/>
        </a:p>
      </dgm:t>
    </dgm:pt>
    <dgm:pt modelId="{11FFDE79-B403-4F51-9801-92E125925DFF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метафора</a:t>
          </a:r>
          <a:r>
            <a:rPr lang="ru-RU" b="1" dirty="0" smtClean="0">
              <a:solidFill>
                <a:schemeClr val="bg1"/>
              </a:solidFill>
            </a:rPr>
            <a:t>, </a:t>
          </a:r>
          <a:endParaRPr lang="ru-RU" b="1" dirty="0">
            <a:solidFill>
              <a:schemeClr val="bg1"/>
            </a:solidFill>
          </a:endParaRPr>
        </a:p>
      </dgm:t>
    </dgm:pt>
    <dgm:pt modelId="{D6692E6C-F1A9-4435-81E8-E76CF3E86C56}" type="parTrans" cxnId="{53DE8F0D-D7F5-4110-BDD4-0371018A1A88}">
      <dgm:prSet/>
      <dgm:spPr/>
      <dgm:t>
        <a:bodyPr/>
        <a:lstStyle/>
        <a:p>
          <a:endParaRPr lang="ru-RU"/>
        </a:p>
      </dgm:t>
    </dgm:pt>
    <dgm:pt modelId="{A4B501C2-A589-4230-BB34-23BC43040E64}" type="sibTrans" cxnId="{53DE8F0D-D7F5-4110-BDD4-0371018A1A88}">
      <dgm:prSet/>
      <dgm:spPr/>
      <dgm:t>
        <a:bodyPr/>
        <a:lstStyle/>
        <a:p>
          <a:endParaRPr lang="ru-RU"/>
        </a:p>
      </dgm:t>
    </dgm:pt>
    <dgm:pt modelId="{B6F1739F-726A-49FC-B2BD-C865F96233B6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1"/>
              </a:solidFill>
            </a:rPr>
            <a:t>персоніфікація</a:t>
          </a:r>
          <a:r>
            <a:rPr lang="ru-RU" b="1" dirty="0" smtClean="0">
              <a:solidFill>
                <a:schemeClr val="bg1"/>
              </a:solidFill>
            </a:rPr>
            <a:t>, </a:t>
          </a:r>
          <a:endParaRPr lang="ru-RU" b="1" dirty="0">
            <a:solidFill>
              <a:schemeClr val="bg1"/>
            </a:solidFill>
          </a:endParaRPr>
        </a:p>
      </dgm:t>
    </dgm:pt>
    <dgm:pt modelId="{1C6E0D7F-B929-4B22-9460-6125EA8001A5}" type="parTrans" cxnId="{B6CD5B32-243A-42DF-9F88-B22002577F7C}">
      <dgm:prSet/>
      <dgm:spPr/>
      <dgm:t>
        <a:bodyPr/>
        <a:lstStyle/>
        <a:p>
          <a:endParaRPr lang="ru-RU"/>
        </a:p>
      </dgm:t>
    </dgm:pt>
    <dgm:pt modelId="{0779F7F3-BF76-410A-B737-20152DD070B9}" type="sibTrans" cxnId="{B6CD5B32-243A-42DF-9F88-B22002577F7C}">
      <dgm:prSet/>
      <dgm:spPr/>
      <dgm:t>
        <a:bodyPr/>
        <a:lstStyle/>
        <a:p>
          <a:endParaRPr lang="ru-RU"/>
        </a:p>
      </dgm:t>
    </dgm:pt>
    <dgm:pt modelId="{CA3D9EBD-0BCD-45B6-950A-9FBF367C0284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1"/>
              </a:solidFill>
            </a:rPr>
            <a:t>метонімія</a:t>
          </a:r>
          <a:r>
            <a:rPr lang="ru-RU" b="1" dirty="0" smtClean="0">
              <a:solidFill>
                <a:schemeClr val="bg1"/>
              </a:solidFill>
            </a:rPr>
            <a:t>, </a:t>
          </a:r>
          <a:endParaRPr lang="ru-RU" b="1" dirty="0">
            <a:solidFill>
              <a:schemeClr val="bg1"/>
            </a:solidFill>
          </a:endParaRPr>
        </a:p>
      </dgm:t>
    </dgm:pt>
    <dgm:pt modelId="{E4C51EE9-059E-4267-B38D-5DD65BE915D7}" type="parTrans" cxnId="{F38E27BF-F71D-4ED1-B54B-5770C8E15314}">
      <dgm:prSet/>
      <dgm:spPr/>
      <dgm:t>
        <a:bodyPr/>
        <a:lstStyle/>
        <a:p>
          <a:endParaRPr lang="ru-RU"/>
        </a:p>
      </dgm:t>
    </dgm:pt>
    <dgm:pt modelId="{12006848-7905-4BAF-874D-4FE1E38BE173}" type="sibTrans" cxnId="{F38E27BF-F71D-4ED1-B54B-5770C8E15314}">
      <dgm:prSet/>
      <dgm:spPr/>
      <dgm:t>
        <a:bodyPr/>
        <a:lstStyle/>
        <a:p>
          <a:endParaRPr lang="ru-RU"/>
        </a:p>
      </dgm:t>
    </dgm:pt>
    <dgm:pt modelId="{96932970-D239-453C-B887-C908FAA59190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синекдоха</a:t>
          </a:r>
          <a:r>
            <a:rPr lang="ru-RU" b="1" dirty="0" smtClean="0">
              <a:solidFill>
                <a:schemeClr val="bg1"/>
              </a:solidFill>
            </a:rPr>
            <a:t>, </a:t>
          </a:r>
          <a:endParaRPr lang="ru-RU" b="1" dirty="0">
            <a:solidFill>
              <a:schemeClr val="bg1"/>
            </a:solidFill>
          </a:endParaRPr>
        </a:p>
      </dgm:t>
    </dgm:pt>
    <dgm:pt modelId="{032DE0BB-11FA-4302-99E7-D3651E0737CD}" type="parTrans" cxnId="{3B598B2A-F685-4B67-AA06-4736D548FA1A}">
      <dgm:prSet/>
      <dgm:spPr/>
      <dgm:t>
        <a:bodyPr/>
        <a:lstStyle/>
        <a:p>
          <a:endParaRPr lang="ru-RU"/>
        </a:p>
      </dgm:t>
    </dgm:pt>
    <dgm:pt modelId="{F2FB3C0E-4A75-4220-BF7B-42210AAA41E7}" type="sibTrans" cxnId="{3B598B2A-F685-4B67-AA06-4736D548FA1A}">
      <dgm:prSet/>
      <dgm:spPr/>
      <dgm:t>
        <a:bodyPr/>
        <a:lstStyle/>
        <a:p>
          <a:endParaRPr lang="ru-RU"/>
        </a:p>
      </dgm:t>
    </dgm:pt>
    <dgm:pt modelId="{EE77DD0A-2495-451A-8FDD-8A1E1E911FA5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1"/>
              </a:solidFill>
            </a:rPr>
            <a:t>порівняння</a:t>
          </a:r>
          <a:r>
            <a:rPr lang="ru-RU" b="1" dirty="0" smtClean="0">
              <a:solidFill>
                <a:schemeClr val="bg1"/>
              </a:solidFill>
            </a:rPr>
            <a:t>,</a:t>
          </a:r>
          <a:endParaRPr lang="ru-RU" b="1" dirty="0">
            <a:solidFill>
              <a:schemeClr val="bg1"/>
            </a:solidFill>
          </a:endParaRPr>
        </a:p>
      </dgm:t>
    </dgm:pt>
    <dgm:pt modelId="{4521E588-70B9-4AE8-98BD-3A36E1A0575A}" type="parTrans" cxnId="{7AD2345D-68A4-4D29-A146-3C825CCC0735}">
      <dgm:prSet/>
      <dgm:spPr/>
      <dgm:t>
        <a:bodyPr/>
        <a:lstStyle/>
        <a:p>
          <a:endParaRPr lang="ru-RU"/>
        </a:p>
      </dgm:t>
    </dgm:pt>
    <dgm:pt modelId="{2B62674B-3D87-4AD7-92E8-5492C45232CA}" type="sibTrans" cxnId="{7AD2345D-68A4-4D29-A146-3C825CCC0735}">
      <dgm:prSet/>
      <dgm:spPr/>
      <dgm:t>
        <a:bodyPr/>
        <a:lstStyle/>
        <a:p>
          <a:endParaRPr lang="ru-RU"/>
        </a:p>
      </dgm:t>
    </dgm:pt>
    <dgm:pt modelId="{5A34B81F-74DA-43C1-9F6A-DDE078E4099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літота</a:t>
          </a:r>
          <a:r>
            <a:rPr lang="ru-RU" b="1" dirty="0" smtClean="0">
              <a:solidFill>
                <a:schemeClr val="bg1"/>
              </a:solidFill>
            </a:rPr>
            <a:t>, </a:t>
          </a:r>
          <a:endParaRPr lang="ru-RU" b="1" dirty="0">
            <a:solidFill>
              <a:schemeClr val="bg1"/>
            </a:solidFill>
          </a:endParaRPr>
        </a:p>
      </dgm:t>
    </dgm:pt>
    <dgm:pt modelId="{54C47D1B-4B5C-4697-AF54-805D8676B163}" type="parTrans" cxnId="{F1388899-CD0D-4F3D-BA5A-8DBC17419B44}">
      <dgm:prSet/>
      <dgm:spPr/>
      <dgm:t>
        <a:bodyPr/>
        <a:lstStyle/>
        <a:p>
          <a:endParaRPr lang="ru-RU"/>
        </a:p>
      </dgm:t>
    </dgm:pt>
    <dgm:pt modelId="{1D5E90FE-23B5-46D9-A04B-46FAF548573F}" type="sibTrans" cxnId="{F1388899-CD0D-4F3D-BA5A-8DBC17419B44}">
      <dgm:prSet/>
      <dgm:spPr/>
      <dgm:t>
        <a:bodyPr/>
        <a:lstStyle/>
        <a:p>
          <a:endParaRPr lang="ru-RU"/>
        </a:p>
      </dgm:t>
    </dgm:pt>
    <dgm:pt modelId="{7704E0C5-8005-4C0A-A335-BB3C620F4779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1"/>
              </a:solidFill>
            </a:rPr>
            <a:t>гіпербола</a:t>
          </a:r>
          <a:r>
            <a:rPr lang="ru-RU" dirty="0" smtClean="0"/>
            <a:t>. </a:t>
          </a:r>
          <a:endParaRPr lang="ru-RU" dirty="0"/>
        </a:p>
      </dgm:t>
    </dgm:pt>
    <dgm:pt modelId="{D4751D2E-4AE2-4CB7-8E66-4D71B73F204E}" type="parTrans" cxnId="{6CA69853-C629-4EAE-AD57-21AC8D02AA88}">
      <dgm:prSet/>
      <dgm:spPr/>
      <dgm:t>
        <a:bodyPr/>
        <a:lstStyle/>
        <a:p>
          <a:endParaRPr lang="ru-RU"/>
        </a:p>
      </dgm:t>
    </dgm:pt>
    <dgm:pt modelId="{C55D0904-DDFE-4EA6-A6EB-336298E73FEB}" type="sibTrans" cxnId="{6CA69853-C629-4EAE-AD57-21AC8D02AA88}">
      <dgm:prSet/>
      <dgm:spPr/>
      <dgm:t>
        <a:bodyPr/>
        <a:lstStyle/>
        <a:p>
          <a:endParaRPr lang="ru-RU"/>
        </a:p>
      </dgm:t>
    </dgm:pt>
    <dgm:pt modelId="{68E75DCE-C260-4537-91DA-2469ABC9871A}" type="pres">
      <dgm:prSet presAssocID="{F2E3BC1B-C459-442B-A8D8-1FB319444B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7D6FB-0B63-4F8A-AFA2-56CC4F7D4B55}" type="pres">
      <dgm:prSet presAssocID="{05BCCADE-28AA-46A5-8717-BBC5CB77E86A}" presName="parentLin" presStyleCnt="0"/>
      <dgm:spPr/>
    </dgm:pt>
    <dgm:pt modelId="{7E40DBB2-1B23-4577-B4C2-F8D68C25C097}" type="pres">
      <dgm:prSet presAssocID="{05BCCADE-28AA-46A5-8717-BBC5CB77E86A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A436A3E-4E59-4734-B01C-ED2EB62F2BB1}" type="pres">
      <dgm:prSet presAssocID="{05BCCADE-28AA-46A5-8717-BBC5CB77E86A}" presName="parentText" presStyleLbl="node1" presStyleIdx="0" presStyleCnt="8" custLinFactNeighborX="10340" custLinFactNeighborY="12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93DCA-DA94-4AE2-A1D8-284D4AD5AD29}" type="pres">
      <dgm:prSet presAssocID="{05BCCADE-28AA-46A5-8717-BBC5CB77E86A}" presName="negativeSpace" presStyleCnt="0"/>
      <dgm:spPr/>
    </dgm:pt>
    <dgm:pt modelId="{4A34D0DA-91F5-4906-8F85-53279A9F2155}" type="pres">
      <dgm:prSet presAssocID="{05BCCADE-28AA-46A5-8717-BBC5CB77E86A}" presName="childText" presStyleLbl="conFgAcc1" presStyleIdx="0" presStyleCnt="8">
        <dgm:presLayoutVars>
          <dgm:bulletEnabled val="1"/>
        </dgm:presLayoutVars>
      </dgm:prSet>
      <dgm:spPr/>
    </dgm:pt>
    <dgm:pt modelId="{EBBDEFC4-E7EA-4BB1-9BF1-3C7C34CB873E}" type="pres">
      <dgm:prSet presAssocID="{602D3A00-4E0A-4B11-8FFE-15A31D4054EE}" presName="spaceBetweenRectangles" presStyleCnt="0"/>
      <dgm:spPr/>
    </dgm:pt>
    <dgm:pt modelId="{85776F4F-0B1C-40CE-9B02-3BF6518776A9}" type="pres">
      <dgm:prSet presAssocID="{11FFDE79-B403-4F51-9801-92E125925DFF}" presName="parentLin" presStyleCnt="0"/>
      <dgm:spPr/>
    </dgm:pt>
    <dgm:pt modelId="{62DD2218-731E-4982-B188-224F6F4F7DED}" type="pres">
      <dgm:prSet presAssocID="{11FFDE79-B403-4F51-9801-92E125925DF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4142C23-0FAD-4875-99A2-5C42966E86E8}" type="pres">
      <dgm:prSet presAssocID="{11FFDE79-B403-4F51-9801-92E125925DF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A4542-A3F4-4284-B44D-21A1BDB5DD55}" type="pres">
      <dgm:prSet presAssocID="{11FFDE79-B403-4F51-9801-92E125925DFF}" presName="negativeSpace" presStyleCnt="0"/>
      <dgm:spPr/>
    </dgm:pt>
    <dgm:pt modelId="{83A5D409-8C21-4106-88AC-8F16CA6D97A3}" type="pres">
      <dgm:prSet presAssocID="{11FFDE79-B403-4F51-9801-92E125925DFF}" presName="childText" presStyleLbl="conFgAcc1" presStyleIdx="1" presStyleCnt="8">
        <dgm:presLayoutVars>
          <dgm:bulletEnabled val="1"/>
        </dgm:presLayoutVars>
      </dgm:prSet>
      <dgm:spPr/>
    </dgm:pt>
    <dgm:pt modelId="{1F4375CE-6115-45F3-AF1C-FFAC1A32C034}" type="pres">
      <dgm:prSet presAssocID="{A4B501C2-A589-4230-BB34-23BC43040E64}" presName="spaceBetweenRectangles" presStyleCnt="0"/>
      <dgm:spPr/>
    </dgm:pt>
    <dgm:pt modelId="{E9FD2BA0-350E-47C4-B0AE-A0B6A0ECC7FB}" type="pres">
      <dgm:prSet presAssocID="{B6F1739F-726A-49FC-B2BD-C865F96233B6}" presName="parentLin" presStyleCnt="0"/>
      <dgm:spPr/>
    </dgm:pt>
    <dgm:pt modelId="{C99EC7AE-268A-41B3-B50F-D52AAA909C1C}" type="pres">
      <dgm:prSet presAssocID="{B6F1739F-726A-49FC-B2BD-C865F96233B6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43105ECE-23BB-411C-BBD0-C73FD79C9AE9}" type="pres">
      <dgm:prSet presAssocID="{B6F1739F-726A-49FC-B2BD-C865F96233B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0E220-BB09-41D0-891E-E776D60DBC58}" type="pres">
      <dgm:prSet presAssocID="{B6F1739F-726A-49FC-B2BD-C865F96233B6}" presName="negativeSpace" presStyleCnt="0"/>
      <dgm:spPr/>
    </dgm:pt>
    <dgm:pt modelId="{1300DA17-675B-4FF3-949A-0821353490DA}" type="pres">
      <dgm:prSet presAssocID="{B6F1739F-726A-49FC-B2BD-C865F96233B6}" presName="childText" presStyleLbl="conFgAcc1" presStyleIdx="2" presStyleCnt="8">
        <dgm:presLayoutVars>
          <dgm:bulletEnabled val="1"/>
        </dgm:presLayoutVars>
      </dgm:prSet>
      <dgm:spPr/>
    </dgm:pt>
    <dgm:pt modelId="{C48D3246-C25B-4F30-B140-745AC31E3BF0}" type="pres">
      <dgm:prSet presAssocID="{0779F7F3-BF76-410A-B737-20152DD070B9}" presName="spaceBetweenRectangles" presStyleCnt="0"/>
      <dgm:spPr/>
    </dgm:pt>
    <dgm:pt modelId="{0156F6E7-FBB7-4E9A-BF69-B2336F6CDE7E}" type="pres">
      <dgm:prSet presAssocID="{CA3D9EBD-0BCD-45B6-950A-9FBF367C0284}" presName="parentLin" presStyleCnt="0"/>
      <dgm:spPr/>
    </dgm:pt>
    <dgm:pt modelId="{5B0187CB-CCB3-4F7D-A302-01D96EC89008}" type="pres">
      <dgm:prSet presAssocID="{CA3D9EBD-0BCD-45B6-950A-9FBF367C0284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F0596B99-8831-4146-BB14-3A45BCA9BAD4}" type="pres">
      <dgm:prSet presAssocID="{CA3D9EBD-0BCD-45B6-950A-9FBF367C028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79761-A920-4094-A1DA-1DC743543D43}" type="pres">
      <dgm:prSet presAssocID="{CA3D9EBD-0BCD-45B6-950A-9FBF367C0284}" presName="negativeSpace" presStyleCnt="0"/>
      <dgm:spPr/>
    </dgm:pt>
    <dgm:pt modelId="{A6B452BD-98B9-4DDF-8450-CA19506AED3A}" type="pres">
      <dgm:prSet presAssocID="{CA3D9EBD-0BCD-45B6-950A-9FBF367C0284}" presName="childText" presStyleLbl="conFgAcc1" presStyleIdx="3" presStyleCnt="8">
        <dgm:presLayoutVars>
          <dgm:bulletEnabled val="1"/>
        </dgm:presLayoutVars>
      </dgm:prSet>
      <dgm:spPr/>
    </dgm:pt>
    <dgm:pt modelId="{45A1DADC-0EC2-4530-8DD8-F07A3FDA8798}" type="pres">
      <dgm:prSet presAssocID="{12006848-7905-4BAF-874D-4FE1E38BE173}" presName="spaceBetweenRectangles" presStyleCnt="0"/>
      <dgm:spPr/>
    </dgm:pt>
    <dgm:pt modelId="{AE110105-CD5A-461A-9A93-DF661BE4E5F9}" type="pres">
      <dgm:prSet presAssocID="{96932970-D239-453C-B887-C908FAA59190}" presName="parentLin" presStyleCnt="0"/>
      <dgm:spPr/>
    </dgm:pt>
    <dgm:pt modelId="{EEB210C7-573F-41F6-9399-CF055289DC06}" type="pres">
      <dgm:prSet presAssocID="{96932970-D239-453C-B887-C908FAA59190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3A791BDF-F470-47C4-AAE5-71CF8D11D2F9}" type="pres">
      <dgm:prSet presAssocID="{96932970-D239-453C-B887-C908FAA5919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67F5D-32AB-4F88-9AD1-A8DE6B2CBE89}" type="pres">
      <dgm:prSet presAssocID="{96932970-D239-453C-B887-C908FAA59190}" presName="negativeSpace" presStyleCnt="0"/>
      <dgm:spPr/>
    </dgm:pt>
    <dgm:pt modelId="{3AD58190-2C67-4D14-9912-9990D37495EC}" type="pres">
      <dgm:prSet presAssocID="{96932970-D239-453C-B887-C908FAA59190}" presName="childText" presStyleLbl="conFgAcc1" presStyleIdx="4" presStyleCnt="8">
        <dgm:presLayoutVars>
          <dgm:bulletEnabled val="1"/>
        </dgm:presLayoutVars>
      </dgm:prSet>
      <dgm:spPr/>
    </dgm:pt>
    <dgm:pt modelId="{7AF0D1AA-67D3-42F8-AF5E-5A0B27B10045}" type="pres">
      <dgm:prSet presAssocID="{F2FB3C0E-4A75-4220-BF7B-42210AAA41E7}" presName="spaceBetweenRectangles" presStyleCnt="0"/>
      <dgm:spPr/>
    </dgm:pt>
    <dgm:pt modelId="{6D574D0B-FC79-4766-8FBD-8D8C16C3E9DA}" type="pres">
      <dgm:prSet presAssocID="{EE77DD0A-2495-451A-8FDD-8A1E1E911FA5}" presName="parentLin" presStyleCnt="0"/>
      <dgm:spPr/>
    </dgm:pt>
    <dgm:pt modelId="{B1BBB654-8D21-45B5-8BA9-C37520B8A285}" type="pres">
      <dgm:prSet presAssocID="{EE77DD0A-2495-451A-8FDD-8A1E1E911FA5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46F7D412-346D-48D5-8316-59AF5DFCCDE3}" type="pres">
      <dgm:prSet presAssocID="{EE77DD0A-2495-451A-8FDD-8A1E1E911FA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B177D-4363-4EAC-A4D0-A51BF637E1F7}" type="pres">
      <dgm:prSet presAssocID="{EE77DD0A-2495-451A-8FDD-8A1E1E911FA5}" presName="negativeSpace" presStyleCnt="0"/>
      <dgm:spPr/>
    </dgm:pt>
    <dgm:pt modelId="{C943E2FF-0EE6-48AA-BE73-9256FF6B05ED}" type="pres">
      <dgm:prSet presAssocID="{EE77DD0A-2495-451A-8FDD-8A1E1E911FA5}" presName="childText" presStyleLbl="conFgAcc1" presStyleIdx="5" presStyleCnt="8">
        <dgm:presLayoutVars>
          <dgm:bulletEnabled val="1"/>
        </dgm:presLayoutVars>
      </dgm:prSet>
      <dgm:spPr/>
    </dgm:pt>
    <dgm:pt modelId="{87A7DA4C-74F6-41FF-A2D7-91B6438B0C62}" type="pres">
      <dgm:prSet presAssocID="{2B62674B-3D87-4AD7-92E8-5492C45232CA}" presName="spaceBetweenRectangles" presStyleCnt="0"/>
      <dgm:spPr/>
    </dgm:pt>
    <dgm:pt modelId="{252366A3-4C30-4DF1-B27A-14F980C011CE}" type="pres">
      <dgm:prSet presAssocID="{5A34B81F-74DA-43C1-9F6A-DDE078E40997}" presName="parentLin" presStyleCnt="0"/>
      <dgm:spPr/>
    </dgm:pt>
    <dgm:pt modelId="{C76C7CF9-3CB5-4F0E-AF29-AB5671FF795C}" type="pres">
      <dgm:prSet presAssocID="{5A34B81F-74DA-43C1-9F6A-DDE078E40997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4B87B890-9A3E-4BA0-BABF-E84ED810F45F}" type="pres">
      <dgm:prSet presAssocID="{5A34B81F-74DA-43C1-9F6A-DDE078E4099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E27F3-2B5B-42F7-8267-30222B19D6A0}" type="pres">
      <dgm:prSet presAssocID="{5A34B81F-74DA-43C1-9F6A-DDE078E40997}" presName="negativeSpace" presStyleCnt="0"/>
      <dgm:spPr/>
    </dgm:pt>
    <dgm:pt modelId="{5C528BB4-E23E-4A83-B276-8E1541B30FE3}" type="pres">
      <dgm:prSet presAssocID="{5A34B81F-74DA-43C1-9F6A-DDE078E40997}" presName="childText" presStyleLbl="conFgAcc1" presStyleIdx="6" presStyleCnt="8">
        <dgm:presLayoutVars>
          <dgm:bulletEnabled val="1"/>
        </dgm:presLayoutVars>
      </dgm:prSet>
      <dgm:spPr/>
    </dgm:pt>
    <dgm:pt modelId="{2AE90DFF-65C8-4F2B-A015-CEABC7ABE9B7}" type="pres">
      <dgm:prSet presAssocID="{1D5E90FE-23B5-46D9-A04B-46FAF548573F}" presName="spaceBetweenRectangles" presStyleCnt="0"/>
      <dgm:spPr/>
    </dgm:pt>
    <dgm:pt modelId="{C136C3F5-9625-43D9-81F5-7FAC6CD95CEF}" type="pres">
      <dgm:prSet presAssocID="{7704E0C5-8005-4C0A-A335-BB3C620F4779}" presName="parentLin" presStyleCnt="0"/>
      <dgm:spPr/>
    </dgm:pt>
    <dgm:pt modelId="{B3EDAD80-F159-4F41-BB86-CE27144A31EC}" type="pres">
      <dgm:prSet presAssocID="{7704E0C5-8005-4C0A-A335-BB3C620F4779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039B8367-5AFD-40F5-91AB-1E13DCE2D1D0}" type="pres">
      <dgm:prSet presAssocID="{7704E0C5-8005-4C0A-A335-BB3C620F477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8DBAB-34BF-402C-AA82-81744D2D9990}" type="pres">
      <dgm:prSet presAssocID="{7704E0C5-8005-4C0A-A335-BB3C620F4779}" presName="negativeSpace" presStyleCnt="0"/>
      <dgm:spPr/>
    </dgm:pt>
    <dgm:pt modelId="{E2C9F7FA-CA3F-4973-92B5-C5B75A29A625}" type="pres">
      <dgm:prSet presAssocID="{7704E0C5-8005-4C0A-A335-BB3C620F4779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3E9B3C44-169B-43C5-B4A6-C72B36E04555}" type="presOf" srcId="{F2E3BC1B-C459-442B-A8D8-1FB319444B19}" destId="{68E75DCE-C260-4537-91DA-2469ABC9871A}" srcOrd="0" destOrd="0" presId="urn:microsoft.com/office/officeart/2005/8/layout/list1"/>
    <dgm:cxn modelId="{F38E27BF-F71D-4ED1-B54B-5770C8E15314}" srcId="{F2E3BC1B-C459-442B-A8D8-1FB319444B19}" destId="{CA3D9EBD-0BCD-45B6-950A-9FBF367C0284}" srcOrd="3" destOrd="0" parTransId="{E4C51EE9-059E-4267-B38D-5DD65BE915D7}" sibTransId="{12006848-7905-4BAF-874D-4FE1E38BE173}"/>
    <dgm:cxn modelId="{55EF804F-A4D6-401C-8EEA-5F42AB9A24B2}" type="presOf" srcId="{11FFDE79-B403-4F51-9801-92E125925DFF}" destId="{62DD2218-731E-4982-B188-224F6F4F7DED}" srcOrd="0" destOrd="0" presId="urn:microsoft.com/office/officeart/2005/8/layout/list1"/>
    <dgm:cxn modelId="{A381D47C-715A-49A4-91A2-CCF59FE12C73}" type="presOf" srcId="{05BCCADE-28AA-46A5-8717-BBC5CB77E86A}" destId="{EA436A3E-4E59-4734-B01C-ED2EB62F2BB1}" srcOrd="1" destOrd="0" presId="urn:microsoft.com/office/officeart/2005/8/layout/list1"/>
    <dgm:cxn modelId="{FBDC43B4-3D36-4AD4-BF46-770ABFC19563}" srcId="{F2E3BC1B-C459-442B-A8D8-1FB319444B19}" destId="{05BCCADE-28AA-46A5-8717-BBC5CB77E86A}" srcOrd="0" destOrd="0" parTransId="{2C1C6F0B-9420-4C2E-88FB-E506FD987E0B}" sibTransId="{602D3A00-4E0A-4B11-8FFE-15A31D4054EE}"/>
    <dgm:cxn modelId="{F1388899-CD0D-4F3D-BA5A-8DBC17419B44}" srcId="{F2E3BC1B-C459-442B-A8D8-1FB319444B19}" destId="{5A34B81F-74DA-43C1-9F6A-DDE078E40997}" srcOrd="6" destOrd="0" parTransId="{54C47D1B-4B5C-4697-AF54-805D8676B163}" sibTransId="{1D5E90FE-23B5-46D9-A04B-46FAF548573F}"/>
    <dgm:cxn modelId="{027A7B4F-C463-45A5-A72F-14995BBB5786}" type="presOf" srcId="{CA3D9EBD-0BCD-45B6-950A-9FBF367C0284}" destId="{F0596B99-8831-4146-BB14-3A45BCA9BAD4}" srcOrd="1" destOrd="0" presId="urn:microsoft.com/office/officeart/2005/8/layout/list1"/>
    <dgm:cxn modelId="{43939BF8-FC08-4C68-A7D3-A31E2DA9031C}" type="presOf" srcId="{B6F1739F-726A-49FC-B2BD-C865F96233B6}" destId="{C99EC7AE-268A-41B3-B50F-D52AAA909C1C}" srcOrd="0" destOrd="0" presId="urn:microsoft.com/office/officeart/2005/8/layout/list1"/>
    <dgm:cxn modelId="{30DF9182-3E7A-4D6F-B63C-A27EB93B2B7B}" type="presOf" srcId="{B6F1739F-726A-49FC-B2BD-C865F96233B6}" destId="{43105ECE-23BB-411C-BBD0-C73FD79C9AE9}" srcOrd="1" destOrd="0" presId="urn:microsoft.com/office/officeart/2005/8/layout/list1"/>
    <dgm:cxn modelId="{53DE8F0D-D7F5-4110-BDD4-0371018A1A88}" srcId="{F2E3BC1B-C459-442B-A8D8-1FB319444B19}" destId="{11FFDE79-B403-4F51-9801-92E125925DFF}" srcOrd="1" destOrd="0" parTransId="{D6692E6C-F1A9-4435-81E8-E76CF3E86C56}" sibTransId="{A4B501C2-A589-4230-BB34-23BC43040E64}"/>
    <dgm:cxn modelId="{8AACC682-BB80-47C4-A426-26EB625447A0}" type="presOf" srcId="{EE77DD0A-2495-451A-8FDD-8A1E1E911FA5}" destId="{46F7D412-346D-48D5-8316-59AF5DFCCDE3}" srcOrd="1" destOrd="0" presId="urn:microsoft.com/office/officeart/2005/8/layout/list1"/>
    <dgm:cxn modelId="{CAEEE11F-8CBC-4DA1-A87C-C7BE70296B1D}" type="presOf" srcId="{96932970-D239-453C-B887-C908FAA59190}" destId="{EEB210C7-573F-41F6-9399-CF055289DC06}" srcOrd="0" destOrd="0" presId="urn:microsoft.com/office/officeart/2005/8/layout/list1"/>
    <dgm:cxn modelId="{3B598B2A-F685-4B67-AA06-4736D548FA1A}" srcId="{F2E3BC1B-C459-442B-A8D8-1FB319444B19}" destId="{96932970-D239-453C-B887-C908FAA59190}" srcOrd="4" destOrd="0" parTransId="{032DE0BB-11FA-4302-99E7-D3651E0737CD}" sibTransId="{F2FB3C0E-4A75-4220-BF7B-42210AAA41E7}"/>
    <dgm:cxn modelId="{7AD2345D-68A4-4D29-A146-3C825CCC0735}" srcId="{F2E3BC1B-C459-442B-A8D8-1FB319444B19}" destId="{EE77DD0A-2495-451A-8FDD-8A1E1E911FA5}" srcOrd="5" destOrd="0" parTransId="{4521E588-70B9-4AE8-98BD-3A36E1A0575A}" sibTransId="{2B62674B-3D87-4AD7-92E8-5492C45232CA}"/>
    <dgm:cxn modelId="{6CA69853-C629-4EAE-AD57-21AC8D02AA88}" srcId="{F2E3BC1B-C459-442B-A8D8-1FB319444B19}" destId="{7704E0C5-8005-4C0A-A335-BB3C620F4779}" srcOrd="7" destOrd="0" parTransId="{D4751D2E-4AE2-4CB7-8E66-4D71B73F204E}" sibTransId="{C55D0904-DDFE-4EA6-A6EB-336298E73FEB}"/>
    <dgm:cxn modelId="{D8253137-AAF6-43DA-805F-FE578191E2D1}" type="presOf" srcId="{EE77DD0A-2495-451A-8FDD-8A1E1E911FA5}" destId="{B1BBB654-8D21-45B5-8BA9-C37520B8A285}" srcOrd="0" destOrd="0" presId="urn:microsoft.com/office/officeart/2005/8/layout/list1"/>
    <dgm:cxn modelId="{78CA06B4-EB1D-4720-B268-4DB6F273DF70}" type="presOf" srcId="{7704E0C5-8005-4C0A-A335-BB3C620F4779}" destId="{B3EDAD80-F159-4F41-BB86-CE27144A31EC}" srcOrd="0" destOrd="0" presId="urn:microsoft.com/office/officeart/2005/8/layout/list1"/>
    <dgm:cxn modelId="{BBF5620E-CBB0-4F1F-884E-8765173B745C}" type="presOf" srcId="{7704E0C5-8005-4C0A-A335-BB3C620F4779}" destId="{039B8367-5AFD-40F5-91AB-1E13DCE2D1D0}" srcOrd="1" destOrd="0" presId="urn:microsoft.com/office/officeart/2005/8/layout/list1"/>
    <dgm:cxn modelId="{4B8A8CBD-0DCF-4631-BD2E-EEFCF80E69B6}" type="presOf" srcId="{05BCCADE-28AA-46A5-8717-BBC5CB77E86A}" destId="{7E40DBB2-1B23-4577-B4C2-F8D68C25C097}" srcOrd="0" destOrd="0" presId="urn:microsoft.com/office/officeart/2005/8/layout/list1"/>
    <dgm:cxn modelId="{B6CD5B32-243A-42DF-9F88-B22002577F7C}" srcId="{F2E3BC1B-C459-442B-A8D8-1FB319444B19}" destId="{B6F1739F-726A-49FC-B2BD-C865F96233B6}" srcOrd="2" destOrd="0" parTransId="{1C6E0D7F-B929-4B22-9460-6125EA8001A5}" sibTransId="{0779F7F3-BF76-410A-B737-20152DD070B9}"/>
    <dgm:cxn modelId="{74574BF6-B746-4D1A-8E08-671D38D8BB1F}" type="presOf" srcId="{CA3D9EBD-0BCD-45B6-950A-9FBF367C0284}" destId="{5B0187CB-CCB3-4F7D-A302-01D96EC89008}" srcOrd="0" destOrd="0" presId="urn:microsoft.com/office/officeart/2005/8/layout/list1"/>
    <dgm:cxn modelId="{7DC5C4C3-23EF-4562-85B4-0CFDA5DD43AA}" type="presOf" srcId="{5A34B81F-74DA-43C1-9F6A-DDE078E40997}" destId="{C76C7CF9-3CB5-4F0E-AF29-AB5671FF795C}" srcOrd="0" destOrd="0" presId="urn:microsoft.com/office/officeart/2005/8/layout/list1"/>
    <dgm:cxn modelId="{CD18E574-475D-46E1-A547-10C41F27E60F}" type="presOf" srcId="{96932970-D239-453C-B887-C908FAA59190}" destId="{3A791BDF-F470-47C4-AAE5-71CF8D11D2F9}" srcOrd="1" destOrd="0" presId="urn:microsoft.com/office/officeart/2005/8/layout/list1"/>
    <dgm:cxn modelId="{75370AE9-0605-4642-83F8-E2072D6CBAFF}" type="presOf" srcId="{5A34B81F-74DA-43C1-9F6A-DDE078E40997}" destId="{4B87B890-9A3E-4BA0-BABF-E84ED810F45F}" srcOrd="1" destOrd="0" presId="urn:microsoft.com/office/officeart/2005/8/layout/list1"/>
    <dgm:cxn modelId="{706ADEF0-67D0-42A1-8A1F-67BD18E78589}" type="presOf" srcId="{11FFDE79-B403-4F51-9801-92E125925DFF}" destId="{A4142C23-0FAD-4875-99A2-5C42966E86E8}" srcOrd="1" destOrd="0" presId="urn:microsoft.com/office/officeart/2005/8/layout/list1"/>
    <dgm:cxn modelId="{52312793-79F2-4B8F-A004-A90586733FC0}" type="presParOf" srcId="{68E75DCE-C260-4537-91DA-2469ABC9871A}" destId="{3457D6FB-0B63-4F8A-AFA2-56CC4F7D4B55}" srcOrd="0" destOrd="0" presId="urn:microsoft.com/office/officeart/2005/8/layout/list1"/>
    <dgm:cxn modelId="{645D6DAD-6FE4-44D1-AF38-A5109ED74C74}" type="presParOf" srcId="{3457D6FB-0B63-4F8A-AFA2-56CC4F7D4B55}" destId="{7E40DBB2-1B23-4577-B4C2-F8D68C25C097}" srcOrd="0" destOrd="0" presId="urn:microsoft.com/office/officeart/2005/8/layout/list1"/>
    <dgm:cxn modelId="{498DC57F-78B7-4679-BA65-6C92F2FB12D2}" type="presParOf" srcId="{3457D6FB-0B63-4F8A-AFA2-56CC4F7D4B55}" destId="{EA436A3E-4E59-4734-B01C-ED2EB62F2BB1}" srcOrd="1" destOrd="0" presId="urn:microsoft.com/office/officeart/2005/8/layout/list1"/>
    <dgm:cxn modelId="{F6938722-2D82-4E7E-A967-E6E44AD1F4D0}" type="presParOf" srcId="{68E75DCE-C260-4537-91DA-2469ABC9871A}" destId="{D5D93DCA-DA94-4AE2-A1D8-284D4AD5AD29}" srcOrd="1" destOrd="0" presId="urn:microsoft.com/office/officeart/2005/8/layout/list1"/>
    <dgm:cxn modelId="{2E199A1D-BA7C-4351-90E9-88399CFF7147}" type="presParOf" srcId="{68E75DCE-C260-4537-91DA-2469ABC9871A}" destId="{4A34D0DA-91F5-4906-8F85-53279A9F2155}" srcOrd="2" destOrd="0" presId="urn:microsoft.com/office/officeart/2005/8/layout/list1"/>
    <dgm:cxn modelId="{5B81402E-82FD-4C3E-8F46-9CE4E1185178}" type="presParOf" srcId="{68E75DCE-C260-4537-91DA-2469ABC9871A}" destId="{EBBDEFC4-E7EA-4BB1-9BF1-3C7C34CB873E}" srcOrd="3" destOrd="0" presId="urn:microsoft.com/office/officeart/2005/8/layout/list1"/>
    <dgm:cxn modelId="{AA9DA284-C81B-438F-8924-C705CDF1AE14}" type="presParOf" srcId="{68E75DCE-C260-4537-91DA-2469ABC9871A}" destId="{85776F4F-0B1C-40CE-9B02-3BF6518776A9}" srcOrd="4" destOrd="0" presId="urn:microsoft.com/office/officeart/2005/8/layout/list1"/>
    <dgm:cxn modelId="{19C23B95-10FC-4E36-93F3-423CEDBF84D2}" type="presParOf" srcId="{85776F4F-0B1C-40CE-9B02-3BF6518776A9}" destId="{62DD2218-731E-4982-B188-224F6F4F7DED}" srcOrd="0" destOrd="0" presId="urn:microsoft.com/office/officeart/2005/8/layout/list1"/>
    <dgm:cxn modelId="{01654021-F87C-4397-AC25-7678F008A0A8}" type="presParOf" srcId="{85776F4F-0B1C-40CE-9B02-3BF6518776A9}" destId="{A4142C23-0FAD-4875-99A2-5C42966E86E8}" srcOrd="1" destOrd="0" presId="urn:microsoft.com/office/officeart/2005/8/layout/list1"/>
    <dgm:cxn modelId="{072A10CB-9A9D-46AD-A1C1-D394E3096EF6}" type="presParOf" srcId="{68E75DCE-C260-4537-91DA-2469ABC9871A}" destId="{90DA4542-A3F4-4284-B44D-21A1BDB5DD55}" srcOrd="5" destOrd="0" presId="urn:microsoft.com/office/officeart/2005/8/layout/list1"/>
    <dgm:cxn modelId="{9161A5FE-0904-4E5E-A4D5-D14310F7B341}" type="presParOf" srcId="{68E75DCE-C260-4537-91DA-2469ABC9871A}" destId="{83A5D409-8C21-4106-88AC-8F16CA6D97A3}" srcOrd="6" destOrd="0" presId="urn:microsoft.com/office/officeart/2005/8/layout/list1"/>
    <dgm:cxn modelId="{A8879ABA-2EFF-4C1A-BE2D-5DD214C11E5D}" type="presParOf" srcId="{68E75DCE-C260-4537-91DA-2469ABC9871A}" destId="{1F4375CE-6115-45F3-AF1C-FFAC1A32C034}" srcOrd="7" destOrd="0" presId="urn:microsoft.com/office/officeart/2005/8/layout/list1"/>
    <dgm:cxn modelId="{77582C35-1960-472F-BBED-CB31A33563CC}" type="presParOf" srcId="{68E75DCE-C260-4537-91DA-2469ABC9871A}" destId="{E9FD2BA0-350E-47C4-B0AE-A0B6A0ECC7FB}" srcOrd="8" destOrd="0" presId="urn:microsoft.com/office/officeart/2005/8/layout/list1"/>
    <dgm:cxn modelId="{2CB9A153-C746-4C2F-A145-CE875EDF66A8}" type="presParOf" srcId="{E9FD2BA0-350E-47C4-B0AE-A0B6A0ECC7FB}" destId="{C99EC7AE-268A-41B3-B50F-D52AAA909C1C}" srcOrd="0" destOrd="0" presId="urn:microsoft.com/office/officeart/2005/8/layout/list1"/>
    <dgm:cxn modelId="{E8654C80-0B83-445E-B036-EDBCF029BDF6}" type="presParOf" srcId="{E9FD2BA0-350E-47C4-B0AE-A0B6A0ECC7FB}" destId="{43105ECE-23BB-411C-BBD0-C73FD79C9AE9}" srcOrd="1" destOrd="0" presId="urn:microsoft.com/office/officeart/2005/8/layout/list1"/>
    <dgm:cxn modelId="{9C98BC0F-1344-4EDE-BB8E-79B9CE44A5DE}" type="presParOf" srcId="{68E75DCE-C260-4537-91DA-2469ABC9871A}" destId="{F210E220-BB09-41D0-891E-E776D60DBC58}" srcOrd="9" destOrd="0" presId="urn:microsoft.com/office/officeart/2005/8/layout/list1"/>
    <dgm:cxn modelId="{188484A2-3103-490B-85BD-B777400C4509}" type="presParOf" srcId="{68E75DCE-C260-4537-91DA-2469ABC9871A}" destId="{1300DA17-675B-4FF3-949A-0821353490DA}" srcOrd="10" destOrd="0" presId="urn:microsoft.com/office/officeart/2005/8/layout/list1"/>
    <dgm:cxn modelId="{139DE8C6-EE04-4208-94DF-61D147BCC6C5}" type="presParOf" srcId="{68E75DCE-C260-4537-91DA-2469ABC9871A}" destId="{C48D3246-C25B-4F30-B140-745AC31E3BF0}" srcOrd="11" destOrd="0" presId="urn:microsoft.com/office/officeart/2005/8/layout/list1"/>
    <dgm:cxn modelId="{8FC2D7F6-5857-4723-A730-EDF80E806623}" type="presParOf" srcId="{68E75DCE-C260-4537-91DA-2469ABC9871A}" destId="{0156F6E7-FBB7-4E9A-BF69-B2336F6CDE7E}" srcOrd="12" destOrd="0" presId="urn:microsoft.com/office/officeart/2005/8/layout/list1"/>
    <dgm:cxn modelId="{AD557548-8CF2-4599-8B9B-02BE9A6437F4}" type="presParOf" srcId="{0156F6E7-FBB7-4E9A-BF69-B2336F6CDE7E}" destId="{5B0187CB-CCB3-4F7D-A302-01D96EC89008}" srcOrd="0" destOrd="0" presId="urn:microsoft.com/office/officeart/2005/8/layout/list1"/>
    <dgm:cxn modelId="{292B0BCC-890C-4420-BA41-024DCA8C0884}" type="presParOf" srcId="{0156F6E7-FBB7-4E9A-BF69-B2336F6CDE7E}" destId="{F0596B99-8831-4146-BB14-3A45BCA9BAD4}" srcOrd="1" destOrd="0" presId="urn:microsoft.com/office/officeart/2005/8/layout/list1"/>
    <dgm:cxn modelId="{4D17BB2B-B980-45F6-B5E4-570FE9AA59C7}" type="presParOf" srcId="{68E75DCE-C260-4537-91DA-2469ABC9871A}" destId="{B3379761-A920-4094-A1DA-1DC743543D43}" srcOrd="13" destOrd="0" presId="urn:microsoft.com/office/officeart/2005/8/layout/list1"/>
    <dgm:cxn modelId="{060056B7-B325-41CE-A893-541B96F67045}" type="presParOf" srcId="{68E75DCE-C260-4537-91DA-2469ABC9871A}" destId="{A6B452BD-98B9-4DDF-8450-CA19506AED3A}" srcOrd="14" destOrd="0" presId="urn:microsoft.com/office/officeart/2005/8/layout/list1"/>
    <dgm:cxn modelId="{792A0657-06C9-4552-9F2C-FD7DFF438CAD}" type="presParOf" srcId="{68E75DCE-C260-4537-91DA-2469ABC9871A}" destId="{45A1DADC-0EC2-4530-8DD8-F07A3FDA8798}" srcOrd="15" destOrd="0" presId="urn:microsoft.com/office/officeart/2005/8/layout/list1"/>
    <dgm:cxn modelId="{19BD9C21-95E9-4E68-9641-8EEF9F94FE8D}" type="presParOf" srcId="{68E75DCE-C260-4537-91DA-2469ABC9871A}" destId="{AE110105-CD5A-461A-9A93-DF661BE4E5F9}" srcOrd="16" destOrd="0" presId="urn:microsoft.com/office/officeart/2005/8/layout/list1"/>
    <dgm:cxn modelId="{C180A548-41A4-4EC6-8EFE-1086EDC13B95}" type="presParOf" srcId="{AE110105-CD5A-461A-9A93-DF661BE4E5F9}" destId="{EEB210C7-573F-41F6-9399-CF055289DC06}" srcOrd="0" destOrd="0" presId="urn:microsoft.com/office/officeart/2005/8/layout/list1"/>
    <dgm:cxn modelId="{1A2701B1-B068-40D4-BDDA-3C34C6547DC6}" type="presParOf" srcId="{AE110105-CD5A-461A-9A93-DF661BE4E5F9}" destId="{3A791BDF-F470-47C4-AAE5-71CF8D11D2F9}" srcOrd="1" destOrd="0" presId="urn:microsoft.com/office/officeart/2005/8/layout/list1"/>
    <dgm:cxn modelId="{3865E225-3CE9-4825-A427-75B39CE84D48}" type="presParOf" srcId="{68E75DCE-C260-4537-91DA-2469ABC9871A}" destId="{20467F5D-32AB-4F88-9AD1-A8DE6B2CBE89}" srcOrd="17" destOrd="0" presId="urn:microsoft.com/office/officeart/2005/8/layout/list1"/>
    <dgm:cxn modelId="{F17ED2A1-0A80-4A3E-A714-A6C9B43B3AFE}" type="presParOf" srcId="{68E75DCE-C260-4537-91DA-2469ABC9871A}" destId="{3AD58190-2C67-4D14-9912-9990D37495EC}" srcOrd="18" destOrd="0" presId="urn:microsoft.com/office/officeart/2005/8/layout/list1"/>
    <dgm:cxn modelId="{BD4B0FF2-AC8A-47AF-A86D-BB6F6E81D4D1}" type="presParOf" srcId="{68E75DCE-C260-4537-91DA-2469ABC9871A}" destId="{7AF0D1AA-67D3-42F8-AF5E-5A0B27B10045}" srcOrd="19" destOrd="0" presId="urn:microsoft.com/office/officeart/2005/8/layout/list1"/>
    <dgm:cxn modelId="{6AE1269F-B69B-4D78-8DB9-CEF2036CA3A1}" type="presParOf" srcId="{68E75DCE-C260-4537-91DA-2469ABC9871A}" destId="{6D574D0B-FC79-4766-8FBD-8D8C16C3E9DA}" srcOrd="20" destOrd="0" presId="urn:microsoft.com/office/officeart/2005/8/layout/list1"/>
    <dgm:cxn modelId="{5533ECF5-5342-4E2D-B2A2-B90CFA4E6086}" type="presParOf" srcId="{6D574D0B-FC79-4766-8FBD-8D8C16C3E9DA}" destId="{B1BBB654-8D21-45B5-8BA9-C37520B8A285}" srcOrd="0" destOrd="0" presId="urn:microsoft.com/office/officeart/2005/8/layout/list1"/>
    <dgm:cxn modelId="{FA6EFFE7-6CCE-49EA-875D-6C8937B1F069}" type="presParOf" srcId="{6D574D0B-FC79-4766-8FBD-8D8C16C3E9DA}" destId="{46F7D412-346D-48D5-8316-59AF5DFCCDE3}" srcOrd="1" destOrd="0" presId="urn:microsoft.com/office/officeart/2005/8/layout/list1"/>
    <dgm:cxn modelId="{0E754860-D788-492B-A064-126F449EA31F}" type="presParOf" srcId="{68E75DCE-C260-4537-91DA-2469ABC9871A}" destId="{209B177D-4363-4EAC-A4D0-A51BF637E1F7}" srcOrd="21" destOrd="0" presId="urn:microsoft.com/office/officeart/2005/8/layout/list1"/>
    <dgm:cxn modelId="{8CF7E221-4E1B-467D-9C78-2FDEB763A3BD}" type="presParOf" srcId="{68E75DCE-C260-4537-91DA-2469ABC9871A}" destId="{C943E2FF-0EE6-48AA-BE73-9256FF6B05ED}" srcOrd="22" destOrd="0" presId="urn:microsoft.com/office/officeart/2005/8/layout/list1"/>
    <dgm:cxn modelId="{4E7A52A3-0D40-4ACE-B286-D08DC505A308}" type="presParOf" srcId="{68E75DCE-C260-4537-91DA-2469ABC9871A}" destId="{87A7DA4C-74F6-41FF-A2D7-91B6438B0C62}" srcOrd="23" destOrd="0" presId="urn:microsoft.com/office/officeart/2005/8/layout/list1"/>
    <dgm:cxn modelId="{8C45AF8F-2A8E-4F87-8145-9BDE13ACF74E}" type="presParOf" srcId="{68E75DCE-C260-4537-91DA-2469ABC9871A}" destId="{252366A3-4C30-4DF1-B27A-14F980C011CE}" srcOrd="24" destOrd="0" presId="urn:microsoft.com/office/officeart/2005/8/layout/list1"/>
    <dgm:cxn modelId="{F519E066-D48C-481D-9C02-303BD1DB4BD1}" type="presParOf" srcId="{252366A3-4C30-4DF1-B27A-14F980C011CE}" destId="{C76C7CF9-3CB5-4F0E-AF29-AB5671FF795C}" srcOrd="0" destOrd="0" presId="urn:microsoft.com/office/officeart/2005/8/layout/list1"/>
    <dgm:cxn modelId="{3CF4463F-FF7C-4003-85A1-7BDB9E8429FB}" type="presParOf" srcId="{252366A3-4C30-4DF1-B27A-14F980C011CE}" destId="{4B87B890-9A3E-4BA0-BABF-E84ED810F45F}" srcOrd="1" destOrd="0" presId="urn:microsoft.com/office/officeart/2005/8/layout/list1"/>
    <dgm:cxn modelId="{6002F5BE-E321-452F-9035-F3316BF91FE0}" type="presParOf" srcId="{68E75DCE-C260-4537-91DA-2469ABC9871A}" destId="{B7AE27F3-2B5B-42F7-8267-30222B19D6A0}" srcOrd="25" destOrd="0" presId="urn:microsoft.com/office/officeart/2005/8/layout/list1"/>
    <dgm:cxn modelId="{8641B009-B78D-40D1-80D8-C6E8E5B1BEDA}" type="presParOf" srcId="{68E75DCE-C260-4537-91DA-2469ABC9871A}" destId="{5C528BB4-E23E-4A83-B276-8E1541B30FE3}" srcOrd="26" destOrd="0" presId="urn:microsoft.com/office/officeart/2005/8/layout/list1"/>
    <dgm:cxn modelId="{6542875E-1102-4FCD-8C01-74A2CFC8BA63}" type="presParOf" srcId="{68E75DCE-C260-4537-91DA-2469ABC9871A}" destId="{2AE90DFF-65C8-4F2B-A015-CEABC7ABE9B7}" srcOrd="27" destOrd="0" presId="urn:microsoft.com/office/officeart/2005/8/layout/list1"/>
    <dgm:cxn modelId="{815533DC-1EE1-42DE-822B-50E4AFA11463}" type="presParOf" srcId="{68E75DCE-C260-4537-91DA-2469ABC9871A}" destId="{C136C3F5-9625-43D9-81F5-7FAC6CD95CEF}" srcOrd="28" destOrd="0" presId="urn:microsoft.com/office/officeart/2005/8/layout/list1"/>
    <dgm:cxn modelId="{600E3EFB-8821-424B-82BA-8577BD0E0224}" type="presParOf" srcId="{C136C3F5-9625-43D9-81F5-7FAC6CD95CEF}" destId="{B3EDAD80-F159-4F41-BB86-CE27144A31EC}" srcOrd="0" destOrd="0" presId="urn:microsoft.com/office/officeart/2005/8/layout/list1"/>
    <dgm:cxn modelId="{59886C72-9427-482A-9412-784B05689535}" type="presParOf" srcId="{C136C3F5-9625-43D9-81F5-7FAC6CD95CEF}" destId="{039B8367-5AFD-40F5-91AB-1E13DCE2D1D0}" srcOrd="1" destOrd="0" presId="urn:microsoft.com/office/officeart/2005/8/layout/list1"/>
    <dgm:cxn modelId="{DDDF9BCB-9C3D-42AE-8837-7979918E72F8}" type="presParOf" srcId="{68E75DCE-C260-4537-91DA-2469ABC9871A}" destId="{6A28DBAB-34BF-402C-AA82-81744D2D9990}" srcOrd="29" destOrd="0" presId="urn:microsoft.com/office/officeart/2005/8/layout/list1"/>
    <dgm:cxn modelId="{87221E67-2803-473B-B854-FF80ED8D2EAF}" type="presParOf" srcId="{68E75DCE-C260-4537-91DA-2469ABC9871A}" destId="{E2C9F7FA-CA3F-4973-92B5-C5B75A29A625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F971FC-908D-4D34-AAD9-F0D9A6F98549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5C903D-CC92-42E3-811E-1F1E4991D92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художній</a:t>
          </a:r>
          <a:endParaRPr lang="ru-RU" b="1" dirty="0">
            <a:solidFill>
              <a:schemeClr val="bg1"/>
            </a:solidFill>
          </a:endParaRPr>
        </a:p>
      </dgm:t>
    </dgm:pt>
    <dgm:pt modelId="{20E3BC1B-1F80-488A-90F8-51B9626494C0}" type="parTrans" cxnId="{8175D094-773F-4CD6-A9CC-3C4A7366958F}">
      <dgm:prSet/>
      <dgm:spPr/>
      <dgm:t>
        <a:bodyPr/>
        <a:lstStyle/>
        <a:p>
          <a:endParaRPr lang="ru-RU"/>
        </a:p>
      </dgm:t>
    </dgm:pt>
    <dgm:pt modelId="{3ADC4B89-EEBA-47D2-8655-730019604A02}" type="sibTrans" cxnId="{8175D094-773F-4CD6-A9CC-3C4A7366958F}">
      <dgm:prSet/>
      <dgm:spPr/>
      <dgm:t>
        <a:bodyPr/>
        <a:lstStyle/>
        <a:p>
          <a:endParaRPr lang="ru-RU"/>
        </a:p>
      </dgm:t>
    </dgm:pt>
    <dgm:pt modelId="{BD0507D0-5C6C-4B92-9129-D0B21EBA363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діловий</a:t>
          </a:r>
          <a:endParaRPr lang="ru-RU" b="1" dirty="0">
            <a:solidFill>
              <a:schemeClr val="bg1"/>
            </a:solidFill>
          </a:endParaRPr>
        </a:p>
      </dgm:t>
    </dgm:pt>
    <dgm:pt modelId="{60264D9D-2ACA-4DF3-9645-8EDCB6C992F2}" type="parTrans" cxnId="{77F94470-147B-4070-A1AF-C2F2E6D71147}">
      <dgm:prSet/>
      <dgm:spPr/>
      <dgm:t>
        <a:bodyPr/>
        <a:lstStyle/>
        <a:p>
          <a:endParaRPr lang="ru-RU"/>
        </a:p>
      </dgm:t>
    </dgm:pt>
    <dgm:pt modelId="{C46F472B-3512-4961-BDAA-47B4897F3848}" type="sibTrans" cxnId="{77F94470-147B-4070-A1AF-C2F2E6D71147}">
      <dgm:prSet/>
      <dgm:spPr/>
      <dgm:t>
        <a:bodyPr/>
        <a:lstStyle/>
        <a:p>
          <a:endParaRPr lang="ru-RU"/>
        </a:p>
      </dgm:t>
    </dgm:pt>
    <dgm:pt modelId="{2E7A449E-6167-406C-9E6D-E34711F7129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науковий</a:t>
          </a:r>
          <a:endParaRPr lang="ru-RU" b="1" dirty="0">
            <a:solidFill>
              <a:schemeClr val="bg1"/>
            </a:solidFill>
          </a:endParaRPr>
        </a:p>
      </dgm:t>
    </dgm:pt>
    <dgm:pt modelId="{C005B594-5418-4F32-9442-28AA16A47F76}" type="parTrans" cxnId="{B3FA74E1-1646-4946-9ACA-59156352A7F5}">
      <dgm:prSet/>
      <dgm:spPr/>
      <dgm:t>
        <a:bodyPr/>
        <a:lstStyle/>
        <a:p>
          <a:endParaRPr lang="ru-RU"/>
        </a:p>
      </dgm:t>
    </dgm:pt>
    <dgm:pt modelId="{4FE50825-ED05-44DF-AB7A-66D3978B20D9}" type="sibTrans" cxnId="{B3FA74E1-1646-4946-9ACA-59156352A7F5}">
      <dgm:prSet/>
      <dgm:spPr/>
      <dgm:t>
        <a:bodyPr/>
        <a:lstStyle/>
        <a:p>
          <a:endParaRPr lang="ru-RU"/>
        </a:p>
      </dgm:t>
    </dgm:pt>
    <dgm:pt modelId="{FB308EAB-DD2E-4A27-8277-7F1A747A507A}">
      <dgm:prSet/>
      <dgm:spPr/>
      <dgm:t>
        <a:bodyPr/>
        <a:lstStyle/>
        <a:p>
          <a:endParaRPr lang="ru-RU"/>
        </a:p>
      </dgm:t>
    </dgm:pt>
    <dgm:pt modelId="{C0CD91C0-8139-41D9-8A59-21A8459145D0}" type="parTrans" cxnId="{662996A4-E640-4FA1-B215-9E7C14116725}">
      <dgm:prSet/>
      <dgm:spPr/>
      <dgm:t>
        <a:bodyPr/>
        <a:lstStyle/>
        <a:p>
          <a:endParaRPr lang="ru-RU"/>
        </a:p>
      </dgm:t>
    </dgm:pt>
    <dgm:pt modelId="{284B75E3-C24E-4F06-AB5B-BF6FA141F4E6}" type="sibTrans" cxnId="{662996A4-E640-4FA1-B215-9E7C14116725}">
      <dgm:prSet/>
      <dgm:spPr/>
      <dgm:t>
        <a:bodyPr/>
        <a:lstStyle/>
        <a:p>
          <a:endParaRPr lang="ru-RU"/>
        </a:p>
      </dgm:t>
    </dgm:pt>
    <dgm:pt modelId="{9136BE4B-5A82-476E-A09F-C0501C255A54}" type="pres">
      <dgm:prSet presAssocID="{F7F971FC-908D-4D34-AAD9-F0D9A6F9854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1F01F8-19FE-4252-AFAF-8613912F35CC}" type="pres">
      <dgm:prSet presAssocID="{EA5C903D-CC92-42E3-811E-1F1E4991D92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6E945-B8BF-424A-AC9F-FB5843968C82}" type="pres">
      <dgm:prSet presAssocID="{EA5C903D-CC92-42E3-811E-1F1E4991D92E}" presName="gear1srcNode" presStyleLbl="node1" presStyleIdx="0" presStyleCnt="3"/>
      <dgm:spPr/>
      <dgm:t>
        <a:bodyPr/>
        <a:lstStyle/>
        <a:p>
          <a:endParaRPr lang="ru-RU"/>
        </a:p>
      </dgm:t>
    </dgm:pt>
    <dgm:pt modelId="{ABFB2316-348E-4387-B211-E3BD29C02E26}" type="pres">
      <dgm:prSet presAssocID="{EA5C903D-CC92-42E3-811E-1F1E4991D92E}" presName="gear1dstNode" presStyleLbl="node1" presStyleIdx="0" presStyleCnt="3"/>
      <dgm:spPr/>
      <dgm:t>
        <a:bodyPr/>
        <a:lstStyle/>
        <a:p>
          <a:endParaRPr lang="ru-RU"/>
        </a:p>
      </dgm:t>
    </dgm:pt>
    <dgm:pt modelId="{D7686FF8-B747-4284-BDCE-82CB8583F53C}" type="pres">
      <dgm:prSet presAssocID="{BD0507D0-5C6C-4B92-9129-D0B21EBA363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E67E8-4ED7-4882-9B4A-F546F94CC50B}" type="pres">
      <dgm:prSet presAssocID="{BD0507D0-5C6C-4B92-9129-D0B21EBA3631}" presName="gear2srcNode" presStyleLbl="node1" presStyleIdx="1" presStyleCnt="3"/>
      <dgm:spPr/>
      <dgm:t>
        <a:bodyPr/>
        <a:lstStyle/>
        <a:p>
          <a:endParaRPr lang="ru-RU"/>
        </a:p>
      </dgm:t>
    </dgm:pt>
    <dgm:pt modelId="{3D1D9694-FCA4-4CA0-AC72-941C712E9F0D}" type="pres">
      <dgm:prSet presAssocID="{BD0507D0-5C6C-4B92-9129-D0B21EBA3631}" presName="gear2dstNode" presStyleLbl="node1" presStyleIdx="1" presStyleCnt="3"/>
      <dgm:spPr/>
      <dgm:t>
        <a:bodyPr/>
        <a:lstStyle/>
        <a:p>
          <a:endParaRPr lang="ru-RU"/>
        </a:p>
      </dgm:t>
    </dgm:pt>
    <dgm:pt modelId="{AC3695E6-60C5-42AA-B729-2C5062AD1345}" type="pres">
      <dgm:prSet presAssocID="{2E7A449E-6167-406C-9E6D-E34711F7129A}" presName="gear3" presStyleLbl="node1" presStyleIdx="2" presStyleCnt="3"/>
      <dgm:spPr/>
      <dgm:t>
        <a:bodyPr/>
        <a:lstStyle/>
        <a:p>
          <a:endParaRPr lang="ru-RU"/>
        </a:p>
      </dgm:t>
    </dgm:pt>
    <dgm:pt modelId="{ECB3C011-0C31-4814-8482-5B26A3496231}" type="pres">
      <dgm:prSet presAssocID="{2E7A449E-6167-406C-9E6D-E34711F7129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5E4A0-FB7C-4CE8-9911-E75581137E03}" type="pres">
      <dgm:prSet presAssocID="{2E7A449E-6167-406C-9E6D-E34711F7129A}" presName="gear3srcNode" presStyleLbl="node1" presStyleIdx="2" presStyleCnt="3"/>
      <dgm:spPr/>
      <dgm:t>
        <a:bodyPr/>
        <a:lstStyle/>
        <a:p>
          <a:endParaRPr lang="ru-RU"/>
        </a:p>
      </dgm:t>
    </dgm:pt>
    <dgm:pt modelId="{7AEC2E5E-C8D0-46ED-8BAC-49FB6E8F7FAF}" type="pres">
      <dgm:prSet presAssocID="{2E7A449E-6167-406C-9E6D-E34711F7129A}" presName="gear3dstNode" presStyleLbl="node1" presStyleIdx="2" presStyleCnt="3"/>
      <dgm:spPr/>
      <dgm:t>
        <a:bodyPr/>
        <a:lstStyle/>
        <a:p>
          <a:endParaRPr lang="ru-RU"/>
        </a:p>
      </dgm:t>
    </dgm:pt>
    <dgm:pt modelId="{605D9ED4-BF65-4E9B-9E0A-47AAE4626E65}" type="pres">
      <dgm:prSet presAssocID="{3ADC4B89-EEBA-47D2-8655-730019604A02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B50DB12C-1937-4966-B2F5-A63C8B665806}" type="pres">
      <dgm:prSet presAssocID="{C46F472B-3512-4961-BDAA-47B4897F3848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46DF78C-B8E6-4251-B961-60776521B334}" type="pres">
      <dgm:prSet presAssocID="{4FE50825-ED05-44DF-AB7A-66D3978B20D9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3F15D14-7F65-49E1-9902-81A2C3E4DFDB}" type="presOf" srcId="{2E7A449E-6167-406C-9E6D-E34711F7129A}" destId="{ECB3C011-0C31-4814-8482-5B26A3496231}" srcOrd="1" destOrd="0" presId="urn:microsoft.com/office/officeart/2005/8/layout/gear1"/>
    <dgm:cxn modelId="{C03A4F89-E978-4B98-8FD6-A4EA17A71C50}" type="presOf" srcId="{F7F971FC-908D-4D34-AAD9-F0D9A6F98549}" destId="{9136BE4B-5A82-476E-A09F-C0501C255A54}" srcOrd="0" destOrd="0" presId="urn:microsoft.com/office/officeart/2005/8/layout/gear1"/>
    <dgm:cxn modelId="{979AD803-3B32-47E4-A32C-225076AF19C6}" type="presOf" srcId="{EA5C903D-CC92-42E3-811E-1F1E4991D92E}" destId="{571F01F8-19FE-4252-AFAF-8613912F35CC}" srcOrd="0" destOrd="0" presId="urn:microsoft.com/office/officeart/2005/8/layout/gear1"/>
    <dgm:cxn modelId="{EE29276F-8AD7-4319-8DD3-55D327197DF5}" type="presOf" srcId="{C46F472B-3512-4961-BDAA-47B4897F3848}" destId="{B50DB12C-1937-4966-B2F5-A63C8B665806}" srcOrd="0" destOrd="0" presId="urn:microsoft.com/office/officeart/2005/8/layout/gear1"/>
    <dgm:cxn modelId="{77F94470-147B-4070-A1AF-C2F2E6D71147}" srcId="{F7F971FC-908D-4D34-AAD9-F0D9A6F98549}" destId="{BD0507D0-5C6C-4B92-9129-D0B21EBA3631}" srcOrd="1" destOrd="0" parTransId="{60264D9D-2ACA-4DF3-9645-8EDCB6C992F2}" sibTransId="{C46F472B-3512-4961-BDAA-47B4897F3848}"/>
    <dgm:cxn modelId="{1953BC07-6749-4E28-A0DC-CD3BD84F080A}" type="presOf" srcId="{3ADC4B89-EEBA-47D2-8655-730019604A02}" destId="{605D9ED4-BF65-4E9B-9E0A-47AAE4626E65}" srcOrd="0" destOrd="0" presId="urn:microsoft.com/office/officeart/2005/8/layout/gear1"/>
    <dgm:cxn modelId="{8175D094-773F-4CD6-A9CC-3C4A7366958F}" srcId="{F7F971FC-908D-4D34-AAD9-F0D9A6F98549}" destId="{EA5C903D-CC92-42E3-811E-1F1E4991D92E}" srcOrd="0" destOrd="0" parTransId="{20E3BC1B-1F80-488A-90F8-51B9626494C0}" sibTransId="{3ADC4B89-EEBA-47D2-8655-730019604A02}"/>
    <dgm:cxn modelId="{24AEEAD9-AFDF-4D78-92BF-2BE0BFC13082}" type="presOf" srcId="{EA5C903D-CC92-42E3-811E-1F1E4991D92E}" destId="{42C6E945-B8BF-424A-AC9F-FB5843968C82}" srcOrd="1" destOrd="0" presId="urn:microsoft.com/office/officeart/2005/8/layout/gear1"/>
    <dgm:cxn modelId="{662996A4-E640-4FA1-B215-9E7C14116725}" srcId="{F7F971FC-908D-4D34-AAD9-F0D9A6F98549}" destId="{FB308EAB-DD2E-4A27-8277-7F1A747A507A}" srcOrd="3" destOrd="0" parTransId="{C0CD91C0-8139-41D9-8A59-21A8459145D0}" sibTransId="{284B75E3-C24E-4F06-AB5B-BF6FA141F4E6}"/>
    <dgm:cxn modelId="{E30BF63C-EF19-45B7-B1AD-6FBD8842A1BD}" type="presOf" srcId="{2E7A449E-6167-406C-9E6D-E34711F7129A}" destId="{A4C5E4A0-FB7C-4CE8-9911-E75581137E03}" srcOrd="2" destOrd="0" presId="urn:microsoft.com/office/officeart/2005/8/layout/gear1"/>
    <dgm:cxn modelId="{B3FA74E1-1646-4946-9ACA-59156352A7F5}" srcId="{F7F971FC-908D-4D34-AAD9-F0D9A6F98549}" destId="{2E7A449E-6167-406C-9E6D-E34711F7129A}" srcOrd="2" destOrd="0" parTransId="{C005B594-5418-4F32-9442-28AA16A47F76}" sibTransId="{4FE50825-ED05-44DF-AB7A-66D3978B20D9}"/>
    <dgm:cxn modelId="{57508F34-6B41-4B81-8A7B-564CD56F51E4}" type="presOf" srcId="{BD0507D0-5C6C-4B92-9129-D0B21EBA3631}" destId="{AFCE67E8-4ED7-4882-9B4A-F546F94CC50B}" srcOrd="1" destOrd="0" presId="urn:microsoft.com/office/officeart/2005/8/layout/gear1"/>
    <dgm:cxn modelId="{5092C53B-B241-4022-B4EC-8824ECCF1F91}" type="presOf" srcId="{2E7A449E-6167-406C-9E6D-E34711F7129A}" destId="{AC3695E6-60C5-42AA-B729-2C5062AD1345}" srcOrd="0" destOrd="0" presId="urn:microsoft.com/office/officeart/2005/8/layout/gear1"/>
    <dgm:cxn modelId="{3175ADDF-1E4B-4B24-8584-81895A1DB86F}" type="presOf" srcId="{BD0507D0-5C6C-4B92-9129-D0B21EBA3631}" destId="{3D1D9694-FCA4-4CA0-AC72-941C712E9F0D}" srcOrd="2" destOrd="0" presId="urn:microsoft.com/office/officeart/2005/8/layout/gear1"/>
    <dgm:cxn modelId="{6060681E-B54B-49DF-99B1-0C3947A7DECF}" type="presOf" srcId="{BD0507D0-5C6C-4B92-9129-D0B21EBA3631}" destId="{D7686FF8-B747-4284-BDCE-82CB8583F53C}" srcOrd="0" destOrd="0" presId="urn:microsoft.com/office/officeart/2005/8/layout/gear1"/>
    <dgm:cxn modelId="{CF4AA739-5CAB-4D67-8955-232F388DC5D3}" type="presOf" srcId="{EA5C903D-CC92-42E3-811E-1F1E4991D92E}" destId="{ABFB2316-348E-4387-B211-E3BD29C02E26}" srcOrd="2" destOrd="0" presId="urn:microsoft.com/office/officeart/2005/8/layout/gear1"/>
    <dgm:cxn modelId="{FC9BE85E-F6D9-480E-9BF5-AC95F53FFDA0}" type="presOf" srcId="{2E7A449E-6167-406C-9E6D-E34711F7129A}" destId="{7AEC2E5E-C8D0-46ED-8BAC-49FB6E8F7FAF}" srcOrd="3" destOrd="0" presId="urn:microsoft.com/office/officeart/2005/8/layout/gear1"/>
    <dgm:cxn modelId="{C8BAC808-C22E-4993-8787-513D890EAEFD}" type="presOf" srcId="{4FE50825-ED05-44DF-AB7A-66D3978B20D9}" destId="{946DF78C-B8E6-4251-B961-60776521B334}" srcOrd="0" destOrd="0" presId="urn:microsoft.com/office/officeart/2005/8/layout/gear1"/>
    <dgm:cxn modelId="{62B036E0-170C-4E7E-AFDF-574DF4A78EBB}" type="presParOf" srcId="{9136BE4B-5A82-476E-A09F-C0501C255A54}" destId="{571F01F8-19FE-4252-AFAF-8613912F35CC}" srcOrd="0" destOrd="0" presId="urn:microsoft.com/office/officeart/2005/8/layout/gear1"/>
    <dgm:cxn modelId="{50863704-67B8-4804-91C8-5B060A00570E}" type="presParOf" srcId="{9136BE4B-5A82-476E-A09F-C0501C255A54}" destId="{42C6E945-B8BF-424A-AC9F-FB5843968C82}" srcOrd="1" destOrd="0" presId="urn:microsoft.com/office/officeart/2005/8/layout/gear1"/>
    <dgm:cxn modelId="{F2065F44-E62D-410F-9618-753A2A48A196}" type="presParOf" srcId="{9136BE4B-5A82-476E-A09F-C0501C255A54}" destId="{ABFB2316-348E-4387-B211-E3BD29C02E26}" srcOrd="2" destOrd="0" presId="urn:microsoft.com/office/officeart/2005/8/layout/gear1"/>
    <dgm:cxn modelId="{508B800A-71F4-479A-94CF-246A24EF00D8}" type="presParOf" srcId="{9136BE4B-5A82-476E-A09F-C0501C255A54}" destId="{D7686FF8-B747-4284-BDCE-82CB8583F53C}" srcOrd="3" destOrd="0" presId="urn:microsoft.com/office/officeart/2005/8/layout/gear1"/>
    <dgm:cxn modelId="{E68DABD3-7CC2-4ECC-9D94-2AD00087B85B}" type="presParOf" srcId="{9136BE4B-5A82-476E-A09F-C0501C255A54}" destId="{AFCE67E8-4ED7-4882-9B4A-F546F94CC50B}" srcOrd="4" destOrd="0" presId="urn:microsoft.com/office/officeart/2005/8/layout/gear1"/>
    <dgm:cxn modelId="{ED1DFAD0-5CAD-44E1-BABE-BFBB4360B84C}" type="presParOf" srcId="{9136BE4B-5A82-476E-A09F-C0501C255A54}" destId="{3D1D9694-FCA4-4CA0-AC72-941C712E9F0D}" srcOrd="5" destOrd="0" presId="urn:microsoft.com/office/officeart/2005/8/layout/gear1"/>
    <dgm:cxn modelId="{02419E30-A3D9-4C1F-BC5C-D294FA1D97A1}" type="presParOf" srcId="{9136BE4B-5A82-476E-A09F-C0501C255A54}" destId="{AC3695E6-60C5-42AA-B729-2C5062AD1345}" srcOrd="6" destOrd="0" presId="urn:microsoft.com/office/officeart/2005/8/layout/gear1"/>
    <dgm:cxn modelId="{1EDA7627-9E33-4037-A3F4-0243F9808B68}" type="presParOf" srcId="{9136BE4B-5A82-476E-A09F-C0501C255A54}" destId="{ECB3C011-0C31-4814-8482-5B26A3496231}" srcOrd="7" destOrd="0" presId="urn:microsoft.com/office/officeart/2005/8/layout/gear1"/>
    <dgm:cxn modelId="{73C61F58-37C4-43C8-A4A5-BE9AE76222F1}" type="presParOf" srcId="{9136BE4B-5A82-476E-A09F-C0501C255A54}" destId="{A4C5E4A0-FB7C-4CE8-9911-E75581137E03}" srcOrd="8" destOrd="0" presId="urn:microsoft.com/office/officeart/2005/8/layout/gear1"/>
    <dgm:cxn modelId="{37880D90-BABF-462B-8BD4-899C367B8360}" type="presParOf" srcId="{9136BE4B-5A82-476E-A09F-C0501C255A54}" destId="{7AEC2E5E-C8D0-46ED-8BAC-49FB6E8F7FAF}" srcOrd="9" destOrd="0" presId="urn:microsoft.com/office/officeart/2005/8/layout/gear1"/>
    <dgm:cxn modelId="{1C832854-DC4C-458A-ADA0-A51426546649}" type="presParOf" srcId="{9136BE4B-5A82-476E-A09F-C0501C255A54}" destId="{605D9ED4-BF65-4E9B-9E0A-47AAE4626E65}" srcOrd="10" destOrd="0" presId="urn:microsoft.com/office/officeart/2005/8/layout/gear1"/>
    <dgm:cxn modelId="{6507DDF3-4158-4B77-BA2B-DF07CAFA152B}" type="presParOf" srcId="{9136BE4B-5A82-476E-A09F-C0501C255A54}" destId="{B50DB12C-1937-4966-B2F5-A63C8B665806}" srcOrd="11" destOrd="0" presId="urn:microsoft.com/office/officeart/2005/8/layout/gear1"/>
    <dgm:cxn modelId="{6D6E6B24-A90C-490A-89DA-C1F2AE74AC34}" type="presParOf" srcId="{9136BE4B-5A82-476E-A09F-C0501C255A54}" destId="{946DF78C-B8E6-4251-B961-60776521B33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5E78D0-7B2A-4B10-8138-7DA54F36B05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310378-CB5E-4260-970D-5127C7B360F2}">
      <dgm:prSet phldrT="[Текст]"/>
      <dgm:spPr/>
      <dgm:t>
        <a:bodyPr/>
        <a:lstStyle/>
        <a:p>
          <a:r>
            <a:rPr lang="uk-UA" dirty="0" smtClean="0"/>
            <a:t>омоніми</a:t>
          </a:r>
          <a:endParaRPr lang="ru-RU" dirty="0"/>
        </a:p>
      </dgm:t>
    </dgm:pt>
    <dgm:pt modelId="{FA2DAD85-2978-4E1A-9AEE-128C5065F200}" type="parTrans" cxnId="{F6588B11-413F-467A-9979-532CB2A78D95}">
      <dgm:prSet/>
      <dgm:spPr/>
      <dgm:t>
        <a:bodyPr/>
        <a:lstStyle/>
        <a:p>
          <a:endParaRPr lang="ru-RU"/>
        </a:p>
      </dgm:t>
    </dgm:pt>
    <dgm:pt modelId="{23CEE517-D170-4C8B-BC4D-8DA6E69BF544}" type="sibTrans" cxnId="{F6588B11-413F-467A-9979-532CB2A78D95}">
      <dgm:prSet/>
      <dgm:spPr/>
      <dgm:t>
        <a:bodyPr/>
        <a:lstStyle/>
        <a:p>
          <a:endParaRPr lang="ru-RU"/>
        </a:p>
      </dgm:t>
    </dgm:pt>
    <dgm:pt modelId="{1BFF1CEC-6521-455B-B5E5-CACD5E67F342}">
      <dgm:prSet phldrT="[Текст]"/>
      <dgm:spPr/>
      <dgm:t>
        <a:bodyPr/>
        <a:lstStyle/>
        <a:p>
          <a:r>
            <a:rPr lang="uk-UA" dirty="0" smtClean="0"/>
            <a:t>повні</a:t>
          </a:r>
          <a:endParaRPr lang="ru-RU" dirty="0"/>
        </a:p>
      </dgm:t>
    </dgm:pt>
    <dgm:pt modelId="{ACD7BEFF-8976-453B-8CED-8E14F6E55BA4}" type="parTrans" cxnId="{337A7B49-C076-4F90-9A58-EC44CFF8108C}">
      <dgm:prSet/>
      <dgm:spPr/>
      <dgm:t>
        <a:bodyPr/>
        <a:lstStyle/>
        <a:p>
          <a:endParaRPr lang="ru-RU"/>
        </a:p>
      </dgm:t>
    </dgm:pt>
    <dgm:pt modelId="{6A893272-0A44-4E78-9D00-29450690D6BE}" type="sibTrans" cxnId="{337A7B49-C076-4F90-9A58-EC44CFF8108C}">
      <dgm:prSet/>
      <dgm:spPr/>
      <dgm:t>
        <a:bodyPr/>
        <a:lstStyle/>
        <a:p>
          <a:endParaRPr lang="ru-RU"/>
        </a:p>
      </dgm:t>
    </dgm:pt>
    <dgm:pt modelId="{BB298372-79EB-403B-91D2-59AFA8481433}">
      <dgm:prSet phldrT="[Текст]"/>
      <dgm:spPr/>
      <dgm:t>
        <a:bodyPr/>
        <a:lstStyle/>
        <a:p>
          <a:r>
            <a:rPr lang="uk-UA" dirty="0" smtClean="0"/>
            <a:t>часткові</a:t>
          </a:r>
          <a:endParaRPr lang="ru-RU" dirty="0"/>
        </a:p>
      </dgm:t>
    </dgm:pt>
    <dgm:pt modelId="{0C0EC868-4160-4FDF-A377-475B71B70910}" type="parTrans" cxnId="{49DF5624-E8A9-4CFD-AFD4-88AF896E9679}">
      <dgm:prSet/>
      <dgm:spPr/>
      <dgm:t>
        <a:bodyPr/>
        <a:lstStyle/>
        <a:p>
          <a:endParaRPr lang="ru-RU"/>
        </a:p>
      </dgm:t>
    </dgm:pt>
    <dgm:pt modelId="{68EE11DB-9092-47A4-A2C4-28715A14F6A3}" type="sibTrans" cxnId="{49DF5624-E8A9-4CFD-AFD4-88AF896E9679}">
      <dgm:prSet/>
      <dgm:spPr/>
      <dgm:t>
        <a:bodyPr/>
        <a:lstStyle/>
        <a:p>
          <a:endParaRPr lang="ru-RU"/>
        </a:p>
      </dgm:t>
    </dgm:pt>
    <dgm:pt modelId="{73A6226E-75AE-4EF0-8D40-0777C42D0E4E}">
      <dgm:prSet phldrT="[Текст]"/>
      <dgm:spPr/>
      <dgm:t>
        <a:bodyPr/>
        <a:lstStyle/>
        <a:p>
          <a:r>
            <a:rPr lang="uk-UA" dirty="0" smtClean="0"/>
            <a:t>омофони (</a:t>
          </a:r>
          <a:r>
            <a:rPr lang="uk-UA" i="1" dirty="0" smtClean="0"/>
            <a:t>Надія – надія, підвал – під вал</a:t>
          </a:r>
          <a:r>
            <a:rPr lang="uk-UA" dirty="0" smtClean="0"/>
            <a:t>)</a:t>
          </a:r>
          <a:endParaRPr lang="ru-RU" dirty="0"/>
        </a:p>
      </dgm:t>
    </dgm:pt>
    <dgm:pt modelId="{4F443FEE-852B-41FF-8F92-82D847B24217}" type="parTrans" cxnId="{F4CDF5A0-B29D-42BD-8632-86CD967B685C}">
      <dgm:prSet/>
      <dgm:spPr/>
      <dgm:t>
        <a:bodyPr/>
        <a:lstStyle/>
        <a:p>
          <a:endParaRPr lang="ru-RU"/>
        </a:p>
      </dgm:t>
    </dgm:pt>
    <dgm:pt modelId="{53C3A0EB-A538-4EA7-A3B6-B077118FB5D7}" type="sibTrans" cxnId="{F4CDF5A0-B29D-42BD-8632-86CD967B685C}">
      <dgm:prSet/>
      <dgm:spPr/>
      <dgm:t>
        <a:bodyPr/>
        <a:lstStyle/>
        <a:p>
          <a:endParaRPr lang="ru-RU"/>
        </a:p>
      </dgm:t>
    </dgm:pt>
    <dgm:pt modelId="{B4F0575A-65C2-4C6A-A613-D9A82B7474BB}">
      <dgm:prSet phldrT="[Текст]"/>
      <dgm:spPr/>
      <dgm:t>
        <a:bodyPr/>
        <a:lstStyle/>
        <a:p>
          <a:r>
            <a:rPr lang="uk-UA" dirty="0" smtClean="0"/>
            <a:t>омографи (</a:t>
          </a:r>
          <a:r>
            <a:rPr lang="uk-UA" i="1" dirty="0" err="1" smtClean="0"/>
            <a:t>гóвори</a:t>
          </a:r>
          <a:r>
            <a:rPr lang="uk-UA" i="1" dirty="0" smtClean="0"/>
            <a:t> </a:t>
          </a:r>
          <a:r>
            <a:rPr lang="uk-UA" dirty="0" smtClean="0"/>
            <a:t>– </a:t>
          </a:r>
          <a:r>
            <a:rPr lang="uk-UA" i="1" dirty="0" err="1" smtClean="0"/>
            <a:t>говорú</a:t>
          </a:r>
          <a:r>
            <a:rPr lang="uk-UA" i="1" dirty="0" smtClean="0"/>
            <a:t>, плáкати – плакáти</a:t>
          </a:r>
          <a:endParaRPr lang="ru-RU" dirty="0"/>
        </a:p>
      </dgm:t>
    </dgm:pt>
    <dgm:pt modelId="{ED65A676-77C5-4CCF-9FF2-94667F84EB0C}" type="parTrans" cxnId="{9D767390-EB88-4ACD-80B5-76606ED3D200}">
      <dgm:prSet/>
      <dgm:spPr/>
      <dgm:t>
        <a:bodyPr/>
        <a:lstStyle/>
        <a:p>
          <a:endParaRPr lang="ru-RU"/>
        </a:p>
      </dgm:t>
    </dgm:pt>
    <dgm:pt modelId="{7C3BA6C4-1145-4DBE-8213-B7B614862BC7}" type="sibTrans" cxnId="{9D767390-EB88-4ACD-80B5-76606ED3D200}">
      <dgm:prSet/>
      <dgm:spPr/>
      <dgm:t>
        <a:bodyPr/>
        <a:lstStyle/>
        <a:p>
          <a:endParaRPr lang="ru-RU"/>
        </a:p>
      </dgm:t>
    </dgm:pt>
    <dgm:pt modelId="{478AB554-7AF2-47B5-B869-87E7827C0D8A}">
      <dgm:prSet phldrT="[Текст]"/>
      <dgm:spPr/>
      <dgm:t>
        <a:bodyPr/>
        <a:lstStyle/>
        <a:p>
          <a:r>
            <a:rPr lang="uk-UA" dirty="0" smtClean="0"/>
            <a:t>омоформи (</a:t>
          </a:r>
          <a:r>
            <a:rPr lang="uk-UA" i="1" dirty="0" smtClean="0"/>
            <a:t>злий, мати</a:t>
          </a:r>
          <a:r>
            <a:rPr lang="uk-UA" dirty="0" smtClean="0"/>
            <a:t>)</a:t>
          </a:r>
          <a:endParaRPr lang="ru-RU" dirty="0"/>
        </a:p>
      </dgm:t>
    </dgm:pt>
    <dgm:pt modelId="{A8DD419C-B682-4092-AB13-18D03D8F1B34}" type="parTrans" cxnId="{0844724A-5BFA-401C-AEE6-8D2AA0F6DB40}">
      <dgm:prSet/>
      <dgm:spPr/>
      <dgm:t>
        <a:bodyPr/>
        <a:lstStyle/>
        <a:p>
          <a:endParaRPr lang="ru-RU"/>
        </a:p>
      </dgm:t>
    </dgm:pt>
    <dgm:pt modelId="{B55E5965-3332-4F08-AC4D-1737B6F96DD6}" type="sibTrans" cxnId="{0844724A-5BFA-401C-AEE6-8D2AA0F6DB40}">
      <dgm:prSet/>
      <dgm:spPr/>
      <dgm:t>
        <a:bodyPr/>
        <a:lstStyle/>
        <a:p>
          <a:endParaRPr lang="ru-RU"/>
        </a:p>
      </dgm:t>
    </dgm:pt>
    <dgm:pt modelId="{D547ED93-CB5D-4CE2-A083-713E2483A588}" type="pres">
      <dgm:prSet presAssocID="{7B5E78D0-7B2A-4B10-8138-7DA54F36B0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98171E-2896-4230-A050-F0A70B9CA41B}" type="pres">
      <dgm:prSet presAssocID="{B5310378-CB5E-4260-970D-5127C7B360F2}" presName="hierRoot1" presStyleCnt="0"/>
      <dgm:spPr/>
    </dgm:pt>
    <dgm:pt modelId="{06E8496D-BB50-4BF0-A622-D50470FC3772}" type="pres">
      <dgm:prSet presAssocID="{B5310378-CB5E-4260-970D-5127C7B360F2}" presName="composite" presStyleCnt="0"/>
      <dgm:spPr/>
    </dgm:pt>
    <dgm:pt modelId="{73F441D8-0D19-4EE2-AA73-9F793CCD7B98}" type="pres">
      <dgm:prSet presAssocID="{B5310378-CB5E-4260-970D-5127C7B360F2}" presName="background" presStyleLbl="node0" presStyleIdx="0" presStyleCnt="1"/>
      <dgm:spPr/>
    </dgm:pt>
    <dgm:pt modelId="{D669161F-F524-4F4C-BAAB-B96C3B22A547}" type="pres">
      <dgm:prSet presAssocID="{B5310378-CB5E-4260-970D-5127C7B360F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CAA33-8554-461F-9789-A93025CC5298}" type="pres">
      <dgm:prSet presAssocID="{B5310378-CB5E-4260-970D-5127C7B360F2}" presName="hierChild2" presStyleCnt="0"/>
      <dgm:spPr/>
    </dgm:pt>
    <dgm:pt modelId="{EEBB442F-947E-4A9B-8095-12184BC5BD27}" type="pres">
      <dgm:prSet presAssocID="{ACD7BEFF-8976-453B-8CED-8E14F6E55BA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468DDF0-E3D5-44AF-83EB-06221ED838E9}" type="pres">
      <dgm:prSet presAssocID="{1BFF1CEC-6521-455B-B5E5-CACD5E67F342}" presName="hierRoot2" presStyleCnt="0"/>
      <dgm:spPr/>
    </dgm:pt>
    <dgm:pt modelId="{C6D06CA0-69DF-4516-A939-CFB1F2A41692}" type="pres">
      <dgm:prSet presAssocID="{1BFF1CEC-6521-455B-B5E5-CACD5E67F342}" presName="composite2" presStyleCnt="0"/>
      <dgm:spPr/>
    </dgm:pt>
    <dgm:pt modelId="{DF9EC854-A852-4545-AE17-C7093815B037}" type="pres">
      <dgm:prSet presAssocID="{1BFF1CEC-6521-455B-B5E5-CACD5E67F342}" presName="background2" presStyleLbl="node2" presStyleIdx="0" presStyleCnt="2"/>
      <dgm:spPr/>
    </dgm:pt>
    <dgm:pt modelId="{1D2231A0-C778-46C6-89FA-F62CA56AD069}" type="pres">
      <dgm:prSet presAssocID="{1BFF1CEC-6521-455B-B5E5-CACD5E67F34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47FEDF-D081-47C8-A59D-9FEA8477C0B6}" type="pres">
      <dgm:prSet presAssocID="{1BFF1CEC-6521-455B-B5E5-CACD5E67F342}" presName="hierChild3" presStyleCnt="0"/>
      <dgm:spPr/>
    </dgm:pt>
    <dgm:pt modelId="{A32D13E6-87F7-4BB5-9551-839005F4A5CB}" type="pres">
      <dgm:prSet presAssocID="{0C0EC868-4160-4FDF-A377-475B71B7091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5E4F129-65FF-490C-925C-158A41F80685}" type="pres">
      <dgm:prSet presAssocID="{BB298372-79EB-403B-91D2-59AFA8481433}" presName="hierRoot2" presStyleCnt="0"/>
      <dgm:spPr/>
    </dgm:pt>
    <dgm:pt modelId="{15FB25F7-72F6-4BC7-8C40-ADAAFDE95DFC}" type="pres">
      <dgm:prSet presAssocID="{BB298372-79EB-403B-91D2-59AFA8481433}" presName="composite2" presStyleCnt="0"/>
      <dgm:spPr/>
    </dgm:pt>
    <dgm:pt modelId="{656457CD-DB0C-4CB1-A4F0-5CEB87A736EB}" type="pres">
      <dgm:prSet presAssocID="{BB298372-79EB-403B-91D2-59AFA8481433}" presName="background2" presStyleLbl="node2" presStyleIdx="1" presStyleCnt="2"/>
      <dgm:spPr/>
    </dgm:pt>
    <dgm:pt modelId="{E0BCA3C1-2B3E-4BA7-9562-F24641312774}" type="pres">
      <dgm:prSet presAssocID="{BB298372-79EB-403B-91D2-59AFA848143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CA4B34-5302-4399-8B71-FFE04D7267C5}" type="pres">
      <dgm:prSet presAssocID="{BB298372-79EB-403B-91D2-59AFA8481433}" presName="hierChild3" presStyleCnt="0"/>
      <dgm:spPr/>
    </dgm:pt>
    <dgm:pt modelId="{C443FB9E-AC98-40DA-9749-8EEE5E997E00}" type="pres">
      <dgm:prSet presAssocID="{4F443FEE-852B-41FF-8F92-82D847B2421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1DAAA55-0CC2-4B3F-BAA7-C71DA3AF183F}" type="pres">
      <dgm:prSet presAssocID="{73A6226E-75AE-4EF0-8D40-0777C42D0E4E}" presName="hierRoot3" presStyleCnt="0"/>
      <dgm:spPr/>
    </dgm:pt>
    <dgm:pt modelId="{71F9E3F4-188C-4B28-876D-ABD1D83E1CAA}" type="pres">
      <dgm:prSet presAssocID="{73A6226E-75AE-4EF0-8D40-0777C42D0E4E}" presName="composite3" presStyleCnt="0"/>
      <dgm:spPr/>
    </dgm:pt>
    <dgm:pt modelId="{C40BBF9D-30F0-4C37-A388-926B9E186EFB}" type="pres">
      <dgm:prSet presAssocID="{73A6226E-75AE-4EF0-8D40-0777C42D0E4E}" presName="background3" presStyleLbl="node3" presStyleIdx="0" presStyleCnt="3"/>
      <dgm:spPr/>
    </dgm:pt>
    <dgm:pt modelId="{02EC8792-A1D4-4FA8-81A1-94B1679154BF}" type="pres">
      <dgm:prSet presAssocID="{73A6226E-75AE-4EF0-8D40-0777C42D0E4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E8B6CC-AF10-496D-998B-D3D4CB57AF17}" type="pres">
      <dgm:prSet presAssocID="{73A6226E-75AE-4EF0-8D40-0777C42D0E4E}" presName="hierChild4" presStyleCnt="0"/>
      <dgm:spPr/>
    </dgm:pt>
    <dgm:pt modelId="{203D1A30-4193-4DA9-A5FC-6C0167EF2580}" type="pres">
      <dgm:prSet presAssocID="{ED65A676-77C5-4CCF-9FF2-94667F84EB0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E1D2D58-21FC-4A6F-BAB2-D5E4B02BC745}" type="pres">
      <dgm:prSet presAssocID="{B4F0575A-65C2-4C6A-A613-D9A82B7474BB}" presName="hierRoot3" presStyleCnt="0"/>
      <dgm:spPr/>
    </dgm:pt>
    <dgm:pt modelId="{5CC4C1F4-5F5D-4EBC-B851-4B3A6D7DBF8C}" type="pres">
      <dgm:prSet presAssocID="{B4F0575A-65C2-4C6A-A613-D9A82B7474BB}" presName="composite3" presStyleCnt="0"/>
      <dgm:spPr/>
    </dgm:pt>
    <dgm:pt modelId="{02A89989-8C10-49C9-AF29-E388BBF4E6EF}" type="pres">
      <dgm:prSet presAssocID="{B4F0575A-65C2-4C6A-A613-D9A82B7474BB}" presName="background3" presStyleLbl="node3" presStyleIdx="1" presStyleCnt="3"/>
      <dgm:spPr/>
    </dgm:pt>
    <dgm:pt modelId="{5A7BB662-79F7-4126-AE50-164A81508B97}" type="pres">
      <dgm:prSet presAssocID="{B4F0575A-65C2-4C6A-A613-D9A82B7474B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6F4A47-6481-4B20-A90D-F0C6D027CFAF}" type="pres">
      <dgm:prSet presAssocID="{B4F0575A-65C2-4C6A-A613-D9A82B7474BB}" presName="hierChild4" presStyleCnt="0"/>
      <dgm:spPr/>
    </dgm:pt>
    <dgm:pt modelId="{322402FD-6B2F-49BB-93A2-576D26AF521D}" type="pres">
      <dgm:prSet presAssocID="{A8DD419C-B682-4092-AB13-18D03D8F1B3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C6920CF-D49E-4C1A-B904-7152DD763FC4}" type="pres">
      <dgm:prSet presAssocID="{478AB554-7AF2-47B5-B869-87E7827C0D8A}" presName="hierRoot3" presStyleCnt="0"/>
      <dgm:spPr/>
    </dgm:pt>
    <dgm:pt modelId="{CF238169-CEA9-4F1F-B494-A69C9AB6A025}" type="pres">
      <dgm:prSet presAssocID="{478AB554-7AF2-47B5-B869-87E7827C0D8A}" presName="composite3" presStyleCnt="0"/>
      <dgm:spPr/>
    </dgm:pt>
    <dgm:pt modelId="{7FE0DD33-61D4-416C-B938-CD7D1E30C103}" type="pres">
      <dgm:prSet presAssocID="{478AB554-7AF2-47B5-B869-87E7827C0D8A}" presName="background3" presStyleLbl="node3" presStyleIdx="2" presStyleCnt="3"/>
      <dgm:spPr/>
    </dgm:pt>
    <dgm:pt modelId="{BF7DD42A-858B-44B1-A63A-CF5982341366}" type="pres">
      <dgm:prSet presAssocID="{478AB554-7AF2-47B5-B869-87E7827C0D8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F84275-E219-44E2-AF40-22A858307E46}" type="pres">
      <dgm:prSet presAssocID="{478AB554-7AF2-47B5-B869-87E7827C0D8A}" presName="hierChild4" presStyleCnt="0"/>
      <dgm:spPr/>
    </dgm:pt>
  </dgm:ptLst>
  <dgm:cxnLst>
    <dgm:cxn modelId="{BB3CB977-AAE4-4738-8710-766A90AE4480}" type="presOf" srcId="{7B5E78D0-7B2A-4B10-8138-7DA54F36B055}" destId="{D547ED93-CB5D-4CE2-A083-713E2483A588}" srcOrd="0" destOrd="0" presId="urn:microsoft.com/office/officeart/2005/8/layout/hierarchy1"/>
    <dgm:cxn modelId="{97E94DA0-E709-4FEB-8E11-94767D75C3B9}" type="presOf" srcId="{73A6226E-75AE-4EF0-8D40-0777C42D0E4E}" destId="{02EC8792-A1D4-4FA8-81A1-94B1679154BF}" srcOrd="0" destOrd="0" presId="urn:microsoft.com/office/officeart/2005/8/layout/hierarchy1"/>
    <dgm:cxn modelId="{F6588B11-413F-467A-9979-532CB2A78D95}" srcId="{7B5E78D0-7B2A-4B10-8138-7DA54F36B055}" destId="{B5310378-CB5E-4260-970D-5127C7B360F2}" srcOrd="0" destOrd="0" parTransId="{FA2DAD85-2978-4E1A-9AEE-128C5065F200}" sibTransId="{23CEE517-D170-4C8B-BC4D-8DA6E69BF544}"/>
    <dgm:cxn modelId="{F30258E6-50D0-4727-8A70-FDC4CFFD48B0}" type="presOf" srcId="{1BFF1CEC-6521-455B-B5E5-CACD5E67F342}" destId="{1D2231A0-C778-46C6-89FA-F62CA56AD069}" srcOrd="0" destOrd="0" presId="urn:microsoft.com/office/officeart/2005/8/layout/hierarchy1"/>
    <dgm:cxn modelId="{3F473AB7-EC28-4CCF-A425-4DE379869D07}" type="presOf" srcId="{BB298372-79EB-403B-91D2-59AFA8481433}" destId="{E0BCA3C1-2B3E-4BA7-9562-F24641312774}" srcOrd="0" destOrd="0" presId="urn:microsoft.com/office/officeart/2005/8/layout/hierarchy1"/>
    <dgm:cxn modelId="{337A7B49-C076-4F90-9A58-EC44CFF8108C}" srcId="{B5310378-CB5E-4260-970D-5127C7B360F2}" destId="{1BFF1CEC-6521-455B-B5E5-CACD5E67F342}" srcOrd="0" destOrd="0" parTransId="{ACD7BEFF-8976-453B-8CED-8E14F6E55BA4}" sibTransId="{6A893272-0A44-4E78-9D00-29450690D6BE}"/>
    <dgm:cxn modelId="{0844724A-5BFA-401C-AEE6-8D2AA0F6DB40}" srcId="{BB298372-79EB-403B-91D2-59AFA8481433}" destId="{478AB554-7AF2-47B5-B869-87E7827C0D8A}" srcOrd="2" destOrd="0" parTransId="{A8DD419C-B682-4092-AB13-18D03D8F1B34}" sibTransId="{B55E5965-3332-4F08-AC4D-1737B6F96DD6}"/>
    <dgm:cxn modelId="{B96C68C9-CA17-422A-A618-C827E25D469C}" type="presOf" srcId="{478AB554-7AF2-47B5-B869-87E7827C0D8A}" destId="{BF7DD42A-858B-44B1-A63A-CF5982341366}" srcOrd="0" destOrd="0" presId="urn:microsoft.com/office/officeart/2005/8/layout/hierarchy1"/>
    <dgm:cxn modelId="{F4CDF5A0-B29D-42BD-8632-86CD967B685C}" srcId="{BB298372-79EB-403B-91D2-59AFA8481433}" destId="{73A6226E-75AE-4EF0-8D40-0777C42D0E4E}" srcOrd="0" destOrd="0" parTransId="{4F443FEE-852B-41FF-8F92-82D847B24217}" sibTransId="{53C3A0EB-A538-4EA7-A3B6-B077118FB5D7}"/>
    <dgm:cxn modelId="{49DF5624-E8A9-4CFD-AFD4-88AF896E9679}" srcId="{B5310378-CB5E-4260-970D-5127C7B360F2}" destId="{BB298372-79EB-403B-91D2-59AFA8481433}" srcOrd="1" destOrd="0" parTransId="{0C0EC868-4160-4FDF-A377-475B71B70910}" sibTransId="{68EE11DB-9092-47A4-A2C4-28715A14F6A3}"/>
    <dgm:cxn modelId="{63C4D0FC-A729-4152-9D81-89992484325B}" type="presOf" srcId="{ED65A676-77C5-4CCF-9FF2-94667F84EB0C}" destId="{203D1A30-4193-4DA9-A5FC-6C0167EF2580}" srcOrd="0" destOrd="0" presId="urn:microsoft.com/office/officeart/2005/8/layout/hierarchy1"/>
    <dgm:cxn modelId="{56DA241D-610E-4EA7-8B18-0C7B5F724D15}" type="presOf" srcId="{ACD7BEFF-8976-453B-8CED-8E14F6E55BA4}" destId="{EEBB442F-947E-4A9B-8095-12184BC5BD27}" srcOrd="0" destOrd="0" presId="urn:microsoft.com/office/officeart/2005/8/layout/hierarchy1"/>
    <dgm:cxn modelId="{2171030D-4470-45FB-AB91-D3108807D145}" type="presOf" srcId="{0C0EC868-4160-4FDF-A377-475B71B70910}" destId="{A32D13E6-87F7-4BB5-9551-839005F4A5CB}" srcOrd="0" destOrd="0" presId="urn:microsoft.com/office/officeart/2005/8/layout/hierarchy1"/>
    <dgm:cxn modelId="{38F85978-8583-49ED-AA30-6812C6F8D110}" type="presOf" srcId="{B4F0575A-65C2-4C6A-A613-D9A82B7474BB}" destId="{5A7BB662-79F7-4126-AE50-164A81508B97}" srcOrd="0" destOrd="0" presId="urn:microsoft.com/office/officeart/2005/8/layout/hierarchy1"/>
    <dgm:cxn modelId="{A0AB8637-749D-4BF9-8DCD-E1F2AF5543A9}" type="presOf" srcId="{4F443FEE-852B-41FF-8F92-82D847B24217}" destId="{C443FB9E-AC98-40DA-9749-8EEE5E997E00}" srcOrd="0" destOrd="0" presId="urn:microsoft.com/office/officeart/2005/8/layout/hierarchy1"/>
    <dgm:cxn modelId="{9D767390-EB88-4ACD-80B5-76606ED3D200}" srcId="{BB298372-79EB-403B-91D2-59AFA8481433}" destId="{B4F0575A-65C2-4C6A-A613-D9A82B7474BB}" srcOrd="1" destOrd="0" parTransId="{ED65A676-77C5-4CCF-9FF2-94667F84EB0C}" sibTransId="{7C3BA6C4-1145-4DBE-8213-B7B614862BC7}"/>
    <dgm:cxn modelId="{EFF12289-A369-484E-8563-8B36394692FD}" type="presOf" srcId="{B5310378-CB5E-4260-970D-5127C7B360F2}" destId="{D669161F-F524-4F4C-BAAB-B96C3B22A547}" srcOrd="0" destOrd="0" presId="urn:microsoft.com/office/officeart/2005/8/layout/hierarchy1"/>
    <dgm:cxn modelId="{3DB4B96B-3786-4609-81C9-2337DB0BE44C}" type="presOf" srcId="{A8DD419C-B682-4092-AB13-18D03D8F1B34}" destId="{322402FD-6B2F-49BB-93A2-576D26AF521D}" srcOrd="0" destOrd="0" presId="urn:microsoft.com/office/officeart/2005/8/layout/hierarchy1"/>
    <dgm:cxn modelId="{E3B04774-8027-487B-B650-30EEA37CD455}" type="presParOf" srcId="{D547ED93-CB5D-4CE2-A083-713E2483A588}" destId="{9B98171E-2896-4230-A050-F0A70B9CA41B}" srcOrd="0" destOrd="0" presId="urn:microsoft.com/office/officeart/2005/8/layout/hierarchy1"/>
    <dgm:cxn modelId="{EE7129E9-CC41-47F2-BB38-CFA76AABB7AA}" type="presParOf" srcId="{9B98171E-2896-4230-A050-F0A70B9CA41B}" destId="{06E8496D-BB50-4BF0-A622-D50470FC3772}" srcOrd="0" destOrd="0" presId="urn:microsoft.com/office/officeart/2005/8/layout/hierarchy1"/>
    <dgm:cxn modelId="{210E989E-6797-445E-B7FB-D4444D9F2D04}" type="presParOf" srcId="{06E8496D-BB50-4BF0-A622-D50470FC3772}" destId="{73F441D8-0D19-4EE2-AA73-9F793CCD7B98}" srcOrd="0" destOrd="0" presId="urn:microsoft.com/office/officeart/2005/8/layout/hierarchy1"/>
    <dgm:cxn modelId="{3C0EF0D4-30D1-4B63-8B58-346C839BD9BC}" type="presParOf" srcId="{06E8496D-BB50-4BF0-A622-D50470FC3772}" destId="{D669161F-F524-4F4C-BAAB-B96C3B22A547}" srcOrd="1" destOrd="0" presId="urn:microsoft.com/office/officeart/2005/8/layout/hierarchy1"/>
    <dgm:cxn modelId="{C82FB950-0E58-4E16-BB52-DADE697A0745}" type="presParOf" srcId="{9B98171E-2896-4230-A050-F0A70B9CA41B}" destId="{20ACAA33-8554-461F-9789-A93025CC5298}" srcOrd="1" destOrd="0" presId="urn:microsoft.com/office/officeart/2005/8/layout/hierarchy1"/>
    <dgm:cxn modelId="{FA67A287-11FF-4CC1-9EBD-C28F79D6E29B}" type="presParOf" srcId="{20ACAA33-8554-461F-9789-A93025CC5298}" destId="{EEBB442F-947E-4A9B-8095-12184BC5BD27}" srcOrd="0" destOrd="0" presId="urn:microsoft.com/office/officeart/2005/8/layout/hierarchy1"/>
    <dgm:cxn modelId="{7837F9F5-DE06-4B4B-A34F-88FCB65882CE}" type="presParOf" srcId="{20ACAA33-8554-461F-9789-A93025CC5298}" destId="{D468DDF0-E3D5-44AF-83EB-06221ED838E9}" srcOrd="1" destOrd="0" presId="urn:microsoft.com/office/officeart/2005/8/layout/hierarchy1"/>
    <dgm:cxn modelId="{F995985D-CC73-4E44-A6DE-446A20CEC331}" type="presParOf" srcId="{D468DDF0-E3D5-44AF-83EB-06221ED838E9}" destId="{C6D06CA0-69DF-4516-A939-CFB1F2A41692}" srcOrd="0" destOrd="0" presId="urn:microsoft.com/office/officeart/2005/8/layout/hierarchy1"/>
    <dgm:cxn modelId="{F84DD43B-F096-430D-B4C2-0E054538AB1B}" type="presParOf" srcId="{C6D06CA0-69DF-4516-A939-CFB1F2A41692}" destId="{DF9EC854-A852-4545-AE17-C7093815B037}" srcOrd="0" destOrd="0" presId="urn:microsoft.com/office/officeart/2005/8/layout/hierarchy1"/>
    <dgm:cxn modelId="{AEC49082-A275-4802-8EE3-0E62F5C24964}" type="presParOf" srcId="{C6D06CA0-69DF-4516-A939-CFB1F2A41692}" destId="{1D2231A0-C778-46C6-89FA-F62CA56AD069}" srcOrd="1" destOrd="0" presId="urn:microsoft.com/office/officeart/2005/8/layout/hierarchy1"/>
    <dgm:cxn modelId="{856009F1-B453-4F75-B8D4-937A2907DE6C}" type="presParOf" srcId="{D468DDF0-E3D5-44AF-83EB-06221ED838E9}" destId="{7347FEDF-D081-47C8-A59D-9FEA8477C0B6}" srcOrd="1" destOrd="0" presId="urn:microsoft.com/office/officeart/2005/8/layout/hierarchy1"/>
    <dgm:cxn modelId="{80C8FEA1-57FD-4C9E-9CD1-B807575D5A3D}" type="presParOf" srcId="{20ACAA33-8554-461F-9789-A93025CC5298}" destId="{A32D13E6-87F7-4BB5-9551-839005F4A5CB}" srcOrd="2" destOrd="0" presId="urn:microsoft.com/office/officeart/2005/8/layout/hierarchy1"/>
    <dgm:cxn modelId="{097C81B6-FA6B-4974-A8E1-AF0A9DCDFC10}" type="presParOf" srcId="{20ACAA33-8554-461F-9789-A93025CC5298}" destId="{45E4F129-65FF-490C-925C-158A41F80685}" srcOrd="3" destOrd="0" presId="urn:microsoft.com/office/officeart/2005/8/layout/hierarchy1"/>
    <dgm:cxn modelId="{4A06A553-C71F-4C07-B490-5CC92F6AD159}" type="presParOf" srcId="{45E4F129-65FF-490C-925C-158A41F80685}" destId="{15FB25F7-72F6-4BC7-8C40-ADAAFDE95DFC}" srcOrd="0" destOrd="0" presId="urn:microsoft.com/office/officeart/2005/8/layout/hierarchy1"/>
    <dgm:cxn modelId="{CD8175DE-5925-4603-B0B6-A77C0EA71856}" type="presParOf" srcId="{15FB25F7-72F6-4BC7-8C40-ADAAFDE95DFC}" destId="{656457CD-DB0C-4CB1-A4F0-5CEB87A736EB}" srcOrd="0" destOrd="0" presId="urn:microsoft.com/office/officeart/2005/8/layout/hierarchy1"/>
    <dgm:cxn modelId="{DB98F5C3-AF08-4D12-BCD7-A9450DBF16FD}" type="presParOf" srcId="{15FB25F7-72F6-4BC7-8C40-ADAAFDE95DFC}" destId="{E0BCA3C1-2B3E-4BA7-9562-F24641312774}" srcOrd="1" destOrd="0" presId="urn:microsoft.com/office/officeart/2005/8/layout/hierarchy1"/>
    <dgm:cxn modelId="{3B057E6E-B45E-4F96-89BF-FFDCBA5D0CE3}" type="presParOf" srcId="{45E4F129-65FF-490C-925C-158A41F80685}" destId="{2ACA4B34-5302-4399-8B71-FFE04D7267C5}" srcOrd="1" destOrd="0" presId="urn:microsoft.com/office/officeart/2005/8/layout/hierarchy1"/>
    <dgm:cxn modelId="{EC4D2C96-861F-49EF-A45C-C59470E9F9BC}" type="presParOf" srcId="{2ACA4B34-5302-4399-8B71-FFE04D7267C5}" destId="{C443FB9E-AC98-40DA-9749-8EEE5E997E00}" srcOrd="0" destOrd="0" presId="urn:microsoft.com/office/officeart/2005/8/layout/hierarchy1"/>
    <dgm:cxn modelId="{B1494AD2-4221-4CEF-8578-9D22B6C7F4B3}" type="presParOf" srcId="{2ACA4B34-5302-4399-8B71-FFE04D7267C5}" destId="{01DAAA55-0CC2-4B3F-BAA7-C71DA3AF183F}" srcOrd="1" destOrd="0" presId="urn:microsoft.com/office/officeart/2005/8/layout/hierarchy1"/>
    <dgm:cxn modelId="{A3E4182A-7D4F-4642-BCF6-A47694E3AE3F}" type="presParOf" srcId="{01DAAA55-0CC2-4B3F-BAA7-C71DA3AF183F}" destId="{71F9E3F4-188C-4B28-876D-ABD1D83E1CAA}" srcOrd="0" destOrd="0" presId="urn:microsoft.com/office/officeart/2005/8/layout/hierarchy1"/>
    <dgm:cxn modelId="{15F13920-5204-4041-AEEE-3E4083B29A2C}" type="presParOf" srcId="{71F9E3F4-188C-4B28-876D-ABD1D83E1CAA}" destId="{C40BBF9D-30F0-4C37-A388-926B9E186EFB}" srcOrd="0" destOrd="0" presId="urn:microsoft.com/office/officeart/2005/8/layout/hierarchy1"/>
    <dgm:cxn modelId="{D961E341-863B-4B45-9A6B-62BF2F92DF64}" type="presParOf" srcId="{71F9E3F4-188C-4B28-876D-ABD1D83E1CAA}" destId="{02EC8792-A1D4-4FA8-81A1-94B1679154BF}" srcOrd="1" destOrd="0" presId="urn:microsoft.com/office/officeart/2005/8/layout/hierarchy1"/>
    <dgm:cxn modelId="{528CF7B5-7437-4B45-B20E-2629651208A1}" type="presParOf" srcId="{01DAAA55-0CC2-4B3F-BAA7-C71DA3AF183F}" destId="{E1E8B6CC-AF10-496D-998B-D3D4CB57AF17}" srcOrd="1" destOrd="0" presId="urn:microsoft.com/office/officeart/2005/8/layout/hierarchy1"/>
    <dgm:cxn modelId="{822F7333-E7E0-4973-B776-DB4BDDC16A89}" type="presParOf" srcId="{2ACA4B34-5302-4399-8B71-FFE04D7267C5}" destId="{203D1A30-4193-4DA9-A5FC-6C0167EF2580}" srcOrd="2" destOrd="0" presId="urn:microsoft.com/office/officeart/2005/8/layout/hierarchy1"/>
    <dgm:cxn modelId="{065390B5-0CC0-4F8B-9BE9-C3E7E032F510}" type="presParOf" srcId="{2ACA4B34-5302-4399-8B71-FFE04D7267C5}" destId="{EE1D2D58-21FC-4A6F-BAB2-D5E4B02BC745}" srcOrd="3" destOrd="0" presId="urn:microsoft.com/office/officeart/2005/8/layout/hierarchy1"/>
    <dgm:cxn modelId="{F07D65D3-2BF5-41EF-A44B-3E391CF29718}" type="presParOf" srcId="{EE1D2D58-21FC-4A6F-BAB2-D5E4B02BC745}" destId="{5CC4C1F4-5F5D-4EBC-B851-4B3A6D7DBF8C}" srcOrd="0" destOrd="0" presId="urn:microsoft.com/office/officeart/2005/8/layout/hierarchy1"/>
    <dgm:cxn modelId="{D3513F81-22AC-4AEE-AF7C-58A7EEA9B0AD}" type="presParOf" srcId="{5CC4C1F4-5F5D-4EBC-B851-4B3A6D7DBF8C}" destId="{02A89989-8C10-49C9-AF29-E388BBF4E6EF}" srcOrd="0" destOrd="0" presId="urn:microsoft.com/office/officeart/2005/8/layout/hierarchy1"/>
    <dgm:cxn modelId="{10D8D9BB-C3A5-4D9B-AB13-AB80A1A47426}" type="presParOf" srcId="{5CC4C1F4-5F5D-4EBC-B851-4B3A6D7DBF8C}" destId="{5A7BB662-79F7-4126-AE50-164A81508B97}" srcOrd="1" destOrd="0" presId="urn:microsoft.com/office/officeart/2005/8/layout/hierarchy1"/>
    <dgm:cxn modelId="{4DA4496B-176A-48E5-BAF3-A0E3BF259A40}" type="presParOf" srcId="{EE1D2D58-21FC-4A6F-BAB2-D5E4B02BC745}" destId="{DD6F4A47-6481-4B20-A90D-F0C6D027CFAF}" srcOrd="1" destOrd="0" presId="urn:microsoft.com/office/officeart/2005/8/layout/hierarchy1"/>
    <dgm:cxn modelId="{80F80CDA-5B7B-454E-83F7-075D7E16AEC9}" type="presParOf" srcId="{2ACA4B34-5302-4399-8B71-FFE04D7267C5}" destId="{322402FD-6B2F-49BB-93A2-576D26AF521D}" srcOrd="4" destOrd="0" presId="urn:microsoft.com/office/officeart/2005/8/layout/hierarchy1"/>
    <dgm:cxn modelId="{E99766F9-286F-4DAD-AFAB-03199FFD8932}" type="presParOf" srcId="{2ACA4B34-5302-4399-8B71-FFE04D7267C5}" destId="{DC6920CF-D49E-4C1A-B904-7152DD763FC4}" srcOrd="5" destOrd="0" presId="urn:microsoft.com/office/officeart/2005/8/layout/hierarchy1"/>
    <dgm:cxn modelId="{A064DD86-BFF9-42FF-BFDD-742E0171CC97}" type="presParOf" srcId="{DC6920CF-D49E-4C1A-B904-7152DD763FC4}" destId="{CF238169-CEA9-4F1F-B494-A69C9AB6A025}" srcOrd="0" destOrd="0" presId="urn:microsoft.com/office/officeart/2005/8/layout/hierarchy1"/>
    <dgm:cxn modelId="{F484DDC5-728C-4144-951B-59DEA8C9EC7A}" type="presParOf" srcId="{CF238169-CEA9-4F1F-B494-A69C9AB6A025}" destId="{7FE0DD33-61D4-416C-B938-CD7D1E30C103}" srcOrd="0" destOrd="0" presId="urn:microsoft.com/office/officeart/2005/8/layout/hierarchy1"/>
    <dgm:cxn modelId="{FF162296-B3DC-43C7-8A33-C3C0729FA27E}" type="presParOf" srcId="{CF238169-CEA9-4F1F-B494-A69C9AB6A025}" destId="{BF7DD42A-858B-44B1-A63A-CF5982341366}" srcOrd="1" destOrd="0" presId="urn:microsoft.com/office/officeart/2005/8/layout/hierarchy1"/>
    <dgm:cxn modelId="{FF7F915B-F71A-4697-81C0-B2602E411982}" type="presParOf" srcId="{DC6920CF-D49E-4C1A-B904-7152DD763FC4}" destId="{DAF84275-E219-44E2-AF40-22A858307E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BBD80F-C3C1-4975-B8B9-890321518897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3AA3D-B1B3-46A7-AC03-1FA7BDB477B0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художній та публіцистичний</a:t>
          </a:r>
          <a:endParaRPr lang="ru-RU" b="1" dirty="0">
            <a:solidFill>
              <a:srgbClr val="0070C0"/>
            </a:solidFill>
          </a:endParaRPr>
        </a:p>
      </dgm:t>
    </dgm:pt>
    <dgm:pt modelId="{B73FAE08-6C31-4C50-81E4-C4195118B5D8}" type="parTrans" cxnId="{C3252EE5-035E-4ADE-89D4-EA4A6D830116}">
      <dgm:prSet/>
      <dgm:spPr/>
      <dgm:t>
        <a:bodyPr/>
        <a:lstStyle/>
        <a:p>
          <a:endParaRPr lang="ru-RU"/>
        </a:p>
      </dgm:t>
    </dgm:pt>
    <dgm:pt modelId="{ACD566E8-5125-4835-95C2-BABFBF2F7F16}" type="sibTrans" cxnId="{C3252EE5-035E-4ADE-89D4-EA4A6D830116}">
      <dgm:prSet/>
      <dgm:spPr/>
      <dgm:t>
        <a:bodyPr/>
        <a:lstStyle/>
        <a:p>
          <a:endParaRPr lang="ru-RU"/>
        </a:p>
      </dgm:t>
    </dgm:pt>
    <dgm:pt modelId="{9D909F72-7698-49CC-89C8-7A6241E2D2A6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діловий та науковий</a:t>
          </a:r>
          <a:endParaRPr lang="ru-RU" b="1" dirty="0">
            <a:solidFill>
              <a:srgbClr val="FF0000"/>
            </a:solidFill>
          </a:endParaRPr>
        </a:p>
      </dgm:t>
    </dgm:pt>
    <dgm:pt modelId="{655DF700-BCF6-4495-9D5F-AFAEB8377BE2}" type="parTrans" cxnId="{8AF0D5F0-6FFC-40D2-A487-4A5B8331E43A}">
      <dgm:prSet/>
      <dgm:spPr/>
      <dgm:t>
        <a:bodyPr/>
        <a:lstStyle/>
        <a:p>
          <a:endParaRPr lang="ru-RU"/>
        </a:p>
      </dgm:t>
    </dgm:pt>
    <dgm:pt modelId="{54695504-69FE-4C76-BF03-E7E1AF8583B9}" type="sibTrans" cxnId="{8AF0D5F0-6FFC-40D2-A487-4A5B8331E43A}">
      <dgm:prSet/>
      <dgm:spPr/>
      <dgm:t>
        <a:bodyPr/>
        <a:lstStyle/>
        <a:p>
          <a:endParaRPr lang="ru-RU"/>
        </a:p>
      </dgm:t>
    </dgm:pt>
    <dgm:pt modelId="{79BE818F-9C69-40AB-A8D1-72591CA92A99}" type="pres">
      <dgm:prSet presAssocID="{8EBBD80F-C3C1-4975-B8B9-890321518897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CD8532-1AC2-43CC-B458-7511D6AD4FF7}" type="pres">
      <dgm:prSet presAssocID="{8EBBD80F-C3C1-4975-B8B9-890321518897}" presName="Background" presStyleLbl="bgImgPlace1" presStyleIdx="0" presStyleCnt="1"/>
      <dgm:spPr/>
    </dgm:pt>
    <dgm:pt modelId="{45B6A00C-0362-4AF8-9E59-22E2F761E99E}" type="pres">
      <dgm:prSet presAssocID="{8EBBD80F-C3C1-4975-B8B9-890321518897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55CA6-FE99-40A2-9BE1-689FB6280B64}" type="pres">
      <dgm:prSet presAssocID="{8EBBD80F-C3C1-4975-B8B9-890321518897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D87F1-06E0-4721-B6C5-57DD66943FFF}" type="pres">
      <dgm:prSet presAssocID="{8EBBD80F-C3C1-4975-B8B9-890321518897}" presName="Plus" presStyleLbl="alignNode1" presStyleIdx="0" presStyleCnt="2"/>
      <dgm:spPr/>
    </dgm:pt>
    <dgm:pt modelId="{7874DC59-7DBB-461F-B723-4F3F5DD1ADCC}" type="pres">
      <dgm:prSet presAssocID="{8EBBD80F-C3C1-4975-B8B9-890321518897}" presName="Minus" presStyleLbl="alignNode1" presStyleIdx="1" presStyleCnt="2"/>
      <dgm:spPr/>
    </dgm:pt>
    <dgm:pt modelId="{59242025-0330-46E3-9B50-7FCFEA1D395E}" type="pres">
      <dgm:prSet presAssocID="{8EBBD80F-C3C1-4975-B8B9-890321518897}" presName="Divider" presStyleLbl="parChTrans1D1" presStyleIdx="0" presStyleCnt="1"/>
      <dgm:spPr/>
    </dgm:pt>
  </dgm:ptLst>
  <dgm:cxnLst>
    <dgm:cxn modelId="{FDEA255B-4137-4374-B5DA-34CB23CA97FA}" type="presOf" srcId="{8EBBD80F-C3C1-4975-B8B9-890321518897}" destId="{79BE818F-9C69-40AB-A8D1-72591CA92A99}" srcOrd="0" destOrd="0" presId="urn:microsoft.com/office/officeart/2009/3/layout/PlusandMinus"/>
    <dgm:cxn modelId="{8AF0D5F0-6FFC-40D2-A487-4A5B8331E43A}" srcId="{8EBBD80F-C3C1-4975-B8B9-890321518897}" destId="{9D909F72-7698-49CC-89C8-7A6241E2D2A6}" srcOrd="1" destOrd="0" parTransId="{655DF700-BCF6-4495-9D5F-AFAEB8377BE2}" sibTransId="{54695504-69FE-4C76-BF03-E7E1AF8583B9}"/>
    <dgm:cxn modelId="{C3252EE5-035E-4ADE-89D4-EA4A6D830116}" srcId="{8EBBD80F-C3C1-4975-B8B9-890321518897}" destId="{5FD3AA3D-B1B3-46A7-AC03-1FA7BDB477B0}" srcOrd="0" destOrd="0" parTransId="{B73FAE08-6C31-4C50-81E4-C4195118B5D8}" sibTransId="{ACD566E8-5125-4835-95C2-BABFBF2F7F16}"/>
    <dgm:cxn modelId="{D166F719-606F-4D4B-B282-DA40569BA7E1}" type="presOf" srcId="{9D909F72-7698-49CC-89C8-7A6241E2D2A6}" destId="{52555CA6-FE99-40A2-9BE1-689FB6280B64}" srcOrd="0" destOrd="0" presId="urn:microsoft.com/office/officeart/2009/3/layout/PlusandMinus"/>
    <dgm:cxn modelId="{1FD76FAC-2B78-407E-B263-BB9BC71DB50D}" type="presOf" srcId="{5FD3AA3D-B1B3-46A7-AC03-1FA7BDB477B0}" destId="{45B6A00C-0362-4AF8-9E59-22E2F761E99E}" srcOrd="0" destOrd="0" presId="urn:microsoft.com/office/officeart/2009/3/layout/PlusandMinus"/>
    <dgm:cxn modelId="{F9973222-DAD3-4802-AB99-86851EF9A5A6}" type="presParOf" srcId="{79BE818F-9C69-40AB-A8D1-72591CA92A99}" destId="{8FCD8532-1AC2-43CC-B458-7511D6AD4FF7}" srcOrd="0" destOrd="0" presId="urn:microsoft.com/office/officeart/2009/3/layout/PlusandMinus"/>
    <dgm:cxn modelId="{6A804F47-DA6D-4386-9A0B-EE9D5B8EAF15}" type="presParOf" srcId="{79BE818F-9C69-40AB-A8D1-72591CA92A99}" destId="{45B6A00C-0362-4AF8-9E59-22E2F761E99E}" srcOrd="1" destOrd="0" presId="urn:microsoft.com/office/officeart/2009/3/layout/PlusandMinus"/>
    <dgm:cxn modelId="{8E2DCBF7-8478-443B-85B5-F08488D6508E}" type="presParOf" srcId="{79BE818F-9C69-40AB-A8D1-72591CA92A99}" destId="{52555CA6-FE99-40A2-9BE1-689FB6280B64}" srcOrd="2" destOrd="0" presId="urn:microsoft.com/office/officeart/2009/3/layout/PlusandMinus"/>
    <dgm:cxn modelId="{405F1AC5-ED79-4BCB-8C48-274F95FC39E3}" type="presParOf" srcId="{79BE818F-9C69-40AB-A8D1-72591CA92A99}" destId="{27ED87F1-06E0-4721-B6C5-57DD66943FFF}" srcOrd="3" destOrd="0" presId="urn:microsoft.com/office/officeart/2009/3/layout/PlusandMinus"/>
    <dgm:cxn modelId="{EFB31DF0-8071-4FB5-9642-0EE46F663F5C}" type="presParOf" srcId="{79BE818F-9C69-40AB-A8D1-72591CA92A99}" destId="{7874DC59-7DBB-461F-B723-4F3F5DD1ADCC}" srcOrd="4" destOrd="0" presId="urn:microsoft.com/office/officeart/2009/3/layout/PlusandMinus"/>
    <dgm:cxn modelId="{01C09F52-D00A-4185-9C8B-2CC6864ADBFF}" type="presParOf" srcId="{79BE818F-9C69-40AB-A8D1-72591CA92A99}" destId="{59242025-0330-46E3-9B50-7FCFEA1D395E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3ADA5E-1132-4CC5-90A4-633EBEB33920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45EC3227-3695-4A05-B2DB-EC24FFB35C02}">
      <dgm:prSet phldrT="[Текст]"/>
      <dgm:spPr/>
      <dgm:t>
        <a:bodyPr/>
        <a:lstStyle/>
        <a:p>
          <a:r>
            <a:rPr lang="uk-UA" b="1" u="sng" dirty="0" smtClean="0">
              <a:solidFill>
                <a:schemeClr val="bg1"/>
              </a:solidFill>
            </a:rPr>
            <a:t>можливості семантичного зіставлення чи протиставлення, в основі яких – суперечність між формою і змістом слів, тобто наявності антонімічної суті</a:t>
          </a:r>
          <a:endParaRPr lang="ru-RU" b="1" dirty="0">
            <a:solidFill>
              <a:schemeClr val="bg1"/>
            </a:solidFill>
          </a:endParaRPr>
        </a:p>
      </dgm:t>
    </dgm:pt>
    <dgm:pt modelId="{2098B90E-EA12-43CA-BF05-DACA471ADEBF}" type="parTrans" cxnId="{29BC886D-B6EF-4415-A487-5B226B2A3C67}">
      <dgm:prSet/>
      <dgm:spPr/>
      <dgm:t>
        <a:bodyPr/>
        <a:lstStyle/>
        <a:p>
          <a:endParaRPr lang="ru-RU"/>
        </a:p>
      </dgm:t>
    </dgm:pt>
    <dgm:pt modelId="{8F713063-7677-4AA7-903A-B48B09833462}" type="sibTrans" cxnId="{29BC886D-B6EF-4415-A487-5B226B2A3C67}">
      <dgm:prSet/>
      <dgm:spPr/>
      <dgm:t>
        <a:bodyPr/>
        <a:lstStyle/>
        <a:p>
          <a:endParaRPr lang="ru-RU"/>
        </a:p>
      </dgm:t>
    </dgm:pt>
    <dgm:pt modelId="{88AF0732-F3F5-481A-A205-A877DB836164}">
      <dgm:prSet phldrT="[Текст]" custT="1"/>
      <dgm:spPr/>
      <dgm:t>
        <a:bodyPr/>
        <a:lstStyle/>
        <a:p>
          <a:r>
            <a:rPr lang="uk-UA" sz="1800" b="1" i="1" dirty="0" err="1" smtClean="0">
              <a:solidFill>
                <a:srgbClr val="002060"/>
              </a:solidFill>
            </a:rPr>
            <a:t>Затям</a:t>
          </a:r>
          <a:r>
            <a:rPr lang="uk-UA" sz="1800" b="1" i="1" dirty="0" smtClean="0">
              <a:solidFill>
                <a:srgbClr val="002060"/>
              </a:solidFill>
            </a:rPr>
            <a:t> собі, і замолю Твоє обличчя... Глей і глицю, І цю </a:t>
          </a:r>
          <a:r>
            <a:rPr lang="uk-UA" sz="1800" b="1" i="1" u="sng" dirty="0" err="1" smtClean="0">
              <a:solidFill>
                <a:srgbClr val="002060"/>
              </a:solidFill>
            </a:rPr>
            <a:t>дорóгу</a:t>
          </a:r>
          <a:r>
            <a:rPr lang="uk-UA" sz="1800" b="1" i="1" u="sng" dirty="0" smtClean="0">
              <a:solidFill>
                <a:srgbClr val="002060"/>
              </a:solidFill>
            </a:rPr>
            <a:t> </a:t>
          </a:r>
          <a:r>
            <a:rPr lang="uk-UA" sz="1800" b="1" i="1" u="sng" dirty="0" err="1" smtClean="0">
              <a:solidFill>
                <a:srgbClr val="002060"/>
              </a:solidFill>
            </a:rPr>
            <a:t>дорогý</a:t>
          </a:r>
          <a:r>
            <a:rPr lang="uk-UA" sz="1800" b="1" i="1" u="sng" dirty="0" smtClean="0">
              <a:solidFill>
                <a:srgbClr val="002060"/>
              </a:solidFill>
            </a:rPr>
            <a:t>... </a:t>
          </a:r>
          <a:endParaRPr lang="ru-RU" sz="1800" b="1" u="sng" dirty="0">
            <a:solidFill>
              <a:srgbClr val="002060"/>
            </a:solidFill>
          </a:endParaRPr>
        </a:p>
      </dgm:t>
    </dgm:pt>
    <dgm:pt modelId="{DB7133FB-0C23-4AD5-93D4-39DB825C4F49}" type="parTrans" cxnId="{F42C8F8A-0716-4EF0-A26C-3215A46223BF}">
      <dgm:prSet/>
      <dgm:spPr/>
      <dgm:t>
        <a:bodyPr/>
        <a:lstStyle/>
        <a:p>
          <a:endParaRPr lang="ru-RU"/>
        </a:p>
      </dgm:t>
    </dgm:pt>
    <dgm:pt modelId="{3BB4FF78-7EFF-4013-B9E9-FB493E4A9B02}" type="sibTrans" cxnId="{F42C8F8A-0716-4EF0-A26C-3215A46223BF}">
      <dgm:prSet/>
      <dgm:spPr/>
      <dgm:t>
        <a:bodyPr/>
        <a:lstStyle/>
        <a:p>
          <a:endParaRPr lang="ru-RU"/>
        </a:p>
      </dgm:t>
    </dgm:pt>
    <dgm:pt modelId="{E0188482-4D1E-44AD-BE9A-D4FD7D68E39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У цьому їх стилістична роль</a:t>
          </a:r>
          <a:endParaRPr lang="ru-RU" b="1" dirty="0">
            <a:solidFill>
              <a:schemeClr val="bg1"/>
            </a:solidFill>
          </a:endParaRPr>
        </a:p>
      </dgm:t>
    </dgm:pt>
    <dgm:pt modelId="{9D14D740-5068-45A1-84A9-3CC96959D5B6}" type="parTrans" cxnId="{BD7BC9B9-2BBC-4E00-B4B3-149980A83B7C}">
      <dgm:prSet/>
      <dgm:spPr/>
      <dgm:t>
        <a:bodyPr/>
        <a:lstStyle/>
        <a:p>
          <a:endParaRPr lang="ru-RU"/>
        </a:p>
      </dgm:t>
    </dgm:pt>
    <dgm:pt modelId="{C5E1FFB2-BE37-421D-AF04-A6528B607ECB}" type="sibTrans" cxnId="{BD7BC9B9-2BBC-4E00-B4B3-149980A83B7C}">
      <dgm:prSet/>
      <dgm:spPr/>
      <dgm:t>
        <a:bodyPr/>
        <a:lstStyle/>
        <a:p>
          <a:endParaRPr lang="ru-RU"/>
        </a:p>
      </dgm:t>
    </dgm:pt>
    <dgm:pt modelId="{3370F958-FEE7-45A1-9A82-66BFBE30D849}" type="pres">
      <dgm:prSet presAssocID="{5E3ADA5E-1132-4CC5-90A4-633EBEB339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D9CB040-2E7C-4A07-92E8-F7D58F02458A}" type="pres">
      <dgm:prSet presAssocID="{45EC3227-3695-4A05-B2DB-EC24FFB35C02}" presName="gear1" presStyleLbl="node1" presStyleIdx="0" presStyleCnt="3" custScaleX="136809" custScaleY="104710" custLinFactNeighborX="5825" custLinFactNeighborY="-95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223F8-86F2-4CE2-A1CF-A7AE16EFDD22}" type="pres">
      <dgm:prSet presAssocID="{45EC3227-3695-4A05-B2DB-EC24FFB35C02}" presName="gear1srcNode" presStyleLbl="node1" presStyleIdx="0" presStyleCnt="3"/>
      <dgm:spPr/>
      <dgm:t>
        <a:bodyPr/>
        <a:lstStyle/>
        <a:p>
          <a:endParaRPr lang="ru-RU"/>
        </a:p>
      </dgm:t>
    </dgm:pt>
    <dgm:pt modelId="{634B4C30-E7A6-4CE5-8A9A-25F1AE1BE813}" type="pres">
      <dgm:prSet presAssocID="{45EC3227-3695-4A05-B2DB-EC24FFB35C02}" presName="gear1dstNode" presStyleLbl="node1" presStyleIdx="0" presStyleCnt="3"/>
      <dgm:spPr/>
      <dgm:t>
        <a:bodyPr/>
        <a:lstStyle/>
        <a:p>
          <a:endParaRPr lang="ru-RU"/>
        </a:p>
      </dgm:t>
    </dgm:pt>
    <dgm:pt modelId="{7C5A4E96-E70E-411D-9919-BCA17955FAE8}" type="pres">
      <dgm:prSet presAssocID="{88AF0732-F3F5-481A-A205-A877DB836164}" presName="gear2" presStyleLbl="node1" presStyleIdx="1" presStyleCnt="3" custScaleX="201176" custScaleY="151682" custLinFactNeighborX="-71506" custLinFactNeighborY="-3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B9A6-E348-4C76-91B1-3D14F2559A5F}" type="pres">
      <dgm:prSet presAssocID="{88AF0732-F3F5-481A-A205-A877DB836164}" presName="gear2srcNode" presStyleLbl="node1" presStyleIdx="1" presStyleCnt="3"/>
      <dgm:spPr/>
      <dgm:t>
        <a:bodyPr/>
        <a:lstStyle/>
        <a:p>
          <a:endParaRPr lang="ru-RU"/>
        </a:p>
      </dgm:t>
    </dgm:pt>
    <dgm:pt modelId="{84351169-5D7E-4B8B-BCE7-86B60456189E}" type="pres">
      <dgm:prSet presAssocID="{88AF0732-F3F5-481A-A205-A877DB836164}" presName="gear2dstNode" presStyleLbl="node1" presStyleIdx="1" presStyleCnt="3"/>
      <dgm:spPr/>
      <dgm:t>
        <a:bodyPr/>
        <a:lstStyle/>
        <a:p>
          <a:endParaRPr lang="ru-RU"/>
        </a:p>
      </dgm:t>
    </dgm:pt>
    <dgm:pt modelId="{4117B43F-720F-4DB4-AB43-E3F2111DF2F5}" type="pres">
      <dgm:prSet presAssocID="{E0188482-4D1E-44AD-BE9A-D4FD7D68E397}" presName="gear3" presStyleLbl="node1" presStyleIdx="2" presStyleCnt="3"/>
      <dgm:spPr/>
      <dgm:t>
        <a:bodyPr/>
        <a:lstStyle/>
        <a:p>
          <a:endParaRPr lang="ru-RU"/>
        </a:p>
      </dgm:t>
    </dgm:pt>
    <dgm:pt modelId="{63840280-6FD8-4A3E-88E3-6CFE5D2303DB}" type="pres">
      <dgm:prSet presAssocID="{E0188482-4D1E-44AD-BE9A-D4FD7D68E39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76A94-C154-4084-841C-114A303101CA}" type="pres">
      <dgm:prSet presAssocID="{E0188482-4D1E-44AD-BE9A-D4FD7D68E397}" presName="gear3srcNode" presStyleLbl="node1" presStyleIdx="2" presStyleCnt="3"/>
      <dgm:spPr/>
      <dgm:t>
        <a:bodyPr/>
        <a:lstStyle/>
        <a:p>
          <a:endParaRPr lang="ru-RU"/>
        </a:p>
      </dgm:t>
    </dgm:pt>
    <dgm:pt modelId="{5F35505C-9BA6-408E-9AFD-AD9845229A89}" type="pres">
      <dgm:prSet presAssocID="{E0188482-4D1E-44AD-BE9A-D4FD7D68E397}" presName="gear3dstNode" presStyleLbl="node1" presStyleIdx="2" presStyleCnt="3"/>
      <dgm:spPr/>
      <dgm:t>
        <a:bodyPr/>
        <a:lstStyle/>
        <a:p>
          <a:endParaRPr lang="ru-RU"/>
        </a:p>
      </dgm:t>
    </dgm:pt>
    <dgm:pt modelId="{60A0A3E5-7F5B-4A05-8A81-F96311BA430F}" type="pres">
      <dgm:prSet presAssocID="{8F713063-7677-4AA7-903A-B48B09833462}" presName="connector1" presStyleLbl="sibTrans2D1" presStyleIdx="0" presStyleCnt="3" custLinFactNeighborX="15276" custLinFactNeighborY="-3575"/>
      <dgm:spPr/>
      <dgm:t>
        <a:bodyPr/>
        <a:lstStyle/>
        <a:p>
          <a:endParaRPr lang="ru-RU"/>
        </a:p>
      </dgm:t>
    </dgm:pt>
    <dgm:pt modelId="{7C0BDFFE-C2DD-43CD-ACA6-955FEE8B6CB4}" type="pres">
      <dgm:prSet presAssocID="{3BB4FF78-7EFF-4013-B9E9-FB493E4A9B02}" presName="connector2" presStyleLbl="sibTrans2D1" presStyleIdx="1" presStyleCnt="3" custLinFactNeighborX="-76497" custLinFactNeighborY="-23262"/>
      <dgm:spPr/>
      <dgm:t>
        <a:bodyPr/>
        <a:lstStyle/>
        <a:p>
          <a:endParaRPr lang="ru-RU"/>
        </a:p>
      </dgm:t>
    </dgm:pt>
    <dgm:pt modelId="{0F7104A9-042B-4373-AC39-4D0A1C582ECD}" type="pres">
      <dgm:prSet presAssocID="{C5E1FFB2-BE37-421D-AF04-A6528B607EC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DAFF9CA-6CD3-48C2-B914-CA2A560E8504}" type="presOf" srcId="{C5E1FFB2-BE37-421D-AF04-A6528B607ECB}" destId="{0F7104A9-042B-4373-AC39-4D0A1C582ECD}" srcOrd="0" destOrd="0" presId="urn:microsoft.com/office/officeart/2005/8/layout/gear1"/>
    <dgm:cxn modelId="{29BC886D-B6EF-4415-A487-5B226B2A3C67}" srcId="{5E3ADA5E-1132-4CC5-90A4-633EBEB33920}" destId="{45EC3227-3695-4A05-B2DB-EC24FFB35C02}" srcOrd="0" destOrd="0" parTransId="{2098B90E-EA12-43CA-BF05-DACA471ADEBF}" sibTransId="{8F713063-7677-4AA7-903A-B48B09833462}"/>
    <dgm:cxn modelId="{975EDB49-83C6-4DE5-95E9-8BDC388F3BCC}" type="presOf" srcId="{45EC3227-3695-4A05-B2DB-EC24FFB35C02}" destId="{634B4C30-E7A6-4CE5-8A9A-25F1AE1BE813}" srcOrd="2" destOrd="0" presId="urn:microsoft.com/office/officeart/2005/8/layout/gear1"/>
    <dgm:cxn modelId="{CC7FF677-DDCA-4FDC-A5B7-F2F6C24FB192}" type="presOf" srcId="{88AF0732-F3F5-481A-A205-A877DB836164}" destId="{C108B9A6-E348-4C76-91B1-3D14F2559A5F}" srcOrd="1" destOrd="0" presId="urn:microsoft.com/office/officeart/2005/8/layout/gear1"/>
    <dgm:cxn modelId="{6E8ECC55-A8AB-4BDD-AC25-457A021BA9A6}" type="presOf" srcId="{5E3ADA5E-1132-4CC5-90A4-633EBEB33920}" destId="{3370F958-FEE7-45A1-9A82-66BFBE30D849}" srcOrd="0" destOrd="0" presId="urn:microsoft.com/office/officeart/2005/8/layout/gear1"/>
    <dgm:cxn modelId="{BD7BC9B9-2BBC-4E00-B4B3-149980A83B7C}" srcId="{5E3ADA5E-1132-4CC5-90A4-633EBEB33920}" destId="{E0188482-4D1E-44AD-BE9A-D4FD7D68E397}" srcOrd="2" destOrd="0" parTransId="{9D14D740-5068-45A1-84A9-3CC96959D5B6}" sibTransId="{C5E1FFB2-BE37-421D-AF04-A6528B607ECB}"/>
    <dgm:cxn modelId="{F42C8F8A-0716-4EF0-A26C-3215A46223BF}" srcId="{5E3ADA5E-1132-4CC5-90A4-633EBEB33920}" destId="{88AF0732-F3F5-481A-A205-A877DB836164}" srcOrd="1" destOrd="0" parTransId="{DB7133FB-0C23-4AD5-93D4-39DB825C4F49}" sibTransId="{3BB4FF78-7EFF-4013-B9E9-FB493E4A9B02}"/>
    <dgm:cxn modelId="{D5A4959F-2D62-4BF1-AAE2-4DEBC7EE539C}" type="presOf" srcId="{8F713063-7677-4AA7-903A-B48B09833462}" destId="{60A0A3E5-7F5B-4A05-8A81-F96311BA430F}" srcOrd="0" destOrd="0" presId="urn:microsoft.com/office/officeart/2005/8/layout/gear1"/>
    <dgm:cxn modelId="{C3CCF80B-3987-4C88-9264-86942E1CD457}" type="presOf" srcId="{88AF0732-F3F5-481A-A205-A877DB836164}" destId="{7C5A4E96-E70E-411D-9919-BCA17955FAE8}" srcOrd="0" destOrd="0" presId="urn:microsoft.com/office/officeart/2005/8/layout/gear1"/>
    <dgm:cxn modelId="{1A3ADCB1-AD33-4850-8D0E-13FAAD47216F}" type="presOf" srcId="{E0188482-4D1E-44AD-BE9A-D4FD7D68E397}" destId="{5F35505C-9BA6-408E-9AFD-AD9845229A89}" srcOrd="3" destOrd="0" presId="urn:microsoft.com/office/officeart/2005/8/layout/gear1"/>
    <dgm:cxn modelId="{AE8BE51D-D4FF-416F-97F7-F4417F9DA60C}" type="presOf" srcId="{E0188482-4D1E-44AD-BE9A-D4FD7D68E397}" destId="{BE476A94-C154-4084-841C-114A303101CA}" srcOrd="2" destOrd="0" presId="urn:microsoft.com/office/officeart/2005/8/layout/gear1"/>
    <dgm:cxn modelId="{3BE30B2B-0624-4B16-B0D7-CBE070A8B40A}" type="presOf" srcId="{45EC3227-3695-4A05-B2DB-EC24FFB35C02}" destId="{FD9CB040-2E7C-4A07-92E8-F7D58F02458A}" srcOrd="0" destOrd="0" presId="urn:microsoft.com/office/officeart/2005/8/layout/gear1"/>
    <dgm:cxn modelId="{1B224B57-E5AB-4F44-90DE-5E324F5E0D73}" type="presOf" srcId="{E0188482-4D1E-44AD-BE9A-D4FD7D68E397}" destId="{63840280-6FD8-4A3E-88E3-6CFE5D2303DB}" srcOrd="1" destOrd="0" presId="urn:microsoft.com/office/officeart/2005/8/layout/gear1"/>
    <dgm:cxn modelId="{E1DFEA48-CC02-4BCE-9E9B-BC9CAED315C3}" type="presOf" srcId="{3BB4FF78-7EFF-4013-B9E9-FB493E4A9B02}" destId="{7C0BDFFE-C2DD-43CD-ACA6-955FEE8B6CB4}" srcOrd="0" destOrd="0" presId="urn:microsoft.com/office/officeart/2005/8/layout/gear1"/>
    <dgm:cxn modelId="{B2F02561-27E8-4ECC-B163-5242167089DF}" type="presOf" srcId="{45EC3227-3695-4A05-B2DB-EC24FFB35C02}" destId="{B0A223F8-86F2-4CE2-A1CF-A7AE16EFDD22}" srcOrd="1" destOrd="0" presId="urn:microsoft.com/office/officeart/2005/8/layout/gear1"/>
    <dgm:cxn modelId="{C439CFC4-158E-40B8-8DF5-109D26589FA1}" type="presOf" srcId="{88AF0732-F3F5-481A-A205-A877DB836164}" destId="{84351169-5D7E-4B8B-BCE7-86B60456189E}" srcOrd="2" destOrd="0" presId="urn:microsoft.com/office/officeart/2005/8/layout/gear1"/>
    <dgm:cxn modelId="{C2102CEA-3308-415D-B200-4D6C48AB2227}" type="presOf" srcId="{E0188482-4D1E-44AD-BE9A-D4FD7D68E397}" destId="{4117B43F-720F-4DB4-AB43-E3F2111DF2F5}" srcOrd="0" destOrd="0" presId="urn:microsoft.com/office/officeart/2005/8/layout/gear1"/>
    <dgm:cxn modelId="{C2B5B36C-01AE-46A0-9F09-EA4BBBB18A62}" type="presParOf" srcId="{3370F958-FEE7-45A1-9A82-66BFBE30D849}" destId="{FD9CB040-2E7C-4A07-92E8-F7D58F02458A}" srcOrd="0" destOrd="0" presId="urn:microsoft.com/office/officeart/2005/8/layout/gear1"/>
    <dgm:cxn modelId="{3F3401CB-CE40-4D82-9E5E-ED837CD4B4EB}" type="presParOf" srcId="{3370F958-FEE7-45A1-9A82-66BFBE30D849}" destId="{B0A223F8-86F2-4CE2-A1CF-A7AE16EFDD22}" srcOrd="1" destOrd="0" presId="urn:microsoft.com/office/officeart/2005/8/layout/gear1"/>
    <dgm:cxn modelId="{0DDE8E23-8B5B-4E61-BB9E-615B3E6CE121}" type="presParOf" srcId="{3370F958-FEE7-45A1-9A82-66BFBE30D849}" destId="{634B4C30-E7A6-4CE5-8A9A-25F1AE1BE813}" srcOrd="2" destOrd="0" presId="urn:microsoft.com/office/officeart/2005/8/layout/gear1"/>
    <dgm:cxn modelId="{97D1FDA6-E8E0-47D4-9427-6FF6DCD9D4E8}" type="presParOf" srcId="{3370F958-FEE7-45A1-9A82-66BFBE30D849}" destId="{7C5A4E96-E70E-411D-9919-BCA17955FAE8}" srcOrd="3" destOrd="0" presId="urn:microsoft.com/office/officeart/2005/8/layout/gear1"/>
    <dgm:cxn modelId="{AED83895-10C3-4C7A-BB8C-1124297B2E27}" type="presParOf" srcId="{3370F958-FEE7-45A1-9A82-66BFBE30D849}" destId="{C108B9A6-E348-4C76-91B1-3D14F2559A5F}" srcOrd="4" destOrd="0" presId="urn:microsoft.com/office/officeart/2005/8/layout/gear1"/>
    <dgm:cxn modelId="{27D049D3-CCDA-4119-B4AE-EBCB2A02678A}" type="presParOf" srcId="{3370F958-FEE7-45A1-9A82-66BFBE30D849}" destId="{84351169-5D7E-4B8B-BCE7-86B60456189E}" srcOrd="5" destOrd="0" presId="urn:microsoft.com/office/officeart/2005/8/layout/gear1"/>
    <dgm:cxn modelId="{05100D19-A4E1-47EA-A330-057BA764EF38}" type="presParOf" srcId="{3370F958-FEE7-45A1-9A82-66BFBE30D849}" destId="{4117B43F-720F-4DB4-AB43-E3F2111DF2F5}" srcOrd="6" destOrd="0" presId="urn:microsoft.com/office/officeart/2005/8/layout/gear1"/>
    <dgm:cxn modelId="{238395AD-1721-499C-BDA8-A6E3DB31FD83}" type="presParOf" srcId="{3370F958-FEE7-45A1-9A82-66BFBE30D849}" destId="{63840280-6FD8-4A3E-88E3-6CFE5D2303DB}" srcOrd="7" destOrd="0" presId="urn:microsoft.com/office/officeart/2005/8/layout/gear1"/>
    <dgm:cxn modelId="{6A7993AF-9B83-4A77-9EB4-425308878844}" type="presParOf" srcId="{3370F958-FEE7-45A1-9A82-66BFBE30D849}" destId="{BE476A94-C154-4084-841C-114A303101CA}" srcOrd="8" destOrd="0" presId="urn:microsoft.com/office/officeart/2005/8/layout/gear1"/>
    <dgm:cxn modelId="{08795F31-1727-4F6F-AE44-93E6AF7C77DF}" type="presParOf" srcId="{3370F958-FEE7-45A1-9A82-66BFBE30D849}" destId="{5F35505C-9BA6-408E-9AFD-AD9845229A89}" srcOrd="9" destOrd="0" presId="urn:microsoft.com/office/officeart/2005/8/layout/gear1"/>
    <dgm:cxn modelId="{AF24F285-1CF1-4FC7-9A42-1C933D544D11}" type="presParOf" srcId="{3370F958-FEE7-45A1-9A82-66BFBE30D849}" destId="{60A0A3E5-7F5B-4A05-8A81-F96311BA430F}" srcOrd="10" destOrd="0" presId="urn:microsoft.com/office/officeart/2005/8/layout/gear1"/>
    <dgm:cxn modelId="{42ECE21C-43BD-4F3D-BF34-3250490B48F4}" type="presParOf" srcId="{3370F958-FEE7-45A1-9A82-66BFBE30D849}" destId="{7C0BDFFE-C2DD-43CD-ACA6-955FEE8B6CB4}" srcOrd="11" destOrd="0" presId="urn:microsoft.com/office/officeart/2005/8/layout/gear1"/>
    <dgm:cxn modelId="{4313C11D-40FE-4D02-9F5B-5DF5AA506BD4}" type="presParOf" srcId="{3370F958-FEE7-45A1-9A82-66BFBE30D849}" destId="{0F7104A9-042B-4373-AC39-4D0A1C582EC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AFA3CD-7BBC-4A05-BEED-B407878FDE60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189967-2E79-44F1-866C-0FFE9F944F8F}">
      <dgm:prSet phldrT="[Текст]"/>
      <dgm:spPr/>
      <dgm:t>
        <a:bodyPr/>
        <a:lstStyle/>
        <a:p>
          <a:r>
            <a:rPr lang="uk-UA" b="1" dirty="0" err="1" smtClean="0">
              <a:solidFill>
                <a:srgbClr val="FF0000"/>
              </a:solidFill>
            </a:rPr>
            <a:t>Мовні</a:t>
          </a:r>
          <a:r>
            <a:rPr lang="uk-UA" b="1" dirty="0" smtClean="0">
              <a:solidFill>
                <a:srgbClr val="FF0000"/>
              </a:solidFill>
            </a:rPr>
            <a:t>: </a:t>
          </a:r>
          <a:r>
            <a:rPr lang="uk-UA" b="1" i="1" dirty="0" smtClean="0">
              <a:solidFill>
                <a:schemeClr val="bg1"/>
              </a:solidFill>
            </a:rPr>
            <a:t>абонент </a:t>
          </a:r>
          <a:r>
            <a:rPr lang="uk-UA" b="1" dirty="0" smtClean="0">
              <a:solidFill>
                <a:schemeClr val="bg1"/>
              </a:solidFill>
            </a:rPr>
            <a:t>– </a:t>
          </a:r>
          <a:r>
            <a:rPr lang="uk-UA" b="1" i="1" dirty="0" smtClean="0">
              <a:solidFill>
                <a:schemeClr val="bg1"/>
              </a:solidFill>
            </a:rPr>
            <a:t>абонемент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ефектний </a:t>
          </a:r>
          <a:r>
            <a:rPr lang="uk-UA" b="1" dirty="0" smtClean="0">
              <a:solidFill>
                <a:schemeClr val="bg1"/>
              </a:solidFill>
            </a:rPr>
            <a:t>– </a:t>
          </a:r>
          <a:r>
            <a:rPr lang="uk-UA" b="1" i="1" dirty="0" err="1" smtClean="0">
              <a:solidFill>
                <a:schemeClr val="bg1"/>
              </a:solidFill>
            </a:rPr>
            <a:t>афектний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музичний </a:t>
          </a:r>
          <a:r>
            <a:rPr lang="uk-UA" b="1" dirty="0" smtClean="0">
              <a:solidFill>
                <a:schemeClr val="bg1"/>
              </a:solidFill>
            </a:rPr>
            <a:t>– </a:t>
          </a:r>
          <a:r>
            <a:rPr lang="uk-UA" b="1" i="1" dirty="0" smtClean="0">
              <a:solidFill>
                <a:schemeClr val="bg1"/>
              </a:solidFill>
            </a:rPr>
            <a:t>музикальний.</a:t>
          </a:r>
          <a:r>
            <a:rPr lang="uk-UA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DE5F361A-E392-4CB9-B445-520F63B51285}" type="parTrans" cxnId="{E3B868B0-643F-4ABF-944C-1351D2220D99}">
      <dgm:prSet/>
      <dgm:spPr/>
      <dgm:t>
        <a:bodyPr/>
        <a:lstStyle/>
        <a:p>
          <a:endParaRPr lang="ru-RU"/>
        </a:p>
      </dgm:t>
    </dgm:pt>
    <dgm:pt modelId="{D4C5014B-CA54-41DD-8AF6-F479A481D45A}" type="sibTrans" cxnId="{E3B868B0-643F-4ABF-944C-1351D2220D99}">
      <dgm:prSet/>
      <dgm:spPr/>
      <dgm:t>
        <a:bodyPr/>
        <a:lstStyle/>
        <a:p>
          <a:endParaRPr lang="ru-RU"/>
        </a:p>
      </dgm:t>
    </dgm:pt>
    <dgm:pt modelId="{3CFD0A8C-14D9-4D12-82DD-C4B591B2C3F6}">
      <dgm:prSet phldrT="[Текст]"/>
      <dgm:spPr/>
      <dgm:t>
        <a:bodyPr/>
        <a:lstStyle/>
        <a:p>
          <a:r>
            <a:rPr lang="uk-UA" b="1" i="1" dirty="0" smtClean="0">
              <a:solidFill>
                <a:srgbClr val="0070C0"/>
              </a:solidFill>
            </a:rPr>
            <a:t>Контекстуальні: </a:t>
          </a:r>
          <a:r>
            <a:rPr lang="uk-UA" b="1" i="1" dirty="0" smtClean="0">
              <a:solidFill>
                <a:schemeClr val="bg1"/>
              </a:solidFill>
            </a:rPr>
            <a:t>варта </a:t>
          </a:r>
          <a:r>
            <a:rPr lang="uk-UA" b="1" dirty="0" smtClean="0">
              <a:solidFill>
                <a:schemeClr val="bg1"/>
              </a:solidFill>
            </a:rPr>
            <a:t>– </a:t>
          </a:r>
          <a:r>
            <a:rPr lang="uk-UA" b="1" i="1" dirty="0" smtClean="0">
              <a:solidFill>
                <a:schemeClr val="bg1"/>
              </a:solidFill>
            </a:rPr>
            <a:t>вахта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дилема </a:t>
          </a:r>
          <a:r>
            <a:rPr lang="uk-UA" b="1" dirty="0" smtClean="0">
              <a:solidFill>
                <a:schemeClr val="bg1"/>
              </a:solidFill>
            </a:rPr>
            <a:t>– </a:t>
          </a:r>
          <a:r>
            <a:rPr lang="uk-UA" b="1" i="1" dirty="0" smtClean="0">
              <a:solidFill>
                <a:schemeClr val="bg1"/>
              </a:solidFill>
            </a:rPr>
            <a:t>проблема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компанія </a:t>
          </a:r>
          <a:r>
            <a:rPr lang="uk-UA" b="1" dirty="0" smtClean="0">
              <a:solidFill>
                <a:schemeClr val="bg1"/>
              </a:solidFill>
            </a:rPr>
            <a:t>– </a:t>
          </a:r>
          <a:r>
            <a:rPr lang="uk-UA" b="1" i="1" dirty="0" smtClean="0">
              <a:solidFill>
                <a:schemeClr val="bg1"/>
              </a:solidFill>
            </a:rPr>
            <a:t>кампанія</a:t>
          </a:r>
          <a:r>
            <a:rPr lang="uk-UA" b="1" dirty="0" smtClean="0">
              <a:solidFill>
                <a:schemeClr val="bg1"/>
              </a:solidFill>
            </a:rPr>
            <a:t>, </a:t>
          </a:r>
          <a:r>
            <a:rPr lang="uk-UA" b="1" i="1" dirty="0" smtClean="0">
              <a:solidFill>
                <a:schemeClr val="bg1"/>
              </a:solidFill>
            </a:rPr>
            <a:t>покинь – полинь.</a:t>
          </a:r>
          <a:endParaRPr lang="ru-RU" b="1" dirty="0">
            <a:solidFill>
              <a:schemeClr val="bg1"/>
            </a:solidFill>
          </a:endParaRPr>
        </a:p>
      </dgm:t>
    </dgm:pt>
    <dgm:pt modelId="{6AFC6CC3-E886-4633-A0FF-35490735B7BB}" type="parTrans" cxnId="{2B982159-11BB-4288-B20A-56BD9B0D50C2}">
      <dgm:prSet/>
      <dgm:spPr/>
      <dgm:t>
        <a:bodyPr/>
        <a:lstStyle/>
        <a:p>
          <a:endParaRPr lang="ru-RU"/>
        </a:p>
      </dgm:t>
    </dgm:pt>
    <dgm:pt modelId="{F807B795-A559-4CBD-9E7D-ADDDB371F91B}" type="sibTrans" cxnId="{2B982159-11BB-4288-B20A-56BD9B0D50C2}">
      <dgm:prSet/>
      <dgm:spPr/>
      <dgm:t>
        <a:bodyPr/>
        <a:lstStyle/>
        <a:p>
          <a:endParaRPr lang="ru-RU"/>
        </a:p>
      </dgm:t>
    </dgm:pt>
    <dgm:pt modelId="{AEE07F96-722C-4EAD-9F12-5AD94365BCC2}" type="pres">
      <dgm:prSet presAssocID="{BAAFA3CD-7BBC-4A05-BEED-B407878FDE6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2C76145-690A-427D-BDE0-424F18F88696}" type="pres">
      <dgm:prSet presAssocID="{BAAFA3CD-7BBC-4A05-BEED-B407878FDE6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431B7-5378-43AF-ABC5-D2183E4EF974}" type="pres">
      <dgm:prSet presAssocID="{BAAFA3CD-7BBC-4A05-BEED-B407878FDE60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903A20C1-74C2-47B7-AE66-03A3451B5B2E}" type="pres">
      <dgm:prSet presAssocID="{BAAFA3CD-7BBC-4A05-BEED-B407878FDE6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84D64-56DF-4C5D-B1DD-2C3A591BF9CF}" type="pres">
      <dgm:prSet presAssocID="{BAAFA3CD-7BBC-4A05-BEED-B407878FDE60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F0F0BC6-AE94-48B1-AFE5-42590D92EA9E}" type="pres">
      <dgm:prSet presAssocID="{BAAFA3CD-7BBC-4A05-BEED-B407878FDE60}" presName="TopArrow" presStyleLbl="node1" presStyleIdx="0" presStyleCnt="2" custLinFactY="43487" custLinFactNeighborX="1994" custLinFactNeighborY="100000"/>
      <dgm:spPr/>
    </dgm:pt>
    <dgm:pt modelId="{24F02200-7691-4DDD-907A-B7873D7E0D9A}" type="pres">
      <dgm:prSet presAssocID="{BAAFA3CD-7BBC-4A05-BEED-B407878FDE60}" presName="BottomArrow" presStyleLbl="node1" presStyleIdx="1" presStyleCnt="2"/>
      <dgm:spPr/>
    </dgm:pt>
  </dgm:ptLst>
  <dgm:cxnLst>
    <dgm:cxn modelId="{06DA600F-35D6-445D-AB3A-42809BA7167F}" type="presOf" srcId="{3CFD0A8C-14D9-4D12-82DD-C4B591B2C3F6}" destId="{903A20C1-74C2-47B7-AE66-03A3451B5B2E}" srcOrd="0" destOrd="0" presId="urn:microsoft.com/office/officeart/2009/layout/ReverseList"/>
    <dgm:cxn modelId="{2B982159-11BB-4288-B20A-56BD9B0D50C2}" srcId="{BAAFA3CD-7BBC-4A05-BEED-B407878FDE60}" destId="{3CFD0A8C-14D9-4D12-82DD-C4B591B2C3F6}" srcOrd="1" destOrd="0" parTransId="{6AFC6CC3-E886-4633-A0FF-35490735B7BB}" sibTransId="{F807B795-A559-4CBD-9E7D-ADDDB371F91B}"/>
    <dgm:cxn modelId="{DD826DA1-BD50-46A9-9FB7-94522359C8AB}" type="presOf" srcId="{CE189967-2E79-44F1-866C-0FFE9F944F8F}" destId="{62C76145-690A-427D-BDE0-424F18F88696}" srcOrd="0" destOrd="0" presId="urn:microsoft.com/office/officeart/2009/layout/ReverseList"/>
    <dgm:cxn modelId="{FDC41A5F-C4D0-4D37-9AE9-DF05AF3226E4}" type="presOf" srcId="{BAAFA3CD-7BBC-4A05-BEED-B407878FDE60}" destId="{AEE07F96-722C-4EAD-9F12-5AD94365BCC2}" srcOrd="0" destOrd="0" presId="urn:microsoft.com/office/officeart/2009/layout/ReverseList"/>
    <dgm:cxn modelId="{E3B868B0-643F-4ABF-944C-1351D2220D99}" srcId="{BAAFA3CD-7BBC-4A05-BEED-B407878FDE60}" destId="{CE189967-2E79-44F1-866C-0FFE9F944F8F}" srcOrd="0" destOrd="0" parTransId="{DE5F361A-E392-4CB9-B445-520F63B51285}" sibTransId="{D4C5014B-CA54-41DD-8AF6-F479A481D45A}"/>
    <dgm:cxn modelId="{E2FFDE95-3276-4CE8-A664-789AB82F830E}" type="presOf" srcId="{3CFD0A8C-14D9-4D12-82DD-C4B591B2C3F6}" destId="{D1384D64-56DF-4C5D-B1DD-2C3A591BF9CF}" srcOrd="1" destOrd="0" presId="urn:microsoft.com/office/officeart/2009/layout/ReverseList"/>
    <dgm:cxn modelId="{529696C0-72DA-46CB-BAFB-60BEAFABA79D}" type="presOf" srcId="{CE189967-2E79-44F1-866C-0FFE9F944F8F}" destId="{717431B7-5378-43AF-ABC5-D2183E4EF974}" srcOrd="1" destOrd="0" presId="urn:microsoft.com/office/officeart/2009/layout/ReverseList"/>
    <dgm:cxn modelId="{B247613A-2980-418C-904D-173966073377}" type="presParOf" srcId="{AEE07F96-722C-4EAD-9F12-5AD94365BCC2}" destId="{62C76145-690A-427D-BDE0-424F18F88696}" srcOrd="0" destOrd="0" presId="urn:microsoft.com/office/officeart/2009/layout/ReverseList"/>
    <dgm:cxn modelId="{D5CC61C1-6FF2-4B4E-A60D-A92353E33A46}" type="presParOf" srcId="{AEE07F96-722C-4EAD-9F12-5AD94365BCC2}" destId="{717431B7-5378-43AF-ABC5-D2183E4EF974}" srcOrd="1" destOrd="0" presId="urn:microsoft.com/office/officeart/2009/layout/ReverseList"/>
    <dgm:cxn modelId="{BE2A40FC-5B6E-498B-9CB1-906AD87DCB10}" type="presParOf" srcId="{AEE07F96-722C-4EAD-9F12-5AD94365BCC2}" destId="{903A20C1-74C2-47B7-AE66-03A3451B5B2E}" srcOrd="2" destOrd="0" presId="urn:microsoft.com/office/officeart/2009/layout/ReverseList"/>
    <dgm:cxn modelId="{E1FA80B3-2947-46D8-897F-5B5B1C7E284F}" type="presParOf" srcId="{AEE07F96-722C-4EAD-9F12-5AD94365BCC2}" destId="{D1384D64-56DF-4C5D-B1DD-2C3A591BF9CF}" srcOrd="3" destOrd="0" presId="urn:microsoft.com/office/officeart/2009/layout/ReverseList"/>
    <dgm:cxn modelId="{3A8AAB82-8F99-46CB-B5ED-F2532426E9DC}" type="presParOf" srcId="{AEE07F96-722C-4EAD-9F12-5AD94365BCC2}" destId="{3F0F0BC6-AE94-48B1-AFE5-42590D92EA9E}" srcOrd="4" destOrd="0" presId="urn:microsoft.com/office/officeart/2009/layout/ReverseList"/>
    <dgm:cxn modelId="{1DD63366-C7DD-41E4-85CB-1C93834B08C1}" type="presParOf" srcId="{AEE07F96-722C-4EAD-9F12-5AD94365BCC2}" destId="{24F02200-7691-4DDD-907A-B7873D7E0D9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546E0-A3D0-438E-B1B2-37CC9B6607D9}">
      <dsp:nvSpPr>
        <dsp:cNvPr id="0" name=""/>
        <dsp:cNvSpPr/>
      </dsp:nvSpPr>
      <dsp:spPr>
        <a:xfrm>
          <a:off x="6699206" y="3929103"/>
          <a:ext cx="2638004" cy="1708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rgbClr val="FF0000"/>
              </a:solidFill>
            </a:rPr>
            <a:t>Розмовний</a:t>
          </a:r>
          <a:endParaRPr lang="ru-RU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rgbClr val="FF0000"/>
              </a:solidFill>
            </a:rPr>
            <a:t>Публіцистичний</a:t>
          </a:r>
          <a:endParaRPr lang="ru-RU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rgbClr val="FF0000"/>
              </a:solidFill>
            </a:rPr>
            <a:t>Художній </a:t>
          </a:r>
          <a:endParaRPr lang="ru-RU" sz="1300" b="1" kern="1200" dirty="0">
            <a:solidFill>
              <a:srgbClr val="FF0000"/>
            </a:solidFill>
          </a:endParaRPr>
        </a:p>
      </dsp:txBody>
      <dsp:txXfrm>
        <a:off x="7528145" y="4393847"/>
        <a:ext cx="1771528" cy="1206547"/>
      </dsp:txXfrm>
    </dsp:sp>
    <dsp:sp modelId="{B1BFE716-3B84-4E82-93E1-ECFDD10755E8}">
      <dsp:nvSpPr>
        <dsp:cNvPr id="0" name=""/>
        <dsp:cNvSpPr/>
      </dsp:nvSpPr>
      <dsp:spPr>
        <a:xfrm>
          <a:off x="2193577" y="3929103"/>
          <a:ext cx="2638004" cy="1708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rgbClr val="FF0000"/>
              </a:solidFill>
            </a:rPr>
            <a:t>низький</a:t>
          </a:r>
          <a:endParaRPr lang="ru-RU" sz="1300" b="1" kern="1200" dirty="0">
            <a:solidFill>
              <a:srgbClr val="FF0000"/>
            </a:solidFill>
          </a:endParaRPr>
        </a:p>
      </dsp:txBody>
      <dsp:txXfrm>
        <a:off x="2231114" y="4393847"/>
        <a:ext cx="1771528" cy="1206547"/>
      </dsp:txXfrm>
    </dsp:sp>
    <dsp:sp modelId="{DDD12B1C-7E95-4FE8-BADD-E091238BB681}">
      <dsp:nvSpPr>
        <dsp:cNvPr id="0" name=""/>
        <dsp:cNvSpPr/>
      </dsp:nvSpPr>
      <dsp:spPr>
        <a:xfrm>
          <a:off x="6438967" y="-99280"/>
          <a:ext cx="3695949" cy="2503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err="1" smtClean="0">
              <a:solidFill>
                <a:srgbClr val="FF0000"/>
              </a:solidFill>
            </a:rPr>
            <a:t>стріляний</a:t>
          </a:r>
          <a:r>
            <a:rPr lang="ru-RU" sz="1300" b="1" kern="1200" dirty="0" smtClean="0">
              <a:solidFill>
                <a:srgbClr val="FF0000"/>
              </a:solidFill>
            </a:rPr>
            <a:t> птах, </a:t>
          </a:r>
          <a:r>
            <a:rPr lang="ru-RU" sz="1300" b="1" kern="1200" dirty="0" err="1" smtClean="0">
              <a:solidFill>
                <a:srgbClr val="FF0000"/>
              </a:solidFill>
            </a:rPr>
            <a:t>тертий</a:t>
          </a:r>
          <a:r>
            <a:rPr lang="ru-RU" sz="1300" b="1" kern="1200" dirty="0" smtClean="0">
              <a:solidFill>
                <a:srgbClr val="FF0000"/>
              </a:solidFill>
            </a:rPr>
            <a:t> калач, </a:t>
          </a:r>
          <a:r>
            <a:rPr lang="ru-RU" sz="1300" b="1" kern="1200" dirty="0" err="1" smtClean="0">
              <a:solidFill>
                <a:srgbClr val="FF0000"/>
              </a:solidFill>
            </a:rPr>
            <a:t>старий</a:t>
          </a:r>
          <a:r>
            <a:rPr lang="ru-RU" sz="1300" b="1" kern="1200" dirty="0" smtClean="0">
              <a:solidFill>
                <a:srgbClr val="FF0000"/>
              </a:solidFill>
            </a:rPr>
            <a:t> </a:t>
          </a:r>
          <a:r>
            <a:rPr lang="ru-RU" sz="1300" b="1" kern="1200" dirty="0" err="1" smtClean="0">
              <a:solidFill>
                <a:srgbClr val="FF0000"/>
              </a:solidFill>
            </a:rPr>
            <a:t>вовк</a:t>
          </a:r>
          <a:r>
            <a:rPr lang="ru-RU" sz="1300" b="1" kern="1200" dirty="0" smtClean="0">
              <a:solidFill>
                <a:srgbClr val="FF0000"/>
              </a:solidFill>
            </a:rPr>
            <a:t>, </a:t>
          </a:r>
          <a:r>
            <a:rPr lang="ru-RU" sz="1300" b="1" kern="1200" dirty="0" err="1" smtClean="0">
              <a:solidFill>
                <a:srgbClr val="FF0000"/>
              </a:solidFill>
            </a:rPr>
            <a:t>стріляний</a:t>
          </a:r>
          <a:r>
            <a:rPr lang="ru-RU" sz="1300" b="1" kern="1200" dirty="0" smtClean="0">
              <a:solidFill>
                <a:srgbClr val="FF0000"/>
              </a:solidFill>
            </a:rPr>
            <a:t> (</a:t>
          </a:r>
          <a:r>
            <a:rPr lang="ru-RU" sz="1300" b="1" kern="1200" dirty="0" err="1" smtClean="0">
              <a:solidFill>
                <a:srgbClr val="FF0000"/>
              </a:solidFill>
            </a:rPr>
            <a:t>обстріляний</a:t>
          </a:r>
          <a:r>
            <a:rPr lang="ru-RU" sz="1300" b="1" kern="1200" dirty="0" smtClean="0">
              <a:solidFill>
                <a:srgbClr val="FF0000"/>
              </a:solidFill>
            </a:rPr>
            <a:t>) </a:t>
          </a:r>
          <a:r>
            <a:rPr lang="ru-RU" sz="1300" b="1" kern="1200" dirty="0" err="1" smtClean="0">
              <a:solidFill>
                <a:srgbClr val="FF0000"/>
              </a:solidFill>
            </a:rPr>
            <a:t>вовк</a:t>
          </a:r>
          <a:r>
            <a:rPr lang="ru-RU" sz="1300" b="1" kern="1200" dirty="0" smtClean="0">
              <a:solidFill>
                <a:srgbClr val="FF0000"/>
              </a:solidFill>
            </a:rPr>
            <a:t>, бита голова,</a:t>
          </a:r>
          <a:endParaRPr lang="ru-RU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solidFill>
                <a:srgbClr val="FF0000"/>
              </a:solidFill>
            </a:rPr>
            <a:t>не в тім’я битий</a:t>
          </a:r>
          <a:endParaRPr lang="ru-RU" sz="1300" b="1" kern="1200" dirty="0">
            <a:solidFill>
              <a:srgbClr val="FF0000"/>
            </a:solidFill>
          </a:endParaRPr>
        </a:p>
      </dsp:txBody>
      <dsp:txXfrm>
        <a:off x="7602736" y="-44296"/>
        <a:ext cx="2477196" cy="1767338"/>
      </dsp:txXfrm>
    </dsp:sp>
    <dsp:sp modelId="{C940BDA4-D3EB-4B77-9DC6-A47F4A96E1C4}">
      <dsp:nvSpPr>
        <dsp:cNvPr id="0" name=""/>
        <dsp:cNvSpPr/>
      </dsp:nvSpPr>
      <dsp:spPr>
        <a:xfrm>
          <a:off x="2193577" y="297842"/>
          <a:ext cx="2638004" cy="1708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FF0000"/>
              </a:solidFill>
            </a:rPr>
            <a:t>Так </a:t>
          </a:r>
          <a:r>
            <a:rPr lang="ru-RU" sz="1200" b="1" kern="1200" dirty="0" err="1" smtClean="0">
              <a:solidFill>
                <a:srgbClr val="FF0000"/>
              </a:solidFill>
            </a:rPr>
            <a:t>називають</a:t>
          </a:r>
          <a:r>
            <a:rPr lang="ru-RU" sz="1200" b="1" kern="1200" dirty="0" smtClean="0">
              <a:solidFill>
                <a:srgbClr val="FF0000"/>
              </a:solidFill>
            </a:rPr>
            <a:t> </a:t>
          </a:r>
          <a:r>
            <a:rPr lang="ru-RU" sz="1200" b="1" kern="1200" dirty="0" err="1" smtClean="0">
              <a:solidFill>
                <a:srgbClr val="FF0000"/>
              </a:solidFill>
            </a:rPr>
            <a:t>досвідчену</a:t>
          </a:r>
          <a:r>
            <a:rPr lang="ru-RU" sz="1200" b="1" kern="1200" dirty="0" smtClean="0">
              <a:solidFill>
                <a:srgbClr val="FF0000"/>
              </a:solidFill>
            </a:rPr>
            <a:t> </a:t>
          </a:r>
          <a:r>
            <a:rPr lang="ru-RU" sz="1200" b="1" kern="1200" dirty="0" err="1" smtClean="0">
              <a:solidFill>
                <a:srgbClr val="FF0000"/>
              </a:solidFill>
            </a:rPr>
            <a:t>людина</a:t>
          </a:r>
          <a:r>
            <a:rPr lang="ru-RU" sz="1200" b="1" kern="1200" dirty="0" smtClean="0">
              <a:solidFill>
                <a:srgbClr val="FF0000"/>
              </a:solidFill>
            </a:rPr>
            <a:t>, яку </a:t>
          </a:r>
          <a:r>
            <a:rPr lang="ru-RU" sz="1200" b="1" kern="1200" dirty="0" err="1" smtClean="0">
              <a:solidFill>
                <a:srgbClr val="FF0000"/>
              </a:solidFill>
            </a:rPr>
            <a:t>важко</a:t>
          </a:r>
          <a:r>
            <a:rPr lang="ru-RU" sz="1200" b="1" kern="1200" dirty="0" smtClean="0">
              <a:solidFill>
                <a:srgbClr val="FF0000"/>
              </a:solidFill>
            </a:rPr>
            <a:t> </a:t>
          </a:r>
          <a:r>
            <a:rPr lang="ru-RU" sz="1200" b="1" kern="1200" dirty="0" err="1" smtClean="0">
              <a:solidFill>
                <a:srgbClr val="FF0000"/>
              </a:solidFill>
            </a:rPr>
            <a:t>обдурити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2231114" y="335379"/>
        <a:ext cx="1771528" cy="1206547"/>
      </dsp:txXfrm>
    </dsp:sp>
    <dsp:sp modelId="{718E87EE-14C5-475A-8CEB-8ACECA538710}">
      <dsp:nvSpPr>
        <dsp:cNvPr id="0" name=""/>
        <dsp:cNvSpPr/>
      </dsp:nvSpPr>
      <dsp:spPr>
        <a:xfrm>
          <a:off x="3563462" y="403665"/>
          <a:ext cx="2312258" cy="231225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chemeClr val="bg1"/>
              </a:solidFill>
            </a:rPr>
            <a:t>Лексикологічно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240707" y="1080910"/>
        <a:ext cx="1635013" cy="1635013"/>
      </dsp:txXfrm>
    </dsp:sp>
    <dsp:sp modelId="{2464204D-9D11-4598-8D9C-1053B55C9EC4}">
      <dsp:nvSpPr>
        <dsp:cNvPr id="0" name=""/>
        <dsp:cNvSpPr/>
      </dsp:nvSpPr>
      <dsp:spPr>
        <a:xfrm rot="5400000">
          <a:off x="5982522" y="403665"/>
          <a:ext cx="2312258" cy="231225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Варіанти</a:t>
          </a:r>
          <a:endParaRPr lang="ru-RU" sz="2200" b="1" kern="1200" dirty="0">
            <a:solidFill>
              <a:schemeClr val="bg1"/>
            </a:solidFill>
          </a:endParaRPr>
        </a:p>
      </dsp:txBody>
      <dsp:txXfrm rot="-5400000">
        <a:off x="5982522" y="1080910"/>
        <a:ext cx="1635013" cy="1635013"/>
      </dsp:txXfrm>
    </dsp:sp>
    <dsp:sp modelId="{AFEE91C7-E14A-4E26-945A-51016EFC47B6}">
      <dsp:nvSpPr>
        <dsp:cNvPr id="0" name=""/>
        <dsp:cNvSpPr/>
      </dsp:nvSpPr>
      <dsp:spPr>
        <a:xfrm rot="10800000">
          <a:off x="5982522" y="2822726"/>
          <a:ext cx="2312258" cy="231225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Стиль</a:t>
          </a:r>
          <a:endParaRPr lang="ru-RU" sz="2200" b="1" kern="1200" dirty="0">
            <a:solidFill>
              <a:schemeClr val="bg1"/>
            </a:solidFill>
          </a:endParaRPr>
        </a:p>
      </dsp:txBody>
      <dsp:txXfrm rot="10800000">
        <a:off x="5982522" y="2822726"/>
        <a:ext cx="1635013" cy="1635013"/>
      </dsp:txXfrm>
    </dsp:sp>
    <dsp:sp modelId="{118AE20B-E7B1-426C-8E20-9DAF199D6963}">
      <dsp:nvSpPr>
        <dsp:cNvPr id="0" name=""/>
        <dsp:cNvSpPr/>
      </dsp:nvSpPr>
      <dsp:spPr>
        <a:xfrm rot="16200000">
          <a:off x="3563462" y="2822726"/>
          <a:ext cx="2312258" cy="231225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Регістр</a:t>
          </a:r>
          <a:endParaRPr lang="ru-RU" sz="2200" b="1" kern="1200" dirty="0">
            <a:solidFill>
              <a:schemeClr val="bg1"/>
            </a:solidFill>
          </a:endParaRPr>
        </a:p>
      </dsp:txBody>
      <dsp:txXfrm rot="5400000">
        <a:off x="4240707" y="2822726"/>
        <a:ext cx="1635013" cy="1635013"/>
      </dsp:txXfrm>
    </dsp:sp>
    <dsp:sp modelId="{C3A473EC-E4AD-4730-8DF6-B311F9AEB03D}">
      <dsp:nvSpPr>
        <dsp:cNvPr id="0" name=""/>
        <dsp:cNvSpPr/>
      </dsp:nvSpPr>
      <dsp:spPr>
        <a:xfrm>
          <a:off x="5529950" y="2288717"/>
          <a:ext cx="798343" cy="69421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B7277-E06F-4D1E-86E7-6649419141B8}">
      <dsp:nvSpPr>
        <dsp:cNvPr id="0" name=""/>
        <dsp:cNvSpPr/>
      </dsp:nvSpPr>
      <dsp:spPr>
        <a:xfrm rot="10800000">
          <a:off x="5529950" y="2555721"/>
          <a:ext cx="798343" cy="69421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C7DE9-C318-4395-B998-28B8FCA6B309}">
      <dsp:nvSpPr>
        <dsp:cNvPr id="0" name=""/>
        <dsp:cNvSpPr/>
      </dsp:nvSpPr>
      <dsp:spPr>
        <a:xfrm>
          <a:off x="0" y="416137"/>
          <a:ext cx="10820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1F601-975F-4099-A2E6-4B00574E1CB9}">
      <dsp:nvSpPr>
        <dsp:cNvPr id="0" name=""/>
        <dsp:cNvSpPr/>
      </dsp:nvSpPr>
      <dsp:spPr>
        <a:xfrm>
          <a:off x="541020" y="47137"/>
          <a:ext cx="757428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спільна</a:t>
          </a:r>
          <a:r>
            <a:rPr lang="ru-RU" sz="1600" b="1" kern="1200" dirty="0" smtClean="0">
              <a:solidFill>
                <a:schemeClr val="bg1"/>
              </a:solidFill>
            </a:rPr>
            <a:t> морфема (</a:t>
          </a:r>
          <a:r>
            <a:rPr lang="ru-RU" sz="1600" b="1" i="1" kern="1200" dirty="0" err="1" smtClean="0">
              <a:solidFill>
                <a:schemeClr val="bg1"/>
              </a:solidFill>
            </a:rPr>
            <a:t>особовий</a:t>
          </a:r>
          <a:r>
            <a:rPr lang="ru-RU" sz="1600" b="1" i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smtClean="0">
              <a:solidFill>
                <a:schemeClr val="bg1"/>
              </a:solidFill>
            </a:rPr>
            <a:t>– </a:t>
          </a:r>
          <a:r>
            <a:rPr lang="ru-RU" sz="1600" b="1" i="1" kern="1200" dirty="0" err="1" smtClean="0">
              <a:solidFill>
                <a:schemeClr val="bg1"/>
              </a:solidFill>
            </a:rPr>
            <a:t>особистий</a:t>
          </a:r>
          <a:r>
            <a:rPr lang="ru-RU" sz="1600" b="1" kern="1200" dirty="0" smtClean="0">
              <a:solidFill>
                <a:schemeClr val="bg1"/>
              </a:solidFill>
            </a:rPr>
            <a:t>);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77046" y="83163"/>
        <a:ext cx="7502228" cy="665948"/>
      </dsp:txXfrm>
    </dsp:sp>
    <dsp:sp modelId="{1FDE4B71-571C-4542-9D1F-2E475232A151}">
      <dsp:nvSpPr>
        <dsp:cNvPr id="0" name=""/>
        <dsp:cNvSpPr/>
      </dsp:nvSpPr>
      <dsp:spPr>
        <a:xfrm>
          <a:off x="0" y="1550137"/>
          <a:ext cx="10820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4DADF-FF17-40A1-B6E4-4603B901F9B9}">
      <dsp:nvSpPr>
        <dsp:cNvPr id="0" name=""/>
        <dsp:cNvSpPr/>
      </dsp:nvSpPr>
      <dsp:spPr>
        <a:xfrm>
          <a:off x="541020" y="1181137"/>
          <a:ext cx="757428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вони </a:t>
          </a:r>
          <a:r>
            <a:rPr lang="ru-RU" sz="1600" b="1" kern="1200" dirty="0" err="1" smtClean="0">
              <a:solidFill>
                <a:schemeClr val="bg1"/>
              </a:solidFill>
            </a:rPr>
            <a:t>можуть</a:t>
          </a:r>
          <a:r>
            <a:rPr lang="ru-RU" sz="1600" b="1" kern="1200" dirty="0" smtClean="0">
              <a:solidFill>
                <a:schemeClr val="bg1"/>
              </a:solidFill>
            </a:rPr>
            <a:t> бути </a:t>
          </a:r>
          <a:r>
            <a:rPr lang="ru-RU" sz="1600" b="1" kern="1200" dirty="0" err="1" smtClean="0">
              <a:solidFill>
                <a:schemeClr val="bg1"/>
              </a:solidFill>
            </a:rPr>
            <a:t>пов’язані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</a:rPr>
            <a:t>семантичною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</a:rPr>
            <a:t>близькістю</a:t>
          </a:r>
          <a:r>
            <a:rPr lang="ru-RU" sz="1600" b="1" kern="1200" dirty="0" smtClean="0">
              <a:solidFill>
                <a:schemeClr val="bg1"/>
              </a:solidFill>
            </a:rPr>
            <a:t> (</a:t>
          </a:r>
          <a:r>
            <a:rPr lang="ru-RU" sz="1600" b="1" i="1" kern="1200" dirty="0" err="1" smtClean="0">
              <a:solidFill>
                <a:schemeClr val="bg1"/>
              </a:solidFill>
            </a:rPr>
            <a:t>комфортний</a:t>
          </a:r>
          <a:r>
            <a:rPr lang="ru-RU" sz="1600" b="1" i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smtClean="0">
              <a:solidFill>
                <a:schemeClr val="bg1"/>
              </a:solidFill>
            </a:rPr>
            <a:t>– </a:t>
          </a:r>
          <a:r>
            <a:rPr lang="ru-RU" sz="1600" b="1" i="1" kern="1200" dirty="0" err="1" smtClean="0">
              <a:solidFill>
                <a:schemeClr val="bg1"/>
              </a:solidFill>
            </a:rPr>
            <a:t>комфортабельний</a:t>
          </a:r>
          <a:r>
            <a:rPr lang="ru-RU" sz="1600" b="1" kern="1200" dirty="0" smtClean="0">
              <a:solidFill>
                <a:schemeClr val="bg1"/>
              </a:solidFill>
            </a:rPr>
            <a:t>);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77046" y="1217163"/>
        <a:ext cx="7502228" cy="665948"/>
      </dsp:txXfrm>
    </dsp:sp>
    <dsp:sp modelId="{E98679A6-9EC9-441C-81D4-5A677C556D52}">
      <dsp:nvSpPr>
        <dsp:cNvPr id="0" name=""/>
        <dsp:cNvSpPr/>
      </dsp:nvSpPr>
      <dsp:spPr>
        <a:xfrm>
          <a:off x="0" y="2684137"/>
          <a:ext cx="10820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10187-2D84-4938-AD7F-210249F5E8CB}">
      <dsp:nvSpPr>
        <dsp:cNvPr id="0" name=""/>
        <dsp:cNvSpPr/>
      </dsp:nvSpPr>
      <dsp:spPr>
        <a:xfrm>
          <a:off x="541020" y="2315137"/>
          <a:ext cx="757428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належати</a:t>
          </a:r>
          <a:r>
            <a:rPr lang="ru-RU" sz="1600" b="1" kern="1200" dirty="0" smtClean="0">
              <a:solidFill>
                <a:schemeClr val="bg1"/>
              </a:solidFill>
            </a:rPr>
            <a:t> до </a:t>
          </a:r>
          <a:r>
            <a:rPr lang="ru-RU" sz="1600" b="1" kern="1200" dirty="0" err="1" smtClean="0">
              <a:solidFill>
                <a:schemeClr val="bg1"/>
              </a:solidFill>
            </a:rPr>
            <a:t>однієї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</a:rPr>
            <a:t>тематичної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</a:rPr>
            <a:t>групи</a:t>
          </a:r>
          <a:r>
            <a:rPr lang="ru-RU" sz="1600" b="1" kern="1200" dirty="0" smtClean="0">
              <a:solidFill>
                <a:schemeClr val="bg1"/>
              </a:solidFill>
            </a:rPr>
            <a:t> (</a:t>
          </a:r>
          <a:r>
            <a:rPr lang="ru-RU" sz="1600" b="1" i="1" kern="1200" dirty="0" smtClean="0">
              <a:solidFill>
                <a:schemeClr val="bg1"/>
              </a:solidFill>
            </a:rPr>
            <a:t>калина </a:t>
          </a:r>
          <a:r>
            <a:rPr lang="ru-RU" sz="1600" b="1" kern="1200" dirty="0" smtClean="0">
              <a:solidFill>
                <a:schemeClr val="bg1"/>
              </a:solidFill>
            </a:rPr>
            <a:t>– </a:t>
          </a:r>
          <a:r>
            <a:rPr lang="ru-RU" sz="1600" b="1" i="1" kern="1200" dirty="0" smtClean="0">
              <a:solidFill>
                <a:schemeClr val="bg1"/>
              </a:solidFill>
            </a:rPr>
            <a:t>малина</a:t>
          </a:r>
          <a:r>
            <a:rPr lang="ru-RU" sz="1600" b="1" kern="1200" dirty="0" smtClean="0">
              <a:solidFill>
                <a:schemeClr val="bg1"/>
              </a:solidFill>
            </a:rPr>
            <a:t>);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77046" y="2351163"/>
        <a:ext cx="7502228" cy="665948"/>
      </dsp:txXfrm>
    </dsp:sp>
    <dsp:sp modelId="{505ADB2A-B4AF-45B2-9EC3-C49204A29AE6}">
      <dsp:nvSpPr>
        <dsp:cNvPr id="0" name=""/>
        <dsp:cNvSpPr/>
      </dsp:nvSpPr>
      <dsp:spPr>
        <a:xfrm>
          <a:off x="0" y="3818137"/>
          <a:ext cx="10820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E9C4E-CBED-4B9B-BCA4-1A483E098BE0}">
      <dsp:nvSpPr>
        <dsp:cNvPr id="0" name=""/>
        <dsp:cNvSpPr/>
      </dsp:nvSpPr>
      <dsp:spPr>
        <a:xfrm>
          <a:off x="541020" y="3449137"/>
          <a:ext cx="757428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між</a:t>
          </a:r>
          <a:r>
            <a:rPr lang="ru-RU" sz="1600" b="1" kern="1200" dirty="0" smtClean="0">
              <a:solidFill>
                <a:schemeClr val="bg1"/>
              </a:solidFill>
            </a:rPr>
            <a:t> ними </a:t>
          </a:r>
          <a:r>
            <a:rPr lang="ru-RU" sz="1600" b="1" kern="1200" dirty="0" err="1" smtClean="0">
              <a:solidFill>
                <a:schemeClr val="bg1"/>
              </a:solidFill>
            </a:rPr>
            <a:t>можуть</a:t>
          </a:r>
          <a:r>
            <a:rPr lang="ru-RU" sz="1600" b="1" kern="1200" dirty="0" smtClean="0">
              <a:solidFill>
                <a:schemeClr val="bg1"/>
              </a:solidFill>
            </a:rPr>
            <a:t> бути </a:t>
          </a:r>
          <a:r>
            <a:rPr lang="ru-RU" sz="1600" b="1" kern="1200" dirty="0" err="1" smtClean="0">
              <a:solidFill>
                <a:schemeClr val="bg1"/>
              </a:solidFill>
            </a:rPr>
            <a:t>синонімічні</a:t>
          </a:r>
          <a:r>
            <a:rPr lang="ru-RU" sz="1600" b="1" kern="1200" dirty="0" smtClean="0">
              <a:solidFill>
                <a:schemeClr val="bg1"/>
              </a:solidFill>
            </a:rPr>
            <a:t> (</a:t>
          </a:r>
          <a:r>
            <a:rPr lang="ru-RU" sz="1600" b="1" i="1" kern="1200" dirty="0" smtClean="0">
              <a:solidFill>
                <a:schemeClr val="bg1"/>
              </a:solidFill>
            </a:rPr>
            <a:t>тяжкий </a:t>
          </a:r>
          <a:r>
            <a:rPr lang="ru-RU" sz="1600" b="1" kern="1200" dirty="0" smtClean="0">
              <a:solidFill>
                <a:schemeClr val="bg1"/>
              </a:solidFill>
            </a:rPr>
            <a:t>– </a:t>
          </a:r>
          <a:r>
            <a:rPr lang="ru-RU" sz="1600" b="1" i="1" kern="1200" dirty="0" err="1" smtClean="0">
              <a:solidFill>
                <a:schemeClr val="bg1"/>
              </a:solidFill>
            </a:rPr>
            <a:t>важкий</a:t>
          </a:r>
          <a:r>
            <a:rPr lang="ru-RU" sz="1600" b="1" kern="1200" dirty="0" smtClean="0">
              <a:solidFill>
                <a:schemeClr val="bg1"/>
              </a:solidFill>
            </a:rPr>
            <a:t>)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77046" y="3485163"/>
        <a:ext cx="7502228" cy="665948"/>
      </dsp:txXfrm>
    </dsp:sp>
    <dsp:sp modelId="{2603712A-B54D-4529-A16E-B7480A8877CE}">
      <dsp:nvSpPr>
        <dsp:cNvPr id="0" name=""/>
        <dsp:cNvSpPr/>
      </dsp:nvSpPr>
      <dsp:spPr>
        <a:xfrm>
          <a:off x="0" y="4952137"/>
          <a:ext cx="10820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2A881-580A-4B3A-92DA-9BABB8BD749E}">
      <dsp:nvSpPr>
        <dsp:cNvPr id="0" name=""/>
        <dsp:cNvSpPr/>
      </dsp:nvSpPr>
      <dsp:spPr>
        <a:xfrm>
          <a:off x="541020" y="4583137"/>
          <a:ext cx="7574280" cy="73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або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</a:rPr>
            <a:t>антонімічні</a:t>
          </a:r>
          <a:r>
            <a:rPr lang="ru-RU" sz="1600" b="1" kern="1200" dirty="0" smtClean="0">
              <a:solidFill>
                <a:schemeClr val="bg1"/>
              </a:solidFill>
            </a:rPr>
            <a:t> (</a:t>
          </a:r>
          <a:r>
            <a:rPr lang="ru-RU" sz="1600" b="1" i="1" kern="1200" dirty="0" err="1" smtClean="0">
              <a:solidFill>
                <a:schemeClr val="bg1"/>
              </a:solidFill>
            </a:rPr>
            <a:t>емігрант</a:t>
          </a:r>
          <a:r>
            <a:rPr lang="ru-RU" sz="1600" b="1" i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smtClean="0">
              <a:solidFill>
                <a:schemeClr val="bg1"/>
              </a:solidFill>
            </a:rPr>
            <a:t>– </a:t>
          </a:r>
          <a:r>
            <a:rPr lang="ru-RU" sz="1600" b="1" i="1" kern="1200" dirty="0" err="1" smtClean="0">
              <a:solidFill>
                <a:schemeClr val="bg1"/>
              </a:solidFill>
            </a:rPr>
            <a:t>імігрант</a:t>
          </a:r>
          <a:r>
            <a:rPr lang="ru-RU" sz="1600" b="1" kern="1200" dirty="0" smtClean="0">
              <a:solidFill>
                <a:schemeClr val="bg1"/>
              </a:solidFill>
            </a:rPr>
            <a:t>) </a:t>
          </a:r>
          <a:r>
            <a:rPr lang="ru-RU" sz="1600" b="1" kern="1200" dirty="0" err="1" smtClean="0">
              <a:solidFill>
                <a:schemeClr val="bg1"/>
              </a:solidFill>
            </a:rPr>
            <a:t>зв’язки</a:t>
          </a:r>
          <a:r>
            <a:rPr lang="ru-RU" sz="1600" b="1" kern="1200" dirty="0" smtClean="0">
              <a:solidFill>
                <a:schemeClr val="bg1"/>
              </a:solidFill>
            </a:rPr>
            <a:t>.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577046" y="4619163"/>
        <a:ext cx="7502228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41B3E-4524-48F9-8531-B82FDDCB9B7C}">
      <dsp:nvSpPr>
        <dsp:cNvPr id="0" name=""/>
        <dsp:cNvSpPr/>
      </dsp:nvSpPr>
      <dsp:spPr>
        <a:xfrm>
          <a:off x="2400987" y="692383"/>
          <a:ext cx="6385401" cy="3299936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AA6EE-04EC-4872-A9AD-6F647E6A92DF}">
      <dsp:nvSpPr>
        <dsp:cNvPr id="0" name=""/>
        <dsp:cNvSpPr/>
      </dsp:nvSpPr>
      <dsp:spPr>
        <a:xfrm>
          <a:off x="2591815" y="1078314"/>
          <a:ext cx="2965174" cy="282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 художній, усно-розмовний публіцистичний (у заголовках зокрема) </a:t>
          </a:r>
          <a:r>
            <a:rPr lang="uk-UA" sz="2100" b="1" kern="1200" dirty="0" smtClean="0">
              <a:solidFill>
                <a:srgbClr val="0070C0"/>
              </a:solidFill>
            </a:rPr>
            <a:t>створюють стилістичні ефекти іронії й гумору, </a:t>
          </a:r>
          <a:r>
            <a:rPr lang="uk-UA" sz="2100" b="1" kern="1200" dirty="0" err="1" smtClean="0">
              <a:solidFill>
                <a:srgbClr val="0070C0"/>
              </a:solidFill>
            </a:rPr>
            <a:t>мовної</a:t>
          </a:r>
          <a:r>
            <a:rPr lang="uk-UA" sz="2100" b="1" kern="1200" dirty="0" smtClean="0">
              <a:solidFill>
                <a:srgbClr val="0070C0"/>
              </a:solidFill>
            </a:rPr>
            <a:t> гри</a:t>
          </a:r>
          <a:endParaRPr lang="ru-RU" sz="2100" b="1" kern="1200" dirty="0">
            <a:solidFill>
              <a:srgbClr val="0070C0"/>
            </a:solidFill>
          </a:endParaRPr>
        </a:p>
      </dsp:txBody>
      <dsp:txXfrm>
        <a:off x="2591815" y="1078314"/>
        <a:ext cx="2965174" cy="2823055"/>
      </dsp:txXfrm>
    </dsp:sp>
    <dsp:sp modelId="{665A4067-7E65-42F2-B0B1-160D15C6DBC1}">
      <dsp:nvSpPr>
        <dsp:cNvPr id="0" name=""/>
        <dsp:cNvSpPr/>
      </dsp:nvSpPr>
      <dsp:spPr>
        <a:xfrm>
          <a:off x="5623046" y="1078314"/>
          <a:ext cx="2965174" cy="282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офіційно-діловий, науковий, публіцистичний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5623046" y="1078314"/>
        <a:ext cx="2965174" cy="2823055"/>
      </dsp:txXfrm>
    </dsp:sp>
    <dsp:sp modelId="{2A7ED71A-21F5-4C17-B461-30FE4C419361}">
      <dsp:nvSpPr>
        <dsp:cNvPr id="0" name=""/>
        <dsp:cNvSpPr/>
      </dsp:nvSpPr>
      <dsp:spPr>
        <a:xfrm>
          <a:off x="1740428" y="31993"/>
          <a:ext cx="1247722" cy="1247722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D7D5A-1383-4C8A-BFBC-FE540224EF08}">
      <dsp:nvSpPr>
        <dsp:cNvPr id="0" name=""/>
        <dsp:cNvSpPr/>
      </dsp:nvSpPr>
      <dsp:spPr>
        <a:xfrm>
          <a:off x="7905644" y="480704"/>
          <a:ext cx="1174326" cy="402431"/>
        </a:xfrm>
        <a:prstGeom prst="rect">
          <a:avLst/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192E9-AB97-4673-A19F-F6D12FE893E2}">
      <dsp:nvSpPr>
        <dsp:cNvPr id="0" name=""/>
        <dsp:cNvSpPr/>
      </dsp:nvSpPr>
      <dsp:spPr>
        <a:xfrm>
          <a:off x="5593688" y="1084351"/>
          <a:ext cx="733" cy="2696289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322F5-DF84-4066-891E-CE3161C0A30C}">
      <dsp:nvSpPr>
        <dsp:cNvPr id="0" name=""/>
        <dsp:cNvSpPr/>
      </dsp:nvSpPr>
      <dsp:spPr>
        <a:xfrm>
          <a:off x="811529" y="0"/>
          <a:ext cx="9197340" cy="402431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F49D0-FE9A-4053-9498-B1195FFE482E}">
      <dsp:nvSpPr>
        <dsp:cNvPr id="0" name=""/>
        <dsp:cNvSpPr/>
      </dsp:nvSpPr>
      <dsp:spPr>
        <a:xfrm>
          <a:off x="11623" y="1207293"/>
          <a:ext cx="3482816" cy="16097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звуко-семантичний контакт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90203" y="1285873"/>
        <a:ext cx="3325656" cy="1452565"/>
      </dsp:txXfrm>
    </dsp:sp>
    <dsp:sp modelId="{BC5024B8-2CDD-44CF-AF3B-874207AE0A9A}">
      <dsp:nvSpPr>
        <dsp:cNvPr id="0" name=""/>
        <dsp:cNvSpPr/>
      </dsp:nvSpPr>
      <dsp:spPr>
        <a:xfrm>
          <a:off x="3668791" y="1207293"/>
          <a:ext cx="3482816" cy="16097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дозволяє зіставити поняття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3747371" y="1285873"/>
        <a:ext cx="3325656" cy="1452565"/>
      </dsp:txXfrm>
    </dsp:sp>
    <dsp:sp modelId="{7A93BD7A-DEA8-4710-9A1B-24A4312C4918}">
      <dsp:nvSpPr>
        <dsp:cNvPr id="0" name=""/>
        <dsp:cNvSpPr/>
      </dsp:nvSpPr>
      <dsp:spPr>
        <a:xfrm>
          <a:off x="7325960" y="1207293"/>
          <a:ext cx="3482816" cy="16097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виникають різноманітні ефекти семантичної близькості або, навпаки, протиставлення. 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7404540" y="1285873"/>
        <a:ext cx="3325656" cy="14525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A0FC7-A883-4172-9EF5-F8F223D4E6F4}">
      <dsp:nvSpPr>
        <dsp:cNvPr id="0" name=""/>
        <dsp:cNvSpPr/>
      </dsp:nvSpPr>
      <dsp:spPr>
        <a:xfrm>
          <a:off x="0" y="514260"/>
          <a:ext cx="651033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5B6F0-A8CF-4A9A-ACC1-7DA5069CD903}">
      <dsp:nvSpPr>
        <dsp:cNvPr id="0" name=""/>
        <dsp:cNvSpPr/>
      </dsp:nvSpPr>
      <dsp:spPr>
        <a:xfrm>
          <a:off x="325516" y="27180"/>
          <a:ext cx="4557235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53" tIns="0" rIns="1722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   </a:t>
          </a:r>
          <a:r>
            <a:rPr lang="uk-UA" sz="1800" b="1" kern="1200" dirty="0" smtClean="0">
              <a:solidFill>
                <a:srgbClr val="C00000"/>
              </a:solidFill>
            </a:rPr>
            <a:t>функції синонімів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73071" y="74735"/>
        <a:ext cx="4462125" cy="879050"/>
      </dsp:txXfrm>
    </dsp:sp>
    <dsp:sp modelId="{B24138A7-B3B3-4DD9-99BC-E39F59D6B403}">
      <dsp:nvSpPr>
        <dsp:cNvPr id="0" name=""/>
        <dsp:cNvSpPr/>
      </dsp:nvSpPr>
      <dsp:spPr>
        <a:xfrm>
          <a:off x="0" y="2011140"/>
          <a:ext cx="651033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76975-A9DA-4F34-AD83-3523BBA4BBCB}">
      <dsp:nvSpPr>
        <dsp:cNvPr id="0" name=""/>
        <dsp:cNvSpPr/>
      </dsp:nvSpPr>
      <dsp:spPr>
        <a:xfrm>
          <a:off x="325516" y="1524060"/>
          <a:ext cx="4557235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53" tIns="0" rIns="1722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урізноманітнення викладу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73071" y="1571615"/>
        <a:ext cx="4462125" cy="879050"/>
      </dsp:txXfrm>
    </dsp:sp>
    <dsp:sp modelId="{91202557-DF84-4899-9A70-60C0FF8F469D}">
      <dsp:nvSpPr>
        <dsp:cNvPr id="0" name=""/>
        <dsp:cNvSpPr/>
      </dsp:nvSpPr>
      <dsp:spPr>
        <a:xfrm>
          <a:off x="0" y="3508020"/>
          <a:ext cx="651033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E2910-3068-45F9-9C4F-3A186FBFF061}">
      <dsp:nvSpPr>
        <dsp:cNvPr id="0" name=""/>
        <dsp:cNvSpPr/>
      </dsp:nvSpPr>
      <dsp:spPr>
        <a:xfrm>
          <a:off x="325516" y="3020940"/>
          <a:ext cx="4557235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53" tIns="0" rIns="1722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уникнення монотонності й повторів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73071" y="3068495"/>
        <a:ext cx="4462125" cy="879050"/>
      </dsp:txXfrm>
    </dsp:sp>
    <dsp:sp modelId="{1D33FE4E-5959-4C8F-A18C-FC71870114CF}">
      <dsp:nvSpPr>
        <dsp:cNvPr id="0" name=""/>
        <dsp:cNvSpPr/>
      </dsp:nvSpPr>
      <dsp:spPr>
        <a:xfrm>
          <a:off x="0" y="5004900"/>
          <a:ext cx="651033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6F2EB-C85B-48F2-9337-4BBD09287DC3}">
      <dsp:nvSpPr>
        <dsp:cNvPr id="0" name=""/>
        <dsp:cNvSpPr/>
      </dsp:nvSpPr>
      <dsp:spPr>
        <a:xfrm>
          <a:off x="325516" y="4517820"/>
          <a:ext cx="4557235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253" tIns="0" rIns="1722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уживаються за умови необхідності в контекстуальній деталізації, конкретизації, поясненні матеріалу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73071" y="4565375"/>
        <a:ext cx="4462125" cy="8790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F19D2-C1A4-4760-9997-F06288650441}">
      <dsp:nvSpPr>
        <dsp:cNvPr id="0" name=""/>
        <dsp:cNvSpPr/>
      </dsp:nvSpPr>
      <dsp:spPr>
        <a:xfrm>
          <a:off x="4404315" y="1663006"/>
          <a:ext cx="2011769" cy="69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50"/>
              </a:lnTo>
              <a:lnTo>
                <a:pt x="2011769" y="349150"/>
              </a:lnTo>
              <a:lnTo>
                <a:pt x="2011769" y="6983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8402A-D835-4E31-9AB6-5301B1AF151F}">
      <dsp:nvSpPr>
        <dsp:cNvPr id="0" name=""/>
        <dsp:cNvSpPr/>
      </dsp:nvSpPr>
      <dsp:spPr>
        <a:xfrm>
          <a:off x="2392545" y="1663006"/>
          <a:ext cx="2011769" cy="698300"/>
        </a:xfrm>
        <a:custGeom>
          <a:avLst/>
          <a:gdLst/>
          <a:ahLst/>
          <a:cxnLst/>
          <a:rect l="0" t="0" r="0" b="0"/>
          <a:pathLst>
            <a:path>
              <a:moveTo>
                <a:pt x="2011769" y="0"/>
              </a:moveTo>
              <a:lnTo>
                <a:pt x="2011769" y="349150"/>
              </a:lnTo>
              <a:lnTo>
                <a:pt x="0" y="349150"/>
              </a:lnTo>
              <a:lnTo>
                <a:pt x="0" y="6983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F8001-BD97-4F96-9333-80077CC649ED}">
      <dsp:nvSpPr>
        <dsp:cNvPr id="0" name=""/>
        <dsp:cNvSpPr/>
      </dsp:nvSpPr>
      <dsp:spPr>
        <a:xfrm>
          <a:off x="2741695" y="386"/>
          <a:ext cx="3325238" cy="16626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Синоніми є </a:t>
          </a:r>
          <a:r>
            <a:rPr lang="uk-UA" sz="1900" b="1" kern="1200" dirty="0" err="1" smtClean="0">
              <a:solidFill>
                <a:schemeClr val="bg1"/>
              </a:solidFill>
            </a:rPr>
            <a:t>емоційно</a:t>
          </a:r>
          <a:r>
            <a:rPr lang="uk-UA" sz="1900" b="1" kern="1200" dirty="0" smtClean="0">
              <a:solidFill>
                <a:schemeClr val="bg1"/>
              </a:solidFill>
            </a:rPr>
            <a:t>-експресивними замінниками й створюють експресивно-стилістичний ефект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2741695" y="386"/>
        <a:ext cx="3325238" cy="1662619"/>
      </dsp:txXfrm>
    </dsp:sp>
    <dsp:sp modelId="{EB033103-0730-4EFB-9940-2BE12037719C}">
      <dsp:nvSpPr>
        <dsp:cNvPr id="0" name=""/>
        <dsp:cNvSpPr/>
      </dsp:nvSpPr>
      <dsp:spPr>
        <a:xfrm>
          <a:off x="729926" y="2361306"/>
          <a:ext cx="3325238" cy="16626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Розмовний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729926" y="2361306"/>
        <a:ext cx="3325238" cy="1662619"/>
      </dsp:txXfrm>
    </dsp:sp>
    <dsp:sp modelId="{850E221D-FD6E-4518-B86F-4E8273E47059}">
      <dsp:nvSpPr>
        <dsp:cNvPr id="0" name=""/>
        <dsp:cNvSpPr/>
      </dsp:nvSpPr>
      <dsp:spPr>
        <a:xfrm>
          <a:off x="4753465" y="2361306"/>
          <a:ext cx="3325238" cy="16626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Художній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4753465" y="2361306"/>
        <a:ext cx="3325238" cy="1662619"/>
      </dsp:txXfrm>
    </dsp:sp>
    <dsp:sp modelId="{09C5B882-E415-45B1-A4BE-96230B9E143D}">
      <dsp:nvSpPr>
        <dsp:cNvPr id="0" name=""/>
        <dsp:cNvSpPr/>
      </dsp:nvSpPr>
      <dsp:spPr>
        <a:xfrm>
          <a:off x="6765234" y="386"/>
          <a:ext cx="3325238" cy="16626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0070C0"/>
              </a:solidFill>
            </a:rPr>
            <a:t>Рідше- публіцистичний, науковий із функцією деталізації</a:t>
          </a:r>
          <a:endParaRPr lang="ru-RU" sz="1900" b="1" kern="1200" dirty="0">
            <a:solidFill>
              <a:srgbClr val="0070C0"/>
            </a:solidFill>
          </a:endParaRPr>
        </a:p>
      </dsp:txBody>
      <dsp:txXfrm>
        <a:off x="6765234" y="386"/>
        <a:ext cx="3325238" cy="16626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9D0FE-4431-440B-8842-9FCB859EC63D}">
      <dsp:nvSpPr>
        <dsp:cNvPr id="0" name=""/>
        <dsp:cNvSpPr/>
      </dsp:nvSpPr>
      <dsp:spPr>
        <a:xfrm>
          <a:off x="0" y="148771"/>
          <a:ext cx="108204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/>
            <a:t>абсолютні</a:t>
          </a:r>
          <a:endParaRPr lang="ru-RU" sz="2700" kern="1200" dirty="0"/>
        </a:p>
      </dsp:txBody>
      <dsp:txXfrm>
        <a:off x="31613" y="180384"/>
        <a:ext cx="10757174" cy="584369"/>
      </dsp:txXfrm>
    </dsp:sp>
    <dsp:sp modelId="{F3D8AE83-0525-491B-9791-CB84D63CB601}">
      <dsp:nvSpPr>
        <dsp:cNvPr id="0" name=""/>
        <dsp:cNvSpPr/>
      </dsp:nvSpPr>
      <dsp:spPr>
        <a:xfrm>
          <a:off x="0" y="796366"/>
          <a:ext cx="108204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i="1" kern="1200" dirty="0" smtClean="0"/>
            <a:t>алфавіт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абетка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гіпопотам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бегемот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всесвіт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космос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індустрія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промисловість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лінгвістика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мовознавство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льотчик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пілот</a:t>
          </a:r>
          <a:endParaRPr lang="ru-RU" sz="2100" kern="1200" dirty="0"/>
        </a:p>
      </dsp:txBody>
      <dsp:txXfrm>
        <a:off x="0" y="796366"/>
        <a:ext cx="10820400" cy="670680"/>
      </dsp:txXfrm>
    </dsp:sp>
    <dsp:sp modelId="{0CDE8BA0-AE52-4160-9AA0-1FAD4D824431}">
      <dsp:nvSpPr>
        <dsp:cNvPr id="0" name=""/>
        <dsp:cNvSpPr/>
      </dsp:nvSpPr>
      <dsp:spPr>
        <a:xfrm>
          <a:off x="0" y="1467046"/>
          <a:ext cx="108204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/>
            <a:t>ідеографічні </a:t>
          </a:r>
          <a:r>
            <a:rPr lang="uk-UA" sz="2700" kern="1200" dirty="0" smtClean="0"/>
            <a:t>(понятійні, семантичні) </a:t>
          </a:r>
          <a:endParaRPr lang="ru-RU" sz="2700" kern="1200" dirty="0"/>
        </a:p>
      </dsp:txBody>
      <dsp:txXfrm>
        <a:off x="31613" y="1498659"/>
        <a:ext cx="10757174" cy="584369"/>
      </dsp:txXfrm>
    </dsp:sp>
    <dsp:sp modelId="{F07E576F-B89E-46E5-918D-116CF01A7F49}">
      <dsp:nvSpPr>
        <dsp:cNvPr id="0" name=""/>
        <dsp:cNvSpPr/>
      </dsp:nvSpPr>
      <dsp:spPr>
        <a:xfrm>
          <a:off x="0" y="2114641"/>
          <a:ext cx="108204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i="1" kern="1200" dirty="0" smtClean="0"/>
            <a:t>друг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товариш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приятель</a:t>
          </a:r>
          <a:r>
            <a:rPr lang="uk-UA" sz="2100" kern="1200" dirty="0" smtClean="0"/>
            <a:t>; </a:t>
          </a:r>
          <a:r>
            <a:rPr lang="uk-UA" sz="2100" i="1" kern="1200" dirty="0" smtClean="0"/>
            <a:t>запашний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ароматний</a:t>
          </a:r>
          <a:r>
            <a:rPr lang="uk-UA" sz="2100" kern="1200" dirty="0" smtClean="0"/>
            <a:t>,</a:t>
          </a:r>
          <a:r>
            <a:rPr lang="uk-UA" sz="2100" i="1" kern="1200" dirty="0" smtClean="0"/>
            <a:t> пахучий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духмяний</a:t>
          </a:r>
          <a:endParaRPr lang="ru-RU" sz="2100" kern="1200" dirty="0"/>
        </a:p>
      </dsp:txBody>
      <dsp:txXfrm>
        <a:off x="0" y="2114641"/>
        <a:ext cx="10820400" cy="447120"/>
      </dsp:txXfrm>
    </dsp:sp>
    <dsp:sp modelId="{18CA3DBA-82B1-4789-AD24-2C2F717F1E50}">
      <dsp:nvSpPr>
        <dsp:cNvPr id="0" name=""/>
        <dsp:cNvSpPr/>
      </dsp:nvSpPr>
      <dsp:spPr>
        <a:xfrm>
          <a:off x="0" y="2561761"/>
          <a:ext cx="108204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/>
            <a:t>стилістичні </a:t>
          </a:r>
          <a:endParaRPr lang="ru-RU" sz="2700" kern="1200" dirty="0"/>
        </a:p>
      </dsp:txBody>
      <dsp:txXfrm>
        <a:off x="31613" y="2593374"/>
        <a:ext cx="10757174" cy="584369"/>
      </dsp:txXfrm>
    </dsp:sp>
    <dsp:sp modelId="{69460722-78CB-4BEF-8E2E-9EA31AD4782C}">
      <dsp:nvSpPr>
        <dsp:cNvPr id="0" name=""/>
        <dsp:cNvSpPr/>
      </dsp:nvSpPr>
      <dsp:spPr>
        <a:xfrm>
          <a:off x="0" y="3209356"/>
          <a:ext cx="108204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i="1" kern="1200" dirty="0" smtClean="0"/>
            <a:t>ландшафт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краєвид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дорога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гостинець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побачення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рандеву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парубок </a:t>
          </a:r>
          <a:r>
            <a:rPr lang="uk-UA" sz="2100" kern="1200" dirty="0" smtClean="0"/>
            <a:t>– </a:t>
          </a:r>
          <a:r>
            <a:rPr lang="uk-UA" sz="2100" i="1" kern="1200" dirty="0" err="1" smtClean="0"/>
            <a:t>легінь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обличчя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пика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лик</a:t>
          </a:r>
          <a:endParaRPr lang="ru-RU" sz="2100" kern="1200" dirty="0"/>
        </a:p>
      </dsp:txBody>
      <dsp:txXfrm>
        <a:off x="0" y="3209356"/>
        <a:ext cx="10820400" cy="670680"/>
      </dsp:txXfrm>
    </dsp:sp>
    <dsp:sp modelId="{44524DB7-9D2E-4536-93FB-C8D8C1C16B77}">
      <dsp:nvSpPr>
        <dsp:cNvPr id="0" name=""/>
        <dsp:cNvSpPr/>
      </dsp:nvSpPr>
      <dsp:spPr>
        <a:xfrm>
          <a:off x="0" y="3880036"/>
          <a:ext cx="108204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/>
            <a:t>семантико-стилістичні </a:t>
          </a:r>
          <a:endParaRPr lang="ru-RU" sz="2700" kern="1200" dirty="0"/>
        </a:p>
      </dsp:txBody>
      <dsp:txXfrm>
        <a:off x="31613" y="3911649"/>
        <a:ext cx="10757174" cy="584369"/>
      </dsp:txXfrm>
    </dsp:sp>
    <dsp:sp modelId="{D065CB40-8984-434D-AD85-8CAF943FCB78}">
      <dsp:nvSpPr>
        <dsp:cNvPr id="0" name=""/>
        <dsp:cNvSpPr/>
      </dsp:nvSpPr>
      <dsp:spPr>
        <a:xfrm>
          <a:off x="0" y="4527631"/>
          <a:ext cx="108204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i="1" kern="1200" dirty="0" smtClean="0"/>
            <a:t>поганий </a:t>
          </a:r>
          <a:r>
            <a:rPr lang="uk-UA" sz="2100" kern="1200" dirty="0" smtClean="0"/>
            <a:t>– </a:t>
          </a:r>
          <a:r>
            <a:rPr lang="uk-UA" sz="2100" i="1" kern="1200" dirty="0" smtClean="0"/>
            <a:t>гидкий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бридкий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кепський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осоружний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паскудний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мерзенний</a:t>
          </a:r>
          <a:endParaRPr lang="ru-RU" sz="2100" kern="1200" dirty="0"/>
        </a:p>
      </dsp:txBody>
      <dsp:txXfrm>
        <a:off x="0" y="4527631"/>
        <a:ext cx="10820400" cy="447120"/>
      </dsp:txXfrm>
    </dsp:sp>
    <dsp:sp modelId="{DF4771F9-984E-48B0-B612-C43D6917F13E}">
      <dsp:nvSpPr>
        <dsp:cNvPr id="0" name=""/>
        <dsp:cNvSpPr/>
      </dsp:nvSpPr>
      <dsp:spPr>
        <a:xfrm>
          <a:off x="0" y="4974751"/>
          <a:ext cx="10820400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/>
            <a:t>Контекстуальні</a:t>
          </a:r>
          <a:endParaRPr lang="ru-RU" sz="2700" kern="1200" dirty="0"/>
        </a:p>
      </dsp:txBody>
      <dsp:txXfrm>
        <a:off x="31613" y="5006364"/>
        <a:ext cx="10757174" cy="584369"/>
      </dsp:txXfrm>
    </dsp:sp>
    <dsp:sp modelId="{8D44785F-4BEA-4A64-80C9-FA8B9DC693E2}">
      <dsp:nvSpPr>
        <dsp:cNvPr id="0" name=""/>
        <dsp:cNvSpPr/>
      </dsp:nvSpPr>
      <dsp:spPr>
        <a:xfrm>
          <a:off x="0" y="5622346"/>
          <a:ext cx="108204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100" i="1" kern="1200" dirty="0" smtClean="0"/>
            <a:t>настрій веселий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радісний </a:t>
          </a:r>
          <a:r>
            <a:rPr lang="uk-UA" sz="2100" kern="1200" dirty="0" smtClean="0"/>
            <a:t>і </a:t>
          </a:r>
          <a:r>
            <a:rPr lang="uk-UA" sz="2100" i="1" kern="1200" dirty="0" smtClean="0"/>
            <a:t>весняний</a:t>
          </a:r>
          <a:r>
            <a:rPr lang="uk-UA" sz="2100" kern="1200" dirty="0" smtClean="0"/>
            <a:t>, </a:t>
          </a:r>
          <a:r>
            <a:rPr lang="uk-UA" sz="2100" i="1" kern="1200" dirty="0" smtClean="0"/>
            <a:t>світлий </a:t>
          </a:r>
          <a:endParaRPr lang="ru-RU" sz="2100" kern="1200" dirty="0"/>
        </a:p>
      </dsp:txBody>
      <dsp:txXfrm>
        <a:off x="0" y="5622346"/>
        <a:ext cx="10820400" cy="4471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3A50E-0D39-4A72-8516-415AC5CE282F}">
      <dsp:nvSpPr>
        <dsp:cNvPr id="0" name=""/>
        <dsp:cNvSpPr/>
      </dsp:nvSpPr>
      <dsp:spPr>
        <a:xfrm>
          <a:off x="1931246" y="963777"/>
          <a:ext cx="6957907" cy="3741724"/>
        </a:xfrm>
        <a:prstGeom prst="round2DiagRect">
          <a:avLst>
            <a:gd name="adj1" fmla="val 0"/>
            <a:gd name="adj2" fmla="val 166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9771C-4C69-408E-B840-3DCD0C511C9B}">
      <dsp:nvSpPr>
        <dsp:cNvPr id="0" name=""/>
        <dsp:cNvSpPr/>
      </dsp:nvSpPr>
      <dsp:spPr>
        <a:xfrm>
          <a:off x="5410200" y="1360627"/>
          <a:ext cx="927" cy="294802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73C08-45C2-4748-B671-724022FD8827}">
      <dsp:nvSpPr>
        <dsp:cNvPr id="0" name=""/>
        <dsp:cNvSpPr/>
      </dsp:nvSpPr>
      <dsp:spPr>
        <a:xfrm>
          <a:off x="2163176" y="1247241"/>
          <a:ext cx="3015093" cy="31747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слова або вислови, які вживаються для пом’якшеного позначення певних предметів, явищ, дій замість прямої назви, з метою уникнення лексем непристойних, неввічливих, неприйнятних з морально-етичних норм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2163176" y="1247241"/>
        <a:ext cx="3015093" cy="3174796"/>
      </dsp:txXfrm>
    </dsp:sp>
    <dsp:sp modelId="{5CD6C62D-A3F6-4F1F-B358-188A0751163E}">
      <dsp:nvSpPr>
        <dsp:cNvPr id="0" name=""/>
        <dsp:cNvSpPr/>
      </dsp:nvSpPr>
      <dsp:spPr>
        <a:xfrm>
          <a:off x="5642130" y="1247241"/>
          <a:ext cx="3015093" cy="31747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 описовий зворот мови, за допомогою якого в </a:t>
          </a:r>
          <a:r>
            <a:rPr lang="uk-UA" sz="1600" b="1" kern="1200" dirty="0" err="1" smtClean="0">
              <a:solidFill>
                <a:srgbClr val="FFFF00"/>
              </a:solidFill>
            </a:rPr>
            <a:t>емоційно</a:t>
          </a:r>
          <a:r>
            <a:rPr lang="uk-UA" sz="1600" b="1" kern="1200" dirty="0" smtClean="0">
              <a:solidFill>
                <a:srgbClr val="FFFF00"/>
              </a:solidFill>
            </a:rPr>
            <a:t>-експресивній формі виявляється ставлення до зображуваного; виступає як стилістичний засіб оцінної експресії 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5642130" y="1247241"/>
        <a:ext cx="3015093" cy="3174796"/>
      </dsp:txXfrm>
    </dsp:sp>
    <dsp:sp modelId="{762B94F4-94EE-40D0-BE0E-5593D6AE5527}">
      <dsp:nvSpPr>
        <dsp:cNvPr id="0" name=""/>
        <dsp:cNvSpPr/>
      </dsp:nvSpPr>
      <dsp:spPr>
        <a:xfrm rot="16200000">
          <a:off x="-689520" y="1461115"/>
          <a:ext cx="4081881" cy="1159651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solidFill>
                <a:schemeClr val="bg1"/>
              </a:solidFill>
            </a:rPr>
            <a:t>Евфемізми </a:t>
          </a:r>
          <a:endParaRPr lang="ru-RU" sz="3600" b="1" kern="1200" dirty="0">
            <a:solidFill>
              <a:schemeClr val="bg1"/>
            </a:solidFill>
          </a:endParaRPr>
        </a:p>
      </dsp:txBody>
      <dsp:txXfrm>
        <a:off x="-514257" y="1927276"/>
        <a:ext cx="3731355" cy="577855"/>
      </dsp:txXfrm>
    </dsp:sp>
    <dsp:sp modelId="{8C2C9F2E-AE62-4F3B-BED1-555F4EC13BEF}">
      <dsp:nvSpPr>
        <dsp:cNvPr id="0" name=""/>
        <dsp:cNvSpPr/>
      </dsp:nvSpPr>
      <dsp:spPr>
        <a:xfrm rot="5400000">
          <a:off x="7428038" y="3048513"/>
          <a:ext cx="4081881" cy="1159651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76363"/>
            <a:satOff val="-3122"/>
            <a:lumOff val="113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bg1"/>
              </a:solidFill>
            </a:rPr>
            <a:t>Перифраза </a:t>
          </a:r>
          <a:r>
            <a:rPr lang="uk-UA" sz="1400" b="1" kern="1200" dirty="0" smtClean="0">
              <a:solidFill>
                <a:schemeClr val="bg1"/>
              </a:solidFill>
            </a:rPr>
            <a:t>(перифраз, парафраз)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7603301" y="3164148"/>
        <a:ext cx="3731355" cy="5778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B6713-CDC1-47A1-B7FF-9380A1695C4B}">
      <dsp:nvSpPr>
        <dsp:cNvPr id="0" name=""/>
        <dsp:cNvSpPr/>
      </dsp:nvSpPr>
      <dsp:spPr>
        <a:xfrm>
          <a:off x="0" y="465789"/>
          <a:ext cx="10820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8D725-52BA-4EBC-B36F-84B52E9E82AA}">
      <dsp:nvSpPr>
        <dsp:cNvPr id="0" name=""/>
        <dsp:cNvSpPr/>
      </dsp:nvSpPr>
      <dsp:spPr>
        <a:xfrm>
          <a:off x="501833" y="91487"/>
          <a:ext cx="757428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а</a:t>
          </a:r>
          <a:r>
            <a:rPr lang="ru-RU" sz="2400" b="1" kern="1200" dirty="0" smtClean="0">
              <a:solidFill>
                <a:schemeClr val="bg1"/>
              </a:solidFill>
            </a:rPr>
            <a:t>) </a:t>
          </a:r>
          <a:r>
            <a:rPr lang="ru-RU" sz="2400" b="1" kern="1200" dirty="0" err="1" smtClean="0">
              <a:solidFill>
                <a:schemeClr val="bg1"/>
              </a:solidFill>
            </a:rPr>
            <a:t>фонетичне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викривлення</a:t>
          </a:r>
          <a:r>
            <a:rPr lang="ru-RU" sz="2400" b="1" kern="1200" dirty="0" smtClean="0">
              <a:solidFill>
                <a:schemeClr val="bg1"/>
              </a:solidFill>
            </a:rPr>
            <a:t> слова: </a:t>
          </a:r>
          <a:r>
            <a:rPr lang="ru-RU" sz="2400" b="1" i="1" kern="1200" dirty="0" err="1" smtClean="0">
              <a:solidFill>
                <a:schemeClr val="bg1"/>
              </a:solidFill>
            </a:rPr>
            <a:t>гівназія</a:t>
          </a:r>
          <a:r>
            <a:rPr lang="ru-RU" sz="2400" b="1" kern="1200" dirty="0" smtClean="0">
              <a:solidFill>
                <a:schemeClr val="bg1"/>
              </a:solidFill>
            </a:rPr>
            <a:t>;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546505" y="136159"/>
        <a:ext cx="7484936" cy="825776"/>
      </dsp:txXfrm>
    </dsp:sp>
    <dsp:sp modelId="{00F646AE-68C1-441B-BBC0-F4DC73A0D92D}">
      <dsp:nvSpPr>
        <dsp:cNvPr id="0" name=""/>
        <dsp:cNvSpPr/>
      </dsp:nvSpPr>
      <dsp:spPr>
        <a:xfrm>
          <a:off x="0" y="1871949"/>
          <a:ext cx="10820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FB8D6-8433-4A6F-9228-F2FCC62F007F}">
      <dsp:nvSpPr>
        <dsp:cNvPr id="0" name=""/>
        <dsp:cNvSpPr/>
      </dsp:nvSpPr>
      <dsp:spPr>
        <a:xfrm>
          <a:off x="541020" y="1414389"/>
          <a:ext cx="757428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б) </a:t>
          </a:r>
          <a:r>
            <a:rPr lang="ru-RU" sz="2400" b="1" kern="1200" dirty="0" err="1" smtClean="0">
              <a:solidFill>
                <a:schemeClr val="bg1"/>
              </a:solidFill>
            </a:rPr>
            <a:t>відсікання</a:t>
          </a:r>
          <a:r>
            <a:rPr lang="ru-RU" sz="2400" b="1" i="1" kern="1200" dirty="0" smtClean="0">
              <a:solidFill>
                <a:schemeClr val="bg1"/>
              </a:solidFill>
            </a:rPr>
            <a:t>: гом, </a:t>
          </a:r>
          <a:r>
            <a:rPr lang="ru-RU" sz="2400" b="1" i="1" kern="1200" dirty="0" err="1" smtClean="0">
              <a:solidFill>
                <a:schemeClr val="bg1"/>
              </a:solidFill>
            </a:rPr>
            <a:t>гемор</a:t>
          </a:r>
          <a:r>
            <a:rPr lang="ru-RU" sz="2400" b="1" i="1" kern="1200" dirty="0" smtClean="0">
              <a:solidFill>
                <a:schemeClr val="bg1"/>
              </a:solidFill>
            </a:rPr>
            <a:t>, </a:t>
          </a:r>
          <a:r>
            <a:rPr lang="ru-RU" sz="2400" b="1" i="1" kern="1200" dirty="0" err="1" smtClean="0">
              <a:solidFill>
                <a:schemeClr val="bg1"/>
              </a:solidFill>
            </a:rPr>
            <a:t>пед</a:t>
          </a:r>
          <a:r>
            <a:rPr lang="ru-RU" sz="2400" b="1" i="1" kern="1200" dirty="0" smtClean="0">
              <a:solidFill>
                <a:schemeClr val="bg1"/>
              </a:solidFill>
            </a:rPr>
            <a:t>, </a:t>
          </a:r>
          <a:r>
            <a:rPr lang="ru-RU" sz="2400" b="1" i="1" kern="1200" dirty="0" err="1" smtClean="0">
              <a:solidFill>
                <a:schemeClr val="bg1"/>
              </a:solidFill>
            </a:rPr>
            <a:t>вет</a:t>
          </a:r>
          <a:r>
            <a:rPr lang="ru-RU" sz="2400" b="1" i="1" kern="1200" dirty="0" smtClean="0">
              <a:solidFill>
                <a:schemeClr val="bg1"/>
              </a:solidFill>
            </a:rPr>
            <a:t>; </a:t>
          </a:r>
          <a:endParaRPr lang="ru-RU" sz="2400" b="1" i="1" kern="1200" dirty="0">
            <a:solidFill>
              <a:schemeClr val="bg1"/>
            </a:solidFill>
          </a:endParaRPr>
        </a:p>
      </dsp:txBody>
      <dsp:txXfrm>
        <a:off x="585692" y="1459061"/>
        <a:ext cx="7484936" cy="825776"/>
      </dsp:txXfrm>
    </dsp:sp>
    <dsp:sp modelId="{3CD2C2D2-42B1-4717-B929-3ECBB1555C4E}">
      <dsp:nvSpPr>
        <dsp:cNvPr id="0" name=""/>
        <dsp:cNvSpPr/>
      </dsp:nvSpPr>
      <dsp:spPr>
        <a:xfrm>
          <a:off x="0" y="3278109"/>
          <a:ext cx="10820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53D76-C19C-4DBE-8167-86B79107CEC3}">
      <dsp:nvSpPr>
        <dsp:cNvPr id="0" name=""/>
        <dsp:cNvSpPr/>
      </dsp:nvSpPr>
      <dsp:spPr>
        <a:xfrm>
          <a:off x="541020" y="2820549"/>
          <a:ext cx="757428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в) </a:t>
          </a:r>
          <a:r>
            <a:rPr lang="ru-RU" sz="2400" b="1" kern="1200" dirty="0" err="1" smtClean="0">
              <a:solidFill>
                <a:schemeClr val="bg1"/>
              </a:solidFill>
            </a:rPr>
            <a:t>какофонія</a:t>
          </a:r>
          <a:r>
            <a:rPr lang="ru-RU" sz="2400" b="1" kern="1200" dirty="0" smtClean="0">
              <a:solidFill>
                <a:schemeClr val="bg1"/>
              </a:solidFill>
            </a:rPr>
            <a:t>: </a:t>
          </a:r>
          <a:r>
            <a:rPr lang="ru-RU" sz="2400" b="1" i="1" kern="1200" dirty="0" err="1" smtClean="0">
              <a:solidFill>
                <a:schemeClr val="bg1"/>
              </a:solidFill>
            </a:rPr>
            <a:t>опозиція-жопозиція</a:t>
          </a:r>
          <a:r>
            <a:rPr lang="ru-RU" sz="2400" b="1" i="1" kern="1200" dirty="0" smtClean="0">
              <a:solidFill>
                <a:schemeClr val="bg1"/>
              </a:solidFill>
            </a:rPr>
            <a:t>;</a:t>
          </a:r>
          <a:endParaRPr lang="ru-RU" sz="2400" b="1" i="1" kern="1200" dirty="0">
            <a:solidFill>
              <a:schemeClr val="bg1"/>
            </a:solidFill>
          </a:endParaRPr>
        </a:p>
      </dsp:txBody>
      <dsp:txXfrm>
        <a:off x="585692" y="2865221"/>
        <a:ext cx="7484936" cy="825776"/>
      </dsp:txXfrm>
    </dsp:sp>
    <dsp:sp modelId="{99B09A28-E9CE-48C8-B084-5FD5E084E5CE}">
      <dsp:nvSpPr>
        <dsp:cNvPr id="0" name=""/>
        <dsp:cNvSpPr/>
      </dsp:nvSpPr>
      <dsp:spPr>
        <a:xfrm>
          <a:off x="0" y="4684270"/>
          <a:ext cx="108204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0B353-5CF6-48B5-AF19-92E8E6BFAD32}">
      <dsp:nvSpPr>
        <dsp:cNvPr id="0" name=""/>
        <dsp:cNvSpPr/>
      </dsp:nvSpPr>
      <dsp:spPr>
        <a:xfrm>
          <a:off x="541020" y="4226710"/>
          <a:ext cx="7574280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г) </a:t>
          </a:r>
          <a:r>
            <a:rPr lang="ru-RU" sz="2400" b="1" kern="1200" dirty="0" err="1" smtClean="0">
              <a:solidFill>
                <a:schemeClr val="bg1"/>
              </a:solidFill>
            </a:rPr>
            <a:t>абревіатура</a:t>
          </a:r>
          <a:r>
            <a:rPr lang="ru-RU" sz="2400" b="1" kern="1200" dirty="0" smtClean="0">
              <a:solidFill>
                <a:schemeClr val="bg1"/>
              </a:solidFill>
            </a:rPr>
            <a:t>: </a:t>
          </a:r>
          <a:r>
            <a:rPr lang="ru-RU" sz="2400" b="1" i="1" kern="1200" dirty="0" smtClean="0">
              <a:solidFill>
                <a:schemeClr val="bg1"/>
              </a:solidFill>
            </a:rPr>
            <a:t>ХЗ, Є.Б. А.Л.О. </a:t>
          </a:r>
          <a:endParaRPr lang="ru-RU" sz="2400" b="1" i="1" kern="1200" dirty="0">
            <a:solidFill>
              <a:schemeClr val="bg1"/>
            </a:solidFill>
          </a:endParaRPr>
        </a:p>
      </dsp:txBody>
      <dsp:txXfrm>
        <a:off x="585692" y="4271382"/>
        <a:ext cx="7484936" cy="8257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6A559-997D-4F0D-9AA0-87CF363CBCE6}">
      <dsp:nvSpPr>
        <dsp:cNvPr id="0" name=""/>
        <dsp:cNvSpPr/>
      </dsp:nvSpPr>
      <dsp:spPr>
        <a:xfrm>
          <a:off x="0" y="303330"/>
          <a:ext cx="47359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70B39-E048-453A-AB1F-FA0FCC4986A9}">
      <dsp:nvSpPr>
        <dsp:cNvPr id="0" name=""/>
        <dsp:cNvSpPr/>
      </dsp:nvSpPr>
      <dsp:spPr>
        <a:xfrm>
          <a:off x="255803" y="56973"/>
          <a:ext cx="331517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306" tIns="0" rIns="1253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bg1"/>
              </a:solidFill>
            </a:rPr>
            <a:t>ампліфікація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78860" y="80030"/>
        <a:ext cx="3269062" cy="426206"/>
      </dsp:txXfrm>
    </dsp:sp>
    <dsp:sp modelId="{9BD47D84-E955-4ADC-83F9-13F5AFF22D94}">
      <dsp:nvSpPr>
        <dsp:cNvPr id="0" name=""/>
        <dsp:cNvSpPr/>
      </dsp:nvSpPr>
      <dsp:spPr>
        <a:xfrm>
          <a:off x="0" y="1029090"/>
          <a:ext cx="47359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73892-332F-43EF-AE2D-484DCA41407F}">
      <dsp:nvSpPr>
        <dsp:cNvPr id="0" name=""/>
        <dsp:cNvSpPr/>
      </dsp:nvSpPr>
      <dsp:spPr>
        <a:xfrm>
          <a:off x="236798" y="792930"/>
          <a:ext cx="3315176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306" tIns="0" rIns="1253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 </a:t>
          </a:r>
          <a:r>
            <a:rPr lang="uk-UA" sz="1600" b="1" i="1" kern="1200" dirty="0" smtClean="0">
              <a:solidFill>
                <a:schemeClr val="bg1"/>
              </a:solidFill>
            </a:rPr>
            <a:t>градація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59855" y="815987"/>
        <a:ext cx="3269062" cy="426206"/>
      </dsp:txXfrm>
    </dsp:sp>
    <dsp:sp modelId="{2CD7A32B-2366-48CD-A4DA-AA2C9FF39812}">
      <dsp:nvSpPr>
        <dsp:cNvPr id="0" name=""/>
        <dsp:cNvSpPr/>
      </dsp:nvSpPr>
      <dsp:spPr>
        <a:xfrm>
          <a:off x="0" y="1754850"/>
          <a:ext cx="47359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CF02-789A-4D54-909A-A420A3E1BAF6}">
      <dsp:nvSpPr>
        <dsp:cNvPr id="0" name=""/>
        <dsp:cNvSpPr/>
      </dsp:nvSpPr>
      <dsp:spPr>
        <a:xfrm>
          <a:off x="236798" y="1518690"/>
          <a:ext cx="331517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306" tIns="0" rIns="1253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 </a:t>
          </a:r>
          <a:r>
            <a:rPr lang="uk-UA" sz="1600" b="1" i="1" kern="1200" dirty="0" smtClean="0">
              <a:solidFill>
                <a:schemeClr val="bg1"/>
              </a:solidFill>
            </a:rPr>
            <a:t>евфемізм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59855" y="1541747"/>
        <a:ext cx="3269062" cy="426206"/>
      </dsp:txXfrm>
    </dsp:sp>
    <dsp:sp modelId="{EBAEA4BA-8EA6-4F90-ADD8-C2611CA4C6E6}">
      <dsp:nvSpPr>
        <dsp:cNvPr id="0" name=""/>
        <dsp:cNvSpPr/>
      </dsp:nvSpPr>
      <dsp:spPr>
        <a:xfrm>
          <a:off x="0" y="2480610"/>
          <a:ext cx="47359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E0BFD-D867-4FFE-8912-86773D608B55}">
      <dsp:nvSpPr>
        <dsp:cNvPr id="0" name=""/>
        <dsp:cNvSpPr/>
      </dsp:nvSpPr>
      <dsp:spPr>
        <a:xfrm>
          <a:off x="236798" y="2244450"/>
          <a:ext cx="3315176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306" tIns="0" rIns="1253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 </a:t>
          </a:r>
          <a:r>
            <a:rPr lang="uk-UA" sz="1600" b="1" i="1" kern="1200" dirty="0" smtClean="0">
              <a:solidFill>
                <a:schemeClr val="bg1"/>
              </a:solidFill>
            </a:rPr>
            <a:t>перифраз</a:t>
          </a:r>
          <a:r>
            <a:rPr lang="uk-UA" sz="1600" b="1" kern="1200" dirty="0" smtClean="0">
              <a:solidFill>
                <a:schemeClr val="bg1"/>
              </a:solidFill>
            </a:rPr>
            <a:t>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59855" y="2267507"/>
        <a:ext cx="3269062" cy="426206"/>
      </dsp:txXfrm>
    </dsp:sp>
    <dsp:sp modelId="{D34AAEC9-FA5B-4F46-830B-04E28314A522}">
      <dsp:nvSpPr>
        <dsp:cNvPr id="0" name=""/>
        <dsp:cNvSpPr/>
      </dsp:nvSpPr>
      <dsp:spPr>
        <a:xfrm>
          <a:off x="0" y="3206370"/>
          <a:ext cx="47359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D7082-041E-40CA-A857-3E8B2422EC50}">
      <dsp:nvSpPr>
        <dsp:cNvPr id="0" name=""/>
        <dsp:cNvSpPr/>
      </dsp:nvSpPr>
      <dsp:spPr>
        <a:xfrm>
          <a:off x="236798" y="2970210"/>
          <a:ext cx="3315176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306" tIns="0" rIns="1253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bg1"/>
              </a:solidFill>
            </a:rPr>
            <a:t>плеоназм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59855" y="2993267"/>
        <a:ext cx="3269062" cy="426206"/>
      </dsp:txXfrm>
    </dsp:sp>
    <dsp:sp modelId="{C373C859-0B43-4578-9D26-A0A711E75431}">
      <dsp:nvSpPr>
        <dsp:cNvPr id="0" name=""/>
        <dsp:cNvSpPr/>
      </dsp:nvSpPr>
      <dsp:spPr>
        <a:xfrm>
          <a:off x="0" y="3932130"/>
          <a:ext cx="47359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B1767-5910-4192-85A6-EF1A6BCEEABD}">
      <dsp:nvSpPr>
        <dsp:cNvPr id="0" name=""/>
        <dsp:cNvSpPr/>
      </dsp:nvSpPr>
      <dsp:spPr>
        <a:xfrm>
          <a:off x="236798" y="3695970"/>
          <a:ext cx="331517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306" tIns="0" rIns="1253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 </a:t>
          </a:r>
          <a:r>
            <a:rPr lang="uk-UA" sz="1600" b="1" i="1" kern="1200" dirty="0" smtClean="0">
              <a:solidFill>
                <a:schemeClr val="bg1"/>
              </a:solidFill>
            </a:rPr>
            <a:t>синонімічний повтор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59855" y="3719027"/>
        <a:ext cx="3269062" cy="4262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910BF-E954-41FF-9F0E-4F1D3A4B6677}">
      <dsp:nvSpPr>
        <dsp:cNvPr id="0" name=""/>
        <dsp:cNvSpPr/>
      </dsp:nvSpPr>
      <dsp:spPr>
        <a:xfrm>
          <a:off x="1241" y="916"/>
          <a:ext cx="10817916" cy="1599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kern="1200" dirty="0" smtClean="0">
              <a:solidFill>
                <a:schemeClr val="bg1"/>
              </a:solidFill>
            </a:rPr>
            <a:t>Стилістичні </a:t>
          </a:r>
          <a:r>
            <a:rPr lang="uk-UA" sz="5100" b="1" kern="1200" dirty="0" err="1" smtClean="0">
              <a:solidFill>
                <a:schemeClr val="bg1"/>
              </a:solidFill>
            </a:rPr>
            <a:t>фукнкції</a:t>
          </a:r>
          <a:r>
            <a:rPr lang="uk-UA" sz="5100" b="1" kern="1200" dirty="0" smtClean="0">
              <a:solidFill>
                <a:schemeClr val="bg1"/>
              </a:solidFill>
            </a:rPr>
            <a:t> синонімів</a:t>
          </a:r>
          <a:endParaRPr lang="ru-RU" sz="5100" b="1" kern="1200" dirty="0">
            <a:solidFill>
              <a:schemeClr val="bg1"/>
            </a:solidFill>
          </a:endParaRPr>
        </a:p>
      </dsp:txBody>
      <dsp:txXfrm>
        <a:off x="48077" y="47752"/>
        <a:ext cx="10724244" cy="1505414"/>
      </dsp:txXfrm>
    </dsp:sp>
    <dsp:sp modelId="{0AC21C7B-C2C2-4411-A3BD-7AA475C14429}">
      <dsp:nvSpPr>
        <dsp:cNvPr id="0" name=""/>
        <dsp:cNvSpPr/>
      </dsp:nvSpPr>
      <dsp:spPr>
        <a:xfrm>
          <a:off x="1241" y="1787288"/>
          <a:ext cx="7066598" cy="1599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1"/>
              </a:solidFill>
            </a:rPr>
            <a:t>заміщення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48077" y="1834124"/>
        <a:ext cx="6972926" cy="1505414"/>
      </dsp:txXfrm>
    </dsp:sp>
    <dsp:sp modelId="{3BB56A94-9742-4558-9960-BEA9ED0A9CAB}">
      <dsp:nvSpPr>
        <dsp:cNvPr id="0" name=""/>
        <dsp:cNvSpPr/>
      </dsp:nvSpPr>
      <dsp:spPr>
        <a:xfrm>
          <a:off x="1241" y="3573660"/>
          <a:ext cx="3460625" cy="15990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 </a:t>
          </a:r>
          <a:r>
            <a:rPr lang="ru-RU" sz="2800" b="1" kern="1200" dirty="0" err="1" smtClean="0">
              <a:solidFill>
                <a:schemeClr val="bg1"/>
              </a:solidFill>
            </a:rPr>
            <a:t>уточнення</a:t>
          </a:r>
          <a:r>
            <a:rPr lang="ru-RU" sz="2800" b="1" kern="1200" dirty="0" smtClean="0">
              <a:solidFill>
                <a:schemeClr val="bg1"/>
              </a:solidFill>
            </a:rPr>
            <a:t>, 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48077" y="3620496"/>
        <a:ext cx="3366953" cy="1505414"/>
      </dsp:txXfrm>
    </dsp:sp>
    <dsp:sp modelId="{067967CC-1DDE-424E-A195-1941078655FB}">
      <dsp:nvSpPr>
        <dsp:cNvPr id="0" name=""/>
        <dsp:cNvSpPr/>
      </dsp:nvSpPr>
      <dsp:spPr>
        <a:xfrm>
          <a:off x="3607213" y="3573660"/>
          <a:ext cx="3460625" cy="15990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1"/>
              </a:solidFill>
            </a:rPr>
            <a:t>увиразнення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654049" y="3620496"/>
        <a:ext cx="3366953" cy="1505414"/>
      </dsp:txXfrm>
    </dsp:sp>
    <dsp:sp modelId="{05CD1255-593B-4A2F-8178-763DCA91C005}">
      <dsp:nvSpPr>
        <dsp:cNvPr id="0" name=""/>
        <dsp:cNvSpPr/>
      </dsp:nvSpPr>
      <dsp:spPr>
        <a:xfrm>
          <a:off x="7358532" y="1787288"/>
          <a:ext cx="3460625" cy="1599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1"/>
              </a:solidFill>
            </a:rPr>
            <a:t>експресивізація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7405368" y="1834124"/>
        <a:ext cx="3366953" cy="1505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DA0A7-C4DC-4BD7-8E90-A0A7CA055F4D}">
      <dsp:nvSpPr>
        <dsp:cNvPr id="0" name=""/>
        <dsp:cNvSpPr/>
      </dsp:nvSpPr>
      <dsp:spPr>
        <a:xfrm>
          <a:off x="91432" y="42563"/>
          <a:ext cx="3381375" cy="2028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Слово </a:t>
          </a:r>
          <a:r>
            <a:rPr lang="uk-UA" sz="2400" b="1" kern="1200" dirty="0" err="1" smtClean="0">
              <a:solidFill>
                <a:srgbClr val="C00000"/>
              </a:solidFill>
            </a:rPr>
            <a:t>поліфункційне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91432" y="42563"/>
        <a:ext cx="3381375" cy="2028825"/>
      </dsp:txXfrm>
    </dsp:sp>
    <dsp:sp modelId="{4F5617A4-6C2B-403D-BFA6-9F4B3743C189}">
      <dsp:nvSpPr>
        <dsp:cNvPr id="0" name=""/>
        <dsp:cNvSpPr/>
      </dsp:nvSpPr>
      <dsp:spPr>
        <a:xfrm>
          <a:off x="3288454" y="395274"/>
          <a:ext cx="3381375" cy="20288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bg1"/>
              </a:solidFill>
            </a:rPr>
            <a:t>номінативна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288454" y="395274"/>
        <a:ext cx="3381375" cy="2028825"/>
      </dsp:txXfrm>
    </dsp:sp>
    <dsp:sp modelId="{69D698B5-EB1A-4DE3-9368-9188F9DD879E}">
      <dsp:nvSpPr>
        <dsp:cNvPr id="0" name=""/>
        <dsp:cNvSpPr/>
      </dsp:nvSpPr>
      <dsp:spPr>
        <a:xfrm>
          <a:off x="6302544" y="813273"/>
          <a:ext cx="3381375" cy="20288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термінологіча</a:t>
          </a:r>
          <a:r>
            <a:rPr lang="ru-RU" sz="2400" b="1" kern="1200" dirty="0" smtClean="0">
              <a:solidFill>
                <a:schemeClr val="bg1"/>
              </a:solidFill>
            </a:rPr>
            <a:t> (</a:t>
          </a:r>
          <a:r>
            <a:rPr lang="ru-RU" sz="2400" b="1" kern="1200" dirty="0" err="1" smtClean="0">
              <a:solidFill>
                <a:schemeClr val="bg1"/>
              </a:solidFill>
            </a:rPr>
            <a:t>функція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дефініції</a:t>
          </a:r>
          <a:r>
            <a:rPr lang="ru-RU" sz="2400" b="1" kern="1200" dirty="0" smtClean="0">
              <a:solidFill>
                <a:schemeClr val="bg1"/>
              </a:solidFill>
            </a:rPr>
            <a:t>)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6302544" y="813273"/>
        <a:ext cx="3381375" cy="2028825"/>
      </dsp:txXfrm>
    </dsp:sp>
    <dsp:sp modelId="{9C11E33E-59BD-4323-9C2C-3BA83787791F}">
      <dsp:nvSpPr>
        <dsp:cNvPr id="0" name=""/>
        <dsp:cNvSpPr/>
      </dsp:nvSpPr>
      <dsp:spPr>
        <a:xfrm>
          <a:off x="352711" y="1952330"/>
          <a:ext cx="3381375" cy="2028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службово-граматична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52711" y="1952330"/>
        <a:ext cx="3381375" cy="2028825"/>
      </dsp:txXfrm>
    </dsp:sp>
    <dsp:sp modelId="{5411D040-7747-4F9C-AF91-1BBB7C222CE1}">
      <dsp:nvSpPr>
        <dsp:cNvPr id="0" name=""/>
        <dsp:cNvSpPr/>
      </dsp:nvSpPr>
      <dsp:spPr>
        <a:xfrm>
          <a:off x="3445181" y="2318086"/>
          <a:ext cx="3381375" cy="2028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образно-</a:t>
          </a:r>
          <a:r>
            <a:rPr lang="ru-RU" sz="2400" b="1" kern="1200" dirty="0" err="1" smtClean="0">
              <a:solidFill>
                <a:schemeClr val="bg1"/>
              </a:solidFill>
            </a:rPr>
            <a:t>характеризувальна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445181" y="2318086"/>
        <a:ext cx="3381375" cy="2028825"/>
      </dsp:txXfrm>
    </dsp:sp>
    <dsp:sp modelId="{254B5078-12FD-4482-85E6-6ED0B2502A8B}">
      <dsp:nvSpPr>
        <dsp:cNvPr id="0" name=""/>
        <dsp:cNvSpPr/>
      </dsp:nvSpPr>
      <dsp:spPr>
        <a:xfrm>
          <a:off x="6772826" y="2592404"/>
          <a:ext cx="3381375" cy="2028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емотивна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функція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6772826" y="2592404"/>
        <a:ext cx="3381375" cy="20288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22979-96F1-475C-B87B-B5E4853F13D9}">
      <dsp:nvSpPr>
        <dsp:cNvPr id="0" name=""/>
        <dsp:cNvSpPr/>
      </dsp:nvSpPr>
      <dsp:spPr>
        <a:xfrm>
          <a:off x="3676898" y="0"/>
          <a:ext cx="3690257" cy="1641736"/>
        </a:xfrm>
        <a:prstGeom prst="trapezoid">
          <a:avLst>
            <a:gd name="adj" fmla="val 11238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                                                                                                         Офіційно-діловий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676898" y="0"/>
        <a:ext cx="3690257" cy="1641736"/>
      </dsp:txXfrm>
    </dsp:sp>
    <dsp:sp modelId="{670C1697-A1F2-49B0-AD31-C7253D280ED2}">
      <dsp:nvSpPr>
        <dsp:cNvPr id="0" name=""/>
        <dsp:cNvSpPr/>
      </dsp:nvSpPr>
      <dsp:spPr>
        <a:xfrm>
          <a:off x="1845128" y="1641736"/>
          <a:ext cx="7380514" cy="1641736"/>
        </a:xfrm>
        <a:prstGeom prst="trapezoid">
          <a:avLst>
            <a:gd name="adj" fmla="val 11238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rgbClr val="002060"/>
              </a:solidFill>
            </a:rPr>
            <a:t>Науковий</a:t>
          </a:r>
          <a:endParaRPr lang="ru-RU" sz="4000" kern="1200" dirty="0">
            <a:solidFill>
              <a:srgbClr val="002060"/>
            </a:solidFill>
          </a:endParaRPr>
        </a:p>
      </dsp:txBody>
      <dsp:txXfrm>
        <a:off x="3136718" y="1641736"/>
        <a:ext cx="4797334" cy="1641736"/>
      </dsp:txXfrm>
    </dsp:sp>
    <dsp:sp modelId="{B975EF80-2EA7-41ED-A8BA-A8E6D18F141D}">
      <dsp:nvSpPr>
        <dsp:cNvPr id="0" name=""/>
        <dsp:cNvSpPr/>
      </dsp:nvSpPr>
      <dsp:spPr>
        <a:xfrm>
          <a:off x="0" y="3283473"/>
          <a:ext cx="11070771" cy="1641736"/>
        </a:xfrm>
        <a:prstGeom prst="trapezoid">
          <a:avLst>
            <a:gd name="adj" fmla="val 1123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kern="1200" dirty="0" smtClean="0">
              <a:solidFill>
                <a:srgbClr val="002060"/>
              </a:solidFill>
            </a:rPr>
            <a:t>Розмовний, художній, публіцистичний </a:t>
          </a:r>
          <a:endParaRPr lang="ru-RU" sz="5100" kern="1200" dirty="0">
            <a:solidFill>
              <a:srgbClr val="002060"/>
            </a:solidFill>
          </a:endParaRPr>
        </a:p>
      </dsp:txBody>
      <dsp:txXfrm>
        <a:off x="1937384" y="3283473"/>
        <a:ext cx="7196001" cy="164173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C8A25-A55C-4598-923D-3277DD009FCD}">
      <dsp:nvSpPr>
        <dsp:cNvPr id="0" name=""/>
        <dsp:cNvSpPr/>
      </dsp:nvSpPr>
      <dsp:spPr>
        <a:xfrm>
          <a:off x="869581" y="1960792"/>
          <a:ext cx="5217488" cy="2805786"/>
        </a:xfrm>
        <a:prstGeom prst="round2DiagRect">
          <a:avLst>
            <a:gd name="adj1" fmla="val 0"/>
            <a:gd name="adj2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45F69-17E8-4B28-860A-0EE90C4A4113}">
      <dsp:nvSpPr>
        <dsp:cNvPr id="0" name=""/>
        <dsp:cNvSpPr/>
      </dsp:nvSpPr>
      <dsp:spPr>
        <a:xfrm>
          <a:off x="3478325" y="2258375"/>
          <a:ext cx="695" cy="221061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0D333-ADC3-414D-92DE-D96C0B552736}">
      <dsp:nvSpPr>
        <dsp:cNvPr id="0" name=""/>
        <dsp:cNvSpPr/>
      </dsp:nvSpPr>
      <dsp:spPr>
        <a:xfrm>
          <a:off x="1043497" y="2173351"/>
          <a:ext cx="2260911" cy="23806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пари слів, антонімічні зв’язки яких зрозумілі й поза контекстом, наприклад: </a:t>
          </a:r>
          <a:r>
            <a:rPr lang="uk-UA" sz="1600" b="1" i="1" kern="1200" dirty="0" smtClean="0">
              <a:solidFill>
                <a:srgbClr val="FFC000"/>
              </a:solidFill>
            </a:rPr>
            <a:t>так </a:t>
          </a:r>
          <a:r>
            <a:rPr lang="uk-UA" sz="1600" b="1" kern="1200" dirty="0" smtClean="0">
              <a:solidFill>
                <a:srgbClr val="FFC000"/>
              </a:solidFill>
            </a:rPr>
            <a:t>– </a:t>
          </a:r>
          <a:r>
            <a:rPr lang="uk-UA" sz="1600" b="1" i="1" kern="1200" dirty="0" smtClean="0">
              <a:solidFill>
                <a:srgbClr val="FFC000"/>
              </a:solidFill>
            </a:rPr>
            <a:t>ні</a:t>
          </a:r>
          <a:r>
            <a:rPr lang="uk-UA" sz="1600" b="1" kern="1200" dirty="0" smtClean="0">
              <a:solidFill>
                <a:srgbClr val="FFC000"/>
              </a:solidFill>
            </a:rPr>
            <a:t>, </a:t>
          </a:r>
          <a:r>
            <a:rPr lang="uk-UA" sz="1600" b="1" i="1" kern="1200" dirty="0" smtClean="0">
              <a:solidFill>
                <a:srgbClr val="FFC000"/>
              </a:solidFill>
            </a:rPr>
            <a:t>радіти </a:t>
          </a:r>
          <a:r>
            <a:rPr lang="uk-UA" sz="1600" b="1" kern="1200" dirty="0" smtClean="0">
              <a:solidFill>
                <a:srgbClr val="FFC000"/>
              </a:solidFill>
            </a:rPr>
            <a:t>– </a:t>
          </a:r>
          <a:r>
            <a:rPr lang="uk-UA" sz="1600" b="1" i="1" kern="1200" dirty="0" smtClean="0">
              <a:solidFill>
                <a:srgbClr val="FFC000"/>
              </a:solidFill>
            </a:rPr>
            <a:t>сумувати</a:t>
          </a:r>
          <a:r>
            <a:rPr lang="uk-UA" sz="1600" b="1" kern="1200" dirty="0" smtClean="0">
              <a:solidFill>
                <a:srgbClr val="FFC000"/>
              </a:solidFill>
            </a:rPr>
            <a:t>, </a:t>
          </a:r>
          <a:r>
            <a:rPr lang="uk-UA" sz="1600" b="1" i="1" kern="1200" dirty="0" smtClean="0">
              <a:solidFill>
                <a:srgbClr val="FFC000"/>
              </a:solidFill>
            </a:rPr>
            <a:t>геніальний </a:t>
          </a:r>
          <a:r>
            <a:rPr lang="uk-UA" sz="1600" b="1" kern="1200" dirty="0" smtClean="0">
              <a:solidFill>
                <a:srgbClr val="FFC000"/>
              </a:solidFill>
            </a:rPr>
            <a:t>– </a:t>
          </a:r>
          <a:r>
            <a:rPr lang="uk-UA" sz="1600" b="1" i="1" kern="1200" dirty="0" smtClean="0">
              <a:solidFill>
                <a:srgbClr val="FFC000"/>
              </a:solidFill>
            </a:rPr>
            <a:t>бездарний</a:t>
          </a:r>
          <a:r>
            <a:rPr lang="uk-UA" sz="1600" b="1" kern="1200" dirty="0" smtClean="0">
              <a:solidFill>
                <a:srgbClr val="FFC000"/>
              </a:solidFill>
            </a:rPr>
            <a:t>, </a:t>
          </a:r>
          <a:r>
            <a:rPr lang="uk-UA" sz="1600" b="1" i="1" kern="1200" dirty="0" smtClean="0">
              <a:solidFill>
                <a:srgbClr val="FFC000"/>
              </a:solidFill>
            </a:rPr>
            <a:t>егоїст </a:t>
          </a:r>
          <a:r>
            <a:rPr lang="uk-UA" sz="1600" b="1" kern="1200" dirty="0" smtClean="0">
              <a:solidFill>
                <a:srgbClr val="FFC000"/>
              </a:solidFill>
            </a:rPr>
            <a:t>– </a:t>
          </a:r>
          <a:r>
            <a:rPr lang="uk-UA" sz="1600" b="1" i="1" kern="1200" dirty="0" smtClean="0">
              <a:solidFill>
                <a:srgbClr val="FFC000"/>
              </a:solidFill>
            </a:rPr>
            <a:t>альтруїст</a:t>
          </a:r>
          <a:endParaRPr lang="ru-RU" sz="1600" b="1" kern="1200" dirty="0">
            <a:solidFill>
              <a:srgbClr val="FFC000"/>
            </a:solidFill>
          </a:endParaRPr>
        </a:p>
      </dsp:txBody>
      <dsp:txXfrm>
        <a:off x="1043497" y="2173351"/>
        <a:ext cx="2260911" cy="2380667"/>
      </dsp:txXfrm>
    </dsp:sp>
    <dsp:sp modelId="{F089CED0-4E5E-4383-9103-CCF409A09CA9}">
      <dsp:nvSpPr>
        <dsp:cNvPr id="0" name=""/>
        <dsp:cNvSpPr/>
      </dsp:nvSpPr>
      <dsp:spPr>
        <a:xfrm>
          <a:off x="3652241" y="2173351"/>
          <a:ext cx="2260911" cy="23806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слова потенційно антонімічні (</a:t>
          </a:r>
          <a:r>
            <a:rPr lang="uk-UA" sz="1600" b="1" i="1" kern="1200" dirty="0" smtClean="0">
              <a:solidFill>
                <a:srgbClr val="FFC000"/>
              </a:solidFill>
            </a:rPr>
            <a:t>домашні справи </a:t>
          </a:r>
          <a:r>
            <a:rPr lang="uk-UA" sz="1600" b="1" kern="1200" dirty="0" smtClean="0">
              <a:solidFill>
                <a:srgbClr val="FFC000"/>
              </a:solidFill>
            </a:rPr>
            <a:t>(в Україні) – </a:t>
          </a:r>
          <a:r>
            <a:rPr lang="uk-UA" sz="1600" b="1" i="1" kern="1200" dirty="0" smtClean="0">
              <a:solidFill>
                <a:srgbClr val="FFC000"/>
              </a:solidFill>
            </a:rPr>
            <a:t>європейські справи</a:t>
          </a:r>
          <a:r>
            <a:rPr lang="uk-UA" sz="1600" b="1" kern="1200" dirty="0" smtClean="0">
              <a:solidFill>
                <a:srgbClr val="FFC000"/>
              </a:solidFill>
            </a:rPr>
            <a:t>)</a:t>
          </a:r>
          <a:endParaRPr lang="ru-RU" sz="1600" b="1" kern="1200" dirty="0">
            <a:solidFill>
              <a:srgbClr val="FFC000"/>
            </a:solidFill>
          </a:endParaRPr>
        </a:p>
      </dsp:txBody>
      <dsp:txXfrm>
        <a:off x="3652241" y="2173351"/>
        <a:ext cx="2260911" cy="2380667"/>
      </dsp:txXfrm>
    </dsp:sp>
    <dsp:sp modelId="{289633E2-B6A1-4856-AB65-53A095314140}">
      <dsp:nvSpPr>
        <dsp:cNvPr id="0" name=""/>
        <dsp:cNvSpPr/>
      </dsp:nvSpPr>
      <dsp:spPr>
        <a:xfrm rot="16200000">
          <a:off x="-1095638" y="2333727"/>
          <a:ext cx="3060858" cy="86958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постійні, або </a:t>
          </a:r>
          <a:r>
            <a:rPr lang="uk-UA" sz="1600" b="1" i="1" kern="1200" dirty="0" smtClean="0">
              <a:solidFill>
                <a:srgbClr val="002060"/>
              </a:solidFill>
            </a:rPr>
            <a:t>загальномовні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-964215" y="2683285"/>
        <a:ext cx="2798011" cy="433313"/>
      </dsp:txXfrm>
    </dsp:sp>
    <dsp:sp modelId="{495A2E33-6CEF-45CF-84A7-94AB949895FC}">
      <dsp:nvSpPr>
        <dsp:cNvPr id="0" name=""/>
        <dsp:cNvSpPr/>
      </dsp:nvSpPr>
      <dsp:spPr>
        <a:xfrm rot="5400000">
          <a:off x="4991431" y="3524061"/>
          <a:ext cx="3060858" cy="86958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-2669802"/>
            <a:satOff val="-11171"/>
            <a:lumOff val="109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002060"/>
              </a:solidFill>
            </a:rPr>
            <a:t>контекстуальні </a:t>
          </a:r>
          <a:r>
            <a:rPr lang="uk-UA" sz="1600" b="1" kern="1200" dirty="0" smtClean="0">
              <a:solidFill>
                <a:srgbClr val="002060"/>
              </a:solidFill>
            </a:rPr>
            <a:t>(авторські) –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122855" y="3610772"/>
        <a:ext cx="2798011" cy="43331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D6D4E-3B22-4704-B38E-B62539C1231C}">
      <dsp:nvSpPr>
        <dsp:cNvPr id="0" name=""/>
        <dsp:cNvSpPr/>
      </dsp:nvSpPr>
      <dsp:spPr>
        <a:xfrm>
          <a:off x="3912699" y="2684462"/>
          <a:ext cx="669182" cy="1275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91" y="0"/>
              </a:lnTo>
              <a:lnTo>
                <a:pt x="334591" y="1275119"/>
              </a:lnTo>
              <a:lnTo>
                <a:pt x="669182" y="12751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11289" y="3286021"/>
        <a:ext cx="72002" cy="72002"/>
      </dsp:txXfrm>
    </dsp:sp>
    <dsp:sp modelId="{A46627D2-EC5D-4D03-87F0-840D33FC967E}">
      <dsp:nvSpPr>
        <dsp:cNvPr id="0" name=""/>
        <dsp:cNvSpPr/>
      </dsp:nvSpPr>
      <dsp:spPr>
        <a:xfrm>
          <a:off x="3912699" y="2638742"/>
          <a:ext cx="669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18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30561" y="2667732"/>
        <a:ext cx="33459" cy="33459"/>
      </dsp:txXfrm>
    </dsp:sp>
    <dsp:sp modelId="{F6696261-F138-465F-A292-2B6797C75E27}">
      <dsp:nvSpPr>
        <dsp:cNvPr id="0" name=""/>
        <dsp:cNvSpPr/>
      </dsp:nvSpPr>
      <dsp:spPr>
        <a:xfrm>
          <a:off x="3912699" y="1409342"/>
          <a:ext cx="669182" cy="1275119"/>
        </a:xfrm>
        <a:custGeom>
          <a:avLst/>
          <a:gdLst/>
          <a:ahLst/>
          <a:cxnLst/>
          <a:rect l="0" t="0" r="0" b="0"/>
          <a:pathLst>
            <a:path>
              <a:moveTo>
                <a:pt x="0" y="1275119"/>
              </a:moveTo>
              <a:lnTo>
                <a:pt x="334591" y="1275119"/>
              </a:lnTo>
              <a:lnTo>
                <a:pt x="334591" y="0"/>
              </a:lnTo>
              <a:lnTo>
                <a:pt x="66918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11289" y="2010901"/>
        <a:ext cx="72002" cy="72002"/>
      </dsp:txXfrm>
    </dsp:sp>
    <dsp:sp modelId="{FEFEE361-2EE3-4CC3-921F-6B91592F417B}">
      <dsp:nvSpPr>
        <dsp:cNvPr id="0" name=""/>
        <dsp:cNvSpPr/>
      </dsp:nvSpPr>
      <dsp:spPr>
        <a:xfrm rot="16200000">
          <a:off x="718189" y="2174414"/>
          <a:ext cx="5368925" cy="1020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bg1"/>
              </a:solidFill>
            </a:rPr>
            <a:t>Стилістика антонімів</a:t>
          </a:r>
          <a:endParaRPr lang="ru-RU" sz="3800" b="1" kern="1200" dirty="0">
            <a:solidFill>
              <a:schemeClr val="bg1"/>
            </a:solidFill>
          </a:endParaRPr>
        </a:p>
      </dsp:txBody>
      <dsp:txXfrm>
        <a:off x="718189" y="2174414"/>
        <a:ext cx="5368925" cy="1020095"/>
      </dsp:txXfrm>
    </dsp:sp>
    <dsp:sp modelId="{81C11004-865A-4265-A1CA-14994833CDF7}">
      <dsp:nvSpPr>
        <dsp:cNvPr id="0" name=""/>
        <dsp:cNvSpPr/>
      </dsp:nvSpPr>
      <dsp:spPr>
        <a:xfrm>
          <a:off x="4581882" y="899294"/>
          <a:ext cx="3345914" cy="10200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i="1" kern="1200" dirty="0" smtClean="0">
              <a:solidFill>
                <a:schemeClr val="bg1"/>
              </a:solidFill>
            </a:rPr>
            <a:t>антитеза</a:t>
          </a:r>
          <a:endParaRPr lang="ru-RU" sz="3400" b="1" kern="1200" dirty="0">
            <a:solidFill>
              <a:schemeClr val="bg1"/>
            </a:solidFill>
          </a:endParaRPr>
        </a:p>
      </dsp:txBody>
      <dsp:txXfrm>
        <a:off x="4581882" y="899294"/>
        <a:ext cx="3345914" cy="1020095"/>
      </dsp:txXfrm>
    </dsp:sp>
    <dsp:sp modelId="{638FA5CA-BED1-4A1B-9D8C-714AAD3098A4}">
      <dsp:nvSpPr>
        <dsp:cNvPr id="0" name=""/>
        <dsp:cNvSpPr/>
      </dsp:nvSpPr>
      <dsp:spPr>
        <a:xfrm>
          <a:off x="4581882" y="2174414"/>
          <a:ext cx="3345914" cy="10200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i="1" kern="1200" dirty="0" smtClean="0">
              <a:solidFill>
                <a:schemeClr val="bg1"/>
              </a:solidFill>
            </a:rPr>
            <a:t>антонімічна іронія</a:t>
          </a:r>
          <a:endParaRPr lang="ru-RU" sz="3400" b="1" kern="1200" dirty="0">
            <a:solidFill>
              <a:schemeClr val="bg1"/>
            </a:solidFill>
          </a:endParaRPr>
        </a:p>
      </dsp:txBody>
      <dsp:txXfrm>
        <a:off x="4581882" y="2174414"/>
        <a:ext cx="3345914" cy="1020095"/>
      </dsp:txXfrm>
    </dsp:sp>
    <dsp:sp modelId="{BF9E5904-2C35-481E-A7E4-8C4378B39185}">
      <dsp:nvSpPr>
        <dsp:cNvPr id="0" name=""/>
        <dsp:cNvSpPr/>
      </dsp:nvSpPr>
      <dsp:spPr>
        <a:xfrm>
          <a:off x="4581882" y="3449534"/>
          <a:ext cx="3345914" cy="10200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chemeClr val="bg1"/>
              </a:solidFill>
            </a:rPr>
            <a:t> </a:t>
          </a:r>
          <a:r>
            <a:rPr lang="uk-UA" sz="3400" b="1" i="1" kern="1200" dirty="0" smtClean="0">
              <a:solidFill>
                <a:schemeClr val="bg1"/>
              </a:solidFill>
            </a:rPr>
            <a:t>оксиморон</a:t>
          </a:r>
          <a:endParaRPr lang="ru-RU" sz="3400" b="1" kern="1200" dirty="0">
            <a:solidFill>
              <a:schemeClr val="bg1"/>
            </a:solidFill>
          </a:endParaRPr>
        </a:p>
      </dsp:txBody>
      <dsp:txXfrm>
        <a:off x="4581882" y="3449534"/>
        <a:ext cx="3345914" cy="102009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64A11-6841-4237-806A-11EC010231F2}">
      <dsp:nvSpPr>
        <dsp:cNvPr id="0" name=""/>
        <dsp:cNvSpPr/>
      </dsp:nvSpPr>
      <dsp:spPr>
        <a:xfrm>
          <a:off x="4068" y="115765"/>
          <a:ext cx="2446213" cy="551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solidFill>
                <a:srgbClr val="C00000"/>
              </a:solidFill>
            </a:rPr>
            <a:t>Антитеза</a:t>
          </a:r>
          <a:r>
            <a:rPr lang="uk-UA" sz="1500" b="1" i="1" kern="1200" dirty="0" smtClean="0">
              <a:solidFill>
                <a:schemeClr val="bg1"/>
              </a:solidFill>
            </a:rPr>
            <a:t> </a:t>
          </a:r>
          <a:r>
            <a:rPr lang="uk-UA" sz="1500" b="1" kern="1200" dirty="0" smtClean="0">
              <a:solidFill>
                <a:schemeClr val="bg1"/>
              </a:solidFill>
            </a:rPr>
            <a:t>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4068" y="115765"/>
        <a:ext cx="2446213" cy="551543"/>
      </dsp:txXfrm>
    </dsp:sp>
    <dsp:sp modelId="{252F59B8-F82C-4332-99B0-73270BDCD2EE}">
      <dsp:nvSpPr>
        <dsp:cNvPr id="0" name=""/>
        <dsp:cNvSpPr/>
      </dsp:nvSpPr>
      <dsp:spPr>
        <a:xfrm>
          <a:off x="4068" y="667309"/>
          <a:ext cx="2446213" cy="4755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>
              <a:solidFill>
                <a:schemeClr val="bg1"/>
              </a:solidFill>
            </a:rPr>
            <a:t>вислів, що характеризується симетричною будовою і підкресленим зіставленням протилежних понять, думок, явищ, почуттів або образів для посилення враження.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4068" y="667309"/>
        <a:ext cx="2446213" cy="4755712"/>
      </dsp:txXfrm>
    </dsp:sp>
    <dsp:sp modelId="{9A3F4AC5-6821-415D-A3AE-2F91C66917BA}">
      <dsp:nvSpPr>
        <dsp:cNvPr id="0" name=""/>
        <dsp:cNvSpPr/>
      </dsp:nvSpPr>
      <dsp:spPr>
        <a:xfrm>
          <a:off x="2792751" y="115765"/>
          <a:ext cx="2446213" cy="551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C00000"/>
              </a:solidFill>
            </a:rPr>
            <a:t>Джерело антитези</a:t>
          </a:r>
          <a:endParaRPr lang="ru-RU" sz="1500" b="1" kern="1200" dirty="0">
            <a:solidFill>
              <a:srgbClr val="C00000"/>
            </a:solidFill>
          </a:endParaRPr>
        </a:p>
      </dsp:txBody>
      <dsp:txXfrm>
        <a:off x="2792751" y="115765"/>
        <a:ext cx="2446213" cy="551543"/>
      </dsp:txXfrm>
    </dsp:sp>
    <dsp:sp modelId="{571DB56A-8B23-4466-9F63-DE1695CE60EE}">
      <dsp:nvSpPr>
        <dsp:cNvPr id="0" name=""/>
        <dsp:cNvSpPr/>
      </dsp:nvSpPr>
      <dsp:spPr>
        <a:xfrm>
          <a:off x="2792751" y="667309"/>
          <a:ext cx="2446213" cy="4755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>
              <a:solidFill>
                <a:schemeClr val="bg1"/>
              </a:solidFill>
            </a:rPr>
            <a:t>антонімічна пара, загальномовна або контекстуальна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2792751" y="667309"/>
        <a:ext cx="2446213" cy="4755712"/>
      </dsp:txXfrm>
    </dsp:sp>
    <dsp:sp modelId="{7A8FA85A-D358-48B4-95BA-384513F13B7F}">
      <dsp:nvSpPr>
        <dsp:cNvPr id="0" name=""/>
        <dsp:cNvSpPr/>
      </dsp:nvSpPr>
      <dsp:spPr>
        <a:xfrm>
          <a:off x="5581434" y="115765"/>
          <a:ext cx="2446213" cy="551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C00000"/>
              </a:solidFill>
            </a:rPr>
            <a:t>Стилістичний потенціал</a:t>
          </a:r>
          <a:endParaRPr lang="ru-RU" sz="1500" b="1" kern="1200" dirty="0">
            <a:solidFill>
              <a:srgbClr val="C00000"/>
            </a:solidFill>
          </a:endParaRPr>
        </a:p>
      </dsp:txBody>
      <dsp:txXfrm>
        <a:off x="5581434" y="115765"/>
        <a:ext cx="2446213" cy="551543"/>
      </dsp:txXfrm>
    </dsp:sp>
    <dsp:sp modelId="{4DBC3415-C4B5-4489-ADEE-E1B33CA7755D}">
      <dsp:nvSpPr>
        <dsp:cNvPr id="0" name=""/>
        <dsp:cNvSpPr/>
      </dsp:nvSpPr>
      <dsp:spPr>
        <a:xfrm>
          <a:off x="5581434" y="667309"/>
          <a:ext cx="2446213" cy="4755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kern="1200" dirty="0" smtClean="0">
              <a:solidFill>
                <a:schemeClr val="bg1"/>
              </a:solidFill>
            </a:rPr>
            <a:t>виразний, дієвий, об’ємний образ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5581434" y="667309"/>
        <a:ext cx="2446213" cy="4755712"/>
      </dsp:txXfrm>
    </dsp:sp>
    <dsp:sp modelId="{0989F61F-2973-4570-949E-72EBD9EDAAAF}">
      <dsp:nvSpPr>
        <dsp:cNvPr id="0" name=""/>
        <dsp:cNvSpPr/>
      </dsp:nvSpPr>
      <dsp:spPr>
        <a:xfrm>
          <a:off x="8370118" y="115765"/>
          <a:ext cx="2446213" cy="551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C00000"/>
              </a:solidFill>
            </a:rPr>
            <a:t>Структура</a:t>
          </a:r>
          <a:endParaRPr lang="ru-RU" sz="1500" b="1" kern="1200" dirty="0">
            <a:solidFill>
              <a:srgbClr val="C00000"/>
            </a:solidFill>
          </a:endParaRPr>
        </a:p>
      </dsp:txBody>
      <dsp:txXfrm>
        <a:off x="8370118" y="115765"/>
        <a:ext cx="2446213" cy="551543"/>
      </dsp:txXfrm>
    </dsp:sp>
    <dsp:sp modelId="{D757A71A-3966-42AE-9B27-171359EC0777}">
      <dsp:nvSpPr>
        <dsp:cNvPr id="0" name=""/>
        <dsp:cNvSpPr/>
      </dsp:nvSpPr>
      <dsp:spPr>
        <a:xfrm>
          <a:off x="8370118" y="667309"/>
          <a:ext cx="2446213" cy="4755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i="1" kern="1200" dirty="0" smtClean="0">
              <a:solidFill>
                <a:schemeClr val="bg1"/>
              </a:solidFill>
            </a:rPr>
            <a:t>проста </a:t>
          </a:r>
          <a:r>
            <a:rPr lang="uk-UA" sz="1500" b="1" kern="1200" dirty="0" smtClean="0">
              <a:solidFill>
                <a:schemeClr val="bg1"/>
              </a:solidFill>
            </a:rPr>
            <a:t>– одна-дві антонімічні пари : </a:t>
          </a:r>
          <a:r>
            <a:rPr lang="uk-UA" sz="1500" b="1" i="1" kern="1200" dirty="0" smtClean="0">
              <a:solidFill>
                <a:schemeClr val="bg1"/>
              </a:solidFill>
            </a:rPr>
            <a:t>Краще гірка правда, ніж солодка брехня </a:t>
          </a:r>
          <a:r>
            <a:rPr lang="uk-UA" sz="1500" b="1" kern="1200" dirty="0" smtClean="0">
              <a:solidFill>
                <a:schemeClr val="bg1"/>
              </a:solidFill>
            </a:rPr>
            <a:t>(Н. </a:t>
          </a:r>
          <a:r>
            <a:rPr lang="uk-UA" sz="1500" b="1" kern="1200" dirty="0" err="1" smtClean="0">
              <a:solidFill>
                <a:schemeClr val="bg1"/>
              </a:solidFill>
            </a:rPr>
            <a:t>тв</a:t>
          </a:r>
          <a:r>
            <a:rPr lang="uk-UA" sz="1500" b="1" kern="1200" dirty="0" smtClean="0">
              <a:solidFill>
                <a:schemeClr val="bg1"/>
              </a:solidFill>
            </a:rPr>
            <a:t>.).</a:t>
          </a:r>
          <a:endParaRPr lang="ru-RU" sz="1500" b="1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1" i="1" kern="1200" dirty="0" smtClean="0">
              <a:solidFill>
                <a:schemeClr val="bg1"/>
              </a:solidFill>
            </a:rPr>
            <a:t>складна </a:t>
          </a:r>
          <a:r>
            <a:rPr lang="uk-UA" sz="1500" b="1" kern="1200" dirty="0" smtClean="0">
              <a:solidFill>
                <a:schemeClr val="bg1"/>
              </a:solidFill>
            </a:rPr>
            <a:t>– система протиставлень, створення ряду односпрямованих антонімічних пар: </a:t>
          </a:r>
          <a:r>
            <a:rPr lang="ru-RU" sz="1500" b="1" i="1" kern="1200" dirty="0" smtClean="0">
              <a:solidFill>
                <a:schemeClr val="bg1"/>
              </a:solidFill>
            </a:rPr>
            <a:t>Добро і зло. Тепло і </a:t>
          </a:r>
          <a:r>
            <a:rPr lang="ru-RU" sz="1500" b="1" i="1" kern="1200" dirty="0" err="1" smtClean="0">
              <a:solidFill>
                <a:schemeClr val="bg1"/>
              </a:solidFill>
            </a:rPr>
            <a:t>лютий</a:t>
          </a:r>
          <a:r>
            <a:rPr lang="ru-RU" sz="1500" b="1" i="1" kern="1200" dirty="0" smtClean="0">
              <a:solidFill>
                <a:schemeClr val="bg1"/>
              </a:solidFill>
            </a:rPr>
            <a:t> холод. Краса й </a:t>
          </a:r>
          <a:r>
            <a:rPr lang="ru-RU" sz="1500" b="1" i="1" kern="1200" dirty="0" err="1" smtClean="0">
              <a:solidFill>
                <a:schemeClr val="bg1"/>
              </a:solidFill>
            </a:rPr>
            <a:t>потворність</a:t>
          </a:r>
          <a:r>
            <a:rPr lang="ru-RU" sz="1500" b="1" i="1" kern="1200" dirty="0" smtClean="0">
              <a:solidFill>
                <a:schemeClr val="bg1"/>
              </a:solidFill>
            </a:rPr>
            <a:t>. </a:t>
          </a:r>
          <a:r>
            <a:rPr lang="ru-RU" sz="1500" b="1" i="1" kern="1200" dirty="0" err="1" smtClean="0">
              <a:solidFill>
                <a:schemeClr val="bg1"/>
              </a:solidFill>
            </a:rPr>
            <a:t>Гіркота</a:t>
          </a:r>
          <a:r>
            <a:rPr lang="ru-RU" sz="1500" b="1" i="1" kern="1200" dirty="0" smtClean="0">
              <a:solidFill>
                <a:schemeClr val="bg1"/>
              </a:solidFill>
            </a:rPr>
            <a:t> і солод. </a:t>
          </a:r>
          <a:r>
            <a:rPr lang="ru-RU" sz="1500" b="1" i="1" kern="1200" dirty="0" err="1" smtClean="0">
              <a:solidFill>
                <a:schemeClr val="bg1"/>
              </a:solidFill>
            </a:rPr>
            <a:t>Надія</a:t>
          </a:r>
          <a:r>
            <a:rPr lang="ru-RU" sz="1500" b="1" i="1" kern="1200" dirty="0" smtClean="0">
              <a:solidFill>
                <a:schemeClr val="bg1"/>
              </a:solidFill>
            </a:rPr>
            <a:t> й </a:t>
          </a:r>
          <a:r>
            <a:rPr lang="ru-RU" sz="1500" b="1" i="1" kern="1200" dirty="0" err="1" smtClean="0">
              <a:solidFill>
                <a:schemeClr val="bg1"/>
              </a:solidFill>
            </a:rPr>
            <a:t>відчай</a:t>
          </a:r>
          <a:r>
            <a:rPr lang="ru-RU" sz="1500" b="1" i="1" kern="1200" dirty="0" smtClean="0">
              <a:solidFill>
                <a:schemeClr val="bg1"/>
              </a:solidFill>
            </a:rPr>
            <a:t>. </a:t>
          </a:r>
          <a:r>
            <a:rPr lang="ru-RU" sz="1500" b="1" i="1" kern="1200" dirty="0" err="1" smtClean="0">
              <a:solidFill>
                <a:schemeClr val="bg1"/>
              </a:solidFill>
            </a:rPr>
            <a:t>Радість</a:t>
          </a:r>
          <a:r>
            <a:rPr lang="ru-RU" sz="1500" b="1" i="1" kern="1200" dirty="0" smtClean="0">
              <a:solidFill>
                <a:schemeClr val="bg1"/>
              </a:solidFill>
            </a:rPr>
            <a:t> і </a:t>
          </a:r>
          <a:r>
            <a:rPr lang="ru-RU" sz="1500" b="1" i="1" kern="1200" dirty="0" err="1" smtClean="0">
              <a:solidFill>
                <a:schemeClr val="bg1"/>
              </a:solidFill>
            </a:rPr>
            <a:t>біль</a:t>
          </a:r>
          <a:r>
            <a:rPr lang="ru-RU" sz="1500" b="1" i="1" kern="1200" dirty="0" smtClean="0">
              <a:solidFill>
                <a:schemeClr val="bg1"/>
              </a:solidFill>
            </a:rPr>
            <a:t>. </a:t>
          </a:r>
          <a:r>
            <a:rPr lang="ru-RU" sz="1500" b="1" i="1" kern="1200" dirty="0" err="1" smtClean="0">
              <a:solidFill>
                <a:schemeClr val="bg1"/>
              </a:solidFill>
            </a:rPr>
            <a:t>Яскраве</a:t>
          </a:r>
          <a:r>
            <a:rPr lang="ru-RU" sz="1500" b="1" i="1" kern="1200" dirty="0" smtClean="0">
              <a:solidFill>
                <a:schemeClr val="bg1"/>
              </a:solidFill>
            </a:rPr>
            <a:t> </a:t>
          </a:r>
          <a:r>
            <a:rPr lang="ru-RU" sz="1500" b="1" i="1" kern="1200" dirty="0" err="1" smtClean="0">
              <a:solidFill>
                <a:schemeClr val="bg1"/>
              </a:solidFill>
            </a:rPr>
            <a:t>світло</a:t>
          </a:r>
          <a:r>
            <a:rPr lang="ru-RU" sz="1500" b="1" i="1" kern="1200" dirty="0" smtClean="0">
              <a:solidFill>
                <a:schemeClr val="bg1"/>
              </a:solidFill>
            </a:rPr>
            <a:t> і понура </a:t>
          </a:r>
          <a:r>
            <a:rPr lang="ru-RU" sz="1500" b="1" i="1" kern="1200" dirty="0" err="1" smtClean="0">
              <a:solidFill>
                <a:schemeClr val="bg1"/>
              </a:solidFill>
            </a:rPr>
            <a:t>тінь</a:t>
          </a:r>
          <a:r>
            <a:rPr lang="ru-RU" sz="1500" b="1" i="1" kern="1200" dirty="0" smtClean="0">
              <a:solidFill>
                <a:schemeClr val="bg1"/>
              </a:solidFill>
            </a:rPr>
            <a:t>. </a:t>
          </a:r>
          <a:r>
            <a:rPr lang="ru-RU" sz="1500" b="1" i="1" kern="1200" dirty="0" err="1" smtClean="0">
              <a:solidFill>
                <a:schemeClr val="bg1"/>
              </a:solidFill>
            </a:rPr>
            <a:t>Світ</a:t>
          </a:r>
          <a:r>
            <a:rPr lang="ru-RU" sz="1500" b="1" i="1" kern="1200" dirty="0" smtClean="0">
              <a:solidFill>
                <a:schemeClr val="bg1"/>
              </a:solidFill>
            </a:rPr>
            <a:t> на контрастах: </a:t>
          </a:r>
          <a:r>
            <a:rPr lang="ru-RU" sz="1500" b="1" i="1" kern="1200" dirty="0" err="1" smtClean="0">
              <a:solidFill>
                <a:schemeClr val="bg1"/>
              </a:solidFill>
            </a:rPr>
            <a:t>мужність</a:t>
          </a:r>
          <a:r>
            <a:rPr lang="ru-RU" sz="1500" b="1" i="1" kern="1200" dirty="0" smtClean="0">
              <a:solidFill>
                <a:schemeClr val="bg1"/>
              </a:solidFill>
            </a:rPr>
            <a:t> </a:t>
          </a:r>
          <a:r>
            <a:rPr lang="ru-RU" sz="1500" b="1" i="1" kern="1200" dirty="0" err="1" smtClean="0">
              <a:solidFill>
                <a:schemeClr val="bg1"/>
              </a:solidFill>
            </a:rPr>
            <a:t>проти</a:t>
          </a:r>
          <a:r>
            <a:rPr lang="ru-RU" sz="1500" b="1" i="1" kern="1200" dirty="0" smtClean="0">
              <a:solidFill>
                <a:schemeClr val="bg1"/>
              </a:solidFill>
            </a:rPr>
            <a:t> страху </a:t>
          </a:r>
          <a:r>
            <a:rPr lang="ru-RU" sz="1500" b="1" kern="1200" dirty="0" smtClean="0">
              <a:solidFill>
                <a:schemeClr val="bg1"/>
              </a:solidFill>
            </a:rPr>
            <a:t>(В. </a:t>
          </a:r>
          <a:r>
            <a:rPr lang="ru-RU" sz="1500" b="1" kern="1200" dirty="0" err="1" smtClean="0">
              <a:solidFill>
                <a:schemeClr val="bg1"/>
              </a:solidFill>
            </a:rPr>
            <a:t>Базилевський</a:t>
          </a:r>
          <a:r>
            <a:rPr lang="ru-RU" sz="1500" b="1" kern="1200" dirty="0" smtClean="0">
              <a:solidFill>
                <a:schemeClr val="bg1"/>
              </a:solidFill>
            </a:rPr>
            <a:t>).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8370118" y="667309"/>
        <a:ext cx="2446213" cy="475571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9BEE7-64DA-46E6-A08F-BBBF897E5995}">
      <dsp:nvSpPr>
        <dsp:cNvPr id="0" name=""/>
        <dsp:cNvSpPr/>
      </dsp:nvSpPr>
      <dsp:spPr>
        <a:xfrm>
          <a:off x="813792" y="1423167"/>
          <a:ext cx="4882752" cy="2625777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80E89-722A-47D8-9D1B-FD1D03FC2552}">
      <dsp:nvSpPr>
        <dsp:cNvPr id="0" name=""/>
        <dsp:cNvSpPr/>
      </dsp:nvSpPr>
      <dsp:spPr>
        <a:xfrm>
          <a:off x="3255168" y="1701659"/>
          <a:ext cx="651" cy="2068794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41B3C-DB1C-4CC1-A3F8-39324034F717}">
      <dsp:nvSpPr>
        <dsp:cNvPr id="0" name=""/>
        <dsp:cNvSpPr/>
      </dsp:nvSpPr>
      <dsp:spPr>
        <a:xfrm>
          <a:off x="976550" y="1622090"/>
          <a:ext cx="2115859" cy="22279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>
              <a:solidFill>
                <a:schemeClr val="bg1"/>
              </a:solidFill>
            </a:rPr>
            <a:t>гірка радість</a:t>
          </a:r>
          <a:r>
            <a:rPr lang="uk-UA" sz="1300" b="1" kern="1200" dirty="0" smtClean="0">
              <a:solidFill>
                <a:schemeClr val="bg1"/>
              </a:solidFill>
            </a:rPr>
            <a:t>, </a:t>
          </a:r>
          <a:r>
            <a:rPr lang="uk-UA" sz="1300" b="1" i="1" kern="1200" dirty="0" smtClean="0">
              <a:solidFill>
                <a:schemeClr val="bg1"/>
              </a:solidFill>
            </a:rPr>
            <a:t>голосне мовчання</a:t>
          </a:r>
          <a:r>
            <a:rPr lang="uk-UA" sz="1300" b="1" kern="1200" dirty="0" smtClean="0">
              <a:solidFill>
                <a:schemeClr val="bg1"/>
              </a:solidFill>
            </a:rPr>
            <a:t>, </a:t>
          </a:r>
          <a:r>
            <a:rPr lang="uk-UA" sz="1300" b="1" i="1" kern="1200" dirty="0" smtClean="0">
              <a:solidFill>
                <a:schemeClr val="bg1"/>
              </a:solidFill>
            </a:rPr>
            <a:t>жахлива краса</a:t>
          </a:r>
          <a:r>
            <a:rPr lang="uk-UA" sz="1300" b="1" kern="1200" dirty="0" smtClean="0">
              <a:solidFill>
                <a:schemeClr val="bg1"/>
              </a:solidFill>
            </a:rPr>
            <a:t>, </a:t>
          </a:r>
          <a:r>
            <a:rPr lang="uk-UA" sz="1300" b="1" i="1" kern="1200" dirty="0" smtClean="0">
              <a:solidFill>
                <a:schemeClr val="bg1"/>
              </a:solidFill>
            </a:rPr>
            <a:t>маленькі гіганти, невлаштований благоустрій, немирне перемир’я</a:t>
          </a:r>
          <a:r>
            <a:rPr lang="uk-UA" sz="1300" b="1" kern="1200" dirty="0" smtClean="0">
              <a:solidFill>
                <a:schemeClr val="bg1"/>
              </a:solidFill>
            </a:rPr>
            <a:t>, </a:t>
          </a:r>
          <a:r>
            <a:rPr lang="uk-UA" sz="1300" b="1" i="1" kern="1200" dirty="0" smtClean="0">
              <a:solidFill>
                <a:schemeClr val="bg1"/>
              </a:solidFill>
            </a:rPr>
            <a:t>розмова з тишею, розумний дурень</a:t>
          </a:r>
          <a:r>
            <a:rPr lang="uk-UA" sz="1300" b="1" kern="1200" dirty="0" smtClean="0">
              <a:solidFill>
                <a:schemeClr val="bg1"/>
              </a:solidFill>
            </a:rPr>
            <a:t>, </a:t>
          </a:r>
          <a:r>
            <a:rPr lang="uk-UA" sz="1300" b="1" i="1" kern="1200" dirty="0" smtClean="0">
              <a:solidFill>
                <a:schemeClr val="bg1"/>
              </a:solidFill>
            </a:rPr>
            <a:t>фантастична реальність</a:t>
          </a:r>
          <a:r>
            <a:rPr lang="uk-UA" sz="1300" b="1" kern="1200" dirty="0" smtClean="0">
              <a:solidFill>
                <a:schemeClr val="bg1"/>
              </a:solidFill>
            </a:rPr>
            <a:t>, </a:t>
          </a:r>
          <a:r>
            <a:rPr lang="uk-UA" sz="1300" b="1" i="1" kern="1200" dirty="0" smtClean="0">
              <a:solidFill>
                <a:schemeClr val="bg1"/>
              </a:solidFill>
            </a:rPr>
            <a:t>яскраві сутінки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976550" y="1622090"/>
        <a:ext cx="2115859" cy="2227932"/>
      </dsp:txXfrm>
    </dsp:sp>
    <dsp:sp modelId="{A33E9A51-B963-4131-816D-C20B7E5E0D7D}">
      <dsp:nvSpPr>
        <dsp:cNvPr id="0" name=""/>
        <dsp:cNvSpPr/>
      </dsp:nvSpPr>
      <dsp:spPr>
        <a:xfrm>
          <a:off x="3417926" y="1622090"/>
          <a:ext cx="2115859" cy="22279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err="1" smtClean="0">
              <a:solidFill>
                <a:schemeClr val="bg1"/>
              </a:solidFill>
            </a:rPr>
            <a:t>Ні</a:t>
          </a:r>
          <a:r>
            <a:rPr lang="ru-RU" sz="1300" b="1" i="1" kern="1200" dirty="0" smtClean="0">
              <a:solidFill>
                <a:schemeClr val="bg1"/>
              </a:solidFill>
            </a:rPr>
            <a:t>, я хочу </a:t>
          </a:r>
          <a:r>
            <a:rPr lang="ru-RU" sz="1300" b="1" i="1" kern="1200" dirty="0" err="1" smtClean="0">
              <a:solidFill>
                <a:schemeClr val="bg1"/>
              </a:solidFill>
            </a:rPr>
            <a:t>крізь</a:t>
          </a:r>
          <a:r>
            <a:rPr lang="ru-RU" sz="1300" b="1" i="1" kern="1200" dirty="0" smtClean="0">
              <a:solidFill>
                <a:schemeClr val="bg1"/>
              </a:solidFill>
            </a:rPr>
            <a:t> </a:t>
          </a:r>
          <a:r>
            <a:rPr lang="ru-RU" sz="1300" b="1" i="1" kern="1200" dirty="0" err="1" smtClean="0">
              <a:solidFill>
                <a:schemeClr val="bg1"/>
              </a:solidFill>
            </a:rPr>
            <a:t>сльози</a:t>
          </a:r>
          <a:r>
            <a:rPr lang="ru-RU" sz="1300" b="1" i="1" kern="1200" dirty="0" smtClean="0">
              <a:solidFill>
                <a:schemeClr val="bg1"/>
              </a:solidFill>
            </a:rPr>
            <a:t> </a:t>
          </a:r>
          <a:r>
            <a:rPr lang="ru-RU" sz="1300" b="1" i="1" kern="1200" dirty="0" err="1" smtClean="0">
              <a:solidFill>
                <a:schemeClr val="bg1"/>
              </a:solidFill>
            </a:rPr>
            <a:t>сміятись</a:t>
          </a:r>
          <a:r>
            <a:rPr lang="ru-RU" sz="1300" b="1" i="1" kern="1200" dirty="0" smtClean="0">
              <a:solidFill>
                <a:schemeClr val="bg1"/>
              </a:solidFill>
            </a:rPr>
            <a:t>. </a:t>
          </a:r>
          <a:r>
            <a:rPr lang="ru-RU" sz="1300" b="1" i="1" kern="1200" dirty="0" err="1" smtClean="0">
              <a:solidFill>
                <a:schemeClr val="bg1"/>
              </a:solidFill>
            </a:rPr>
            <a:t>Серед</a:t>
          </a:r>
          <a:r>
            <a:rPr lang="ru-RU" sz="1300" b="1" i="1" kern="1200" dirty="0" smtClean="0">
              <a:solidFill>
                <a:schemeClr val="bg1"/>
              </a:solidFill>
            </a:rPr>
            <a:t> лиха </a:t>
          </a:r>
          <a:r>
            <a:rPr lang="ru-RU" sz="1300" b="1" i="1" kern="1200" dirty="0" err="1" smtClean="0">
              <a:solidFill>
                <a:schemeClr val="bg1"/>
              </a:solidFill>
            </a:rPr>
            <a:t>співати</a:t>
          </a:r>
          <a:r>
            <a:rPr lang="ru-RU" sz="1300" b="1" i="1" kern="1200" dirty="0" smtClean="0">
              <a:solidFill>
                <a:schemeClr val="bg1"/>
              </a:solidFill>
            </a:rPr>
            <a:t> </a:t>
          </a:r>
          <a:r>
            <a:rPr lang="ru-RU" sz="1300" b="1" i="1" kern="1200" dirty="0" err="1" smtClean="0">
              <a:solidFill>
                <a:schemeClr val="bg1"/>
              </a:solidFill>
            </a:rPr>
            <a:t>пісні</a:t>
          </a:r>
          <a:r>
            <a:rPr lang="ru-RU" sz="1300" b="1" i="1" kern="1200" dirty="0" smtClean="0">
              <a:solidFill>
                <a:schemeClr val="bg1"/>
              </a:solidFill>
            </a:rPr>
            <a:t>, Без </a:t>
          </a:r>
          <a:r>
            <a:rPr lang="ru-RU" sz="1300" b="1" i="1" kern="1200" dirty="0" err="1" smtClean="0">
              <a:solidFill>
                <a:schemeClr val="bg1"/>
              </a:solidFill>
            </a:rPr>
            <a:t>надії</a:t>
          </a:r>
          <a:r>
            <a:rPr lang="ru-RU" sz="1300" b="1" i="1" kern="1200" dirty="0" smtClean="0">
              <a:solidFill>
                <a:schemeClr val="bg1"/>
              </a:solidFill>
            </a:rPr>
            <a:t> таки </a:t>
          </a:r>
          <a:r>
            <a:rPr lang="ru-RU" sz="1300" b="1" i="1" kern="1200" dirty="0" err="1" smtClean="0">
              <a:solidFill>
                <a:schemeClr val="bg1"/>
              </a:solidFill>
            </a:rPr>
            <a:t>сподіватись</a:t>
          </a:r>
          <a:r>
            <a:rPr lang="ru-RU" sz="1300" b="1" i="1" kern="1200" dirty="0" smtClean="0">
              <a:solidFill>
                <a:schemeClr val="bg1"/>
              </a:solidFill>
            </a:rPr>
            <a:t>, </a:t>
          </a:r>
          <a:r>
            <a:rPr lang="ru-RU" sz="1300" b="1" i="1" kern="1200" dirty="0" err="1" smtClean="0">
              <a:solidFill>
                <a:schemeClr val="bg1"/>
              </a:solidFill>
            </a:rPr>
            <a:t>Жити</a:t>
          </a:r>
          <a:r>
            <a:rPr lang="ru-RU" sz="1300" b="1" i="1" kern="1200" dirty="0" smtClean="0">
              <a:solidFill>
                <a:schemeClr val="bg1"/>
              </a:solidFill>
            </a:rPr>
            <a:t> хочу! </a:t>
          </a:r>
          <a:r>
            <a:rPr lang="ru-RU" sz="1300" b="1" i="1" kern="1200" dirty="0" err="1" smtClean="0">
              <a:solidFill>
                <a:schemeClr val="bg1"/>
              </a:solidFill>
            </a:rPr>
            <a:t>Геть</a:t>
          </a:r>
          <a:r>
            <a:rPr lang="ru-RU" sz="1300" b="1" i="1" kern="1200" dirty="0" smtClean="0">
              <a:solidFill>
                <a:schemeClr val="bg1"/>
              </a:solidFill>
            </a:rPr>
            <a:t> </a:t>
          </a:r>
          <a:r>
            <a:rPr lang="ru-RU" sz="1300" b="1" i="1" kern="1200" dirty="0" err="1" smtClean="0">
              <a:solidFill>
                <a:schemeClr val="bg1"/>
              </a:solidFill>
            </a:rPr>
            <a:t>думи</a:t>
          </a:r>
          <a:r>
            <a:rPr lang="ru-RU" sz="1300" b="1" i="1" kern="1200" dirty="0" smtClean="0">
              <a:solidFill>
                <a:schemeClr val="bg1"/>
              </a:solidFill>
            </a:rPr>
            <a:t> </a:t>
          </a:r>
          <a:r>
            <a:rPr lang="ru-RU" sz="1300" b="1" i="1" kern="1200" dirty="0" err="1" smtClean="0">
              <a:solidFill>
                <a:schemeClr val="bg1"/>
              </a:solidFill>
            </a:rPr>
            <a:t>сумні</a:t>
          </a:r>
          <a:r>
            <a:rPr lang="ru-RU" sz="1300" b="1" i="1" kern="1200" dirty="0" smtClean="0">
              <a:solidFill>
                <a:schemeClr val="bg1"/>
              </a:solidFill>
            </a:rPr>
            <a:t>! </a:t>
          </a:r>
          <a:r>
            <a:rPr lang="ru-RU" sz="1300" b="1" kern="1200" dirty="0" smtClean="0">
              <a:solidFill>
                <a:schemeClr val="bg1"/>
              </a:solidFill>
            </a:rPr>
            <a:t>(Л. </a:t>
          </a:r>
          <a:r>
            <a:rPr lang="ru-RU" sz="1300" b="1" kern="1200" dirty="0" err="1" smtClean="0">
              <a:solidFill>
                <a:schemeClr val="bg1"/>
              </a:solidFill>
            </a:rPr>
            <a:t>Українка</a:t>
          </a:r>
          <a:r>
            <a:rPr lang="ru-RU" sz="1300" b="1" kern="1200" dirty="0" smtClean="0">
              <a:solidFill>
                <a:schemeClr val="bg1"/>
              </a:solidFill>
            </a:rPr>
            <a:t>). 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3417926" y="1622090"/>
        <a:ext cx="2115859" cy="2227932"/>
      </dsp:txXfrm>
    </dsp:sp>
    <dsp:sp modelId="{E7B4B851-434F-467A-8690-754BEDA86F36}">
      <dsp:nvSpPr>
        <dsp:cNvPr id="0" name=""/>
        <dsp:cNvSpPr/>
      </dsp:nvSpPr>
      <dsp:spPr>
        <a:xfrm rot="16200000">
          <a:off x="-1025346" y="1772177"/>
          <a:ext cx="2864484" cy="813792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прості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-902354" y="2099309"/>
        <a:ext cx="2618500" cy="405512"/>
      </dsp:txXfrm>
    </dsp:sp>
    <dsp:sp modelId="{CA99B49D-7702-4792-BDAD-B871EF35008A}">
      <dsp:nvSpPr>
        <dsp:cNvPr id="0" name=""/>
        <dsp:cNvSpPr/>
      </dsp:nvSpPr>
      <dsp:spPr>
        <a:xfrm rot="5400000">
          <a:off x="4671198" y="2886143"/>
          <a:ext cx="2864484" cy="813792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-1643824"/>
            <a:satOff val="-2352"/>
            <a:lumOff val="10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поширені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794190" y="2967291"/>
        <a:ext cx="2618500" cy="405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FCDD3-2761-4A34-BB51-F066BEC0F3FF}">
      <dsp:nvSpPr>
        <dsp:cNvPr id="0" name=""/>
        <dsp:cNvSpPr/>
      </dsp:nvSpPr>
      <dsp:spPr>
        <a:xfrm rot="10800000">
          <a:off x="2084987" y="2603"/>
          <a:ext cx="7195566" cy="109028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78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стилістика лексико-семантичних груп – полісемічних, омонімів, паронімів, синонімів, антонімів</a:t>
          </a:r>
          <a:endParaRPr lang="ru-RU" sz="1400" b="1" kern="1200" dirty="0">
            <a:solidFill>
              <a:schemeClr val="bg1"/>
            </a:solidFill>
          </a:endParaRPr>
        </a:p>
      </dsp:txBody>
      <dsp:txXfrm rot="10800000">
        <a:off x="2357557" y="2603"/>
        <a:ext cx="6922996" cy="1090282"/>
      </dsp:txXfrm>
    </dsp:sp>
    <dsp:sp modelId="{CD61F009-260E-409B-BBF4-5A328E227871}">
      <dsp:nvSpPr>
        <dsp:cNvPr id="0" name=""/>
        <dsp:cNvSpPr/>
      </dsp:nvSpPr>
      <dsp:spPr>
        <a:xfrm>
          <a:off x="1539846" y="2603"/>
          <a:ext cx="1090282" cy="10902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60A9B-8925-4248-9257-0BD99D1B4C45}">
      <dsp:nvSpPr>
        <dsp:cNvPr id="0" name=""/>
        <dsp:cNvSpPr/>
      </dsp:nvSpPr>
      <dsp:spPr>
        <a:xfrm rot="10800000">
          <a:off x="2084987" y="1418343"/>
          <a:ext cx="7195566" cy="10902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78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стилістика іншомовних лексем</a:t>
          </a:r>
          <a:endParaRPr lang="ru-RU" sz="1400" b="1" kern="1200" dirty="0">
            <a:solidFill>
              <a:schemeClr val="bg1"/>
            </a:solidFill>
          </a:endParaRPr>
        </a:p>
      </dsp:txBody>
      <dsp:txXfrm rot="10800000">
        <a:off x="2357557" y="1418343"/>
        <a:ext cx="6922996" cy="1090282"/>
      </dsp:txXfrm>
    </dsp:sp>
    <dsp:sp modelId="{EE010B8D-A023-4A7F-9945-59D304D03FF3}">
      <dsp:nvSpPr>
        <dsp:cNvPr id="0" name=""/>
        <dsp:cNvSpPr/>
      </dsp:nvSpPr>
      <dsp:spPr>
        <a:xfrm>
          <a:off x="1539846" y="1418343"/>
          <a:ext cx="1090282" cy="10902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6A28E-0D46-45C2-B3EC-82AB158D1CDF}">
      <dsp:nvSpPr>
        <dsp:cNvPr id="0" name=""/>
        <dsp:cNvSpPr/>
      </dsp:nvSpPr>
      <dsp:spPr>
        <a:xfrm rot="10800000">
          <a:off x="2084987" y="2834082"/>
          <a:ext cx="7195566" cy="109028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78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теорія і практика використання тропів (тобто слів і сполучень, ужитих образно, переносно), </a:t>
          </a:r>
          <a:endParaRPr lang="ru-RU" sz="1400" b="1" kern="1200" dirty="0">
            <a:solidFill>
              <a:schemeClr val="bg1"/>
            </a:solidFill>
          </a:endParaRPr>
        </a:p>
      </dsp:txBody>
      <dsp:txXfrm rot="10800000">
        <a:off x="2357557" y="2834082"/>
        <a:ext cx="6922996" cy="1090282"/>
      </dsp:txXfrm>
    </dsp:sp>
    <dsp:sp modelId="{F9A5BDEB-4F75-4AE6-AF04-0E90A102B4E7}">
      <dsp:nvSpPr>
        <dsp:cNvPr id="0" name=""/>
        <dsp:cNvSpPr/>
      </dsp:nvSpPr>
      <dsp:spPr>
        <a:xfrm>
          <a:off x="1539846" y="2834082"/>
          <a:ext cx="1090282" cy="10902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76055-007B-43DB-9CAD-512CB95ACCFA}">
      <dsp:nvSpPr>
        <dsp:cNvPr id="0" name=""/>
        <dsp:cNvSpPr/>
      </dsp:nvSpPr>
      <dsp:spPr>
        <a:xfrm rot="10800000">
          <a:off x="2084987" y="4249822"/>
          <a:ext cx="7195566" cy="10902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78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</a:rPr>
            <a:t>Стилістичні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засоби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словесної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виразності</a:t>
          </a:r>
          <a:r>
            <a:rPr lang="ru-RU" sz="1400" b="1" kern="1200" dirty="0" smtClean="0">
              <a:solidFill>
                <a:schemeClr val="bg1"/>
              </a:solidFill>
            </a:rPr>
            <a:t> – метафор, </a:t>
          </a:r>
          <a:r>
            <a:rPr lang="ru-RU" sz="1400" b="1" kern="1200" dirty="0" err="1" smtClean="0">
              <a:solidFill>
                <a:schemeClr val="bg1"/>
              </a:solidFill>
            </a:rPr>
            <a:t>метонімій</a:t>
          </a:r>
          <a:r>
            <a:rPr lang="ru-RU" sz="1400" b="1" kern="1200" dirty="0" smtClean="0">
              <a:solidFill>
                <a:schemeClr val="bg1"/>
              </a:solidFill>
            </a:rPr>
            <a:t>, синекдох, </a:t>
          </a:r>
          <a:r>
            <a:rPr lang="ru-RU" sz="1400" b="1" kern="1200" dirty="0" err="1" smtClean="0">
              <a:solidFill>
                <a:schemeClr val="bg1"/>
              </a:solidFill>
            </a:rPr>
            <a:t>епітетів</a:t>
          </a:r>
          <a:r>
            <a:rPr lang="ru-RU" sz="1400" b="1" kern="1200" dirty="0" smtClean="0">
              <a:solidFill>
                <a:schemeClr val="bg1"/>
              </a:solidFill>
            </a:rPr>
            <a:t>, </a:t>
          </a:r>
          <a:r>
            <a:rPr lang="ru-RU" sz="1400" b="1" kern="1200" dirty="0" err="1" smtClean="0">
              <a:solidFill>
                <a:schemeClr val="bg1"/>
              </a:solidFill>
            </a:rPr>
            <a:t>порівнянь</a:t>
          </a:r>
          <a:r>
            <a:rPr lang="ru-RU" sz="1400" b="1" kern="1200" dirty="0" smtClean="0">
              <a:solidFill>
                <a:schemeClr val="bg1"/>
              </a:solidFill>
            </a:rPr>
            <a:t>, </a:t>
          </a:r>
          <a:r>
            <a:rPr lang="ru-RU" sz="1400" b="1" kern="1200" dirty="0" err="1" smtClean="0">
              <a:solidFill>
                <a:schemeClr val="bg1"/>
              </a:solidFill>
            </a:rPr>
            <a:t>літот</a:t>
          </a:r>
          <a:r>
            <a:rPr lang="ru-RU" sz="1400" b="1" kern="1200" dirty="0" smtClean="0">
              <a:solidFill>
                <a:schemeClr val="bg1"/>
              </a:solidFill>
            </a:rPr>
            <a:t>, </a:t>
          </a:r>
          <a:r>
            <a:rPr lang="ru-RU" sz="1400" b="1" kern="1200" dirty="0" err="1" smtClean="0">
              <a:solidFill>
                <a:schemeClr val="bg1"/>
              </a:solidFill>
            </a:rPr>
            <a:t>гіпербол</a:t>
          </a:r>
          <a:r>
            <a:rPr lang="ru-RU" sz="1400" b="1" kern="1200" dirty="0" smtClean="0">
              <a:solidFill>
                <a:schemeClr val="bg1"/>
              </a:solidFill>
            </a:rPr>
            <a:t>, – </a:t>
          </a:r>
          <a:r>
            <a:rPr lang="ru-RU" sz="1400" b="1" kern="1200" dirty="0" err="1" smtClean="0">
              <a:solidFill>
                <a:schemeClr val="bg1"/>
              </a:solidFill>
            </a:rPr>
            <a:t>що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формуються</a:t>
          </a:r>
          <a:r>
            <a:rPr lang="ru-RU" sz="1400" b="1" kern="1200" dirty="0" smtClean="0">
              <a:solidFill>
                <a:schemeClr val="bg1"/>
              </a:solidFill>
            </a:rPr>
            <a:t> на таких лексико-</a:t>
          </a:r>
          <a:r>
            <a:rPr lang="ru-RU" sz="1400" b="1" kern="1200" dirty="0" err="1" smtClean="0">
              <a:solidFill>
                <a:schemeClr val="bg1"/>
              </a:solidFill>
            </a:rPr>
            <a:t>семантичних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явищах</a:t>
          </a:r>
          <a:r>
            <a:rPr lang="ru-RU" sz="1400" b="1" kern="1200" dirty="0" smtClean="0">
              <a:solidFill>
                <a:schemeClr val="bg1"/>
              </a:solidFill>
            </a:rPr>
            <a:t>, як </a:t>
          </a:r>
          <a:r>
            <a:rPr lang="ru-RU" sz="1400" b="1" kern="1200" dirty="0" err="1" smtClean="0">
              <a:solidFill>
                <a:schemeClr val="bg1"/>
              </a:solidFill>
            </a:rPr>
            <a:t>зміни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семантичної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структури</a:t>
          </a:r>
          <a:r>
            <a:rPr lang="ru-RU" sz="1400" b="1" kern="1200" dirty="0" smtClean="0">
              <a:solidFill>
                <a:schemeClr val="bg1"/>
              </a:solidFill>
            </a:rPr>
            <a:t> слова (</a:t>
          </a:r>
          <a:r>
            <a:rPr lang="ru-RU" sz="1400" b="1" kern="1200" dirty="0" err="1" smtClean="0">
              <a:solidFill>
                <a:schemeClr val="bg1"/>
              </a:solidFill>
            </a:rPr>
            <a:t>функціональні</a:t>
          </a:r>
          <a:r>
            <a:rPr lang="ru-RU" sz="1400" b="1" kern="1200" dirty="0" smtClean="0">
              <a:solidFill>
                <a:schemeClr val="bg1"/>
              </a:solidFill>
            </a:rPr>
            <a:t> переноси, </a:t>
          </a:r>
          <a:r>
            <a:rPr lang="ru-RU" sz="1400" b="1" kern="1200" dirty="0" err="1" smtClean="0">
              <a:solidFill>
                <a:schemeClr val="bg1"/>
              </a:solidFill>
            </a:rPr>
            <a:t>розширення</a:t>
          </a:r>
          <a:r>
            <a:rPr lang="ru-RU" sz="1400" b="1" kern="1200" dirty="0" smtClean="0">
              <a:solidFill>
                <a:schemeClr val="bg1"/>
              </a:solidFill>
            </a:rPr>
            <a:t> / </a:t>
          </a:r>
          <a:r>
            <a:rPr lang="ru-RU" sz="1400" b="1" kern="1200" dirty="0" err="1" smtClean="0">
              <a:solidFill>
                <a:schemeClr val="bg1"/>
              </a:solidFill>
            </a:rPr>
            <a:t>звуження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значень</a:t>
          </a:r>
          <a:r>
            <a:rPr lang="ru-RU" sz="1400" b="1" kern="1200" dirty="0" smtClean="0">
              <a:solidFill>
                <a:schemeClr val="bg1"/>
              </a:solidFill>
            </a:rPr>
            <a:t>, </a:t>
          </a:r>
          <a:r>
            <a:rPr lang="ru-RU" sz="1400" b="1" kern="1200" dirty="0" err="1" smtClean="0">
              <a:solidFill>
                <a:schemeClr val="bg1"/>
              </a:solidFill>
            </a:rPr>
            <a:t>заміни</a:t>
          </a:r>
          <a:r>
            <a:rPr lang="ru-RU" sz="1400" b="1" kern="1200" dirty="0" smtClean="0">
              <a:solidFill>
                <a:schemeClr val="bg1"/>
              </a:solidFill>
            </a:rPr>
            <a:t>, </a:t>
          </a:r>
          <a:r>
            <a:rPr lang="ru-RU" sz="1400" kern="1200" dirty="0" err="1" smtClean="0"/>
            <a:t>заміщення</a:t>
          </a:r>
          <a:r>
            <a:rPr lang="ru-RU" sz="1400" kern="1200" dirty="0" smtClean="0"/>
            <a:t>).</a:t>
          </a:r>
          <a:endParaRPr lang="ru-RU" sz="1400" kern="1200" dirty="0"/>
        </a:p>
      </dsp:txBody>
      <dsp:txXfrm rot="10800000">
        <a:off x="2357557" y="4249822"/>
        <a:ext cx="6922996" cy="1090282"/>
      </dsp:txXfrm>
    </dsp:sp>
    <dsp:sp modelId="{84CE04A7-7370-47FC-8CBD-154F51DA1FFF}">
      <dsp:nvSpPr>
        <dsp:cNvPr id="0" name=""/>
        <dsp:cNvSpPr/>
      </dsp:nvSpPr>
      <dsp:spPr>
        <a:xfrm>
          <a:off x="1539846" y="4249822"/>
          <a:ext cx="1090282" cy="10902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4D0DA-91F5-4906-8F85-53279A9F2155}">
      <dsp:nvSpPr>
        <dsp:cNvPr id="0" name=""/>
        <dsp:cNvSpPr/>
      </dsp:nvSpPr>
      <dsp:spPr>
        <a:xfrm>
          <a:off x="0" y="266683"/>
          <a:ext cx="758008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36A3E-4E59-4734-B01C-ED2EB62F2BB1}">
      <dsp:nvSpPr>
        <dsp:cNvPr id="0" name=""/>
        <dsp:cNvSpPr/>
      </dsp:nvSpPr>
      <dsp:spPr>
        <a:xfrm>
          <a:off x="418193" y="143513"/>
          <a:ext cx="5306059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56" tIns="0" rIns="20055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err="1" smtClean="0">
              <a:solidFill>
                <a:schemeClr val="bg1"/>
              </a:solidFill>
            </a:rPr>
            <a:t>епітет</a:t>
          </a:r>
          <a:r>
            <a:rPr lang="ru-RU" sz="1100" b="1" kern="1200" dirty="0" smtClean="0">
              <a:solidFill>
                <a:schemeClr val="bg1"/>
              </a:solidFill>
            </a:rPr>
            <a:t>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34045" y="159365"/>
        <a:ext cx="5274355" cy="293016"/>
      </dsp:txXfrm>
    </dsp:sp>
    <dsp:sp modelId="{83A5D409-8C21-4106-88AC-8F16CA6D97A3}">
      <dsp:nvSpPr>
        <dsp:cNvPr id="0" name=""/>
        <dsp:cNvSpPr/>
      </dsp:nvSpPr>
      <dsp:spPr>
        <a:xfrm>
          <a:off x="0" y="765643"/>
          <a:ext cx="758008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42C23-0FAD-4875-99A2-5C42966E86E8}">
      <dsp:nvSpPr>
        <dsp:cNvPr id="0" name=""/>
        <dsp:cNvSpPr/>
      </dsp:nvSpPr>
      <dsp:spPr>
        <a:xfrm>
          <a:off x="379004" y="603283"/>
          <a:ext cx="5306059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56" tIns="0" rIns="20055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bg1"/>
              </a:solidFill>
            </a:rPr>
            <a:t>метафора</a:t>
          </a:r>
          <a:r>
            <a:rPr lang="ru-RU" sz="1100" b="1" kern="1200" dirty="0" smtClean="0">
              <a:solidFill>
                <a:schemeClr val="bg1"/>
              </a:solidFill>
            </a:rPr>
            <a:t>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94856" y="619135"/>
        <a:ext cx="5274355" cy="293016"/>
      </dsp:txXfrm>
    </dsp:sp>
    <dsp:sp modelId="{1300DA17-675B-4FF3-949A-0821353490DA}">
      <dsp:nvSpPr>
        <dsp:cNvPr id="0" name=""/>
        <dsp:cNvSpPr/>
      </dsp:nvSpPr>
      <dsp:spPr>
        <a:xfrm>
          <a:off x="0" y="1264603"/>
          <a:ext cx="758008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05ECE-23BB-411C-BBD0-C73FD79C9AE9}">
      <dsp:nvSpPr>
        <dsp:cNvPr id="0" name=""/>
        <dsp:cNvSpPr/>
      </dsp:nvSpPr>
      <dsp:spPr>
        <a:xfrm>
          <a:off x="379004" y="1102243"/>
          <a:ext cx="5306059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56" tIns="0" rIns="20055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err="1" smtClean="0">
              <a:solidFill>
                <a:schemeClr val="bg1"/>
              </a:solidFill>
            </a:rPr>
            <a:t>персоніфікація</a:t>
          </a:r>
          <a:r>
            <a:rPr lang="ru-RU" sz="1100" b="1" kern="1200" dirty="0" smtClean="0">
              <a:solidFill>
                <a:schemeClr val="bg1"/>
              </a:solidFill>
            </a:rPr>
            <a:t>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94856" y="1118095"/>
        <a:ext cx="5274355" cy="293016"/>
      </dsp:txXfrm>
    </dsp:sp>
    <dsp:sp modelId="{A6B452BD-98B9-4DDF-8450-CA19506AED3A}">
      <dsp:nvSpPr>
        <dsp:cNvPr id="0" name=""/>
        <dsp:cNvSpPr/>
      </dsp:nvSpPr>
      <dsp:spPr>
        <a:xfrm>
          <a:off x="0" y="1763563"/>
          <a:ext cx="758008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96B99-8831-4146-BB14-3A45BCA9BAD4}">
      <dsp:nvSpPr>
        <dsp:cNvPr id="0" name=""/>
        <dsp:cNvSpPr/>
      </dsp:nvSpPr>
      <dsp:spPr>
        <a:xfrm>
          <a:off x="379004" y="1601203"/>
          <a:ext cx="5306059" cy="32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56" tIns="0" rIns="20055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err="1" smtClean="0">
              <a:solidFill>
                <a:schemeClr val="bg1"/>
              </a:solidFill>
            </a:rPr>
            <a:t>метонімія</a:t>
          </a:r>
          <a:r>
            <a:rPr lang="ru-RU" sz="1100" b="1" kern="1200" dirty="0" smtClean="0">
              <a:solidFill>
                <a:schemeClr val="bg1"/>
              </a:solidFill>
            </a:rPr>
            <a:t>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94856" y="1617055"/>
        <a:ext cx="5274355" cy="293016"/>
      </dsp:txXfrm>
    </dsp:sp>
    <dsp:sp modelId="{3AD58190-2C67-4D14-9912-9990D37495EC}">
      <dsp:nvSpPr>
        <dsp:cNvPr id="0" name=""/>
        <dsp:cNvSpPr/>
      </dsp:nvSpPr>
      <dsp:spPr>
        <a:xfrm>
          <a:off x="0" y="2262523"/>
          <a:ext cx="758008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91BDF-F470-47C4-AAE5-71CF8D11D2F9}">
      <dsp:nvSpPr>
        <dsp:cNvPr id="0" name=""/>
        <dsp:cNvSpPr/>
      </dsp:nvSpPr>
      <dsp:spPr>
        <a:xfrm>
          <a:off x="379004" y="2100163"/>
          <a:ext cx="5306059" cy="3247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56" tIns="0" rIns="20055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bg1"/>
              </a:solidFill>
            </a:rPr>
            <a:t>синекдоха</a:t>
          </a:r>
          <a:r>
            <a:rPr lang="ru-RU" sz="1100" b="1" kern="1200" dirty="0" smtClean="0">
              <a:solidFill>
                <a:schemeClr val="bg1"/>
              </a:solidFill>
            </a:rPr>
            <a:t>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94856" y="2116015"/>
        <a:ext cx="5274355" cy="293016"/>
      </dsp:txXfrm>
    </dsp:sp>
    <dsp:sp modelId="{C943E2FF-0EE6-48AA-BE73-9256FF6B05ED}">
      <dsp:nvSpPr>
        <dsp:cNvPr id="0" name=""/>
        <dsp:cNvSpPr/>
      </dsp:nvSpPr>
      <dsp:spPr>
        <a:xfrm>
          <a:off x="0" y="2761483"/>
          <a:ext cx="758008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7D412-346D-48D5-8316-59AF5DFCCDE3}">
      <dsp:nvSpPr>
        <dsp:cNvPr id="0" name=""/>
        <dsp:cNvSpPr/>
      </dsp:nvSpPr>
      <dsp:spPr>
        <a:xfrm>
          <a:off x="379004" y="2599123"/>
          <a:ext cx="5306059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56" tIns="0" rIns="20055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err="1" smtClean="0">
              <a:solidFill>
                <a:schemeClr val="bg1"/>
              </a:solidFill>
            </a:rPr>
            <a:t>порівняння</a:t>
          </a:r>
          <a:r>
            <a:rPr lang="ru-RU" sz="1100" b="1" kern="1200" dirty="0" smtClean="0">
              <a:solidFill>
                <a:schemeClr val="bg1"/>
              </a:solidFill>
            </a:rPr>
            <a:t>,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94856" y="2614975"/>
        <a:ext cx="5274355" cy="293016"/>
      </dsp:txXfrm>
    </dsp:sp>
    <dsp:sp modelId="{5C528BB4-E23E-4A83-B276-8E1541B30FE3}">
      <dsp:nvSpPr>
        <dsp:cNvPr id="0" name=""/>
        <dsp:cNvSpPr/>
      </dsp:nvSpPr>
      <dsp:spPr>
        <a:xfrm>
          <a:off x="0" y="3260443"/>
          <a:ext cx="758008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7B890-9A3E-4BA0-BABF-E84ED810F45F}">
      <dsp:nvSpPr>
        <dsp:cNvPr id="0" name=""/>
        <dsp:cNvSpPr/>
      </dsp:nvSpPr>
      <dsp:spPr>
        <a:xfrm>
          <a:off x="379004" y="3098083"/>
          <a:ext cx="5306059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56" tIns="0" rIns="20055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i="1" kern="1200" dirty="0" err="1" smtClean="0">
              <a:solidFill>
                <a:schemeClr val="bg1"/>
              </a:solidFill>
            </a:rPr>
            <a:t>літота</a:t>
          </a:r>
          <a:r>
            <a:rPr lang="ru-RU" sz="1100" b="1" kern="1200" dirty="0" smtClean="0">
              <a:solidFill>
                <a:schemeClr val="bg1"/>
              </a:solidFill>
            </a:rPr>
            <a:t>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94856" y="3113935"/>
        <a:ext cx="5274355" cy="293016"/>
      </dsp:txXfrm>
    </dsp:sp>
    <dsp:sp modelId="{E2C9F7FA-CA3F-4973-92B5-C5B75A29A625}">
      <dsp:nvSpPr>
        <dsp:cNvPr id="0" name=""/>
        <dsp:cNvSpPr/>
      </dsp:nvSpPr>
      <dsp:spPr>
        <a:xfrm>
          <a:off x="0" y="3759403"/>
          <a:ext cx="758008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B8367-5AFD-40F5-91AB-1E13DCE2D1D0}">
      <dsp:nvSpPr>
        <dsp:cNvPr id="0" name=""/>
        <dsp:cNvSpPr/>
      </dsp:nvSpPr>
      <dsp:spPr>
        <a:xfrm>
          <a:off x="379004" y="3597043"/>
          <a:ext cx="5306059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556" tIns="0" rIns="20055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err="1" smtClean="0">
              <a:solidFill>
                <a:schemeClr val="bg1"/>
              </a:solidFill>
            </a:rPr>
            <a:t>гіпербола</a:t>
          </a:r>
          <a:r>
            <a:rPr lang="ru-RU" sz="1100" kern="1200" dirty="0" smtClean="0"/>
            <a:t>. </a:t>
          </a:r>
          <a:endParaRPr lang="ru-RU" sz="1100" kern="1200" dirty="0"/>
        </a:p>
      </dsp:txBody>
      <dsp:txXfrm>
        <a:off x="394856" y="3612895"/>
        <a:ext cx="5274355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F01F8-19FE-4252-AFAF-8613912F35CC}">
      <dsp:nvSpPr>
        <dsp:cNvPr id="0" name=""/>
        <dsp:cNvSpPr/>
      </dsp:nvSpPr>
      <dsp:spPr>
        <a:xfrm>
          <a:off x="4830439" y="1759457"/>
          <a:ext cx="2150447" cy="215044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bg1"/>
              </a:solidFill>
            </a:rPr>
            <a:t>художній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5262775" y="2263189"/>
        <a:ext cx="1285775" cy="1105374"/>
      </dsp:txXfrm>
    </dsp:sp>
    <dsp:sp modelId="{D7686FF8-B747-4284-BDCE-82CB8583F53C}">
      <dsp:nvSpPr>
        <dsp:cNvPr id="0" name=""/>
        <dsp:cNvSpPr/>
      </dsp:nvSpPr>
      <dsp:spPr>
        <a:xfrm>
          <a:off x="3579269" y="1251169"/>
          <a:ext cx="1563962" cy="1563962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bg1"/>
              </a:solidFill>
            </a:rPr>
            <a:t>діловий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3973001" y="1647281"/>
        <a:ext cx="776498" cy="771738"/>
      </dsp:txXfrm>
    </dsp:sp>
    <dsp:sp modelId="{AC3695E6-60C5-42AA-B729-2C5062AD1345}">
      <dsp:nvSpPr>
        <dsp:cNvPr id="0" name=""/>
        <dsp:cNvSpPr/>
      </dsp:nvSpPr>
      <dsp:spPr>
        <a:xfrm rot="20700000">
          <a:off x="4455247" y="172195"/>
          <a:ext cx="1532363" cy="1532363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bg1"/>
              </a:solidFill>
            </a:rPr>
            <a:t>науковий</a:t>
          </a:r>
          <a:endParaRPr lang="ru-RU" sz="1300" b="1" kern="1200" dirty="0">
            <a:solidFill>
              <a:schemeClr val="bg1"/>
            </a:solidFill>
          </a:endParaRPr>
        </a:p>
      </dsp:txBody>
      <dsp:txXfrm rot="-20700000">
        <a:off x="4791340" y="508287"/>
        <a:ext cx="860179" cy="860179"/>
      </dsp:txXfrm>
    </dsp:sp>
    <dsp:sp modelId="{605D9ED4-BF65-4E9B-9E0A-47AAE4626E65}">
      <dsp:nvSpPr>
        <dsp:cNvPr id="0" name=""/>
        <dsp:cNvSpPr/>
      </dsp:nvSpPr>
      <dsp:spPr>
        <a:xfrm>
          <a:off x="4661990" y="1436714"/>
          <a:ext cx="2752573" cy="2752573"/>
        </a:xfrm>
        <a:prstGeom prst="circularArrow">
          <a:avLst>
            <a:gd name="adj1" fmla="val 4687"/>
            <a:gd name="adj2" fmla="val 299029"/>
            <a:gd name="adj3" fmla="val 2509108"/>
            <a:gd name="adj4" fmla="val 1587656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DB12C-1937-4966-B2F5-A63C8B665806}">
      <dsp:nvSpPr>
        <dsp:cNvPr id="0" name=""/>
        <dsp:cNvSpPr/>
      </dsp:nvSpPr>
      <dsp:spPr>
        <a:xfrm>
          <a:off x="3302294" y="906344"/>
          <a:ext cx="1999916" cy="19999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DF78C-B8E6-4251-B961-60776521B334}">
      <dsp:nvSpPr>
        <dsp:cNvPr id="0" name=""/>
        <dsp:cNvSpPr/>
      </dsp:nvSpPr>
      <dsp:spPr>
        <a:xfrm>
          <a:off x="4100796" y="-162229"/>
          <a:ext cx="2156312" cy="21563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402FD-6B2F-49BB-93A2-576D26AF521D}">
      <dsp:nvSpPr>
        <dsp:cNvPr id="0" name=""/>
        <dsp:cNvSpPr/>
      </dsp:nvSpPr>
      <dsp:spPr>
        <a:xfrm>
          <a:off x="3702975" y="3316944"/>
          <a:ext cx="2594023" cy="617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644"/>
              </a:lnTo>
              <a:lnTo>
                <a:pt x="2594023" y="420644"/>
              </a:lnTo>
              <a:lnTo>
                <a:pt x="2594023" y="6172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D1A30-4193-4DA9-A5FC-6C0167EF2580}">
      <dsp:nvSpPr>
        <dsp:cNvPr id="0" name=""/>
        <dsp:cNvSpPr/>
      </dsp:nvSpPr>
      <dsp:spPr>
        <a:xfrm>
          <a:off x="3657255" y="3316944"/>
          <a:ext cx="91440" cy="617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2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3FB9E-AC98-40DA-9749-8EEE5E997E00}">
      <dsp:nvSpPr>
        <dsp:cNvPr id="0" name=""/>
        <dsp:cNvSpPr/>
      </dsp:nvSpPr>
      <dsp:spPr>
        <a:xfrm>
          <a:off x="1108952" y="3316944"/>
          <a:ext cx="2594023" cy="617259"/>
        </a:xfrm>
        <a:custGeom>
          <a:avLst/>
          <a:gdLst/>
          <a:ahLst/>
          <a:cxnLst/>
          <a:rect l="0" t="0" r="0" b="0"/>
          <a:pathLst>
            <a:path>
              <a:moveTo>
                <a:pt x="2594023" y="0"/>
              </a:moveTo>
              <a:lnTo>
                <a:pt x="2594023" y="420644"/>
              </a:lnTo>
              <a:lnTo>
                <a:pt x="0" y="420644"/>
              </a:lnTo>
              <a:lnTo>
                <a:pt x="0" y="6172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D13E6-87F7-4BB5-9551-839005F4A5CB}">
      <dsp:nvSpPr>
        <dsp:cNvPr id="0" name=""/>
        <dsp:cNvSpPr/>
      </dsp:nvSpPr>
      <dsp:spPr>
        <a:xfrm>
          <a:off x="2405964" y="1351971"/>
          <a:ext cx="1297011" cy="617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644"/>
              </a:lnTo>
              <a:lnTo>
                <a:pt x="1297011" y="420644"/>
              </a:lnTo>
              <a:lnTo>
                <a:pt x="1297011" y="6172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B442F-947E-4A9B-8095-12184BC5BD27}">
      <dsp:nvSpPr>
        <dsp:cNvPr id="0" name=""/>
        <dsp:cNvSpPr/>
      </dsp:nvSpPr>
      <dsp:spPr>
        <a:xfrm>
          <a:off x="1108952" y="1351971"/>
          <a:ext cx="1297011" cy="617259"/>
        </a:xfrm>
        <a:custGeom>
          <a:avLst/>
          <a:gdLst/>
          <a:ahLst/>
          <a:cxnLst/>
          <a:rect l="0" t="0" r="0" b="0"/>
          <a:pathLst>
            <a:path>
              <a:moveTo>
                <a:pt x="1297011" y="0"/>
              </a:moveTo>
              <a:lnTo>
                <a:pt x="1297011" y="420644"/>
              </a:lnTo>
              <a:lnTo>
                <a:pt x="0" y="420644"/>
              </a:lnTo>
              <a:lnTo>
                <a:pt x="0" y="6172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441D8-0D19-4EE2-AA73-9F793CCD7B98}">
      <dsp:nvSpPr>
        <dsp:cNvPr id="0" name=""/>
        <dsp:cNvSpPr/>
      </dsp:nvSpPr>
      <dsp:spPr>
        <a:xfrm>
          <a:off x="1344772" y="4258"/>
          <a:ext cx="2122382" cy="1347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161F-F524-4F4C-BAAB-B96C3B22A547}">
      <dsp:nvSpPr>
        <dsp:cNvPr id="0" name=""/>
        <dsp:cNvSpPr/>
      </dsp:nvSpPr>
      <dsp:spPr>
        <a:xfrm>
          <a:off x="1580593" y="228287"/>
          <a:ext cx="2122382" cy="1347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омоніми</a:t>
          </a:r>
          <a:endParaRPr lang="ru-RU" sz="1800" kern="1200" dirty="0"/>
        </a:p>
      </dsp:txBody>
      <dsp:txXfrm>
        <a:off x="1620066" y="267760"/>
        <a:ext cx="2043436" cy="1268767"/>
      </dsp:txXfrm>
    </dsp:sp>
    <dsp:sp modelId="{DF9EC854-A852-4545-AE17-C7093815B037}">
      <dsp:nvSpPr>
        <dsp:cNvPr id="0" name=""/>
        <dsp:cNvSpPr/>
      </dsp:nvSpPr>
      <dsp:spPr>
        <a:xfrm>
          <a:off x="47761" y="1969231"/>
          <a:ext cx="2122382" cy="13477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231A0-C778-46C6-89FA-F62CA56AD069}">
      <dsp:nvSpPr>
        <dsp:cNvPr id="0" name=""/>
        <dsp:cNvSpPr/>
      </dsp:nvSpPr>
      <dsp:spPr>
        <a:xfrm>
          <a:off x="283581" y="2193260"/>
          <a:ext cx="2122382" cy="1347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повні</a:t>
          </a:r>
          <a:endParaRPr lang="ru-RU" sz="1800" kern="1200" dirty="0"/>
        </a:p>
      </dsp:txBody>
      <dsp:txXfrm>
        <a:off x="323054" y="2232733"/>
        <a:ext cx="2043436" cy="1268767"/>
      </dsp:txXfrm>
    </dsp:sp>
    <dsp:sp modelId="{656457CD-DB0C-4CB1-A4F0-5CEB87A736EB}">
      <dsp:nvSpPr>
        <dsp:cNvPr id="0" name=""/>
        <dsp:cNvSpPr/>
      </dsp:nvSpPr>
      <dsp:spPr>
        <a:xfrm>
          <a:off x="2641784" y="1969231"/>
          <a:ext cx="2122382" cy="13477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CA3C1-2B3E-4BA7-9562-F24641312774}">
      <dsp:nvSpPr>
        <dsp:cNvPr id="0" name=""/>
        <dsp:cNvSpPr/>
      </dsp:nvSpPr>
      <dsp:spPr>
        <a:xfrm>
          <a:off x="2877604" y="2193260"/>
          <a:ext cx="2122382" cy="1347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часткові</a:t>
          </a:r>
          <a:endParaRPr lang="ru-RU" sz="1800" kern="1200" dirty="0"/>
        </a:p>
      </dsp:txBody>
      <dsp:txXfrm>
        <a:off x="2917077" y="2232733"/>
        <a:ext cx="2043436" cy="1268767"/>
      </dsp:txXfrm>
    </dsp:sp>
    <dsp:sp modelId="{C40BBF9D-30F0-4C37-A388-926B9E186EFB}">
      <dsp:nvSpPr>
        <dsp:cNvPr id="0" name=""/>
        <dsp:cNvSpPr/>
      </dsp:nvSpPr>
      <dsp:spPr>
        <a:xfrm>
          <a:off x="47761" y="3934204"/>
          <a:ext cx="2122382" cy="1347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C8792-A1D4-4FA8-81A1-94B1679154BF}">
      <dsp:nvSpPr>
        <dsp:cNvPr id="0" name=""/>
        <dsp:cNvSpPr/>
      </dsp:nvSpPr>
      <dsp:spPr>
        <a:xfrm>
          <a:off x="283581" y="4158233"/>
          <a:ext cx="2122382" cy="1347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омофони (</a:t>
          </a:r>
          <a:r>
            <a:rPr lang="uk-UA" sz="1800" i="1" kern="1200" dirty="0" smtClean="0"/>
            <a:t>Надія – надія, підвал – під вал</a:t>
          </a:r>
          <a:r>
            <a:rPr lang="uk-UA" sz="1800" kern="1200" dirty="0" smtClean="0"/>
            <a:t>)</a:t>
          </a:r>
          <a:endParaRPr lang="ru-RU" sz="1800" kern="1200" dirty="0"/>
        </a:p>
      </dsp:txBody>
      <dsp:txXfrm>
        <a:off x="323054" y="4197706"/>
        <a:ext cx="2043436" cy="1268767"/>
      </dsp:txXfrm>
    </dsp:sp>
    <dsp:sp modelId="{02A89989-8C10-49C9-AF29-E388BBF4E6EF}">
      <dsp:nvSpPr>
        <dsp:cNvPr id="0" name=""/>
        <dsp:cNvSpPr/>
      </dsp:nvSpPr>
      <dsp:spPr>
        <a:xfrm>
          <a:off x="2641784" y="3934204"/>
          <a:ext cx="2122382" cy="1347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BB662-79F7-4126-AE50-164A81508B97}">
      <dsp:nvSpPr>
        <dsp:cNvPr id="0" name=""/>
        <dsp:cNvSpPr/>
      </dsp:nvSpPr>
      <dsp:spPr>
        <a:xfrm>
          <a:off x="2877604" y="4158233"/>
          <a:ext cx="2122382" cy="1347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омографи (</a:t>
          </a:r>
          <a:r>
            <a:rPr lang="uk-UA" sz="1800" i="1" kern="1200" dirty="0" err="1" smtClean="0"/>
            <a:t>гóвори</a:t>
          </a:r>
          <a:r>
            <a:rPr lang="uk-UA" sz="1800" i="1" kern="1200" dirty="0" smtClean="0"/>
            <a:t> </a:t>
          </a:r>
          <a:r>
            <a:rPr lang="uk-UA" sz="1800" kern="1200" dirty="0" smtClean="0"/>
            <a:t>– </a:t>
          </a:r>
          <a:r>
            <a:rPr lang="uk-UA" sz="1800" i="1" kern="1200" dirty="0" err="1" smtClean="0"/>
            <a:t>говорú</a:t>
          </a:r>
          <a:r>
            <a:rPr lang="uk-UA" sz="1800" i="1" kern="1200" dirty="0" smtClean="0"/>
            <a:t>, плáкати – плакáти</a:t>
          </a:r>
          <a:endParaRPr lang="ru-RU" sz="1800" kern="1200" dirty="0"/>
        </a:p>
      </dsp:txBody>
      <dsp:txXfrm>
        <a:off x="2917077" y="4197706"/>
        <a:ext cx="2043436" cy="1268767"/>
      </dsp:txXfrm>
    </dsp:sp>
    <dsp:sp modelId="{7FE0DD33-61D4-416C-B938-CD7D1E30C103}">
      <dsp:nvSpPr>
        <dsp:cNvPr id="0" name=""/>
        <dsp:cNvSpPr/>
      </dsp:nvSpPr>
      <dsp:spPr>
        <a:xfrm>
          <a:off x="5235807" y="3934204"/>
          <a:ext cx="2122382" cy="1347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DD42A-858B-44B1-A63A-CF5982341366}">
      <dsp:nvSpPr>
        <dsp:cNvPr id="0" name=""/>
        <dsp:cNvSpPr/>
      </dsp:nvSpPr>
      <dsp:spPr>
        <a:xfrm>
          <a:off x="5471628" y="4158233"/>
          <a:ext cx="2122382" cy="1347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омоформи (</a:t>
          </a:r>
          <a:r>
            <a:rPr lang="uk-UA" sz="1800" i="1" kern="1200" dirty="0" smtClean="0"/>
            <a:t>злий, мати</a:t>
          </a:r>
          <a:r>
            <a:rPr lang="uk-UA" sz="1800" kern="1200" dirty="0" smtClean="0"/>
            <a:t>)</a:t>
          </a:r>
          <a:endParaRPr lang="ru-RU" sz="1800" kern="1200" dirty="0"/>
        </a:p>
      </dsp:txBody>
      <dsp:txXfrm>
        <a:off x="5511101" y="4197706"/>
        <a:ext cx="2043436" cy="12687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D8532-1AC2-43CC-B458-7511D6AD4FF7}">
      <dsp:nvSpPr>
        <dsp:cNvPr id="0" name=""/>
        <dsp:cNvSpPr/>
      </dsp:nvSpPr>
      <dsp:spPr>
        <a:xfrm>
          <a:off x="1678641" y="858586"/>
          <a:ext cx="7918184" cy="409206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6A00C-0362-4AF8-9E59-22E2F761E99E}">
      <dsp:nvSpPr>
        <dsp:cNvPr id="0" name=""/>
        <dsp:cNvSpPr/>
      </dsp:nvSpPr>
      <dsp:spPr>
        <a:xfrm>
          <a:off x="1915276" y="1337158"/>
          <a:ext cx="3676950" cy="350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rgbClr val="0070C0"/>
              </a:solidFill>
            </a:rPr>
            <a:t>художній та публіцистичний</a:t>
          </a:r>
          <a:endParaRPr lang="ru-RU" sz="3400" b="1" kern="1200" dirty="0">
            <a:solidFill>
              <a:srgbClr val="0070C0"/>
            </a:solidFill>
          </a:endParaRPr>
        </a:p>
      </dsp:txBody>
      <dsp:txXfrm>
        <a:off x="1915276" y="1337158"/>
        <a:ext cx="3676950" cy="3500715"/>
      </dsp:txXfrm>
    </dsp:sp>
    <dsp:sp modelId="{52555CA6-FE99-40A2-9BE1-689FB6280B64}">
      <dsp:nvSpPr>
        <dsp:cNvPr id="0" name=""/>
        <dsp:cNvSpPr/>
      </dsp:nvSpPr>
      <dsp:spPr>
        <a:xfrm>
          <a:off x="5674139" y="1337158"/>
          <a:ext cx="3676950" cy="350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rgbClr val="FF0000"/>
              </a:solidFill>
            </a:rPr>
            <a:t>діловий та науковий</a:t>
          </a:r>
          <a:endParaRPr lang="ru-RU" sz="3400" b="1" kern="1200" dirty="0">
            <a:solidFill>
              <a:srgbClr val="FF0000"/>
            </a:solidFill>
          </a:endParaRPr>
        </a:p>
      </dsp:txBody>
      <dsp:txXfrm>
        <a:off x="5674139" y="1337158"/>
        <a:ext cx="3676950" cy="3500715"/>
      </dsp:txXfrm>
    </dsp:sp>
    <dsp:sp modelId="{27ED87F1-06E0-4721-B6C5-57DD66943FFF}">
      <dsp:nvSpPr>
        <dsp:cNvPr id="0" name=""/>
        <dsp:cNvSpPr/>
      </dsp:nvSpPr>
      <dsp:spPr>
        <a:xfrm>
          <a:off x="859518" y="39673"/>
          <a:ext cx="1547231" cy="1547231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4DC59-7DBB-461F-B723-4F3F5DD1ADCC}">
      <dsp:nvSpPr>
        <dsp:cNvPr id="0" name=""/>
        <dsp:cNvSpPr/>
      </dsp:nvSpPr>
      <dsp:spPr>
        <a:xfrm>
          <a:off x="8504663" y="596094"/>
          <a:ext cx="1456217" cy="499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42025-0330-46E3-9B50-7FCFEA1D395E}">
      <dsp:nvSpPr>
        <dsp:cNvPr id="0" name=""/>
        <dsp:cNvSpPr/>
      </dsp:nvSpPr>
      <dsp:spPr>
        <a:xfrm>
          <a:off x="5637734" y="1344644"/>
          <a:ext cx="910" cy="334352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CB040-2E7C-4A07-92E8-F7D58F02458A}">
      <dsp:nvSpPr>
        <dsp:cNvPr id="0" name=""/>
        <dsp:cNvSpPr/>
      </dsp:nvSpPr>
      <dsp:spPr>
        <a:xfrm>
          <a:off x="4942374" y="2157588"/>
          <a:ext cx="4295573" cy="328771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u="sng" kern="1200" dirty="0" smtClean="0">
              <a:solidFill>
                <a:schemeClr val="bg1"/>
              </a:solidFill>
            </a:rPr>
            <a:t>можливості семантичного зіставлення чи протиставлення, в основі яких – суперечність між формою і змістом слів, тобто наявності антонімічної суті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5730649" y="2927720"/>
        <a:ext cx="2719023" cy="1689955"/>
      </dsp:txXfrm>
    </dsp:sp>
    <dsp:sp modelId="{7C5A4E96-E70E-411D-9919-BCA17955FAE8}">
      <dsp:nvSpPr>
        <dsp:cNvPr id="0" name=""/>
        <dsp:cNvSpPr/>
      </dsp:nvSpPr>
      <dsp:spPr>
        <a:xfrm>
          <a:off x="722503" y="1121387"/>
          <a:ext cx="4593883" cy="3463680"/>
        </a:xfrm>
        <a:prstGeom prst="gear6">
          <a:avLst/>
        </a:prstGeom>
        <a:solidFill>
          <a:schemeClr val="accent2">
            <a:hueOff val="-922133"/>
            <a:satOff val="5281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solidFill>
                <a:srgbClr val="002060"/>
              </a:solidFill>
            </a:rPr>
            <a:t>Затям</a:t>
          </a:r>
          <a:r>
            <a:rPr lang="uk-UA" sz="1800" b="1" i="1" kern="1200" dirty="0" smtClean="0">
              <a:solidFill>
                <a:srgbClr val="002060"/>
              </a:solidFill>
            </a:rPr>
            <a:t> собі, і замолю Твоє обличчя... Глей і глицю, І цю </a:t>
          </a:r>
          <a:r>
            <a:rPr lang="uk-UA" sz="1800" b="1" i="1" u="sng" kern="1200" dirty="0" err="1" smtClean="0">
              <a:solidFill>
                <a:srgbClr val="002060"/>
              </a:solidFill>
            </a:rPr>
            <a:t>дорóгу</a:t>
          </a:r>
          <a:r>
            <a:rPr lang="uk-UA" sz="1800" b="1" i="1" u="sng" kern="1200" dirty="0" smtClean="0">
              <a:solidFill>
                <a:srgbClr val="002060"/>
              </a:solidFill>
            </a:rPr>
            <a:t> </a:t>
          </a:r>
          <a:r>
            <a:rPr lang="uk-UA" sz="1800" b="1" i="1" u="sng" kern="1200" dirty="0" err="1" smtClean="0">
              <a:solidFill>
                <a:srgbClr val="002060"/>
              </a:solidFill>
            </a:rPr>
            <a:t>дорогý</a:t>
          </a:r>
          <a:r>
            <a:rPr lang="uk-UA" sz="1800" b="1" i="1" u="sng" kern="1200" dirty="0" smtClean="0">
              <a:solidFill>
                <a:srgbClr val="002060"/>
              </a:solidFill>
            </a:rPr>
            <a:t>... </a:t>
          </a:r>
          <a:endParaRPr lang="ru-RU" sz="1800" b="1" u="sng" kern="1200" dirty="0">
            <a:solidFill>
              <a:srgbClr val="002060"/>
            </a:solidFill>
          </a:endParaRPr>
        </a:p>
      </dsp:txBody>
      <dsp:txXfrm>
        <a:off x="1758783" y="1998649"/>
        <a:ext cx="2521323" cy="1709156"/>
      </dsp:txXfrm>
    </dsp:sp>
    <dsp:sp modelId="{4117B43F-720F-4DB4-AB43-E3F2111DF2F5}">
      <dsp:nvSpPr>
        <dsp:cNvPr id="0" name=""/>
        <dsp:cNvSpPr/>
      </dsp:nvSpPr>
      <dsp:spPr>
        <a:xfrm rot="20700000">
          <a:off x="4789538" y="214448"/>
          <a:ext cx="2237378" cy="2237378"/>
        </a:xfrm>
        <a:prstGeom prst="gear6">
          <a:avLst/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У цьому їх стилістична роль</a:t>
          </a:r>
          <a:endParaRPr lang="ru-RU" sz="1500" b="1" kern="1200" dirty="0">
            <a:solidFill>
              <a:schemeClr val="bg1"/>
            </a:solidFill>
          </a:endParaRPr>
        </a:p>
      </dsp:txBody>
      <dsp:txXfrm rot="-20700000">
        <a:off x="5280261" y="705170"/>
        <a:ext cx="1255933" cy="1255933"/>
      </dsp:txXfrm>
    </dsp:sp>
    <dsp:sp modelId="{60A0A3E5-7F5B-4A05-8A81-F96311BA430F}">
      <dsp:nvSpPr>
        <dsp:cNvPr id="0" name=""/>
        <dsp:cNvSpPr/>
      </dsp:nvSpPr>
      <dsp:spPr>
        <a:xfrm>
          <a:off x="5726831" y="1904792"/>
          <a:ext cx="4018986" cy="4018986"/>
        </a:xfrm>
        <a:prstGeom prst="circularArrow">
          <a:avLst>
            <a:gd name="adj1" fmla="val 4688"/>
            <a:gd name="adj2" fmla="val 299029"/>
            <a:gd name="adj3" fmla="val 2543450"/>
            <a:gd name="adj4" fmla="val 1580370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BDFFE-C2DD-43CD-ACA6-955FEE8B6CB4}">
      <dsp:nvSpPr>
        <dsp:cNvPr id="0" name=""/>
        <dsp:cNvSpPr/>
      </dsp:nvSpPr>
      <dsp:spPr>
        <a:xfrm>
          <a:off x="872385" y="598824"/>
          <a:ext cx="2920044" cy="29200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922133"/>
            <a:satOff val="5281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104A9-042B-4373-AC39-4D0A1C582ECD}">
      <dsp:nvSpPr>
        <dsp:cNvPr id="0" name=""/>
        <dsp:cNvSpPr/>
      </dsp:nvSpPr>
      <dsp:spPr>
        <a:xfrm>
          <a:off x="4272010" y="-282121"/>
          <a:ext cx="3148396" cy="31483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431B7-5378-43AF-ABC5-D2183E4EF974}">
      <dsp:nvSpPr>
        <dsp:cNvPr id="0" name=""/>
        <dsp:cNvSpPr/>
      </dsp:nvSpPr>
      <dsp:spPr>
        <a:xfrm rot="16200000">
          <a:off x="1836030" y="1498785"/>
          <a:ext cx="3173707" cy="19394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rgbClr val="FF0000"/>
              </a:solidFill>
            </a:rPr>
            <a:t>Мовні</a:t>
          </a:r>
          <a:r>
            <a:rPr lang="uk-UA" sz="1600" b="1" kern="1200" dirty="0" smtClean="0">
              <a:solidFill>
                <a:srgbClr val="FF0000"/>
              </a:solidFill>
            </a:rPr>
            <a:t>: </a:t>
          </a:r>
          <a:r>
            <a:rPr lang="uk-UA" sz="1600" b="1" i="1" kern="1200" dirty="0" smtClean="0">
              <a:solidFill>
                <a:schemeClr val="bg1"/>
              </a:solidFill>
            </a:rPr>
            <a:t>абонент </a:t>
          </a:r>
          <a:r>
            <a:rPr lang="uk-UA" sz="1600" b="1" kern="1200" dirty="0" smtClean="0">
              <a:solidFill>
                <a:schemeClr val="bg1"/>
              </a:solidFill>
            </a:rPr>
            <a:t>– </a:t>
          </a:r>
          <a:r>
            <a:rPr lang="uk-UA" sz="1600" b="1" i="1" kern="1200" dirty="0" smtClean="0">
              <a:solidFill>
                <a:schemeClr val="bg1"/>
              </a:solidFill>
            </a:rPr>
            <a:t>абонемент</a:t>
          </a:r>
          <a:r>
            <a:rPr lang="uk-UA" sz="1600" b="1" kern="1200" dirty="0" smtClean="0">
              <a:solidFill>
                <a:schemeClr val="bg1"/>
              </a:solidFill>
            </a:rPr>
            <a:t>, </a:t>
          </a:r>
          <a:r>
            <a:rPr lang="uk-UA" sz="1600" b="1" i="1" kern="1200" dirty="0" smtClean="0">
              <a:solidFill>
                <a:schemeClr val="bg1"/>
              </a:solidFill>
            </a:rPr>
            <a:t>ефектний </a:t>
          </a:r>
          <a:r>
            <a:rPr lang="uk-UA" sz="1600" b="1" kern="1200" dirty="0" smtClean="0">
              <a:solidFill>
                <a:schemeClr val="bg1"/>
              </a:solidFill>
            </a:rPr>
            <a:t>– </a:t>
          </a:r>
          <a:r>
            <a:rPr lang="uk-UA" sz="1600" b="1" i="1" kern="1200" dirty="0" err="1" smtClean="0">
              <a:solidFill>
                <a:schemeClr val="bg1"/>
              </a:solidFill>
            </a:rPr>
            <a:t>афектний</a:t>
          </a:r>
          <a:r>
            <a:rPr lang="uk-UA" sz="1600" b="1" kern="1200" dirty="0" smtClean="0">
              <a:solidFill>
                <a:schemeClr val="bg1"/>
              </a:solidFill>
            </a:rPr>
            <a:t>, </a:t>
          </a:r>
          <a:r>
            <a:rPr lang="uk-UA" sz="1600" b="1" i="1" kern="1200" dirty="0" smtClean="0">
              <a:solidFill>
                <a:schemeClr val="bg1"/>
              </a:solidFill>
            </a:rPr>
            <a:t>музичний </a:t>
          </a:r>
          <a:r>
            <a:rPr lang="uk-UA" sz="1600" b="1" kern="1200" dirty="0" smtClean="0">
              <a:solidFill>
                <a:schemeClr val="bg1"/>
              </a:solidFill>
            </a:rPr>
            <a:t>– </a:t>
          </a:r>
          <a:r>
            <a:rPr lang="uk-UA" sz="1600" b="1" i="1" kern="1200" dirty="0" smtClean="0">
              <a:solidFill>
                <a:schemeClr val="bg1"/>
              </a:solidFill>
            </a:rPr>
            <a:t>музикальний.</a:t>
          </a:r>
          <a:r>
            <a:rPr lang="uk-UA" sz="1600" b="1" kern="1200" dirty="0" smtClean="0">
              <a:solidFill>
                <a:schemeClr val="bg1"/>
              </a:solidFill>
            </a:rPr>
            <a:t> </a:t>
          </a:r>
          <a:endParaRPr lang="ru-RU" sz="1600" b="1" kern="1200" dirty="0">
            <a:solidFill>
              <a:schemeClr val="bg1"/>
            </a:solidFill>
          </a:endParaRPr>
        </a:p>
      </dsp:txBody>
      <dsp:txXfrm rot="5400000">
        <a:off x="2547842" y="976361"/>
        <a:ext cx="1844777" cy="2984319"/>
      </dsp:txXfrm>
    </dsp:sp>
    <dsp:sp modelId="{D1384D64-56DF-4C5D-B1DD-2C3A591BF9CF}">
      <dsp:nvSpPr>
        <dsp:cNvPr id="0" name=""/>
        <dsp:cNvSpPr/>
      </dsp:nvSpPr>
      <dsp:spPr>
        <a:xfrm rot="5400000">
          <a:off x="3863570" y="1498785"/>
          <a:ext cx="3173707" cy="19394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-558351"/>
            <a:satOff val="-16974"/>
            <a:lumOff val="93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0070C0"/>
              </a:solidFill>
            </a:rPr>
            <a:t>Контекстуальні: </a:t>
          </a:r>
          <a:r>
            <a:rPr lang="uk-UA" sz="1600" b="1" i="1" kern="1200" dirty="0" smtClean="0">
              <a:solidFill>
                <a:schemeClr val="bg1"/>
              </a:solidFill>
            </a:rPr>
            <a:t>варта </a:t>
          </a:r>
          <a:r>
            <a:rPr lang="uk-UA" sz="1600" b="1" kern="1200" dirty="0" smtClean="0">
              <a:solidFill>
                <a:schemeClr val="bg1"/>
              </a:solidFill>
            </a:rPr>
            <a:t>– </a:t>
          </a:r>
          <a:r>
            <a:rPr lang="uk-UA" sz="1600" b="1" i="1" kern="1200" dirty="0" smtClean="0">
              <a:solidFill>
                <a:schemeClr val="bg1"/>
              </a:solidFill>
            </a:rPr>
            <a:t>вахта</a:t>
          </a:r>
          <a:r>
            <a:rPr lang="uk-UA" sz="1600" b="1" kern="1200" dirty="0" smtClean="0">
              <a:solidFill>
                <a:schemeClr val="bg1"/>
              </a:solidFill>
            </a:rPr>
            <a:t>, </a:t>
          </a:r>
          <a:r>
            <a:rPr lang="uk-UA" sz="1600" b="1" i="1" kern="1200" dirty="0" smtClean="0">
              <a:solidFill>
                <a:schemeClr val="bg1"/>
              </a:solidFill>
            </a:rPr>
            <a:t>дилема </a:t>
          </a:r>
          <a:r>
            <a:rPr lang="uk-UA" sz="1600" b="1" kern="1200" dirty="0" smtClean="0">
              <a:solidFill>
                <a:schemeClr val="bg1"/>
              </a:solidFill>
            </a:rPr>
            <a:t>– </a:t>
          </a:r>
          <a:r>
            <a:rPr lang="uk-UA" sz="1600" b="1" i="1" kern="1200" dirty="0" smtClean="0">
              <a:solidFill>
                <a:schemeClr val="bg1"/>
              </a:solidFill>
            </a:rPr>
            <a:t>проблема</a:t>
          </a:r>
          <a:r>
            <a:rPr lang="uk-UA" sz="1600" b="1" kern="1200" dirty="0" smtClean="0">
              <a:solidFill>
                <a:schemeClr val="bg1"/>
              </a:solidFill>
            </a:rPr>
            <a:t>, </a:t>
          </a:r>
          <a:r>
            <a:rPr lang="uk-UA" sz="1600" b="1" i="1" kern="1200" dirty="0" smtClean="0">
              <a:solidFill>
                <a:schemeClr val="bg1"/>
              </a:solidFill>
            </a:rPr>
            <a:t>компанія </a:t>
          </a:r>
          <a:r>
            <a:rPr lang="uk-UA" sz="1600" b="1" kern="1200" dirty="0" smtClean="0">
              <a:solidFill>
                <a:schemeClr val="bg1"/>
              </a:solidFill>
            </a:rPr>
            <a:t>– </a:t>
          </a:r>
          <a:r>
            <a:rPr lang="uk-UA" sz="1600" b="1" i="1" kern="1200" dirty="0" smtClean="0">
              <a:solidFill>
                <a:schemeClr val="bg1"/>
              </a:solidFill>
            </a:rPr>
            <a:t>кампанія</a:t>
          </a:r>
          <a:r>
            <a:rPr lang="uk-UA" sz="1600" b="1" kern="1200" dirty="0" smtClean="0">
              <a:solidFill>
                <a:schemeClr val="bg1"/>
              </a:solidFill>
            </a:rPr>
            <a:t>, </a:t>
          </a:r>
          <a:r>
            <a:rPr lang="uk-UA" sz="1600" b="1" i="1" kern="1200" dirty="0" smtClean="0">
              <a:solidFill>
                <a:schemeClr val="bg1"/>
              </a:solidFill>
            </a:rPr>
            <a:t>покинь – полинь.</a:t>
          </a:r>
          <a:endParaRPr lang="ru-RU" sz="1600" b="1" kern="1200" dirty="0">
            <a:solidFill>
              <a:schemeClr val="bg1"/>
            </a:solidFill>
          </a:endParaRPr>
        </a:p>
      </dsp:txBody>
      <dsp:txXfrm rot="-5400000">
        <a:off x="4480688" y="976361"/>
        <a:ext cx="1844777" cy="2984319"/>
      </dsp:txXfrm>
    </dsp:sp>
    <dsp:sp modelId="{3F0F0BC6-AE94-48B1-AFE5-42590D92EA9E}">
      <dsp:nvSpPr>
        <dsp:cNvPr id="0" name=""/>
        <dsp:cNvSpPr/>
      </dsp:nvSpPr>
      <dsp:spPr>
        <a:xfrm>
          <a:off x="3463115" y="2909114"/>
          <a:ext cx="2027539" cy="202744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02200-7691-4DDD-907A-B7873D7E0D9A}">
      <dsp:nvSpPr>
        <dsp:cNvPr id="0" name=""/>
        <dsp:cNvSpPr/>
      </dsp:nvSpPr>
      <dsp:spPr>
        <a:xfrm rot="10800000">
          <a:off x="3422686" y="2909108"/>
          <a:ext cx="2027539" cy="202744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znu.edu.ua/course/view.php?id=1680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znu.edu.ua/course/view.php?id=1680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4930" y="3268293"/>
            <a:ext cx="9448800" cy="182509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4400" b="1" dirty="0" smtClean="0">
                <a:solidFill>
                  <a:srgbClr val="FFFF00"/>
                </a:solidFill>
              </a:rPr>
              <a:t/>
            </a:r>
            <a:br>
              <a:rPr lang="uk-UA" sz="4400" b="1" dirty="0" smtClean="0">
                <a:solidFill>
                  <a:srgbClr val="FFFF00"/>
                </a:solidFill>
              </a:rPr>
            </a:br>
            <a:r>
              <a:rPr lang="uk-UA" sz="4400" b="1" dirty="0">
                <a:solidFill>
                  <a:srgbClr val="FFFF00"/>
                </a:solidFill>
              </a:rPr>
              <a:t/>
            </a:r>
            <a:br>
              <a:rPr lang="uk-UA" sz="4400" b="1" dirty="0">
                <a:solidFill>
                  <a:srgbClr val="FFFF00"/>
                </a:solidFill>
              </a:rPr>
            </a:br>
            <a:r>
              <a:rPr lang="uk-UA" sz="4400" b="1" dirty="0" smtClean="0">
                <a:solidFill>
                  <a:srgbClr val="FFFF00"/>
                </a:solidFill>
              </a:rPr>
              <a:t>Тема </a:t>
            </a:r>
            <a:r>
              <a:rPr lang="uk-UA" sz="4400" b="1" dirty="0">
                <a:solidFill>
                  <a:srgbClr val="FFFF00"/>
                </a:solidFill>
              </a:rPr>
              <a:t/>
            </a:r>
            <a:br>
              <a:rPr lang="uk-UA" sz="4400" b="1" dirty="0">
                <a:solidFill>
                  <a:srgbClr val="FFFF00"/>
                </a:solidFill>
              </a:rPr>
            </a:br>
            <a:r>
              <a:rPr lang="uk-UA" sz="4400" dirty="0" smtClean="0">
                <a:solidFill>
                  <a:srgbClr val="FFFF00"/>
                </a:solidFill>
              </a:rPr>
              <a:t> </a:t>
            </a:r>
            <a:r>
              <a:rPr lang="uk-UA" b="1" i="1" dirty="0">
                <a:solidFill>
                  <a:srgbClr val="00B0F0"/>
                </a:solidFill>
              </a:rPr>
              <a:t>Загальна характеристика лексичної стилістики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367709"/>
            <a:ext cx="9448800" cy="685800"/>
          </a:xfrm>
        </p:spPr>
        <p:txBody>
          <a:bodyPr/>
          <a:lstStyle/>
          <a:p>
            <a:r>
              <a:rPr lang="uk-UA" sz="3600" b="1" i="1" dirty="0">
                <a:hlinkClick r:id="rId2" tooltip="Редагувати назву секції"/>
              </a:rPr>
              <a:t>Стилістика рівнів мови</a:t>
            </a:r>
            <a:endParaRPr lang="ru-RU" sz="3600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62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748" y="160338"/>
            <a:ext cx="8610600" cy="162274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2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Стилістичні можливості полісемії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76103"/>
            <a:ext cx="11506200" cy="6257109"/>
          </a:xfrm>
        </p:spPr>
        <p:txBody>
          <a:bodyPr>
            <a:normAutofit/>
          </a:bodyPr>
          <a:lstStyle/>
          <a:p>
            <a:r>
              <a:rPr lang="uk-UA" i="1" dirty="0"/>
              <a:t>Полісемія </a:t>
            </a:r>
            <a:r>
              <a:rPr lang="uk-UA" dirty="0"/>
              <a:t>(багатозначність) – наявність в одного слова двох, кількох чи багатьох пов’язаних між собою значень, що виникли в процесі розвитку первинного </a:t>
            </a:r>
            <a:r>
              <a:rPr lang="uk-UA" dirty="0" smtClean="0"/>
              <a:t>значення: </a:t>
            </a:r>
            <a:r>
              <a:rPr lang="uk-UA" i="1" dirty="0">
                <a:solidFill>
                  <a:srgbClr val="00B0F0"/>
                </a:solidFill>
              </a:rPr>
              <a:t>колесо </a:t>
            </a:r>
            <a:r>
              <a:rPr lang="uk-UA" dirty="0">
                <a:solidFill>
                  <a:srgbClr val="00B0F0"/>
                </a:solidFill>
              </a:rPr>
              <a:t>– </a:t>
            </a:r>
            <a:r>
              <a:rPr lang="uk-UA" i="1" dirty="0">
                <a:solidFill>
                  <a:srgbClr val="00B0F0"/>
                </a:solidFill>
              </a:rPr>
              <a:t>колесо фортуни</a:t>
            </a:r>
            <a:r>
              <a:rPr lang="uk-UA" dirty="0">
                <a:solidFill>
                  <a:srgbClr val="00B0F0"/>
                </a:solidFill>
              </a:rPr>
              <a:t>, </a:t>
            </a:r>
            <a:r>
              <a:rPr lang="uk-UA" i="1" dirty="0">
                <a:solidFill>
                  <a:srgbClr val="00B0F0"/>
                </a:solidFill>
              </a:rPr>
              <a:t>колесо історії</a:t>
            </a:r>
            <a:r>
              <a:rPr lang="uk-UA" dirty="0">
                <a:solidFill>
                  <a:srgbClr val="00B0F0"/>
                </a:solidFill>
              </a:rPr>
              <a:t>, </a:t>
            </a:r>
            <a:r>
              <a:rPr lang="uk-UA" i="1" dirty="0">
                <a:solidFill>
                  <a:srgbClr val="00B0F0"/>
                </a:solidFill>
              </a:rPr>
              <a:t>колесо турбот</a:t>
            </a:r>
            <a:endParaRPr lang="uk-UA" dirty="0" smtClean="0">
              <a:solidFill>
                <a:srgbClr val="00B0F0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400" b="1" dirty="0" err="1" smtClean="0"/>
              <a:t>Відредагуйте</a:t>
            </a:r>
            <a:r>
              <a:rPr lang="ru-RU" sz="2400" b="1" dirty="0" smtClean="0"/>
              <a:t>  </a:t>
            </a:r>
            <a:r>
              <a:rPr lang="ru-RU" sz="2400" b="1" dirty="0" err="1"/>
              <a:t>речення</a:t>
            </a:r>
            <a:r>
              <a:rPr lang="ru-RU" sz="2400" b="1" dirty="0"/>
              <a:t> так,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виділені</a:t>
            </a:r>
            <a:r>
              <a:rPr lang="ru-RU" sz="2400" b="1" dirty="0"/>
              <a:t> слова </a:t>
            </a:r>
            <a:r>
              <a:rPr lang="ru-RU" sz="2400" b="1" dirty="0" err="1"/>
              <a:t>набули</a:t>
            </a:r>
            <a:r>
              <a:rPr lang="ru-RU" sz="2400" b="1" dirty="0"/>
              <a:t> </a:t>
            </a:r>
            <a:r>
              <a:rPr lang="ru-RU" sz="2400" b="1" dirty="0" err="1"/>
              <a:t>чіткого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400" b="1" dirty="0">
                <a:solidFill>
                  <a:srgbClr val="FFFF00"/>
                </a:solidFill>
              </a:rPr>
              <a:t>Хлопчик </a:t>
            </a:r>
            <a:r>
              <a:rPr lang="ru-RU" sz="2400" b="1" dirty="0" err="1">
                <a:solidFill>
                  <a:srgbClr val="FFFF00"/>
                </a:solidFill>
              </a:rPr>
              <a:t>заховав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i="1" dirty="0">
                <a:solidFill>
                  <a:srgbClr val="00B0F0"/>
                </a:solidFill>
              </a:rPr>
              <a:t>ручку</a:t>
            </a:r>
            <a:r>
              <a:rPr lang="ru-RU" sz="2400" b="1" dirty="0">
                <a:solidFill>
                  <a:srgbClr val="FFFF00"/>
                </a:solidFill>
              </a:rPr>
              <a:t>. Упав </a:t>
            </a:r>
            <a:r>
              <a:rPr lang="ru-RU" sz="2400" b="1" i="1" dirty="0">
                <a:solidFill>
                  <a:srgbClr val="00B0F0"/>
                </a:solidFill>
              </a:rPr>
              <a:t>лист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i="1" dirty="0" err="1">
                <a:solidFill>
                  <a:srgbClr val="00B0F0"/>
                </a:solidFill>
              </a:rPr>
              <a:t>Віз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дітей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i="1" dirty="0" err="1">
                <a:solidFill>
                  <a:srgbClr val="00B0F0"/>
                </a:solidFill>
              </a:rPr>
              <a:t>Ніс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хлопця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Мені</a:t>
            </a:r>
            <a:r>
              <a:rPr lang="ru-RU" sz="2400" b="1" dirty="0">
                <a:solidFill>
                  <a:srgbClr val="FFFF00"/>
                </a:solidFill>
              </a:rPr>
              <a:t> не </a:t>
            </a:r>
            <a:r>
              <a:rPr lang="ru-RU" sz="2400" b="1" dirty="0" err="1">
                <a:solidFill>
                  <a:srgbClr val="FFFF00"/>
                </a:solidFill>
              </a:rPr>
              <a:t>подобається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цей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i="1" dirty="0">
                <a:solidFill>
                  <a:srgbClr val="00B0F0"/>
                </a:solidFill>
              </a:rPr>
              <a:t>бал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Нарешті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i="1" dirty="0">
                <a:solidFill>
                  <a:srgbClr val="00B0F0"/>
                </a:solidFill>
              </a:rPr>
              <a:t>став</a:t>
            </a:r>
            <a:r>
              <a:rPr lang="ru-RU" sz="2400" b="1" dirty="0">
                <a:solidFill>
                  <a:srgbClr val="FFFF00"/>
                </a:solidFill>
              </a:rPr>
              <a:t>. Покажи </a:t>
            </a:r>
            <a:r>
              <a:rPr lang="ru-RU" sz="2400" b="1" i="1" dirty="0">
                <a:solidFill>
                  <a:srgbClr val="00B0F0"/>
                </a:solidFill>
              </a:rPr>
              <a:t>косу</a:t>
            </a:r>
            <a:r>
              <a:rPr lang="ru-RU" sz="2400" b="1" dirty="0">
                <a:solidFill>
                  <a:srgbClr val="FFFF00"/>
                </a:solidFill>
              </a:rPr>
              <a:t>. У руках </a:t>
            </a:r>
            <a:r>
              <a:rPr lang="ru-RU" sz="2400" b="1" dirty="0" err="1">
                <a:solidFill>
                  <a:srgbClr val="FFFF00"/>
                </a:solidFill>
              </a:rPr>
              <a:t>тримав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</a:rPr>
              <a:t>ліру</a:t>
            </a:r>
            <a:r>
              <a:rPr lang="ru-RU" sz="2400" b="1" dirty="0">
                <a:solidFill>
                  <a:srgbClr val="00B0F0"/>
                </a:solidFill>
              </a:rPr>
              <a:t>.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i="1" dirty="0">
                <a:solidFill>
                  <a:srgbClr val="00B0F0"/>
                </a:solidFill>
              </a:rPr>
              <a:t>Кадри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були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змінені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i="1" dirty="0" smtClean="0">
                <a:solidFill>
                  <a:srgbClr val="00B0F0"/>
                </a:solidFill>
              </a:rPr>
              <a:t>Стан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віддалявся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від</a:t>
            </a:r>
            <a:r>
              <a:rPr lang="ru-RU" sz="2400" b="1" dirty="0">
                <a:solidFill>
                  <a:srgbClr val="FFFF00"/>
                </a:solidFill>
              </a:rPr>
              <a:t> мене. </a:t>
            </a:r>
          </a:p>
        </p:txBody>
      </p:sp>
      <p:sp>
        <p:nvSpPr>
          <p:cNvPr id="4" name="AutoShape 2" descr="Навчальний курс &quot;Стилістика англійської мови&quot; ( 4 курс) — Вікі Ц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3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365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троп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92777"/>
            <a:ext cx="10820400" cy="5225909"/>
          </a:xfrm>
        </p:spPr>
        <p:txBody>
          <a:bodyPr/>
          <a:lstStyle/>
          <a:p>
            <a:pPr algn="just"/>
            <a:r>
              <a:rPr lang="uk-UA" b="1" i="1" dirty="0"/>
              <a:t>Троп </a:t>
            </a:r>
            <a:r>
              <a:rPr lang="uk-UA" b="1" dirty="0"/>
              <a:t>– мовностилістичний засіб (словесна фігура), який полягає у вживанні слова чи сполучення слів у переносному значенні й при цьому відбувається нарощення змісту і конотації, досягається відповідний </a:t>
            </a:r>
            <a:r>
              <a:rPr lang="uk-UA" b="1" dirty="0" err="1"/>
              <a:t>зображально</a:t>
            </a:r>
            <a:r>
              <a:rPr lang="uk-UA" b="1" dirty="0"/>
              <a:t>-виражальний ефект</a:t>
            </a:r>
            <a:r>
              <a:rPr lang="uk-UA" dirty="0"/>
              <a:t>, наприклад: </a:t>
            </a:r>
            <a:r>
              <a:rPr lang="uk-UA" i="1" dirty="0">
                <a:solidFill>
                  <a:srgbClr val="00B0F0"/>
                </a:solidFill>
              </a:rPr>
              <a:t>золоте серце</a:t>
            </a:r>
            <a:r>
              <a:rPr lang="uk-UA" dirty="0">
                <a:solidFill>
                  <a:srgbClr val="00B0F0"/>
                </a:solidFill>
              </a:rPr>
              <a:t>, </a:t>
            </a:r>
            <a:r>
              <a:rPr lang="uk-UA" i="1" dirty="0">
                <a:solidFill>
                  <a:srgbClr val="00B0F0"/>
                </a:solidFill>
              </a:rPr>
              <a:t>чаєнята брів</a:t>
            </a:r>
            <a:r>
              <a:rPr lang="uk-UA" dirty="0">
                <a:solidFill>
                  <a:srgbClr val="00B0F0"/>
                </a:solidFill>
              </a:rPr>
              <a:t>, </a:t>
            </a:r>
            <a:r>
              <a:rPr lang="uk-UA" i="1" dirty="0">
                <a:solidFill>
                  <a:srgbClr val="00B0F0"/>
                </a:solidFill>
              </a:rPr>
              <a:t>небо </a:t>
            </a:r>
            <a:r>
              <a:rPr lang="uk-UA" i="1" dirty="0" err="1">
                <a:solidFill>
                  <a:srgbClr val="00B0F0"/>
                </a:solidFill>
              </a:rPr>
              <a:t>вмивається</a:t>
            </a:r>
            <a:r>
              <a:rPr lang="uk-UA" dirty="0">
                <a:solidFill>
                  <a:srgbClr val="00B0F0"/>
                </a:solidFill>
              </a:rPr>
              <a:t>, </a:t>
            </a:r>
            <a:r>
              <a:rPr lang="uk-UA" i="1" dirty="0">
                <a:solidFill>
                  <a:srgbClr val="00B0F0"/>
                </a:solidFill>
              </a:rPr>
              <a:t>читаю Шевченка</a:t>
            </a:r>
            <a:r>
              <a:rPr lang="uk-UA" dirty="0">
                <a:solidFill>
                  <a:srgbClr val="00B0F0"/>
                </a:solidFill>
              </a:rPr>
              <a:t>, </a:t>
            </a:r>
            <a:r>
              <a:rPr lang="uk-UA" i="1" dirty="0">
                <a:solidFill>
                  <a:srgbClr val="00B0F0"/>
                </a:solidFill>
              </a:rPr>
              <a:t>село захвилювалось</a:t>
            </a:r>
            <a:r>
              <a:rPr lang="uk-UA" dirty="0">
                <a:solidFill>
                  <a:srgbClr val="00B0F0"/>
                </a:solidFill>
              </a:rPr>
              <a:t>, </a:t>
            </a:r>
            <a:r>
              <a:rPr lang="uk-UA" i="1" dirty="0">
                <a:solidFill>
                  <a:srgbClr val="00B0F0"/>
                </a:solidFill>
              </a:rPr>
              <a:t>ходить уся в шовках </a:t>
            </a:r>
            <a:r>
              <a:rPr lang="uk-UA" dirty="0">
                <a:solidFill>
                  <a:srgbClr val="00B0F0"/>
                </a:solidFill>
              </a:rPr>
              <a:t>тощо.</a:t>
            </a:r>
            <a:endParaRPr lang="ru-RU" dirty="0">
              <a:solidFill>
                <a:srgbClr val="00B0F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0321370"/>
              </p:ext>
            </p:extLst>
          </p:nvPr>
        </p:nvGraphicFramePr>
        <p:xfrm>
          <a:off x="3926115" y="2521131"/>
          <a:ext cx="7580085" cy="414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54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052" y="176544"/>
            <a:ext cx="8610600" cy="129302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Полісемія у різних стилях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069437"/>
              </p:ext>
            </p:extLst>
          </p:nvPr>
        </p:nvGraphicFramePr>
        <p:xfrm>
          <a:off x="685799" y="2308333"/>
          <a:ext cx="10051869" cy="390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2628" y="1015305"/>
            <a:ext cx="107463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Деякі місцеві посадовці так і </a:t>
            </a:r>
            <a:r>
              <a:rPr lang="uk-UA" i="1" dirty="0" err="1"/>
              <a:t>продожують</a:t>
            </a:r>
            <a:r>
              <a:rPr lang="uk-UA" i="1" dirty="0"/>
              <a:t> </a:t>
            </a:r>
            <a:r>
              <a:rPr lang="uk-UA" b="1" i="1" dirty="0"/>
              <a:t>обіймати </a:t>
            </a:r>
            <a:r>
              <a:rPr lang="uk-UA" i="1" dirty="0"/>
              <a:t>свої </a:t>
            </a:r>
            <a:r>
              <a:rPr lang="uk-UA" b="1" i="1" dirty="0"/>
              <a:t>посади </a:t>
            </a:r>
            <a:r>
              <a:rPr lang="uk-UA" i="1" dirty="0"/>
              <a:t>всупереч </a:t>
            </a:r>
            <a:r>
              <a:rPr lang="uk-UA" i="1" dirty="0" err="1"/>
              <a:t>логіці</a:t>
            </a:r>
            <a:r>
              <a:rPr lang="uk-UA" i="1" dirty="0"/>
              <a:t> та здоровому </a:t>
            </a:r>
            <a:r>
              <a:rPr lang="uk-UA" i="1" dirty="0" smtClean="0"/>
              <a:t>глузду;</a:t>
            </a:r>
          </a:p>
          <a:p>
            <a:endParaRPr lang="uk-UA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Великі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дерева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самотні.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Великі люди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самотні. Я про це десь читав. Але я не згоден.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Великим деревам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ближче до сонця.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Великим людям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ближче до істини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(М. Луків);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92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297" y="0"/>
            <a:ext cx="11125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2 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Стилістичне </a:t>
            </a:r>
            <a:r>
              <a:rPr lang="uk-UA" b="1" dirty="0">
                <a:solidFill>
                  <a:srgbClr val="FFFF00"/>
                </a:solidFill>
              </a:rPr>
              <a:t>використання омонімів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63486"/>
            <a:ext cx="4095206" cy="4455199"/>
          </a:xfrm>
        </p:spPr>
        <p:txBody>
          <a:bodyPr/>
          <a:lstStyle/>
          <a:p>
            <a:r>
              <a:rPr lang="uk-UA" i="1" dirty="0"/>
              <a:t>Омоніми – </a:t>
            </a:r>
            <a:r>
              <a:rPr lang="uk-UA" dirty="0"/>
              <a:t>слова, що однакові за формою (звучанням та / або написанням), але відмінні за значенням і не пов’язані </a:t>
            </a:r>
            <a:r>
              <a:rPr lang="uk-UA" dirty="0" smtClean="0"/>
              <a:t>асоціативно.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0465407"/>
              </p:ext>
            </p:extLst>
          </p:nvPr>
        </p:nvGraphicFramePr>
        <p:xfrm>
          <a:off x="4445725" y="1071154"/>
          <a:ext cx="7641772" cy="551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62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0" y="137355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Вживання </a:t>
            </a:r>
            <a:r>
              <a:rPr lang="uk-UA" b="1" dirty="0" err="1" smtClean="0">
                <a:solidFill>
                  <a:srgbClr val="FFFF00"/>
                </a:solidFill>
              </a:rPr>
              <a:t>омомнімів</a:t>
            </a:r>
            <a:r>
              <a:rPr lang="uk-UA" b="1" dirty="0" smtClean="0">
                <a:solidFill>
                  <a:srgbClr val="FFFF00"/>
                </a:solidFill>
              </a:rPr>
              <a:t> у різних стилях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953845"/>
              </p:ext>
            </p:extLst>
          </p:nvPr>
        </p:nvGraphicFramePr>
        <p:xfrm>
          <a:off x="685800" y="1227909"/>
          <a:ext cx="10820400" cy="499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413863" y="2351314"/>
            <a:ext cx="2978331" cy="1619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557554" y="2338251"/>
            <a:ext cx="2573383" cy="1737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0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303" y="124293"/>
            <a:ext cx="1063752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Стилістична функція омонімів у художньому й публіцистичному стилях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381016"/>
              </p:ext>
            </p:extLst>
          </p:nvPr>
        </p:nvGraphicFramePr>
        <p:xfrm>
          <a:off x="633548" y="1031966"/>
          <a:ext cx="11410406" cy="570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58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39783"/>
            <a:ext cx="4114800" cy="16002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Каламбур як стилістична реалізація омонімії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5611" y="0"/>
            <a:ext cx="8116389" cy="7197634"/>
          </a:xfrm>
        </p:spPr>
        <p:txBody>
          <a:bodyPr>
            <a:normAutofit/>
          </a:bodyPr>
          <a:lstStyle/>
          <a:p>
            <a:r>
              <a:rPr lang="uk-UA" sz="2400" b="1" i="1" dirty="0"/>
              <a:t>У селі Стара Ліщина Баба є Капітоліна, звуть її тут просто </a:t>
            </a:r>
            <a:r>
              <a:rPr lang="uk-UA" sz="2400" b="1" i="1" dirty="0">
                <a:solidFill>
                  <a:srgbClr val="FF0000"/>
                </a:solidFill>
              </a:rPr>
              <a:t>Капа</a:t>
            </a:r>
            <a:r>
              <a:rPr lang="uk-UA" sz="2400" b="1" i="1" dirty="0"/>
              <a:t>. Самогон у баби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капа</a:t>
            </a:r>
            <a:r>
              <a:rPr lang="uk-UA" sz="2400" b="1" i="1" dirty="0" smtClean="0"/>
              <a:t> </a:t>
            </a:r>
            <a:r>
              <a:rPr lang="uk-UA" sz="2400" b="1" dirty="0"/>
              <a:t>(М. Карпов); </a:t>
            </a:r>
            <a:endParaRPr lang="uk-UA" sz="2400" b="1" dirty="0" smtClean="0"/>
          </a:p>
          <a:p>
            <a:r>
              <a:rPr lang="uk-UA" sz="2400" b="1" i="1" dirty="0" smtClean="0"/>
              <a:t>Від </a:t>
            </a:r>
            <a:r>
              <a:rPr lang="uk-UA" sz="2400" b="1" i="1" dirty="0"/>
              <a:t>таких крамольних </a:t>
            </a:r>
            <a:r>
              <a:rPr lang="uk-UA" sz="2400" b="1" i="1" dirty="0">
                <a:solidFill>
                  <a:srgbClr val="FF0000"/>
                </a:solidFill>
              </a:rPr>
              <a:t>партій</a:t>
            </a:r>
            <a:r>
              <a:rPr lang="uk-UA" sz="2400" b="1" i="1" dirty="0"/>
              <a:t>, що </a:t>
            </a:r>
            <a:r>
              <a:rPr lang="uk-UA" sz="2400" b="1" i="1" dirty="0" err="1"/>
              <a:t>хотять</a:t>
            </a:r>
            <a:r>
              <a:rPr lang="uk-UA" sz="2400" b="1" i="1" dirty="0"/>
              <a:t> великих </a:t>
            </a:r>
            <a:r>
              <a:rPr lang="uk-UA" sz="2400" b="1" i="1" dirty="0">
                <a:solidFill>
                  <a:srgbClr val="FF0000"/>
                </a:solidFill>
              </a:rPr>
              <a:t>хартій</a:t>
            </a:r>
            <a:r>
              <a:rPr lang="uk-UA" sz="2400" b="1" i="1" dirty="0"/>
              <a:t>, я добра не жду </a:t>
            </a:r>
            <a:r>
              <a:rPr lang="uk-UA" sz="2400" b="1" dirty="0"/>
              <a:t>(В. Самійленко); </a:t>
            </a:r>
            <a:endParaRPr lang="uk-UA" sz="2400" b="1" dirty="0" smtClean="0"/>
          </a:p>
          <a:p>
            <a:r>
              <a:rPr lang="uk-UA" sz="2400" b="1" i="1" dirty="0" smtClean="0"/>
              <a:t>Абонент </a:t>
            </a:r>
            <a:r>
              <a:rPr lang="uk-UA" sz="2400" b="1" i="1" dirty="0"/>
              <a:t>в один момент кинув свій абонемент </a:t>
            </a:r>
            <a:r>
              <a:rPr lang="uk-UA" sz="2400" b="1" dirty="0"/>
              <a:t>(Авторське); </a:t>
            </a:r>
            <a:endParaRPr lang="uk-UA" sz="2400" b="1" dirty="0" smtClean="0"/>
          </a:p>
          <a:p>
            <a:r>
              <a:rPr lang="uk-UA" sz="2400" b="1" i="1" dirty="0" smtClean="0"/>
              <a:t>Ти </a:t>
            </a:r>
            <a:r>
              <a:rPr lang="uk-UA" sz="2400" b="1" i="1" dirty="0"/>
              <a:t>йому про Тараса, а він тобі – півтораста</a:t>
            </a:r>
            <a:r>
              <a:rPr lang="uk-UA" sz="2400" b="1" dirty="0" smtClean="0"/>
              <a:t>;</a:t>
            </a:r>
          </a:p>
          <a:p>
            <a:r>
              <a:rPr lang="uk-UA" sz="2400" b="1" dirty="0" smtClean="0"/>
              <a:t> </a:t>
            </a:r>
            <a:r>
              <a:rPr lang="uk-UA" sz="2400" b="1" i="1" dirty="0"/>
              <a:t>Піп не поможе, як життя негоже</a:t>
            </a:r>
            <a:r>
              <a:rPr lang="uk-UA" sz="2400" b="1" dirty="0"/>
              <a:t>; </a:t>
            </a:r>
            <a:endParaRPr lang="uk-UA" sz="2400" b="1" dirty="0" smtClean="0"/>
          </a:p>
          <a:p>
            <a:r>
              <a:rPr lang="uk-UA" sz="2400" b="1" i="1" dirty="0" smtClean="0"/>
              <a:t>Був </a:t>
            </a:r>
            <a:r>
              <a:rPr lang="uk-UA" sz="2400" b="1" i="1" dirty="0"/>
              <a:t>собі цебер – </a:t>
            </a:r>
            <a:r>
              <a:rPr lang="uk-UA" sz="2400" b="1" i="1" dirty="0" err="1"/>
              <a:t>перецебрився</a:t>
            </a:r>
            <a:r>
              <a:rPr lang="uk-UA" sz="2400" b="1" i="1" dirty="0"/>
              <a:t>, мав діти </a:t>
            </a:r>
            <a:r>
              <a:rPr lang="uk-UA" sz="2400" b="1" i="1" dirty="0" err="1"/>
              <a:t>цебренята</a:t>
            </a:r>
            <a:r>
              <a:rPr lang="uk-UA" sz="2400" b="1" i="1" dirty="0"/>
              <a:t> – </a:t>
            </a:r>
            <a:r>
              <a:rPr lang="uk-UA" sz="2400" b="1" i="1" dirty="0" err="1"/>
              <a:t>перецебренята</a:t>
            </a:r>
            <a:r>
              <a:rPr lang="uk-UA" sz="2400" b="1" i="1" dirty="0"/>
              <a:t> </a:t>
            </a:r>
            <a:r>
              <a:rPr lang="uk-UA" sz="2400" b="1" dirty="0"/>
              <a:t>(З н. </a:t>
            </a:r>
            <a:r>
              <a:rPr lang="uk-UA" sz="2400" b="1" dirty="0" err="1"/>
              <a:t>тв</a:t>
            </a:r>
            <a:r>
              <a:rPr lang="uk-UA" sz="2400" b="1" dirty="0"/>
              <a:t>.); </a:t>
            </a:r>
            <a:endParaRPr lang="uk-UA" sz="2400" b="1" dirty="0" smtClean="0"/>
          </a:p>
          <a:p>
            <a:r>
              <a:rPr lang="uk-UA" sz="2400" b="1" i="1" dirty="0" err="1" smtClean="0"/>
              <a:t>Мiсто</a:t>
            </a:r>
            <a:r>
              <a:rPr lang="uk-UA" sz="2400" b="1" i="1" dirty="0"/>
              <a:t>, </a:t>
            </a:r>
            <a:r>
              <a:rPr lang="uk-UA" sz="2400" b="1" i="1" dirty="0" err="1"/>
              <a:t>пpемiсто</a:t>
            </a:r>
            <a:r>
              <a:rPr lang="uk-UA" sz="2400" b="1" i="1" dirty="0"/>
              <a:t>, </a:t>
            </a:r>
            <a:r>
              <a:rPr lang="uk-UA" sz="2400" b="1" i="1" dirty="0" err="1"/>
              <a:t>пpамiсто</a:t>
            </a:r>
            <a:r>
              <a:rPr lang="uk-UA" sz="2400" b="1" i="1" dirty="0"/>
              <a:t> моє! </a:t>
            </a:r>
            <a:r>
              <a:rPr lang="uk-UA" sz="2400" b="1" dirty="0"/>
              <a:t>(Л. Костенко); </a:t>
            </a:r>
            <a:endParaRPr lang="uk-UA" sz="2400" b="1" dirty="0" smtClean="0"/>
          </a:p>
          <a:p>
            <a:r>
              <a:rPr lang="uk-UA" sz="2400" b="1" i="1" dirty="0" smtClean="0"/>
              <a:t>Нема </a:t>
            </a:r>
            <a:r>
              <a:rPr lang="uk-UA" sz="2400" b="1" i="1" dirty="0"/>
              <a:t>грошей – розміняй карбованця </a:t>
            </a:r>
            <a:r>
              <a:rPr lang="uk-UA" sz="2400" b="1" dirty="0"/>
              <a:t>(Н. </a:t>
            </a:r>
            <a:r>
              <a:rPr lang="uk-UA" sz="2400" b="1" dirty="0" err="1"/>
              <a:t>тв</a:t>
            </a:r>
            <a:r>
              <a:rPr lang="uk-UA" sz="2400" b="1" dirty="0"/>
              <a:t>.); </a:t>
            </a:r>
            <a:endParaRPr lang="uk-UA" sz="2400" b="1" dirty="0" smtClean="0"/>
          </a:p>
          <a:p>
            <a:r>
              <a:rPr lang="uk-UA" sz="2400" b="1" i="1" dirty="0" smtClean="0"/>
              <a:t>Олігарх</a:t>
            </a:r>
            <a:r>
              <a:rPr lang="uk-UA" sz="2400" b="1" i="1" dirty="0"/>
              <a:t>, може, хотів би купити з(З)</a:t>
            </a:r>
            <a:r>
              <a:rPr lang="uk-UA" sz="2400" b="1" i="1" dirty="0" err="1"/>
              <a:t>е</a:t>
            </a:r>
            <a:r>
              <a:rPr lang="uk-UA" sz="2400" b="1" i="1" strike="sngStrike" dirty="0" err="1">
                <a:solidFill>
                  <a:schemeClr val="bg1"/>
                </a:solidFill>
              </a:rPr>
              <a:t>м</a:t>
            </a:r>
            <a:r>
              <a:rPr lang="uk-UA" sz="2400" b="1" i="1" dirty="0" err="1"/>
              <a:t>лю</a:t>
            </a:r>
            <a:r>
              <a:rPr lang="uk-UA" sz="2400" b="1" i="1" dirty="0"/>
              <a:t> </a:t>
            </a:r>
            <a:r>
              <a:rPr lang="uk-UA" sz="2400" b="1" dirty="0"/>
              <a:t>(Із газети). 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39189" y="2039983"/>
            <a:ext cx="4114800" cy="39849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uk-UA" b="1" i="1" dirty="0"/>
              <a:t>Каламбур </a:t>
            </a:r>
            <a:r>
              <a:rPr lang="uk-UA" b="1" dirty="0"/>
              <a:t>– дотепний вислів; стилістичний прийом гри слів, що ґрунтується на поєднанні в одному контексті різних значень одного слова (омонімів), різних слів, подібних за звучанням (паронімів), а також на вживанні повторів слів та їх комбінацій, багатозначних одиниць (полісемії лексем).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86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874" y="0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4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Стилістичне вживання паронімів</a:t>
            </a: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23406"/>
            <a:ext cx="10820400" cy="5095279"/>
          </a:xfrm>
        </p:spPr>
        <p:txBody>
          <a:bodyPr/>
          <a:lstStyle/>
          <a:p>
            <a:r>
              <a:rPr lang="uk-UA" i="1" dirty="0"/>
              <a:t>Паронімія </a:t>
            </a:r>
            <a:r>
              <a:rPr lang="uk-UA" dirty="0"/>
              <a:t>– явище, що полягає у звуко-семантичній близькості слів, співзвучність змісту та звучання </a:t>
            </a:r>
            <a:r>
              <a:rPr lang="uk-UA" dirty="0" err="1"/>
              <a:t>значеннєво</a:t>
            </a:r>
            <a:r>
              <a:rPr lang="uk-UA" dirty="0"/>
              <a:t> відмінних слів, виявляється більш придатною для створення каламбурів з огляду на ширші можливості асоціативних </a:t>
            </a:r>
            <a:r>
              <a:rPr lang="uk-UA" dirty="0" smtClean="0"/>
              <a:t>зв’язків: </a:t>
            </a:r>
            <a:r>
              <a:rPr lang="uk-UA" i="1" dirty="0" smtClean="0">
                <a:solidFill>
                  <a:srgbClr val="FFFF00"/>
                </a:solidFill>
              </a:rPr>
              <a:t>економний-економічний, афективний-ефективний, язиковий-язикатий.</a:t>
            </a:r>
            <a:endParaRPr lang="ru-RU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60078742"/>
              </p:ext>
            </p:extLst>
          </p:nvPr>
        </p:nvGraphicFramePr>
        <p:xfrm>
          <a:off x="2632891" y="1921450"/>
          <a:ext cx="8873309" cy="493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3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188" y="411676"/>
            <a:ext cx="8610600" cy="67254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Специфіка паронімів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732011"/>
              </p:ext>
            </p:extLst>
          </p:nvPr>
        </p:nvGraphicFramePr>
        <p:xfrm>
          <a:off x="685800" y="1084263"/>
          <a:ext cx="10820400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851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56" y="307173"/>
            <a:ext cx="9892937" cy="1293028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</a:rPr>
              <a:t>Паронімічні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Девіації</a:t>
            </a:r>
            <a:r>
              <a:rPr lang="uk-UA" b="1" dirty="0" smtClean="0">
                <a:solidFill>
                  <a:srgbClr val="FFFF00"/>
                </a:solidFill>
              </a:rPr>
              <a:t> за стилями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370570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3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rgbClr val="FFFF00"/>
                </a:solidFill>
              </a:rPr>
              <a:t>Проблемні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питання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dirty="0"/>
              <a:t>Стилістичні можливості загальновживаної лексики.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Стилістичне значення полісемії.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Стилістичне використання омонімів.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Стилістичне вживання паронімів.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Стилістична значущість синонімів.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Стилістичні функції антонімів.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Стилістичне вживання іншомовної </a:t>
            </a:r>
            <a:r>
              <a:rPr lang="uk-UA" dirty="0" smtClean="0"/>
              <a:t>лексики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dirty="0" smtClean="0"/>
              <a:t>Стилістичне </a:t>
            </a:r>
            <a:r>
              <a:rPr lang="uk-UA" dirty="0"/>
              <a:t>використання </a:t>
            </a:r>
            <a:r>
              <a:rPr lang="uk-UA" dirty="0" err="1"/>
              <a:t>історизмів</a:t>
            </a:r>
            <a:r>
              <a:rPr lang="uk-UA" dirty="0"/>
              <a:t>, архаїзмів.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Стилістичний потенціал неологізмів</a:t>
            </a:r>
            <a:r>
              <a:rPr lang="uk-UA" dirty="0" smtClean="0"/>
              <a:t>. 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Стилістичні фігури, створені на основі лексичних засобів.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054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59" y="0"/>
            <a:ext cx="10676709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Стилістичні можливості паронімів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286999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9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22217"/>
            <a:ext cx="4114800" cy="128451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Стилістичні можливості паронімів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Такі </a:t>
            </a:r>
            <a:r>
              <a:rPr lang="uk-UA" i="1" dirty="0"/>
              <a:t>ж близькі звучання: </a:t>
            </a:r>
            <a:r>
              <a:rPr lang="uk-UA" b="1" i="1" dirty="0"/>
              <a:t>рада </a:t>
            </a:r>
            <a:r>
              <a:rPr lang="uk-UA" i="1" dirty="0"/>
              <a:t>й </a:t>
            </a:r>
            <a:r>
              <a:rPr lang="uk-UA" b="1" i="1" dirty="0"/>
              <a:t>зрада</a:t>
            </a:r>
            <a:r>
              <a:rPr lang="uk-UA" i="1" dirty="0"/>
              <a:t>! Які ж провалля поміж них страшні! </a:t>
            </a:r>
            <a:r>
              <a:rPr lang="uk-UA" dirty="0"/>
              <a:t>(Б. Олійник); </a:t>
            </a:r>
            <a:endParaRPr lang="uk-UA" dirty="0" smtClean="0"/>
          </a:p>
          <a:p>
            <a:r>
              <a:rPr lang="uk-UA" i="1" dirty="0" smtClean="0"/>
              <a:t>Іде </a:t>
            </a:r>
            <a:r>
              <a:rPr lang="uk-UA" i="1" dirty="0"/>
              <a:t>епоха моя головата кудись від </a:t>
            </a:r>
            <a:r>
              <a:rPr lang="uk-UA" b="1" i="1" dirty="0"/>
              <a:t>етики </a:t>
            </a:r>
            <a:r>
              <a:rPr lang="uk-UA" i="1" dirty="0"/>
              <a:t>до </a:t>
            </a:r>
            <a:r>
              <a:rPr lang="uk-UA" b="1" i="1" dirty="0"/>
              <a:t>синтетики </a:t>
            </a:r>
            <a:r>
              <a:rPr lang="uk-UA" dirty="0"/>
              <a:t>(Л. Костенко). </a:t>
            </a:r>
            <a:endParaRPr lang="uk-UA" dirty="0" smtClean="0"/>
          </a:p>
          <a:p>
            <a:r>
              <a:rPr lang="uk-UA" i="1" dirty="0"/>
              <a:t>На майдані пил спадає. Замовкає </a:t>
            </a:r>
            <a:r>
              <a:rPr lang="uk-UA" b="1" i="1" dirty="0"/>
              <a:t>річ</a:t>
            </a:r>
            <a:r>
              <a:rPr lang="uk-UA" i="1" dirty="0"/>
              <a:t>... </a:t>
            </a:r>
            <a:r>
              <a:rPr lang="uk-UA" b="1" i="1" dirty="0"/>
              <a:t>Вечір</a:t>
            </a:r>
            <a:r>
              <a:rPr lang="uk-UA" i="1" dirty="0"/>
              <a:t>... </a:t>
            </a:r>
            <a:r>
              <a:rPr lang="uk-UA" b="1" i="1" dirty="0"/>
              <a:t>Ніч </a:t>
            </a:r>
            <a:r>
              <a:rPr lang="uk-UA" dirty="0"/>
              <a:t>(П. Тичина</a:t>
            </a:r>
            <a:r>
              <a:rPr lang="uk-UA" dirty="0" smtClean="0"/>
              <a:t>)</a:t>
            </a:r>
            <a:r>
              <a:rPr lang="uk-UA" i="1" dirty="0" smtClean="0"/>
              <a:t>.</a:t>
            </a:r>
          </a:p>
          <a:p>
            <a:r>
              <a:rPr lang="uk-UA" i="1" dirty="0"/>
              <a:t>Душе моя, журбу </a:t>
            </a:r>
            <a:r>
              <a:rPr lang="uk-UA" b="1" i="1" dirty="0"/>
              <a:t>покинь </a:t>
            </a:r>
            <a:r>
              <a:rPr lang="uk-UA" dirty="0"/>
              <a:t>[...] </a:t>
            </a:r>
            <a:r>
              <a:rPr lang="uk-UA" i="1" dirty="0"/>
              <a:t>Лети ж, мій співе. Геть за хмари, під саме сонечко </a:t>
            </a:r>
            <a:r>
              <a:rPr lang="uk-UA" b="1" i="1" dirty="0"/>
              <a:t>полинь</a:t>
            </a:r>
            <a:r>
              <a:rPr lang="uk-UA" i="1" dirty="0"/>
              <a:t>! </a:t>
            </a:r>
            <a:r>
              <a:rPr lang="uk-UA" dirty="0"/>
              <a:t>(В. Самійленко</a:t>
            </a:r>
            <a:r>
              <a:rPr lang="uk-UA" dirty="0" smtClean="0"/>
              <a:t>)</a:t>
            </a:r>
          </a:p>
          <a:p>
            <a:r>
              <a:rPr lang="uk-UA" i="1" dirty="0"/>
              <a:t>Хоч піднімай його </a:t>
            </a:r>
            <a:r>
              <a:rPr lang="uk-UA" b="1" i="1" dirty="0"/>
              <a:t>домкратом</a:t>
            </a:r>
            <a:r>
              <a:rPr lang="uk-UA" i="1" dirty="0"/>
              <a:t>, а хам не стане </a:t>
            </a:r>
            <a:r>
              <a:rPr lang="uk-UA" b="1" i="1" dirty="0"/>
              <a:t>демократом </a:t>
            </a:r>
            <a:r>
              <a:rPr lang="uk-UA" dirty="0"/>
              <a:t>(Л. Костенко).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935478"/>
            <a:ext cx="4114800" cy="4661265"/>
          </a:xfrm>
        </p:spPr>
        <p:txBody>
          <a:bodyPr>
            <a:noAutofit/>
          </a:bodyPr>
          <a:lstStyle/>
          <a:p>
            <a:r>
              <a:rPr lang="uk-UA" sz="2400" b="1" i="1" u="sng" dirty="0" err="1">
                <a:solidFill>
                  <a:srgbClr val="00B0F0"/>
                </a:solidFill>
              </a:rPr>
              <a:t>Парономазія</a:t>
            </a:r>
            <a:r>
              <a:rPr lang="uk-UA" sz="2400" b="1" i="1" u="sng" dirty="0">
                <a:solidFill>
                  <a:srgbClr val="00B0F0"/>
                </a:solidFill>
              </a:rPr>
              <a:t> </a:t>
            </a:r>
            <a:r>
              <a:rPr lang="uk-UA" sz="2400" b="1" u="sng" dirty="0">
                <a:solidFill>
                  <a:srgbClr val="00B0F0"/>
                </a:solidFill>
              </a:rPr>
              <a:t>(звукова метафора)</a:t>
            </a:r>
            <a:r>
              <a:rPr lang="uk-UA" sz="2400" b="1" dirty="0">
                <a:solidFill>
                  <a:srgbClr val="00B0F0"/>
                </a:solidFill>
              </a:rPr>
              <a:t> </a:t>
            </a:r>
            <a:r>
              <a:rPr lang="uk-UA" sz="2400" dirty="0"/>
              <a:t>– різновид гри слів; фігура мови, утворена на основі навмисного зіткнення слів, подібних за звучанням, але семантично віддалених, з метою їх смислового зближення чи зіставлення.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026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794" y="0"/>
            <a:ext cx="4114800" cy="1600200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Стилістичні можливості </a:t>
            </a:r>
            <a:r>
              <a:rPr lang="uk-UA" b="1" dirty="0" smtClean="0">
                <a:solidFill>
                  <a:srgbClr val="FFFF00"/>
                </a:solidFill>
              </a:rPr>
              <a:t>паронімів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5582" y="1"/>
            <a:ext cx="6510618" cy="6218684"/>
          </a:xfrm>
        </p:spPr>
        <p:txBody>
          <a:bodyPr>
            <a:normAutofit lnSpcReduction="10000"/>
          </a:bodyPr>
          <a:lstStyle/>
          <a:p>
            <a:r>
              <a:rPr lang="uk-UA" i="1" dirty="0"/>
              <a:t>Обережні люди придумали </a:t>
            </a:r>
            <a:r>
              <a:rPr lang="uk-UA" b="1" i="1" dirty="0"/>
              <a:t>забобони </a:t>
            </a:r>
            <a:r>
              <a:rPr lang="uk-UA" i="1" dirty="0"/>
              <a:t>– між серцем і розумом знак </a:t>
            </a:r>
            <a:r>
              <a:rPr lang="uk-UA" b="1" i="1" dirty="0"/>
              <a:t>заборони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i="1" dirty="0" smtClean="0"/>
              <a:t>І </a:t>
            </a:r>
            <a:r>
              <a:rPr lang="uk-UA" i="1" dirty="0"/>
              <a:t>так нам </a:t>
            </a:r>
            <a:r>
              <a:rPr lang="uk-UA" b="1" i="1" dirty="0"/>
              <a:t>вільно</a:t>
            </a:r>
            <a:r>
              <a:rPr lang="uk-UA" i="1" dirty="0"/>
              <a:t>, так </a:t>
            </a:r>
            <a:r>
              <a:rPr lang="uk-UA" b="1" i="1" dirty="0"/>
              <a:t>повільно</a:t>
            </a:r>
            <a:r>
              <a:rPr lang="uk-UA" i="1" dirty="0"/>
              <a:t>, таке роздолля степове!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i="1" dirty="0" smtClean="0"/>
              <a:t>На </a:t>
            </a:r>
            <a:r>
              <a:rPr lang="uk-UA" b="1" i="1" dirty="0"/>
              <a:t>оболонях </a:t>
            </a:r>
            <a:r>
              <a:rPr lang="uk-UA" i="1" dirty="0"/>
              <a:t>верби у </a:t>
            </a:r>
            <a:r>
              <a:rPr lang="uk-UA" b="1" i="1" dirty="0"/>
              <a:t>болоньях</a:t>
            </a:r>
            <a:r>
              <a:rPr lang="uk-UA" i="1" dirty="0"/>
              <a:t>, туман, туман – нейлонові плащі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i="1" dirty="0" smtClean="0"/>
              <a:t>Жінки </a:t>
            </a:r>
            <a:r>
              <a:rPr lang="uk-UA" b="1" i="1" dirty="0"/>
              <a:t>родили</a:t>
            </a:r>
            <a:r>
              <a:rPr lang="uk-UA" i="1" dirty="0"/>
              <a:t>, як </a:t>
            </a:r>
            <a:r>
              <a:rPr lang="uk-UA" b="1" i="1" dirty="0" err="1"/>
              <a:t>Родени</a:t>
            </a:r>
            <a:r>
              <a:rPr lang="uk-UA" i="1" dirty="0"/>
              <a:t>… </a:t>
            </a:r>
            <a:r>
              <a:rPr lang="uk-UA" dirty="0"/>
              <a:t>(З </a:t>
            </a:r>
            <a:r>
              <a:rPr lang="uk-UA" dirty="0" err="1"/>
              <a:t>тв</a:t>
            </a:r>
            <a:r>
              <a:rPr lang="uk-UA" dirty="0"/>
              <a:t>. Л. Костенко); </a:t>
            </a:r>
            <a:endParaRPr lang="uk-UA" dirty="0" smtClean="0"/>
          </a:p>
          <a:p>
            <a:r>
              <a:rPr lang="uk-UA" i="1" dirty="0" smtClean="0">
                <a:solidFill>
                  <a:srgbClr val="FFFF00"/>
                </a:solidFill>
              </a:rPr>
              <a:t>І </a:t>
            </a:r>
            <a:r>
              <a:rPr lang="uk-UA" i="1" dirty="0">
                <a:solidFill>
                  <a:srgbClr val="FFFF00"/>
                </a:solidFill>
              </a:rPr>
              <a:t>їх обпалені тіла вгрузали в </a:t>
            </a:r>
            <a:r>
              <a:rPr lang="uk-UA" b="1" i="1" dirty="0">
                <a:solidFill>
                  <a:srgbClr val="FFFF00"/>
                </a:solidFill>
              </a:rPr>
              <a:t>черево червоне</a:t>
            </a:r>
            <a:r>
              <a:rPr lang="uk-UA" dirty="0">
                <a:solidFill>
                  <a:srgbClr val="FFFF00"/>
                </a:solidFill>
              </a:rPr>
              <a:t>; </a:t>
            </a:r>
            <a:endParaRPr lang="uk-UA" dirty="0" smtClean="0">
              <a:solidFill>
                <a:srgbClr val="FFFF00"/>
              </a:solidFill>
            </a:endParaRPr>
          </a:p>
          <a:p>
            <a:r>
              <a:rPr lang="uk-UA" i="1" dirty="0" smtClean="0"/>
              <a:t>Ти </a:t>
            </a:r>
            <a:r>
              <a:rPr lang="uk-UA" b="1" i="1" dirty="0"/>
              <a:t>білим болем </a:t>
            </a:r>
            <a:r>
              <a:rPr lang="uk-UA" i="1" dirty="0"/>
              <a:t>ниєш у легенях </a:t>
            </a:r>
            <a:r>
              <a:rPr lang="uk-UA" dirty="0"/>
              <a:t>(З </a:t>
            </a:r>
            <a:r>
              <a:rPr lang="uk-UA" dirty="0" err="1"/>
              <a:t>тв</a:t>
            </a:r>
            <a:r>
              <a:rPr lang="uk-UA" dirty="0"/>
              <a:t>. Б. Бойчука); </a:t>
            </a:r>
            <a:endParaRPr lang="uk-UA" dirty="0" smtClean="0"/>
          </a:p>
          <a:p>
            <a:r>
              <a:rPr lang="uk-UA" i="1" dirty="0" smtClean="0"/>
              <a:t>Я </a:t>
            </a:r>
            <a:r>
              <a:rPr lang="uk-UA" i="1" dirty="0"/>
              <a:t>суть твоя, твоє начало. Твоє </a:t>
            </a:r>
            <a:r>
              <a:rPr lang="uk-UA" b="1" i="1" dirty="0"/>
              <a:t>зело</a:t>
            </a:r>
            <a:r>
              <a:rPr lang="uk-UA" i="1" dirty="0"/>
              <a:t>, а не </a:t>
            </a:r>
            <a:r>
              <a:rPr lang="uk-UA" b="1" i="1" dirty="0"/>
              <a:t>зола </a:t>
            </a:r>
            <a:r>
              <a:rPr lang="uk-UA" dirty="0"/>
              <a:t>(В. Терен); </a:t>
            </a:r>
            <a:endParaRPr lang="uk-UA" dirty="0" smtClean="0"/>
          </a:p>
          <a:p>
            <a:r>
              <a:rPr lang="uk-UA" i="1" dirty="0" smtClean="0"/>
              <a:t>Не </a:t>
            </a:r>
            <a:r>
              <a:rPr lang="uk-UA" i="1" dirty="0"/>
              <a:t>треба щиро </a:t>
            </a:r>
            <a:r>
              <a:rPr lang="uk-UA" b="1" i="1" dirty="0"/>
              <a:t>брати брата </a:t>
            </a:r>
            <a:r>
              <a:rPr lang="uk-UA" i="1" dirty="0"/>
              <a:t>у кайдани </a:t>
            </a:r>
            <a:r>
              <a:rPr lang="uk-UA" dirty="0"/>
              <a:t>(Б. Бойчук); </a:t>
            </a:r>
            <a:endParaRPr lang="uk-UA" dirty="0" smtClean="0"/>
          </a:p>
          <a:p>
            <a:r>
              <a:rPr lang="uk-UA" i="1" dirty="0" smtClean="0"/>
              <a:t>Тремтить </a:t>
            </a:r>
            <a:r>
              <a:rPr lang="uk-UA" i="1" dirty="0"/>
              <a:t>зелена </a:t>
            </a:r>
            <a:r>
              <a:rPr lang="uk-UA" b="1" i="1" dirty="0"/>
              <a:t>липи лапа </a:t>
            </a:r>
            <a:r>
              <a:rPr lang="uk-UA" dirty="0"/>
              <a:t>(К. Калитко)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49" y="1765662"/>
            <a:ext cx="4114800" cy="309448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uk-UA" sz="2000" b="1" i="1" u="sng" dirty="0" err="1">
                <a:solidFill>
                  <a:srgbClr val="00B0F0"/>
                </a:solidFill>
              </a:rPr>
              <a:t>Паронімічна</a:t>
            </a:r>
            <a:r>
              <a:rPr lang="uk-UA" sz="2000" b="1" i="1" u="sng" dirty="0">
                <a:solidFill>
                  <a:srgbClr val="00B0F0"/>
                </a:solidFill>
              </a:rPr>
              <a:t> атракція </a:t>
            </a:r>
            <a:r>
              <a:rPr lang="uk-UA" sz="2000" b="1" u="sng" dirty="0">
                <a:solidFill>
                  <a:srgbClr val="00B0F0"/>
                </a:solidFill>
              </a:rPr>
              <a:t>(</a:t>
            </a:r>
            <a:r>
              <a:rPr lang="uk-UA" sz="2000" b="1" u="sng" dirty="0" err="1">
                <a:solidFill>
                  <a:srgbClr val="00B0F0"/>
                </a:solidFill>
              </a:rPr>
              <a:t>парехезис</a:t>
            </a:r>
            <a:r>
              <a:rPr lang="uk-UA" sz="2000" b="1" u="sng" dirty="0">
                <a:solidFill>
                  <a:srgbClr val="00B0F0"/>
                </a:solidFill>
              </a:rPr>
              <a:t>)</a:t>
            </a:r>
            <a:r>
              <a:rPr lang="uk-UA" sz="2000" dirty="0">
                <a:solidFill>
                  <a:srgbClr val="00B0F0"/>
                </a:solidFill>
              </a:rPr>
              <a:t> </a:t>
            </a:r>
            <a:r>
              <a:rPr lang="uk-UA" sz="2000" dirty="0"/>
              <a:t>– контекстуальне смислове зближення неспоріднених, але фонетично подібних слів у фрагменті тексту.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607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43839"/>
            <a:ext cx="4572000" cy="269530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Питання </a:t>
            </a:r>
            <a:r>
              <a:rPr lang="uk-UA" b="1" dirty="0" smtClean="0">
                <a:solidFill>
                  <a:srgbClr val="FFFF00"/>
                </a:solidFill>
              </a:rPr>
              <a:t>4</a:t>
            </a:r>
            <a:r>
              <a:rPr lang="uk-UA" b="1" dirty="0">
                <a:solidFill>
                  <a:srgbClr val="FFFF00"/>
                </a:solidFill>
              </a:rPr>
              <a:t> Стилістична значимість синонімів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645845"/>
              </p:ext>
            </p:extLst>
          </p:nvPr>
        </p:nvGraphicFramePr>
        <p:xfrm>
          <a:off x="4995863" y="746125"/>
          <a:ext cx="6510337" cy="586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590110"/>
          </a:xfrm>
        </p:spPr>
        <p:txBody>
          <a:bodyPr>
            <a:noAutofit/>
          </a:bodyPr>
          <a:lstStyle/>
          <a:p>
            <a:r>
              <a:rPr lang="uk-UA" sz="2000" b="1" i="1" dirty="0"/>
              <a:t>Синоніми </a:t>
            </a:r>
            <a:r>
              <a:rPr lang="uk-UA" sz="2000" b="1" dirty="0"/>
              <a:t>– близькі або тотожні за значенням слова, які різняться тонкими смисловими відтінками, стилістичним забарвленням, наприклад: </a:t>
            </a:r>
            <a:r>
              <a:rPr lang="uk-UA" sz="2000" b="1" i="1" dirty="0"/>
              <a:t>гарний</a:t>
            </a:r>
            <a:r>
              <a:rPr lang="uk-UA" sz="2000" b="1" dirty="0"/>
              <a:t>, </a:t>
            </a:r>
            <a:r>
              <a:rPr lang="uk-UA" sz="2000" b="1" i="1" dirty="0"/>
              <a:t>хороший</a:t>
            </a:r>
            <a:r>
              <a:rPr lang="uk-UA" sz="2000" b="1" dirty="0"/>
              <a:t>, </a:t>
            </a:r>
            <a:r>
              <a:rPr lang="uk-UA" sz="2000" b="1" i="1" dirty="0"/>
              <a:t>красивий</a:t>
            </a:r>
            <a:r>
              <a:rPr lang="uk-UA" sz="2000" b="1" dirty="0"/>
              <a:t>, </a:t>
            </a:r>
            <a:r>
              <a:rPr lang="uk-UA" sz="2000" b="1" i="1" dirty="0"/>
              <a:t>вродливий</a:t>
            </a:r>
            <a:r>
              <a:rPr lang="uk-UA" sz="2000" b="1" dirty="0"/>
              <a:t>, </a:t>
            </a:r>
            <a:r>
              <a:rPr lang="uk-UA" sz="2000" b="1" i="1" dirty="0"/>
              <a:t>гожий</a:t>
            </a:r>
            <a:r>
              <a:rPr lang="uk-UA" sz="2000" b="1" dirty="0"/>
              <a:t>, </a:t>
            </a:r>
            <a:r>
              <a:rPr lang="uk-UA" sz="2000" b="1" i="1" dirty="0"/>
              <a:t>чудовий</a:t>
            </a:r>
            <a:r>
              <a:rPr lang="uk-UA" sz="2000" b="1" dirty="0"/>
              <a:t>, </a:t>
            </a:r>
            <a:r>
              <a:rPr lang="uk-UA" sz="2000" b="1" i="1" dirty="0"/>
              <a:t>прекрасний</a:t>
            </a:r>
            <a:r>
              <a:rPr lang="uk-UA" sz="2000" b="1" dirty="0"/>
              <a:t>; </a:t>
            </a:r>
            <a:r>
              <a:rPr lang="uk-UA" sz="2000" b="1" i="1" dirty="0"/>
              <a:t>обрій</a:t>
            </a:r>
            <a:r>
              <a:rPr lang="uk-UA" sz="2000" b="1" dirty="0"/>
              <a:t>, </a:t>
            </a:r>
            <a:r>
              <a:rPr lang="uk-UA" sz="2000" b="1" i="1" dirty="0"/>
              <a:t>горизонт</a:t>
            </a:r>
            <a:r>
              <a:rPr lang="uk-UA" sz="2000" b="1" dirty="0"/>
              <a:t>, </a:t>
            </a:r>
            <a:r>
              <a:rPr lang="uk-UA" sz="2000" b="1" i="1" dirty="0"/>
              <a:t>видноколо</a:t>
            </a:r>
            <a:r>
              <a:rPr lang="uk-UA" sz="2000" b="1" dirty="0"/>
              <a:t>, </a:t>
            </a:r>
            <a:r>
              <a:rPr lang="uk-UA" sz="2000" b="1" i="1" dirty="0"/>
              <a:t>виднокруг</a:t>
            </a:r>
            <a:r>
              <a:rPr lang="uk-UA" sz="2000" b="1" dirty="0"/>
              <a:t>, </a:t>
            </a:r>
            <a:r>
              <a:rPr lang="uk-UA" sz="2000" b="1" i="1" dirty="0"/>
              <a:t>крайнебо</a:t>
            </a:r>
            <a:r>
              <a:rPr lang="uk-UA" sz="2000" b="1" dirty="0"/>
              <a:t>, </a:t>
            </a:r>
            <a:r>
              <a:rPr lang="uk-UA" sz="2000" b="1" i="1" dirty="0"/>
              <a:t>небокрай</a:t>
            </a:r>
            <a:r>
              <a:rPr lang="uk-UA" sz="2000" b="1" dirty="0"/>
              <a:t>, </a:t>
            </a:r>
            <a:r>
              <a:rPr lang="uk-UA" sz="2000" b="1" i="1" dirty="0"/>
              <a:t>небосхил</a:t>
            </a:r>
            <a:r>
              <a:rPr lang="uk-UA" sz="2000" b="1" dirty="0"/>
              <a:t>, </a:t>
            </a:r>
            <a:r>
              <a:rPr lang="uk-UA" sz="2000" b="1" i="1" dirty="0"/>
              <a:t>овид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91700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6" y="0"/>
            <a:ext cx="12052663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Співвіднесеність синонімів зі стилями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766093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809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874" y="0"/>
            <a:ext cx="8610600" cy="90133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Завдання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доберіть синоніми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052" y="1149531"/>
            <a:ext cx="10820400" cy="5421851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Винятковий – надзвичайний, особливий</a:t>
            </a:r>
            <a:r>
              <a:rPr lang="uk-UA" dirty="0"/>
              <a:t> (</a:t>
            </a:r>
            <a:r>
              <a:rPr lang="uk-UA" strike="sngStrike" dirty="0"/>
              <a:t>але не </a:t>
            </a:r>
            <a:r>
              <a:rPr lang="uk-UA" b="1" strike="sngStrike" dirty="0"/>
              <a:t>виключний</a:t>
            </a:r>
            <a:r>
              <a:rPr lang="uk-UA" b="1" dirty="0"/>
              <a:t>)</a:t>
            </a:r>
            <a:r>
              <a:rPr lang="uk-UA" dirty="0"/>
              <a:t> – російська калька)</a:t>
            </a:r>
          </a:p>
          <a:p>
            <a:r>
              <a:rPr lang="uk-UA" b="1" dirty="0"/>
              <a:t>Згідно з рішенням – відповідно до рішення</a:t>
            </a:r>
            <a:r>
              <a:rPr lang="uk-UA" dirty="0"/>
              <a:t> (це синоніми) А от </a:t>
            </a:r>
            <a:r>
              <a:rPr lang="uk-UA" i="1" dirty="0"/>
              <a:t>у відповідності з </a:t>
            </a:r>
            <a:r>
              <a:rPr lang="uk-UA" dirty="0"/>
              <a:t>чи </a:t>
            </a:r>
            <a:r>
              <a:rPr lang="uk-UA" i="1" dirty="0"/>
              <a:t>згідно рішення – </a:t>
            </a:r>
            <a:r>
              <a:rPr lang="uk-UA" dirty="0"/>
              <a:t>неправильні  кальки з російської( в </a:t>
            </a:r>
            <a:r>
              <a:rPr lang="uk-UA" dirty="0" err="1"/>
              <a:t>соответствии</a:t>
            </a:r>
            <a:r>
              <a:rPr lang="uk-UA" dirty="0"/>
              <a:t> с, </a:t>
            </a:r>
            <a:r>
              <a:rPr lang="uk-UA" dirty="0" err="1"/>
              <a:t>согласно</a:t>
            </a:r>
            <a:r>
              <a:rPr lang="uk-UA" dirty="0"/>
              <a:t> </a:t>
            </a:r>
            <a:r>
              <a:rPr lang="uk-UA" dirty="0" err="1"/>
              <a:t>решению</a:t>
            </a:r>
            <a:r>
              <a:rPr lang="uk-UA" dirty="0"/>
              <a:t>).</a:t>
            </a:r>
          </a:p>
          <a:p>
            <a:r>
              <a:rPr lang="uk-UA" b="1" dirty="0"/>
              <a:t>Наступний</a:t>
            </a:r>
            <a:r>
              <a:rPr lang="uk-UA" dirty="0"/>
              <a:t> (конкретне, зупинка, тиждень) – </a:t>
            </a:r>
            <a:r>
              <a:rPr lang="uk-UA" b="1" dirty="0"/>
              <a:t>подальший</a:t>
            </a:r>
            <a:r>
              <a:rPr lang="uk-UA" dirty="0"/>
              <a:t> (абстрактне, подальше життя).</a:t>
            </a:r>
            <a:endParaRPr lang="ru-RU" dirty="0"/>
          </a:p>
          <a:p>
            <a:r>
              <a:rPr lang="uk-UA" b="1" dirty="0"/>
              <a:t>Третє(число) лютого = третього лютого</a:t>
            </a:r>
            <a:r>
              <a:rPr lang="uk-UA" dirty="0"/>
              <a:t>( третього дня лютого). Це синоніми.</a:t>
            </a:r>
            <a:endParaRPr lang="ru-RU" dirty="0"/>
          </a:p>
          <a:p>
            <a:r>
              <a:rPr lang="uk-UA" b="1" dirty="0"/>
              <a:t>Аргумент </a:t>
            </a:r>
            <a:r>
              <a:rPr lang="uk-UA" dirty="0"/>
              <a:t>– підстава, мотиви, обґрунтування, доказ. </a:t>
            </a:r>
            <a:endParaRPr lang="ru-RU" dirty="0"/>
          </a:p>
          <a:p>
            <a:r>
              <a:rPr lang="uk-UA" b="1" dirty="0"/>
              <a:t>Дефект</a:t>
            </a:r>
            <a:r>
              <a:rPr lang="uk-UA" dirty="0"/>
              <a:t> – недоробка, вада, хиба, недолік, пошкодження, ґандж.</a:t>
            </a:r>
            <a:endParaRPr lang="ru-RU" dirty="0"/>
          </a:p>
          <a:p>
            <a:r>
              <a:rPr lang="uk-UA" b="1" dirty="0"/>
              <a:t>Завірити(когось у чомусь) </a:t>
            </a:r>
            <a:r>
              <a:rPr lang="uk-UA" dirty="0"/>
              <a:t>– запевнити, гарантувати, дати слово.</a:t>
            </a:r>
            <a:endParaRPr lang="ru-RU" dirty="0"/>
          </a:p>
          <a:p>
            <a:r>
              <a:rPr lang="uk-UA" b="1" dirty="0"/>
              <a:t>Ідентичний</a:t>
            </a:r>
            <a:r>
              <a:rPr lang="uk-UA" dirty="0"/>
              <a:t> – тотожний, рівнозначний, однаковий, схожий, подібний</a:t>
            </a:r>
            <a:endParaRPr lang="ru-RU" dirty="0"/>
          </a:p>
          <a:p>
            <a:r>
              <a:rPr lang="uk-UA" b="1" dirty="0"/>
              <a:t>Порівнювати</a:t>
            </a:r>
            <a:r>
              <a:rPr lang="uk-UA" dirty="0"/>
              <a:t> – зіставляти, співвідносити, проводити аналогію.</a:t>
            </a:r>
            <a:endParaRPr lang="ru-RU" dirty="0"/>
          </a:p>
          <a:p>
            <a:r>
              <a:rPr lang="uk-UA" b="1" dirty="0"/>
              <a:t>Основний</a:t>
            </a:r>
            <a:r>
              <a:rPr lang="uk-UA" dirty="0"/>
              <a:t> – головний, першорядний, найважливіший, першочерговий.</a:t>
            </a:r>
            <a:endParaRPr lang="ru-RU" dirty="0"/>
          </a:p>
          <a:p>
            <a:r>
              <a:rPr lang="uk-UA" b="1" dirty="0"/>
              <a:t>Екстрений</a:t>
            </a:r>
            <a:r>
              <a:rPr lang="uk-UA" dirty="0"/>
              <a:t> – негайний, терміновий, спішний. </a:t>
            </a:r>
            <a:endParaRPr lang="ru-RU" b="1" dirty="0"/>
          </a:p>
          <a:p>
            <a:r>
              <a:rPr lang="uk-UA" b="1" dirty="0"/>
              <a:t>Енергійний</a:t>
            </a:r>
            <a:r>
              <a:rPr lang="uk-UA" dirty="0"/>
              <a:t> – активний, працьовитий, наполегливий, рішучий, діяльний.</a:t>
            </a:r>
            <a:endParaRPr lang="ru-RU" dirty="0"/>
          </a:p>
          <a:p>
            <a:r>
              <a:rPr lang="uk-UA" b="1" dirty="0"/>
              <a:t>Авторитет</a:t>
            </a:r>
            <a:r>
              <a:rPr lang="uk-UA" dirty="0"/>
              <a:t> – повага, пошана, шаноба, поважання.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57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77" y="0"/>
            <a:ext cx="8610600" cy="4702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ТИПИ СИНОНІМІВ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468834"/>
              </p:ext>
            </p:extLst>
          </p:nvPr>
        </p:nvGraphicFramePr>
        <p:xfrm>
          <a:off x="685800" y="469900"/>
          <a:ext cx="10820400" cy="621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521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189" y="137355"/>
            <a:ext cx="8610600" cy="124730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Завдання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ru-RU" b="1" dirty="0" err="1" smtClean="0">
                <a:solidFill>
                  <a:srgbClr val="FFFF00"/>
                </a:solidFill>
              </a:rPr>
              <a:t>Із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поданими</a:t>
            </a:r>
            <a:r>
              <a:rPr lang="ru-RU" b="1" dirty="0">
                <a:solidFill>
                  <a:srgbClr val="FFFF00"/>
                </a:solidFill>
              </a:rPr>
              <a:t> словами </a:t>
            </a:r>
            <a:r>
              <a:rPr lang="ru-RU" b="1" dirty="0" err="1">
                <a:solidFill>
                  <a:srgbClr val="FFFF00"/>
                </a:solidFill>
              </a:rPr>
              <a:t>утворіть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різні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типи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синонімічних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рядів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співвіднесіть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їх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зі</a:t>
            </a:r>
            <a:r>
              <a:rPr lang="ru-RU" b="1" dirty="0" smtClean="0">
                <a:solidFill>
                  <a:srgbClr val="FFFF00"/>
                </a:solidFill>
              </a:rPr>
              <a:t> стилями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9166"/>
            <a:ext cx="10820400" cy="4729519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ru-RU" sz="2800" b="1" dirty="0" err="1" smtClean="0"/>
              <a:t>Лагідний</a:t>
            </a:r>
            <a:r>
              <a:rPr lang="ru-RU" sz="2800" b="1" dirty="0"/>
              <a:t>, </a:t>
            </a:r>
            <a:r>
              <a:rPr lang="ru-RU" sz="2800" b="1" dirty="0" err="1"/>
              <a:t>короткочасний</a:t>
            </a:r>
            <a:r>
              <a:rPr lang="ru-RU" sz="2800" b="1" dirty="0"/>
              <a:t>, </a:t>
            </a:r>
            <a:r>
              <a:rPr lang="ru-RU" sz="2800" b="1" dirty="0" err="1"/>
              <a:t>льотчик</a:t>
            </a:r>
            <a:r>
              <a:rPr lang="ru-RU" sz="2800" b="1" dirty="0"/>
              <a:t>, </a:t>
            </a:r>
            <a:r>
              <a:rPr lang="ru-RU" sz="2800" b="1" dirty="0" err="1"/>
              <a:t>синій</a:t>
            </a:r>
            <a:r>
              <a:rPr lang="ru-RU" sz="2800" b="1" dirty="0"/>
              <a:t>, </a:t>
            </a:r>
            <a:r>
              <a:rPr lang="ru-RU" sz="2800" b="1" dirty="0" err="1"/>
              <a:t>хитрий</a:t>
            </a:r>
            <a:r>
              <a:rPr lang="ru-RU" sz="2800" b="1" dirty="0"/>
              <a:t>, </a:t>
            </a:r>
            <a:r>
              <a:rPr lang="ru-RU" sz="2800" b="1" dirty="0" err="1"/>
              <a:t>бриніти</a:t>
            </a:r>
            <a:r>
              <a:rPr lang="ru-RU" sz="2800" b="1" dirty="0"/>
              <a:t>, </a:t>
            </a:r>
            <a:r>
              <a:rPr lang="ru-RU" sz="2800" b="1" dirty="0" err="1"/>
              <a:t>хурделиця</a:t>
            </a:r>
            <a:r>
              <a:rPr lang="ru-RU" sz="2800" b="1" dirty="0"/>
              <a:t>, туга, </a:t>
            </a:r>
            <a:r>
              <a:rPr lang="ru-RU" sz="2800" b="1" dirty="0" err="1"/>
              <a:t>поганий</a:t>
            </a:r>
            <a:r>
              <a:rPr lang="ru-RU" sz="2800" b="1" dirty="0"/>
              <a:t>, </a:t>
            </a:r>
            <a:r>
              <a:rPr lang="ru-RU" sz="2800" b="1" dirty="0" err="1"/>
              <a:t>хвилюватися</a:t>
            </a:r>
            <a:r>
              <a:rPr lang="ru-RU" sz="2800" b="1" dirty="0"/>
              <a:t>, </a:t>
            </a:r>
            <a:r>
              <a:rPr lang="ru-RU" sz="2800" b="1" dirty="0" err="1"/>
              <a:t>жвавий</a:t>
            </a:r>
            <a:r>
              <a:rPr lang="ru-RU" sz="2800" b="1" dirty="0"/>
              <a:t>, </a:t>
            </a:r>
            <a:r>
              <a:rPr lang="ru-RU" sz="2800" b="1" dirty="0" err="1"/>
              <a:t>хазяйнувати</a:t>
            </a:r>
            <a:r>
              <a:rPr lang="ru-RU" sz="2800" b="1" dirty="0"/>
              <a:t>, </a:t>
            </a:r>
            <a:r>
              <a:rPr lang="ru-RU" sz="2800" b="1" dirty="0" err="1"/>
              <a:t>добрий</a:t>
            </a:r>
            <a:r>
              <a:rPr lang="ru-RU" sz="2800" b="1" dirty="0"/>
              <a:t>, </a:t>
            </a:r>
            <a:r>
              <a:rPr lang="ru-RU" sz="2800" b="1" dirty="0" err="1"/>
              <a:t>чистий</a:t>
            </a:r>
            <a:r>
              <a:rPr lang="ru-RU" sz="2800" b="1" dirty="0"/>
              <a:t>, </a:t>
            </a:r>
            <a:r>
              <a:rPr lang="ru-RU" sz="2800" b="1" dirty="0" err="1"/>
              <a:t>лелека</a:t>
            </a:r>
            <a:r>
              <a:rPr lang="ru-RU" sz="2800" b="1" dirty="0"/>
              <a:t>, </a:t>
            </a:r>
            <a:r>
              <a:rPr lang="ru-RU" sz="2800" b="1" dirty="0" err="1"/>
              <a:t>просторий</a:t>
            </a:r>
            <a:r>
              <a:rPr lang="ru-RU" sz="2800" b="1" dirty="0"/>
              <a:t>, пейзаж, </a:t>
            </a:r>
            <a:r>
              <a:rPr lang="ru-RU" sz="2800" b="1" dirty="0" err="1"/>
              <a:t>замовкає</a:t>
            </a:r>
            <a:r>
              <a:rPr lang="ru-RU" sz="2800" b="1" dirty="0"/>
              <a:t>, </a:t>
            </a:r>
            <a:r>
              <a:rPr lang="ru-RU" sz="2800" b="1" dirty="0" err="1"/>
              <a:t>оплески</a:t>
            </a:r>
            <a:r>
              <a:rPr lang="ru-RU" sz="2800" b="1" dirty="0"/>
              <a:t>, веселий, азбука, </a:t>
            </a:r>
            <a:r>
              <a:rPr lang="ru-RU" sz="2800" b="1" dirty="0" err="1"/>
              <a:t>безсумнівний</a:t>
            </a:r>
            <a:r>
              <a:rPr lang="ru-RU" sz="2800" b="1" dirty="0"/>
              <a:t>, </a:t>
            </a:r>
            <a:r>
              <a:rPr lang="ru-RU" sz="2800" b="1" dirty="0" err="1"/>
              <a:t>товстий</a:t>
            </a:r>
            <a:r>
              <a:rPr lang="ru-RU" sz="2800" b="1" dirty="0"/>
              <a:t>, </a:t>
            </a:r>
            <a:r>
              <a:rPr lang="ru-RU" sz="2800" b="1" dirty="0" err="1"/>
              <a:t>флексія</a:t>
            </a:r>
            <a:r>
              <a:rPr lang="ru-RU" sz="2800" b="1" dirty="0"/>
              <a:t>, </a:t>
            </a:r>
            <a:r>
              <a:rPr lang="ru-RU" sz="2800" b="1" dirty="0" err="1"/>
              <a:t>просторий</a:t>
            </a:r>
            <a:r>
              <a:rPr lang="ru-RU" sz="2800" b="1" dirty="0"/>
              <a:t>, буква.</a:t>
            </a:r>
          </a:p>
        </p:txBody>
      </p:sp>
    </p:spTree>
    <p:extLst>
      <p:ext uri="{BB962C8B-B14F-4D97-AF65-F5344CB8AC3E}">
        <p14:creationId xmlns:p14="http://schemas.microsoft.com/office/powerpoint/2010/main" val="3485306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124293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Ситуативно-контекстуальні Типи синонімів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652155"/>
              </p:ext>
            </p:extLst>
          </p:nvPr>
        </p:nvGraphicFramePr>
        <p:xfrm>
          <a:off x="738052" y="1188720"/>
          <a:ext cx="10820400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858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7776"/>
            <a:ext cx="121920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Завдання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доберіть евфемізми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43" y="1358538"/>
            <a:ext cx="10820400" cy="4899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/>
              <a:t>Стара </a:t>
            </a:r>
            <a:r>
              <a:rPr lang="uk-UA" sz="2400" b="1" dirty="0" smtClean="0"/>
              <a:t>людина -</a:t>
            </a:r>
            <a:r>
              <a:rPr lang="ru-RU" sz="2400" b="1" dirty="0" err="1" smtClean="0"/>
              <a:t>людина</a:t>
            </a:r>
            <a:r>
              <a:rPr lang="ru-RU" sz="2400" b="1" dirty="0" smtClean="0"/>
              <a:t> </a:t>
            </a:r>
            <a:r>
              <a:rPr lang="ru-RU" sz="2400" b="1" dirty="0" err="1"/>
              <a:t>поважного</a:t>
            </a:r>
            <a:r>
              <a:rPr lang="ru-RU" sz="2400" b="1" dirty="0"/>
              <a:t> </a:t>
            </a:r>
            <a:r>
              <a:rPr lang="ru-RU" sz="2400" b="1" dirty="0" err="1"/>
              <a:t>віку</a:t>
            </a:r>
            <a:r>
              <a:rPr lang="ru-RU" sz="2400" b="1" dirty="0"/>
              <a:t>; </a:t>
            </a:r>
            <a:r>
              <a:rPr lang="ru-RU" sz="2400" b="1" dirty="0" err="1"/>
              <a:t>досвідчена</a:t>
            </a:r>
            <a:r>
              <a:rPr lang="ru-RU" sz="2400" b="1" dirty="0"/>
              <a:t>; </a:t>
            </a:r>
            <a:r>
              <a:rPr lang="ru-RU" sz="2400" b="1" dirty="0" err="1"/>
              <a:t>похилого</a:t>
            </a:r>
            <a:r>
              <a:rPr lang="ru-RU" sz="2400" b="1" dirty="0"/>
              <a:t> </a:t>
            </a:r>
            <a:r>
              <a:rPr lang="ru-RU" sz="2400" b="1" dirty="0" err="1"/>
              <a:t>віку</a:t>
            </a:r>
            <a:r>
              <a:rPr lang="ru-RU" sz="2400" b="1" dirty="0"/>
              <a:t>; </a:t>
            </a:r>
            <a:r>
              <a:rPr lang="ru-RU" sz="2400" b="1" dirty="0" err="1"/>
              <a:t>літній</a:t>
            </a:r>
            <a:r>
              <a:rPr lang="ru-RU" sz="2400" b="1" dirty="0"/>
              <a:t>; </a:t>
            </a:r>
            <a:r>
              <a:rPr lang="ru-RU" sz="2400" b="1" dirty="0" err="1"/>
              <a:t>зрілий</a:t>
            </a:r>
            <a:r>
              <a:rPr lang="ru-RU" sz="2400" b="1" dirty="0"/>
              <a:t>; </a:t>
            </a:r>
            <a:r>
              <a:rPr lang="ru-RU" sz="2400" b="1" dirty="0" err="1"/>
              <a:t>мудрий</a:t>
            </a:r>
            <a:r>
              <a:rPr lang="ru-RU" sz="2400" b="1" dirty="0"/>
              <a:t>; </a:t>
            </a:r>
            <a:r>
              <a:rPr lang="ru-RU" sz="2400" b="1" dirty="0" err="1"/>
              <a:t>сивочолий</a:t>
            </a:r>
            <a:r>
              <a:rPr lang="ru-RU" sz="2400" b="1" dirty="0"/>
              <a:t>; сива голубка; з </a:t>
            </a:r>
            <a:r>
              <a:rPr lang="ru-RU" sz="2400" b="1" dirty="0" err="1"/>
              <a:t>неабияким</a:t>
            </a:r>
            <a:r>
              <a:rPr lang="ru-RU" sz="2400" b="1" dirty="0"/>
              <a:t> </a:t>
            </a:r>
            <a:r>
              <a:rPr lang="ru-RU" sz="2400" b="1" dirty="0" err="1"/>
              <a:t>життєвим</a:t>
            </a:r>
            <a:r>
              <a:rPr lang="ru-RU" sz="2400" b="1" dirty="0"/>
              <a:t> </a:t>
            </a:r>
            <a:r>
              <a:rPr lang="ru-RU" sz="2400" b="1" dirty="0" err="1"/>
              <a:t>досвідом</a:t>
            </a:r>
            <a:r>
              <a:rPr lang="ru-RU" sz="2400" b="1" dirty="0"/>
              <a:t>; </a:t>
            </a:r>
            <a:r>
              <a:rPr lang="ru-RU" sz="2400" b="1" dirty="0" err="1"/>
              <a:t>золотих</a:t>
            </a:r>
            <a:r>
              <a:rPr lang="ru-RU" sz="2400" b="1" dirty="0"/>
              <a:t> </a:t>
            </a:r>
            <a:r>
              <a:rPr lang="ru-RU" sz="2400" b="1" dirty="0" err="1"/>
              <a:t>років</a:t>
            </a:r>
            <a:r>
              <a:rPr lang="ru-RU" sz="2400" b="1" dirty="0"/>
              <a:t>; </a:t>
            </a:r>
            <a:r>
              <a:rPr lang="ru-RU" sz="2400" b="1" dirty="0" err="1"/>
              <a:t>чесного</a:t>
            </a:r>
            <a:r>
              <a:rPr lang="ru-RU" sz="2400" b="1" dirty="0"/>
              <a:t> </a:t>
            </a:r>
            <a:r>
              <a:rPr lang="ru-RU" sz="2400" b="1" dirty="0" err="1"/>
              <a:t>віку</a:t>
            </a:r>
            <a:r>
              <a:rPr lang="ru-RU" sz="2400" b="1" dirty="0"/>
              <a:t>; в </a:t>
            </a:r>
            <a:r>
              <a:rPr lang="ru-RU" sz="2400" b="1" dirty="0" err="1"/>
              <a:t>осінній</a:t>
            </a:r>
            <a:r>
              <a:rPr lang="ru-RU" sz="2400" b="1" dirty="0"/>
              <a:t> </a:t>
            </a:r>
            <a:r>
              <a:rPr lang="ru-RU" sz="2400" b="1" dirty="0" err="1"/>
              <a:t>порі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; </a:t>
            </a:r>
            <a:r>
              <a:rPr lang="ru-RU" sz="2400" b="1" dirty="0" err="1"/>
              <a:t>шанованого</a:t>
            </a:r>
            <a:r>
              <a:rPr lang="ru-RU" sz="2400" b="1" dirty="0"/>
              <a:t> </a:t>
            </a:r>
            <a:r>
              <a:rPr lang="ru-RU" sz="2400" b="1" dirty="0" err="1"/>
              <a:t>віку</a:t>
            </a:r>
            <a:endParaRPr lang="uk-UA" sz="2400" b="1" dirty="0"/>
          </a:p>
          <a:p>
            <a:pPr marL="0" indent="0">
              <a:buNone/>
            </a:pPr>
            <a:r>
              <a:rPr lang="uk-UA" sz="2400" b="1" dirty="0"/>
              <a:t>Дурний- поганий, невідповідний посаді, нерозумний, </a:t>
            </a:r>
            <a:r>
              <a:rPr lang="uk-UA" sz="2400" b="1" dirty="0" smtClean="0"/>
              <a:t>необачний,</a:t>
            </a:r>
          </a:p>
          <a:p>
            <a:pPr marL="0" indent="0">
              <a:buNone/>
            </a:pPr>
            <a:r>
              <a:rPr lang="ru-RU" sz="2400" b="1" dirty="0" smtClean="0"/>
              <a:t>недалекий</a:t>
            </a:r>
            <a:r>
              <a:rPr lang="ru-RU" sz="2400" b="1" dirty="0"/>
              <a:t>; </a:t>
            </a:r>
            <a:r>
              <a:rPr lang="ru-RU" sz="2400" b="1" dirty="0" smtClean="0"/>
              <a:t>у </a:t>
            </a:r>
            <a:r>
              <a:rPr lang="ru-RU" sz="2400" b="1" dirty="0"/>
              <a:t>дурного </a:t>
            </a:r>
            <a:r>
              <a:rPr lang="ru-RU" sz="2400" b="1" dirty="0" err="1"/>
              <a:t>ночував</a:t>
            </a:r>
            <a:r>
              <a:rPr lang="ru-RU" sz="2400" b="1" dirty="0"/>
              <a:t>; </a:t>
            </a:r>
            <a:r>
              <a:rPr lang="ru-RU" sz="2400" b="1" dirty="0" err="1" smtClean="0"/>
              <a:t>знайдибіда</a:t>
            </a:r>
            <a:r>
              <a:rPr lang="ru-RU" sz="2400" b="1" dirty="0"/>
              <a:t>; </a:t>
            </a:r>
            <a:r>
              <a:rPr lang="ru-RU" sz="2400" b="1" dirty="0" err="1"/>
              <a:t>недолугий</a:t>
            </a:r>
            <a:r>
              <a:rPr lang="ru-RU" sz="2400" b="1" dirty="0"/>
              <a:t>; </a:t>
            </a:r>
            <a:r>
              <a:rPr lang="ru-RU" sz="2400" b="1" dirty="0" err="1" smtClean="0"/>
              <a:t>мабуть</a:t>
            </a:r>
            <a:r>
              <a:rPr lang="ru-RU" sz="2400" b="1" dirty="0"/>
              <a:t>, впускали, коли </a:t>
            </a:r>
            <a:r>
              <a:rPr lang="ru-RU" sz="2400" b="1" dirty="0" err="1"/>
              <a:t>був</a:t>
            </a:r>
            <a:r>
              <a:rPr lang="ru-RU" sz="2400" b="1" dirty="0"/>
              <a:t> маленький; </a:t>
            </a:r>
            <a:r>
              <a:rPr lang="ru-RU" sz="2400" b="1" dirty="0" err="1" smtClean="0"/>
              <a:t>нешколений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слабка</a:t>
            </a:r>
            <a:r>
              <a:rPr lang="ru-RU" sz="2400" b="1" dirty="0" smtClean="0"/>
              <a:t> </a:t>
            </a:r>
            <a:r>
              <a:rPr lang="ru-RU" sz="2400" b="1" dirty="0"/>
              <a:t>голова; </a:t>
            </a:r>
            <a:r>
              <a:rPr lang="ru-RU" sz="2400" b="1" dirty="0" smtClean="0"/>
              <a:t>курячий </a:t>
            </a:r>
            <a:r>
              <a:rPr lang="ru-RU" sz="2400" b="1" dirty="0" err="1" smtClean="0"/>
              <a:t>розум</a:t>
            </a:r>
            <a:r>
              <a:rPr lang="ru-RU" sz="2400" b="1" dirty="0" smtClean="0"/>
              <a:t>)</a:t>
            </a:r>
            <a:endParaRPr lang="uk-UA" sz="2400" b="1" dirty="0"/>
          </a:p>
          <a:p>
            <a:pPr marL="0" indent="0">
              <a:buNone/>
            </a:pPr>
            <a:r>
              <a:rPr lang="uk-UA" sz="2400" b="1" dirty="0"/>
              <a:t>П’яний- хмільний (у </a:t>
            </a:r>
            <a:r>
              <a:rPr lang="uk-UA" sz="2400" b="1" dirty="0" err="1"/>
              <a:t>хмілю</a:t>
            </a:r>
            <a:r>
              <a:rPr lang="uk-UA" sz="2400" b="1" dirty="0"/>
              <a:t>), нетверезий, на підпитку</a:t>
            </a:r>
          </a:p>
          <a:p>
            <a:pPr marL="0" indent="0">
              <a:buNone/>
            </a:pPr>
            <a:r>
              <a:rPr lang="uk-UA" sz="2400" b="1" dirty="0" smtClean="0"/>
              <a:t>Брехати- вводити </a:t>
            </a:r>
            <a:r>
              <a:rPr lang="uk-UA" sz="2400" b="1" dirty="0"/>
              <a:t>в оману, напускати туману</a:t>
            </a:r>
          </a:p>
          <a:p>
            <a:pPr marL="0" indent="0">
              <a:buNone/>
            </a:pPr>
            <a:r>
              <a:rPr lang="uk-UA" sz="2400" b="1" dirty="0" smtClean="0"/>
              <a:t>Умерти- піти у засвіти,</a:t>
            </a:r>
            <a:r>
              <a:rPr lang="ru-RU" sz="2400" dirty="0"/>
              <a:t> </a:t>
            </a:r>
            <a:r>
              <a:rPr lang="ru-RU" sz="2400" b="1" dirty="0" err="1"/>
              <a:t>прийшов</a:t>
            </a:r>
            <a:r>
              <a:rPr lang="ru-RU" sz="2400" b="1" dirty="0"/>
              <a:t> час, </a:t>
            </a:r>
            <a:r>
              <a:rPr lang="ru-RU" sz="2400" b="1" dirty="0" err="1"/>
              <a:t>постати</a:t>
            </a:r>
            <a:r>
              <a:rPr lang="ru-RU" sz="2400" b="1" dirty="0"/>
              <a:t> перед </a:t>
            </a:r>
            <a:r>
              <a:rPr lang="ru-RU" sz="2400" b="1" dirty="0" smtClean="0"/>
              <a:t>Спасителем,</a:t>
            </a:r>
            <a:r>
              <a:rPr lang="ru-RU" sz="2400" dirty="0"/>
              <a:t> </a:t>
            </a:r>
            <a:r>
              <a:rPr lang="ru-RU" sz="2400" b="1" dirty="0"/>
              <a:t>перестало </a:t>
            </a:r>
            <a:r>
              <a:rPr lang="ru-RU" sz="2400" b="1" dirty="0" err="1"/>
              <a:t>битися</a:t>
            </a:r>
            <a:r>
              <a:rPr lang="ru-RU" sz="2400" b="1" dirty="0"/>
              <a:t> </a:t>
            </a:r>
            <a:r>
              <a:rPr lang="ru-RU" sz="2400" b="1" dirty="0" err="1"/>
              <a:t>серце</a:t>
            </a:r>
            <a:endParaRPr lang="uk-UA" sz="2400" b="1" dirty="0"/>
          </a:p>
          <a:p>
            <a:pPr marL="0" indent="0">
              <a:buNone/>
            </a:pPr>
            <a:r>
              <a:rPr lang="uk-UA" sz="2400" b="1" dirty="0"/>
              <a:t>Вкрасти- привласнити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68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33" y="178226"/>
            <a:ext cx="11342915" cy="59248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FF00"/>
                </a:solidFill>
              </a:rPr>
              <a:t>Рекомендована література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033" y="407931"/>
            <a:ext cx="5079991" cy="823912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Основна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1841863"/>
            <a:ext cx="5311775" cy="484631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Бабич Н. Д. Практична </a:t>
            </a:r>
            <a:r>
              <a:rPr lang="ru-RU" dirty="0" err="1"/>
              <a:t>стилістика</a:t>
            </a:r>
            <a:r>
              <a:rPr lang="ru-RU" dirty="0"/>
              <a:t> і культура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. </a:t>
            </a:r>
            <a:r>
              <a:rPr lang="ru-RU" dirty="0" err="1"/>
              <a:t>Львів</a:t>
            </a:r>
            <a:r>
              <a:rPr lang="ru-RU" dirty="0"/>
              <a:t> : Вид-во «</a:t>
            </a:r>
            <a:r>
              <a:rPr lang="ru-RU" dirty="0" err="1"/>
              <a:t>Світ</a:t>
            </a:r>
            <a:r>
              <a:rPr lang="ru-RU" dirty="0"/>
              <a:t>», 2013. 432 с.</a:t>
            </a:r>
            <a:endParaRPr lang="ru-RU" b="1" dirty="0"/>
          </a:p>
          <a:p>
            <a:r>
              <a:rPr lang="ru-RU" dirty="0"/>
              <a:t>2. </a:t>
            </a:r>
            <a:r>
              <a:rPr lang="ru-RU" dirty="0" err="1"/>
              <a:t>Дудик</a:t>
            </a:r>
            <a:r>
              <a:rPr lang="ru-RU" dirty="0"/>
              <a:t> П.</a:t>
            </a:r>
            <a:r>
              <a:rPr lang="en-US" dirty="0"/>
              <a:t> </a:t>
            </a:r>
            <a:r>
              <a:rPr lang="ru-RU" dirty="0"/>
              <a:t>С. </a:t>
            </a:r>
            <a:r>
              <a:rPr lang="ru-RU" dirty="0" err="1"/>
              <a:t>Стилістика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: </a:t>
            </a:r>
            <a:r>
              <a:rPr lang="ru-RU" dirty="0" err="1"/>
              <a:t>посібник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 : «</a:t>
            </a:r>
            <a:r>
              <a:rPr lang="ru-RU" dirty="0" err="1"/>
              <a:t>Академія</a:t>
            </a:r>
            <a:r>
              <a:rPr lang="ru-RU" dirty="0"/>
              <a:t>», 2005. 368 с.</a:t>
            </a:r>
            <a:endParaRPr lang="ru-RU" b="1" dirty="0"/>
          </a:p>
          <a:p>
            <a:r>
              <a:rPr lang="ru-RU" dirty="0"/>
              <a:t>3. </a:t>
            </a:r>
            <a:r>
              <a:rPr lang="ru-RU" dirty="0" err="1"/>
              <a:t>Зарицький</a:t>
            </a:r>
            <a:r>
              <a:rPr lang="ru-RU" dirty="0"/>
              <a:t> М. С. </a:t>
            </a:r>
            <a:r>
              <a:rPr lang="ru-RU" dirty="0" err="1"/>
              <a:t>Стилістика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 : </a:t>
            </a:r>
            <a:r>
              <a:rPr lang="ru-RU" dirty="0" err="1"/>
              <a:t>Парлам</a:t>
            </a:r>
            <a:r>
              <a:rPr lang="ru-RU" dirty="0"/>
              <a:t>. вид-во, 20</a:t>
            </a:r>
            <a:r>
              <a:rPr lang="uk-UA" dirty="0"/>
              <a:t>2</a:t>
            </a:r>
            <a:r>
              <a:rPr lang="ru-RU" dirty="0"/>
              <a:t>1. 156</a:t>
            </a:r>
            <a:r>
              <a:rPr lang="uk-UA" dirty="0"/>
              <a:t> </a:t>
            </a:r>
            <a:r>
              <a:rPr lang="ru-RU" dirty="0"/>
              <a:t>с.</a:t>
            </a:r>
            <a:endParaRPr lang="ru-RU" b="1" dirty="0"/>
          </a:p>
          <a:p>
            <a:r>
              <a:rPr lang="ru-RU" dirty="0"/>
              <a:t>4. </a:t>
            </a:r>
            <a:r>
              <a:rPr lang="uk-UA" dirty="0" err="1"/>
              <a:t>Пилинський</a:t>
            </a:r>
            <a:r>
              <a:rPr lang="uk-UA" dirty="0"/>
              <a:t> М.М. </a:t>
            </a:r>
            <a:r>
              <a:rPr lang="uk-UA" i="1" dirty="0" err="1"/>
              <a:t>Мовна</a:t>
            </a:r>
            <a:r>
              <a:rPr lang="uk-UA" i="1" dirty="0"/>
              <a:t> норма і стиль</a:t>
            </a:r>
            <a:r>
              <a:rPr lang="uk-UA" dirty="0"/>
              <a:t>.- К.: Наукова думка, 1976.- 288 с. </a:t>
            </a:r>
            <a:endParaRPr lang="ru-RU" b="1" dirty="0"/>
          </a:p>
          <a:p>
            <a:r>
              <a:rPr lang="ru-RU" dirty="0"/>
              <a:t>5</a:t>
            </a:r>
            <a:r>
              <a:rPr lang="uk-UA" dirty="0"/>
              <a:t>. Пономарів О.Д. Стилістика сучасної української мови.- К.: Либідь,1992.- 248 с. </a:t>
            </a:r>
            <a:endParaRPr lang="ru-RU" b="1" dirty="0"/>
          </a:p>
          <a:p>
            <a:r>
              <a:rPr lang="ru-RU" dirty="0"/>
              <a:t>6</a:t>
            </a:r>
            <a:r>
              <a:rPr lang="uk-UA" dirty="0"/>
              <a:t>. </a:t>
            </a:r>
            <a:r>
              <a:rPr lang="uk-UA" dirty="0" err="1"/>
              <a:t>Селігей</a:t>
            </a:r>
            <a:r>
              <a:rPr lang="uk-UA" dirty="0"/>
              <a:t> П. О. Стильова норма як різновид </a:t>
            </a:r>
            <a:r>
              <a:rPr lang="uk-UA" dirty="0" err="1"/>
              <a:t>мовної</a:t>
            </a:r>
            <a:r>
              <a:rPr lang="uk-UA" dirty="0"/>
              <a:t> норми. Наукові записки </a:t>
            </a:r>
            <a:r>
              <a:rPr lang="uk-UA" dirty="0" err="1"/>
              <a:t>НаУКМА</a:t>
            </a:r>
            <a:r>
              <a:rPr lang="uk-UA" dirty="0"/>
              <a:t>. 2016. Том 189. С.83-86.</a:t>
            </a:r>
            <a:endParaRPr lang="ru-RU" b="1" dirty="0"/>
          </a:p>
          <a:p>
            <a:r>
              <a:rPr lang="ru-RU" dirty="0"/>
              <a:t>7</a:t>
            </a:r>
            <a:r>
              <a:rPr lang="uk-UA" dirty="0"/>
              <a:t>. </a:t>
            </a:r>
            <a:r>
              <a:rPr lang="uk-UA" dirty="0" err="1"/>
              <a:t>Сабліна</a:t>
            </a:r>
            <a:r>
              <a:rPr lang="uk-UA" dirty="0"/>
              <a:t> С. В. Історія стилів української мови : навчально-методичний посібник для здобувачів ступеня вищої освіти магістра спеціальності “Філологія” освітньо-професійної програми  “Українська мова та література”. Запоріжжя : ЗНУ, 2023. 102 с.</a:t>
            </a:r>
            <a:endParaRPr lang="ru-RU" b="1" dirty="0"/>
          </a:p>
          <a:p>
            <a:r>
              <a:rPr lang="uk-UA" dirty="0"/>
              <a:t> </a:t>
            </a:r>
            <a:endParaRPr lang="ru-RU" b="1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3490" y="838328"/>
            <a:ext cx="5105400" cy="823912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Додаткова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231844"/>
            <a:ext cx="5884817" cy="54563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uk-UA" dirty="0" err="1"/>
              <a:t>Арешенков</a:t>
            </a:r>
            <a:r>
              <a:rPr lang="uk-UA" dirty="0"/>
              <a:t> Ю. Класифікація функціональних стилів і вивчення стилістики у вищій та середній школі. Мовознавство. 1993. №1.</a:t>
            </a:r>
            <a:endParaRPr lang="ru-RU" dirty="0"/>
          </a:p>
          <a:p>
            <a:pPr lvl="0"/>
            <a:r>
              <a:rPr lang="uk-UA" dirty="0" err="1"/>
              <a:t>Арешенков</a:t>
            </a:r>
            <a:r>
              <a:rPr lang="uk-UA" dirty="0"/>
              <a:t> Ю. “Стиль” як категоріальне поняття стилістичної науки. Науковий вісник Чернівецького університету. </a:t>
            </a:r>
            <a:r>
              <a:rPr lang="uk-UA" dirty="0" err="1"/>
              <a:t>Вип</a:t>
            </a:r>
            <a:r>
              <a:rPr lang="uk-UA" dirty="0"/>
              <a:t>. 117-118. Слов’янська філологія. Збірник наукових праць. Чернівці, 2001.</a:t>
            </a:r>
            <a:endParaRPr lang="ru-RU" dirty="0"/>
          </a:p>
          <a:p>
            <a:pPr lvl="0"/>
            <a:r>
              <a:rPr lang="uk-UA" dirty="0" err="1"/>
              <a:t>Грималовський</a:t>
            </a:r>
            <a:r>
              <a:rPr lang="uk-UA" dirty="0"/>
              <a:t> І. </a:t>
            </a:r>
            <a:r>
              <a:rPr lang="uk-UA" dirty="0" err="1"/>
              <a:t>Мовостиль</a:t>
            </a:r>
            <a:r>
              <a:rPr lang="uk-UA" dirty="0"/>
              <a:t> Василя </a:t>
            </a:r>
            <a:r>
              <a:rPr lang="uk-UA" dirty="0" err="1"/>
              <a:t>Ферлеєвича</a:t>
            </a:r>
            <a:r>
              <a:rPr lang="uk-UA" dirty="0"/>
              <a:t>. Науковий вісник Чернівецького університету. </a:t>
            </a:r>
            <a:r>
              <a:rPr lang="uk-UA" dirty="0" err="1"/>
              <a:t>Вип</a:t>
            </a:r>
            <a:r>
              <a:rPr lang="uk-UA" dirty="0"/>
              <a:t>. 119. Слов’янська філологія. Чернівці, 2001.</a:t>
            </a:r>
            <a:endParaRPr lang="ru-RU" dirty="0"/>
          </a:p>
          <a:p>
            <a:pPr lvl="0"/>
            <a:r>
              <a:rPr lang="uk-UA" dirty="0"/>
              <a:t>Дзюбишина-Мельник Н. Ще один стиль української літературної мови. Культура слова. 1994. </a:t>
            </a:r>
            <a:r>
              <a:rPr lang="uk-UA" dirty="0" err="1"/>
              <a:t>Вип</a:t>
            </a:r>
            <a:r>
              <a:rPr lang="uk-UA" dirty="0"/>
              <a:t>. 45.</a:t>
            </a:r>
            <a:endParaRPr lang="ru-RU" dirty="0"/>
          </a:p>
          <a:p>
            <a:pPr lvl="0"/>
            <a:r>
              <a:rPr lang="uk-UA" dirty="0"/>
              <a:t>Єрмоленко С. Стилістика сучасної української літературної мови в контексті слов’янських </a:t>
            </a:r>
            <a:r>
              <a:rPr lang="uk-UA" dirty="0" err="1"/>
              <a:t>стилістик</a:t>
            </a:r>
            <a:r>
              <a:rPr lang="uk-UA" dirty="0"/>
              <a:t>. Мовознавство. 1998. №2-3.</a:t>
            </a:r>
            <a:endParaRPr lang="ru-RU" dirty="0"/>
          </a:p>
          <a:p>
            <a:pPr lvl="0"/>
            <a:r>
              <a:rPr lang="uk-UA" dirty="0"/>
              <a:t>Коваль А. Практична стилістика сучасної української мови. Київ, 1978. 375 с.</a:t>
            </a:r>
            <a:endParaRPr lang="ru-RU" dirty="0"/>
          </a:p>
          <a:p>
            <a:pPr lvl="0"/>
            <a:r>
              <a:rPr lang="uk-UA" dirty="0" err="1"/>
              <a:t>Ленець</a:t>
            </a:r>
            <a:r>
              <a:rPr lang="uk-UA" dirty="0"/>
              <a:t> К. Епістолярний стиль. Стиль і час. Хрестоматія / Відп. ред. М. </a:t>
            </a:r>
            <a:r>
              <a:rPr lang="uk-UA" dirty="0" err="1"/>
              <a:t>Пилинський</a:t>
            </a:r>
            <a:r>
              <a:rPr lang="uk-UA" dirty="0"/>
              <a:t>. К., 1983.</a:t>
            </a:r>
            <a:endParaRPr lang="ru-RU" dirty="0"/>
          </a:p>
          <a:p>
            <a:pPr lvl="0"/>
            <a:r>
              <a:rPr lang="uk-UA" dirty="0" err="1"/>
              <a:t>Лингвистический</a:t>
            </a:r>
            <a:r>
              <a:rPr lang="uk-UA" dirty="0"/>
              <a:t> </a:t>
            </a:r>
            <a:r>
              <a:rPr lang="uk-UA" dirty="0" err="1"/>
              <a:t>знциклопедический</a:t>
            </a:r>
            <a:r>
              <a:rPr lang="uk-UA" dirty="0"/>
              <a:t> </a:t>
            </a:r>
            <a:r>
              <a:rPr lang="uk-UA" dirty="0" err="1"/>
              <a:t>словарь</a:t>
            </a:r>
            <a:r>
              <a:rPr lang="uk-UA" dirty="0"/>
              <a:t> / </a:t>
            </a:r>
            <a:r>
              <a:rPr lang="uk-UA" dirty="0" err="1"/>
              <a:t>Под</a:t>
            </a:r>
            <a:r>
              <a:rPr lang="uk-UA" dirty="0"/>
              <a:t> ред. В. </a:t>
            </a:r>
            <a:r>
              <a:rPr lang="uk-UA" dirty="0" err="1"/>
              <a:t>Ярцевой</a:t>
            </a:r>
            <a:r>
              <a:rPr lang="uk-UA" dirty="0"/>
              <a:t>. Москва, 1990. </a:t>
            </a:r>
            <a:endParaRPr lang="ru-RU" dirty="0"/>
          </a:p>
          <a:p>
            <a:pPr lvl="0"/>
            <a:r>
              <a:rPr lang="uk-UA" dirty="0" err="1"/>
              <a:t>Непийвода</a:t>
            </a:r>
            <a:r>
              <a:rPr lang="uk-UA" dirty="0"/>
              <a:t> Я. Мова української науково-технічної літератури (функціонально-стилістичний аспект). К., 1997. 303 с.</a:t>
            </a:r>
            <a:endParaRPr lang="ru-RU" dirty="0"/>
          </a:p>
          <a:p>
            <a:pPr lvl="0"/>
            <a:r>
              <a:rPr lang="uk-UA" dirty="0" err="1"/>
              <a:t>Русанівський</a:t>
            </a:r>
            <a:r>
              <a:rPr lang="uk-UA" dirty="0"/>
              <a:t> В. Співвідношення функціональних і експресивних стилів мови. Слово і труд. Київ, 1976.</a:t>
            </a:r>
            <a:endParaRPr lang="ru-RU" dirty="0"/>
          </a:p>
          <a:p>
            <a:pPr lvl="0"/>
            <a:r>
              <a:rPr lang="ru-UA" dirty="0"/>
              <a:t>Чемеркін С. Г. Репрезентативність гіпертексту у функціонально'стильових різновидах української мови в Інтернеті</a:t>
            </a:r>
            <a:r>
              <a:rPr lang="uk-UA" dirty="0"/>
              <a:t>. </a:t>
            </a:r>
            <a:r>
              <a:rPr lang="ru-UA" i="1" dirty="0"/>
              <a:t>Актуальні проблеми української лінгвістики: теорія і практика:</a:t>
            </a:r>
            <a:r>
              <a:rPr lang="ru-UA" dirty="0"/>
              <a:t> Зб. наук. праць. К</a:t>
            </a:r>
            <a:r>
              <a:rPr lang="uk-UA" dirty="0" err="1"/>
              <a:t>иїв</a:t>
            </a:r>
            <a:r>
              <a:rPr lang="ru-UA" dirty="0"/>
              <a:t>, 2009. Вип. 19.  С. 111</a:t>
            </a:r>
            <a:r>
              <a:rPr lang="uk-UA" dirty="0"/>
              <a:t>-</a:t>
            </a:r>
            <a:r>
              <a:rPr lang="ru-UA" dirty="0"/>
              <a:t>116.</a:t>
            </a:r>
            <a:endParaRPr lang="ru-RU" dirty="0"/>
          </a:p>
          <a:p>
            <a:pPr lvl="0"/>
            <a:r>
              <a:rPr lang="uk-UA" dirty="0"/>
              <a:t>Чередниченко І. Нариси з загальної стилістики сучасної української мови. Київ, 1962. 495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796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163482"/>
            <a:ext cx="11258006" cy="4635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доберіть </a:t>
            </a:r>
            <a:r>
              <a:rPr lang="uk-UA" b="1" dirty="0" smtClean="0">
                <a:solidFill>
                  <a:srgbClr val="FFFF00"/>
                </a:solidFill>
              </a:rPr>
              <a:t>евфемізми й </a:t>
            </a:r>
            <a:r>
              <a:rPr lang="uk-UA" b="1" dirty="0" err="1" smtClean="0">
                <a:solidFill>
                  <a:srgbClr val="FFFF00"/>
                </a:solidFill>
              </a:rPr>
              <a:t>співвіднесіть</a:t>
            </a:r>
            <a:r>
              <a:rPr lang="uk-UA" b="1" dirty="0" smtClean="0">
                <a:solidFill>
                  <a:srgbClr val="FFFF00"/>
                </a:solidFill>
              </a:rPr>
              <a:t> зі стилем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046" y="1371601"/>
            <a:ext cx="10820400" cy="5591667"/>
          </a:xfrm>
        </p:spPr>
        <p:txBody>
          <a:bodyPr/>
          <a:lstStyle/>
          <a:p>
            <a:r>
              <a:rPr lang="ru-RU" b="1" dirty="0" smtClean="0"/>
              <a:t>учитель </a:t>
            </a:r>
            <a:r>
              <a:rPr lang="ru-RU" b="1" dirty="0"/>
              <a:t>– </a:t>
            </a:r>
            <a:r>
              <a:rPr lang="ru-RU" b="1" dirty="0" err="1"/>
              <a:t>світоч</a:t>
            </a:r>
            <a:r>
              <a:rPr lang="ru-RU" b="1" dirty="0"/>
              <a:t>, </a:t>
            </a:r>
            <a:r>
              <a:rPr lang="ru-RU" b="1" dirty="0" err="1"/>
              <a:t>вихователь</a:t>
            </a:r>
            <a:r>
              <a:rPr lang="ru-RU" b="1" dirty="0"/>
              <a:t> </a:t>
            </a:r>
            <a:r>
              <a:rPr lang="ru-RU" b="1" dirty="0" err="1"/>
              <a:t>людських</a:t>
            </a:r>
            <a:r>
              <a:rPr lang="ru-RU" b="1" dirty="0"/>
              <a:t> душ; </a:t>
            </a:r>
            <a:endParaRPr lang="ru-RU" b="1" dirty="0" smtClean="0"/>
          </a:p>
          <a:p>
            <a:r>
              <a:rPr lang="ru-RU" b="1" dirty="0" err="1" smtClean="0"/>
              <a:t>прибиральник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технічний</a:t>
            </a:r>
            <a:r>
              <a:rPr lang="ru-RU" b="1" dirty="0"/>
              <a:t> персонал, </a:t>
            </a:r>
            <a:r>
              <a:rPr lang="ru-RU" b="1" dirty="0" err="1"/>
              <a:t>клінінговий</a:t>
            </a:r>
            <a:r>
              <a:rPr lang="ru-RU" b="1" dirty="0"/>
              <a:t> менеджер; </a:t>
            </a:r>
            <a:endParaRPr lang="ru-RU" b="1" dirty="0" smtClean="0"/>
          </a:p>
          <a:p>
            <a:r>
              <a:rPr lang="ru-RU" b="1" dirty="0" err="1" smtClean="0"/>
              <a:t>механік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інженер</a:t>
            </a:r>
            <a:r>
              <a:rPr lang="ru-RU" b="1" dirty="0"/>
              <a:t> з </a:t>
            </a:r>
            <a:r>
              <a:rPr lang="ru-RU" b="1" dirty="0" err="1"/>
              <a:t>обслуговування</a:t>
            </a:r>
            <a:r>
              <a:rPr lang="ru-RU" b="1" dirty="0"/>
              <a:t> </a:t>
            </a:r>
            <a:r>
              <a:rPr lang="ru-RU" b="1" dirty="0" err="1"/>
              <a:t>техніки</a:t>
            </a:r>
            <a:r>
              <a:rPr lang="ru-RU" b="1" dirty="0"/>
              <a:t>, </a:t>
            </a:r>
            <a:r>
              <a:rPr lang="ru-RU" b="1" dirty="0" err="1"/>
              <a:t>технічний</a:t>
            </a:r>
            <a:r>
              <a:rPr lang="ru-RU" b="1" dirty="0"/>
              <a:t> </a:t>
            </a:r>
            <a:r>
              <a:rPr lang="ru-RU" b="1" dirty="0" err="1"/>
              <a:t>асистент</a:t>
            </a:r>
            <a:r>
              <a:rPr lang="ru-RU" b="1" dirty="0"/>
              <a:t>; </a:t>
            </a:r>
            <a:r>
              <a:rPr lang="ru-RU" b="1" dirty="0" err="1"/>
              <a:t>прессекретар</a:t>
            </a:r>
            <a:r>
              <a:rPr lang="ru-RU" b="1" dirty="0"/>
              <a:t> – </a:t>
            </a:r>
            <a:r>
              <a:rPr lang="ru-RU" b="1" dirty="0" err="1"/>
              <a:t>асистент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комунікацій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smtClean="0"/>
              <a:t>бухгалтер </a:t>
            </a:r>
            <a:r>
              <a:rPr lang="ru-RU" b="1" dirty="0"/>
              <a:t>– </a:t>
            </a:r>
            <a:r>
              <a:rPr lang="ru-RU" b="1" dirty="0" err="1"/>
              <a:t>фінансовий</a:t>
            </a:r>
            <a:r>
              <a:rPr lang="ru-RU" b="1" dirty="0"/>
              <a:t> </a:t>
            </a:r>
            <a:r>
              <a:rPr lang="ru-RU" b="1" dirty="0" err="1"/>
              <a:t>аналітик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err="1" smtClean="0"/>
              <a:t>асистент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/>
              <a:t>персональний</a:t>
            </a:r>
            <a:r>
              <a:rPr lang="ru-RU" b="1" dirty="0"/>
              <a:t> </a:t>
            </a:r>
            <a:r>
              <a:rPr lang="ru-RU" b="1" dirty="0" err="1"/>
              <a:t>помічник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 err="1"/>
              <a:t>колектор</a:t>
            </a:r>
            <a:r>
              <a:rPr lang="ru-RU" b="1" dirty="0"/>
              <a:t> – </a:t>
            </a:r>
            <a:r>
              <a:rPr lang="ru-RU" b="1" dirty="0" err="1"/>
              <a:t>спеціаліст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клієнтських</a:t>
            </a:r>
            <a:r>
              <a:rPr lang="ru-RU" b="1" dirty="0"/>
              <a:t> </a:t>
            </a:r>
            <a:r>
              <a:rPr lang="ru-RU" b="1" dirty="0" err="1"/>
              <a:t>взаємин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err="1" smtClean="0"/>
              <a:t>працівник</a:t>
            </a:r>
            <a:r>
              <a:rPr lang="ru-RU" b="1" dirty="0" smtClean="0"/>
              <a:t> </a:t>
            </a:r>
            <a:r>
              <a:rPr lang="ru-RU" b="1" dirty="0" err="1"/>
              <a:t>очищення</a:t>
            </a:r>
            <a:r>
              <a:rPr lang="ru-RU" b="1" dirty="0"/>
              <a:t> </a:t>
            </a:r>
            <a:r>
              <a:rPr lang="ru-RU" b="1" dirty="0" err="1"/>
              <a:t>стічних</a:t>
            </a:r>
            <a:r>
              <a:rPr lang="ru-RU" b="1" dirty="0"/>
              <a:t> вод – </a:t>
            </a:r>
            <a:r>
              <a:rPr lang="ru-RU" b="1" dirty="0" err="1"/>
              <a:t>санітарний</a:t>
            </a:r>
            <a:r>
              <a:rPr lang="ru-RU" b="1" dirty="0"/>
              <a:t> </a:t>
            </a:r>
            <a:r>
              <a:rPr lang="ru-RU" b="1" dirty="0" err="1"/>
              <a:t>інженер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/>
              <a:t>клерк – </a:t>
            </a:r>
            <a:r>
              <a:rPr lang="ru-RU" b="1" dirty="0" err="1"/>
              <a:t>технічний</a:t>
            </a:r>
            <a:r>
              <a:rPr lang="ru-RU" b="1" dirty="0"/>
              <a:t> </a:t>
            </a:r>
            <a:r>
              <a:rPr lang="ru-RU" b="1" dirty="0" err="1"/>
              <a:t>спеціаліст</a:t>
            </a:r>
            <a:r>
              <a:rPr lang="ru-RU" b="1" dirty="0"/>
              <a:t> з </a:t>
            </a:r>
            <a:r>
              <a:rPr lang="ru-RU" b="1" dirty="0" err="1"/>
              <a:t>розгляду</a:t>
            </a:r>
            <a:r>
              <a:rPr lang="ru-RU" b="1" dirty="0"/>
              <a:t> </a:t>
            </a:r>
            <a:r>
              <a:rPr lang="ru-RU" b="1" dirty="0" err="1"/>
              <a:t>документів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err="1" smtClean="0"/>
              <a:t>пластичний</a:t>
            </a:r>
            <a:r>
              <a:rPr lang="ru-RU" b="1" dirty="0" smtClean="0"/>
              <a:t> </a:t>
            </a:r>
            <a:r>
              <a:rPr lang="ru-RU" b="1" dirty="0" err="1"/>
              <a:t>хірург</a:t>
            </a:r>
            <a:r>
              <a:rPr lang="ru-RU" b="1" dirty="0"/>
              <a:t> – </a:t>
            </a:r>
            <a:r>
              <a:rPr lang="ru-RU" b="1" dirty="0" err="1"/>
              <a:t>лікар</a:t>
            </a:r>
            <a:r>
              <a:rPr lang="ru-RU" b="1" dirty="0"/>
              <a:t> </a:t>
            </a:r>
            <a:r>
              <a:rPr lang="ru-RU" b="1" dirty="0" err="1"/>
              <a:t>краси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err="1" smtClean="0"/>
              <a:t>медичні</a:t>
            </a:r>
            <a:r>
              <a:rPr lang="ru-RU" b="1" dirty="0" smtClean="0"/>
              <a:t> </a:t>
            </a:r>
            <a:r>
              <a:rPr lang="ru-RU" b="1" dirty="0" err="1"/>
              <a:t>працівники</a:t>
            </a:r>
            <a:r>
              <a:rPr lang="ru-RU" b="1" dirty="0"/>
              <a:t>, </a:t>
            </a:r>
            <a:r>
              <a:rPr lang="ru-RU" b="1" dirty="0" err="1"/>
              <a:t>лікарі</a:t>
            </a:r>
            <a:r>
              <a:rPr lang="ru-RU" b="1" dirty="0"/>
              <a:t> – </a:t>
            </a:r>
            <a:r>
              <a:rPr lang="ru-RU" b="1" dirty="0" err="1"/>
              <a:t>вартові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, люди в </a:t>
            </a:r>
            <a:r>
              <a:rPr lang="ru-RU" b="1" dirty="0" err="1"/>
              <a:t>білих</a:t>
            </a:r>
            <a:r>
              <a:rPr lang="ru-RU" b="1" dirty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халатах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5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83602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дисфемізми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479195"/>
              </p:ext>
            </p:extLst>
          </p:nvPr>
        </p:nvGraphicFramePr>
        <p:xfrm>
          <a:off x="685800" y="744538"/>
          <a:ext cx="108204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740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8" y="0"/>
            <a:ext cx="11717382" cy="8490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встановіть  тип і регістр уживання синонімів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2" y="640080"/>
            <a:ext cx="10820400" cy="5983553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Померти-піти у засвіти-</a:t>
            </a:r>
            <a:r>
              <a:rPr lang="ru-RU" sz="2400" b="1" dirty="0"/>
              <a:t> </a:t>
            </a:r>
            <a:r>
              <a:rPr lang="ru-RU" sz="2400" b="1" dirty="0" err="1"/>
              <a:t>скласти</a:t>
            </a:r>
            <a:r>
              <a:rPr lang="ru-RU" sz="2400" b="1" dirty="0"/>
              <a:t> </a:t>
            </a:r>
            <a:r>
              <a:rPr lang="ru-RU" sz="2400" b="1" dirty="0" err="1"/>
              <a:t>чортам</a:t>
            </a:r>
            <a:r>
              <a:rPr lang="ru-RU" sz="2400" b="1" dirty="0"/>
              <a:t> </a:t>
            </a:r>
            <a:r>
              <a:rPr lang="ru-RU" sz="2400" b="1" dirty="0" err="1" smtClean="0"/>
              <a:t>компанію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склеїти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ласти</a:t>
            </a:r>
            <a:r>
              <a:rPr lang="ru-RU" sz="2400" b="1" dirty="0" smtClean="0"/>
              <a:t>;</a:t>
            </a:r>
          </a:p>
          <a:p>
            <a:r>
              <a:rPr lang="ru-RU" sz="2400" b="1" dirty="0" err="1"/>
              <a:t>дах</a:t>
            </a:r>
            <a:r>
              <a:rPr lang="ru-RU" sz="2400" b="1" dirty="0"/>
              <a:t> </a:t>
            </a:r>
            <a:r>
              <a:rPr lang="ru-RU" sz="2400" b="1" dirty="0" err="1" smtClean="0"/>
              <a:t>поїхав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заклопотався</a:t>
            </a:r>
            <a:r>
              <a:rPr lang="ru-RU" sz="2400" b="1" dirty="0"/>
              <a:t> 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тороплений</a:t>
            </a:r>
            <a:r>
              <a:rPr lang="ru-RU" sz="2400" b="1" dirty="0" smtClean="0"/>
              <a:t>-</a:t>
            </a:r>
          </a:p>
          <a:p>
            <a:r>
              <a:rPr lang="ru-RU" sz="2400" b="1" dirty="0" smtClean="0"/>
              <a:t>Мише </a:t>
            </a:r>
            <a:r>
              <a:rPr lang="ru-RU" sz="2400" b="1" dirty="0" err="1" smtClean="0"/>
              <a:t>брати</a:t>
            </a:r>
            <a:r>
              <a:rPr lang="ru-RU" sz="2400" b="1" dirty="0" smtClean="0"/>
              <a:t>-  </a:t>
            </a:r>
            <a:r>
              <a:rPr lang="ru-RU" sz="2400" b="1" dirty="0"/>
              <a:t>народ </a:t>
            </a:r>
            <a:r>
              <a:rPr lang="ru-RU" sz="2400" b="1" dirty="0" err="1"/>
              <a:t>зайвої</a:t>
            </a:r>
            <a:r>
              <a:rPr lang="ru-RU" sz="2400" b="1" dirty="0"/>
              <a:t> </a:t>
            </a:r>
            <a:r>
              <a:rPr lang="ru-RU" sz="2400" b="1" dirty="0" err="1" smtClean="0"/>
              <a:t>хромосоми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росіяни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північний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сусід</a:t>
            </a:r>
            <a:endParaRPr lang="ru-RU" sz="2400" b="1" dirty="0" smtClean="0"/>
          </a:p>
          <a:p>
            <a:r>
              <a:rPr lang="ru-RU" sz="2400" b="1" dirty="0" err="1" smtClean="0"/>
              <a:t>Жирний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жиртрест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тлустий</a:t>
            </a:r>
            <a:r>
              <a:rPr lang="ru-RU" sz="2400" b="1" dirty="0" smtClean="0"/>
              <a:t>- широка </a:t>
            </a:r>
            <a:r>
              <a:rPr lang="ru-RU" sz="2400" b="1" dirty="0" err="1" smtClean="0"/>
              <a:t>кістка-переконливий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запасливий</a:t>
            </a:r>
            <a:endParaRPr lang="ru-RU" sz="2400" b="1" dirty="0" smtClean="0"/>
          </a:p>
          <a:p>
            <a:r>
              <a:rPr lang="ru-RU" sz="2400" b="1" dirty="0" smtClean="0"/>
              <a:t>П’ятак- </a:t>
            </a:r>
            <a:r>
              <a:rPr lang="ru-RU" sz="2400" b="1" dirty="0" err="1" smtClean="0"/>
              <a:t>мармиза</a:t>
            </a:r>
            <a:r>
              <a:rPr lang="ru-RU" sz="2400" b="1" dirty="0" smtClean="0"/>
              <a:t>-пика – </a:t>
            </a:r>
            <a:r>
              <a:rPr lang="ru-RU" sz="2400" b="1" dirty="0" err="1" smtClean="0"/>
              <a:t>обличчя</a:t>
            </a:r>
            <a:endParaRPr lang="ru-RU" sz="2400" b="1" dirty="0"/>
          </a:p>
          <a:p>
            <a:r>
              <a:rPr lang="ru-RU" sz="2400" b="1" dirty="0" err="1" smtClean="0"/>
              <a:t>Молодий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зелений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шмаркач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шмаркля</a:t>
            </a:r>
            <a:r>
              <a:rPr lang="ru-RU" sz="2400" b="1" dirty="0" smtClean="0"/>
              <a:t>- </a:t>
            </a:r>
            <a:r>
              <a:rPr lang="ru-RU" sz="2400" b="1" dirty="0"/>
              <a:t>молоко на губах не </a:t>
            </a:r>
            <a:r>
              <a:rPr lang="ru-RU" sz="2400" b="1" dirty="0" err="1" smtClean="0"/>
              <a:t>висохло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недосвідчений</a:t>
            </a:r>
            <a:endParaRPr lang="ru-RU" sz="2400" b="1" dirty="0" smtClean="0"/>
          </a:p>
          <a:p>
            <a:r>
              <a:rPr lang="uk-UA" sz="2400" b="1" dirty="0" smtClean="0"/>
              <a:t>Втратити-</a:t>
            </a:r>
            <a:r>
              <a:rPr lang="ru-RU" sz="2400" dirty="0"/>
              <a:t> </a:t>
            </a:r>
            <a:r>
              <a:rPr lang="ru-RU" sz="2400" b="1" dirty="0" err="1"/>
              <a:t>спустити</a:t>
            </a:r>
            <a:r>
              <a:rPr lang="ru-RU" sz="2400" b="1" dirty="0"/>
              <a:t> в </a:t>
            </a:r>
            <a:r>
              <a:rPr lang="ru-RU" sz="2400" b="1" dirty="0" err="1"/>
              <a:t>унітаз</a:t>
            </a:r>
            <a:r>
              <a:rPr lang="ru-RU" sz="2400" b="1" dirty="0"/>
              <a:t> </a:t>
            </a:r>
            <a:r>
              <a:rPr lang="ru-RU" sz="2400" b="1" dirty="0" smtClean="0"/>
              <a:t>–</a:t>
            </a:r>
          </a:p>
          <a:p>
            <a:r>
              <a:rPr lang="uk-UA" sz="2400" b="1" dirty="0" smtClean="0"/>
              <a:t>Лінуватися – </a:t>
            </a:r>
            <a:r>
              <a:rPr lang="uk-UA" sz="2400" b="1" dirty="0" err="1" smtClean="0"/>
              <a:t>прокрастинувати</a:t>
            </a:r>
            <a:r>
              <a:rPr lang="uk-UA" sz="2400" b="1" dirty="0" smtClean="0"/>
              <a:t>- </a:t>
            </a:r>
          </a:p>
          <a:p>
            <a:r>
              <a:rPr lang="ru-RU" sz="2400" b="1" dirty="0" err="1" smtClean="0"/>
              <a:t>Пиячити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молитися</a:t>
            </a:r>
            <a:r>
              <a:rPr lang="ru-RU" sz="2400" b="1" dirty="0" smtClean="0"/>
              <a:t> </a:t>
            </a:r>
            <a:r>
              <a:rPr lang="ru-RU" sz="2400" b="1" dirty="0" err="1"/>
              <a:t>скляному</a:t>
            </a:r>
            <a:r>
              <a:rPr lang="ru-RU" sz="2400" b="1" dirty="0"/>
              <a:t> </a:t>
            </a:r>
            <a:r>
              <a:rPr lang="ru-RU" sz="2400" b="1" dirty="0" smtClean="0"/>
              <a:t>богу- </a:t>
            </a:r>
            <a:r>
              <a:rPr lang="ru-RU" sz="2400" b="1" dirty="0" err="1" smtClean="0"/>
              <a:t>ходити</a:t>
            </a:r>
            <a:r>
              <a:rPr lang="ru-RU" sz="2400" b="1" dirty="0" smtClean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smtClean="0"/>
              <a:t>мухою- не </a:t>
            </a:r>
            <a:r>
              <a:rPr lang="ru-RU" sz="2400" b="1" dirty="0" err="1" smtClean="0"/>
              <a:t>просихати_уживати</a:t>
            </a:r>
            <a:r>
              <a:rPr lang="ru-RU" sz="2400" b="1" dirty="0" smtClean="0"/>
              <a:t> алкоголь</a:t>
            </a:r>
          </a:p>
          <a:p>
            <a:r>
              <a:rPr lang="uk-UA" sz="2400" b="1" dirty="0" smtClean="0"/>
              <a:t>Зраджувати -</a:t>
            </a:r>
            <a:r>
              <a:rPr lang="ru-RU" sz="2400" b="1" dirty="0"/>
              <a:t> </a:t>
            </a:r>
            <a:r>
              <a:rPr lang="ru-RU" sz="2400" b="1" dirty="0" err="1"/>
              <a:t>гратися</a:t>
            </a:r>
            <a:r>
              <a:rPr lang="ru-RU" sz="2400" b="1" dirty="0"/>
              <a:t> в </a:t>
            </a:r>
            <a:r>
              <a:rPr lang="ru-RU" sz="2400" b="1" dirty="0" err="1" smtClean="0"/>
              <a:t>притулу-стрибати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smtClean="0"/>
              <a:t>гречку(очерет)- </a:t>
            </a:r>
            <a:r>
              <a:rPr lang="ru-RU" sz="2400" b="1" dirty="0"/>
              <a:t>бути невірним- </a:t>
            </a:r>
            <a:r>
              <a:rPr lang="ru-RU" sz="2400" b="1" dirty="0" err="1" smtClean="0"/>
              <a:t>секелятися</a:t>
            </a:r>
            <a:r>
              <a:rPr lang="ru-RU" sz="2400" b="1" dirty="0" smtClean="0"/>
              <a:t>-</a:t>
            </a:r>
            <a:endParaRPr lang="uk-UA" sz="2400" b="1" dirty="0" smtClean="0"/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54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37356"/>
            <a:ext cx="8610600" cy="92073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поясніть </a:t>
            </a:r>
            <a:r>
              <a:rPr lang="uk-UA" b="1" i="1" dirty="0" smtClean="0">
                <a:solidFill>
                  <a:srgbClr val="FFFF00"/>
                </a:solidFill>
              </a:rPr>
              <a:t>Перифрази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62149"/>
            <a:ext cx="10820400" cy="5995851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/>
              <a:t>жіноча чума ХХІ </a:t>
            </a:r>
            <a:r>
              <a:rPr lang="uk-UA" b="1" i="1" dirty="0" smtClean="0"/>
              <a:t>століття-</a:t>
            </a:r>
            <a:r>
              <a:rPr lang="uk-UA" i="1" dirty="0" err="1" smtClean="0"/>
              <a:t>варикоз</a:t>
            </a:r>
            <a:r>
              <a:rPr lang="uk-UA" i="1" dirty="0" smtClean="0"/>
              <a:t> </a:t>
            </a:r>
            <a:r>
              <a:rPr lang="uk-UA" dirty="0" smtClean="0"/>
              <a:t>; </a:t>
            </a:r>
          </a:p>
          <a:p>
            <a:r>
              <a:rPr lang="uk-UA" b="1" i="1" dirty="0"/>
              <a:t>чорне </a:t>
            </a:r>
            <a:r>
              <a:rPr lang="uk-UA" b="1" i="1" dirty="0" smtClean="0"/>
              <a:t>золото-</a:t>
            </a:r>
            <a:r>
              <a:rPr lang="uk-UA" i="1" dirty="0" smtClean="0"/>
              <a:t>вугілля </a:t>
            </a:r>
            <a:r>
              <a:rPr lang="uk-UA" dirty="0" smtClean="0"/>
              <a:t>–, </a:t>
            </a:r>
          </a:p>
          <a:p>
            <a:r>
              <a:rPr lang="uk-UA" b="1" i="1" dirty="0"/>
              <a:t>джерело </a:t>
            </a:r>
            <a:r>
              <a:rPr lang="uk-UA" b="1" i="1" dirty="0" smtClean="0"/>
              <a:t>знань-</a:t>
            </a:r>
            <a:r>
              <a:rPr lang="uk-UA" i="1" dirty="0" smtClean="0"/>
              <a:t>книга 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b="1" i="1" dirty="0"/>
              <a:t>залізний </a:t>
            </a:r>
            <a:r>
              <a:rPr lang="uk-UA" b="1" i="1" dirty="0" smtClean="0"/>
              <a:t>кінь-</a:t>
            </a:r>
            <a:r>
              <a:rPr lang="uk-UA" i="1" dirty="0" smtClean="0"/>
              <a:t>мотоцикл </a:t>
            </a:r>
            <a:r>
              <a:rPr lang="uk-UA" dirty="0" smtClean="0"/>
              <a:t>, </a:t>
            </a:r>
            <a:endParaRPr lang="uk-UA" dirty="0"/>
          </a:p>
          <a:p>
            <a:r>
              <a:rPr lang="uk-UA" b="1" i="1" dirty="0"/>
              <a:t>чума ХХ </a:t>
            </a:r>
            <a:r>
              <a:rPr lang="uk-UA" b="1" i="1" dirty="0" smtClean="0"/>
              <a:t>століття-</a:t>
            </a:r>
            <a:r>
              <a:rPr lang="uk-UA" i="1" dirty="0" smtClean="0"/>
              <a:t>куріння </a:t>
            </a:r>
            <a:r>
              <a:rPr lang="uk-UA" dirty="0" smtClean="0"/>
              <a:t>, </a:t>
            </a:r>
          </a:p>
          <a:p>
            <a:r>
              <a:rPr lang="uk-UA" b="1" i="1" dirty="0"/>
              <a:t>золота жила ХХІ </a:t>
            </a:r>
            <a:r>
              <a:rPr lang="uk-UA" b="1" i="1" dirty="0" smtClean="0"/>
              <a:t>століття-</a:t>
            </a:r>
            <a:r>
              <a:rPr lang="uk-UA" i="1" dirty="0" smtClean="0"/>
              <a:t>пластична </a:t>
            </a:r>
            <a:r>
              <a:rPr lang="uk-UA" i="1" dirty="0"/>
              <a:t>хірургія </a:t>
            </a:r>
            <a:r>
              <a:rPr lang="uk-UA" dirty="0" smtClean="0"/>
              <a:t>, </a:t>
            </a:r>
          </a:p>
          <a:p>
            <a:r>
              <a:rPr lang="uk-UA" dirty="0" smtClean="0"/>
              <a:t> </a:t>
            </a:r>
            <a:r>
              <a:rPr lang="ru-RU" b="1" dirty="0" err="1" smtClean="0"/>
              <a:t>апостольська</a:t>
            </a:r>
            <a:r>
              <a:rPr lang="ru-RU" b="1" dirty="0" smtClean="0"/>
              <a:t> </a:t>
            </a:r>
            <a:r>
              <a:rPr lang="ru-RU" b="1" dirty="0" err="1" smtClean="0"/>
              <a:t>столиця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Ватикан,</a:t>
            </a:r>
          </a:p>
          <a:p>
            <a:r>
              <a:rPr lang="ru-RU" b="1" dirty="0" err="1" smtClean="0"/>
              <a:t>Вуха</a:t>
            </a:r>
            <a:r>
              <a:rPr lang="ru-RU" b="1" dirty="0"/>
              <a:t>, </a:t>
            </a:r>
            <a:r>
              <a:rPr lang="ru-RU" b="1" dirty="0" err="1"/>
              <a:t>лапи</a:t>
            </a:r>
            <a:r>
              <a:rPr lang="ru-RU" b="1" dirty="0"/>
              <a:t>, </a:t>
            </a:r>
            <a:r>
              <a:rPr lang="ru-RU" b="1" dirty="0" err="1" smtClean="0"/>
              <a:t>ніс</a:t>
            </a:r>
            <a:r>
              <a:rPr lang="ru-RU" b="1" dirty="0" smtClean="0"/>
              <a:t> </a:t>
            </a:r>
            <a:r>
              <a:rPr lang="ru-RU" dirty="0" smtClean="0"/>
              <a:t>–</a:t>
            </a:r>
            <a:r>
              <a:rPr lang="ru-RU" dirty="0" err="1" smtClean="0"/>
              <a:t>домашній</a:t>
            </a:r>
            <a:r>
              <a:rPr lang="ru-RU" dirty="0" smtClean="0"/>
              <a:t> </a:t>
            </a:r>
            <a:r>
              <a:rPr lang="ru-RU" dirty="0" err="1" smtClean="0"/>
              <a:t>улюбленець</a:t>
            </a:r>
            <a:endParaRPr lang="ru-RU" dirty="0" smtClean="0"/>
          </a:p>
          <a:p>
            <a:r>
              <a:rPr lang="ru-RU" b="1" dirty="0" err="1" smtClean="0"/>
              <a:t>Газова</a:t>
            </a:r>
            <a:r>
              <a:rPr lang="ru-RU" b="1" dirty="0" smtClean="0"/>
              <a:t> </a:t>
            </a:r>
            <a:r>
              <a:rPr lang="ru-RU" b="1" dirty="0" err="1" smtClean="0"/>
              <a:t>принцеса</a:t>
            </a:r>
            <a:r>
              <a:rPr lang="ru-RU" b="1" dirty="0" smtClean="0"/>
              <a:t> </a:t>
            </a:r>
            <a:r>
              <a:rPr lang="ru-RU" dirty="0"/>
              <a:t>– Юля </a:t>
            </a:r>
            <a:r>
              <a:rPr lang="ru-RU" dirty="0" smtClean="0"/>
              <a:t>Тимошенко</a:t>
            </a:r>
          </a:p>
          <a:p>
            <a:r>
              <a:rPr lang="ru-RU" b="1" dirty="0" smtClean="0"/>
              <a:t>гречка </a:t>
            </a:r>
            <a:r>
              <a:rPr lang="ru-RU" b="1" dirty="0" err="1"/>
              <a:t>олігархів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підкупу</a:t>
            </a:r>
            <a:r>
              <a:rPr lang="ru-RU" dirty="0"/>
              <a:t> </a:t>
            </a:r>
            <a:r>
              <a:rPr lang="ru-RU" dirty="0" err="1"/>
              <a:t>виборців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err="1"/>
              <a:t>Шоколадний</a:t>
            </a:r>
            <a:r>
              <a:rPr lang="ru-RU" b="1" dirty="0"/>
              <a:t> </a:t>
            </a:r>
            <a:r>
              <a:rPr lang="ru-RU" b="1" dirty="0" smtClean="0"/>
              <a:t>король</a:t>
            </a:r>
            <a:r>
              <a:rPr lang="ru-RU" b="1" dirty="0"/>
              <a:t> </a:t>
            </a:r>
            <a:r>
              <a:rPr lang="ru-RU" dirty="0" smtClean="0"/>
              <a:t>– </a:t>
            </a:r>
            <a:r>
              <a:rPr lang="ru-RU" dirty="0"/>
              <a:t>Петро </a:t>
            </a:r>
            <a:r>
              <a:rPr lang="ru-RU" dirty="0" smtClean="0"/>
              <a:t>Порошенко</a:t>
            </a:r>
          </a:p>
          <a:p>
            <a:r>
              <a:rPr lang="ru-RU" b="1" dirty="0" err="1" smtClean="0"/>
              <a:t>політична</a:t>
            </a:r>
            <a:r>
              <a:rPr lang="ru-RU" b="1" dirty="0" smtClean="0"/>
              <a:t> </a:t>
            </a:r>
            <a:r>
              <a:rPr lang="ru-RU" b="1" dirty="0" err="1"/>
              <a:t>булімія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розкрадання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 smtClean="0"/>
              <a:t>багатств</a:t>
            </a:r>
            <a:endParaRPr lang="ru-RU" dirty="0" smtClean="0"/>
          </a:p>
          <a:p>
            <a:r>
              <a:rPr lang="ru-RU" dirty="0"/>
              <a:t>Словник </a:t>
            </a:r>
            <a:r>
              <a:rPr lang="ru-RU" dirty="0" err="1"/>
              <a:t>медійних</a:t>
            </a:r>
            <a:r>
              <a:rPr lang="ru-RU" dirty="0"/>
              <a:t> </a:t>
            </a:r>
            <a:r>
              <a:rPr lang="ru-RU" dirty="0" err="1"/>
              <a:t>перифразів</a:t>
            </a:r>
            <a:r>
              <a:rPr lang="ru-RU" dirty="0"/>
              <a:t> ХХІ </a:t>
            </a:r>
            <a:r>
              <a:rPr lang="ru-RU" dirty="0" err="1"/>
              <a:t>століття</a:t>
            </a:r>
            <a:r>
              <a:rPr lang="ru-RU" dirty="0"/>
              <a:t> / уклад. : Я. В. </a:t>
            </a:r>
            <a:r>
              <a:rPr lang="ru-RU" dirty="0" err="1"/>
              <a:t>Козачок</a:t>
            </a:r>
            <a:r>
              <a:rPr lang="ru-RU" dirty="0"/>
              <a:t>, В. М. Васильченко, І. А. Костюк [та </a:t>
            </a:r>
            <a:r>
              <a:rPr lang="ru-RU" dirty="0" err="1"/>
              <a:t>ін</a:t>
            </a:r>
            <a:r>
              <a:rPr lang="ru-RU" dirty="0"/>
              <a:t>.]. – К. : НАУ, 2014. – 152 с</a:t>
            </a:r>
            <a:r>
              <a:rPr lang="uk-UA" dirty="0" smtClean="0"/>
              <a:t>  </a:t>
            </a:r>
            <a:r>
              <a:rPr lang="en-US" dirty="0"/>
              <a:t>https://shron1.chtyvo.org.ua/Kozachok_Yaroslav/Slovnyk_mediinykh_peryfraziv_KhKhI_stolittia.pdf?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810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605" y="218803"/>
            <a:ext cx="4114800" cy="1600200"/>
          </a:xfrm>
        </p:spPr>
        <p:txBody>
          <a:bodyPr/>
          <a:lstStyle/>
          <a:p>
            <a:r>
              <a:rPr lang="uk-UA" b="1" dirty="0" err="1">
                <a:solidFill>
                  <a:srgbClr val="FFFF00"/>
                </a:solidFill>
              </a:rPr>
              <a:t>тропоутворюваність</a:t>
            </a:r>
            <a:r>
              <a:rPr lang="uk-UA" b="1" dirty="0">
                <a:solidFill>
                  <a:srgbClr val="FFFF00"/>
                </a:solidFill>
              </a:rPr>
              <a:t> синонімів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426579"/>
              </p:ext>
            </p:extLst>
          </p:nvPr>
        </p:nvGraphicFramePr>
        <p:xfrm>
          <a:off x="378823" y="1998617"/>
          <a:ext cx="4735966" cy="440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4788" y="451374"/>
            <a:ext cx="6863851" cy="6236809"/>
          </a:xfrm>
        </p:spPr>
        <p:txBody>
          <a:bodyPr>
            <a:normAutofit/>
          </a:bodyPr>
          <a:lstStyle/>
          <a:p>
            <a:r>
              <a:rPr lang="ru-RU" sz="1800" b="1" i="1" dirty="0" err="1"/>
              <a:t>Надворі</a:t>
            </a:r>
            <a:r>
              <a:rPr lang="ru-RU" sz="1800" b="1" i="1" dirty="0"/>
              <a:t> </a:t>
            </a:r>
            <a:r>
              <a:rPr lang="ru-RU" sz="1800" b="1" i="1" dirty="0" err="1"/>
              <a:t>ревла</a:t>
            </a:r>
            <a:r>
              <a:rPr lang="ru-RU" sz="1800" b="1" i="1" dirty="0"/>
              <a:t> сердита буря, </a:t>
            </a:r>
            <a:r>
              <a:rPr lang="ru-RU" sz="1800" b="1" i="1" dirty="0" err="1"/>
              <a:t>стугоніла</a:t>
            </a:r>
            <a:r>
              <a:rPr lang="ru-RU" sz="1800" b="1" i="1" dirty="0"/>
              <a:t> в </a:t>
            </a:r>
            <a:r>
              <a:rPr lang="ru-RU" sz="1800" b="1" i="1" dirty="0" err="1"/>
              <a:t>стіни</a:t>
            </a:r>
            <a:r>
              <a:rPr lang="ru-RU" sz="1800" b="1" i="1" dirty="0"/>
              <a:t>, </a:t>
            </a:r>
            <a:r>
              <a:rPr lang="ru-RU" sz="1800" b="1" i="1" dirty="0" err="1"/>
              <a:t>стрибала</a:t>
            </a:r>
            <a:r>
              <a:rPr lang="ru-RU" sz="1800" b="1" i="1" dirty="0"/>
              <a:t> по </a:t>
            </a:r>
            <a:r>
              <a:rPr lang="ru-RU" sz="1800" b="1" i="1" dirty="0" err="1"/>
              <a:t>оселі</a:t>
            </a:r>
            <a:r>
              <a:rPr lang="ru-RU" sz="1800" b="1" i="1" dirty="0"/>
              <a:t>, вила в </a:t>
            </a:r>
            <a:r>
              <a:rPr lang="ru-RU" sz="1800" b="1" i="1" dirty="0" err="1"/>
              <a:t>димарі</a:t>
            </a:r>
            <a:r>
              <a:rPr lang="ru-RU" sz="1800" b="1" i="1" dirty="0"/>
              <a:t>, </a:t>
            </a:r>
            <a:r>
              <a:rPr lang="ru-RU" sz="1800" b="1" i="1" dirty="0" err="1"/>
              <a:t>гуркотіла</a:t>
            </a:r>
            <a:r>
              <a:rPr lang="ru-RU" sz="1800" b="1" i="1" dirty="0"/>
              <a:t> у </a:t>
            </a:r>
            <a:r>
              <a:rPr lang="ru-RU" sz="1800" b="1" i="1" dirty="0" err="1"/>
              <a:t>вікна</a:t>
            </a:r>
            <a:r>
              <a:rPr lang="ru-RU" sz="1800" b="1" i="1" dirty="0"/>
              <a:t> </a:t>
            </a:r>
            <a:r>
              <a:rPr lang="ru-RU" sz="1800" b="1" dirty="0"/>
              <a:t>(П. </a:t>
            </a:r>
            <a:r>
              <a:rPr lang="ru-RU" sz="1800" b="1" dirty="0" err="1"/>
              <a:t>Мирний</a:t>
            </a:r>
            <a:r>
              <a:rPr lang="ru-RU" sz="1800" b="1" dirty="0" smtClean="0"/>
              <a:t>);</a:t>
            </a:r>
          </a:p>
          <a:p>
            <a:r>
              <a:rPr lang="ru-RU" sz="1800" b="1" dirty="0" smtClean="0"/>
              <a:t> </a:t>
            </a:r>
            <a:r>
              <a:rPr lang="ru-RU" sz="1800" b="1" i="1" dirty="0" err="1"/>
              <a:t>Багрець</a:t>
            </a:r>
            <a:r>
              <a:rPr lang="ru-RU" sz="1800" b="1" i="1" dirty="0"/>
              <a:t> </a:t>
            </a:r>
            <a:r>
              <a:rPr lang="ru-RU" sz="1800" b="1" i="1" dirty="0" err="1"/>
              <a:t>вечірньої</a:t>
            </a:r>
            <a:r>
              <a:rPr lang="ru-RU" sz="1800" b="1" i="1" dirty="0"/>
              <a:t> </a:t>
            </a:r>
            <a:r>
              <a:rPr lang="ru-RU" sz="1800" b="1" i="1" dirty="0" err="1"/>
              <a:t>зорі</a:t>
            </a:r>
            <a:r>
              <a:rPr lang="ru-RU" sz="1800" b="1" i="1" dirty="0"/>
              <a:t> </a:t>
            </a:r>
            <a:r>
              <a:rPr lang="ru-RU" sz="1800" b="1" i="1" dirty="0" err="1"/>
              <a:t>палав</a:t>
            </a:r>
            <a:r>
              <a:rPr lang="ru-RU" sz="1800" b="1" i="1" dirty="0"/>
              <a:t>, </a:t>
            </a:r>
            <a:r>
              <a:rPr lang="ru-RU" sz="1800" b="1" i="1" dirty="0" err="1"/>
              <a:t>мигтів</a:t>
            </a:r>
            <a:r>
              <a:rPr lang="ru-RU" sz="1800" b="1" i="1" dirty="0"/>
              <a:t>, </a:t>
            </a:r>
            <a:r>
              <a:rPr lang="ru-RU" sz="1800" b="1" i="1" dirty="0" err="1"/>
              <a:t>палахкотів</a:t>
            </a:r>
            <a:r>
              <a:rPr lang="ru-RU" sz="1800" b="1" i="1" dirty="0"/>
              <a:t> </a:t>
            </a:r>
            <a:r>
              <a:rPr lang="ru-RU" sz="1800" b="1" dirty="0"/>
              <a:t>(М. Бажан); </a:t>
            </a:r>
            <a:r>
              <a:rPr lang="ru-RU" sz="1800" b="1" i="1" dirty="0" err="1"/>
              <a:t>Ліси</a:t>
            </a:r>
            <a:r>
              <a:rPr lang="ru-RU" sz="1800" b="1" i="1" dirty="0"/>
              <a:t> </a:t>
            </a:r>
            <a:r>
              <a:rPr lang="ru-RU" sz="1800" b="1" i="1" dirty="0" err="1"/>
              <a:t>правічні</a:t>
            </a:r>
            <a:r>
              <a:rPr lang="ru-RU" sz="1800" b="1" i="1" dirty="0"/>
              <a:t>, </a:t>
            </a:r>
            <a:r>
              <a:rPr lang="ru-RU" sz="1800" b="1" i="1" dirty="0" err="1"/>
              <a:t>госпіталь</a:t>
            </a:r>
            <a:r>
              <a:rPr lang="ru-RU" sz="1800" b="1" i="1" dirty="0"/>
              <a:t> </a:t>
            </a:r>
            <a:r>
              <a:rPr lang="ru-RU" sz="1800" b="1" i="1" dirty="0" err="1"/>
              <a:t>душі</a:t>
            </a:r>
            <a:r>
              <a:rPr lang="ru-RU" sz="1800" b="1" i="1" dirty="0"/>
              <a:t>! </a:t>
            </a:r>
            <a:r>
              <a:rPr lang="ru-RU" sz="1800" b="1" dirty="0"/>
              <a:t>(Л. Костенко); </a:t>
            </a:r>
            <a:endParaRPr lang="ru-RU" sz="1800" b="1" dirty="0" smtClean="0"/>
          </a:p>
          <a:p>
            <a:r>
              <a:rPr lang="ru-RU" sz="1800" b="1" i="1" dirty="0" err="1" smtClean="0"/>
              <a:t>Вранці</a:t>
            </a:r>
            <a:r>
              <a:rPr lang="ru-RU" sz="1800" b="1" i="1" dirty="0" smtClean="0"/>
              <a:t> </a:t>
            </a:r>
            <a:r>
              <a:rPr lang="ru-RU" sz="1800" b="1" i="1" dirty="0"/>
              <a:t>рано </a:t>
            </a:r>
            <a:r>
              <a:rPr lang="ru-RU" sz="1800" b="1" i="1" dirty="0" err="1"/>
              <a:t>Фамар</a:t>
            </a:r>
            <a:r>
              <a:rPr lang="ru-RU" sz="1800" b="1" i="1" dirty="0"/>
              <a:t> спекла і принесла </a:t>
            </a:r>
            <a:r>
              <a:rPr lang="ru-RU" sz="1800" b="1" i="1" dirty="0" err="1"/>
              <a:t>опріснок</a:t>
            </a:r>
            <a:r>
              <a:rPr lang="ru-RU" sz="1800" b="1" i="1" dirty="0"/>
              <a:t> </a:t>
            </a:r>
            <a:r>
              <a:rPr lang="ru-RU" sz="1800" b="1" i="1" dirty="0" err="1"/>
              <a:t>братові</a:t>
            </a:r>
            <a:r>
              <a:rPr lang="ru-RU" sz="1800" b="1" i="1" dirty="0"/>
              <a:t> </a:t>
            </a:r>
            <a:r>
              <a:rPr lang="ru-RU" sz="1800" b="1" dirty="0"/>
              <a:t>(Т. Шевченко); </a:t>
            </a:r>
            <a:endParaRPr lang="ru-RU" sz="1800" b="1" i="1" dirty="0" smtClean="0"/>
          </a:p>
          <a:p>
            <a:r>
              <a:rPr lang="ru-RU" sz="1800" b="1" i="1" dirty="0"/>
              <a:t>Т</a:t>
            </a:r>
            <a:r>
              <a:rPr lang="ru-RU" sz="1800" b="1" i="1" dirty="0" smtClean="0"/>
              <a:t>ак </a:t>
            </a:r>
            <a:r>
              <a:rPr lang="ru-RU" sz="1800" b="1" i="1" dirty="0" err="1"/>
              <a:t>моє</a:t>
            </a:r>
            <a:r>
              <a:rPr lang="ru-RU" sz="1800" b="1" i="1" dirty="0"/>
              <a:t> </a:t>
            </a:r>
            <a:r>
              <a:rPr lang="ru-RU" sz="1800" b="1" i="1" dirty="0" err="1"/>
              <a:t>серце</a:t>
            </a:r>
            <a:r>
              <a:rPr lang="ru-RU" sz="1800" b="1" i="1" dirty="0"/>
              <a:t> </a:t>
            </a:r>
            <a:r>
              <a:rPr lang="ru-RU" sz="1800" b="1" i="1" dirty="0" err="1"/>
              <a:t>жалем</a:t>
            </a:r>
            <a:r>
              <a:rPr lang="ru-RU" sz="1800" b="1" i="1" dirty="0"/>
              <a:t> </a:t>
            </a:r>
            <a:r>
              <a:rPr lang="ru-RU" sz="1800" b="1" i="1" dirty="0" err="1"/>
              <a:t>загорілося</a:t>
            </a:r>
            <a:r>
              <a:rPr lang="ru-RU" sz="1800" b="1" i="1" dirty="0"/>
              <a:t>, З </a:t>
            </a:r>
            <a:r>
              <a:rPr lang="ru-RU" sz="1800" b="1" i="1" dirty="0" err="1"/>
              <a:t>милим-коханим</a:t>
            </a:r>
            <a:r>
              <a:rPr lang="ru-RU" sz="1800" b="1" i="1" dirty="0"/>
              <a:t> </a:t>
            </a:r>
            <a:r>
              <a:rPr lang="ru-RU" sz="1800" b="1" i="1" dirty="0" err="1"/>
              <a:t>моїм</a:t>
            </a:r>
            <a:r>
              <a:rPr lang="ru-RU" sz="1800" b="1" i="1" dirty="0"/>
              <a:t> </a:t>
            </a:r>
            <a:r>
              <a:rPr lang="ru-RU" sz="1800" b="1" i="1" dirty="0" err="1"/>
              <a:t>розлучаючись</a:t>
            </a:r>
            <a:r>
              <a:rPr lang="ru-RU" sz="1800" b="1" i="1" dirty="0"/>
              <a:t> </a:t>
            </a:r>
            <a:r>
              <a:rPr lang="ru-RU" sz="1800" b="1" dirty="0"/>
              <a:t>(Л. </a:t>
            </a:r>
            <a:r>
              <a:rPr lang="ru-RU" sz="1800" b="1" dirty="0" err="1"/>
              <a:t>Українка</a:t>
            </a:r>
            <a:r>
              <a:rPr lang="ru-RU" sz="1800" b="1" dirty="0"/>
              <a:t>); </a:t>
            </a:r>
            <a:endParaRPr lang="ru-RU" sz="1800" b="1" dirty="0" smtClean="0"/>
          </a:p>
          <a:p>
            <a:r>
              <a:rPr lang="ru-RU" sz="1800" b="1" i="1" dirty="0" err="1" smtClean="0"/>
              <a:t>Ватра</a:t>
            </a:r>
            <a:r>
              <a:rPr lang="ru-RU" sz="1800" b="1" i="1" dirty="0"/>
              <a:t>, </a:t>
            </a:r>
            <a:r>
              <a:rPr lang="ru-RU" sz="1800" b="1" i="1" dirty="0" err="1"/>
              <a:t>вогнище</a:t>
            </a:r>
            <a:r>
              <a:rPr lang="ru-RU" sz="1800" b="1" i="1" dirty="0"/>
              <a:t>, </a:t>
            </a:r>
            <a:r>
              <a:rPr lang="ru-RU" sz="1800" b="1" i="1" dirty="0" err="1"/>
              <a:t>багаття</a:t>
            </a:r>
            <a:r>
              <a:rPr lang="ru-RU" sz="1800" b="1" i="1" dirty="0"/>
              <a:t>! А </a:t>
            </a:r>
            <a:r>
              <a:rPr lang="ru-RU" sz="1800" b="1" i="1" dirty="0" err="1"/>
              <a:t>вогонь</a:t>
            </a:r>
            <a:r>
              <a:rPr lang="ru-RU" sz="1800" b="1" i="1" dirty="0"/>
              <a:t> один? Та </a:t>
            </a:r>
            <a:r>
              <a:rPr lang="ru-RU" sz="1800" b="1" i="1" dirty="0" err="1"/>
              <a:t>ні</a:t>
            </a:r>
            <a:r>
              <a:rPr lang="ru-RU" sz="1800" b="1" i="1" dirty="0"/>
              <a:t>! </a:t>
            </a:r>
            <a:r>
              <a:rPr lang="ru-RU" sz="1800" b="1" i="1" dirty="0" err="1"/>
              <a:t>Різні</a:t>
            </a:r>
            <a:r>
              <a:rPr lang="ru-RU" sz="1800" b="1" i="1" dirty="0"/>
              <a:t> </a:t>
            </a:r>
            <a:r>
              <a:rPr lang="ru-RU" sz="1800" b="1" i="1" dirty="0" err="1"/>
              <a:t>назви</a:t>
            </a:r>
            <a:r>
              <a:rPr lang="ru-RU" sz="1800" b="1" i="1" dirty="0"/>
              <a:t>, </a:t>
            </a:r>
            <a:r>
              <a:rPr lang="ru-RU" sz="1800" b="1" i="1" dirty="0" err="1"/>
              <a:t>різні</a:t>
            </a:r>
            <a:r>
              <a:rPr lang="ru-RU" sz="1800" b="1" i="1" dirty="0"/>
              <a:t> </a:t>
            </a:r>
            <a:r>
              <a:rPr lang="ru-RU" sz="1800" b="1" i="1" dirty="0" err="1"/>
              <a:t>плаття</a:t>
            </a:r>
            <a:r>
              <a:rPr lang="ru-RU" sz="1800" b="1" i="1" dirty="0"/>
              <a:t>, </a:t>
            </a:r>
            <a:r>
              <a:rPr lang="ru-RU" sz="1800" b="1" i="1" dirty="0" err="1"/>
              <a:t>Різні</a:t>
            </a:r>
            <a:r>
              <a:rPr lang="ru-RU" sz="1800" b="1" i="1" dirty="0"/>
              <a:t> лики </a:t>
            </a:r>
            <a:r>
              <a:rPr lang="ru-RU" sz="1800" b="1" i="1" dirty="0" err="1"/>
              <a:t>вогняні</a:t>
            </a:r>
            <a:r>
              <a:rPr lang="ru-RU" sz="1800" b="1" i="1" dirty="0"/>
              <a:t> </a:t>
            </a:r>
            <a:r>
              <a:rPr lang="ru-RU" sz="1800" b="1" dirty="0"/>
              <a:t>(Д. </a:t>
            </a:r>
            <a:r>
              <a:rPr lang="ru-RU" sz="1800" b="1" dirty="0" err="1"/>
              <a:t>Павличко</a:t>
            </a:r>
            <a:r>
              <a:rPr lang="ru-RU" sz="1800" b="1" dirty="0"/>
              <a:t>). </a:t>
            </a:r>
            <a:endParaRPr lang="ru-RU" sz="1800" b="1" dirty="0" smtClean="0"/>
          </a:p>
          <a:p>
            <a:r>
              <a:rPr lang="ru-RU" sz="1800" b="1" dirty="0" smtClean="0"/>
              <a:t>Реве</a:t>
            </a:r>
            <a:r>
              <a:rPr lang="ru-RU" sz="1800" b="1" dirty="0"/>
              <a:t>, стогне </a:t>
            </a:r>
            <a:r>
              <a:rPr lang="ru-RU" sz="1800" b="1" dirty="0" err="1"/>
              <a:t>хуртовина</a:t>
            </a:r>
            <a:r>
              <a:rPr lang="ru-RU" sz="1800" b="1" dirty="0"/>
              <a:t>, </a:t>
            </a:r>
            <a:r>
              <a:rPr lang="ru-RU" sz="1800" b="1" dirty="0" err="1"/>
              <a:t>Котить</a:t>
            </a:r>
            <a:r>
              <a:rPr lang="ru-RU" sz="1800" b="1" dirty="0"/>
              <a:t>, </a:t>
            </a:r>
            <a:r>
              <a:rPr lang="ru-RU" sz="1800" b="1" dirty="0" err="1"/>
              <a:t>верне</a:t>
            </a:r>
            <a:r>
              <a:rPr lang="ru-RU" sz="1800" b="1" dirty="0"/>
              <a:t> </a:t>
            </a:r>
            <a:r>
              <a:rPr lang="ru-RU" sz="1800" b="1" dirty="0" smtClean="0"/>
              <a:t>полем </a:t>
            </a:r>
            <a:r>
              <a:rPr lang="ru-RU" sz="1800" b="1" dirty="0"/>
              <a:t>(Шевченко). </a:t>
            </a:r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Над </a:t>
            </a:r>
            <a:r>
              <a:rPr lang="ru-RU" sz="1800" b="1" dirty="0"/>
              <a:t>левадою — </a:t>
            </a:r>
            <a:r>
              <a:rPr lang="ru-RU" sz="1800" b="1" dirty="0" err="1"/>
              <a:t>ніжні-ніжні</a:t>
            </a:r>
            <a:r>
              <a:rPr lang="ru-RU" sz="1800" b="1" dirty="0"/>
              <a:t> </a:t>
            </a:r>
            <a:r>
              <a:rPr lang="ru-RU" sz="1800" b="1" dirty="0" err="1"/>
              <a:t>шати</a:t>
            </a:r>
            <a:r>
              <a:rPr lang="ru-RU" sz="1800" b="1" dirty="0"/>
              <a:t> з золотого </a:t>
            </a:r>
            <a:r>
              <a:rPr lang="ru-RU" sz="1800" b="1" dirty="0" err="1"/>
              <a:t>серпанку</a:t>
            </a:r>
            <a:r>
              <a:rPr lang="ru-RU" sz="1800" b="1" dirty="0"/>
              <a:t>, </a:t>
            </a:r>
            <a:r>
              <a:rPr lang="ru-RU" sz="1800" b="1" dirty="0" err="1"/>
              <a:t>прозорі-прозорі</a:t>
            </a:r>
            <a:r>
              <a:rPr lang="ru-RU" sz="1800" b="1" dirty="0"/>
              <a:t>, як </a:t>
            </a:r>
            <a:r>
              <a:rPr lang="ru-RU" sz="1800" b="1" dirty="0" err="1"/>
              <a:t>Галині</a:t>
            </a:r>
            <a:r>
              <a:rPr lang="ru-RU" sz="1800" b="1" dirty="0"/>
              <a:t> </a:t>
            </a:r>
            <a:r>
              <a:rPr lang="ru-RU" sz="1800" b="1" dirty="0" err="1" smtClean="0"/>
              <a:t>очі</a:t>
            </a:r>
            <a:r>
              <a:rPr lang="ru-RU" sz="1800" b="1" dirty="0" smtClean="0"/>
              <a:t> </a:t>
            </a:r>
            <a:r>
              <a:rPr lang="ru-RU" sz="1800" b="1" dirty="0"/>
              <a:t>(Марко </a:t>
            </a:r>
            <a:r>
              <a:rPr lang="ru-RU" sz="1800" b="1" dirty="0" err="1"/>
              <a:t>Вовчок</a:t>
            </a:r>
            <a:r>
              <a:rPr lang="ru-RU" sz="1800" b="1" dirty="0"/>
              <a:t>)</a:t>
            </a:r>
          </a:p>
          <a:p>
            <a:r>
              <a:rPr lang="ru-RU" sz="1800" b="1" dirty="0" err="1"/>
              <a:t>Цивільне</a:t>
            </a:r>
            <a:r>
              <a:rPr lang="ru-RU" sz="1800" b="1" dirty="0"/>
              <a:t> право </a:t>
            </a:r>
            <a:r>
              <a:rPr lang="ru-RU" sz="1800" b="1" dirty="0" err="1"/>
              <a:t>регулює</a:t>
            </a:r>
            <a:r>
              <a:rPr lang="ru-RU" sz="1800" b="1" dirty="0"/>
              <a:t> </a:t>
            </a:r>
            <a:r>
              <a:rPr lang="ru-RU" sz="1800" b="1" dirty="0" err="1"/>
              <a:t>відносини</a:t>
            </a:r>
            <a:r>
              <a:rPr lang="ru-RU" sz="1800" b="1" dirty="0"/>
              <a:t>, </a:t>
            </a:r>
            <a:r>
              <a:rPr lang="ru-RU" sz="1800" b="1" dirty="0" err="1"/>
              <a:t>передбачені</a:t>
            </a:r>
            <a:r>
              <a:rPr lang="ru-RU" sz="1800" b="1" dirty="0"/>
              <a:t> </a:t>
            </a:r>
            <a:r>
              <a:rPr lang="ru-RU" sz="1800" b="1" dirty="0" err="1"/>
              <a:t>цивільним</a:t>
            </a:r>
            <a:r>
              <a:rPr lang="ru-RU" sz="1800" b="1" dirty="0"/>
              <a:t> законом</a:t>
            </a:r>
          </a:p>
        </p:txBody>
      </p:sp>
    </p:spTree>
    <p:extLst>
      <p:ext uri="{BB962C8B-B14F-4D97-AF65-F5344CB8AC3E}">
        <p14:creationId xmlns:p14="http://schemas.microsoft.com/office/powerpoint/2010/main" val="2696263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918371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Стилістична функція синонімів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051714"/>
              </p:ext>
            </p:extLst>
          </p:nvPr>
        </p:nvGraphicFramePr>
        <p:xfrm>
          <a:off x="685800" y="1044575"/>
          <a:ext cx="10820400" cy="517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718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78" y="0"/>
            <a:ext cx="108204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5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 Стилістичні </a:t>
            </a:r>
            <a:r>
              <a:rPr lang="uk-UA" b="1" dirty="0">
                <a:solidFill>
                  <a:srgbClr val="FFFF00"/>
                </a:solidFill>
              </a:rPr>
              <a:t>функції антонімів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880560"/>
              </p:ext>
            </p:extLst>
          </p:nvPr>
        </p:nvGraphicFramePr>
        <p:xfrm>
          <a:off x="685799" y="1293029"/>
          <a:ext cx="11070771" cy="492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911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83475"/>
            <a:ext cx="4114800" cy="1600200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Стилістичні функції антонімів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238481"/>
              </p:ext>
            </p:extLst>
          </p:nvPr>
        </p:nvGraphicFramePr>
        <p:xfrm>
          <a:off x="4995863" y="0"/>
          <a:ext cx="6956651" cy="672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503" y="2299063"/>
            <a:ext cx="4696097" cy="3919622"/>
          </a:xfrm>
        </p:spPr>
        <p:txBody>
          <a:bodyPr>
            <a:noAutofit/>
          </a:bodyPr>
          <a:lstStyle/>
          <a:p>
            <a:r>
              <a:rPr lang="uk-UA" sz="2400" b="1" i="1" dirty="0"/>
              <a:t>Антоніми </a:t>
            </a:r>
            <a:r>
              <a:rPr lang="uk-UA" sz="2400" b="1" dirty="0"/>
              <a:t>– слова, які називають протилежні за змістом поняття (</a:t>
            </a:r>
            <a:r>
              <a:rPr lang="uk-UA" sz="2400" b="1" i="1" dirty="0"/>
              <a:t>грамотний </a:t>
            </a:r>
            <a:r>
              <a:rPr lang="uk-UA" sz="2400" b="1" dirty="0"/>
              <a:t>– </a:t>
            </a:r>
            <a:r>
              <a:rPr lang="uk-UA" sz="2400" b="1" i="1" dirty="0"/>
              <a:t>безграмотний</a:t>
            </a:r>
            <a:r>
              <a:rPr lang="uk-UA" sz="2400" b="1" dirty="0"/>
              <a:t>, </a:t>
            </a:r>
            <a:r>
              <a:rPr lang="uk-UA" sz="2400" b="1" i="1" dirty="0"/>
              <a:t>день </a:t>
            </a:r>
            <a:r>
              <a:rPr lang="uk-UA" sz="2400" b="1" dirty="0"/>
              <a:t>– </a:t>
            </a:r>
            <a:r>
              <a:rPr lang="uk-UA" sz="2400" b="1" i="1" dirty="0"/>
              <a:t>ніч</a:t>
            </a:r>
            <a:r>
              <a:rPr lang="uk-UA" sz="2400" b="1" dirty="0"/>
              <a:t>, </a:t>
            </a:r>
            <a:r>
              <a:rPr lang="uk-UA" sz="2400" b="1" i="1" dirty="0"/>
              <a:t>до </a:t>
            </a:r>
            <a:r>
              <a:rPr lang="uk-UA" sz="2400" b="1" dirty="0"/>
              <a:t>– </a:t>
            </a:r>
            <a:r>
              <a:rPr lang="uk-UA" sz="2400" b="1" i="1" dirty="0"/>
              <a:t>після</a:t>
            </a:r>
            <a:r>
              <a:rPr lang="uk-UA" sz="2400" b="1" dirty="0"/>
              <a:t>, </a:t>
            </a:r>
            <a:r>
              <a:rPr lang="uk-UA" sz="2400" b="1" i="1" dirty="0"/>
              <a:t>північ </a:t>
            </a:r>
            <a:r>
              <a:rPr lang="uk-UA" sz="2400" b="1" dirty="0"/>
              <a:t>– </a:t>
            </a:r>
            <a:r>
              <a:rPr lang="uk-UA" sz="2400" b="1" i="1" dirty="0"/>
              <a:t>південь</a:t>
            </a:r>
            <a:r>
              <a:rPr lang="uk-UA" sz="2400" b="1" dirty="0"/>
              <a:t>, </a:t>
            </a:r>
            <a:r>
              <a:rPr lang="uk-UA" sz="2400" b="1" i="1" dirty="0"/>
              <a:t>піднімати </a:t>
            </a:r>
            <a:r>
              <a:rPr lang="uk-UA" sz="2400" b="1" dirty="0"/>
              <a:t>– </a:t>
            </a:r>
            <a:r>
              <a:rPr lang="uk-UA" sz="2400" b="1" i="1" dirty="0"/>
              <a:t>опускати</a:t>
            </a:r>
            <a:r>
              <a:rPr lang="uk-UA" sz="2400" b="1" dirty="0"/>
              <a:t>, </a:t>
            </a:r>
            <a:r>
              <a:rPr lang="uk-UA" sz="2400" b="1" i="1" dirty="0"/>
              <a:t>швидкий </a:t>
            </a:r>
            <a:r>
              <a:rPr lang="uk-UA" sz="2400" b="1" dirty="0"/>
              <a:t>– </a:t>
            </a:r>
            <a:r>
              <a:rPr lang="uk-UA" sz="2400" b="1" i="1" dirty="0"/>
              <a:t>повільний</a:t>
            </a:r>
            <a:r>
              <a:rPr lang="uk-UA" sz="2400" b="1" dirty="0"/>
              <a:t>, </a:t>
            </a:r>
            <a:r>
              <a:rPr lang="uk-UA" sz="2400" b="1" i="1" dirty="0"/>
              <a:t>шляхетність </a:t>
            </a:r>
            <a:r>
              <a:rPr lang="uk-UA" sz="2400" b="1" dirty="0"/>
              <a:t>– </a:t>
            </a:r>
            <a:r>
              <a:rPr lang="uk-UA" sz="2400" b="1" i="1" dirty="0"/>
              <a:t>підлість</a:t>
            </a:r>
            <a:r>
              <a:rPr lang="uk-UA" sz="2400" b="1" dirty="0"/>
              <a:t>); це головний стилістичний засіб створення виразного </a:t>
            </a:r>
            <a:r>
              <a:rPr lang="uk-UA" sz="2400" b="1" dirty="0" smtClean="0"/>
              <a:t>контрасту.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82255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9144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Встановіть тип антонімів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92332"/>
            <a:ext cx="10820400" cy="552635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– </a:t>
            </a:r>
            <a:r>
              <a:rPr lang="ru-RU" b="1" dirty="0"/>
              <a:t>«</a:t>
            </a:r>
            <a:r>
              <a:rPr lang="ru-RU" b="1" i="1" dirty="0" err="1"/>
              <a:t>Любов</a:t>
            </a:r>
            <a:r>
              <a:rPr lang="ru-RU" b="1" i="1" dirty="0"/>
              <a:t> і ненависть</a:t>
            </a:r>
            <a:r>
              <a:rPr lang="ru-RU" b="1" dirty="0"/>
              <a:t>» (</a:t>
            </a:r>
            <a:r>
              <a:rPr lang="ru-RU" b="1" dirty="0" err="1"/>
              <a:t>збірка</a:t>
            </a:r>
            <a:r>
              <a:rPr lang="ru-RU" b="1" dirty="0"/>
              <a:t> </a:t>
            </a:r>
            <a:r>
              <a:rPr lang="ru-RU" b="1" dirty="0" err="1"/>
              <a:t>поезій</a:t>
            </a:r>
            <a:r>
              <a:rPr lang="ru-RU" b="1" dirty="0"/>
              <a:t> Д. </a:t>
            </a:r>
            <a:r>
              <a:rPr lang="ru-RU" b="1" dirty="0" err="1"/>
              <a:t>Павличка</a:t>
            </a:r>
            <a:r>
              <a:rPr lang="ru-RU" b="1" dirty="0" smtClean="0"/>
              <a:t>),</a:t>
            </a:r>
          </a:p>
          <a:p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ru-RU" b="1" i="1" dirty="0" err="1"/>
              <a:t>Вольні</a:t>
            </a:r>
            <a:r>
              <a:rPr lang="ru-RU" b="1" i="1" dirty="0"/>
              <a:t> </a:t>
            </a:r>
            <a:r>
              <a:rPr lang="ru-RU" b="1" i="1" dirty="0" err="1"/>
              <a:t>сонети</a:t>
            </a:r>
            <a:r>
              <a:rPr lang="ru-RU" b="1" dirty="0"/>
              <a:t>», «</a:t>
            </a:r>
            <a:r>
              <a:rPr lang="ru-RU" b="1" i="1" dirty="0" err="1"/>
              <a:t>Тюремні</a:t>
            </a:r>
            <a:r>
              <a:rPr lang="ru-RU" b="1" i="1" dirty="0"/>
              <a:t> </a:t>
            </a:r>
            <a:r>
              <a:rPr lang="ru-RU" b="1" i="1" dirty="0" err="1"/>
              <a:t>сонети</a:t>
            </a:r>
            <a:r>
              <a:rPr lang="ru-RU" b="1" dirty="0"/>
              <a:t>» (цикли </a:t>
            </a:r>
            <a:r>
              <a:rPr lang="ru-RU" b="1" dirty="0" err="1"/>
              <a:t>поезій</a:t>
            </a:r>
            <a:r>
              <a:rPr lang="ru-RU" b="1" dirty="0"/>
              <a:t> І. Франка);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i="1" dirty="0" err="1"/>
              <a:t>Великі</a:t>
            </a:r>
            <a:r>
              <a:rPr lang="ru-RU" b="1" i="1" dirty="0"/>
              <a:t> </a:t>
            </a:r>
            <a:r>
              <a:rPr lang="ru-RU" b="1" i="1" dirty="0" err="1"/>
              <a:t>проблеми</a:t>
            </a:r>
            <a:r>
              <a:rPr lang="ru-RU" b="1" i="1" dirty="0"/>
              <a:t> малого села</a:t>
            </a:r>
            <a:r>
              <a:rPr lang="ru-RU" b="1" dirty="0"/>
              <a:t>» (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газети</a:t>
            </a:r>
            <a:r>
              <a:rPr lang="ru-RU" b="1" dirty="0"/>
              <a:t>); </a:t>
            </a:r>
            <a:endParaRPr lang="ru-RU" b="1" dirty="0" smtClean="0"/>
          </a:p>
          <a:p>
            <a:r>
              <a:rPr lang="ru-RU" b="1" i="1" dirty="0" smtClean="0"/>
              <a:t>Таких</a:t>
            </a:r>
            <a:r>
              <a:rPr lang="ru-RU" b="1" i="1" dirty="0"/>
              <a:t>, як </a:t>
            </a:r>
            <a:r>
              <a:rPr lang="ru-RU" b="1" i="1" dirty="0" err="1"/>
              <a:t>ти</a:t>
            </a:r>
            <a:r>
              <a:rPr lang="ru-RU" b="1" i="1" dirty="0"/>
              <a:t>, </a:t>
            </a:r>
            <a:r>
              <a:rPr lang="ru-RU" b="1" i="1" dirty="0" err="1"/>
              <a:t>кипучі</a:t>
            </a:r>
            <a:r>
              <a:rPr lang="ru-RU" b="1" i="1" dirty="0"/>
              <a:t> </a:t>
            </a:r>
            <a:r>
              <a:rPr lang="ru-RU" b="1" i="1" dirty="0" err="1"/>
              <a:t>міліони</a:t>
            </a:r>
            <a:r>
              <a:rPr lang="ru-RU" b="1" i="1" dirty="0"/>
              <a:t> </a:t>
            </a:r>
            <a:r>
              <a:rPr lang="ru-RU" b="1" i="1" dirty="0" err="1"/>
              <a:t>Ідуть</a:t>
            </a:r>
            <a:r>
              <a:rPr lang="ru-RU" b="1" i="1" dirty="0"/>
              <a:t>, </a:t>
            </a:r>
            <a:r>
              <a:rPr lang="ru-RU" b="1" i="1" dirty="0" err="1"/>
              <a:t>щоб</a:t>
            </a:r>
            <a:r>
              <a:rPr lang="ru-RU" b="1" i="1" dirty="0"/>
              <a:t> </a:t>
            </a:r>
            <a:r>
              <a:rPr lang="ru-RU" b="1" i="1" dirty="0" err="1"/>
              <a:t>світ</a:t>
            </a:r>
            <a:r>
              <a:rPr lang="ru-RU" b="1" i="1" dirty="0"/>
              <a:t> </a:t>
            </a:r>
            <a:r>
              <a:rPr lang="ru-RU" b="1" i="1" dirty="0" err="1"/>
              <a:t>востаннє</a:t>
            </a:r>
            <a:r>
              <a:rPr lang="ru-RU" b="1" i="1" dirty="0"/>
              <a:t> </a:t>
            </a:r>
            <a:r>
              <a:rPr lang="ru-RU" b="1" i="1" dirty="0" err="1"/>
              <a:t>розколоть</a:t>
            </a:r>
            <a:r>
              <a:rPr lang="ru-RU" b="1" i="1" dirty="0"/>
              <a:t> на так і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dirty="0"/>
              <a:t>(М. </a:t>
            </a:r>
            <a:r>
              <a:rPr lang="ru-RU" b="1" dirty="0" err="1"/>
              <a:t>Рильський</a:t>
            </a:r>
            <a:r>
              <a:rPr lang="ru-RU" b="1" dirty="0"/>
              <a:t>); </a:t>
            </a:r>
            <a:endParaRPr lang="ru-RU" b="1" dirty="0" smtClean="0"/>
          </a:p>
          <a:p>
            <a:r>
              <a:rPr lang="ru-RU" b="1" i="1" dirty="0" smtClean="0"/>
              <a:t>Я </a:t>
            </a:r>
            <a:r>
              <a:rPr lang="ru-RU" b="1" i="1" dirty="0" err="1"/>
              <a:t>тоді</a:t>
            </a:r>
            <a:r>
              <a:rPr lang="ru-RU" b="1" i="1" dirty="0"/>
              <a:t> </a:t>
            </a:r>
            <a:r>
              <a:rPr lang="ru-RU" b="1" i="1" dirty="0" err="1"/>
              <a:t>твоїм</a:t>
            </a:r>
            <a:r>
              <a:rPr lang="ru-RU" b="1" i="1" dirty="0"/>
              <a:t> </a:t>
            </a:r>
            <a:r>
              <a:rPr lang="ru-RU" b="1" dirty="0"/>
              <a:t>[</a:t>
            </a:r>
            <a:r>
              <a:rPr lang="ru-RU" b="1" dirty="0" err="1"/>
              <a:t>Україно</a:t>
            </a:r>
            <a:r>
              <a:rPr lang="ru-RU" b="1" dirty="0"/>
              <a:t>] </a:t>
            </a:r>
            <a:r>
              <a:rPr lang="ru-RU" b="1" i="1" dirty="0" err="1"/>
              <a:t>ім’ям</a:t>
            </a:r>
            <a:r>
              <a:rPr lang="ru-RU" b="1" i="1" dirty="0"/>
              <a:t> </a:t>
            </a:r>
            <a:r>
              <a:rPr lang="ru-RU" b="1" i="1" dirty="0" err="1"/>
              <a:t>радію</a:t>
            </a:r>
            <a:r>
              <a:rPr lang="ru-RU" b="1" i="1" dirty="0"/>
              <a:t> І </a:t>
            </a:r>
            <a:r>
              <a:rPr lang="ru-RU" b="1" i="1" dirty="0" err="1"/>
              <a:t>сумую</a:t>
            </a:r>
            <a:r>
              <a:rPr lang="ru-RU" b="1" i="1" dirty="0"/>
              <a:t> </a:t>
            </a:r>
            <a:r>
              <a:rPr lang="ru-RU" b="1" i="1" dirty="0" err="1"/>
              <a:t>іменем</a:t>
            </a:r>
            <a:r>
              <a:rPr lang="ru-RU" b="1" i="1" dirty="0"/>
              <a:t> </a:t>
            </a:r>
            <a:r>
              <a:rPr lang="ru-RU" b="1" i="1" dirty="0" err="1"/>
              <a:t>твоїм</a:t>
            </a:r>
            <a:r>
              <a:rPr lang="ru-RU" b="1" i="1" dirty="0"/>
              <a:t> </a:t>
            </a:r>
            <a:r>
              <a:rPr lang="ru-RU" b="1" dirty="0"/>
              <a:t>(В. Симоненко); </a:t>
            </a:r>
            <a:endParaRPr lang="ru-RU" b="1" dirty="0" smtClean="0"/>
          </a:p>
          <a:p>
            <a:r>
              <a:rPr lang="ru-RU" b="1" i="1" dirty="0" err="1" smtClean="0"/>
              <a:t>Поки</a:t>
            </a:r>
            <a:r>
              <a:rPr lang="ru-RU" b="1" i="1" dirty="0" smtClean="0"/>
              <a:t> </a:t>
            </a:r>
            <a:r>
              <a:rPr lang="ru-RU" b="1" i="1" dirty="0" err="1"/>
              <a:t>геній</a:t>
            </a:r>
            <a:r>
              <a:rPr lang="ru-RU" b="1" i="1" dirty="0"/>
              <a:t> </a:t>
            </a:r>
            <a:r>
              <a:rPr lang="ru-RU" b="1" i="1" dirty="0" err="1"/>
              <a:t>стоїть</a:t>
            </a:r>
            <a:r>
              <a:rPr lang="ru-RU" b="1" i="1" dirty="0"/>
              <a:t>, </a:t>
            </a:r>
            <a:r>
              <a:rPr lang="ru-RU" b="1" i="1" dirty="0" err="1"/>
              <a:t>витираючи</a:t>
            </a:r>
            <a:r>
              <a:rPr lang="ru-RU" b="1" i="1" dirty="0"/>
              <a:t> </a:t>
            </a:r>
            <a:r>
              <a:rPr lang="ru-RU" b="1" i="1" dirty="0" err="1"/>
              <a:t>сльози</a:t>
            </a:r>
            <a:r>
              <a:rPr lang="ru-RU" b="1" i="1" dirty="0"/>
              <a:t>, </a:t>
            </a:r>
            <a:r>
              <a:rPr lang="ru-RU" b="1" i="1" dirty="0" err="1"/>
              <a:t>Метушлива</a:t>
            </a:r>
            <a:r>
              <a:rPr lang="ru-RU" b="1" i="1" dirty="0"/>
              <a:t> </a:t>
            </a:r>
            <a:r>
              <a:rPr lang="ru-RU" b="1" i="1" dirty="0" err="1"/>
              <a:t>бездарність</a:t>
            </a:r>
            <a:r>
              <a:rPr lang="ru-RU" b="1" i="1" dirty="0"/>
              <a:t> </a:t>
            </a:r>
            <a:r>
              <a:rPr lang="ru-RU" b="1" i="1" dirty="0" err="1"/>
              <a:t>отари</a:t>
            </a:r>
            <a:r>
              <a:rPr lang="ru-RU" b="1" i="1" dirty="0"/>
              <a:t> </a:t>
            </a:r>
            <a:r>
              <a:rPr lang="ru-RU" b="1" i="1" dirty="0" err="1"/>
              <a:t>свої</a:t>
            </a:r>
            <a:r>
              <a:rPr lang="ru-RU" b="1" i="1" dirty="0"/>
              <a:t> пасе </a:t>
            </a:r>
            <a:r>
              <a:rPr lang="ru-RU" b="1" dirty="0"/>
              <a:t>(Л. Костенко</a:t>
            </a:r>
            <a:r>
              <a:rPr lang="ru-RU" b="1" dirty="0" smtClean="0"/>
              <a:t>);</a:t>
            </a:r>
          </a:p>
          <a:p>
            <a:r>
              <a:rPr lang="ru-RU" b="1" dirty="0" smtClean="0"/>
              <a:t> </a:t>
            </a:r>
            <a:r>
              <a:rPr lang="ru-RU" b="1" i="1" dirty="0" err="1" smtClean="0"/>
              <a:t>Зароблений</a:t>
            </a:r>
            <a:r>
              <a:rPr lang="ru-RU" b="1" i="1" dirty="0" smtClean="0"/>
              <a:t> </a:t>
            </a:r>
            <a:r>
              <a:rPr lang="ru-RU" b="1" i="1" dirty="0" err="1"/>
              <a:t>сухар</a:t>
            </a:r>
            <a:r>
              <a:rPr lang="ru-RU" b="1" i="1" dirty="0"/>
              <a:t> </a:t>
            </a:r>
            <a:r>
              <a:rPr lang="ru-RU" b="1" i="1" dirty="0" err="1"/>
              <a:t>краще</a:t>
            </a:r>
            <a:r>
              <a:rPr lang="ru-RU" b="1" i="1" dirty="0"/>
              <a:t> краденого бублика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i="1" dirty="0" err="1" smtClean="0"/>
              <a:t>Чуже</a:t>
            </a:r>
            <a:r>
              <a:rPr lang="ru-RU" b="1" i="1" dirty="0" smtClean="0"/>
              <a:t> </a:t>
            </a:r>
            <a:r>
              <a:rPr lang="ru-RU" b="1" i="1" dirty="0"/>
              <a:t>лихо за </a:t>
            </a:r>
            <a:r>
              <a:rPr lang="ru-RU" b="1" i="1" dirty="0" err="1"/>
              <a:t>ласощі</a:t>
            </a:r>
            <a:r>
              <a:rPr lang="ru-RU" b="1" i="1" dirty="0"/>
              <a:t>, </a:t>
            </a:r>
            <a:r>
              <a:rPr lang="ru-RU" b="1" i="1" dirty="0" err="1"/>
              <a:t>своє</a:t>
            </a:r>
            <a:r>
              <a:rPr lang="ru-RU" b="1" i="1" dirty="0"/>
              <a:t> за </a:t>
            </a:r>
            <a:r>
              <a:rPr lang="ru-RU" b="1" i="1" dirty="0" err="1"/>
              <a:t>хрін</a:t>
            </a:r>
            <a:r>
              <a:rPr lang="ru-RU" b="1" i="1" dirty="0"/>
              <a:t> </a:t>
            </a:r>
            <a:r>
              <a:rPr lang="ru-RU" b="1" dirty="0"/>
              <a:t>(</a:t>
            </a:r>
            <a:r>
              <a:rPr lang="ru-RU" b="1" dirty="0" err="1"/>
              <a:t>Із</a:t>
            </a:r>
            <a:r>
              <a:rPr lang="ru-RU" b="1" dirty="0"/>
              <a:t> н. </a:t>
            </a:r>
            <a:r>
              <a:rPr lang="ru-RU" b="1" dirty="0" err="1"/>
              <a:t>тв</a:t>
            </a:r>
            <a:r>
              <a:rPr lang="ru-RU" b="1" dirty="0"/>
              <a:t>.); </a:t>
            </a:r>
            <a:r>
              <a:rPr lang="ru-RU" b="1" i="1" dirty="0" err="1"/>
              <a:t>Він</a:t>
            </a:r>
            <a:r>
              <a:rPr lang="ru-RU" b="1" i="1" dirty="0"/>
              <a:t> </a:t>
            </a:r>
            <a:r>
              <a:rPr lang="ru-RU" b="1" dirty="0"/>
              <a:t>[Т. Шевченко] </a:t>
            </a:r>
            <a:endParaRPr lang="ru-RU" b="1" i="1" dirty="0" smtClean="0"/>
          </a:p>
          <a:p>
            <a:r>
              <a:rPr lang="ru-RU" b="1" i="1" dirty="0" smtClean="0"/>
              <a:t>…</a:t>
            </a:r>
            <a:r>
              <a:rPr lang="ru-RU" b="1" i="1" dirty="0"/>
              <a:t>І горя </a:t>
            </a:r>
            <a:r>
              <a:rPr lang="ru-RU" b="1" i="1" dirty="0" err="1"/>
              <a:t>людського</a:t>
            </a:r>
            <a:r>
              <a:rPr lang="ru-RU" b="1" i="1" dirty="0"/>
              <a:t> </a:t>
            </a:r>
            <a:r>
              <a:rPr lang="ru-RU" b="1" i="1" dirty="0" err="1"/>
              <a:t>гіркий</a:t>
            </a:r>
            <a:r>
              <a:rPr lang="ru-RU" b="1" i="1" dirty="0"/>
              <a:t> </a:t>
            </a:r>
            <a:r>
              <a:rPr lang="ru-RU" b="1" i="1" dirty="0" err="1"/>
              <a:t>полин</a:t>
            </a:r>
            <a:r>
              <a:rPr lang="ru-RU" b="1" i="1" dirty="0"/>
              <a:t> </a:t>
            </a:r>
            <a:r>
              <a:rPr lang="ru-RU" b="1" i="1" dirty="0" err="1"/>
              <a:t>Вмить</a:t>
            </a:r>
            <a:r>
              <a:rPr lang="ru-RU" b="1" i="1" dirty="0"/>
              <a:t> </a:t>
            </a:r>
            <a:r>
              <a:rPr lang="ru-RU" b="1" i="1" dirty="0" err="1"/>
              <a:t>перетворений</a:t>
            </a:r>
            <a:r>
              <a:rPr lang="ru-RU" b="1" i="1" dirty="0"/>
              <a:t> на мед </a:t>
            </a:r>
            <a:r>
              <a:rPr lang="ru-RU" b="1" i="1" dirty="0" err="1"/>
              <a:t>Гімета</a:t>
            </a:r>
            <a:r>
              <a:rPr lang="ru-RU" b="1" i="1" dirty="0"/>
              <a:t> </a:t>
            </a:r>
            <a:r>
              <a:rPr lang="ru-RU" b="1" dirty="0"/>
              <a:t>(М. Зеров); </a:t>
            </a:r>
            <a:endParaRPr lang="ru-RU" b="1" dirty="0" smtClean="0"/>
          </a:p>
          <a:p>
            <a:r>
              <a:rPr lang="ru-RU" b="1" i="1" dirty="0" smtClean="0"/>
              <a:t>Романтична </a:t>
            </a:r>
            <a:r>
              <a:rPr lang="ru-RU" b="1" i="1" dirty="0" err="1"/>
              <a:t>Чернеча</a:t>
            </a:r>
            <a:r>
              <a:rPr lang="ru-RU" b="1" i="1" dirty="0"/>
              <a:t> гора в </a:t>
            </a:r>
            <a:r>
              <a:rPr lang="ru-RU" b="1" i="1" dirty="0" err="1"/>
              <a:t>Каневі</a:t>
            </a:r>
            <a:r>
              <a:rPr lang="ru-RU" b="1" i="1" dirty="0"/>
              <a:t> </a:t>
            </a:r>
            <a:r>
              <a:rPr lang="ru-RU" b="1" i="1" dirty="0" err="1"/>
              <a:t>нерідко</a:t>
            </a:r>
            <a:r>
              <a:rPr lang="ru-RU" b="1" i="1" dirty="0"/>
              <a:t> ставала </a:t>
            </a:r>
            <a:r>
              <a:rPr lang="ru-RU" b="1" i="1" dirty="0" err="1"/>
              <a:t>колискою</a:t>
            </a:r>
            <a:r>
              <a:rPr lang="ru-RU" b="1" i="1" dirty="0"/>
              <a:t> </a:t>
            </a:r>
            <a:r>
              <a:rPr lang="ru-RU" b="1" i="1" dirty="0" err="1"/>
              <a:t>карколомних</a:t>
            </a:r>
            <a:r>
              <a:rPr lang="ru-RU" b="1" i="1" dirty="0"/>
              <a:t> </a:t>
            </a:r>
            <a:r>
              <a:rPr lang="ru-RU" b="1" i="1" dirty="0" err="1"/>
              <a:t>політичних</a:t>
            </a:r>
            <a:r>
              <a:rPr lang="ru-RU" b="1" i="1" dirty="0"/>
              <a:t> </a:t>
            </a:r>
            <a:r>
              <a:rPr lang="ru-RU" b="1" i="1" dirty="0" err="1"/>
              <a:t>проектів</a:t>
            </a:r>
            <a:r>
              <a:rPr lang="ru-RU" b="1" i="1" dirty="0"/>
              <a:t>. Але </a:t>
            </a:r>
            <a:r>
              <a:rPr lang="ru-RU" b="1" i="1" dirty="0" err="1"/>
              <a:t>інтригантський</a:t>
            </a:r>
            <a:r>
              <a:rPr lang="ru-RU" b="1" i="1" dirty="0"/>
              <a:t> </a:t>
            </a:r>
            <a:r>
              <a:rPr lang="ru-RU" b="1" i="1" dirty="0" err="1"/>
              <a:t>політичний</a:t>
            </a:r>
            <a:r>
              <a:rPr lang="ru-RU" b="1" i="1" dirty="0"/>
              <a:t> </a:t>
            </a:r>
            <a:r>
              <a:rPr lang="ru-RU" b="1" i="1" dirty="0" err="1"/>
              <a:t>Київ</a:t>
            </a:r>
            <a:r>
              <a:rPr lang="ru-RU" b="1" i="1" dirty="0"/>
              <a:t> </a:t>
            </a:r>
            <a:r>
              <a:rPr lang="ru-RU" b="1" i="1" dirty="0" err="1"/>
              <a:t>завжди</a:t>
            </a:r>
            <a:r>
              <a:rPr lang="ru-RU" b="1" i="1" dirty="0"/>
              <a:t> ставав </a:t>
            </a:r>
            <a:r>
              <a:rPr lang="ru-RU" b="1" i="1" dirty="0" err="1"/>
              <a:t>їхнім</a:t>
            </a:r>
            <a:r>
              <a:rPr lang="ru-RU" b="1" i="1" dirty="0"/>
              <a:t> </a:t>
            </a:r>
            <a:r>
              <a:rPr lang="ru-RU" b="1" i="1" dirty="0" err="1"/>
              <a:t>кладовищем</a:t>
            </a:r>
            <a:r>
              <a:rPr lang="ru-RU" b="1" i="1" dirty="0"/>
              <a:t> </a:t>
            </a:r>
            <a:r>
              <a:rPr lang="ru-RU" b="1" dirty="0"/>
              <a:t>(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газети</a:t>
            </a:r>
            <a:r>
              <a:rPr lang="ru-RU" b="1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729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263" y="0"/>
            <a:ext cx="8610600" cy="849086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Тропи на основі антонімів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348354"/>
              </p:ext>
            </p:extLst>
          </p:nvPr>
        </p:nvGraphicFramePr>
        <p:xfrm>
          <a:off x="685800" y="849313"/>
          <a:ext cx="10820400" cy="536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62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288" y="142581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Безумство безграмотних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947" y="1113933"/>
            <a:ext cx="6962504" cy="57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90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754" y="0"/>
            <a:ext cx="8610600" cy="67926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антитеза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868755"/>
              </p:ext>
            </p:extLst>
          </p:nvPr>
        </p:nvGraphicFramePr>
        <p:xfrm>
          <a:off x="685800" y="679450"/>
          <a:ext cx="10820400" cy="553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688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492034"/>
            <a:ext cx="4760451" cy="1600200"/>
          </a:xfrm>
        </p:spPr>
        <p:txBody>
          <a:bodyPr/>
          <a:lstStyle/>
          <a:p>
            <a:r>
              <a:rPr lang="uk-UA" b="1" i="1" dirty="0">
                <a:solidFill>
                  <a:srgbClr val="FFFF00"/>
                </a:solidFill>
              </a:rPr>
              <a:t>Антонімічна </a:t>
            </a:r>
            <a:r>
              <a:rPr lang="uk-UA" b="1" i="1" dirty="0" smtClean="0">
                <a:solidFill>
                  <a:srgbClr val="FFFF00"/>
                </a:solidFill>
              </a:rPr>
              <a:t>іронія(</a:t>
            </a:r>
            <a:r>
              <a:rPr lang="uk-UA" b="1" i="1" dirty="0" err="1" smtClean="0">
                <a:solidFill>
                  <a:srgbClr val="FFFF00"/>
                </a:solidFill>
              </a:rPr>
              <a:t>антифразис</a:t>
            </a:r>
            <a:r>
              <a:rPr lang="uk-UA" b="1" i="1" dirty="0" smtClean="0">
                <a:solidFill>
                  <a:srgbClr val="FFFF00"/>
                </a:solidFill>
              </a:rPr>
              <a:t>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Пожалів</a:t>
            </a:r>
            <a:r>
              <a:rPr lang="ru-RU" dirty="0"/>
              <a:t> </a:t>
            </a:r>
            <a:r>
              <a:rPr lang="ru-RU" dirty="0" err="1"/>
              <a:t>вовк</a:t>
            </a:r>
            <a:r>
              <a:rPr lang="ru-RU" dirty="0"/>
              <a:t> </a:t>
            </a:r>
            <a:r>
              <a:rPr lang="ru-RU" dirty="0" err="1"/>
              <a:t>кобилу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 err="1" smtClean="0"/>
              <a:t>зоставив</a:t>
            </a:r>
            <a:r>
              <a:rPr lang="ru-RU" dirty="0"/>
              <a:t> </a:t>
            </a:r>
            <a:r>
              <a:rPr lang="ru-RU" dirty="0" err="1"/>
              <a:t>хвіст</a:t>
            </a:r>
            <a:r>
              <a:rPr lang="ru-RU" dirty="0"/>
              <a:t>  і  гриву</a:t>
            </a:r>
            <a:endParaRPr lang="uk-UA" i="1" dirty="0" smtClean="0"/>
          </a:p>
          <a:p>
            <a:r>
              <a:rPr lang="uk-UA" i="1" dirty="0" smtClean="0"/>
              <a:t>Воно </a:t>
            </a:r>
            <a:r>
              <a:rPr lang="uk-UA" i="1" dirty="0"/>
              <a:t>б дуже добре, та нікуди не годиться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i="1" dirty="0"/>
              <a:t>Я його люблю, як сіль в оці і кольку в боці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i="1" dirty="0" smtClean="0"/>
              <a:t>Така </a:t>
            </a:r>
            <a:r>
              <a:rPr lang="uk-UA" i="1" dirty="0"/>
              <a:t>гарна, що як вигляне у вікно, то три дні собаки гавкають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i="1" dirty="0" smtClean="0"/>
              <a:t>Такий </a:t>
            </a:r>
            <a:r>
              <a:rPr lang="uk-UA" i="1" dirty="0"/>
              <a:t>добрий, що готовий в ложці води втопити </a:t>
            </a:r>
            <a:r>
              <a:rPr lang="uk-UA" dirty="0"/>
              <a:t>(Із н. </a:t>
            </a:r>
            <a:r>
              <a:rPr lang="uk-UA" dirty="0" err="1"/>
              <a:t>тв</a:t>
            </a:r>
            <a:r>
              <a:rPr lang="uk-UA" dirty="0" smtClean="0"/>
              <a:t>.)</a:t>
            </a:r>
          </a:p>
          <a:p>
            <a:r>
              <a:rPr lang="ru-RU" dirty="0"/>
              <a:t>Ну,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твоє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знаєш</a:t>
            </a:r>
            <a:r>
              <a:rPr lang="ru-RU" dirty="0" smtClean="0"/>
              <a:t>!</a:t>
            </a:r>
          </a:p>
          <a:p>
            <a:r>
              <a:rPr lang="ru-RU" dirty="0"/>
              <a:t>. Та </a:t>
            </a:r>
            <a:r>
              <a:rPr lang="ru-RU" dirty="0" err="1"/>
              <a:t>йди</a:t>
            </a:r>
            <a:r>
              <a:rPr lang="ru-RU" dirty="0"/>
              <a:t>, не </a:t>
            </a:r>
            <a:r>
              <a:rPr lang="ru-RU" dirty="0" err="1"/>
              <a:t>бійсь</a:t>
            </a:r>
            <a:r>
              <a:rPr lang="ru-RU" dirty="0"/>
              <a:t>: я </a:t>
            </a:r>
            <a:r>
              <a:rPr lang="ru-RU" dirty="0" err="1"/>
              <a:t>м’який</a:t>
            </a:r>
            <a:r>
              <a:rPr lang="ru-RU" dirty="0"/>
              <a:t>…як </a:t>
            </a:r>
            <a:r>
              <a:rPr lang="ru-RU" dirty="0" err="1"/>
              <a:t>віск</a:t>
            </a:r>
            <a:r>
              <a:rPr lang="ru-RU" dirty="0"/>
              <a:t> на </a:t>
            </a:r>
            <a:r>
              <a:rPr lang="ru-RU" dirty="0" err="1"/>
              <a:t>морозі</a:t>
            </a:r>
            <a:r>
              <a:rPr lang="ru-RU" dirty="0" smtClean="0"/>
              <a:t>.</a:t>
            </a:r>
          </a:p>
          <a:p>
            <a:r>
              <a:rPr lang="ru-RU" dirty="0" err="1"/>
              <a:t>Розжалобивсь</a:t>
            </a:r>
            <a:r>
              <a:rPr lang="ru-RU" dirty="0"/>
              <a:t>, як </a:t>
            </a:r>
            <a:r>
              <a:rPr lang="ru-RU" dirty="0" err="1"/>
              <a:t>вовк</a:t>
            </a:r>
            <a:r>
              <a:rPr lang="ru-RU" dirty="0"/>
              <a:t> над </a:t>
            </a:r>
            <a:r>
              <a:rPr lang="ru-RU" dirty="0" err="1" smtClean="0"/>
              <a:t>поросям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272937"/>
            <a:ext cx="4114800" cy="3945747"/>
          </a:xfrm>
        </p:spPr>
        <p:txBody>
          <a:bodyPr>
            <a:normAutofit/>
          </a:bodyPr>
          <a:lstStyle/>
          <a:p>
            <a:r>
              <a:rPr lang="uk-UA" sz="2400" b="1" dirty="0"/>
              <a:t>П</a:t>
            </a:r>
            <a:r>
              <a:rPr lang="uk-UA" sz="2400" b="1" dirty="0" smtClean="0"/>
              <a:t>рихована </a:t>
            </a:r>
            <a:r>
              <a:rPr lang="uk-UA" sz="2400" b="1" dirty="0"/>
              <a:t>антонімія; образно-стилістичний прийом, що полягає не в прямому, а в протилежному розумінні змісту зіставлюваних слів і виразів із метою вираження насмішки </a:t>
            </a:r>
            <a:r>
              <a:rPr lang="uk-UA" sz="2400" b="1" dirty="0" smtClean="0"/>
              <a:t>або </a:t>
            </a:r>
            <a:r>
              <a:rPr lang="uk-UA" sz="2400" b="1" dirty="0"/>
              <a:t>глузування</a:t>
            </a:r>
            <a:r>
              <a:rPr lang="uk-UA" sz="2400" b="1" dirty="0" smtClean="0"/>
              <a:t>.</a:t>
            </a:r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іронічне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зіставлення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49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89" y="-53341"/>
            <a:ext cx="4114800" cy="1600200"/>
          </a:xfrm>
        </p:spPr>
        <p:txBody>
          <a:bodyPr/>
          <a:lstStyle/>
          <a:p>
            <a:r>
              <a:rPr lang="uk-UA" b="1" i="1" dirty="0">
                <a:solidFill>
                  <a:srgbClr val="FFFF00"/>
                </a:solidFill>
              </a:rPr>
              <a:t>Оксиморон </a:t>
            </a:r>
            <a:r>
              <a:rPr lang="uk-UA" b="1" dirty="0">
                <a:solidFill>
                  <a:srgbClr val="FFFF00"/>
                </a:solidFill>
              </a:rPr>
              <a:t>(оксюморон)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121489"/>
              </p:ext>
            </p:extLst>
          </p:nvPr>
        </p:nvGraphicFramePr>
        <p:xfrm>
          <a:off x="4995863" y="746125"/>
          <a:ext cx="6510337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691" y="2209800"/>
            <a:ext cx="4591594" cy="4309331"/>
          </a:xfrm>
        </p:spPr>
        <p:txBody>
          <a:bodyPr>
            <a:normAutofit/>
          </a:bodyPr>
          <a:lstStyle/>
          <a:p>
            <a:r>
              <a:rPr lang="uk-UA" sz="2400" b="1" dirty="0"/>
              <a:t>стилістичний прийом, який полягає у поєднанні протилежних, семантично несумісних за змістом понять, що в сукупності дають нове контрастне поняття, певною мірою суперечливе, парадоксальне уявлення і спричинює експресію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07913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6544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Утворіть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якщо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можливо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антонімічні</a:t>
            </a:r>
            <a:r>
              <a:rPr lang="ru-RU" b="1" dirty="0">
                <a:solidFill>
                  <a:srgbClr val="FFFF00"/>
                </a:solidFill>
              </a:rPr>
              <a:t> пари з такими </a:t>
            </a:r>
            <a:r>
              <a:rPr lang="ru-RU" b="1" dirty="0" smtClean="0">
                <a:solidFill>
                  <a:srgbClr val="FFFF00"/>
                </a:solidFill>
              </a:rPr>
              <a:t>словами. </a:t>
            </a:r>
            <a:r>
              <a:rPr lang="ru-RU" b="1" dirty="0" err="1" smtClean="0">
                <a:solidFill>
                  <a:srgbClr val="FFFF00"/>
                </a:solidFill>
              </a:rPr>
              <a:t>Створіть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контексти</a:t>
            </a:r>
            <a:r>
              <a:rPr lang="ru-RU" b="1" dirty="0" smtClean="0">
                <a:solidFill>
                  <a:srgbClr val="FFFF00"/>
                </a:solidFill>
              </a:rPr>
              <a:t> з </a:t>
            </a:r>
            <a:r>
              <a:rPr lang="ru-RU" b="1" dirty="0" err="1" smtClean="0">
                <a:solidFill>
                  <a:srgbClr val="FFFF00"/>
                </a:solidFill>
              </a:rPr>
              <a:t>можливими</a:t>
            </a:r>
            <a:r>
              <a:rPr lang="ru-RU" b="1" dirty="0" smtClean="0">
                <a:solidFill>
                  <a:srgbClr val="FFFF00"/>
                </a:solidFill>
              </a:rPr>
              <a:t> тропами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0423"/>
            <a:ext cx="10820400" cy="51075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err="1"/>
              <a:t>кричати</a:t>
            </a:r>
            <a:r>
              <a:rPr lang="ru-RU" b="1" dirty="0"/>
              <a:t>, </a:t>
            </a:r>
            <a:r>
              <a:rPr lang="ru-RU" b="1" dirty="0" err="1"/>
              <a:t>біліти</a:t>
            </a:r>
            <a:r>
              <a:rPr lang="ru-RU" b="1" dirty="0"/>
              <a:t>, </a:t>
            </a:r>
            <a:r>
              <a:rPr lang="ru-RU" b="1" dirty="0" err="1"/>
              <a:t>ввіз</a:t>
            </a:r>
            <a:r>
              <a:rPr lang="ru-RU" b="1" dirty="0"/>
              <a:t>, </a:t>
            </a:r>
            <a:r>
              <a:rPr lang="ru-RU" b="1" dirty="0" err="1"/>
              <a:t>будити</a:t>
            </a:r>
            <a:r>
              <a:rPr lang="ru-RU" b="1" dirty="0"/>
              <a:t>, </a:t>
            </a:r>
            <a:r>
              <a:rPr lang="ru-RU" b="1" dirty="0" err="1"/>
              <a:t>визволяти</a:t>
            </a:r>
            <a:r>
              <a:rPr lang="ru-RU" b="1" dirty="0"/>
              <a:t>, </a:t>
            </a:r>
            <a:r>
              <a:rPr lang="ru-RU" b="1" dirty="0" err="1"/>
              <a:t>відвертатися</a:t>
            </a:r>
            <a:r>
              <a:rPr lang="ru-RU" b="1" dirty="0"/>
              <a:t>, веселий, </a:t>
            </a:r>
            <a:r>
              <a:rPr lang="ru-RU" b="1" dirty="0" err="1"/>
              <a:t>радісно</a:t>
            </a:r>
            <a:r>
              <a:rPr lang="ru-RU" b="1" dirty="0"/>
              <a:t>, </a:t>
            </a:r>
            <a:r>
              <a:rPr lang="ru-RU" b="1" dirty="0" err="1"/>
              <a:t>радіти</a:t>
            </a:r>
            <a:r>
              <a:rPr lang="ru-RU" b="1" dirty="0"/>
              <a:t>, </a:t>
            </a:r>
            <a:r>
              <a:rPr lang="ru-RU" b="1" dirty="0" err="1"/>
              <a:t>щедрий</a:t>
            </a:r>
            <a:r>
              <a:rPr lang="ru-RU" b="1" dirty="0"/>
              <a:t>, </a:t>
            </a:r>
            <a:r>
              <a:rPr lang="ru-RU" b="1" dirty="0" err="1"/>
              <a:t>солодкий</a:t>
            </a:r>
            <a:r>
              <a:rPr lang="ru-RU" b="1" dirty="0"/>
              <a:t>, холод, початок, </a:t>
            </a:r>
            <a:r>
              <a:rPr lang="ru-RU" b="1" dirty="0" err="1"/>
              <a:t>життя</a:t>
            </a:r>
            <a:r>
              <a:rPr lang="ru-RU" b="1" dirty="0"/>
              <a:t>, </a:t>
            </a:r>
            <a:r>
              <a:rPr lang="ru-RU" b="1" dirty="0" err="1"/>
              <a:t>абсолютний</a:t>
            </a:r>
            <a:r>
              <a:rPr lang="ru-RU" b="1" dirty="0"/>
              <a:t>, </a:t>
            </a:r>
            <a:r>
              <a:rPr lang="ru-RU" b="1" dirty="0" err="1"/>
              <a:t>архаїзм</a:t>
            </a:r>
            <a:r>
              <a:rPr lang="ru-RU" b="1" dirty="0"/>
              <a:t>, </a:t>
            </a:r>
            <a:r>
              <a:rPr lang="ru-RU" b="1" dirty="0" err="1"/>
              <a:t>ввічливий</a:t>
            </a:r>
            <a:r>
              <a:rPr lang="ru-RU" b="1" dirty="0"/>
              <a:t>, </a:t>
            </a:r>
            <a:r>
              <a:rPr lang="ru-RU" b="1" dirty="0" err="1"/>
              <a:t>виграти</a:t>
            </a:r>
            <a:r>
              <a:rPr lang="ru-RU" b="1" dirty="0"/>
              <a:t>, </a:t>
            </a:r>
            <a:r>
              <a:rPr lang="ru-RU" b="1" dirty="0" err="1"/>
              <a:t>відвертатися</a:t>
            </a:r>
            <a:r>
              <a:rPr lang="ru-RU" b="1" dirty="0"/>
              <a:t>, </a:t>
            </a:r>
            <a:r>
              <a:rPr lang="ru-RU" b="1" dirty="0" err="1"/>
              <a:t>грубий</a:t>
            </a:r>
            <a:r>
              <a:rPr lang="ru-RU" b="1" dirty="0"/>
              <a:t>, день, </a:t>
            </a:r>
            <a:r>
              <a:rPr lang="ru-RU" b="1" dirty="0" err="1"/>
              <a:t>достойний</a:t>
            </a:r>
            <a:r>
              <a:rPr lang="ru-RU" b="1" dirty="0"/>
              <a:t>, великий, </a:t>
            </a:r>
            <a:r>
              <a:rPr lang="ru-RU" b="1" dirty="0" err="1"/>
              <a:t>приходити</a:t>
            </a:r>
            <a:r>
              <a:rPr lang="ru-RU" b="1" dirty="0"/>
              <a:t>, тихо, </a:t>
            </a:r>
            <a:r>
              <a:rPr lang="ru-RU" b="1" dirty="0" err="1"/>
              <a:t>яскравий</a:t>
            </a:r>
            <a:r>
              <a:rPr lang="ru-RU" b="1" dirty="0"/>
              <a:t>, </a:t>
            </a:r>
            <a:r>
              <a:rPr lang="ru-RU" b="1" dirty="0" err="1"/>
              <a:t>вірний</a:t>
            </a:r>
            <a:r>
              <a:rPr lang="ru-RU" b="1" dirty="0"/>
              <a:t>, </a:t>
            </a:r>
            <a:r>
              <a:rPr lang="ru-RU" b="1" dirty="0" err="1"/>
              <a:t>падати</a:t>
            </a:r>
            <a:r>
              <a:rPr lang="ru-RU" b="1" dirty="0"/>
              <a:t>, </a:t>
            </a:r>
            <a:r>
              <a:rPr lang="ru-RU" b="1" dirty="0" err="1"/>
              <a:t>руйнувати</a:t>
            </a:r>
            <a:r>
              <a:rPr lang="ru-RU" b="1" dirty="0"/>
              <a:t>, над, </a:t>
            </a:r>
            <a:r>
              <a:rPr lang="ru-RU" b="1" dirty="0" err="1"/>
              <a:t>білий</a:t>
            </a:r>
            <a:r>
              <a:rPr lang="ru-RU" b="1" dirty="0"/>
              <a:t>, </a:t>
            </a:r>
            <a:r>
              <a:rPr lang="ru-RU" b="1" dirty="0" err="1"/>
              <a:t>глибокий</a:t>
            </a:r>
            <a:r>
              <a:rPr lang="ru-RU" b="1" dirty="0"/>
              <a:t>, правда, </a:t>
            </a:r>
            <a:r>
              <a:rPr lang="ru-RU" b="1" dirty="0" err="1"/>
              <a:t>світлий</a:t>
            </a:r>
            <a:r>
              <a:rPr lang="ru-RU" b="1" dirty="0"/>
              <a:t>, лексика, </a:t>
            </a:r>
            <a:r>
              <a:rPr lang="ru-RU" b="1" dirty="0" err="1"/>
              <a:t>гарячий</a:t>
            </a:r>
            <a:r>
              <a:rPr lang="ru-RU" b="1" dirty="0"/>
              <a:t>, </a:t>
            </a:r>
            <a:r>
              <a:rPr lang="ru-RU" b="1" dirty="0" err="1"/>
              <a:t>чистий</a:t>
            </a:r>
            <a:r>
              <a:rPr lang="ru-RU" b="1" dirty="0"/>
              <a:t>, </a:t>
            </a:r>
            <a:r>
              <a:rPr lang="ru-RU" b="1" dirty="0" err="1"/>
              <a:t>свіжий</a:t>
            </a:r>
            <a:r>
              <a:rPr lang="ru-RU" b="1" dirty="0"/>
              <a:t>, </a:t>
            </a:r>
            <a:r>
              <a:rPr lang="ru-RU" b="1" dirty="0" err="1"/>
              <a:t>добрий</a:t>
            </a:r>
            <a:r>
              <a:rPr lang="ru-RU" b="1" dirty="0"/>
              <a:t>, </a:t>
            </a:r>
            <a:r>
              <a:rPr lang="ru-RU" b="1" dirty="0" err="1"/>
              <a:t>багатий</a:t>
            </a:r>
            <a:r>
              <a:rPr lang="ru-RU" b="1" dirty="0"/>
              <a:t>, </a:t>
            </a:r>
            <a:r>
              <a:rPr lang="ru-RU" b="1" dirty="0" err="1"/>
              <a:t>біжить</a:t>
            </a:r>
            <a:r>
              <a:rPr lang="ru-RU" b="1" dirty="0"/>
              <a:t>, </a:t>
            </a:r>
            <a:r>
              <a:rPr lang="ru-RU" b="1" dirty="0" err="1"/>
              <a:t>зустріч</a:t>
            </a:r>
            <a:r>
              <a:rPr lang="ru-RU" b="1" dirty="0"/>
              <a:t>, </a:t>
            </a:r>
            <a:r>
              <a:rPr lang="ru-RU" b="1" dirty="0" err="1"/>
              <a:t>вперше</a:t>
            </a:r>
            <a:r>
              <a:rPr lang="ru-RU" b="1" dirty="0"/>
              <a:t>, </a:t>
            </a:r>
            <a:r>
              <a:rPr lang="ru-RU" b="1" dirty="0" err="1"/>
              <a:t>застелити</a:t>
            </a:r>
            <a:r>
              <a:rPr lang="ru-RU" b="1" dirty="0"/>
              <a:t>, коза, </a:t>
            </a:r>
            <a:r>
              <a:rPr lang="ru-RU" b="1" dirty="0" err="1"/>
              <a:t>шкідливо</a:t>
            </a:r>
            <a:r>
              <a:rPr lang="ru-RU" b="1" dirty="0"/>
              <a:t>, </a:t>
            </a:r>
            <a:r>
              <a:rPr lang="ru-RU" b="1" dirty="0" err="1"/>
              <a:t>теплий</a:t>
            </a:r>
            <a:r>
              <a:rPr lang="ru-RU" b="1" dirty="0"/>
              <a:t>, воля, </a:t>
            </a:r>
            <a:r>
              <a:rPr lang="ru-RU" b="1" dirty="0" err="1"/>
              <a:t>ніколи</a:t>
            </a:r>
            <a:r>
              <a:rPr lang="ru-RU" b="1" dirty="0"/>
              <a:t>, </a:t>
            </a:r>
            <a:r>
              <a:rPr lang="ru-RU" b="1" dirty="0" err="1"/>
              <a:t>дати</a:t>
            </a:r>
            <a:r>
              <a:rPr lang="ru-RU" b="1" dirty="0"/>
              <a:t>, </a:t>
            </a:r>
            <a:r>
              <a:rPr lang="ru-RU" b="1" dirty="0" err="1"/>
              <a:t>завдяки</a:t>
            </a:r>
            <a:r>
              <a:rPr lang="ru-RU" b="1" dirty="0"/>
              <a:t>, </a:t>
            </a:r>
            <a:r>
              <a:rPr lang="ru-RU" b="1" dirty="0" err="1"/>
              <a:t>дитина</a:t>
            </a:r>
            <a:r>
              <a:rPr lang="ru-RU" b="1" dirty="0"/>
              <a:t>, веселий, здоровий, </a:t>
            </a:r>
            <a:r>
              <a:rPr lang="ru-RU" b="1" dirty="0" err="1"/>
              <a:t>щирий</a:t>
            </a:r>
            <a:r>
              <a:rPr lang="ru-RU" b="1" dirty="0"/>
              <a:t>, </a:t>
            </a:r>
            <a:r>
              <a:rPr lang="ru-RU" b="1" dirty="0" err="1"/>
              <a:t>перемога</a:t>
            </a:r>
            <a:r>
              <a:rPr lang="ru-RU" b="1" dirty="0"/>
              <a:t>, </a:t>
            </a:r>
            <a:r>
              <a:rPr lang="ru-RU" b="1" dirty="0" err="1"/>
              <a:t>щедрий</a:t>
            </a:r>
            <a:r>
              <a:rPr lang="ru-RU" b="1" dirty="0"/>
              <a:t>, </a:t>
            </a:r>
            <a:r>
              <a:rPr lang="ru-RU" b="1" dirty="0" err="1"/>
              <a:t>визнавати</a:t>
            </a:r>
            <a:r>
              <a:rPr lang="ru-RU" b="1" dirty="0"/>
              <a:t>, </a:t>
            </a:r>
            <a:r>
              <a:rPr lang="ru-RU" b="1" dirty="0" err="1"/>
              <a:t>відчай</a:t>
            </a:r>
            <a:r>
              <a:rPr lang="ru-RU" b="1" dirty="0"/>
              <a:t>, короткий. </a:t>
            </a:r>
          </a:p>
        </p:txBody>
      </p:sp>
    </p:spTree>
    <p:extLst>
      <p:ext uri="{BB962C8B-B14F-4D97-AF65-F5344CB8AC3E}">
        <p14:creationId xmlns:p14="http://schemas.microsoft.com/office/powerpoint/2010/main" val="364787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191349"/>
            <a:ext cx="8610600" cy="1293028"/>
          </a:xfrm>
        </p:spPr>
        <p:txBody>
          <a:bodyPr/>
          <a:lstStyle/>
          <a:p>
            <a:r>
              <a:rPr lang="uk-UA" i="1" dirty="0"/>
              <a:t>Стилістика </a:t>
            </a:r>
            <a:r>
              <a:rPr lang="uk-UA" b="1" i="1" dirty="0">
                <a:hlinkClick r:id="rId2" tooltip="Редагувати назву секції"/>
              </a:rPr>
              <a:t> рівнів мови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45920"/>
            <a:ext cx="10820400" cy="5212080"/>
          </a:xfrm>
        </p:spPr>
        <p:txBody>
          <a:bodyPr/>
          <a:lstStyle/>
          <a:p>
            <a:pPr algn="just"/>
            <a:r>
              <a:rPr lang="uk-UA" i="1" dirty="0"/>
              <a:t>Стилістика </a:t>
            </a:r>
            <a:r>
              <a:rPr lang="uk-UA" b="1" i="1" dirty="0">
                <a:hlinkClick r:id="rId2" tooltip="Редагувати назву секції"/>
              </a:rPr>
              <a:t> </a:t>
            </a:r>
            <a:r>
              <a:rPr lang="uk-UA" b="1" i="1" dirty="0" smtClean="0">
                <a:hlinkClick r:id="rId2" tooltip="Редагувати назву секції"/>
              </a:rPr>
              <a:t>рівнів мови</a:t>
            </a:r>
            <a:r>
              <a:rPr lang="uk-UA" b="1" i="1" dirty="0" smtClean="0"/>
              <a:t> </a:t>
            </a:r>
            <a:r>
              <a:rPr lang="uk-UA" b="1" i="1" dirty="0"/>
              <a:t>/ </a:t>
            </a:r>
            <a:r>
              <a:rPr lang="uk-UA" i="1" dirty="0"/>
              <a:t>ресурсів/описова стилістика </a:t>
            </a:r>
            <a:r>
              <a:rPr lang="uk-UA" dirty="0"/>
              <a:t>є розділом стилістики мови, яка описує </a:t>
            </a:r>
            <a:r>
              <a:rPr lang="uk-UA" dirty="0" err="1"/>
              <a:t>мовні</a:t>
            </a:r>
            <a:r>
              <a:rPr lang="uk-UA" dirty="0"/>
              <a:t> одиниці, які розглядаються у фонетиці, лексикології, фразеології, словотворі, морфології та синтаксисі, але розглядає їх під своїм особливим кутом зору.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b="1" i="1" dirty="0" smtClean="0">
                <a:solidFill>
                  <a:srgbClr val="FFFF00"/>
                </a:solidFill>
              </a:rPr>
              <a:t>Об’єкт </a:t>
            </a:r>
            <a:r>
              <a:rPr lang="uk-UA" b="1" i="1" dirty="0">
                <a:solidFill>
                  <a:srgbClr val="FFFF00"/>
                </a:solidFill>
              </a:rPr>
              <a:t>опису </a:t>
            </a:r>
            <a:r>
              <a:rPr lang="uk-UA" b="1" i="1" dirty="0" smtClean="0">
                <a:solidFill>
                  <a:srgbClr val="FFFF00"/>
                </a:solidFill>
              </a:rPr>
              <a:t>стилістики рівнів (ресурсів) </a:t>
            </a:r>
            <a:r>
              <a:rPr lang="uk-UA" b="1" dirty="0"/>
              <a:t>– це одиниці усіх рівнів </a:t>
            </a:r>
            <a:r>
              <a:rPr lang="uk-UA" b="1" dirty="0" err="1"/>
              <a:t>мовної</a:t>
            </a:r>
            <a:r>
              <a:rPr lang="uk-UA" b="1" dirty="0"/>
              <a:t> системи, а </a:t>
            </a:r>
            <a:r>
              <a:rPr lang="uk-UA" b="1" i="1" dirty="0">
                <a:solidFill>
                  <a:srgbClr val="FFFF00"/>
                </a:solidFill>
              </a:rPr>
              <a:t>предмет вивчення </a:t>
            </a:r>
            <a:r>
              <a:rPr lang="uk-UA" b="1" dirty="0"/>
              <a:t>– їх експресивні можливості в синтагматичному плані (</a:t>
            </a:r>
            <a:r>
              <a:rPr lang="uk-UA" b="1" i="1" dirty="0"/>
              <a:t>синтагматика </a:t>
            </a:r>
            <a:r>
              <a:rPr lang="uk-UA" b="1" dirty="0"/>
              <a:t>– поєднання, лад, зв'язок: аналіз відношень між послідовно розташованими в тексті, </a:t>
            </a:r>
            <a:r>
              <a:rPr lang="uk-UA" b="1" dirty="0" err="1"/>
              <a:t>мовному</a:t>
            </a:r>
            <a:r>
              <a:rPr lang="uk-UA" b="1" dirty="0"/>
              <a:t> потоці одиницями; лінійність, безпосередність цих одиниць протиставляється їх асоціативному групуванню, тобто парадигматиці).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96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742" y="-247999"/>
            <a:ext cx="8610600" cy="1293028"/>
          </a:xfrm>
        </p:spPr>
        <p:txBody>
          <a:bodyPr/>
          <a:lstStyle/>
          <a:p>
            <a:pPr algn="ctr"/>
            <a:r>
              <a:rPr lang="ru-RU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стріляний</a:t>
            </a:r>
            <a:r>
              <a:rPr lang="ru-RU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горобець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952768"/>
              </p:ext>
            </p:extLst>
          </p:nvPr>
        </p:nvGraphicFramePr>
        <p:xfrm>
          <a:off x="120396" y="1045029"/>
          <a:ext cx="11858244" cy="55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56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r>
              <a:rPr lang="ru-RU" b="1" dirty="0" err="1">
                <a:solidFill>
                  <a:srgbClr val="FFFF00"/>
                </a:solidFill>
              </a:rPr>
              <a:t>Стилістичні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ресурси</a:t>
            </a:r>
            <a:r>
              <a:rPr lang="ru-RU" b="1" dirty="0">
                <a:solidFill>
                  <a:srgbClr val="FFFF00"/>
                </a:solidFill>
              </a:rPr>
              <a:t> лексики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195923"/>
              </p:ext>
            </p:extLst>
          </p:nvPr>
        </p:nvGraphicFramePr>
        <p:xfrm>
          <a:off x="404812" y="1023938"/>
          <a:ext cx="10750867" cy="548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0867">
                  <a:extLst>
                    <a:ext uri="{9D8B030D-6E8A-4147-A177-3AD203B41FA5}">
                      <a16:colId xmlns:a16="http://schemas.microsoft.com/office/drawing/2014/main" val="697452483"/>
                    </a:ext>
                  </a:extLst>
                </a:gridCol>
              </a:tblGrid>
              <a:tr h="54310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абсолютні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ідеографічні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стилістичні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синоніми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08877"/>
                  </a:ext>
                </a:extLst>
              </a:tr>
              <a:tr h="54310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пароніми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антоніми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844116"/>
                  </a:ext>
                </a:extLst>
              </a:tr>
              <a:tr h="54310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застарілі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розмовні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рідковживані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лексеми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043103"/>
                  </a:ext>
                </a:extLst>
              </a:tr>
              <a:tr h="54310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іншомовні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слова;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54550"/>
                  </a:ext>
                </a:extLst>
              </a:tr>
              <a:tr h="54310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лексику активного та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пасивного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запасу;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90444"/>
                  </a:ext>
                </a:extLst>
              </a:tr>
              <a:tr h="54310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неологізми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авторські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новотвори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018594"/>
                  </a:ext>
                </a:extLst>
              </a:tr>
              <a:tr h="2142643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книжні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поетичні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урочисто-піднесені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високі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усно-розмовні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фразеологізми</a:t>
                      </a:r>
                      <a:endParaRPr lang="ru-RU" sz="2800" b="1" i="1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uk-UA" sz="2800" b="1" i="1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лексеми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певних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місцевостей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2800" b="1" i="1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діалектизми</a:t>
                      </a:r>
                      <a:r>
                        <a:rPr lang="ru-RU" sz="28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76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26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11230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Питання 1. Стилістичні </a:t>
            </a:r>
            <a:r>
              <a:rPr lang="uk-UA" sz="3600" b="1" dirty="0">
                <a:solidFill>
                  <a:srgbClr val="FFFF00"/>
                </a:solidFill>
              </a:rPr>
              <a:t>можливості загальновживаної лексики</a:t>
            </a:r>
            <a:endParaRPr lang="ru-RU"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256640"/>
              </p:ext>
            </p:extLst>
          </p:nvPr>
        </p:nvGraphicFramePr>
        <p:xfrm>
          <a:off x="685800" y="1266825"/>
          <a:ext cx="108204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40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566" y="241859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Лексична стилістика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884373"/>
              </p:ext>
            </p:extLst>
          </p:nvPr>
        </p:nvGraphicFramePr>
        <p:xfrm>
          <a:off x="685800" y="1280161"/>
          <a:ext cx="10820400" cy="534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7301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564</TotalTime>
  <Words>3342</Words>
  <Application>Microsoft Office PowerPoint</Application>
  <PresentationFormat>Широкоэкранный</PresentationFormat>
  <Paragraphs>326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Century Gothic</vt:lpstr>
      <vt:lpstr>Times New Roman</vt:lpstr>
      <vt:lpstr>След самолета</vt:lpstr>
      <vt:lpstr>  Тема   Загальна характеристика лексичної стилістики</vt:lpstr>
      <vt:lpstr>Проблемні питання </vt:lpstr>
      <vt:lpstr>Рекомендована література </vt:lpstr>
      <vt:lpstr>Безумство безграмотних</vt:lpstr>
      <vt:lpstr>Стилістика  рівнів мови</vt:lpstr>
      <vt:lpstr>стріляний горобець</vt:lpstr>
      <vt:lpstr>Стилістичні ресурси лексики</vt:lpstr>
      <vt:lpstr>Питання 1. Стилістичні можливості загальновживаної лексики</vt:lpstr>
      <vt:lpstr>Лексична стилістика</vt:lpstr>
      <vt:lpstr>Питання 2 Стилістичні можливості полісемії  </vt:lpstr>
      <vt:lpstr>троп</vt:lpstr>
      <vt:lpstr>Полісемія у різних стилях</vt:lpstr>
      <vt:lpstr>Питання 2  Стилістичне використання омонімів </vt:lpstr>
      <vt:lpstr>Вживання омомнімів у різних стилях</vt:lpstr>
      <vt:lpstr>Стилістична функція омонімів у художньому й публіцистичному стилях</vt:lpstr>
      <vt:lpstr>Каламбур як стилістична реалізація омонімії</vt:lpstr>
      <vt:lpstr>Питання 4 Стилістичне вживання паронімів </vt:lpstr>
      <vt:lpstr>Специфіка паронімів</vt:lpstr>
      <vt:lpstr>Паронімічні Девіації за стилями</vt:lpstr>
      <vt:lpstr>Стилістичні можливості паронімів </vt:lpstr>
      <vt:lpstr>Стилістичні можливості паронімів</vt:lpstr>
      <vt:lpstr>Стилістичні можливості паронімів</vt:lpstr>
      <vt:lpstr>Питання 4 Стилістична значимість синонімів</vt:lpstr>
      <vt:lpstr>Співвіднесеність синонімів зі стилями</vt:lpstr>
      <vt:lpstr>Завдання доберіть синоніми</vt:lpstr>
      <vt:lpstr>ТИПИ СИНОНІМІВ</vt:lpstr>
      <vt:lpstr>Завдання Із поданими словами утворіть різні типи синонімічних рядів, співвіднесіть їх зі стилями   </vt:lpstr>
      <vt:lpstr>Ситуативно-контекстуальні Типи синонімів</vt:lpstr>
      <vt:lpstr>Завдання доберіть евфемізми</vt:lpstr>
      <vt:lpstr>доберіть евфемізми й співвіднесіть зі стилем</vt:lpstr>
      <vt:lpstr>дисфемізми</vt:lpstr>
      <vt:lpstr>встановіть  тип і регістр уживання синонімів</vt:lpstr>
      <vt:lpstr>поясніть Перифрази</vt:lpstr>
      <vt:lpstr>тропоутворюваність синонімів</vt:lpstr>
      <vt:lpstr>Стилістична функція синонімів</vt:lpstr>
      <vt:lpstr>Питання 5  Стилістичні функції антонімів</vt:lpstr>
      <vt:lpstr>Стилістичні функції антонімів</vt:lpstr>
      <vt:lpstr>Встановіть тип антонімів</vt:lpstr>
      <vt:lpstr>Тропи на основі антонімів</vt:lpstr>
      <vt:lpstr>антитеза</vt:lpstr>
      <vt:lpstr>Антонімічна іронія(антифразис) </vt:lpstr>
      <vt:lpstr>Оксиморон (оксюморон) </vt:lpstr>
      <vt:lpstr>Утворіть, якщо це можливо, антонімічні пари з такими словами. Створіть контексти з можливими тропами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 Загальна характеристика лексичної практичної стилістики</dc:title>
  <dc:creator>admin</dc:creator>
  <cp:lastModifiedBy>admin</cp:lastModifiedBy>
  <cp:revision>52</cp:revision>
  <dcterms:created xsi:type="dcterms:W3CDTF">2024-11-06T08:53:26Z</dcterms:created>
  <dcterms:modified xsi:type="dcterms:W3CDTF">2025-03-10T10:47:01Z</dcterms:modified>
</cp:coreProperties>
</file>