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71" r:id="rId3"/>
    <p:sldId id="258" r:id="rId4"/>
    <p:sldId id="272" r:id="rId5"/>
    <p:sldId id="273" r:id="rId6"/>
    <p:sldId id="260" r:id="rId7"/>
    <p:sldId id="259" r:id="rId8"/>
    <p:sldId id="264" r:id="rId9"/>
    <p:sldId id="274" r:id="rId10"/>
    <p:sldId id="270" r:id="rId1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607517-7160-488E-A9A7-32D72D4F764E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8EA781B-8C53-4080-A73B-3FE8600F8F93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Модель викривленого джерела</a:t>
          </a:r>
          <a:endParaRPr lang="uk-UA" b="1" dirty="0">
            <a:solidFill>
              <a:schemeClr val="tx1"/>
            </a:solidFill>
          </a:endParaRPr>
        </a:p>
      </dgm:t>
    </dgm:pt>
    <dgm:pt modelId="{EFF1FC33-AD03-4DE2-8213-26EAC310D05C}" type="parTrans" cxnId="{20AB070F-75BA-486C-9942-AFA6BDDC6941}">
      <dgm:prSet/>
      <dgm:spPr/>
      <dgm:t>
        <a:bodyPr/>
        <a:lstStyle/>
        <a:p>
          <a:endParaRPr lang="uk-UA"/>
        </a:p>
      </dgm:t>
    </dgm:pt>
    <dgm:pt modelId="{9D0DC4EF-6ACB-47E1-94D7-B6C5AB794769}" type="sibTrans" cxnId="{20AB070F-75BA-486C-9942-AFA6BDDC6941}">
      <dgm:prSet/>
      <dgm:spPr/>
      <dgm:t>
        <a:bodyPr/>
        <a:lstStyle/>
        <a:p>
          <a:endParaRPr lang="uk-UA"/>
        </a:p>
      </dgm:t>
    </dgm:pt>
    <dgm:pt modelId="{D85B7B3D-43E5-43E1-AA02-BC901C548974}">
      <dgm:prSet phldrT="[Текст]"/>
      <dgm:spPr/>
      <dgm:t>
        <a:bodyPr/>
        <a:lstStyle/>
        <a:p>
          <a:r>
            <a:rPr lang="uk-UA" dirty="0" smtClean="0"/>
            <a:t>пропагандист створює власне джерело </a:t>
          </a:r>
          <a:r>
            <a:rPr lang="uk-UA" noProof="0" dirty="0" smtClean="0"/>
            <a:t>повідомлень, з якого надходять відомості. </a:t>
          </a:r>
          <a:endParaRPr lang="uk-UA" noProof="0" dirty="0"/>
        </a:p>
      </dgm:t>
    </dgm:pt>
    <dgm:pt modelId="{22463DEA-1CAF-4E44-BF70-3E424F61E868}" type="parTrans" cxnId="{828AEF00-E0FA-4BD4-8767-8DAD0BF0696F}">
      <dgm:prSet/>
      <dgm:spPr/>
      <dgm:t>
        <a:bodyPr/>
        <a:lstStyle/>
        <a:p>
          <a:endParaRPr lang="uk-UA"/>
        </a:p>
      </dgm:t>
    </dgm:pt>
    <dgm:pt modelId="{C86E1063-0E58-485A-AF3E-9AB5540427CB}" type="sibTrans" cxnId="{828AEF00-E0FA-4BD4-8767-8DAD0BF0696F}">
      <dgm:prSet/>
      <dgm:spPr/>
      <dgm:t>
        <a:bodyPr/>
        <a:lstStyle/>
        <a:p>
          <a:endParaRPr lang="uk-UA"/>
        </a:p>
      </dgm:t>
    </dgm:pt>
    <dgm:pt modelId="{98862568-8E16-42BE-A457-7A171987D6A6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Модель легітимізації джерела</a:t>
          </a:r>
          <a:endParaRPr lang="uk-UA" b="1" dirty="0">
            <a:solidFill>
              <a:schemeClr val="tx1"/>
            </a:solidFill>
          </a:endParaRPr>
        </a:p>
      </dgm:t>
    </dgm:pt>
    <dgm:pt modelId="{9817CFA4-B68D-420A-A9C5-07071E88E8E6}" type="parTrans" cxnId="{A37A51F3-2A10-4EFA-9178-07F84AAC0918}">
      <dgm:prSet/>
      <dgm:spPr/>
      <dgm:t>
        <a:bodyPr/>
        <a:lstStyle/>
        <a:p>
          <a:endParaRPr lang="uk-UA"/>
        </a:p>
      </dgm:t>
    </dgm:pt>
    <dgm:pt modelId="{98770B95-D602-4990-89E6-EB0B5D5FC7AD}" type="sibTrans" cxnId="{A37A51F3-2A10-4EFA-9178-07F84AAC0918}">
      <dgm:prSet/>
      <dgm:spPr/>
      <dgm:t>
        <a:bodyPr/>
        <a:lstStyle/>
        <a:p>
          <a:endParaRPr lang="uk-UA"/>
        </a:p>
      </dgm:t>
    </dgm:pt>
    <dgm:pt modelId="{B9428058-A4C7-4766-9050-06BBA62F9166}">
      <dgm:prSet phldrT="[Текст]" custT="1"/>
      <dgm:spPr/>
      <dgm:t>
        <a:bodyPr/>
        <a:lstStyle/>
        <a:p>
          <a:r>
            <a:rPr lang="uk-UA" sz="1600" dirty="0" smtClean="0"/>
            <a:t>пропагандист приховано розміщує оригінальне повідомлення у легітимному джерелі</a:t>
          </a:r>
          <a:endParaRPr lang="uk-UA" sz="1600" dirty="0"/>
        </a:p>
      </dgm:t>
    </dgm:pt>
    <dgm:pt modelId="{59B5628A-BC49-438F-A14B-8990403DEC75}" type="parTrans" cxnId="{40DD35DE-B637-4D7D-812B-3D59066C0574}">
      <dgm:prSet/>
      <dgm:spPr/>
      <dgm:t>
        <a:bodyPr/>
        <a:lstStyle/>
        <a:p>
          <a:endParaRPr lang="uk-UA"/>
        </a:p>
      </dgm:t>
    </dgm:pt>
    <dgm:pt modelId="{8E6A6790-F1BA-40C3-8C0B-92D01959222D}" type="sibTrans" cxnId="{40DD35DE-B637-4D7D-812B-3D59066C0574}">
      <dgm:prSet/>
      <dgm:spPr/>
      <dgm:t>
        <a:bodyPr/>
        <a:lstStyle/>
        <a:p>
          <a:endParaRPr lang="uk-UA"/>
        </a:p>
      </dgm:t>
    </dgm:pt>
    <dgm:pt modelId="{A5C9816B-214F-48EF-9070-7992A6A71276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Модель чуток</a:t>
          </a:r>
          <a:endParaRPr lang="uk-UA" b="1" dirty="0">
            <a:solidFill>
              <a:schemeClr val="tx1"/>
            </a:solidFill>
          </a:endParaRPr>
        </a:p>
      </dgm:t>
    </dgm:pt>
    <dgm:pt modelId="{2AFB9F54-14A1-428B-BD85-5B9E21FA5F17}" type="parTrans" cxnId="{22FC5A2D-466A-4B8D-A0E4-1F3921E9C13E}">
      <dgm:prSet/>
      <dgm:spPr/>
      <dgm:t>
        <a:bodyPr/>
        <a:lstStyle/>
        <a:p>
          <a:endParaRPr lang="uk-UA"/>
        </a:p>
      </dgm:t>
    </dgm:pt>
    <dgm:pt modelId="{C7F1A305-EF63-4E5C-8CC8-C2D73BEB3D79}" type="sibTrans" cxnId="{22FC5A2D-466A-4B8D-A0E4-1F3921E9C13E}">
      <dgm:prSet/>
      <dgm:spPr/>
      <dgm:t>
        <a:bodyPr/>
        <a:lstStyle/>
        <a:p>
          <a:endParaRPr lang="uk-UA"/>
        </a:p>
      </dgm:t>
    </dgm:pt>
    <dgm:pt modelId="{CF6A426A-F8C1-456F-BC5C-E1D7016E529A}">
      <dgm:prSet phldrT="[Текст]" custT="1"/>
      <dgm:spPr/>
      <dgm:t>
        <a:bodyPr/>
        <a:lstStyle/>
        <a:p>
          <a:r>
            <a:rPr lang="uk-UA" sz="1800" noProof="0" dirty="0" smtClean="0"/>
            <a:t>інформація надається при відсутності вказівок на джерело</a:t>
          </a:r>
          <a:endParaRPr lang="uk-UA" sz="1800" noProof="0" dirty="0"/>
        </a:p>
      </dgm:t>
    </dgm:pt>
    <dgm:pt modelId="{26F735AA-1E7B-44A7-A17D-0FF81BC2069C}" type="parTrans" cxnId="{F49377FD-96B5-4BB9-88B5-1DE4D5826A67}">
      <dgm:prSet/>
      <dgm:spPr/>
      <dgm:t>
        <a:bodyPr/>
        <a:lstStyle/>
        <a:p>
          <a:endParaRPr lang="uk-UA"/>
        </a:p>
      </dgm:t>
    </dgm:pt>
    <dgm:pt modelId="{CED8F945-68B6-4A80-9EF7-32126B851E23}" type="sibTrans" cxnId="{F49377FD-96B5-4BB9-88B5-1DE4D5826A67}">
      <dgm:prSet/>
      <dgm:spPr/>
      <dgm:t>
        <a:bodyPr/>
        <a:lstStyle/>
        <a:p>
          <a:endParaRPr lang="uk-UA"/>
        </a:p>
      </dgm:t>
    </dgm:pt>
    <dgm:pt modelId="{86220B53-364B-4771-8E9F-958AB39E65C3}">
      <dgm:prSet phldrT="[Текст]"/>
      <dgm:spPr/>
      <dgm:t>
        <a:bodyPr/>
        <a:lstStyle/>
        <a:p>
          <a:r>
            <a:rPr lang="ru-RU" dirty="0" smtClean="0"/>
            <a:t>Адресат </a:t>
          </a:r>
          <a:r>
            <a:rPr lang="uk-UA" noProof="0" dirty="0" smtClean="0"/>
            <a:t>розглядає інформацію як таку, що була надана із доступного джерела, оскільки він не має доступу до оригіналу.</a:t>
          </a:r>
          <a:endParaRPr lang="uk-UA" noProof="0" dirty="0"/>
        </a:p>
      </dgm:t>
    </dgm:pt>
    <dgm:pt modelId="{065371CB-2B1A-40DC-A132-82FD68AA809D}" type="parTrans" cxnId="{A9F0BF73-A5AE-475A-AC22-DB363A6AE53A}">
      <dgm:prSet/>
      <dgm:spPr/>
      <dgm:t>
        <a:bodyPr/>
        <a:lstStyle/>
        <a:p>
          <a:endParaRPr lang="uk-UA"/>
        </a:p>
      </dgm:t>
    </dgm:pt>
    <dgm:pt modelId="{E5A4967C-9E56-4978-A3B4-33A613FEBA13}" type="sibTrans" cxnId="{A9F0BF73-A5AE-475A-AC22-DB363A6AE53A}">
      <dgm:prSet/>
      <dgm:spPr/>
      <dgm:t>
        <a:bodyPr/>
        <a:lstStyle/>
        <a:p>
          <a:endParaRPr lang="uk-UA"/>
        </a:p>
      </dgm:t>
    </dgm:pt>
    <dgm:pt modelId="{4D548D3A-8363-42D3-8E8D-9CEB3CD600E7}" type="pres">
      <dgm:prSet presAssocID="{D9607517-7160-488E-A9A7-32D72D4F764E}" presName="Name0" presStyleCnt="0">
        <dgm:presLayoutVars>
          <dgm:dir/>
          <dgm:animLvl val="lvl"/>
          <dgm:resizeHandles val="exact"/>
        </dgm:presLayoutVars>
      </dgm:prSet>
      <dgm:spPr/>
    </dgm:pt>
    <dgm:pt modelId="{FFDEFEE8-6509-41AB-9A0A-9965BC7ED044}" type="pres">
      <dgm:prSet presAssocID="{F8EA781B-8C53-4080-A73B-3FE8600F8F93}" presName="linNode" presStyleCnt="0"/>
      <dgm:spPr/>
    </dgm:pt>
    <dgm:pt modelId="{FF7C2DCF-69FA-4F33-BBC8-B9B2056231BC}" type="pres">
      <dgm:prSet presAssocID="{F8EA781B-8C53-4080-A73B-3FE8600F8F93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E203D1-C301-4BE5-A120-CF08C4D3CEFB}" type="pres">
      <dgm:prSet presAssocID="{F8EA781B-8C53-4080-A73B-3FE8600F8F9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48DAD6-8E02-47D6-90AC-FA28A29ED62B}" type="pres">
      <dgm:prSet presAssocID="{9D0DC4EF-6ACB-47E1-94D7-B6C5AB794769}" presName="sp" presStyleCnt="0"/>
      <dgm:spPr/>
    </dgm:pt>
    <dgm:pt modelId="{676F92D5-7E91-4691-9276-527EDE3A8DFD}" type="pres">
      <dgm:prSet presAssocID="{98862568-8E16-42BE-A457-7A171987D6A6}" presName="linNode" presStyleCnt="0"/>
      <dgm:spPr/>
    </dgm:pt>
    <dgm:pt modelId="{79D084B5-7D4C-4AB1-9CEE-820B8A54CA2F}" type="pres">
      <dgm:prSet presAssocID="{98862568-8E16-42BE-A457-7A171987D6A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AAA70C-7DC3-48EE-A1FC-0050E5EAB254}" type="pres">
      <dgm:prSet presAssocID="{98862568-8E16-42BE-A457-7A171987D6A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A184C18-F2E1-43E9-8C5C-CE8A2C5B64F2}" type="pres">
      <dgm:prSet presAssocID="{98770B95-D602-4990-89E6-EB0B5D5FC7AD}" presName="sp" presStyleCnt="0"/>
      <dgm:spPr/>
    </dgm:pt>
    <dgm:pt modelId="{D59E5616-DB63-4C36-A1EE-2AE67DC0056F}" type="pres">
      <dgm:prSet presAssocID="{A5C9816B-214F-48EF-9070-7992A6A71276}" presName="linNode" presStyleCnt="0"/>
      <dgm:spPr/>
    </dgm:pt>
    <dgm:pt modelId="{F864F13F-7937-44DA-96F2-D159C84D1796}" type="pres">
      <dgm:prSet presAssocID="{A5C9816B-214F-48EF-9070-7992A6A71276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06BE05-B369-4DF3-B218-ABA1EB1CE357}" type="pres">
      <dgm:prSet presAssocID="{A5C9816B-214F-48EF-9070-7992A6A7127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8245C63-AEA5-46AE-9891-F3609AC4A7F8}" type="presOf" srcId="{A5C9816B-214F-48EF-9070-7992A6A71276}" destId="{F864F13F-7937-44DA-96F2-D159C84D1796}" srcOrd="0" destOrd="0" presId="urn:microsoft.com/office/officeart/2005/8/layout/vList5"/>
    <dgm:cxn modelId="{22FC5A2D-466A-4B8D-A0E4-1F3921E9C13E}" srcId="{D9607517-7160-488E-A9A7-32D72D4F764E}" destId="{A5C9816B-214F-48EF-9070-7992A6A71276}" srcOrd="2" destOrd="0" parTransId="{2AFB9F54-14A1-428B-BD85-5B9E21FA5F17}" sibTransId="{C7F1A305-EF63-4E5C-8CC8-C2D73BEB3D79}"/>
    <dgm:cxn modelId="{F49377FD-96B5-4BB9-88B5-1DE4D5826A67}" srcId="{A5C9816B-214F-48EF-9070-7992A6A71276}" destId="{CF6A426A-F8C1-456F-BC5C-E1D7016E529A}" srcOrd="0" destOrd="0" parTransId="{26F735AA-1E7B-44A7-A17D-0FF81BC2069C}" sibTransId="{CED8F945-68B6-4A80-9EF7-32126B851E23}"/>
    <dgm:cxn modelId="{828AEF00-E0FA-4BD4-8767-8DAD0BF0696F}" srcId="{F8EA781B-8C53-4080-A73B-3FE8600F8F93}" destId="{D85B7B3D-43E5-43E1-AA02-BC901C548974}" srcOrd="0" destOrd="0" parTransId="{22463DEA-1CAF-4E44-BF70-3E424F61E868}" sibTransId="{C86E1063-0E58-485A-AF3E-9AB5540427CB}"/>
    <dgm:cxn modelId="{2B4CBA3B-7B53-48EB-8D92-E6067C189CFF}" type="presOf" srcId="{98862568-8E16-42BE-A457-7A171987D6A6}" destId="{79D084B5-7D4C-4AB1-9CEE-820B8A54CA2F}" srcOrd="0" destOrd="0" presId="urn:microsoft.com/office/officeart/2005/8/layout/vList5"/>
    <dgm:cxn modelId="{A37A51F3-2A10-4EFA-9178-07F84AAC0918}" srcId="{D9607517-7160-488E-A9A7-32D72D4F764E}" destId="{98862568-8E16-42BE-A457-7A171987D6A6}" srcOrd="1" destOrd="0" parTransId="{9817CFA4-B68D-420A-A9C5-07071E88E8E6}" sibTransId="{98770B95-D602-4990-89E6-EB0B5D5FC7AD}"/>
    <dgm:cxn modelId="{20AB070F-75BA-486C-9942-AFA6BDDC6941}" srcId="{D9607517-7160-488E-A9A7-32D72D4F764E}" destId="{F8EA781B-8C53-4080-A73B-3FE8600F8F93}" srcOrd="0" destOrd="0" parTransId="{EFF1FC33-AD03-4DE2-8213-26EAC310D05C}" sibTransId="{9D0DC4EF-6ACB-47E1-94D7-B6C5AB794769}"/>
    <dgm:cxn modelId="{999C718E-D3EF-4708-AABB-7C7FC0C3BC0A}" type="presOf" srcId="{D85B7B3D-43E5-43E1-AA02-BC901C548974}" destId="{86E203D1-C301-4BE5-A120-CF08C4D3CEFB}" srcOrd="0" destOrd="0" presId="urn:microsoft.com/office/officeart/2005/8/layout/vList5"/>
    <dgm:cxn modelId="{40DD35DE-B637-4D7D-812B-3D59066C0574}" srcId="{98862568-8E16-42BE-A457-7A171987D6A6}" destId="{B9428058-A4C7-4766-9050-06BBA62F9166}" srcOrd="0" destOrd="0" parTransId="{59B5628A-BC49-438F-A14B-8990403DEC75}" sibTransId="{8E6A6790-F1BA-40C3-8C0B-92D01959222D}"/>
    <dgm:cxn modelId="{B06BFF7A-1EC1-4270-9001-20085C3C06C1}" type="presOf" srcId="{86220B53-364B-4771-8E9F-958AB39E65C3}" destId="{86E203D1-C301-4BE5-A120-CF08C4D3CEFB}" srcOrd="0" destOrd="1" presId="urn:microsoft.com/office/officeart/2005/8/layout/vList5"/>
    <dgm:cxn modelId="{3E7CE5CF-2CB2-4D3D-94FA-F37F187AE69F}" type="presOf" srcId="{B9428058-A4C7-4766-9050-06BBA62F9166}" destId="{AEAAA70C-7DC3-48EE-A1FC-0050E5EAB254}" srcOrd="0" destOrd="0" presId="urn:microsoft.com/office/officeart/2005/8/layout/vList5"/>
    <dgm:cxn modelId="{BD5F12E2-6FEB-4264-AD37-F221AB684BF1}" type="presOf" srcId="{F8EA781B-8C53-4080-A73B-3FE8600F8F93}" destId="{FF7C2DCF-69FA-4F33-BBC8-B9B2056231BC}" srcOrd="0" destOrd="0" presId="urn:microsoft.com/office/officeart/2005/8/layout/vList5"/>
    <dgm:cxn modelId="{1DD435FD-21F0-4B72-834C-6EB623F95C6C}" type="presOf" srcId="{CF6A426A-F8C1-456F-BC5C-E1D7016E529A}" destId="{8B06BE05-B369-4DF3-B218-ABA1EB1CE357}" srcOrd="0" destOrd="0" presId="urn:microsoft.com/office/officeart/2005/8/layout/vList5"/>
    <dgm:cxn modelId="{E5559396-08AF-4D35-B0A8-32AE6EE76EC6}" type="presOf" srcId="{D9607517-7160-488E-A9A7-32D72D4F764E}" destId="{4D548D3A-8363-42D3-8E8D-9CEB3CD600E7}" srcOrd="0" destOrd="0" presId="urn:microsoft.com/office/officeart/2005/8/layout/vList5"/>
    <dgm:cxn modelId="{A9F0BF73-A5AE-475A-AC22-DB363A6AE53A}" srcId="{F8EA781B-8C53-4080-A73B-3FE8600F8F93}" destId="{86220B53-364B-4771-8E9F-958AB39E65C3}" srcOrd="1" destOrd="0" parTransId="{065371CB-2B1A-40DC-A132-82FD68AA809D}" sibTransId="{E5A4967C-9E56-4978-A3B4-33A613FEBA13}"/>
    <dgm:cxn modelId="{8F541387-614E-4BEF-808B-DB9CFD00972B}" type="presParOf" srcId="{4D548D3A-8363-42D3-8E8D-9CEB3CD600E7}" destId="{FFDEFEE8-6509-41AB-9A0A-9965BC7ED044}" srcOrd="0" destOrd="0" presId="urn:microsoft.com/office/officeart/2005/8/layout/vList5"/>
    <dgm:cxn modelId="{C3377560-B867-4D8F-BBDA-2E9369422B72}" type="presParOf" srcId="{FFDEFEE8-6509-41AB-9A0A-9965BC7ED044}" destId="{FF7C2DCF-69FA-4F33-BBC8-B9B2056231BC}" srcOrd="0" destOrd="0" presId="urn:microsoft.com/office/officeart/2005/8/layout/vList5"/>
    <dgm:cxn modelId="{ED6E0DEB-1ECE-4378-BAEF-871C1CDC20D3}" type="presParOf" srcId="{FFDEFEE8-6509-41AB-9A0A-9965BC7ED044}" destId="{86E203D1-C301-4BE5-A120-CF08C4D3CEFB}" srcOrd="1" destOrd="0" presId="urn:microsoft.com/office/officeart/2005/8/layout/vList5"/>
    <dgm:cxn modelId="{529C85C1-3A16-4057-BA41-7996C6ED44A5}" type="presParOf" srcId="{4D548D3A-8363-42D3-8E8D-9CEB3CD600E7}" destId="{3148DAD6-8E02-47D6-90AC-FA28A29ED62B}" srcOrd="1" destOrd="0" presId="urn:microsoft.com/office/officeart/2005/8/layout/vList5"/>
    <dgm:cxn modelId="{5D4F4668-FF6C-4AAC-82C3-B2F661E9E41C}" type="presParOf" srcId="{4D548D3A-8363-42D3-8E8D-9CEB3CD600E7}" destId="{676F92D5-7E91-4691-9276-527EDE3A8DFD}" srcOrd="2" destOrd="0" presId="urn:microsoft.com/office/officeart/2005/8/layout/vList5"/>
    <dgm:cxn modelId="{177E3A4D-FF44-43BC-9A65-2B69E864DA36}" type="presParOf" srcId="{676F92D5-7E91-4691-9276-527EDE3A8DFD}" destId="{79D084B5-7D4C-4AB1-9CEE-820B8A54CA2F}" srcOrd="0" destOrd="0" presId="urn:microsoft.com/office/officeart/2005/8/layout/vList5"/>
    <dgm:cxn modelId="{528AB3CD-9FE1-4E06-915D-4B7BC0FC309D}" type="presParOf" srcId="{676F92D5-7E91-4691-9276-527EDE3A8DFD}" destId="{AEAAA70C-7DC3-48EE-A1FC-0050E5EAB254}" srcOrd="1" destOrd="0" presId="urn:microsoft.com/office/officeart/2005/8/layout/vList5"/>
    <dgm:cxn modelId="{669640B0-9CF8-4FC6-96D6-142D12367D81}" type="presParOf" srcId="{4D548D3A-8363-42D3-8E8D-9CEB3CD600E7}" destId="{6A184C18-F2E1-43E9-8C5C-CE8A2C5B64F2}" srcOrd="3" destOrd="0" presId="urn:microsoft.com/office/officeart/2005/8/layout/vList5"/>
    <dgm:cxn modelId="{3BB161DE-92A9-487E-BBDA-29AE61D77C84}" type="presParOf" srcId="{4D548D3A-8363-42D3-8E8D-9CEB3CD600E7}" destId="{D59E5616-DB63-4C36-A1EE-2AE67DC0056F}" srcOrd="4" destOrd="0" presId="urn:microsoft.com/office/officeart/2005/8/layout/vList5"/>
    <dgm:cxn modelId="{F38A0AF7-CDB8-4B21-A4E2-9CAA64594A5F}" type="presParOf" srcId="{D59E5616-DB63-4C36-A1EE-2AE67DC0056F}" destId="{F864F13F-7937-44DA-96F2-D159C84D1796}" srcOrd="0" destOrd="0" presId="urn:microsoft.com/office/officeart/2005/8/layout/vList5"/>
    <dgm:cxn modelId="{9D2FCB13-C1A7-43DC-B96C-FF573113B182}" type="presParOf" srcId="{D59E5616-DB63-4C36-A1EE-2AE67DC0056F}" destId="{8B06BE05-B369-4DF3-B218-ABA1EB1CE35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03F9FC-6517-4757-8969-1C3197205128}" type="doc">
      <dgm:prSet loTypeId="urn:microsoft.com/office/officeart/2005/8/layout/bProcess3" loCatId="process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uk-UA"/>
        </a:p>
      </dgm:t>
    </dgm:pt>
    <dgm:pt modelId="{2B3BB232-D9A7-4195-B37D-6B0130091325}">
      <dgm:prSet phldrT="[Текст]"/>
      <dgm:spPr/>
      <dgm:t>
        <a:bodyPr/>
        <a:lstStyle/>
        <a:p>
          <a:r>
            <a:rPr lang="uk-UA" noProof="0" dirty="0" smtClean="0"/>
            <a:t>ідеологія та мета пропагандистської кампанії</a:t>
          </a:r>
          <a:endParaRPr lang="uk-UA" noProof="0" dirty="0"/>
        </a:p>
      </dgm:t>
    </dgm:pt>
    <dgm:pt modelId="{DD708BD1-0695-47CE-AC9A-38C1E0B9C46C}" type="parTrans" cxnId="{A3A3D9C8-7919-492C-BE72-E52D048F85E1}">
      <dgm:prSet/>
      <dgm:spPr/>
      <dgm:t>
        <a:bodyPr/>
        <a:lstStyle/>
        <a:p>
          <a:endParaRPr lang="uk-UA"/>
        </a:p>
      </dgm:t>
    </dgm:pt>
    <dgm:pt modelId="{29FBC609-6EB7-45AB-8153-EA969C79950C}" type="sibTrans" cxnId="{A3A3D9C8-7919-492C-BE72-E52D048F85E1}">
      <dgm:prSet/>
      <dgm:spPr/>
      <dgm:t>
        <a:bodyPr/>
        <a:lstStyle/>
        <a:p>
          <a:endParaRPr lang="uk-UA"/>
        </a:p>
      </dgm:t>
    </dgm:pt>
    <dgm:pt modelId="{62DFD7BF-91C6-4978-B98B-FCCDF8F77BB8}">
      <dgm:prSet phldrT="[Текст]"/>
      <dgm:spPr/>
      <dgm:t>
        <a:bodyPr/>
        <a:lstStyle/>
        <a:p>
          <a:r>
            <a:rPr lang="uk-UA" dirty="0" smtClean="0"/>
            <a:t>контекст</a:t>
          </a:r>
          <a:endParaRPr lang="uk-UA" dirty="0"/>
        </a:p>
      </dgm:t>
    </dgm:pt>
    <dgm:pt modelId="{AA46924A-0EC2-4667-A414-8A0502543899}" type="parTrans" cxnId="{7BA5B566-36C4-485B-B3DA-A34A5C1EC42B}">
      <dgm:prSet/>
      <dgm:spPr/>
      <dgm:t>
        <a:bodyPr/>
        <a:lstStyle/>
        <a:p>
          <a:endParaRPr lang="uk-UA"/>
        </a:p>
      </dgm:t>
    </dgm:pt>
    <dgm:pt modelId="{CB159CD1-D763-4521-BE5E-794F68A9CD45}" type="sibTrans" cxnId="{7BA5B566-36C4-485B-B3DA-A34A5C1EC42B}">
      <dgm:prSet/>
      <dgm:spPr/>
      <dgm:t>
        <a:bodyPr/>
        <a:lstStyle/>
        <a:p>
          <a:endParaRPr lang="uk-UA"/>
        </a:p>
      </dgm:t>
    </dgm:pt>
    <dgm:pt modelId="{61D569F4-5159-42B5-A4E7-A9E2F19575C4}">
      <dgm:prSet phldrT="[Текст]"/>
      <dgm:spPr/>
      <dgm:t>
        <a:bodyPr/>
        <a:lstStyle/>
        <a:p>
          <a:r>
            <a:rPr lang="uk-UA" dirty="0" smtClean="0"/>
            <a:t>ідентифікація пропагандиста</a:t>
          </a:r>
          <a:endParaRPr lang="uk-UA" dirty="0"/>
        </a:p>
      </dgm:t>
    </dgm:pt>
    <dgm:pt modelId="{3EBF8CFA-0148-4263-9BD6-7C63E7284DA1}" type="parTrans" cxnId="{88761814-24A7-4436-8EC7-72DBADEFEFF6}">
      <dgm:prSet/>
      <dgm:spPr/>
      <dgm:t>
        <a:bodyPr/>
        <a:lstStyle/>
        <a:p>
          <a:endParaRPr lang="uk-UA"/>
        </a:p>
      </dgm:t>
    </dgm:pt>
    <dgm:pt modelId="{7DB78C75-2AE2-404B-AB62-936A67A126BD}" type="sibTrans" cxnId="{88761814-24A7-4436-8EC7-72DBADEFEFF6}">
      <dgm:prSet/>
      <dgm:spPr/>
      <dgm:t>
        <a:bodyPr/>
        <a:lstStyle/>
        <a:p>
          <a:endParaRPr lang="uk-UA"/>
        </a:p>
      </dgm:t>
    </dgm:pt>
    <dgm:pt modelId="{03568769-FA16-4162-B30C-B93A304554F6}">
      <dgm:prSet phldrT="[Текст]"/>
      <dgm:spPr/>
      <dgm:t>
        <a:bodyPr/>
        <a:lstStyle/>
        <a:p>
          <a:r>
            <a:rPr lang="uk-UA" dirty="0" smtClean="0"/>
            <a:t>структура пропагандистської організації</a:t>
          </a:r>
          <a:endParaRPr lang="uk-UA" dirty="0"/>
        </a:p>
      </dgm:t>
    </dgm:pt>
    <dgm:pt modelId="{C2F91471-E7D4-4FAE-93A5-929FFEDC5704}" type="parTrans" cxnId="{97341B72-EFB7-475D-8FD8-75C94977DBE0}">
      <dgm:prSet/>
      <dgm:spPr/>
      <dgm:t>
        <a:bodyPr/>
        <a:lstStyle/>
        <a:p>
          <a:endParaRPr lang="uk-UA"/>
        </a:p>
      </dgm:t>
    </dgm:pt>
    <dgm:pt modelId="{70F1038D-4382-45C1-ADDF-043884ADBD01}" type="sibTrans" cxnId="{97341B72-EFB7-475D-8FD8-75C94977DBE0}">
      <dgm:prSet/>
      <dgm:spPr/>
      <dgm:t>
        <a:bodyPr/>
        <a:lstStyle/>
        <a:p>
          <a:endParaRPr lang="uk-UA"/>
        </a:p>
      </dgm:t>
    </dgm:pt>
    <dgm:pt modelId="{3D7D0871-A039-47E6-AAD3-32C73FC9CBCC}">
      <dgm:prSet phldrT="[Текст]"/>
      <dgm:spPr/>
      <dgm:t>
        <a:bodyPr/>
        <a:lstStyle/>
        <a:p>
          <a:r>
            <a:rPr lang="uk-UA" dirty="0" smtClean="0"/>
            <a:t>цільова аудиторія</a:t>
          </a:r>
          <a:endParaRPr lang="uk-UA" dirty="0"/>
        </a:p>
      </dgm:t>
    </dgm:pt>
    <dgm:pt modelId="{B770E0DC-713D-40AE-91C0-84EDC123C5F6}" type="parTrans" cxnId="{EAADE28A-45C1-41B1-A28B-0CB3277C4F18}">
      <dgm:prSet/>
      <dgm:spPr/>
      <dgm:t>
        <a:bodyPr/>
        <a:lstStyle/>
        <a:p>
          <a:endParaRPr lang="uk-UA"/>
        </a:p>
      </dgm:t>
    </dgm:pt>
    <dgm:pt modelId="{59CDCB45-FCC8-4FE3-856B-191A21D95552}" type="sibTrans" cxnId="{EAADE28A-45C1-41B1-A28B-0CB3277C4F18}">
      <dgm:prSet/>
      <dgm:spPr/>
      <dgm:t>
        <a:bodyPr/>
        <a:lstStyle/>
        <a:p>
          <a:endParaRPr lang="uk-UA"/>
        </a:p>
      </dgm:t>
    </dgm:pt>
    <dgm:pt modelId="{654E2DC4-7A46-4824-865E-70ED3775F8BB}">
      <dgm:prSet phldrT="[Текст]"/>
      <dgm:spPr/>
      <dgm:t>
        <a:bodyPr/>
        <a:lstStyle/>
        <a:p>
          <a:r>
            <a:rPr lang="uk-UA" noProof="0" dirty="0" smtClean="0"/>
            <a:t>техніка, що використовується </a:t>
          </a:r>
          <a:r>
            <a:rPr lang="ru-RU" dirty="0" smtClean="0"/>
            <a:t>у ЗМІ</a:t>
          </a:r>
          <a:endParaRPr lang="uk-UA" dirty="0"/>
        </a:p>
      </dgm:t>
    </dgm:pt>
    <dgm:pt modelId="{43012E3F-9922-4EFA-8DAC-0C2812C65884}" type="parTrans" cxnId="{910B601C-F3DB-4C25-94C5-9E892CDFA517}">
      <dgm:prSet/>
      <dgm:spPr/>
      <dgm:t>
        <a:bodyPr/>
        <a:lstStyle/>
        <a:p>
          <a:endParaRPr lang="uk-UA"/>
        </a:p>
      </dgm:t>
    </dgm:pt>
    <dgm:pt modelId="{157C3A0A-D790-4F92-9B09-B00F886D95F5}" type="sibTrans" cxnId="{910B601C-F3DB-4C25-94C5-9E892CDFA517}">
      <dgm:prSet/>
      <dgm:spPr/>
      <dgm:t>
        <a:bodyPr/>
        <a:lstStyle/>
        <a:p>
          <a:endParaRPr lang="uk-UA"/>
        </a:p>
      </dgm:t>
    </dgm:pt>
    <dgm:pt modelId="{EA2EB62D-E64A-4E96-8157-325876C49EBC}">
      <dgm:prSet phldrT="[Текст]"/>
      <dgm:spPr/>
      <dgm:t>
        <a:bodyPr/>
        <a:lstStyle/>
        <a:p>
          <a:r>
            <a:rPr lang="uk-UA" dirty="0" smtClean="0"/>
            <a:t>наявність спеціальної техніки</a:t>
          </a:r>
          <a:endParaRPr lang="uk-UA" dirty="0"/>
        </a:p>
      </dgm:t>
    </dgm:pt>
    <dgm:pt modelId="{ABC7962D-4F5C-4EAF-8000-B6AF4924DFB5}" type="parTrans" cxnId="{5E727D21-0294-4029-9A13-75738F026C6D}">
      <dgm:prSet/>
      <dgm:spPr/>
      <dgm:t>
        <a:bodyPr/>
        <a:lstStyle/>
        <a:p>
          <a:endParaRPr lang="uk-UA"/>
        </a:p>
      </dgm:t>
    </dgm:pt>
    <dgm:pt modelId="{F70EEE2C-9951-483E-9F57-388F4AE87128}" type="sibTrans" cxnId="{5E727D21-0294-4029-9A13-75738F026C6D}">
      <dgm:prSet/>
      <dgm:spPr/>
      <dgm:t>
        <a:bodyPr/>
        <a:lstStyle/>
        <a:p>
          <a:endParaRPr lang="uk-UA"/>
        </a:p>
      </dgm:t>
    </dgm:pt>
    <dgm:pt modelId="{E7B8495E-5AA2-44E7-98CF-AC8D6181F652}">
      <dgm:prSet phldrT="[Текст]"/>
      <dgm:spPr/>
      <dgm:t>
        <a:bodyPr/>
        <a:lstStyle/>
        <a:p>
          <a:r>
            <a:rPr lang="uk-UA" dirty="0" smtClean="0"/>
            <a:t> реакція аудиторії на вплив</a:t>
          </a:r>
          <a:endParaRPr lang="uk-UA" dirty="0"/>
        </a:p>
      </dgm:t>
    </dgm:pt>
    <dgm:pt modelId="{3A05741B-5073-4D5C-BBB6-88F92889D061}" type="parTrans" cxnId="{A2DF9B91-AD6C-46FF-AFFA-9EA8CFFA4833}">
      <dgm:prSet/>
      <dgm:spPr/>
      <dgm:t>
        <a:bodyPr/>
        <a:lstStyle/>
        <a:p>
          <a:endParaRPr lang="uk-UA"/>
        </a:p>
      </dgm:t>
    </dgm:pt>
    <dgm:pt modelId="{8EA9E2FC-9CCD-4131-9584-692FACA3F265}" type="sibTrans" cxnId="{A2DF9B91-AD6C-46FF-AFFA-9EA8CFFA4833}">
      <dgm:prSet/>
      <dgm:spPr/>
      <dgm:t>
        <a:bodyPr/>
        <a:lstStyle/>
        <a:p>
          <a:endParaRPr lang="uk-UA"/>
        </a:p>
      </dgm:t>
    </dgm:pt>
    <dgm:pt modelId="{D6378C02-A38D-48F5-94F1-E873EC5255C2}">
      <dgm:prSet phldrT="[Текст]"/>
      <dgm:spPr/>
      <dgm:t>
        <a:bodyPr/>
        <a:lstStyle/>
        <a:p>
          <a:r>
            <a:rPr lang="uk-UA" dirty="0" smtClean="0"/>
            <a:t>контрпропаганда (якщо використовується)</a:t>
          </a:r>
          <a:endParaRPr lang="uk-UA" dirty="0"/>
        </a:p>
      </dgm:t>
    </dgm:pt>
    <dgm:pt modelId="{AAAF908F-173E-41A0-8D81-3260CB699827}" type="parTrans" cxnId="{BA706140-8E64-4AEE-9E6C-6D88485CAD8F}">
      <dgm:prSet/>
      <dgm:spPr/>
      <dgm:t>
        <a:bodyPr/>
        <a:lstStyle/>
        <a:p>
          <a:endParaRPr lang="uk-UA"/>
        </a:p>
      </dgm:t>
    </dgm:pt>
    <dgm:pt modelId="{7FCF7B10-DBA8-4399-8D6E-7EE1DD997032}" type="sibTrans" cxnId="{BA706140-8E64-4AEE-9E6C-6D88485CAD8F}">
      <dgm:prSet/>
      <dgm:spPr/>
      <dgm:t>
        <a:bodyPr/>
        <a:lstStyle/>
        <a:p>
          <a:endParaRPr lang="uk-UA"/>
        </a:p>
      </dgm:t>
    </dgm:pt>
    <dgm:pt modelId="{E6573014-E41B-4055-8F89-91B1DF6C8CBB}">
      <dgm:prSet phldrT="[Текст]"/>
      <dgm:spPr/>
      <dgm:t>
        <a:bodyPr/>
        <a:lstStyle/>
        <a:p>
          <a:r>
            <a:rPr lang="uk-UA" dirty="0" smtClean="0"/>
            <a:t>ефект і оцінки</a:t>
          </a:r>
          <a:endParaRPr lang="uk-UA" dirty="0"/>
        </a:p>
      </dgm:t>
    </dgm:pt>
    <dgm:pt modelId="{2B36EA6F-BFE8-462D-B2BE-4638624421DA}" type="parTrans" cxnId="{BBBAE9B3-6CFD-4F90-9AF3-0FC7FD9462CE}">
      <dgm:prSet/>
      <dgm:spPr/>
      <dgm:t>
        <a:bodyPr/>
        <a:lstStyle/>
        <a:p>
          <a:endParaRPr lang="uk-UA"/>
        </a:p>
      </dgm:t>
    </dgm:pt>
    <dgm:pt modelId="{7233C650-9725-4634-A24D-38146A8A300D}" type="sibTrans" cxnId="{BBBAE9B3-6CFD-4F90-9AF3-0FC7FD9462CE}">
      <dgm:prSet/>
      <dgm:spPr/>
      <dgm:t>
        <a:bodyPr/>
        <a:lstStyle/>
        <a:p>
          <a:endParaRPr lang="uk-UA"/>
        </a:p>
      </dgm:t>
    </dgm:pt>
    <dgm:pt modelId="{1DA18AE2-8FB9-437C-B4A4-B00DFF61905F}" type="pres">
      <dgm:prSet presAssocID="{9303F9FC-6517-4757-8969-1C3197205128}" presName="Name0" presStyleCnt="0">
        <dgm:presLayoutVars>
          <dgm:dir/>
          <dgm:resizeHandles val="exact"/>
        </dgm:presLayoutVars>
      </dgm:prSet>
      <dgm:spPr/>
    </dgm:pt>
    <dgm:pt modelId="{6C082214-58A0-4E92-A46A-9E8D281B534A}" type="pres">
      <dgm:prSet presAssocID="{2B3BB232-D9A7-4195-B37D-6B0130091325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6D9D8C-348E-4CDF-8694-7704EA7F44C7}" type="pres">
      <dgm:prSet presAssocID="{29FBC609-6EB7-45AB-8153-EA969C79950C}" presName="sibTrans" presStyleLbl="sibTrans1D1" presStyleIdx="0" presStyleCnt="9"/>
      <dgm:spPr/>
    </dgm:pt>
    <dgm:pt modelId="{9C3834B5-9286-4EC6-A81B-3F19FDE7FFF9}" type="pres">
      <dgm:prSet presAssocID="{29FBC609-6EB7-45AB-8153-EA969C79950C}" presName="connectorText" presStyleLbl="sibTrans1D1" presStyleIdx="0" presStyleCnt="9"/>
      <dgm:spPr/>
    </dgm:pt>
    <dgm:pt modelId="{27F70552-6FDC-4F99-9F03-D08762FCAE0E}" type="pres">
      <dgm:prSet presAssocID="{62DFD7BF-91C6-4978-B98B-FCCDF8F77BB8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AFB81CC-A71A-40BB-96EC-DF7EA9FCD06B}" type="pres">
      <dgm:prSet presAssocID="{CB159CD1-D763-4521-BE5E-794F68A9CD45}" presName="sibTrans" presStyleLbl="sibTrans1D1" presStyleIdx="1" presStyleCnt="9"/>
      <dgm:spPr/>
    </dgm:pt>
    <dgm:pt modelId="{A8A04181-BF14-46C6-BD6C-04858940ED08}" type="pres">
      <dgm:prSet presAssocID="{CB159CD1-D763-4521-BE5E-794F68A9CD45}" presName="connectorText" presStyleLbl="sibTrans1D1" presStyleIdx="1" presStyleCnt="9"/>
      <dgm:spPr/>
    </dgm:pt>
    <dgm:pt modelId="{52D7D60E-6B27-4176-AAF4-FEB229D69A90}" type="pres">
      <dgm:prSet presAssocID="{61D569F4-5159-42B5-A4E7-A9E2F19575C4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E06B1FF-6280-4BD2-8023-EB8F42CF0B53}" type="pres">
      <dgm:prSet presAssocID="{7DB78C75-2AE2-404B-AB62-936A67A126BD}" presName="sibTrans" presStyleLbl="sibTrans1D1" presStyleIdx="2" presStyleCnt="9"/>
      <dgm:spPr/>
    </dgm:pt>
    <dgm:pt modelId="{2D35425A-1D80-493E-8FE6-72A973E9F12F}" type="pres">
      <dgm:prSet presAssocID="{7DB78C75-2AE2-404B-AB62-936A67A126BD}" presName="connectorText" presStyleLbl="sibTrans1D1" presStyleIdx="2" presStyleCnt="9"/>
      <dgm:spPr/>
    </dgm:pt>
    <dgm:pt modelId="{A8FC1F95-AE56-4E13-B75A-FF79BA2A15DC}" type="pres">
      <dgm:prSet presAssocID="{03568769-FA16-4162-B30C-B93A304554F6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0A98A4-1BC8-479D-884A-62A9CD94A9E5}" type="pres">
      <dgm:prSet presAssocID="{70F1038D-4382-45C1-ADDF-043884ADBD01}" presName="sibTrans" presStyleLbl="sibTrans1D1" presStyleIdx="3" presStyleCnt="9"/>
      <dgm:spPr/>
    </dgm:pt>
    <dgm:pt modelId="{B6134882-D5E9-4A1D-9EE3-9CA71D93407D}" type="pres">
      <dgm:prSet presAssocID="{70F1038D-4382-45C1-ADDF-043884ADBD01}" presName="connectorText" presStyleLbl="sibTrans1D1" presStyleIdx="3" presStyleCnt="9"/>
      <dgm:spPr/>
    </dgm:pt>
    <dgm:pt modelId="{ED829953-B40D-4AEE-BA25-A3D8BD1B83E2}" type="pres">
      <dgm:prSet presAssocID="{3D7D0871-A039-47E6-AAD3-32C73FC9CBCC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873882-A3E2-41E7-ADD0-2A3EEB99A05B}" type="pres">
      <dgm:prSet presAssocID="{59CDCB45-FCC8-4FE3-856B-191A21D95552}" presName="sibTrans" presStyleLbl="sibTrans1D1" presStyleIdx="4" presStyleCnt="9"/>
      <dgm:spPr/>
    </dgm:pt>
    <dgm:pt modelId="{22649681-922D-477B-96B7-618F6DAC5C4A}" type="pres">
      <dgm:prSet presAssocID="{59CDCB45-FCC8-4FE3-856B-191A21D95552}" presName="connectorText" presStyleLbl="sibTrans1D1" presStyleIdx="4" presStyleCnt="9"/>
      <dgm:spPr/>
    </dgm:pt>
    <dgm:pt modelId="{D65F6CA7-9D07-4163-832C-15380E23337F}" type="pres">
      <dgm:prSet presAssocID="{654E2DC4-7A46-4824-865E-70ED3775F8BB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9D893B4-A990-4123-861E-A9CC86FBB755}" type="pres">
      <dgm:prSet presAssocID="{157C3A0A-D790-4F92-9B09-B00F886D95F5}" presName="sibTrans" presStyleLbl="sibTrans1D1" presStyleIdx="5" presStyleCnt="9"/>
      <dgm:spPr/>
    </dgm:pt>
    <dgm:pt modelId="{5E4B52EC-14E8-4737-BF2E-B0A6F7A132AA}" type="pres">
      <dgm:prSet presAssocID="{157C3A0A-D790-4F92-9B09-B00F886D95F5}" presName="connectorText" presStyleLbl="sibTrans1D1" presStyleIdx="5" presStyleCnt="9"/>
      <dgm:spPr/>
    </dgm:pt>
    <dgm:pt modelId="{16672945-21AE-4ADC-B2A2-A9B1D1D6420A}" type="pres">
      <dgm:prSet presAssocID="{EA2EB62D-E64A-4E96-8157-325876C49EBC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B30F841-D782-47AC-9397-DD46DAFD2D2B}" type="pres">
      <dgm:prSet presAssocID="{F70EEE2C-9951-483E-9F57-388F4AE87128}" presName="sibTrans" presStyleLbl="sibTrans1D1" presStyleIdx="6" presStyleCnt="9"/>
      <dgm:spPr/>
    </dgm:pt>
    <dgm:pt modelId="{F1704079-CA38-40D4-B064-5891832FA6A1}" type="pres">
      <dgm:prSet presAssocID="{F70EEE2C-9951-483E-9F57-388F4AE87128}" presName="connectorText" presStyleLbl="sibTrans1D1" presStyleIdx="6" presStyleCnt="9"/>
      <dgm:spPr/>
    </dgm:pt>
    <dgm:pt modelId="{65B6D1FC-B1C6-40F8-8BD4-86A9A5C9669D}" type="pres">
      <dgm:prSet presAssocID="{E7B8495E-5AA2-44E7-98CF-AC8D6181F652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4F3789B-92C4-446E-8477-C15321788068}" type="pres">
      <dgm:prSet presAssocID="{8EA9E2FC-9CCD-4131-9584-692FACA3F265}" presName="sibTrans" presStyleLbl="sibTrans1D1" presStyleIdx="7" presStyleCnt="9"/>
      <dgm:spPr/>
    </dgm:pt>
    <dgm:pt modelId="{B9191A65-4CEF-4EAF-90AD-5255AEC92EAE}" type="pres">
      <dgm:prSet presAssocID="{8EA9E2FC-9CCD-4131-9584-692FACA3F265}" presName="connectorText" presStyleLbl="sibTrans1D1" presStyleIdx="7" presStyleCnt="9"/>
      <dgm:spPr/>
    </dgm:pt>
    <dgm:pt modelId="{27331B94-A86D-4BA1-B442-C4001E459252}" type="pres">
      <dgm:prSet presAssocID="{D6378C02-A38D-48F5-94F1-E873EC5255C2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D3033D-0D15-4067-886E-03A7149CA488}" type="pres">
      <dgm:prSet presAssocID="{7FCF7B10-DBA8-4399-8D6E-7EE1DD997032}" presName="sibTrans" presStyleLbl="sibTrans1D1" presStyleIdx="8" presStyleCnt="9"/>
      <dgm:spPr/>
    </dgm:pt>
    <dgm:pt modelId="{928A6F44-200E-48AE-A190-36B8431AB53D}" type="pres">
      <dgm:prSet presAssocID="{7FCF7B10-DBA8-4399-8D6E-7EE1DD997032}" presName="connectorText" presStyleLbl="sibTrans1D1" presStyleIdx="8" presStyleCnt="9"/>
      <dgm:spPr/>
    </dgm:pt>
    <dgm:pt modelId="{91CE68D4-C179-4B83-B167-BFCE3714C3C8}" type="pres">
      <dgm:prSet presAssocID="{E6573014-E41B-4055-8F89-91B1DF6C8CBB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97341B72-EFB7-475D-8FD8-75C94977DBE0}" srcId="{9303F9FC-6517-4757-8969-1C3197205128}" destId="{03568769-FA16-4162-B30C-B93A304554F6}" srcOrd="3" destOrd="0" parTransId="{C2F91471-E7D4-4FAE-93A5-929FFEDC5704}" sibTransId="{70F1038D-4382-45C1-ADDF-043884ADBD01}"/>
    <dgm:cxn modelId="{053ADF1B-01CA-447D-A0B8-F1E844486A0F}" type="presOf" srcId="{29FBC609-6EB7-45AB-8153-EA969C79950C}" destId="{2E6D9D8C-348E-4CDF-8694-7704EA7F44C7}" srcOrd="0" destOrd="0" presId="urn:microsoft.com/office/officeart/2005/8/layout/bProcess3"/>
    <dgm:cxn modelId="{E5CFE453-09EB-4B44-AF1F-34F19BA46F3E}" type="presOf" srcId="{61D569F4-5159-42B5-A4E7-A9E2F19575C4}" destId="{52D7D60E-6B27-4176-AAF4-FEB229D69A90}" srcOrd="0" destOrd="0" presId="urn:microsoft.com/office/officeart/2005/8/layout/bProcess3"/>
    <dgm:cxn modelId="{A8C6C883-6D62-408A-A1C5-D9F72906BF3E}" type="presOf" srcId="{62DFD7BF-91C6-4978-B98B-FCCDF8F77BB8}" destId="{27F70552-6FDC-4F99-9F03-D08762FCAE0E}" srcOrd="0" destOrd="0" presId="urn:microsoft.com/office/officeart/2005/8/layout/bProcess3"/>
    <dgm:cxn modelId="{8190A304-6319-4BAC-844E-AA8FE3127F46}" type="presOf" srcId="{70F1038D-4382-45C1-ADDF-043884ADBD01}" destId="{500A98A4-1BC8-479D-884A-62A9CD94A9E5}" srcOrd="0" destOrd="0" presId="urn:microsoft.com/office/officeart/2005/8/layout/bProcess3"/>
    <dgm:cxn modelId="{D0B48BA0-CA18-4370-A6AE-E540D5035A4A}" type="presOf" srcId="{2B3BB232-D9A7-4195-B37D-6B0130091325}" destId="{6C082214-58A0-4E92-A46A-9E8D281B534A}" srcOrd="0" destOrd="0" presId="urn:microsoft.com/office/officeart/2005/8/layout/bProcess3"/>
    <dgm:cxn modelId="{6271AEA7-0F87-4855-8A8A-1E6C598CE5E9}" type="presOf" srcId="{8EA9E2FC-9CCD-4131-9584-692FACA3F265}" destId="{34F3789B-92C4-446E-8477-C15321788068}" srcOrd="0" destOrd="0" presId="urn:microsoft.com/office/officeart/2005/8/layout/bProcess3"/>
    <dgm:cxn modelId="{0144D56F-C961-4CB7-807C-66F903E5C126}" type="presOf" srcId="{7FCF7B10-DBA8-4399-8D6E-7EE1DD997032}" destId="{928A6F44-200E-48AE-A190-36B8431AB53D}" srcOrd="1" destOrd="0" presId="urn:microsoft.com/office/officeart/2005/8/layout/bProcess3"/>
    <dgm:cxn modelId="{473C6F14-6CA0-4B02-8F1B-D09AAA2671AF}" type="presOf" srcId="{7FCF7B10-DBA8-4399-8D6E-7EE1DD997032}" destId="{3FD3033D-0D15-4067-886E-03A7149CA488}" srcOrd="0" destOrd="0" presId="urn:microsoft.com/office/officeart/2005/8/layout/bProcess3"/>
    <dgm:cxn modelId="{A2DF9B91-AD6C-46FF-AFFA-9EA8CFFA4833}" srcId="{9303F9FC-6517-4757-8969-1C3197205128}" destId="{E7B8495E-5AA2-44E7-98CF-AC8D6181F652}" srcOrd="7" destOrd="0" parTransId="{3A05741B-5073-4D5C-BBB6-88F92889D061}" sibTransId="{8EA9E2FC-9CCD-4131-9584-692FACA3F265}"/>
    <dgm:cxn modelId="{E6CE3839-3907-4E61-86DE-4F77895D4096}" type="presOf" srcId="{59CDCB45-FCC8-4FE3-856B-191A21D95552}" destId="{DE873882-A3E2-41E7-ADD0-2A3EEB99A05B}" srcOrd="0" destOrd="0" presId="urn:microsoft.com/office/officeart/2005/8/layout/bProcess3"/>
    <dgm:cxn modelId="{3E65783D-653A-44A3-9DBE-EB637140E2B4}" type="presOf" srcId="{CB159CD1-D763-4521-BE5E-794F68A9CD45}" destId="{3AFB81CC-A71A-40BB-96EC-DF7EA9FCD06B}" srcOrd="0" destOrd="0" presId="urn:microsoft.com/office/officeart/2005/8/layout/bProcess3"/>
    <dgm:cxn modelId="{F86A0FCA-787E-4F41-A521-F32738568E3F}" type="presOf" srcId="{E6573014-E41B-4055-8F89-91B1DF6C8CBB}" destId="{91CE68D4-C179-4B83-B167-BFCE3714C3C8}" srcOrd="0" destOrd="0" presId="urn:microsoft.com/office/officeart/2005/8/layout/bProcess3"/>
    <dgm:cxn modelId="{3A25D4F0-D57E-4DAE-83E4-40AD34E48ED5}" type="presOf" srcId="{59CDCB45-FCC8-4FE3-856B-191A21D95552}" destId="{22649681-922D-477B-96B7-618F6DAC5C4A}" srcOrd="1" destOrd="0" presId="urn:microsoft.com/office/officeart/2005/8/layout/bProcess3"/>
    <dgm:cxn modelId="{A3A3D9C8-7919-492C-BE72-E52D048F85E1}" srcId="{9303F9FC-6517-4757-8969-1C3197205128}" destId="{2B3BB232-D9A7-4195-B37D-6B0130091325}" srcOrd="0" destOrd="0" parTransId="{DD708BD1-0695-47CE-AC9A-38C1E0B9C46C}" sibTransId="{29FBC609-6EB7-45AB-8153-EA969C79950C}"/>
    <dgm:cxn modelId="{EAADE28A-45C1-41B1-A28B-0CB3277C4F18}" srcId="{9303F9FC-6517-4757-8969-1C3197205128}" destId="{3D7D0871-A039-47E6-AAD3-32C73FC9CBCC}" srcOrd="4" destOrd="0" parTransId="{B770E0DC-713D-40AE-91C0-84EDC123C5F6}" sibTransId="{59CDCB45-FCC8-4FE3-856B-191A21D95552}"/>
    <dgm:cxn modelId="{D7911371-63C4-4081-8AB5-B0A7CB0D117C}" type="presOf" srcId="{F70EEE2C-9951-483E-9F57-388F4AE87128}" destId="{F1704079-CA38-40D4-B064-5891832FA6A1}" srcOrd="1" destOrd="0" presId="urn:microsoft.com/office/officeart/2005/8/layout/bProcess3"/>
    <dgm:cxn modelId="{91FCB0EE-D85B-430B-8B34-5295F6BC31A2}" type="presOf" srcId="{3D7D0871-A039-47E6-AAD3-32C73FC9CBCC}" destId="{ED829953-B40D-4AEE-BA25-A3D8BD1B83E2}" srcOrd="0" destOrd="0" presId="urn:microsoft.com/office/officeart/2005/8/layout/bProcess3"/>
    <dgm:cxn modelId="{BBBAE9B3-6CFD-4F90-9AF3-0FC7FD9462CE}" srcId="{9303F9FC-6517-4757-8969-1C3197205128}" destId="{E6573014-E41B-4055-8F89-91B1DF6C8CBB}" srcOrd="9" destOrd="0" parTransId="{2B36EA6F-BFE8-462D-B2BE-4638624421DA}" sibTransId="{7233C650-9725-4634-A24D-38146A8A300D}"/>
    <dgm:cxn modelId="{5E727D21-0294-4029-9A13-75738F026C6D}" srcId="{9303F9FC-6517-4757-8969-1C3197205128}" destId="{EA2EB62D-E64A-4E96-8157-325876C49EBC}" srcOrd="6" destOrd="0" parTransId="{ABC7962D-4F5C-4EAF-8000-B6AF4924DFB5}" sibTransId="{F70EEE2C-9951-483E-9F57-388F4AE87128}"/>
    <dgm:cxn modelId="{354CD072-0FB6-42AC-8F33-5A019DFA0935}" type="presOf" srcId="{7DB78C75-2AE2-404B-AB62-936A67A126BD}" destId="{EE06B1FF-6280-4BD2-8023-EB8F42CF0B53}" srcOrd="0" destOrd="0" presId="urn:microsoft.com/office/officeart/2005/8/layout/bProcess3"/>
    <dgm:cxn modelId="{C8CD65D5-C8CE-4035-95E9-836869ED5554}" type="presOf" srcId="{7DB78C75-2AE2-404B-AB62-936A67A126BD}" destId="{2D35425A-1D80-493E-8FE6-72A973E9F12F}" srcOrd="1" destOrd="0" presId="urn:microsoft.com/office/officeart/2005/8/layout/bProcess3"/>
    <dgm:cxn modelId="{4D2D6664-9356-4FD8-9036-5483C370F820}" type="presOf" srcId="{157C3A0A-D790-4F92-9B09-B00F886D95F5}" destId="{5E4B52EC-14E8-4737-BF2E-B0A6F7A132AA}" srcOrd="1" destOrd="0" presId="urn:microsoft.com/office/officeart/2005/8/layout/bProcess3"/>
    <dgm:cxn modelId="{6B4EB039-32CF-42A1-A702-3090E8CB3D27}" type="presOf" srcId="{29FBC609-6EB7-45AB-8153-EA969C79950C}" destId="{9C3834B5-9286-4EC6-A81B-3F19FDE7FFF9}" srcOrd="1" destOrd="0" presId="urn:microsoft.com/office/officeart/2005/8/layout/bProcess3"/>
    <dgm:cxn modelId="{265266D9-9ECA-4524-B069-F488B4BB7504}" type="presOf" srcId="{E7B8495E-5AA2-44E7-98CF-AC8D6181F652}" destId="{65B6D1FC-B1C6-40F8-8BD4-86A9A5C9669D}" srcOrd="0" destOrd="0" presId="urn:microsoft.com/office/officeart/2005/8/layout/bProcess3"/>
    <dgm:cxn modelId="{57CC10FD-5036-4F3E-BBF5-8CF8A43A2A15}" type="presOf" srcId="{EA2EB62D-E64A-4E96-8157-325876C49EBC}" destId="{16672945-21AE-4ADC-B2A2-A9B1D1D6420A}" srcOrd="0" destOrd="0" presId="urn:microsoft.com/office/officeart/2005/8/layout/bProcess3"/>
    <dgm:cxn modelId="{6E58D995-B914-48FD-B328-BEAD8E998E41}" type="presOf" srcId="{654E2DC4-7A46-4824-865E-70ED3775F8BB}" destId="{D65F6CA7-9D07-4163-832C-15380E23337F}" srcOrd="0" destOrd="0" presId="urn:microsoft.com/office/officeart/2005/8/layout/bProcess3"/>
    <dgm:cxn modelId="{BA706140-8E64-4AEE-9E6C-6D88485CAD8F}" srcId="{9303F9FC-6517-4757-8969-1C3197205128}" destId="{D6378C02-A38D-48F5-94F1-E873EC5255C2}" srcOrd="8" destOrd="0" parTransId="{AAAF908F-173E-41A0-8D81-3260CB699827}" sibTransId="{7FCF7B10-DBA8-4399-8D6E-7EE1DD997032}"/>
    <dgm:cxn modelId="{C4F542D9-E9E6-4B82-8249-F65614B62263}" type="presOf" srcId="{157C3A0A-D790-4F92-9B09-B00F886D95F5}" destId="{59D893B4-A990-4123-861E-A9CC86FBB755}" srcOrd="0" destOrd="0" presId="urn:microsoft.com/office/officeart/2005/8/layout/bProcess3"/>
    <dgm:cxn modelId="{0E123A2A-6649-4E67-9A96-F47F86051752}" type="presOf" srcId="{70F1038D-4382-45C1-ADDF-043884ADBD01}" destId="{B6134882-D5E9-4A1D-9EE3-9CA71D93407D}" srcOrd="1" destOrd="0" presId="urn:microsoft.com/office/officeart/2005/8/layout/bProcess3"/>
    <dgm:cxn modelId="{7BA5B566-36C4-485B-B3DA-A34A5C1EC42B}" srcId="{9303F9FC-6517-4757-8969-1C3197205128}" destId="{62DFD7BF-91C6-4978-B98B-FCCDF8F77BB8}" srcOrd="1" destOrd="0" parTransId="{AA46924A-0EC2-4667-A414-8A0502543899}" sibTransId="{CB159CD1-D763-4521-BE5E-794F68A9CD45}"/>
    <dgm:cxn modelId="{D0DE618E-2338-4BD7-BDAC-E099F967BFCF}" type="presOf" srcId="{CB159CD1-D763-4521-BE5E-794F68A9CD45}" destId="{A8A04181-BF14-46C6-BD6C-04858940ED08}" srcOrd="1" destOrd="0" presId="urn:microsoft.com/office/officeart/2005/8/layout/bProcess3"/>
    <dgm:cxn modelId="{CC0F6068-9860-45CC-99F2-1DC1DA41F55D}" type="presOf" srcId="{03568769-FA16-4162-B30C-B93A304554F6}" destId="{A8FC1F95-AE56-4E13-B75A-FF79BA2A15DC}" srcOrd="0" destOrd="0" presId="urn:microsoft.com/office/officeart/2005/8/layout/bProcess3"/>
    <dgm:cxn modelId="{D95F8B62-35BC-4792-822D-997B51563A40}" type="presOf" srcId="{9303F9FC-6517-4757-8969-1C3197205128}" destId="{1DA18AE2-8FB9-437C-B4A4-B00DFF61905F}" srcOrd="0" destOrd="0" presId="urn:microsoft.com/office/officeart/2005/8/layout/bProcess3"/>
    <dgm:cxn modelId="{88761814-24A7-4436-8EC7-72DBADEFEFF6}" srcId="{9303F9FC-6517-4757-8969-1C3197205128}" destId="{61D569F4-5159-42B5-A4E7-A9E2F19575C4}" srcOrd="2" destOrd="0" parTransId="{3EBF8CFA-0148-4263-9BD6-7C63E7284DA1}" sibTransId="{7DB78C75-2AE2-404B-AB62-936A67A126BD}"/>
    <dgm:cxn modelId="{24E70D50-CBD7-4934-93D7-FE6F5FFA533B}" type="presOf" srcId="{8EA9E2FC-9CCD-4131-9584-692FACA3F265}" destId="{B9191A65-4CEF-4EAF-90AD-5255AEC92EAE}" srcOrd="1" destOrd="0" presId="urn:microsoft.com/office/officeart/2005/8/layout/bProcess3"/>
    <dgm:cxn modelId="{910B601C-F3DB-4C25-94C5-9E892CDFA517}" srcId="{9303F9FC-6517-4757-8969-1C3197205128}" destId="{654E2DC4-7A46-4824-865E-70ED3775F8BB}" srcOrd="5" destOrd="0" parTransId="{43012E3F-9922-4EFA-8DAC-0C2812C65884}" sibTransId="{157C3A0A-D790-4F92-9B09-B00F886D95F5}"/>
    <dgm:cxn modelId="{34FF3D4A-7E8A-4056-B204-F369F40B60B8}" type="presOf" srcId="{D6378C02-A38D-48F5-94F1-E873EC5255C2}" destId="{27331B94-A86D-4BA1-B442-C4001E459252}" srcOrd="0" destOrd="0" presId="urn:microsoft.com/office/officeart/2005/8/layout/bProcess3"/>
    <dgm:cxn modelId="{7BA9FF14-0B57-4675-BB14-D906A2E67EFE}" type="presOf" srcId="{F70EEE2C-9951-483E-9F57-388F4AE87128}" destId="{FB30F841-D782-47AC-9397-DD46DAFD2D2B}" srcOrd="0" destOrd="0" presId="urn:microsoft.com/office/officeart/2005/8/layout/bProcess3"/>
    <dgm:cxn modelId="{1E0E894D-1D1A-4975-8E79-B64FEB9AA828}" type="presParOf" srcId="{1DA18AE2-8FB9-437C-B4A4-B00DFF61905F}" destId="{6C082214-58A0-4E92-A46A-9E8D281B534A}" srcOrd="0" destOrd="0" presId="urn:microsoft.com/office/officeart/2005/8/layout/bProcess3"/>
    <dgm:cxn modelId="{308C4F67-8388-4093-871A-FF9E4C3AF2E3}" type="presParOf" srcId="{1DA18AE2-8FB9-437C-B4A4-B00DFF61905F}" destId="{2E6D9D8C-348E-4CDF-8694-7704EA7F44C7}" srcOrd="1" destOrd="0" presId="urn:microsoft.com/office/officeart/2005/8/layout/bProcess3"/>
    <dgm:cxn modelId="{EF5A7B8B-21BA-472E-96CF-843D372B3C45}" type="presParOf" srcId="{2E6D9D8C-348E-4CDF-8694-7704EA7F44C7}" destId="{9C3834B5-9286-4EC6-A81B-3F19FDE7FFF9}" srcOrd="0" destOrd="0" presId="urn:microsoft.com/office/officeart/2005/8/layout/bProcess3"/>
    <dgm:cxn modelId="{030587B9-6251-4851-9E3E-B04C6D3C7255}" type="presParOf" srcId="{1DA18AE2-8FB9-437C-B4A4-B00DFF61905F}" destId="{27F70552-6FDC-4F99-9F03-D08762FCAE0E}" srcOrd="2" destOrd="0" presId="urn:microsoft.com/office/officeart/2005/8/layout/bProcess3"/>
    <dgm:cxn modelId="{9A289E69-6CBD-4FBA-8564-64ABE585B631}" type="presParOf" srcId="{1DA18AE2-8FB9-437C-B4A4-B00DFF61905F}" destId="{3AFB81CC-A71A-40BB-96EC-DF7EA9FCD06B}" srcOrd="3" destOrd="0" presId="urn:microsoft.com/office/officeart/2005/8/layout/bProcess3"/>
    <dgm:cxn modelId="{6A2B4232-A2D4-4EB3-8522-D3CCA87F5E89}" type="presParOf" srcId="{3AFB81CC-A71A-40BB-96EC-DF7EA9FCD06B}" destId="{A8A04181-BF14-46C6-BD6C-04858940ED08}" srcOrd="0" destOrd="0" presId="urn:microsoft.com/office/officeart/2005/8/layout/bProcess3"/>
    <dgm:cxn modelId="{BC3559C4-7AB7-4373-8124-0DE3DFA4268E}" type="presParOf" srcId="{1DA18AE2-8FB9-437C-B4A4-B00DFF61905F}" destId="{52D7D60E-6B27-4176-AAF4-FEB229D69A90}" srcOrd="4" destOrd="0" presId="urn:microsoft.com/office/officeart/2005/8/layout/bProcess3"/>
    <dgm:cxn modelId="{497CB8C3-E522-4EEC-ABE2-8A56368903E3}" type="presParOf" srcId="{1DA18AE2-8FB9-437C-B4A4-B00DFF61905F}" destId="{EE06B1FF-6280-4BD2-8023-EB8F42CF0B53}" srcOrd="5" destOrd="0" presId="urn:microsoft.com/office/officeart/2005/8/layout/bProcess3"/>
    <dgm:cxn modelId="{85C61649-B898-4F87-894E-DCCA8BB4D0F1}" type="presParOf" srcId="{EE06B1FF-6280-4BD2-8023-EB8F42CF0B53}" destId="{2D35425A-1D80-493E-8FE6-72A973E9F12F}" srcOrd="0" destOrd="0" presId="urn:microsoft.com/office/officeart/2005/8/layout/bProcess3"/>
    <dgm:cxn modelId="{A33FF41B-9F66-4E8B-8AF4-97D3E15468B2}" type="presParOf" srcId="{1DA18AE2-8FB9-437C-B4A4-B00DFF61905F}" destId="{A8FC1F95-AE56-4E13-B75A-FF79BA2A15DC}" srcOrd="6" destOrd="0" presId="urn:microsoft.com/office/officeart/2005/8/layout/bProcess3"/>
    <dgm:cxn modelId="{D3D48C10-3BDF-4FF8-9276-72E162CFC8CB}" type="presParOf" srcId="{1DA18AE2-8FB9-437C-B4A4-B00DFF61905F}" destId="{500A98A4-1BC8-479D-884A-62A9CD94A9E5}" srcOrd="7" destOrd="0" presId="urn:microsoft.com/office/officeart/2005/8/layout/bProcess3"/>
    <dgm:cxn modelId="{A555B6AD-8B52-44AE-AA94-07DD89F074E4}" type="presParOf" srcId="{500A98A4-1BC8-479D-884A-62A9CD94A9E5}" destId="{B6134882-D5E9-4A1D-9EE3-9CA71D93407D}" srcOrd="0" destOrd="0" presId="urn:microsoft.com/office/officeart/2005/8/layout/bProcess3"/>
    <dgm:cxn modelId="{0F94185B-3CB5-4B37-A6BF-9DFCDC2A1682}" type="presParOf" srcId="{1DA18AE2-8FB9-437C-B4A4-B00DFF61905F}" destId="{ED829953-B40D-4AEE-BA25-A3D8BD1B83E2}" srcOrd="8" destOrd="0" presId="urn:microsoft.com/office/officeart/2005/8/layout/bProcess3"/>
    <dgm:cxn modelId="{CBDE4FD1-48D2-4769-BE21-06609FA47520}" type="presParOf" srcId="{1DA18AE2-8FB9-437C-B4A4-B00DFF61905F}" destId="{DE873882-A3E2-41E7-ADD0-2A3EEB99A05B}" srcOrd="9" destOrd="0" presId="urn:microsoft.com/office/officeart/2005/8/layout/bProcess3"/>
    <dgm:cxn modelId="{8D6E0283-55B0-46F9-82EE-953818802AF8}" type="presParOf" srcId="{DE873882-A3E2-41E7-ADD0-2A3EEB99A05B}" destId="{22649681-922D-477B-96B7-618F6DAC5C4A}" srcOrd="0" destOrd="0" presId="urn:microsoft.com/office/officeart/2005/8/layout/bProcess3"/>
    <dgm:cxn modelId="{229C84EB-6FA9-4B61-B6CB-1F7BEDA0799B}" type="presParOf" srcId="{1DA18AE2-8FB9-437C-B4A4-B00DFF61905F}" destId="{D65F6CA7-9D07-4163-832C-15380E23337F}" srcOrd="10" destOrd="0" presId="urn:microsoft.com/office/officeart/2005/8/layout/bProcess3"/>
    <dgm:cxn modelId="{5D029499-78CC-4F9D-A785-FBCA59B62283}" type="presParOf" srcId="{1DA18AE2-8FB9-437C-B4A4-B00DFF61905F}" destId="{59D893B4-A990-4123-861E-A9CC86FBB755}" srcOrd="11" destOrd="0" presId="urn:microsoft.com/office/officeart/2005/8/layout/bProcess3"/>
    <dgm:cxn modelId="{CFC3527F-115E-4ADB-9614-BE1CBE776919}" type="presParOf" srcId="{59D893B4-A990-4123-861E-A9CC86FBB755}" destId="{5E4B52EC-14E8-4737-BF2E-B0A6F7A132AA}" srcOrd="0" destOrd="0" presId="urn:microsoft.com/office/officeart/2005/8/layout/bProcess3"/>
    <dgm:cxn modelId="{2B4864BF-FB96-468A-B02D-436FCCC88B5A}" type="presParOf" srcId="{1DA18AE2-8FB9-437C-B4A4-B00DFF61905F}" destId="{16672945-21AE-4ADC-B2A2-A9B1D1D6420A}" srcOrd="12" destOrd="0" presId="urn:microsoft.com/office/officeart/2005/8/layout/bProcess3"/>
    <dgm:cxn modelId="{44F7DE9F-66B4-49B7-AF98-0A0FAED35882}" type="presParOf" srcId="{1DA18AE2-8FB9-437C-B4A4-B00DFF61905F}" destId="{FB30F841-D782-47AC-9397-DD46DAFD2D2B}" srcOrd="13" destOrd="0" presId="urn:microsoft.com/office/officeart/2005/8/layout/bProcess3"/>
    <dgm:cxn modelId="{587BFFB3-F9DB-44A1-AC6E-D6A7BF7527CC}" type="presParOf" srcId="{FB30F841-D782-47AC-9397-DD46DAFD2D2B}" destId="{F1704079-CA38-40D4-B064-5891832FA6A1}" srcOrd="0" destOrd="0" presId="urn:microsoft.com/office/officeart/2005/8/layout/bProcess3"/>
    <dgm:cxn modelId="{F6CDD70C-ABF2-4172-8B10-5469A6B996BF}" type="presParOf" srcId="{1DA18AE2-8FB9-437C-B4A4-B00DFF61905F}" destId="{65B6D1FC-B1C6-40F8-8BD4-86A9A5C9669D}" srcOrd="14" destOrd="0" presId="urn:microsoft.com/office/officeart/2005/8/layout/bProcess3"/>
    <dgm:cxn modelId="{B41913EB-88E2-46C9-92B8-03BF3C097C97}" type="presParOf" srcId="{1DA18AE2-8FB9-437C-B4A4-B00DFF61905F}" destId="{34F3789B-92C4-446E-8477-C15321788068}" srcOrd="15" destOrd="0" presId="urn:microsoft.com/office/officeart/2005/8/layout/bProcess3"/>
    <dgm:cxn modelId="{EADC09A5-F438-4072-86D4-B04EB3D753C8}" type="presParOf" srcId="{34F3789B-92C4-446E-8477-C15321788068}" destId="{B9191A65-4CEF-4EAF-90AD-5255AEC92EAE}" srcOrd="0" destOrd="0" presId="urn:microsoft.com/office/officeart/2005/8/layout/bProcess3"/>
    <dgm:cxn modelId="{85FC3DF2-0F47-4E9B-AB5A-F23A66AA8B86}" type="presParOf" srcId="{1DA18AE2-8FB9-437C-B4A4-B00DFF61905F}" destId="{27331B94-A86D-4BA1-B442-C4001E459252}" srcOrd="16" destOrd="0" presId="urn:microsoft.com/office/officeart/2005/8/layout/bProcess3"/>
    <dgm:cxn modelId="{06025764-B85D-4664-A430-66D15D137C9B}" type="presParOf" srcId="{1DA18AE2-8FB9-437C-B4A4-B00DFF61905F}" destId="{3FD3033D-0D15-4067-886E-03A7149CA488}" srcOrd="17" destOrd="0" presId="urn:microsoft.com/office/officeart/2005/8/layout/bProcess3"/>
    <dgm:cxn modelId="{482D5CF9-E1EA-464F-B371-33C061A6833A}" type="presParOf" srcId="{3FD3033D-0D15-4067-886E-03A7149CA488}" destId="{928A6F44-200E-48AE-A190-36B8431AB53D}" srcOrd="0" destOrd="0" presId="urn:microsoft.com/office/officeart/2005/8/layout/bProcess3"/>
    <dgm:cxn modelId="{BA2D09F9-3DD7-4F9A-A76F-DA421449BD91}" type="presParOf" srcId="{1DA18AE2-8FB9-437C-B4A4-B00DFF61905F}" destId="{91CE68D4-C179-4B83-B167-BFCE3714C3C8}" srcOrd="1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607517-7160-488E-A9A7-32D72D4F764E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8EA781B-8C53-4080-A73B-3FE8600F8F93}">
      <dgm:prSet phldrT="[Текст]" custT="1"/>
      <dgm:spPr/>
      <dgm:t>
        <a:bodyPr/>
        <a:lstStyle/>
        <a:p>
          <a:r>
            <a:rPr lang="uk-UA" sz="2800" b="1" dirty="0" smtClean="0">
              <a:solidFill>
                <a:schemeClr val="tx1"/>
              </a:solidFill>
            </a:rPr>
            <a:t>чутки-бажання</a:t>
          </a:r>
          <a:endParaRPr lang="uk-UA" sz="2800" b="1" dirty="0">
            <a:solidFill>
              <a:schemeClr val="tx1"/>
            </a:solidFill>
          </a:endParaRPr>
        </a:p>
      </dgm:t>
    </dgm:pt>
    <dgm:pt modelId="{EFF1FC33-AD03-4DE2-8213-26EAC310D05C}" type="parTrans" cxnId="{20AB070F-75BA-486C-9942-AFA6BDDC6941}">
      <dgm:prSet/>
      <dgm:spPr/>
      <dgm:t>
        <a:bodyPr/>
        <a:lstStyle/>
        <a:p>
          <a:endParaRPr lang="uk-UA"/>
        </a:p>
      </dgm:t>
    </dgm:pt>
    <dgm:pt modelId="{9D0DC4EF-6ACB-47E1-94D7-B6C5AB794769}" type="sibTrans" cxnId="{20AB070F-75BA-486C-9942-AFA6BDDC6941}">
      <dgm:prSet/>
      <dgm:spPr/>
      <dgm:t>
        <a:bodyPr/>
        <a:lstStyle/>
        <a:p>
          <a:endParaRPr lang="uk-UA"/>
        </a:p>
      </dgm:t>
    </dgm:pt>
    <dgm:pt modelId="{D85B7B3D-43E5-43E1-AA02-BC901C548974}">
      <dgm:prSet phldrT="[Текст]"/>
      <dgm:spPr/>
      <dgm:t>
        <a:bodyPr/>
        <a:lstStyle/>
        <a:p>
          <a:r>
            <a:rPr lang="uk-UA" noProof="0" dirty="0" smtClean="0"/>
            <a:t>відображають актуальні потреби аудиторії </a:t>
          </a:r>
          <a:r>
            <a:rPr lang="ru-RU" dirty="0" smtClean="0"/>
            <a:t>(у ХІХ ст. – чутки про </a:t>
          </a:r>
          <a:r>
            <a:rPr lang="uk-UA" dirty="0" smtClean="0"/>
            <a:t>зникнення кріпосного права)</a:t>
          </a:r>
          <a:endParaRPr lang="uk-UA" noProof="0" dirty="0"/>
        </a:p>
      </dgm:t>
    </dgm:pt>
    <dgm:pt modelId="{22463DEA-1CAF-4E44-BF70-3E424F61E868}" type="parTrans" cxnId="{828AEF00-E0FA-4BD4-8767-8DAD0BF0696F}">
      <dgm:prSet/>
      <dgm:spPr/>
      <dgm:t>
        <a:bodyPr/>
        <a:lstStyle/>
        <a:p>
          <a:endParaRPr lang="uk-UA"/>
        </a:p>
      </dgm:t>
    </dgm:pt>
    <dgm:pt modelId="{C86E1063-0E58-485A-AF3E-9AB5540427CB}" type="sibTrans" cxnId="{828AEF00-E0FA-4BD4-8767-8DAD0BF0696F}">
      <dgm:prSet/>
      <dgm:spPr/>
      <dgm:t>
        <a:bodyPr/>
        <a:lstStyle/>
        <a:p>
          <a:endParaRPr lang="uk-UA"/>
        </a:p>
      </dgm:t>
    </dgm:pt>
    <dgm:pt modelId="{A5C9816B-214F-48EF-9070-7992A6A71276}">
      <dgm:prSet phldrT="[Текст]" custT="1"/>
      <dgm:spPr/>
      <dgm:t>
        <a:bodyPr/>
        <a:lstStyle/>
        <a:p>
          <a:r>
            <a:rPr lang="uk-UA" sz="2800" b="1" dirty="0" smtClean="0">
              <a:solidFill>
                <a:schemeClr val="tx1"/>
              </a:solidFill>
            </a:rPr>
            <a:t>лячні чутки</a:t>
          </a:r>
          <a:endParaRPr lang="uk-UA" sz="2800" b="1" dirty="0">
            <a:solidFill>
              <a:schemeClr val="tx1"/>
            </a:solidFill>
          </a:endParaRPr>
        </a:p>
      </dgm:t>
    </dgm:pt>
    <dgm:pt modelId="{2AFB9F54-14A1-428B-BD85-5B9E21FA5F17}" type="parTrans" cxnId="{22FC5A2D-466A-4B8D-A0E4-1F3921E9C13E}">
      <dgm:prSet/>
      <dgm:spPr/>
      <dgm:t>
        <a:bodyPr/>
        <a:lstStyle/>
        <a:p>
          <a:endParaRPr lang="uk-UA"/>
        </a:p>
      </dgm:t>
    </dgm:pt>
    <dgm:pt modelId="{C7F1A305-EF63-4E5C-8CC8-C2D73BEB3D79}" type="sibTrans" cxnId="{22FC5A2D-466A-4B8D-A0E4-1F3921E9C13E}">
      <dgm:prSet/>
      <dgm:spPr/>
      <dgm:t>
        <a:bodyPr/>
        <a:lstStyle/>
        <a:p>
          <a:endParaRPr lang="uk-UA"/>
        </a:p>
      </dgm:t>
    </dgm:pt>
    <dgm:pt modelId="{CF6A426A-F8C1-456F-BC5C-E1D7016E529A}">
      <dgm:prSet phldrT="[Текст]" custT="1"/>
      <dgm:spPr/>
      <dgm:t>
        <a:bodyPr/>
        <a:lstStyle/>
        <a:p>
          <a:r>
            <a:rPr lang="uk-UA" sz="1800" noProof="0" dirty="0" smtClean="0"/>
            <a:t>яскраво виражена негативна оцінка - виникають у періоди соціальної напруги (підвищення цін на продукти, голод тощо)</a:t>
          </a:r>
          <a:endParaRPr lang="uk-UA" sz="1800" noProof="0" dirty="0"/>
        </a:p>
      </dgm:t>
    </dgm:pt>
    <dgm:pt modelId="{26F735AA-1E7B-44A7-A17D-0FF81BC2069C}" type="parTrans" cxnId="{F49377FD-96B5-4BB9-88B5-1DE4D5826A67}">
      <dgm:prSet/>
      <dgm:spPr/>
      <dgm:t>
        <a:bodyPr/>
        <a:lstStyle/>
        <a:p>
          <a:endParaRPr lang="uk-UA"/>
        </a:p>
      </dgm:t>
    </dgm:pt>
    <dgm:pt modelId="{CED8F945-68B6-4A80-9EF7-32126B851E23}" type="sibTrans" cxnId="{F49377FD-96B5-4BB9-88B5-1DE4D5826A67}">
      <dgm:prSet/>
      <dgm:spPr/>
      <dgm:t>
        <a:bodyPr/>
        <a:lstStyle/>
        <a:p>
          <a:endParaRPr lang="uk-UA"/>
        </a:p>
      </dgm:t>
    </dgm:pt>
    <dgm:pt modelId="{962B12AE-A920-45FA-AC4B-DB4DA79342CC}">
      <dgm:prSet phldrT="[Текст]" custT="1"/>
      <dgm:spPr/>
      <dgm:t>
        <a:bodyPr/>
        <a:lstStyle/>
        <a:p>
          <a:r>
            <a:rPr lang="uk-UA" sz="1800" noProof="0" dirty="0" smtClean="0"/>
            <a:t>стимулювання агресивних станів (відомості про насилля, повстання тощо); спрямовані на провокування відповідних дій з боку адресата</a:t>
          </a:r>
          <a:endParaRPr lang="uk-UA" sz="1800" noProof="0" dirty="0"/>
        </a:p>
      </dgm:t>
    </dgm:pt>
    <dgm:pt modelId="{59394DA4-0184-4A7A-A41E-82CCC77D62FB}" type="parTrans" cxnId="{C0A65B95-78E0-496A-9BD5-3E34180D4147}">
      <dgm:prSet/>
      <dgm:spPr/>
      <dgm:t>
        <a:bodyPr/>
        <a:lstStyle/>
        <a:p>
          <a:endParaRPr lang="uk-UA"/>
        </a:p>
      </dgm:t>
    </dgm:pt>
    <dgm:pt modelId="{307D668C-4CD3-4B5E-884F-6972503345EC}" type="sibTrans" cxnId="{C0A65B95-78E0-496A-9BD5-3E34180D4147}">
      <dgm:prSet/>
      <dgm:spPr/>
      <dgm:t>
        <a:bodyPr/>
        <a:lstStyle/>
        <a:p>
          <a:endParaRPr lang="uk-UA"/>
        </a:p>
      </dgm:t>
    </dgm:pt>
    <dgm:pt modelId="{C9DC8FF1-15ED-4D12-A0B0-5D1B4D5B391C}">
      <dgm:prSet phldrT="[Текст]" custT="1"/>
      <dgm:spPr/>
      <dgm:t>
        <a:bodyPr/>
        <a:lstStyle/>
        <a:p>
          <a:r>
            <a:rPr lang="uk-UA" sz="2800" b="1" noProof="0" dirty="0" smtClean="0">
              <a:solidFill>
                <a:schemeClr val="tx1"/>
              </a:solidFill>
            </a:rPr>
            <a:t>агресивні чутки</a:t>
          </a:r>
          <a:endParaRPr lang="uk-UA" sz="2800" b="1" noProof="0" dirty="0">
            <a:solidFill>
              <a:schemeClr val="tx1"/>
            </a:solidFill>
          </a:endParaRPr>
        </a:p>
      </dgm:t>
    </dgm:pt>
    <dgm:pt modelId="{C7E91330-AAFD-42B0-AEC4-B34E89935FEC}" type="parTrans" cxnId="{5324FE9F-97D5-46A5-B208-F22259D2A81D}">
      <dgm:prSet/>
      <dgm:spPr/>
      <dgm:t>
        <a:bodyPr/>
        <a:lstStyle/>
        <a:p>
          <a:endParaRPr lang="uk-UA"/>
        </a:p>
      </dgm:t>
    </dgm:pt>
    <dgm:pt modelId="{F526A034-97D0-4C32-B53F-3A065FE1BB2B}" type="sibTrans" cxnId="{5324FE9F-97D5-46A5-B208-F22259D2A81D}">
      <dgm:prSet/>
      <dgm:spPr/>
      <dgm:t>
        <a:bodyPr/>
        <a:lstStyle/>
        <a:p>
          <a:endParaRPr lang="uk-UA"/>
        </a:p>
      </dgm:t>
    </dgm:pt>
    <dgm:pt modelId="{3B352DF3-CF83-4B0F-850B-EDF2DE764DB9}">
      <dgm:prSet phldrT="[Текст]" custT="1"/>
      <dgm:spPr/>
      <dgm:t>
        <a:bodyPr/>
        <a:lstStyle/>
        <a:p>
          <a:r>
            <a:rPr lang="uk-UA" sz="2800" b="1" noProof="0" dirty="0" smtClean="0">
              <a:solidFill>
                <a:schemeClr val="tx1"/>
              </a:solidFill>
            </a:rPr>
            <a:t>безглузді</a:t>
          </a:r>
          <a:endParaRPr lang="uk-UA" sz="2800" b="1" noProof="0" dirty="0">
            <a:solidFill>
              <a:schemeClr val="tx1"/>
            </a:solidFill>
          </a:endParaRPr>
        </a:p>
      </dgm:t>
    </dgm:pt>
    <dgm:pt modelId="{CA78D792-43D2-43BC-ACF9-E55F3C7E9931}" type="parTrans" cxnId="{E52D6BFF-B370-49D0-A08A-A038CFFEBE6F}">
      <dgm:prSet/>
      <dgm:spPr/>
      <dgm:t>
        <a:bodyPr/>
        <a:lstStyle/>
        <a:p>
          <a:endParaRPr lang="uk-UA"/>
        </a:p>
      </dgm:t>
    </dgm:pt>
    <dgm:pt modelId="{6F152AAE-5D1F-466C-B8CC-A6945A425DD8}" type="sibTrans" cxnId="{E52D6BFF-B370-49D0-A08A-A038CFFEBE6F}">
      <dgm:prSet/>
      <dgm:spPr/>
      <dgm:t>
        <a:bodyPr/>
        <a:lstStyle/>
        <a:p>
          <a:endParaRPr lang="uk-UA"/>
        </a:p>
      </dgm:t>
    </dgm:pt>
    <dgm:pt modelId="{4D548D3A-8363-42D3-8E8D-9CEB3CD600E7}" type="pres">
      <dgm:prSet presAssocID="{D9607517-7160-488E-A9A7-32D72D4F764E}" presName="Name0" presStyleCnt="0">
        <dgm:presLayoutVars>
          <dgm:dir/>
          <dgm:animLvl val="lvl"/>
          <dgm:resizeHandles val="exact"/>
        </dgm:presLayoutVars>
      </dgm:prSet>
      <dgm:spPr/>
    </dgm:pt>
    <dgm:pt modelId="{FFDEFEE8-6509-41AB-9A0A-9965BC7ED044}" type="pres">
      <dgm:prSet presAssocID="{F8EA781B-8C53-4080-A73B-3FE8600F8F93}" presName="linNode" presStyleCnt="0"/>
      <dgm:spPr/>
    </dgm:pt>
    <dgm:pt modelId="{FF7C2DCF-69FA-4F33-BBC8-B9B2056231BC}" type="pres">
      <dgm:prSet presAssocID="{F8EA781B-8C53-4080-A73B-3FE8600F8F93}" presName="parentText" presStyleLbl="node1" presStyleIdx="0" presStyleCnt="4" custLinFactNeighborX="-1876" custLinFactNeighborY="-235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6E203D1-C301-4BE5-A120-CF08C4D3CEFB}" type="pres">
      <dgm:prSet presAssocID="{F8EA781B-8C53-4080-A73B-3FE8600F8F93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148DAD6-8E02-47D6-90AC-FA28A29ED62B}" type="pres">
      <dgm:prSet presAssocID="{9D0DC4EF-6ACB-47E1-94D7-B6C5AB794769}" presName="sp" presStyleCnt="0"/>
      <dgm:spPr/>
    </dgm:pt>
    <dgm:pt modelId="{D59E5616-DB63-4C36-A1EE-2AE67DC0056F}" type="pres">
      <dgm:prSet presAssocID="{A5C9816B-214F-48EF-9070-7992A6A71276}" presName="linNode" presStyleCnt="0"/>
      <dgm:spPr/>
    </dgm:pt>
    <dgm:pt modelId="{F864F13F-7937-44DA-96F2-D159C84D1796}" type="pres">
      <dgm:prSet presAssocID="{A5C9816B-214F-48EF-9070-7992A6A71276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B06BE05-B369-4DF3-B218-ABA1EB1CE357}" type="pres">
      <dgm:prSet presAssocID="{A5C9816B-214F-48EF-9070-7992A6A71276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16B6358-E792-4DF8-8AC0-85417C2D0E7B}" type="pres">
      <dgm:prSet presAssocID="{C7F1A305-EF63-4E5C-8CC8-C2D73BEB3D79}" presName="sp" presStyleCnt="0"/>
      <dgm:spPr/>
    </dgm:pt>
    <dgm:pt modelId="{9335A819-2C61-4747-8E8B-8E5F4612AC77}" type="pres">
      <dgm:prSet presAssocID="{C9DC8FF1-15ED-4D12-A0B0-5D1B4D5B391C}" presName="linNode" presStyleCnt="0"/>
      <dgm:spPr/>
    </dgm:pt>
    <dgm:pt modelId="{0A5D3FD5-B133-4CFD-AE70-CCC571E2B2F4}" type="pres">
      <dgm:prSet presAssocID="{C9DC8FF1-15ED-4D12-A0B0-5D1B4D5B391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96E9542-CB5E-4FEE-8EAB-E6FE5BDC26AB}" type="pres">
      <dgm:prSet presAssocID="{C9DC8FF1-15ED-4D12-A0B0-5D1B4D5B391C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3BF4C88-424B-46B0-9805-19FF15583EE3}" type="pres">
      <dgm:prSet presAssocID="{F526A034-97D0-4C32-B53F-3A065FE1BB2B}" presName="sp" presStyleCnt="0"/>
      <dgm:spPr/>
    </dgm:pt>
    <dgm:pt modelId="{1191FB47-7A3D-4572-B4FF-0788CBB8ABCA}" type="pres">
      <dgm:prSet presAssocID="{3B352DF3-CF83-4B0F-850B-EDF2DE764DB9}" presName="linNode" presStyleCnt="0"/>
      <dgm:spPr/>
    </dgm:pt>
    <dgm:pt modelId="{EE3435DE-60DC-44C8-AC68-86D54D452C55}" type="pres">
      <dgm:prSet presAssocID="{3B352DF3-CF83-4B0F-850B-EDF2DE764DB9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F7A9059-C1B2-444F-9C73-62F519E4B04E}" type="presOf" srcId="{C9DC8FF1-15ED-4D12-A0B0-5D1B4D5B391C}" destId="{0A5D3FD5-B133-4CFD-AE70-CCC571E2B2F4}" srcOrd="0" destOrd="0" presId="urn:microsoft.com/office/officeart/2005/8/layout/vList5"/>
    <dgm:cxn modelId="{6CF53AE9-ED6E-477A-954E-2911D65B745C}" type="presOf" srcId="{F8EA781B-8C53-4080-A73B-3FE8600F8F93}" destId="{FF7C2DCF-69FA-4F33-BBC8-B9B2056231BC}" srcOrd="0" destOrd="0" presId="urn:microsoft.com/office/officeart/2005/8/layout/vList5"/>
    <dgm:cxn modelId="{F046CCAF-9A1F-4B83-B900-178BC4C1505B}" type="presOf" srcId="{A5C9816B-214F-48EF-9070-7992A6A71276}" destId="{F864F13F-7937-44DA-96F2-D159C84D1796}" srcOrd="0" destOrd="0" presId="urn:microsoft.com/office/officeart/2005/8/layout/vList5"/>
    <dgm:cxn modelId="{828AEF00-E0FA-4BD4-8767-8DAD0BF0696F}" srcId="{F8EA781B-8C53-4080-A73B-3FE8600F8F93}" destId="{D85B7B3D-43E5-43E1-AA02-BC901C548974}" srcOrd="0" destOrd="0" parTransId="{22463DEA-1CAF-4E44-BF70-3E424F61E868}" sibTransId="{C86E1063-0E58-485A-AF3E-9AB5540427CB}"/>
    <dgm:cxn modelId="{6CBC917C-448A-479E-BDA3-41C037EDB0D6}" type="presOf" srcId="{3B352DF3-CF83-4B0F-850B-EDF2DE764DB9}" destId="{EE3435DE-60DC-44C8-AC68-86D54D452C55}" srcOrd="0" destOrd="0" presId="urn:microsoft.com/office/officeart/2005/8/layout/vList5"/>
    <dgm:cxn modelId="{E52D6BFF-B370-49D0-A08A-A038CFFEBE6F}" srcId="{D9607517-7160-488E-A9A7-32D72D4F764E}" destId="{3B352DF3-CF83-4B0F-850B-EDF2DE764DB9}" srcOrd="3" destOrd="0" parTransId="{CA78D792-43D2-43BC-ACF9-E55F3C7E9931}" sibTransId="{6F152AAE-5D1F-466C-B8CC-A6945A425DD8}"/>
    <dgm:cxn modelId="{ECD81ECE-0041-4082-A3D1-AABD208319B3}" type="presOf" srcId="{D85B7B3D-43E5-43E1-AA02-BC901C548974}" destId="{86E203D1-C301-4BE5-A120-CF08C4D3CEFB}" srcOrd="0" destOrd="0" presId="urn:microsoft.com/office/officeart/2005/8/layout/vList5"/>
    <dgm:cxn modelId="{F49377FD-96B5-4BB9-88B5-1DE4D5826A67}" srcId="{A5C9816B-214F-48EF-9070-7992A6A71276}" destId="{CF6A426A-F8C1-456F-BC5C-E1D7016E529A}" srcOrd="0" destOrd="0" parTransId="{26F735AA-1E7B-44A7-A17D-0FF81BC2069C}" sibTransId="{CED8F945-68B6-4A80-9EF7-32126B851E23}"/>
    <dgm:cxn modelId="{371095E9-4827-450F-88D9-649A292F8F31}" type="presOf" srcId="{D9607517-7160-488E-A9A7-32D72D4F764E}" destId="{4D548D3A-8363-42D3-8E8D-9CEB3CD600E7}" srcOrd="0" destOrd="0" presId="urn:microsoft.com/office/officeart/2005/8/layout/vList5"/>
    <dgm:cxn modelId="{EF402F3F-34E7-43AF-9D21-6561C69089C3}" type="presOf" srcId="{CF6A426A-F8C1-456F-BC5C-E1D7016E529A}" destId="{8B06BE05-B369-4DF3-B218-ABA1EB1CE357}" srcOrd="0" destOrd="0" presId="urn:microsoft.com/office/officeart/2005/8/layout/vList5"/>
    <dgm:cxn modelId="{5324FE9F-97D5-46A5-B208-F22259D2A81D}" srcId="{D9607517-7160-488E-A9A7-32D72D4F764E}" destId="{C9DC8FF1-15ED-4D12-A0B0-5D1B4D5B391C}" srcOrd="2" destOrd="0" parTransId="{C7E91330-AAFD-42B0-AEC4-B34E89935FEC}" sibTransId="{F526A034-97D0-4C32-B53F-3A065FE1BB2B}"/>
    <dgm:cxn modelId="{8E43EF35-B50A-49F1-A0FD-4025DD40CB3B}" type="presOf" srcId="{962B12AE-A920-45FA-AC4B-DB4DA79342CC}" destId="{996E9542-CB5E-4FEE-8EAB-E6FE5BDC26AB}" srcOrd="0" destOrd="0" presId="urn:microsoft.com/office/officeart/2005/8/layout/vList5"/>
    <dgm:cxn modelId="{C0A65B95-78E0-496A-9BD5-3E34180D4147}" srcId="{C9DC8FF1-15ED-4D12-A0B0-5D1B4D5B391C}" destId="{962B12AE-A920-45FA-AC4B-DB4DA79342CC}" srcOrd="0" destOrd="0" parTransId="{59394DA4-0184-4A7A-A41E-82CCC77D62FB}" sibTransId="{307D668C-4CD3-4B5E-884F-6972503345EC}"/>
    <dgm:cxn modelId="{20AB070F-75BA-486C-9942-AFA6BDDC6941}" srcId="{D9607517-7160-488E-A9A7-32D72D4F764E}" destId="{F8EA781B-8C53-4080-A73B-3FE8600F8F93}" srcOrd="0" destOrd="0" parTransId="{EFF1FC33-AD03-4DE2-8213-26EAC310D05C}" sibTransId="{9D0DC4EF-6ACB-47E1-94D7-B6C5AB794769}"/>
    <dgm:cxn modelId="{22FC5A2D-466A-4B8D-A0E4-1F3921E9C13E}" srcId="{D9607517-7160-488E-A9A7-32D72D4F764E}" destId="{A5C9816B-214F-48EF-9070-7992A6A71276}" srcOrd="1" destOrd="0" parTransId="{2AFB9F54-14A1-428B-BD85-5B9E21FA5F17}" sibTransId="{C7F1A305-EF63-4E5C-8CC8-C2D73BEB3D79}"/>
    <dgm:cxn modelId="{5DBD4FCB-8DBD-4230-B5D5-7A0ECB62823C}" type="presParOf" srcId="{4D548D3A-8363-42D3-8E8D-9CEB3CD600E7}" destId="{FFDEFEE8-6509-41AB-9A0A-9965BC7ED044}" srcOrd="0" destOrd="0" presId="urn:microsoft.com/office/officeart/2005/8/layout/vList5"/>
    <dgm:cxn modelId="{33E901E6-1EDE-44A3-B618-D22EE8F0FF5C}" type="presParOf" srcId="{FFDEFEE8-6509-41AB-9A0A-9965BC7ED044}" destId="{FF7C2DCF-69FA-4F33-BBC8-B9B2056231BC}" srcOrd="0" destOrd="0" presId="urn:microsoft.com/office/officeart/2005/8/layout/vList5"/>
    <dgm:cxn modelId="{4640104E-4C50-4D8A-AE25-C33531DFC555}" type="presParOf" srcId="{FFDEFEE8-6509-41AB-9A0A-9965BC7ED044}" destId="{86E203D1-C301-4BE5-A120-CF08C4D3CEFB}" srcOrd="1" destOrd="0" presId="urn:microsoft.com/office/officeart/2005/8/layout/vList5"/>
    <dgm:cxn modelId="{9ADDDC92-0AB2-4FF1-AEC0-54C188351AD4}" type="presParOf" srcId="{4D548D3A-8363-42D3-8E8D-9CEB3CD600E7}" destId="{3148DAD6-8E02-47D6-90AC-FA28A29ED62B}" srcOrd="1" destOrd="0" presId="urn:microsoft.com/office/officeart/2005/8/layout/vList5"/>
    <dgm:cxn modelId="{D2B1D74E-24CD-418C-95A7-93FEB3F5A204}" type="presParOf" srcId="{4D548D3A-8363-42D3-8E8D-9CEB3CD600E7}" destId="{D59E5616-DB63-4C36-A1EE-2AE67DC0056F}" srcOrd="2" destOrd="0" presId="urn:microsoft.com/office/officeart/2005/8/layout/vList5"/>
    <dgm:cxn modelId="{59890978-536D-4E73-A145-F41C71BC3BE5}" type="presParOf" srcId="{D59E5616-DB63-4C36-A1EE-2AE67DC0056F}" destId="{F864F13F-7937-44DA-96F2-D159C84D1796}" srcOrd="0" destOrd="0" presId="urn:microsoft.com/office/officeart/2005/8/layout/vList5"/>
    <dgm:cxn modelId="{BE81288A-DD55-440E-ABC8-80EF13C5BCC8}" type="presParOf" srcId="{D59E5616-DB63-4C36-A1EE-2AE67DC0056F}" destId="{8B06BE05-B369-4DF3-B218-ABA1EB1CE357}" srcOrd="1" destOrd="0" presId="urn:microsoft.com/office/officeart/2005/8/layout/vList5"/>
    <dgm:cxn modelId="{7D802DFB-D73F-4CFA-BE11-4DEB942908AC}" type="presParOf" srcId="{4D548D3A-8363-42D3-8E8D-9CEB3CD600E7}" destId="{F16B6358-E792-4DF8-8AC0-85417C2D0E7B}" srcOrd="3" destOrd="0" presId="urn:microsoft.com/office/officeart/2005/8/layout/vList5"/>
    <dgm:cxn modelId="{9747D702-2A81-4BE3-9B9D-6982EB1F6A27}" type="presParOf" srcId="{4D548D3A-8363-42D3-8E8D-9CEB3CD600E7}" destId="{9335A819-2C61-4747-8E8B-8E5F4612AC77}" srcOrd="4" destOrd="0" presId="urn:microsoft.com/office/officeart/2005/8/layout/vList5"/>
    <dgm:cxn modelId="{6F01E2B6-FCC1-4B43-9C1E-29D8AFF65F55}" type="presParOf" srcId="{9335A819-2C61-4747-8E8B-8E5F4612AC77}" destId="{0A5D3FD5-B133-4CFD-AE70-CCC571E2B2F4}" srcOrd="0" destOrd="0" presId="urn:microsoft.com/office/officeart/2005/8/layout/vList5"/>
    <dgm:cxn modelId="{BC1A534F-D208-4F18-869D-34AEA15FC54F}" type="presParOf" srcId="{9335A819-2C61-4747-8E8B-8E5F4612AC77}" destId="{996E9542-CB5E-4FEE-8EAB-E6FE5BDC26AB}" srcOrd="1" destOrd="0" presId="urn:microsoft.com/office/officeart/2005/8/layout/vList5"/>
    <dgm:cxn modelId="{8F9C45FF-DE50-4BB1-80D4-615105C2853B}" type="presParOf" srcId="{4D548D3A-8363-42D3-8E8D-9CEB3CD600E7}" destId="{A3BF4C88-424B-46B0-9805-19FF15583EE3}" srcOrd="5" destOrd="0" presId="urn:microsoft.com/office/officeart/2005/8/layout/vList5"/>
    <dgm:cxn modelId="{250D68C3-E8BB-4DE8-B04F-B1C6BD20DAC0}" type="presParOf" srcId="{4D548D3A-8363-42D3-8E8D-9CEB3CD600E7}" destId="{1191FB47-7A3D-4572-B4FF-0788CBB8ABCA}" srcOrd="6" destOrd="0" presId="urn:microsoft.com/office/officeart/2005/8/layout/vList5"/>
    <dgm:cxn modelId="{B840B55E-83D9-46D2-A3E4-BCA7B95A42F6}" type="presParOf" srcId="{1191FB47-7A3D-4572-B4FF-0788CBB8ABCA}" destId="{EE3435DE-60DC-44C8-AC68-86D54D452C5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203D1-C301-4BE5-A120-CF08C4D3CEFB}">
      <dsp:nvSpPr>
        <dsp:cNvPr id="0" name=""/>
        <dsp:cNvSpPr/>
      </dsp:nvSpPr>
      <dsp:spPr>
        <a:xfrm rot="5400000">
          <a:off x="5636149" y="-2294736"/>
          <a:ext cx="913097" cy="57343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kern="1200" dirty="0" smtClean="0"/>
            <a:t>пропагандист створює власне джерело </a:t>
          </a:r>
          <a:r>
            <a:rPr lang="uk-UA" sz="1400" kern="1200" noProof="0" dirty="0" smtClean="0"/>
            <a:t>повідомлень, з якого надходять відомості. </a:t>
          </a:r>
          <a:endParaRPr lang="uk-UA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Адресат </a:t>
          </a:r>
          <a:r>
            <a:rPr lang="uk-UA" sz="1400" kern="1200" noProof="0" dirty="0" smtClean="0"/>
            <a:t>розглядає інформацію як таку, що була надана із доступного джерела, оскільки він не має доступу до оригіналу.</a:t>
          </a:r>
          <a:endParaRPr lang="uk-UA" sz="1400" kern="1200" noProof="0" dirty="0"/>
        </a:p>
      </dsp:txBody>
      <dsp:txXfrm rot="-5400000">
        <a:off x="3225546" y="160441"/>
        <a:ext cx="5689730" cy="823949"/>
      </dsp:txXfrm>
    </dsp:sp>
    <dsp:sp modelId="{FF7C2DCF-69FA-4F33-BBC8-B9B2056231BC}">
      <dsp:nvSpPr>
        <dsp:cNvPr id="0" name=""/>
        <dsp:cNvSpPr/>
      </dsp:nvSpPr>
      <dsp:spPr>
        <a:xfrm>
          <a:off x="0" y="1729"/>
          <a:ext cx="3225546" cy="1141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tx1"/>
              </a:solidFill>
            </a:rPr>
            <a:t>Модель викривленого джерела</a:t>
          </a:r>
          <a:endParaRPr lang="uk-UA" sz="2300" b="1" kern="1200" dirty="0">
            <a:solidFill>
              <a:schemeClr val="tx1"/>
            </a:solidFill>
          </a:endParaRPr>
        </a:p>
      </dsp:txBody>
      <dsp:txXfrm>
        <a:off x="55717" y="57446"/>
        <a:ext cx="3114112" cy="1029938"/>
      </dsp:txXfrm>
    </dsp:sp>
    <dsp:sp modelId="{AEAAA70C-7DC3-48EE-A1FC-0050E5EAB254}">
      <dsp:nvSpPr>
        <dsp:cNvPr id="0" name=""/>
        <dsp:cNvSpPr/>
      </dsp:nvSpPr>
      <dsp:spPr>
        <a:xfrm rot="5400000">
          <a:off x="5636149" y="-1096295"/>
          <a:ext cx="913097" cy="57343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пропагандист приховано розміщує оригінальне повідомлення у легітимному джерелі</a:t>
          </a:r>
          <a:endParaRPr lang="uk-UA" sz="1600" kern="1200" dirty="0"/>
        </a:p>
      </dsp:txBody>
      <dsp:txXfrm rot="-5400000">
        <a:off x="3225546" y="1358882"/>
        <a:ext cx="5689730" cy="823949"/>
      </dsp:txXfrm>
    </dsp:sp>
    <dsp:sp modelId="{79D084B5-7D4C-4AB1-9CEE-820B8A54CA2F}">
      <dsp:nvSpPr>
        <dsp:cNvPr id="0" name=""/>
        <dsp:cNvSpPr/>
      </dsp:nvSpPr>
      <dsp:spPr>
        <a:xfrm>
          <a:off x="0" y="1200170"/>
          <a:ext cx="3225546" cy="1141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tx1"/>
              </a:solidFill>
            </a:rPr>
            <a:t>Модель легітимізації джерела</a:t>
          </a:r>
          <a:endParaRPr lang="uk-UA" sz="2300" b="1" kern="1200" dirty="0">
            <a:solidFill>
              <a:schemeClr val="tx1"/>
            </a:solidFill>
          </a:endParaRPr>
        </a:p>
      </dsp:txBody>
      <dsp:txXfrm>
        <a:off x="55717" y="1255887"/>
        <a:ext cx="3114112" cy="1029938"/>
      </dsp:txXfrm>
    </dsp:sp>
    <dsp:sp modelId="{8B06BE05-B369-4DF3-B218-ABA1EB1CE357}">
      <dsp:nvSpPr>
        <dsp:cNvPr id="0" name=""/>
        <dsp:cNvSpPr/>
      </dsp:nvSpPr>
      <dsp:spPr>
        <a:xfrm rot="5400000">
          <a:off x="5636149" y="102145"/>
          <a:ext cx="913097" cy="57343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інформація надається при відсутності вказівок на джерело</a:t>
          </a:r>
          <a:endParaRPr lang="uk-UA" sz="1800" kern="1200" noProof="0" dirty="0"/>
        </a:p>
      </dsp:txBody>
      <dsp:txXfrm rot="-5400000">
        <a:off x="3225546" y="2557322"/>
        <a:ext cx="5689730" cy="823949"/>
      </dsp:txXfrm>
    </dsp:sp>
    <dsp:sp modelId="{F864F13F-7937-44DA-96F2-D159C84D1796}">
      <dsp:nvSpPr>
        <dsp:cNvPr id="0" name=""/>
        <dsp:cNvSpPr/>
      </dsp:nvSpPr>
      <dsp:spPr>
        <a:xfrm>
          <a:off x="0" y="2398611"/>
          <a:ext cx="3225546" cy="11413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tx1"/>
              </a:solidFill>
            </a:rPr>
            <a:t>Модель чуток</a:t>
          </a:r>
          <a:endParaRPr lang="uk-UA" sz="2300" b="1" kern="1200" dirty="0">
            <a:solidFill>
              <a:schemeClr val="tx1"/>
            </a:solidFill>
          </a:endParaRPr>
        </a:p>
      </dsp:txBody>
      <dsp:txXfrm>
        <a:off x="55717" y="2454328"/>
        <a:ext cx="3114112" cy="10299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D9D8C-348E-4CDF-8694-7704EA7F44C7}">
      <dsp:nvSpPr>
        <dsp:cNvPr id="0" name=""/>
        <dsp:cNvSpPr/>
      </dsp:nvSpPr>
      <dsp:spPr>
        <a:xfrm>
          <a:off x="2321077" y="515385"/>
          <a:ext cx="397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69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509219" y="558964"/>
        <a:ext cx="21414" cy="4282"/>
      </dsp:txXfrm>
    </dsp:sp>
    <dsp:sp modelId="{6C082214-58A0-4E92-A46A-9E8D281B534A}">
      <dsp:nvSpPr>
        <dsp:cNvPr id="0" name=""/>
        <dsp:cNvSpPr/>
      </dsp:nvSpPr>
      <dsp:spPr>
        <a:xfrm>
          <a:off x="460709" y="2455"/>
          <a:ext cx="1862168" cy="1117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noProof="0" dirty="0" smtClean="0"/>
            <a:t>ідеологія та мета пропагандистської кампанії</a:t>
          </a:r>
          <a:endParaRPr lang="uk-UA" sz="1500" kern="1200" noProof="0" dirty="0"/>
        </a:p>
      </dsp:txBody>
      <dsp:txXfrm>
        <a:off x="460709" y="2455"/>
        <a:ext cx="1862168" cy="1117300"/>
      </dsp:txXfrm>
    </dsp:sp>
    <dsp:sp modelId="{3AFB81CC-A71A-40BB-96EC-DF7EA9FCD06B}">
      <dsp:nvSpPr>
        <dsp:cNvPr id="0" name=""/>
        <dsp:cNvSpPr/>
      </dsp:nvSpPr>
      <dsp:spPr>
        <a:xfrm>
          <a:off x="4611544" y="515385"/>
          <a:ext cx="397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69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799686" y="558964"/>
        <a:ext cx="21414" cy="4282"/>
      </dsp:txXfrm>
    </dsp:sp>
    <dsp:sp modelId="{27F70552-6FDC-4F99-9F03-D08762FCAE0E}">
      <dsp:nvSpPr>
        <dsp:cNvPr id="0" name=""/>
        <dsp:cNvSpPr/>
      </dsp:nvSpPr>
      <dsp:spPr>
        <a:xfrm>
          <a:off x="2751176" y="2455"/>
          <a:ext cx="1862168" cy="1117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контекст</a:t>
          </a:r>
          <a:endParaRPr lang="uk-UA" sz="1500" kern="1200" dirty="0"/>
        </a:p>
      </dsp:txBody>
      <dsp:txXfrm>
        <a:off x="2751176" y="2455"/>
        <a:ext cx="1862168" cy="1117300"/>
      </dsp:txXfrm>
    </dsp:sp>
    <dsp:sp modelId="{EE06B1FF-6280-4BD2-8023-EB8F42CF0B53}">
      <dsp:nvSpPr>
        <dsp:cNvPr id="0" name=""/>
        <dsp:cNvSpPr/>
      </dsp:nvSpPr>
      <dsp:spPr>
        <a:xfrm>
          <a:off x="6902011" y="515385"/>
          <a:ext cx="397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69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7090153" y="558964"/>
        <a:ext cx="21414" cy="4282"/>
      </dsp:txXfrm>
    </dsp:sp>
    <dsp:sp modelId="{52D7D60E-6B27-4176-AAF4-FEB229D69A90}">
      <dsp:nvSpPr>
        <dsp:cNvPr id="0" name=""/>
        <dsp:cNvSpPr/>
      </dsp:nvSpPr>
      <dsp:spPr>
        <a:xfrm>
          <a:off x="5041643" y="2455"/>
          <a:ext cx="1862168" cy="1117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ідентифікація пропагандиста</a:t>
          </a:r>
          <a:endParaRPr lang="uk-UA" sz="1500" kern="1200" dirty="0"/>
        </a:p>
      </dsp:txBody>
      <dsp:txXfrm>
        <a:off x="5041643" y="2455"/>
        <a:ext cx="1862168" cy="1117300"/>
      </dsp:txXfrm>
    </dsp:sp>
    <dsp:sp modelId="{500A98A4-1BC8-479D-884A-62A9CD94A9E5}">
      <dsp:nvSpPr>
        <dsp:cNvPr id="0" name=""/>
        <dsp:cNvSpPr/>
      </dsp:nvSpPr>
      <dsp:spPr>
        <a:xfrm>
          <a:off x="1391793" y="1117956"/>
          <a:ext cx="6871400" cy="397698"/>
        </a:xfrm>
        <a:custGeom>
          <a:avLst/>
          <a:gdLst/>
          <a:ahLst/>
          <a:cxnLst/>
          <a:rect l="0" t="0" r="0" b="0"/>
          <a:pathLst>
            <a:path>
              <a:moveTo>
                <a:pt x="6871400" y="0"/>
              </a:moveTo>
              <a:lnTo>
                <a:pt x="6871400" y="215949"/>
              </a:lnTo>
              <a:lnTo>
                <a:pt x="0" y="215949"/>
              </a:lnTo>
              <a:lnTo>
                <a:pt x="0" y="39769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655375" y="1314664"/>
        <a:ext cx="344236" cy="4282"/>
      </dsp:txXfrm>
    </dsp:sp>
    <dsp:sp modelId="{A8FC1F95-AE56-4E13-B75A-FF79BA2A15DC}">
      <dsp:nvSpPr>
        <dsp:cNvPr id="0" name=""/>
        <dsp:cNvSpPr/>
      </dsp:nvSpPr>
      <dsp:spPr>
        <a:xfrm>
          <a:off x="7332110" y="2455"/>
          <a:ext cx="1862168" cy="1117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структура пропагандистської організації</a:t>
          </a:r>
          <a:endParaRPr lang="uk-UA" sz="1500" kern="1200" dirty="0"/>
        </a:p>
      </dsp:txBody>
      <dsp:txXfrm>
        <a:off x="7332110" y="2455"/>
        <a:ext cx="1862168" cy="1117300"/>
      </dsp:txXfrm>
    </dsp:sp>
    <dsp:sp modelId="{DE873882-A3E2-41E7-ADD0-2A3EEB99A05B}">
      <dsp:nvSpPr>
        <dsp:cNvPr id="0" name=""/>
        <dsp:cNvSpPr/>
      </dsp:nvSpPr>
      <dsp:spPr>
        <a:xfrm>
          <a:off x="2321077" y="2060985"/>
          <a:ext cx="397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69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509219" y="2104564"/>
        <a:ext cx="21414" cy="4282"/>
      </dsp:txXfrm>
    </dsp:sp>
    <dsp:sp modelId="{ED829953-B40D-4AEE-BA25-A3D8BD1B83E2}">
      <dsp:nvSpPr>
        <dsp:cNvPr id="0" name=""/>
        <dsp:cNvSpPr/>
      </dsp:nvSpPr>
      <dsp:spPr>
        <a:xfrm>
          <a:off x="460709" y="1548055"/>
          <a:ext cx="1862168" cy="1117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цільова аудиторія</a:t>
          </a:r>
          <a:endParaRPr lang="uk-UA" sz="1500" kern="1200" dirty="0"/>
        </a:p>
      </dsp:txBody>
      <dsp:txXfrm>
        <a:off x="460709" y="1548055"/>
        <a:ext cx="1862168" cy="1117300"/>
      </dsp:txXfrm>
    </dsp:sp>
    <dsp:sp modelId="{59D893B4-A990-4123-861E-A9CC86FBB755}">
      <dsp:nvSpPr>
        <dsp:cNvPr id="0" name=""/>
        <dsp:cNvSpPr/>
      </dsp:nvSpPr>
      <dsp:spPr>
        <a:xfrm>
          <a:off x="4611544" y="2060985"/>
          <a:ext cx="397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69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799686" y="2104564"/>
        <a:ext cx="21414" cy="4282"/>
      </dsp:txXfrm>
    </dsp:sp>
    <dsp:sp modelId="{D65F6CA7-9D07-4163-832C-15380E23337F}">
      <dsp:nvSpPr>
        <dsp:cNvPr id="0" name=""/>
        <dsp:cNvSpPr/>
      </dsp:nvSpPr>
      <dsp:spPr>
        <a:xfrm>
          <a:off x="2751176" y="1548055"/>
          <a:ext cx="1862168" cy="1117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noProof="0" dirty="0" smtClean="0"/>
            <a:t>техніка, що використовується </a:t>
          </a:r>
          <a:r>
            <a:rPr lang="ru-RU" sz="1500" kern="1200" dirty="0" smtClean="0"/>
            <a:t>у ЗМІ</a:t>
          </a:r>
          <a:endParaRPr lang="uk-UA" sz="1500" kern="1200" dirty="0"/>
        </a:p>
      </dsp:txBody>
      <dsp:txXfrm>
        <a:off x="2751176" y="1548055"/>
        <a:ext cx="1862168" cy="1117300"/>
      </dsp:txXfrm>
    </dsp:sp>
    <dsp:sp modelId="{FB30F841-D782-47AC-9397-DD46DAFD2D2B}">
      <dsp:nvSpPr>
        <dsp:cNvPr id="0" name=""/>
        <dsp:cNvSpPr/>
      </dsp:nvSpPr>
      <dsp:spPr>
        <a:xfrm>
          <a:off x="6902011" y="2060985"/>
          <a:ext cx="397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69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7090153" y="2104564"/>
        <a:ext cx="21414" cy="4282"/>
      </dsp:txXfrm>
    </dsp:sp>
    <dsp:sp modelId="{16672945-21AE-4ADC-B2A2-A9B1D1D6420A}">
      <dsp:nvSpPr>
        <dsp:cNvPr id="0" name=""/>
        <dsp:cNvSpPr/>
      </dsp:nvSpPr>
      <dsp:spPr>
        <a:xfrm>
          <a:off x="5041643" y="1548055"/>
          <a:ext cx="1862168" cy="1117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наявність спеціальної техніки</a:t>
          </a:r>
          <a:endParaRPr lang="uk-UA" sz="1500" kern="1200" dirty="0"/>
        </a:p>
      </dsp:txBody>
      <dsp:txXfrm>
        <a:off x="5041643" y="1548055"/>
        <a:ext cx="1862168" cy="1117300"/>
      </dsp:txXfrm>
    </dsp:sp>
    <dsp:sp modelId="{34F3789B-92C4-446E-8477-C15321788068}">
      <dsp:nvSpPr>
        <dsp:cNvPr id="0" name=""/>
        <dsp:cNvSpPr/>
      </dsp:nvSpPr>
      <dsp:spPr>
        <a:xfrm>
          <a:off x="1391793" y="2663555"/>
          <a:ext cx="6871400" cy="397698"/>
        </a:xfrm>
        <a:custGeom>
          <a:avLst/>
          <a:gdLst/>
          <a:ahLst/>
          <a:cxnLst/>
          <a:rect l="0" t="0" r="0" b="0"/>
          <a:pathLst>
            <a:path>
              <a:moveTo>
                <a:pt x="6871400" y="0"/>
              </a:moveTo>
              <a:lnTo>
                <a:pt x="6871400" y="215949"/>
              </a:lnTo>
              <a:lnTo>
                <a:pt x="0" y="215949"/>
              </a:lnTo>
              <a:lnTo>
                <a:pt x="0" y="39769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655375" y="2860263"/>
        <a:ext cx="344236" cy="4282"/>
      </dsp:txXfrm>
    </dsp:sp>
    <dsp:sp modelId="{65B6D1FC-B1C6-40F8-8BD4-86A9A5C9669D}">
      <dsp:nvSpPr>
        <dsp:cNvPr id="0" name=""/>
        <dsp:cNvSpPr/>
      </dsp:nvSpPr>
      <dsp:spPr>
        <a:xfrm>
          <a:off x="7332110" y="1548055"/>
          <a:ext cx="1862168" cy="1117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 реакція аудиторії на вплив</a:t>
          </a:r>
          <a:endParaRPr lang="uk-UA" sz="1500" kern="1200" dirty="0"/>
        </a:p>
      </dsp:txBody>
      <dsp:txXfrm>
        <a:off x="7332110" y="1548055"/>
        <a:ext cx="1862168" cy="1117300"/>
      </dsp:txXfrm>
    </dsp:sp>
    <dsp:sp modelId="{3FD3033D-0D15-4067-886E-03A7149CA488}">
      <dsp:nvSpPr>
        <dsp:cNvPr id="0" name=""/>
        <dsp:cNvSpPr/>
      </dsp:nvSpPr>
      <dsp:spPr>
        <a:xfrm>
          <a:off x="2321077" y="3606585"/>
          <a:ext cx="397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7698" y="4572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509219" y="3650163"/>
        <a:ext cx="21414" cy="4282"/>
      </dsp:txXfrm>
    </dsp:sp>
    <dsp:sp modelId="{27331B94-A86D-4BA1-B442-C4001E459252}">
      <dsp:nvSpPr>
        <dsp:cNvPr id="0" name=""/>
        <dsp:cNvSpPr/>
      </dsp:nvSpPr>
      <dsp:spPr>
        <a:xfrm>
          <a:off x="460709" y="3093654"/>
          <a:ext cx="1862168" cy="1117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контрпропаганда (якщо використовується)</a:t>
          </a:r>
          <a:endParaRPr lang="uk-UA" sz="1500" kern="1200" dirty="0"/>
        </a:p>
      </dsp:txBody>
      <dsp:txXfrm>
        <a:off x="460709" y="3093654"/>
        <a:ext cx="1862168" cy="1117300"/>
      </dsp:txXfrm>
    </dsp:sp>
    <dsp:sp modelId="{91CE68D4-C179-4B83-B167-BFCE3714C3C8}">
      <dsp:nvSpPr>
        <dsp:cNvPr id="0" name=""/>
        <dsp:cNvSpPr/>
      </dsp:nvSpPr>
      <dsp:spPr>
        <a:xfrm>
          <a:off x="2751176" y="3093654"/>
          <a:ext cx="1862168" cy="11173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ефект і оцінки</a:t>
          </a:r>
          <a:endParaRPr lang="uk-UA" sz="1500" kern="1200" dirty="0"/>
        </a:p>
      </dsp:txBody>
      <dsp:txXfrm>
        <a:off x="2751176" y="3093654"/>
        <a:ext cx="1862168" cy="11173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203D1-C301-4BE5-A120-CF08C4D3CEFB}">
      <dsp:nvSpPr>
        <dsp:cNvPr id="0" name=""/>
        <dsp:cNvSpPr/>
      </dsp:nvSpPr>
      <dsp:spPr>
        <a:xfrm rot="5400000">
          <a:off x="5751669" y="-2439094"/>
          <a:ext cx="682056" cy="57343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900" kern="1200" noProof="0" dirty="0" smtClean="0"/>
            <a:t>відображають актуальні потреби аудиторії </a:t>
          </a:r>
          <a:r>
            <a:rPr lang="ru-RU" sz="1900" kern="1200" dirty="0" smtClean="0"/>
            <a:t>(у ХІХ ст. – чутки про </a:t>
          </a:r>
          <a:r>
            <a:rPr lang="uk-UA" sz="1900" kern="1200" dirty="0" smtClean="0"/>
            <a:t>зникнення кріпосного права)</a:t>
          </a:r>
          <a:endParaRPr lang="uk-UA" sz="1900" kern="1200" noProof="0" dirty="0"/>
        </a:p>
      </dsp:txBody>
      <dsp:txXfrm rot="-5400000">
        <a:off x="3225546" y="120324"/>
        <a:ext cx="5701009" cy="615466"/>
      </dsp:txXfrm>
    </dsp:sp>
    <dsp:sp modelId="{FF7C2DCF-69FA-4F33-BBC8-B9B2056231BC}">
      <dsp:nvSpPr>
        <dsp:cNvPr id="0" name=""/>
        <dsp:cNvSpPr/>
      </dsp:nvSpPr>
      <dsp:spPr>
        <a:xfrm>
          <a:off x="0" y="0"/>
          <a:ext cx="3225546" cy="8525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/>
              </a:solidFill>
            </a:rPr>
            <a:t>чутки-бажання</a:t>
          </a:r>
          <a:endParaRPr lang="uk-UA" sz="2800" b="1" kern="1200" dirty="0">
            <a:solidFill>
              <a:schemeClr val="tx1"/>
            </a:solidFill>
          </a:endParaRPr>
        </a:p>
      </dsp:txBody>
      <dsp:txXfrm>
        <a:off x="41619" y="41619"/>
        <a:ext cx="3142308" cy="769332"/>
      </dsp:txXfrm>
    </dsp:sp>
    <dsp:sp modelId="{8B06BE05-B369-4DF3-B218-ABA1EB1CE357}">
      <dsp:nvSpPr>
        <dsp:cNvPr id="0" name=""/>
        <dsp:cNvSpPr/>
      </dsp:nvSpPr>
      <dsp:spPr>
        <a:xfrm rot="5400000">
          <a:off x="5751669" y="-1543895"/>
          <a:ext cx="682056" cy="57343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яскраво виражена негативна оцінка - виникають у періоди соціальної напруги (підвищення цін на продукти, голод тощо)</a:t>
          </a:r>
          <a:endParaRPr lang="uk-UA" sz="1800" kern="1200" noProof="0" dirty="0"/>
        </a:p>
      </dsp:txBody>
      <dsp:txXfrm rot="-5400000">
        <a:off x="3225546" y="1015523"/>
        <a:ext cx="5701009" cy="615466"/>
      </dsp:txXfrm>
    </dsp:sp>
    <dsp:sp modelId="{F864F13F-7937-44DA-96F2-D159C84D1796}">
      <dsp:nvSpPr>
        <dsp:cNvPr id="0" name=""/>
        <dsp:cNvSpPr/>
      </dsp:nvSpPr>
      <dsp:spPr>
        <a:xfrm>
          <a:off x="0" y="896971"/>
          <a:ext cx="3225546" cy="8525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1"/>
              </a:solidFill>
            </a:rPr>
            <a:t>лячні чутки</a:t>
          </a:r>
          <a:endParaRPr lang="uk-UA" sz="2800" b="1" kern="1200" dirty="0">
            <a:solidFill>
              <a:schemeClr val="tx1"/>
            </a:solidFill>
          </a:endParaRPr>
        </a:p>
      </dsp:txBody>
      <dsp:txXfrm>
        <a:off x="41619" y="938590"/>
        <a:ext cx="3142308" cy="769332"/>
      </dsp:txXfrm>
    </dsp:sp>
    <dsp:sp modelId="{996E9542-CB5E-4FEE-8EAB-E6FE5BDC26AB}">
      <dsp:nvSpPr>
        <dsp:cNvPr id="0" name=""/>
        <dsp:cNvSpPr/>
      </dsp:nvSpPr>
      <dsp:spPr>
        <a:xfrm rot="5400000">
          <a:off x="5751669" y="-648695"/>
          <a:ext cx="682056" cy="57343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стимулювання агресивних станів (відомості про насилля, повстання тощо); спрямовані на провокування відповідних дій з боку адресата</a:t>
          </a:r>
          <a:endParaRPr lang="uk-UA" sz="1800" kern="1200" noProof="0" dirty="0"/>
        </a:p>
      </dsp:txBody>
      <dsp:txXfrm rot="-5400000">
        <a:off x="3225546" y="1910723"/>
        <a:ext cx="5701009" cy="615466"/>
      </dsp:txXfrm>
    </dsp:sp>
    <dsp:sp modelId="{0A5D3FD5-B133-4CFD-AE70-CCC571E2B2F4}">
      <dsp:nvSpPr>
        <dsp:cNvPr id="0" name=""/>
        <dsp:cNvSpPr/>
      </dsp:nvSpPr>
      <dsp:spPr>
        <a:xfrm>
          <a:off x="0" y="1792170"/>
          <a:ext cx="3225546" cy="8525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noProof="0" dirty="0" smtClean="0">
              <a:solidFill>
                <a:schemeClr val="tx1"/>
              </a:solidFill>
            </a:rPr>
            <a:t>агресивні чутки</a:t>
          </a:r>
          <a:endParaRPr lang="uk-UA" sz="2800" b="1" kern="1200" noProof="0" dirty="0">
            <a:solidFill>
              <a:schemeClr val="tx1"/>
            </a:solidFill>
          </a:endParaRPr>
        </a:p>
      </dsp:txBody>
      <dsp:txXfrm>
        <a:off x="41619" y="1833789"/>
        <a:ext cx="3142308" cy="769332"/>
      </dsp:txXfrm>
    </dsp:sp>
    <dsp:sp modelId="{EE3435DE-60DC-44C8-AC68-86D54D452C55}">
      <dsp:nvSpPr>
        <dsp:cNvPr id="0" name=""/>
        <dsp:cNvSpPr/>
      </dsp:nvSpPr>
      <dsp:spPr>
        <a:xfrm>
          <a:off x="0" y="2687369"/>
          <a:ext cx="3225546" cy="8525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noProof="0" dirty="0" smtClean="0">
              <a:solidFill>
                <a:schemeClr val="tx1"/>
              </a:solidFill>
            </a:rPr>
            <a:t>безглузді</a:t>
          </a:r>
          <a:endParaRPr lang="uk-UA" sz="2800" b="1" kern="1200" noProof="0" dirty="0">
            <a:solidFill>
              <a:schemeClr val="tx1"/>
            </a:solidFill>
          </a:endParaRPr>
        </a:p>
      </dsp:txBody>
      <dsp:txXfrm>
        <a:off x="41619" y="2728988"/>
        <a:ext cx="3142308" cy="769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>
            <a:extLst>
              <a:ext uri="{FF2B5EF4-FFF2-40B4-BE49-F238E27FC236}">
                <a16:creationId xmlns="" xmlns:a16="http://schemas.microsoft.com/office/drawing/2014/main" id="{D56268A4-B555-72BE-6160-318763ECAA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D44DBA-D665-923B-A38C-C68A9C039E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9183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64">
            <a:extLst>
              <a:ext uri="{FF2B5EF4-FFF2-40B4-BE49-F238E27FC236}">
                <a16:creationId xmlns="" xmlns:a16="http://schemas.microsoft.com/office/drawing/2014/main" id="{7C62E1FE-8CAE-1FE1-6A91-DFE7F1D8708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anchor="ctr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4428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7">
            <a:extLst>
              <a:ext uri="{FF2B5EF4-FFF2-40B4-BE49-F238E27FC236}">
                <a16:creationId xmlns="" xmlns:a16="http://schemas.microsoft.com/office/drawing/2014/main" id="{32B61A96-5F36-8895-B920-FC12FD76DC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774BC39-6D56-474E-28BE-99260516AB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685800">
              <a:spcBef>
                <a:spcPts val="600"/>
              </a:spcBef>
              <a:spcAft>
                <a:spcPts val="600"/>
              </a:spcAft>
              <a:defRPr sz="1800"/>
            </a:lvl2pPr>
            <a:lvl3pPr marL="1143000">
              <a:spcBef>
                <a:spcPts val="600"/>
              </a:spcBef>
              <a:spcAft>
                <a:spcPts val="600"/>
              </a:spcAft>
              <a:defRPr sz="1800"/>
            </a:lvl3pPr>
            <a:lvl4pPr marL="1600200">
              <a:spcBef>
                <a:spcPts val="600"/>
              </a:spcBef>
              <a:spcAft>
                <a:spcPts val="600"/>
              </a:spcAft>
              <a:defRPr sz="1800"/>
            </a:lvl4pPr>
            <a:lvl5pPr marL="20574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7453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4">
            <a:extLst>
              <a:ext uri="{FF2B5EF4-FFF2-40B4-BE49-F238E27FC236}">
                <a16:creationId xmlns="" xmlns:a16="http://schemas.microsoft.com/office/drawing/2014/main" id="{55E792AE-CF37-9DD8-2703-49480775F0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Вставка таблицы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33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3">
            <a:extLst>
              <a:ext uri="{FF2B5EF4-FFF2-40B4-BE49-F238E27FC236}">
                <a16:creationId xmlns="" xmlns:a16="http://schemas.microsoft.com/office/drawing/2014/main" id="{A1BB4149-7987-3EF4-952D-2271B4DD8A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7B335AD-7A4B-841B-52BC-8FF32D99D7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anchor="b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2909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8">
            <a:extLst>
              <a:ext uri="{FF2B5EF4-FFF2-40B4-BE49-F238E27FC236}">
                <a16:creationId xmlns="" xmlns:a16="http://schemas.microsoft.com/office/drawing/2014/main" id="{31550E6E-10D6-E75A-F6B1-8800DAC2CB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anchor="t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47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="" xmlns:a16="http://schemas.microsoft.com/office/drawing/2014/main" id="{61F88592-24FD-96EC-ADB3-C0B7682DF9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anchor="ctr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648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13">
            <a:extLst>
              <a:ext uri="{FF2B5EF4-FFF2-40B4-BE49-F238E27FC236}">
                <a16:creationId xmlns="" xmlns:a16="http://schemas.microsoft.com/office/drawing/2014/main" id="{BD017017-3234-8C24-B9FC-80FB1120D1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226FA8-C264-7189-EEA0-526400907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480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7">
            <a:extLst>
              <a:ext uri="{FF2B5EF4-FFF2-40B4-BE49-F238E27FC236}">
                <a16:creationId xmlns="" xmlns:a16="http://schemas.microsoft.com/office/drawing/2014/main" id="{28B211FD-99D2-B373-669F-6E0F8E5B33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4079EDA-1B98-E3C1-23AD-7FB6F39FE2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0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5">
            <a:extLst>
              <a:ext uri="{FF2B5EF4-FFF2-40B4-BE49-F238E27FC236}">
                <a16:creationId xmlns="" xmlns:a16="http://schemas.microsoft.com/office/drawing/2014/main" id="{236F3DDC-7FF8-F6A3-16EA-A01E7F7953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le 33">
            <a:extLst>
              <a:ext uri="{FF2B5EF4-FFF2-40B4-BE49-F238E27FC236}">
                <a16:creationId xmlns="" xmlns:a16="http://schemas.microsoft.com/office/drawing/2014/main" id="{E728EBB2-9164-AC06-6682-9505D88F95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742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>
            <a:extLst>
              <a:ext uri="{FF2B5EF4-FFF2-40B4-BE49-F238E27FC236}">
                <a16:creationId xmlns="" xmlns:a16="http://schemas.microsoft.com/office/drawing/2014/main" id="{540E5FCC-3981-FB51-F0ED-B8BAB5C45A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BCE2C9E-7BC3-0EB6-EBE4-26EE33A1F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062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44">
            <a:extLst>
              <a:ext uri="{FF2B5EF4-FFF2-40B4-BE49-F238E27FC236}">
                <a16:creationId xmlns="" xmlns:a16="http://schemas.microsoft.com/office/drawing/2014/main" id="{07AB38AA-85DC-3DF3-4ED4-B78FB670FF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F2DD44F-3200-BF06-94F9-C6A07EAD76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anchor="b" anchorCtr="0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 sz="1800"/>
            </a:lvl4pPr>
            <a:lvl5pPr marL="1600200"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581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>
            <a:extLst>
              <a:ext uri="{FF2B5EF4-FFF2-40B4-BE49-F238E27FC236}">
                <a16:creationId xmlns="" xmlns:a16="http://schemas.microsoft.com/office/drawing/2014/main" id="{F1219773-33FA-E4F9-4EAE-0764613F62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2817C37-9292-1CF3-6529-DEF7174273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>
            <a:noAutofit/>
          </a:bodyPr>
          <a:lstStyle>
            <a:lvl1pPr marL="0" indent="0" algn="l">
              <a:spcAft>
                <a:spcPts val="100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607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smtClean="0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76168-FB9C-4F9F-8FD5-7A76E2AAEA2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684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/>
              <a:t>Аналіз чуток і пропаганди.</a:t>
            </a:r>
          </a:p>
        </p:txBody>
      </p:sp>
    </p:spTree>
    <p:extLst>
      <p:ext uri="{BB962C8B-B14F-4D97-AF65-F5344CB8AC3E}">
        <p14:creationId xmlns:p14="http://schemas.microsoft.com/office/powerpoint/2010/main" val="1224981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914399"/>
            <a:ext cx="9144000" cy="5172635"/>
          </a:xfrm>
        </p:spPr>
        <p:txBody>
          <a:bodyPr/>
          <a:lstStyle/>
          <a:p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4.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 будь-яку пропагандистську кампанію або ІПСО та 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 узагальнений опис за схемою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Г.Джоветт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uk-UA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В.О’Доннелл</a:t>
            </a:r>
            <a: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ідеологія та мета пропагандистської кампанії;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  контекст;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  ідентифікація  пропагандиста;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структура пропагандистської організації;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цільова аудиторія;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техніка, що використовується у ЗМІ;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наявність спеціальної техніки;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реакція аудиторії на вплив;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контрпропаганда (якщо використовується);</a:t>
            </a:r>
            <a:b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 ефект і оцінки.  </a:t>
            </a:r>
            <a:r>
              <a:rPr lang="uk-UA" sz="1800" dirty="0"/>
              <a:t/>
            </a:r>
            <a:br>
              <a:rPr lang="uk-UA" sz="1800" dirty="0"/>
            </a:b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 бути як політичні кампанії, так і позитивна пропаганда: розвиток донорства, безпека водіїв, </a:t>
            </a:r>
            <a:r>
              <a:rPr lang="uk-UA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антитабачна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кампанія, антиалкогольна кампанія, кампанія з популяризації регулярних медичних </a:t>
            </a:r>
            <a:r>
              <a:rPr lang="uk-UA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обстужувань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створення інклюзивного середовища, ведення здорового способу життя, захист та збереження природних ресурсів, придбання «зелених» </a:t>
            </a:r>
            <a:r>
              <a:rPr lang="uk-UA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товірів</a:t>
            </a:r>
            <a: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енергозбереження та ін.</a:t>
            </a:r>
            <a:br>
              <a:rPr lang="uk-U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5778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Як би ви визначили сутність понять «чутки» та «пропаганда»?</a:t>
            </a:r>
            <a:br>
              <a:rPr lang="uk-UA" dirty="0" smtClean="0"/>
            </a:br>
            <a:r>
              <a:rPr lang="uk-UA" dirty="0" smtClean="0"/>
              <a:t>В чому між ними різниця?</a:t>
            </a:r>
            <a:endParaRPr lang="uk-UA" dirty="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r="13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1673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6757" y="1148616"/>
            <a:ext cx="5656419" cy="4463290"/>
          </a:xfrm>
        </p:spPr>
        <p:txBody>
          <a:bodyPr/>
          <a:lstStyle/>
          <a:p>
            <a:r>
              <a:rPr lang="uk-UA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систематичне розповсюдження фактів, аргументів, чуток та інших</a:t>
            </a:r>
            <a:b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відомостей, у тому числі й хибних з метою впливу на громадську думку.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400" dirty="0"/>
          </a:p>
        </p:txBody>
      </p:sp>
    </p:spTree>
    <p:extLst>
      <p:ext uri="{BB962C8B-B14F-4D97-AF65-F5344CB8AC3E}">
        <p14:creationId xmlns:p14="http://schemas.microsoft.com/office/powerpoint/2010/main" val="3709631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Моделі пропагандистської комунікації: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935780844"/>
              </p:ext>
            </p:extLst>
          </p:nvPr>
        </p:nvGraphicFramePr>
        <p:xfrm>
          <a:off x="1616075" y="2257425"/>
          <a:ext cx="8959850" cy="3541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9198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598" y="995425"/>
            <a:ext cx="8958805" cy="519610"/>
          </a:xfrm>
        </p:spPr>
        <p:txBody>
          <a:bodyPr/>
          <a:lstStyle/>
          <a:p>
            <a:r>
              <a:rPr lang="uk-UA" sz="2500" b="1" dirty="0" err="1" smtClean="0"/>
              <a:t>Г.Джоветт</a:t>
            </a:r>
            <a:r>
              <a:rPr lang="uk-UA" sz="2500" b="1" dirty="0" smtClean="0"/>
              <a:t> та </a:t>
            </a:r>
            <a:r>
              <a:rPr lang="uk-UA" sz="2500" b="1" dirty="0" err="1" smtClean="0"/>
              <a:t>В.О’Доннелл</a:t>
            </a:r>
            <a:r>
              <a:rPr lang="uk-UA" sz="2500" b="1" dirty="0" smtClean="0"/>
              <a:t> – схема аналізу пропаганди:</a:t>
            </a:r>
            <a:endParaRPr lang="uk-UA" sz="2500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1063066924"/>
              </p:ext>
            </p:extLst>
          </p:nvPr>
        </p:nvGraphicFramePr>
        <p:xfrm>
          <a:off x="1268506" y="1640540"/>
          <a:ext cx="9654988" cy="4213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864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uk-UA" sz="2500" b="1" dirty="0" smtClean="0"/>
              <a:t>Техніки, що забезпечують підвищення ефективності пропаганди:</a:t>
            </a:r>
            <a:br>
              <a:rPr lang="uk-UA" sz="2500" b="1" dirty="0" smtClean="0"/>
            </a:br>
            <a:r>
              <a:rPr lang="ru-RU" sz="2500" b="1" dirty="0"/>
              <a:t/>
            </a:r>
            <a:br>
              <a:rPr lang="ru-RU" sz="2500" b="1" dirty="0"/>
            </a:br>
            <a:r>
              <a:rPr lang="uk-UA" sz="2500" dirty="0" smtClean="0"/>
              <a:t>1) «дозування» негативних та позитивних оцінок;</a:t>
            </a:r>
            <a:br>
              <a:rPr lang="uk-UA" sz="2500" dirty="0" smtClean="0"/>
            </a:br>
            <a:r>
              <a:rPr lang="uk-UA" sz="2500" dirty="0" smtClean="0"/>
              <a:t/>
            </a:r>
            <a:br>
              <a:rPr lang="uk-UA" sz="2500" dirty="0" smtClean="0"/>
            </a:br>
            <a:r>
              <a:rPr lang="uk-UA" sz="2500" dirty="0" smtClean="0"/>
              <a:t>2) введення порівняння;</a:t>
            </a:r>
            <a:br>
              <a:rPr lang="uk-UA" sz="2500" dirty="0" smtClean="0"/>
            </a:br>
            <a:r>
              <a:rPr lang="uk-UA" sz="2500" dirty="0" smtClean="0"/>
              <a:t/>
            </a:r>
            <a:br>
              <a:rPr lang="uk-UA" sz="2500" dirty="0" smtClean="0"/>
            </a:br>
            <a:r>
              <a:rPr lang="uk-UA" sz="2500" dirty="0" smtClean="0"/>
              <a:t>3) тенденційний підбір фактів.</a:t>
            </a:r>
            <a:endParaRPr lang="uk-UA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r="185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067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24283" y="1148038"/>
            <a:ext cx="5038164" cy="4714880"/>
          </a:xfrm>
        </p:spPr>
        <p:txBody>
          <a:bodyPr/>
          <a:lstStyle/>
          <a:p>
            <a:pPr algn="ctr"/>
            <a:r>
              <a:rPr lang="uk-UA" sz="2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Чутки</a:t>
            </a:r>
            <a:r>
              <a:rPr lang="uk-UA" sz="2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непідтверджена, недостовірна інформація, що </a:t>
            </a:r>
            <a:r>
              <a:rPr lang="uk-UA" sz="2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викликає зацікавленість </a:t>
            </a:r>
            <a:r>
              <a:rPr lang="uk-UA" sz="2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 адресатів</a:t>
            </a:r>
            <a:r>
              <a:rPr lang="uk-UA" sz="2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uk-UA" sz="2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Чутки</a:t>
            </a:r>
            <a:r>
              <a:rPr lang="uk-UA" sz="2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є розповсюдженою формою комунікації, ЗМІ – не завжди здатні </a:t>
            </a:r>
            <a:r>
              <a:rPr lang="uk-UA" sz="26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оперативно</a:t>
            </a:r>
            <a:r>
              <a:rPr lang="uk-UA" sz="2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призупинити </a:t>
            </a:r>
            <a:r>
              <a:rPr lang="uk-UA" sz="2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їх розповсюдження.</a:t>
            </a:r>
          </a:p>
          <a:p>
            <a:pPr algn="ctr"/>
            <a:r>
              <a:rPr lang="uk-UA" sz="2600" i="1" u="sng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Виникають в інформаційному вакуумі для створення інтерпретації подій.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0" b="14390"/>
          <a:stretch>
            <a:fillRect/>
          </a:stretch>
        </p:blipFill>
        <p:spPr>
          <a:xfrm>
            <a:off x="1329545" y="1148037"/>
            <a:ext cx="4425796" cy="4609824"/>
          </a:xfrm>
        </p:spPr>
      </p:pic>
    </p:spTree>
    <p:extLst>
      <p:ext uri="{BB962C8B-B14F-4D97-AF65-F5344CB8AC3E}">
        <p14:creationId xmlns:p14="http://schemas.microsoft.com/office/powerpoint/2010/main" val="3173084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8259" y="798653"/>
            <a:ext cx="6101106" cy="5289630"/>
          </a:xfrm>
        </p:spPr>
        <p:txBody>
          <a:bodyPr/>
          <a:lstStyle/>
          <a:p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Характерні риси:</a:t>
            </a:r>
            <a:b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000" dirty="0" smtClean="0"/>
              <a:t> </a:t>
            </a:r>
            <a:r>
              <a:rPr lang="ru-RU" sz="2000" dirty="0"/>
              <a:t>1) </a:t>
            </a:r>
            <a:r>
              <a:rPr lang="uk-UA" sz="2000" b="1" dirty="0" smtClean="0"/>
              <a:t>однократне відтворення </a:t>
            </a:r>
            <a:r>
              <a:rPr lang="uk-UA" sz="2000" dirty="0" smtClean="0"/>
              <a:t>(двічі одній людині не повідомляється)</a:t>
            </a:r>
            <a:br>
              <a:rPr lang="uk-UA" sz="2000" dirty="0" smtClean="0"/>
            </a:br>
            <a:r>
              <a:rPr lang="uk-UA" sz="2000" dirty="0" smtClean="0"/>
              <a:t>2) </a:t>
            </a:r>
            <a:r>
              <a:rPr lang="uk-UA" sz="2000" b="1" dirty="0" err="1" smtClean="0"/>
              <a:t>самотрансляція</a:t>
            </a:r>
            <a:r>
              <a:rPr lang="uk-UA" sz="2000" dirty="0" smtClean="0"/>
              <a:t> (адресат перетворюється на джерело інформації);</a:t>
            </a:r>
            <a:br>
              <a:rPr lang="uk-UA" sz="2000" dirty="0" smtClean="0"/>
            </a:br>
            <a:r>
              <a:rPr lang="uk-UA" sz="2000" dirty="0" smtClean="0"/>
              <a:t>3) </a:t>
            </a:r>
            <a:r>
              <a:rPr lang="uk-UA" sz="2000" b="1" dirty="0" smtClean="0"/>
              <a:t>відсутність</a:t>
            </a:r>
            <a:r>
              <a:rPr lang="uk-UA" sz="2000" dirty="0" smtClean="0"/>
              <a:t> необхідності у використання </a:t>
            </a:r>
            <a:r>
              <a:rPr lang="uk-UA" sz="2000" b="1" dirty="0" smtClean="0"/>
              <a:t>додаткових зусиль </a:t>
            </a:r>
            <a:r>
              <a:rPr lang="uk-UA" sz="2000" dirty="0" smtClean="0"/>
              <a:t>та умов;</a:t>
            </a:r>
            <a:br>
              <a:rPr lang="uk-UA" sz="2000" dirty="0" smtClean="0"/>
            </a:br>
            <a:r>
              <a:rPr lang="uk-UA" sz="2000" dirty="0" smtClean="0"/>
              <a:t>4) ефект </a:t>
            </a:r>
            <a:r>
              <a:rPr lang="uk-UA" sz="2000" b="1" dirty="0" smtClean="0"/>
              <a:t>психологічного полегшення </a:t>
            </a:r>
            <a:r>
              <a:rPr lang="uk-UA" sz="2000" dirty="0" smtClean="0"/>
              <a:t>при передачі чуток іншим;</a:t>
            </a:r>
            <a:br>
              <a:rPr lang="uk-UA" sz="2000" dirty="0" smtClean="0"/>
            </a:br>
            <a:r>
              <a:rPr lang="uk-UA" sz="2000" dirty="0" smtClean="0"/>
              <a:t>5) </a:t>
            </a:r>
            <a:r>
              <a:rPr lang="uk-UA" sz="2000" b="1" dirty="0" smtClean="0"/>
              <a:t>усна форма </a:t>
            </a:r>
            <a:r>
              <a:rPr lang="uk-UA" sz="2000" dirty="0" smtClean="0"/>
              <a:t>(не належить до писемної комунікації) – єдине виключення становить</a:t>
            </a:r>
            <a:br>
              <a:rPr lang="uk-UA" sz="2000" dirty="0" smtClean="0"/>
            </a:br>
            <a:r>
              <a:rPr lang="uk-UA" sz="2000" dirty="0" smtClean="0"/>
              <a:t>мемуарна література;</a:t>
            </a:r>
            <a:br>
              <a:rPr lang="uk-UA" sz="2000" dirty="0" smtClean="0"/>
            </a:br>
            <a:r>
              <a:rPr lang="uk-UA" sz="2000" dirty="0" smtClean="0"/>
              <a:t>6) </a:t>
            </a:r>
            <a:r>
              <a:rPr lang="uk-UA" sz="2000" b="1" dirty="0" smtClean="0"/>
              <a:t>персоніфікація</a:t>
            </a:r>
            <a:r>
              <a:rPr lang="uk-UA" sz="2000" dirty="0" smtClean="0"/>
              <a:t> – концентрація навкруги певного кола осіб</a:t>
            </a:r>
            <a:r>
              <a:rPr lang="ru-RU" sz="2000" dirty="0" smtClean="0"/>
              <a:t>;</a:t>
            </a:r>
            <a:r>
              <a:rPr lang="ru-RU" sz="2800" i="1" dirty="0"/>
              <a:t/>
            </a:r>
            <a:br>
              <a:rPr lang="ru-RU" sz="2800" i="1" dirty="0"/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r="13001"/>
          <a:stretch>
            <a:fillRect/>
          </a:stretch>
        </p:blipFill>
        <p:spPr>
          <a:xfrm>
            <a:off x="7332663" y="787400"/>
            <a:ext cx="3917950" cy="4787900"/>
          </a:xfrm>
        </p:spPr>
      </p:pic>
    </p:spTree>
    <p:extLst>
      <p:ext uri="{BB962C8B-B14F-4D97-AF65-F5344CB8AC3E}">
        <p14:creationId xmlns:p14="http://schemas.microsoft.com/office/powerpoint/2010/main" val="3307228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Типи чуток</a:t>
            </a:r>
            <a:endParaRPr lang="uk-UA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141501678"/>
              </p:ext>
            </p:extLst>
          </p:nvPr>
        </p:nvGraphicFramePr>
        <p:xfrm>
          <a:off x="1616075" y="2257425"/>
          <a:ext cx="8959850" cy="3541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42840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10081922_Win32_SL_V4" id="{CCBED28E-3218-45D8-920F-A2D91CCE8680}" vid="{A1C6549C-A185-4AC8-97B3-DFFFA73555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(2)</Template>
  <TotalTime>129</TotalTime>
  <Words>243</Words>
  <Application>Microsoft Office PowerPoint</Application>
  <PresentationFormat>Широкоэкранный</PresentationFormat>
  <Paragraphs>36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Quire Sans Pro Light</vt:lpstr>
      <vt:lpstr>Times New Roman</vt:lpstr>
      <vt:lpstr>Tisa Offc Serif Pro</vt:lpstr>
      <vt:lpstr>Custom</vt:lpstr>
      <vt:lpstr>Аналіз чуток і пропаганди.</vt:lpstr>
      <vt:lpstr>Як би ви визначили сутність понять «чутки» та «пропаганда»? В чому між ними різниця?</vt:lpstr>
      <vt:lpstr>Пропаганда – систематичне розповсюдження фактів, аргументів, чуток та інших відомостей, у тому числі й хибних з метою впливу на громадську думку. </vt:lpstr>
      <vt:lpstr>Моделі пропагандистської комунікації:</vt:lpstr>
      <vt:lpstr>Г.Джоветт та В.О’Доннелл – схема аналізу пропаганди:</vt:lpstr>
      <vt:lpstr>Техніки, що забезпечують підвищення ефективності пропаганди:  1) «дозування» негативних та позитивних оцінок;  2) введення порівняння;  3) тенденційний підбір фактів.</vt:lpstr>
      <vt:lpstr>Презентация PowerPoint</vt:lpstr>
      <vt:lpstr>Характерні риси:   1) однократне відтворення (двічі одній людині не повідомляється) 2) самотрансляція (адресат перетворюється на джерело інформації); 3) відсутність необхідності у використання додаткових зусиль та умов; 4) ефект психологічного полегшення при передачі чуток іншим; 5) усна форма (не належить до писемної комунікації) – єдине виключення становить мемуарна література; 6) персоніфікація – концентрація навкруги певного кола осіб;  </vt:lpstr>
      <vt:lpstr>Типи чуток</vt:lpstr>
      <vt:lpstr>    Завдання 4. Обрати будь-яку пропагандистську кампанію або ІПСО та зробити узагальнений опис за схемою Г.Джоветт та В.О’Доннелл:  1) ідеологія та мета пропагандистської кампанії; 2)  контекст; 3)  ідентифікація  пропагандиста; 4) структура пропагандистської організації; 5) цільова аудиторія; 6) техніка, що використовується у ЗМІ; 7) наявність спеціальної техніки; 8) реакція аудиторії на вплив; 9) контрпропаганда (якщо використовується); 10) ефект і оцінки.    Це можуть бути як політичні кампанії, так і позитивна пропаганда: розвиток донорства, безпека водіїв, антитабачна кампанія, антиалкогольна кампанія, кампанія з популяризації регулярних медичних обстужувань, створення інклюзивного середовища, ведення здорового способу життя, захист та збереження природних ресурсів, придбання «зелених» товірів, енергозбереження та ін.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 до курсу «Надійність соціологічної інформації»</dc:title>
  <dc:creator>Dell Latitude E5580</dc:creator>
  <cp:lastModifiedBy>Dell Latitude E5580</cp:lastModifiedBy>
  <cp:revision>18</cp:revision>
  <dcterms:created xsi:type="dcterms:W3CDTF">2025-02-03T08:46:17Z</dcterms:created>
  <dcterms:modified xsi:type="dcterms:W3CDTF">2025-02-03T10:55:34Z</dcterms:modified>
</cp:coreProperties>
</file>