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stya\Desktop\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34" y="-32853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2500306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токсичність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організмі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stya\Desktop\57775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2428868"/>
            <a:ext cx="67151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        Дякую за увагу!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stya\Desktop\57775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285852" y="-3169082"/>
            <a:ext cx="6643734" cy="947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lang="uk-UA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lang="uk-UA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endParaRPr lang="uk-UA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75" algn="l"/>
              </a:tabLst>
            </a:pPr>
            <a:r>
              <a:rPr lang="uk-UA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ивченням впливу на живі організми  яких займається екологічна токсикологія, яка розглядає його як мінімум у трьох аспектах: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Доля токсину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навколишньому середовищу (дуже важливо знати чи буде він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“похований”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або почне мігрувати у біосфері).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Накопичення, перетворення і знезараження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(детоксикація) токсину, які здійснюються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компоненентами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біосфери.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9048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Дія токсину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клітини, тканини, органи і системи організму, а також на популяції і суспільства організмів (біоценози).</a:t>
            </a:r>
            <a:r>
              <a:rPr lang="uk-UA" sz="2000" dirty="0" smtClean="0"/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Штучно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синтезуємі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людиною речовини (пестициди, фреони, діоксини тощо) визначають поняттям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“ксенобіотики”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тобто чужі для життя), багато з яких мають природні аналоги. Основна відмінність тих та інших складається в об’ємах потрапляння до навколишнього середовища і часу життя в ньому.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4875" algn="l"/>
              </a:tabLst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stya\Desktop\57775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3" y="906084"/>
            <a:ext cx="82153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762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Токсини бувають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широкого та вузького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спектра дії, яке в свою чергу може бути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прямим або не прямим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6762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Прямий принцип дії властивий деяким фосфорорганічним пестицидам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ФОП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– карбофос,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паратіон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метилнітрофос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фосфамід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тощо, які здатні зв’язувати і безповоротно дезактивувати 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інгібітувати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фермент холін естеразу, який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“керує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роботою”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медіатору - 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ацетілхоліна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(переносник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імпульса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від однієї нервової клітини до іншої), і тим самим діє на пряме ураження організму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C:\Users\Nastya\Desktop\karbofos_30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2306989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 descr="C:\Users\Nastya\Desktop\0_16172_c6b30263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813351"/>
            <a:ext cx="3036902" cy="3044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C:\Users\Nastya\Desktop\Fufanon_100_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357562"/>
            <a:ext cx="3000396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stya\Desktop\57775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48551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76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біоти токсичними є не тільки проміжні і кінцеві продукти метаболізму, але й їх екскременти.</a:t>
            </a:r>
          </a:p>
          <a:p>
            <a:pPr marL="0" marR="0" lvl="0" indent="676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один організм не може існувати у власних відходах. На практиці це враховується в біотехнологіях, які пов’язані з отриманням високої біомаси у обмеженому об’ємі на обмеженій  території, а саме: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334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забезпечення життєздатності організмів, які культивуються у промислових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біореакторах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з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культурального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середовища постійно видаляють продукти їх життєдіяльності (в одних випадках – це антибіотики, в інших - амінокислоти, вітаміни, гормони тощо).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1334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профілактики добре відомого аграріям явища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“ґрунтостомлення”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використовується система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сівообороту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яка попереджує накопичення у ґрунті біологічно активних речовин, яке виникає при тривалому веденні однієї і тієї ж монокультури на одному й тому ж полі.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промисловому рибництві (тобто при щільних і зверх щільних посадках риби) для забезпечення необхідної якості водного середовища в ставках, басейнах та садках, утворюють необхідний водообмін, який забезпечує зниження концентрації водорозчинних метаболітів і екскрементів риби.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stya\Desktop\57775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532049"/>
            <a:ext cx="72866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Молекулярні структури клітини, які безпосередньо атакуються токсинами, називають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рецепторами або мішенями.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залежності від рівня порушення, які виникають у цих структурах (в першу чергу </a:t>
            </a:r>
            <a:r>
              <a:rPr kumimoji="0" lang="uk-UA" sz="2400" b="0" i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–зміни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будови, блокування найважливіших ферментів тощо) під впливом шкідливих речовин, ці порушення можуть бути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зворотними та не зворотними.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Первинна взаємодія токсину з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біосубстратом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клітини – це механізм його дії, а все наступні явища, які забезпечені цим механізмом, складають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токсичний ефект 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який є стогом взаємодії деструктивних процесів, що викликані токсином і відповідних (захисних) реакцій організму на інтоксикацію (отруєння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stya\Desktop\57775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211610"/>
            <a:ext cx="800105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Токсичний ефект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злежить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від багатьох факторів, але в першу чергу, від: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1.хімічної будові токсину,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яка визначає спосіб проникнення його в клітину, розподілу та накопичення в органах та тканинах, від хімічної будови залежить не тільки активність (тобто здатність вступати в реакцію), але й ступінь виведення токсину  з клітини (організму).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2.найбільш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повільною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елементарною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стадією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ферментативних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реакціях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лімітує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отруєння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детоксикації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першу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кисню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інтенсивність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УФ-опромінювання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забруднення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розігрується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сценарій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токсину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прояв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токсичного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шляхом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токсичної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4.біологічні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фізіологічні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характеристики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голодування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сезонних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astya\Desktop\D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2998767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Nastya\Desktop\350_content_p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286257"/>
            <a:ext cx="2928958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Nastya\Desktop\Pesticide_Utilisation-Pixanews.com-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286256"/>
            <a:ext cx="2857520" cy="2571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stya\Desktop\57775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81439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Під дозою розуміють загальну кількість токсину, яка досягла місця впливу (тобто від тих структур та органів, де він викликає токсичний ефект) і визначає наступний стан організму (клітини).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токсином,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самого токсичного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“доза”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дорівнюється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” тому,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находженні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підвищеною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концентрацією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токсичної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буває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інколи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отриману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дозу,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казати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токсину в тканинах  та органах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момент.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Nastya\Desktop\grib-10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714752"/>
            <a:ext cx="5357850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stya\Desktop\57775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500043"/>
            <a:ext cx="8143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Таким чином, спостерігаємо концентрація забруднювача у зовнішньому середовищі дозволяє оцінити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тільки його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потенційну токсичність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 той час, як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фактична токсичність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залежить від багатьох факторів, в тому числі від форми його знаходження в навколишньому середовищу, а тому використання терміну концентрація правомочне тільки у тих випадках, коли мова йде про діючі концентрації забруднювача, які можуть бути охарактеризовані як метаболічні, пригнічувані та летальні концентрації.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Nastya\Desktop\image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857628"/>
            <a:ext cx="614366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Nastya\Desktop\577751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71480"/>
            <a:ext cx="8429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Метаболічна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забруднювачу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включитись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яких-небудь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негативних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Гнітюча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забруднювача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обміну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Летальна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смертельного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миттєво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короткий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проміжок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часом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час контакту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токсином.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токсини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призводить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парадоксального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частковому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зниженню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токсичного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збільшенні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строку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токсину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концентраційні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пороговим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принципом,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проявляється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того,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досягне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початок токсичного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32325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897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Nastya</dc:creator>
  <cp:lastModifiedBy>user</cp:lastModifiedBy>
  <cp:revision>13</cp:revision>
  <dcterms:created xsi:type="dcterms:W3CDTF">2017-03-14T16:03:40Z</dcterms:created>
  <dcterms:modified xsi:type="dcterms:W3CDTF">2018-08-23T10:04:04Z</dcterms:modified>
</cp:coreProperties>
</file>