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442" r:id="rId2"/>
    <p:sldId id="414" r:id="rId3"/>
    <p:sldId id="430" r:id="rId4"/>
    <p:sldId id="432" r:id="rId5"/>
    <p:sldId id="433" r:id="rId6"/>
    <p:sldId id="440" r:id="rId7"/>
    <p:sldId id="441" r:id="rId8"/>
    <p:sldId id="434" r:id="rId9"/>
    <p:sldId id="435" r:id="rId10"/>
    <p:sldId id="436" r:id="rId11"/>
    <p:sldId id="439"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5DDF1"/>
    <a:srgbClr val="C0C0C0"/>
    <a:srgbClr val="D6FAFE"/>
    <a:srgbClr val="F2F6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63" d="100"/>
          <a:sy n="63" d="100"/>
        </p:scale>
        <p:origin x="105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D71C23-B004-4A72-97CF-E5ACDBDF584A}" type="datetimeFigureOut">
              <a:rPr lang="ru-RU" smtClean="0"/>
              <a:pPr/>
              <a:t>27.01.2023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2FE2D0-4B57-496D-A3A3-DD270755E10D}" type="slidenum">
              <a:rPr lang="ru-RU" smtClean="0"/>
              <a:pPr/>
              <a:t>‹#›</a:t>
            </a:fld>
            <a:endParaRPr lang="ru-RU"/>
          </a:p>
        </p:txBody>
      </p:sp>
    </p:spTree>
    <p:extLst>
      <p:ext uri="{BB962C8B-B14F-4D97-AF65-F5344CB8AC3E}">
        <p14:creationId xmlns:p14="http://schemas.microsoft.com/office/powerpoint/2010/main" val="300795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6D2FE2D0-4B57-496D-A3A3-DD270755E10D}" type="slidenum">
              <a:rPr lang="ru-RU" smtClean="0"/>
              <a:pPr/>
              <a:t>4</a:t>
            </a:fld>
            <a:endParaRPr lang="ru-RU"/>
          </a:p>
        </p:txBody>
      </p:sp>
    </p:spTree>
    <p:extLst>
      <p:ext uri="{BB962C8B-B14F-4D97-AF65-F5344CB8AC3E}">
        <p14:creationId xmlns:p14="http://schemas.microsoft.com/office/powerpoint/2010/main" val="1222402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10CC22-793B-44D5-924B-22554D0A24E1}" type="slidenum">
              <a:rPr lang="uk-UA" smtClean="0"/>
              <a:pPr/>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transition spd="med">
    <p:newsflash/>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10CC22-793B-44D5-924B-22554D0A24E1}" type="slidenum">
              <a:rPr lang="uk-UA" smtClean="0"/>
              <a:pPr/>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transition spd="med">
    <p:newsflash/>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C10CC22-793B-44D5-924B-22554D0A24E1}" type="slidenum">
              <a:rPr lang="uk-UA" smtClean="0"/>
              <a:pPr/>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transition spd="med">
    <p:newsflash/>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C10CC22-793B-44D5-924B-22554D0A24E1}" type="slidenum">
              <a:rPr lang="uk-UA" smtClean="0"/>
              <a:pPr/>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transition spd="med">
    <p:newsflash/>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C10CC22-793B-44D5-924B-22554D0A24E1}" type="slidenum">
              <a:rPr lang="uk-UA" smtClean="0"/>
              <a:pPr/>
              <a:t>‹#›</a:t>
            </a:fld>
            <a:endParaRPr lang="uk-UA"/>
          </a:p>
        </p:txBody>
      </p:sp>
    </p:spTree>
  </p:cSld>
  <p:clrMapOvr>
    <a:masterClrMapping/>
  </p:clrMapOvr>
  <p:transition spd="med">
    <p:newsflash/>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3543FDD-0A9C-40F8-9A02-36F130D1E086}" type="datetimeFigureOut">
              <a:rPr lang="uk-UA" smtClean="0"/>
              <a:pPr/>
              <a:t>27.01.2023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C10CC22-793B-44D5-924B-22554D0A24E1}" type="slidenum">
              <a:rPr lang="uk-UA" smtClean="0"/>
              <a:pPr/>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transition spd="med">
    <p:newsflash/>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3543FDD-0A9C-40F8-9A02-36F130D1E086}" type="datetimeFigureOut">
              <a:rPr lang="uk-UA" smtClean="0"/>
              <a:pPr/>
              <a:t>27.01.2023</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C10CC22-793B-44D5-924B-22554D0A24E1}"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newsflash/>
    <p:sndAc>
      <p:stSnd>
        <p:snd r:embed="rId13" name="chimes.wav"/>
      </p:stSnd>
    </p:sndAc>
  </p:transition>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254%D0%BA/96-%D0%B2%D1%80"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zakon.rada.gov.ua/laws/show/254%D0%BA/96-%D0%B2%D1%80"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zakon.rada.gov.ua/laws/show/254%D0%BA/96-%D0%B2%D1%80#n4856" TargetMode="External"/><Relationship Id="rId3" Type="http://schemas.openxmlformats.org/officeDocument/2006/relationships/hyperlink" Target="https://zakon.rada.gov.ua/laws/show/254%D0%BA/96-%D0%B2%D1%80#n4680" TargetMode="External"/><Relationship Id="rId7" Type="http://schemas.openxmlformats.org/officeDocument/2006/relationships/hyperlink" Target="https://zakon.rada.gov.ua/laws/show/254%D0%BA/96-%D0%B2%D1%80"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s://zakon.rada.gov.ua/laws/show/254%D0%BA/96-%D0%B2%D1%80#n4938" TargetMode="External"/><Relationship Id="rId5" Type="http://schemas.openxmlformats.org/officeDocument/2006/relationships/hyperlink" Target="https://zakon.rada.gov.ua/laws/show/254%D0%BA/96-%D0%B2%D1%80#n4936" TargetMode="External"/><Relationship Id="rId4" Type="http://schemas.openxmlformats.org/officeDocument/2006/relationships/hyperlink" Target="https://zakon.rada.gov.ua/laws/show/254%D0%BA/96-%D0%B2%D1%80#n4925" TargetMode="Externa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254%D0%BA/96-%D0%B2%D1%80"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209D6E7C-A4F1-4EF5-B4E5-A20A03A1A4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6" y="1086787"/>
            <a:ext cx="9144000" cy="5771213"/>
          </a:xfrm>
          <a:prstGeom prst="rect">
            <a:avLst/>
          </a:prstGeom>
        </p:spPr>
      </p:pic>
      <p:sp>
        <p:nvSpPr>
          <p:cNvPr id="8" name="Прямоугольник 7">
            <a:extLst>
              <a:ext uri="{FF2B5EF4-FFF2-40B4-BE49-F238E27FC236}">
                <a16:creationId xmlns:a16="http://schemas.microsoft.com/office/drawing/2014/main" id="{ADE08D5D-9C02-47D5-BC95-8FFA3DF2C407}"/>
              </a:ext>
            </a:extLst>
          </p:cNvPr>
          <p:cNvSpPr/>
          <p:nvPr/>
        </p:nvSpPr>
        <p:spPr>
          <a:xfrm>
            <a:off x="0" y="0"/>
            <a:ext cx="9148936" cy="1086787"/>
          </a:xfrm>
          <a:prstGeom prst="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uk-UA" sz="3600" b="1" i="1" dirty="0">
                <a:solidFill>
                  <a:srgbClr val="002060"/>
                </a:solidFill>
              </a:rPr>
              <a:t>Конституційна юстиція в Україні</a:t>
            </a:r>
          </a:p>
        </p:txBody>
      </p:sp>
    </p:spTree>
    <p:extLst>
      <p:ext uri="{BB962C8B-B14F-4D97-AF65-F5344CB8AC3E}">
        <p14:creationId xmlns:p14="http://schemas.microsoft.com/office/powerpoint/2010/main" val="3683082022"/>
      </p:ext>
    </p:extLst>
  </p:cSld>
  <p:clrMapOvr>
    <a:masterClrMapping/>
  </p:clrMapOvr>
  <p:transition spd="med">
    <p:newsflash/>
    <p:sndAc>
      <p:stSnd>
        <p:snd r:embed="rId2" name="chimes.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88640"/>
            <a:ext cx="6264696"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Припинення</a:t>
            </a:r>
            <a:r>
              <a:rPr lang="ru-RU" dirty="0"/>
              <a:t> </a:t>
            </a:r>
            <a:r>
              <a:rPr lang="ru-RU" dirty="0" err="1"/>
              <a:t>повноважень</a:t>
            </a:r>
            <a:r>
              <a:rPr lang="ru-RU" dirty="0"/>
              <a:t> </a:t>
            </a:r>
            <a:r>
              <a:rPr lang="ru-RU" dirty="0" err="1"/>
              <a:t>судді</a:t>
            </a:r>
            <a:r>
              <a:rPr lang="ru-RU" dirty="0"/>
              <a:t> </a:t>
            </a:r>
            <a:r>
              <a:rPr lang="ru-RU" dirty="0" err="1"/>
              <a:t>Конституційного</a:t>
            </a:r>
            <a:r>
              <a:rPr lang="ru-RU" dirty="0"/>
              <a:t> Суду</a:t>
            </a:r>
            <a:endParaRPr lang="uk-UA" dirty="0"/>
          </a:p>
        </p:txBody>
      </p:sp>
      <p:sp>
        <p:nvSpPr>
          <p:cNvPr id="3" name="Прямоугольник 2"/>
          <p:cNvSpPr/>
          <p:nvPr/>
        </p:nvSpPr>
        <p:spPr>
          <a:xfrm>
            <a:off x="179512" y="1412776"/>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закінчення строку його повноважень</a:t>
            </a:r>
          </a:p>
        </p:txBody>
      </p:sp>
      <p:sp>
        <p:nvSpPr>
          <p:cNvPr id="4" name="Прямоугольник 3"/>
          <p:cNvSpPr/>
          <p:nvPr/>
        </p:nvSpPr>
        <p:spPr>
          <a:xfrm>
            <a:off x="179512" y="2420888"/>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досягнення ним сімдесяти років</a:t>
            </a:r>
          </a:p>
        </p:txBody>
      </p:sp>
      <p:sp>
        <p:nvSpPr>
          <p:cNvPr id="5" name="Прямоугольник 4"/>
          <p:cNvSpPr/>
          <p:nvPr/>
        </p:nvSpPr>
        <p:spPr>
          <a:xfrm>
            <a:off x="181033" y="3501008"/>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ctr"/>
            <a:r>
              <a:rPr lang="uk-UA" dirty="0"/>
              <a:t>припинення громадянства України або набуття ним громадянства іншої держави</a:t>
            </a:r>
          </a:p>
        </p:txBody>
      </p:sp>
      <p:sp>
        <p:nvSpPr>
          <p:cNvPr id="6" name="Прямоугольник 5"/>
          <p:cNvSpPr/>
          <p:nvPr/>
        </p:nvSpPr>
        <p:spPr>
          <a:xfrm>
            <a:off x="5220072" y="1412776"/>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uk-UA" dirty="0"/>
              <a:t>набрання законної сили рішенням суду про визнання його безвісно відсутнім або оголошення померлим, визнання недієздатним або обмежено дієздатним</a:t>
            </a:r>
          </a:p>
        </p:txBody>
      </p:sp>
      <p:sp>
        <p:nvSpPr>
          <p:cNvPr id="7" name="Прямоугольник 6"/>
          <p:cNvSpPr/>
          <p:nvPr/>
        </p:nvSpPr>
        <p:spPr>
          <a:xfrm>
            <a:off x="5220072" y="2420888"/>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набрання</a:t>
            </a:r>
            <a:r>
              <a:rPr lang="ru-RU" dirty="0"/>
              <a:t> </a:t>
            </a:r>
            <a:r>
              <a:rPr lang="ru-RU" dirty="0" err="1"/>
              <a:t>законної</a:t>
            </a:r>
            <a:r>
              <a:rPr lang="ru-RU" dirty="0"/>
              <a:t> </a:t>
            </a:r>
            <a:r>
              <a:rPr lang="ru-RU" dirty="0" err="1"/>
              <a:t>сили</a:t>
            </a:r>
            <a:r>
              <a:rPr lang="ru-RU" dirty="0"/>
              <a:t> </a:t>
            </a:r>
            <a:r>
              <a:rPr lang="ru-RU" dirty="0" err="1"/>
              <a:t>обвинувальним</a:t>
            </a:r>
            <a:r>
              <a:rPr lang="ru-RU" dirty="0"/>
              <a:t> </a:t>
            </a:r>
            <a:r>
              <a:rPr lang="ru-RU" dirty="0" err="1"/>
              <a:t>вироком</a:t>
            </a:r>
            <a:r>
              <a:rPr lang="ru-RU" dirty="0"/>
              <a:t> </a:t>
            </a:r>
            <a:r>
              <a:rPr lang="ru-RU" dirty="0" err="1"/>
              <a:t>щодо</a:t>
            </a:r>
            <a:r>
              <a:rPr lang="ru-RU" dirty="0"/>
              <a:t> </a:t>
            </a:r>
            <a:r>
              <a:rPr lang="ru-RU" dirty="0" err="1"/>
              <a:t>нього</a:t>
            </a:r>
            <a:r>
              <a:rPr lang="ru-RU" dirty="0"/>
              <a:t> за </a:t>
            </a:r>
            <a:r>
              <a:rPr lang="ru-RU" dirty="0" err="1"/>
              <a:t>вчинення</a:t>
            </a:r>
            <a:r>
              <a:rPr lang="ru-RU" dirty="0"/>
              <a:t> ним </a:t>
            </a:r>
            <a:r>
              <a:rPr lang="ru-RU" dirty="0" err="1"/>
              <a:t>злочину</a:t>
            </a:r>
            <a:endParaRPr lang="uk-UA" dirty="0"/>
          </a:p>
        </p:txBody>
      </p:sp>
      <p:sp>
        <p:nvSpPr>
          <p:cNvPr id="8" name="Прямоугольник 7"/>
          <p:cNvSpPr/>
          <p:nvPr/>
        </p:nvSpPr>
        <p:spPr>
          <a:xfrm>
            <a:off x="5221593" y="3501008"/>
            <a:ext cx="352839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смерті</a:t>
            </a:r>
          </a:p>
        </p:txBody>
      </p:sp>
      <p:cxnSp>
        <p:nvCxnSpPr>
          <p:cNvPr id="10" name="Прямая со стрелкой 9"/>
          <p:cNvCxnSpPr>
            <a:stCxn id="2" idx="2"/>
            <a:endCxn id="3" idx="3"/>
          </p:cNvCxnSpPr>
          <p:nvPr/>
        </p:nvCxnSpPr>
        <p:spPr>
          <a:xfrm flipH="1">
            <a:off x="3707904" y="908720"/>
            <a:ext cx="900100"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2" idx="2"/>
            <a:endCxn id="4" idx="3"/>
          </p:cNvCxnSpPr>
          <p:nvPr/>
        </p:nvCxnSpPr>
        <p:spPr>
          <a:xfrm flipH="1">
            <a:off x="3707904" y="908720"/>
            <a:ext cx="900100" cy="1908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2" idx="2"/>
            <a:endCxn id="5" idx="3"/>
          </p:cNvCxnSpPr>
          <p:nvPr/>
        </p:nvCxnSpPr>
        <p:spPr>
          <a:xfrm flipH="1">
            <a:off x="3709425" y="908720"/>
            <a:ext cx="898579" cy="2988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2" idx="2"/>
            <a:endCxn id="6" idx="1"/>
          </p:cNvCxnSpPr>
          <p:nvPr/>
        </p:nvCxnSpPr>
        <p:spPr>
          <a:xfrm>
            <a:off x="4608004" y="908720"/>
            <a:ext cx="612068" cy="9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2" idx="2"/>
            <a:endCxn id="7" idx="1"/>
          </p:cNvCxnSpPr>
          <p:nvPr/>
        </p:nvCxnSpPr>
        <p:spPr>
          <a:xfrm>
            <a:off x="4608004" y="908720"/>
            <a:ext cx="612068" cy="19082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2" idx="2"/>
            <a:endCxn id="8" idx="1"/>
          </p:cNvCxnSpPr>
          <p:nvPr/>
        </p:nvCxnSpPr>
        <p:spPr>
          <a:xfrm>
            <a:off x="4608004" y="908720"/>
            <a:ext cx="613589" cy="29883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416372"/>
      </p:ext>
    </p:extLst>
  </p:cSld>
  <p:clrMapOvr>
    <a:masterClrMapping/>
  </p:clrMapOvr>
  <p:transition spd="med">
    <p:newsflash/>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260648"/>
            <a:ext cx="6624736"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Підставами</a:t>
            </a:r>
            <a:r>
              <a:rPr lang="ru-RU" dirty="0"/>
              <a:t> для </a:t>
            </a:r>
            <a:r>
              <a:rPr lang="ru-RU" dirty="0" err="1"/>
              <a:t>звільнення</a:t>
            </a:r>
            <a:r>
              <a:rPr lang="ru-RU" dirty="0"/>
              <a:t> </a:t>
            </a:r>
            <a:r>
              <a:rPr lang="ru-RU" dirty="0" err="1"/>
              <a:t>судді</a:t>
            </a:r>
            <a:r>
              <a:rPr lang="ru-RU" dirty="0"/>
              <a:t> </a:t>
            </a:r>
            <a:r>
              <a:rPr lang="ru-RU" dirty="0" err="1"/>
              <a:t>Конституційного</a:t>
            </a:r>
            <a:r>
              <a:rPr lang="ru-RU" dirty="0"/>
              <a:t> Суду з посади є:</a:t>
            </a:r>
            <a:endParaRPr lang="uk-UA" dirty="0"/>
          </a:p>
        </p:txBody>
      </p:sp>
      <p:sp>
        <p:nvSpPr>
          <p:cNvPr id="3" name="Прямоугольник 2"/>
          <p:cNvSpPr/>
          <p:nvPr/>
        </p:nvSpPr>
        <p:spPr>
          <a:xfrm>
            <a:off x="179512" y="1700808"/>
            <a:ext cx="4176464" cy="25202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uk-UA" dirty="0"/>
              <a:t>неспроможність виконувати свої повноваження за станом здоров’я, що підтверджується медичним висновком, який надає медична комісія, створена центральним органом виконавчої влади, що забезпечує формування та реалізує державну політику у сфері охорони здоров’я, за зверненням Голови Суду, а в разі його відсутності - заступника Голови Суду, а в разі відсутності обох - Судді, який виконує обов’язки Голови Суду</a:t>
            </a:r>
          </a:p>
        </p:txBody>
      </p:sp>
      <p:sp>
        <p:nvSpPr>
          <p:cNvPr id="5" name="Прямоугольник 4"/>
          <p:cNvSpPr/>
          <p:nvPr/>
        </p:nvSpPr>
        <p:spPr>
          <a:xfrm>
            <a:off x="4739297" y="1696498"/>
            <a:ext cx="4176464" cy="374872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uk-UA" dirty="0"/>
              <a:t>порушення ним вимог щодо несумісності. Питання порушення Суддею вимог щодо несумісності розглядається на спеціальному пленарному засіданні Суду за наявності висновку постійної комісії з питань регламенту та етики Суду. У разі підтвердження наявності обставин, що свідчать про порушення Суддею вимог щодо несумісності, Суддю попереджають про необхідність усунення таких обставин упродовж строку, встановленого Судом. Якщо Суддя не усунув обставин, що свідчать про порушення вимог несумісності, упродовж строку, встановленого Судом, Суд ухвалює рішення про його звільнення;</a:t>
            </a:r>
          </a:p>
        </p:txBody>
      </p:sp>
      <p:sp>
        <p:nvSpPr>
          <p:cNvPr id="6" name="Прямоугольник 5"/>
          <p:cNvSpPr/>
          <p:nvPr/>
        </p:nvSpPr>
        <p:spPr>
          <a:xfrm>
            <a:off x="4803243" y="5877272"/>
            <a:ext cx="4176464" cy="86409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a:t>подання</a:t>
            </a:r>
            <a:r>
              <a:rPr lang="ru-RU" dirty="0"/>
              <a:t> ним заяви про </a:t>
            </a:r>
            <a:r>
              <a:rPr lang="ru-RU" dirty="0" err="1"/>
              <a:t>відставку</a:t>
            </a:r>
            <a:r>
              <a:rPr lang="ru-RU" dirty="0"/>
              <a:t> </a:t>
            </a:r>
            <a:r>
              <a:rPr lang="ru-RU" dirty="0" err="1"/>
              <a:t>або</a:t>
            </a:r>
            <a:r>
              <a:rPr lang="ru-RU" dirty="0"/>
              <a:t> про </a:t>
            </a:r>
            <a:r>
              <a:rPr lang="ru-RU" dirty="0" err="1"/>
              <a:t>звільнення</a:t>
            </a:r>
            <a:r>
              <a:rPr lang="ru-RU" dirty="0"/>
              <a:t> з посади за </a:t>
            </a:r>
            <a:r>
              <a:rPr lang="ru-RU" dirty="0" err="1"/>
              <a:t>власним</a:t>
            </a:r>
            <a:r>
              <a:rPr lang="ru-RU" dirty="0"/>
              <a:t> </a:t>
            </a:r>
            <a:r>
              <a:rPr lang="ru-RU" dirty="0" err="1"/>
              <a:t>бажанням</a:t>
            </a:r>
            <a:r>
              <a:rPr lang="ru-RU" dirty="0"/>
              <a:t>.</a:t>
            </a:r>
            <a:endParaRPr lang="uk-UA" dirty="0"/>
          </a:p>
        </p:txBody>
      </p:sp>
      <p:sp>
        <p:nvSpPr>
          <p:cNvPr id="8" name="Прямоугольник 7"/>
          <p:cNvSpPr/>
          <p:nvPr/>
        </p:nvSpPr>
        <p:spPr>
          <a:xfrm>
            <a:off x="107504" y="4653136"/>
            <a:ext cx="4176464" cy="201622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uk-UA" dirty="0"/>
              <a:t>вчинення ним істотного дисциплінарного проступку, грубе чи систематичне нехтування своїми обов’язками, що є несумісним зі статусом судді Конституційного Суду або виявило його невідповідність займаній посаді. Питання про звільнення Судді з посади за такою підставою Суд розглядає на спеціальному пленарному засіданні за наявності висновку постійної комісії з питань регламенту та етики Суду;</a:t>
            </a:r>
          </a:p>
        </p:txBody>
      </p:sp>
      <p:cxnSp>
        <p:nvCxnSpPr>
          <p:cNvPr id="10" name="Прямая со стрелкой 9"/>
          <p:cNvCxnSpPr>
            <a:stCxn id="2" idx="2"/>
          </p:cNvCxnSpPr>
          <p:nvPr/>
        </p:nvCxnSpPr>
        <p:spPr>
          <a:xfrm flipH="1">
            <a:off x="2411760" y="1052736"/>
            <a:ext cx="230425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2" idx="2"/>
          </p:cNvCxnSpPr>
          <p:nvPr/>
        </p:nvCxnSpPr>
        <p:spPr>
          <a:xfrm>
            <a:off x="4716016" y="1052736"/>
            <a:ext cx="2175459"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2" idx="2"/>
          </p:cNvCxnSpPr>
          <p:nvPr/>
        </p:nvCxnSpPr>
        <p:spPr>
          <a:xfrm flipH="1">
            <a:off x="4355976" y="1052736"/>
            <a:ext cx="360040" cy="3960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2" idx="2"/>
          </p:cNvCxnSpPr>
          <p:nvPr/>
        </p:nvCxnSpPr>
        <p:spPr>
          <a:xfrm>
            <a:off x="4716016" y="1052736"/>
            <a:ext cx="23281" cy="4824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0891837"/>
      </p:ext>
    </p:extLst>
  </p:cSld>
  <p:clrMapOvr>
    <a:masterClrMapping/>
  </p:clrMapOvr>
  <p:transition spd="med">
    <p:newsflash/>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Группа 77"/>
          <p:cNvGrpSpPr>
            <a:grpSpLocks/>
          </p:cNvGrpSpPr>
          <p:nvPr/>
        </p:nvGrpSpPr>
        <p:grpSpPr bwMode="auto">
          <a:xfrm>
            <a:off x="2857500" y="4929188"/>
            <a:ext cx="3571875" cy="584200"/>
            <a:chOff x="2714612" y="5429264"/>
            <a:chExt cx="3571900" cy="584775"/>
          </a:xfrm>
        </p:grpSpPr>
        <p:sp>
          <p:nvSpPr>
            <p:cNvPr id="18755" name="AutoShape 20"/>
            <p:cNvSpPr>
              <a:spLocks noChangeArrowheads="1"/>
            </p:cNvSpPr>
            <p:nvPr/>
          </p:nvSpPr>
          <p:spPr bwMode="gray">
            <a:xfrm>
              <a:off x="2857488" y="5429264"/>
              <a:ext cx="3286148" cy="571504"/>
            </a:xfrm>
            <a:prstGeom prst="roundRect">
              <a:avLst>
                <a:gd name="adj" fmla="val 50000"/>
              </a:avLst>
            </a:prstGeom>
            <a:gradFill rotWithShape="0">
              <a:gsLst>
                <a:gs pos="0">
                  <a:srgbClr val="FFEFD1"/>
                </a:gs>
                <a:gs pos="64999">
                  <a:srgbClr val="F0EBD5"/>
                </a:gs>
                <a:gs pos="100000">
                  <a:srgbClr val="D1C39F"/>
                </a:gs>
              </a:gsLst>
              <a:lin ang="0"/>
            </a:grad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a:spcBef>
                  <a:spcPct val="0"/>
                </a:spcBef>
                <a:buFontTx/>
                <a:buNone/>
              </a:pPr>
              <a:endParaRPr lang="uk-UA" altLang="uk-UA" sz="1800">
                <a:solidFill>
                  <a:schemeClr val="tx1"/>
                </a:solidFill>
              </a:endParaRPr>
            </a:p>
          </p:txBody>
        </p:sp>
        <p:sp>
          <p:nvSpPr>
            <p:cNvPr id="18756" name="Прямоугольник 76"/>
            <p:cNvSpPr>
              <a:spLocks noChangeArrowheads="1"/>
            </p:cNvSpPr>
            <p:nvPr/>
          </p:nvSpPr>
          <p:spPr bwMode="auto">
            <a:xfrm>
              <a:off x="2714612" y="5429264"/>
              <a:ext cx="3571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ru-RU" altLang="uk-UA" sz="1600">
                  <a:solidFill>
                    <a:schemeClr val="tx1"/>
                  </a:solidFill>
                  <a:latin typeface="Constantia" pitchFamily="18" charset="0"/>
                </a:rPr>
                <a:t>Підстави для визнання правових актів неконституційними</a:t>
              </a:r>
              <a:endParaRPr lang="uk-UA" altLang="uk-UA" sz="1600">
                <a:solidFill>
                  <a:schemeClr val="tx1"/>
                </a:solidFill>
                <a:latin typeface="Constantia" pitchFamily="18" charset="0"/>
              </a:endParaRPr>
            </a:p>
          </p:txBody>
        </p:sp>
      </p:grpSp>
      <p:grpSp>
        <p:nvGrpSpPr>
          <p:cNvPr id="18435" name="Group 4"/>
          <p:cNvGrpSpPr>
            <a:grpSpLocks/>
          </p:cNvGrpSpPr>
          <p:nvPr/>
        </p:nvGrpSpPr>
        <p:grpSpPr bwMode="auto">
          <a:xfrm>
            <a:off x="3571875" y="2317750"/>
            <a:ext cx="2095500" cy="2681288"/>
            <a:chOff x="1922" y="1614"/>
            <a:chExt cx="1320" cy="1689"/>
          </a:xfrm>
        </p:grpSpPr>
        <p:sp>
          <p:nvSpPr>
            <p:cNvPr id="18749" name="Freeform 5"/>
            <p:cNvSpPr>
              <a:spLocks/>
            </p:cNvSpPr>
            <p:nvPr/>
          </p:nvSpPr>
          <p:spPr bwMode="gray">
            <a:xfrm>
              <a:off x="1922" y="1875"/>
              <a:ext cx="654" cy="1428"/>
            </a:xfrm>
            <a:custGeom>
              <a:avLst/>
              <a:gdLst>
                <a:gd name="T0" fmla="*/ 1 w 654"/>
                <a:gd name="T1" fmla="*/ 0 h 1428"/>
                <a:gd name="T2" fmla="*/ 117 w 654"/>
                <a:gd name="T3" fmla="*/ 110 h 1428"/>
                <a:gd name="T4" fmla="*/ 117 w 654"/>
                <a:gd name="T5" fmla="*/ 1026 h 1428"/>
                <a:gd name="T6" fmla="*/ 649 w 654"/>
                <a:gd name="T7" fmla="*/ 1241 h 1428"/>
                <a:gd name="T8" fmla="*/ 654 w 654"/>
                <a:gd name="T9" fmla="*/ 1428 h 1428"/>
                <a:gd name="T10" fmla="*/ 0 w 654"/>
                <a:gd name="T11" fmla="*/ 1128 h 1428"/>
                <a:gd name="T12" fmla="*/ 1 w 654"/>
                <a:gd name="T13" fmla="*/ 0 h 1428"/>
                <a:gd name="T14" fmla="*/ 0 60000 65536"/>
                <a:gd name="T15" fmla="*/ 0 60000 65536"/>
                <a:gd name="T16" fmla="*/ 0 60000 65536"/>
                <a:gd name="T17" fmla="*/ 0 60000 65536"/>
                <a:gd name="T18" fmla="*/ 0 60000 65536"/>
                <a:gd name="T19" fmla="*/ 0 60000 65536"/>
                <a:gd name="T20" fmla="*/ 0 60000 65536"/>
                <a:gd name="T21" fmla="*/ 0 w 654"/>
                <a:gd name="T22" fmla="*/ 0 h 1428"/>
                <a:gd name="T23" fmla="*/ 654 w 654"/>
                <a:gd name="T24" fmla="*/ 1428 h 14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54" h="1428">
                  <a:moveTo>
                    <a:pt x="1" y="0"/>
                  </a:moveTo>
                  <a:lnTo>
                    <a:pt x="117" y="110"/>
                  </a:lnTo>
                  <a:lnTo>
                    <a:pt x="117" y="1026"/>
                  </a:lnTo>
                  <a:lnTo>
                    <a:pt x="649" y="1241"/>
                  </a:lnTo>
                  <a:lnTo>
                    <a:pt x="654" y="1428"/>
                  </a:lnTo>
                  <a:lnTo>
                    <a:pt x="0" y="1128"/>
                  </a:lnTo>
                  <a:lnTo>
                    <a:pt x="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sp>
          <p:nvSpPr>
            <p:cNvPr id="18750" name="Freeform 6"/>
            <p:cNvSpPr>
              <a:spLocks/>
            </p:cNvSpPr>
            <p:nvPr/>
          </p:nvSpPr>
          <p:spPr bwMode="gray">
            <a:xfrm>
              <a:off x="2571" y="1880"/>
              <a:ext cx="671" cy="1422"/>
            </a:xfrm>
            <a:custGeom>
              <a:avLst/>
              <a:gdLst>
                <a:gd name="T0" fmla="*/ 654 w 671"/>
                <a:gd name="T1" fmla="*/ 0 h 1422"/>
                <a:gd name="T2" fmla="*/ 516 w 671"/>
                <a:gd name="T3" fmla="*/ 111 h 1422"/>
                <a:gd name="T4" fmla="*/ 519 w 671"/>
                <a:gd name="T5" fmla="*/ 1008 h 1422"/>
                <a:gd name="T6" fmla="*/ 0 w 671"/>
                <a:gd name="T7" fmla="*/ 1237 h 1422"/>
                <a:gd name="T8" fmla="*/ 2 w 671"/>
                <a:gd name="T9" fmla="*/ 1422 h 1422"/>
                <a:gd name="T10" fmla="*/ 671 w 671"/>
                <a:gd name="T11" fmla="*/ 1114 h 1422"/>
                <a:gd name="T12" fmla="*/ 654 w 671"/>
                <a:gd name="T13" fmla="*/ 0 h 1422"/>
                <a:gd name="T14" fmla="*/ 0 60000 65536"/>
                <a:gd name="T15" fmla="*/ 0 60000 65536"/>
                <a:gd name="T16" fmla="*/ 0 60000 65536"/>
                <a:gd name="T17" fmla="*/ 0 60000 65536"/>
                <a:gd name="T18" fmla="*/ 0 60000 65536"/>
                <a:gd name="T19" fmla="*/ 0 60000 65536"/>
                <a:gd name="T20" fmla="*/ 0 60000 65536"/>
                <a:gd name="T21" fmla="*/ 0 w 671"/>
                <a:gd name="T22" fmla="*/ 0 h 1422"/>
                <a:gd name="T23" fmla="*/ 671 w 671"/>
                <a:gd name="T24" fmla="*/ 1422 h 14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1" h="1422">
                  <a:moveTo>
                    <a:pt x="654" y="0"/>
                  </a:moveTo>
                  <a:lnTo>
                    <a:pt x="516" y="111"/>
                  </a:lnTo>
                  <a:lnTo>
                    <a:pt x="519" y="1008"/>
                  </a:lnTo>
                  <a:lnTo>
                    <a:pt x="0" y="1237"/>
                  </a:lnTo>
                  <a:lnTo>
                    <a:pt x="2" y="1422"/>
                  </a:lnTo>
                  <a:lnTo>
                    <a:pt x="671" y="1114"/>
                  </a:lnTo>
                  <a:lnTo>
                    <a:pt x="65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sp>
          <p:nvSpPr>
            <p:cNvPr id="18751" name="Freeform 7"/>
            <p:cNvSpPr>
              <a:spLocks/>
            </p:cNvSpPr>
            <p:nvPr/>
          </p:nvSpPr>
          <p:spPr bwMode="gray">
            <a:xfrm>
              <a:off x="1923" y="1614"/>
              <a:ext cx="1304" cy="377"/>
            </a:xfrm>
            <a:custGeom>
              <a:avLst/>
              <a:gdLst>
                <a:gd name="T0" fmla="*/ 0 w 1304"/>
                <a:gd name="T1" fmla="*/ 261 h 377"/>
                <a:gd name="T2" fmla="*/ 117 w 1304"/>
                <a:gd name="T3" fmla="*/ 374 h 377"/>
                <a:gd name="T4" fmla="*/ 638 w 1304"/>
                <a:gd name="T5" fmla="*/ 155 h 377"/>
                <a:gd name="T6" fmla="*/ 1164 w 1304"/>
                <a:gd name="T7" fmla="*/ 377 h 377"/>
                <a:gd name="T8" fmla="*/ 1304 w 1304"/>
                <a:gd name="T9" fmla="*/ 266 h 377"/>
                <a:gd name="T10" fmla="*/ 633 w 1304"/>
                <a:gd name="T11" fmla="*/ 0 h 377"/>
                <a:gd name="T12" fmla="*/ 0 w 1304"/>
                <a:gd name="T13" fmla="*/ 261 h 377"/>
                <a:gd name="T14" fmla="*/ 0 60000 65536"/>
                <a:gd name="T15" fmla="*/ 0 60000 65536"/>
                <a:gd name="T16" fmla="*/ 0 60000 65536"/>
                <a:gd name="T17" fmla="*/ 0 60000 65536"/>
                <a:gd name="T18" fmla="*/ 0 60000 65536"/>
                <a:gd name="T19" fmla="*/ 0 60000 65536"/>
                <a:gd name="T20" fmla="*/ 0 60000 65536"/>
                <a:gd name="T21" fmla="*/ 0 w 1304"/>
                <a:gd name="T22" fmla="*/ 0 h 377"/>
                <a:gd name="T23" fmla="*/ 1304 w 1304"/>
                <a:gd name="T24" fmla="*/ 377 h 3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04" h="377">
                  <a:moveTo>
                    <a:pt x="0" y="261"/>
                  </a:moveTo>
                  <a:lnTo>
                    <a:pt x="117" y="374"/>
                  </a:lnTo>
                  <a:lnTo>
                    <a:pt x="638" y="155"/>
                  </a:lnTo>
                  <a:lnTo>
                    <a:pt x="1164" y="377"/>
                  </a:lnTo>
                  <a:lnTo>
                    <a:pt x="1304" y="266"/>
                  </a:lnTo>
                  <a:lnTo>
                    <a:pt x="633" y="0"/>
                  </a:lnTo>
                  <a:lnTo>
                    <a:pt x="0" y="26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sp>
          <p:nvSpPr>
            <p:cNvPr id="18752" name="Freeform 8"/>
            <p:cNvSpPr>
              <a:spLocks/>
            </p:cNvSpPr>
            <p:nvPr/>
          </p:nvSpPr>
          <p:spPr bwMode="gray">
            <a:xfrm>
              <a:off x="2037" y="1768"/>
              <a:ext cx="529" cy="1133"/>
            </a:xfrm>
            <a:custGeom>
              <a:avLst/>
              <a:gdLst>
                <a:gd name="T0" fmla="*/ 2 w 529"/>
                <a:gd name="T1" fmla="*/ 218 h 1133"/>
                <a:gd name="T2" fmla="*/ 0 w 529"/>
                <a:gd name="T3" fmla="*/ 1133 h 1133"/>
                <a:gd name="T4" fmla="*/ 529 w 529"/>
                <a:gd name="T5" fmla="*/ 878 h 1133"/>
                <a:gd name="T6" fmla="*/ 524 w 529"/>
                <a:gd name="T7" fmla="*/ 0 h 1133"/>
                <a:gd name="T8" fmla="*/ 2 w 529"/>
                <a:gd name="T9" fmla="*/ 218 h 1133"/>
                <a:gd name="T10" fmla="*/ 0 60000 65536"/>
                <a:gd name="T11" fmla="*/ 0 60000 65536"/>
                <a:gd name="T12" fmla="*/ 0 60000 65536"/>
                <a:gd name="T13" fmla="*/ 0 60000 65536"/>
                <a:gd name="T14" fmla="*/ 0 60000 65536"/>
                <a:gd name="T15" fmla="*/ 0 w 529"/>
                <a:gd name="T16" fmla="*/ 0 h 1133"/>
                <a:gd name="T17" fmla="*/ 529 w 529"/>
                <a:gd name="T18" fmla="*/ 1133 h 1133"/>
              </a:gdLst>
              <a:ahLst/>
              <a:cxnLst>
                <a:cxn ang="T10">
                  <a:pos x="T0" y="T1"/>
                </a:cxn>
                <a:cxn ang="T11">
                  <a:pos x="T2" y="T3"/>
                </a:cxn>
                <a:cxn ang="T12">
                  <a:pos x="T4" y="T5"/>
                </a:cxn>
                <a:cxn ang="T13">
                  <a:pos x="T6" y="T7"/>
                </a:cxn>
                <a:cxn ang="T14">
                  <a:pos x="T8" y="T9"/>
                </a:cxn>
              </a:cxnLst>
              <a:rect l="T15" t="T16" r="T17" b="T18"/>
              <a:pathLst>
                <a:path w="529" h="1133">
                  <a:moveTo>
                    <a:pt x="2" y="218"/>
                  </a:moveTo>
                  <a:lnTo>
                    <a:pt x="0" y="1133"/>
                  </a:lnTo>
                  <a:lnTo>
                    <a:pt x="529" y="878"/>
                  </a:lnTo>
                  <a:lnTo>
                    <a:pt x="524" y="0"/>
                  </a:lnTo>
                  <a:lnTo>
                    <a:pt x="2" y="21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sp>
          <p:nvSpPr>
            <p:cNvPr id="18753" name="Freeform 9"/>
            <p:cNvSpPr>
              <a:spLocks/>
            </p:cNvSpPr>
            <p:nvPr/>
          </p:nvSpPr>
          <p:spPr bwMode="gray">
            <a:xfrm>
              <a:off x="2562" y="1769"/>
              <a:ext cx="528" cy="1123"/>
            </a:xfrm>
            <a:custGeom>
              <a:avLst/>
              <a:gdLst>
                <a:gd name="T0" fmla="*/ 527 w 528"/>
                <a:gd name="T1" fmla="*/ 222 h 1123"/>
                <a:gd name="T2" fmla="*/ 528 w 528"/>
                <a:gd name="T3" fmla="*/ 1123 h 1123"/>
                <a:gd name="T4" fmla="*/ 0 w 528"/>
                <a:gd name="T5" fmla="*/ 879 h 1123"/>
                <a:gd name="T6" fmla="*/ 0 w 528"/>
                <a:gd name="T7" fmla="*/ 0 h 1123"/>
                <a:gd name="T8" fmla="*/ 527 w 528"/>
                <a:gd name="T9" fmla="*/ 222 h 1123"/>
                <a:gd name="T10" fmla="*/ 0 60000 65536"/>
                <a:gd name="T11" fmla="*/ 0 60000 65536"/>
                <a:gd name="T12" fmla="*/ 0 60000 65536"/>
                <a:gd name="T13" fmla="*/ 0 60000 65536"/>
                <a:gd name="T14" fmla="*/ 0 60000 65536"/>
                <a:gd name="T15" fmla="*/ 0 w 528"/>
                <a:gd name="T16" fmla="*/ 0 h 1123"/>
                <a:gd name="T17" fmla="*/ 528 w 528"/>
                <a:gd name="T18" fmla="*/ 1123 h 1123"/>
              </a:gdLst>
              <a:ahLst/>
              <a:cxnLst>
                <a:cxn ang="T10">
                  <a:pos x="T0" y="T1"/>
                </a:cxn>
                <a:cxn ang="T11">
                  <a:pos x="T2" y="T3"/>
                </a:cxn>
                <a:cxn ang="T12">
                  <a:pos x="T4" y="T5"/>
                </a:cxn>
                <a:cxn ang="T13">
                  <a:pos x="T6" y="T7"/>
                </a:cxn>
                <a:cxn ang="T14">
                  <a:pos x="T8" y="T9"/>
                </a:cxn>
              </a:cxnLst>
              <a:rect l="T15" t="T16" r="T17" b="T18"/>
              <a:pathLst>
                <a:path w="528" h="1123">
                  <a:moveTo>
                    <a:pt x="527" y="222"/>
                  </a:moveTo>
                  <a:lnTo>
                    <a:pt x="528" y="1123"/>
                  </a:lnTo>
                  <a:lnTo>
                    <a:pt x="0" y="879"/>
                  </a:lnTo>
                  <a:lnTo>
                    <a:pt x="0" y="0"/>
                  </a:lnTo>
                  <a:lnTo>
                    <a:pt x="527" y="22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sp>
          <p:nvSpPr>
            <p:cNvPr id="18754" name="Freeform 10"/>
            <p:cNvSpPr>
              <a:spLocks/>
            </p:cNvSpPr>
            <p:nvPr/>
          </p:nvSpPr>
          <p:spPr bwMode="gray">
            <a:xfrm>
              <a:off x="2034" y="2648"/>
              <a:ext cx="1061" cy="469"/>
            </a:xfrm>
            <a:custGeom>
              <a:avLst/>
              <a:gdLst>
                <a:gd name="T0" fmla="*/ 527 w 1061"/>
                <a:gd name="T1" fmla="*/ 0 h 469"/>
                <a:gd name="T2" fmla="*/ 0 w 1061"/>
                <a:gd name="T3" fmla="*/ 252 h 469"/>
                <a:gd name="T4" fmla="*/ 537 w 1061"/>
                <a:gd name="T5" fmla="*/ 469 h 469"/>
                <a:gd name="T6" fmla="*/ 1061 w 1061"/>
                <a:gd name="T7" fmla="*/ 241 h 469"/>
                <a:gd name="T8" fmla="*/ 527 w 1061"/>
                <a:gd name="T9" fmla="*/ 0 h 469"/>
                <a:gd name="T10" fmla="*/ 0 60000 65536"/>
                <a:gd name="T11" fmla="*/ 0 60000 65536"/>
                <a:gd name="T12" fmla="*/ 0 60000 65536"/>
                <a:gd name="T13" fmla="*/ 0 60000 65536"/>
                <a:gd name="T14" fmla="*/ 0 60000 65536"/>
                <a:gd name="T15" fmla="*/ 0 w 1061"/>
                <a:gd name="T16" fmla="*/ 0 h 469"/>
                <a:gd name="T17" fmla="*/ 1061 w 1061"/>
                <a:gd name="T18" fmla="*/ 469 h 469"/>
              </a:gdLst>
              <a:ahLst/>
              <a:cxnLst>
                <a:cxn ang="T10">
                  <a:pos x="T0" y="T1"/>
                </a:cxn>
                <a:cxn ang="T11">
                  <a:pos x="T2" y="T3"/>
                </a:cxn>
                <a:cxn ang="T12">
                  <a:pos x="T4" y="T5"/>
                </a:cxn>
                <a:cxn ang="T13">
                  <a:pos x="T6" y="T7"/>
                </a:cxn>
                <a:cxn ang="T14">
                  <a:pos x="T8" y="T9"/>
                </a:cxn>
              </a:cxnLst>
              <a:rect l="T15" t="T16" r="T17" b="T18"/>
              <a:pathLst>
                <a:path w="1061" h="469">
                  <a:moveTo>
                    <a:pt x="527" y="0"/>
                  </a:moveTo>
                  <a:lnTo>
                    <a:pt x="0" y="252"/>
                  </a:lnTo>
                  <a:lnTo>
                    <a:pt x="537" y="469"/>
                  </a:lnTo>
                  <a:lnTo>
                    <a:pt x="1061" y="241"/>
                  </a:lnTo>
                  <a:lnTo>
                    <a:pt x="527"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uk-UA"/>
            </a:p>
          </p:txBody>
        </p:sp>
      </p:grpSp>
      <p:sp>
        <p:nvSpPr>
          <p:cNvPr id="18436" name="Line 11"/>
          <p:cNvSpPr>
            <a:spLocks noChangeShapeType="1"/>
          </p:cNvSpPr>
          <p:nvPr/>
        </p:nvSpPr>
        <p:spPr bwMode="auto">
          <a:xfrm flipV="1">
            <a:off x="2166938" y="4497388"/>
            <a:ext cx="1422400" cy="1387475"/>
          </a:xfrm>
          <a:prstGeom prst="line">
            <a:avLst/>
          </a:prstGeom>
          <a:noFill/>
          <a:ln w="12700">
            <a:solidFill>
              <a:srgbClr val="97700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sp>
        <p:nvSpPr>
          <p:cNvPr id="18437" name="Line 12"/>
          <p:cNvSpPr>
            <a:spLocks noChangeShapeType="1"/>
          </p:cNvSpPr>
          <p:nvPr/>
        </p:nvSpPr>
        <p:spPr bwMode="auto">
          <a:xfrm flipH="1" flipV="1">
            <a:off x="5668963" y="4500563"/>
            <a:ext cx="1422400" cy="1387475"/>
          </a:xfrm>
          <a:prstGeom prst="line">
            <a:avLst/>
          </a:prstGeom>
          <a:noFill/>
          <a:ln w="12700">
            <a:solidFill>
              <a:srgbClr val="97700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sp>
        <p:nvSpPr>
          <p:cNvPr id="18438" name="Line 13"/>
          <p:cNvSpPr>
            <a:spLocks noChangeShapeType="1"/>
          </p:cNvSpPr>
          <p:nvPr/>
        </p:nvSpPr>
        <p:spPr bwMode="auto">
          <a:xfrm flipV="1">
            <a:off x="5641975" y="1349375"/>
            <a:ext cx="1422400" cy="1387475"/>
          </a:xfrm>
          <a:prstGeom prst="line">
            <a:avLst/>
          </a:prstGeom>
          <a:noFill/>
          <a:ln w="12700">
            <a:solidFill>
              <a:srgbClr val="97700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sp>
        <p:nvSpPr>
          <p:cNvPr id="18439" name="Line 14"/>
          <p:cNvSpPr>
            <a:spLocks noChangeShapeType="1"/>
          </p:cNvSpPr>
          <p:nvPr/>
        </p:nvSpPr>
        <p:spPr bwMode="auto">
          <a:xfrm flipH="1" flipV="1">
            <a:off x="2155825" y="1343025"/>
            <a:ext cx="1422400" cy="1387475"/>
          </a:xfrm>
          <a:prstGeom prst="line">
            <a:avLst/>
          </a:prstGeom>
          <a:noFill/>
          <a:ln w="12700">
            <a:solidFill>
              <a:srgbClr val="97700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pic>
        <p:nvPicPr>
          <p:cNvPr id="18440" name="Picture 15" descr="light_shadow"/>
          <p:cNvPicPr>
            <a:picLocks noChangeAspect="1" noChangeArrowheads="1"/>
          </p:cNvPicPr>
          <p:nvPr/>
        </p:nvPicPr>
        <p:blipFill>
          <a:blip r:embed="rId4" cstate="print">
            <a:lum bright="-78000" contrast="-78000"/>
            <a:extLst>
              <a:ext uri="{28A0092B-C50C-407E-A947-70E740481C1C}">
                <a14:useLocalDpi xmlns:a14="http://schemas.microsoft.com/office/drawing/2010/main" val="0"/>
              </a:ext>
            </a:extLst>
          </a:blip>
          <a:srcRect/>
          <a:stretch>
            <a:fillRect/>
          </a:stretch>
        </p:blipFill>
        <p:spPr bwMode="gray">
          <a:xfrm>
            <a:off x="3975100" y="4217988"/>
            <a:ext cx="1216025"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16" descr="circuler_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gray">
          <a:xfrm>
            <a:off x="3833813" y="2959100"/>
            <a:ext cx="1479550"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17"/>
          <p:cNvSpPr>
            <a:spLocks noChangeArrowheads="1"/>
          </p:cNvSpPr>
          <p:nvPr/>
        </p:nvSpPr>
        <p:spPr bwMode="gray">
          <a:xfrm>
            <a:off x="3833812" y="2958396"/>
            <a:ext cx="1468439" cy="1484312"/>
          </a:xfrm>
          <a:prstGeom prst="ellipse">
            <a:avLst/>
          </a:prstGeom>
          <a:gradFill rotWithShape="1">
            <a:gsLst>
              <a:gs pos="0">
                <a:srgbClr val="004B66">
                  <a:alpha val="89999"/>
                </a:srgbClr>
              </a:gs>
              <a:gs pos="50000">
                <a:srgbClr val="6AC1FC">
                  <a:alpha val="55000"/>
                </a:srgbClr>
              </a:gs>
              <a:gs pos="100000">
                <a:srgbClr val="004B66">
                  <a:alpha val="89999"/>
                </a:srgbClr>
              </a:gs>
            </a:gsLst>
            <a:lin ang="5400000" scaled="1"/>
          </a:gradFill>
          <a:ln w="9525" algn="ctr">
            <a:noFill/>
            <a:round/>
            <a:headEnd/>
            <a:tailEnd/>
          </a:ln>
          <a:effectLst/>
        </p:spPr>
        <p:txBody>
          <a:bodyPr wrap="none" anchor="ctr"/>
          <a:lstStyle/>
          <a:p>
            <a:pPr algn="ctr" eaLnBrk="0" hangingPunct="0">
              <a:defRPr/>
            </a:pPr>
            <a:endParaRPr lang="en-US"/>
          </a:p>
        </p:txBody>
      </p:sp>
      <p:sp>
        <p:nvSpPr>
          <p:cNvPr id="18445" name="Freeform 18"/>
          <p:cNvSpPr>
            <a:spLocks/>
          </p:cNvSpPr>
          <p:nvPr/>
        </p:nvSpPr>
        <p:spPr bwMode="ltGray">
          <a:xfrm>
            <a:off x="3986213" y="2989263"/>
            <a:ext cx="1154112" cy="514350"/>
          </a:xfrm>
          <a:custGeom>
            <a:avLst/>
            <a:gdLst>
              <a:gd name="T0" fmla="*/ 2147483647 w 1321"/>
              <a:gd name="T1" fmla="*/ 2147483647 h 712"/>
              <a:gd name="T2" fmla="*/ 2147483647 w 1321"/>
              <a:gd name="T3" fmla="*/ 2147483647 h 712"/>
              <a:gd name="T4" fmla="*/ 2147483647 w 1321"/>
              <a:gd name="T5" fmla="*/ 2147483647 h 712"/>
              <a:gd name="T6" fmla="*/ 2147483647 w 1321"/>
              <a:gd name="T7" fmla="*/ 2147483647 h 712"/>
              <a:gd name="T8" fmla="*/ 2147483647 w 1321"/>
              <a:gd name="T9" fmla="*/ 2147483647 h 712"/>
              <a:gd name="T10" fmla="*/ 2147483647 w 1321"/>
              <a:gd name="T11" fmla="*/ 2147483647 h 712"/>
              <a:gd name="T12" fmla="*/ 2147483647 w 1321"/>
              <a:gd name="T13" fmla="*/ 2147483647 h 712"/>
              <a:gd name="T14" fmla="*/ 2147483647 w 1321"/>
              <a:gd name="T15" fmla="*/ 2147483647 h 712"/>
              <a:gd name="T16" fmla="*/ 2147483647 w 1321"/>
              <a:gd name="T17" fmla="*/ 2147483647 h 712"/>
              <a:gd name="T18" fmla="*/ 2147483647 w 1321"/>
              <a:gd name="T19" fmla="*/ 2147483647 h 712"/>
              <a:gd name="T20" fmla="*/ 2147483647 w 1321"/>
              <a:gd name="T21" fmla="*/ 2147483647 h 712"/>
              <a:gd name="T22" fmla="*/ 2147483647 w 1321"/>
              <a:gd name="T23" fmla="*/ 2147483647 h 712"/>
              <a:gd name="T24" fmla="*/ 2147483647 w 1321"/>
              <a:gd name="T25" fmla="*/ 2147483647 h 712"/>
              <a:gd name="T26" fmla="*/ 2147483647 w 1321"/>
              <a:gd name="T27" fmla="*/ 2147483647 h 712"/>
              <a:gd name="T28" fmla="*/ 2147483647 w 1321"/>
              <a:gd name="T29" fmla="*/ 2147483647 h 712"/>
              <a:gd name="T30" fmla="*/ 2147483647 w 1321"/>
              <a:gd name="T31" fmla="*/ 2147483647 h 712"/>
              <a:gd name="T32" fmla="*/ 2147483647 w 1321"/>
              <a:gd name="T33" fmla="*/ 2147483647 h 712"/>
              <a:gd name="T34" fmla="*/ 2147483647 w 1321"/>
              <a:gd name="T35" fmla="*/ 2147483647 h 712"/>
              <a:gd name="T36" fmla="*/ 2147483647 w 1321"/>
              <a:gd name="T37" fmla="*/ 2147483647 h 712"/>
              <a:gd name="T38" fmla="*/ 2147483647 w 1321"/>
              <a:gd name="T39" fmla="*/ 2147483647 h 712"/>
              <a:gd name="T40" fmla="*/ 2147483647 w 1321"/>
              <a:gd name="T41" fmla="*/ 2147483647 h 712"/>
              <a:gd name="T42" fmla="*/ 2147483647 w 1321"/>
              <a:gd name="T43" fmla="*/ 2147483647 h 712"/>
              <a:gd name="T44" fmla="*/ 2147483647 w 1321"/>
              <a:gd name="T45" fmla="*/ 2147483647 h 712"/>
              <a:gd name="T46" fmla="*/ 2147483647 w 1321"/>
              <a:gd name="T47" fmla="*/ 2147483647 h 712"/>
              <a:gd name="T48" fmla="*/ 2147483647 w 1321"/>
              <a:gd name="T49" fmla="*/ 2147483647 h 712"/>
              <a:gd name="T50" fmla="*/ 2147483647 w 1321"/>
              <a:gd name="T51" fmla="*/ 2147483647 h 712"/>
              <a:gd name="T52" fmla="*/ 2147483647 w 1321"/>
              <a:gd name="T53" fmla="*/ 2147483647 h 712"/>
              <a:gd name="T54" fmla="*/ 2147483647 w 1321"/>
              <a:gd name="T55" fmla="*/ 2147483647 h 712"/>
              <a:gd name="T56" fmla="*/ 0 w 1321"/>
              <a:gd name="T57" fmla="*/ 2147483647 h 712"/>
              <a:gd name="T58" fmla="*/ 0 w 1321"/>
              <a:gd name="T59" fmla="*/ 2147483647 h 712"/>
              <a:gd name="T60" fmla="*/ 2147483647 w 1321"/>
              <a:gd name="T61" fmla="*/ 2147483647 h 712"/>
              <a:gd name="T62" fmla="*/ 2147483647 w 1321"/>
              <a:gd name="T63" fmla="*/ 2147483647 h 712"/>
              <a:gd name="T64" fmla="*/ 2147483647 w 1321"/>
              <a:gd name="T65" fmla="*/ 2147483647 h 712"/>
              <a:gd name="T66" fmla="*/ 2147483647 w 1321"/>
              <a:gd name="T67" fmla="*/ 2147483647 h 712"/>
              <a:gd name="T68" fmla="*/ 2147483647 w 1321"/>
              <a:gd name="T69" fmla="*/ 2147483647 h 712"/>
              <a:gd name="T70" fmla="*/ 2147483647 w 1321"/>
              <a:gd name="T71" fmla="*/ 2147483647 h 712"/>
              <a:gd name="T72" fmla="*/ 2147483647 w 1321"/>
              <a:gd name="T73" fmla="*/ 2147483647 h 712"/>
              <a:gd name="T74" fmla="*/ 2147483647 w 1321"/>
              <a:gd name="T75" fmla="*/ 2147483647 h 712"/>
              <a:gd name="T76" fmla="*/ 2147483647 w 1321"/>
              <a:gd name="T77" fmla="*/ 2147483647 h 712"/>
              <a:gd name="T78" fmla="*/ 2147483647 w 1321"/>
              <a:gd name="T79" fmla="*/ 2147483647 h 712"/>
              <a:gd name="T80" fmla="*/ 2147483647 w 1321"/>
              <a:gd name="T81" fmla="*/ 2147483647 h 712"/>
              <a:gd name="T82" fmla="*/ 2147483647 w 1321"/>
              <a:gd name="T83" fmla="*/ 0 h 712"/>
              <a:gd name="T84" fmla="*/ 2147483647 w 1321"/>
              <a:gd name="T85" fmla="*/ 0 h 712"/>
              <a:gd name="T86" fmla="*/ 2147483647 w 1321"/>
              <a:gd name="T87" fmla="*/ 2147483647 h 712"/>
              <a:gd name="T88" fmla="*/ 2147483647 w 1321"/>
              <a:gd name="T89" fmla="*/ 2147483647 h 712"/>
              <a:gd name="T90" fmla="*/ 2147483647 w 1321"/>
              <a:gd name="T91" fmla="*/ 2147483647 h 712"/>
              <a:gd name="T92" fmla="*/ 2147483647 w 1321"/>
              <a:gd name="T93" fmla="*/ 2147483647 h 712"/>
              <a:gd name="T94" fmla="*/ 2147483647 w 1321"/>
              <a:gd name="T95" fmla="*/ 2147483647 h 712"/>
              <a:gd name="T96" fmla="*/ 2147483647 w 1321"/>
              <a:gd name="T97" fmla="*/ 2147483647 h 712"/>
              <a:gd name="T98" fmla="*/ 2147483647 w 1321"/>
              <a:gd name="T99" fmla="*/ 2147483647 h 712"/>
              <a:gd name="T100" fmla="*/ 2147483647 w 1321"/>
              <a:gd name="T101" fmla="*/ 2147483647 h 712"/>
              <a:gd name="T102" fmla="*/ 2147483647 w 1321"/>
              <a:gd name="T103" fmla="*/ 2147483647 h 712"/>
              <a:gd name="T104" fmla="*/ 2147483647 w 1321"/>
              <a:gd name="T105" fmla="*/ 214748364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rgbClr val="71B9DD"/>
              </a:gs>
            </a:gsLst>
            <a:lin ang="5400000" scaled="1"/>
          </a:gra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uk-UA"/>
          </a:p>
        </p:txBody>
      </p:sp>
      <p:grpSp>
        <p:nvGrpSpPr>
          <p:cNvPr id="18446" name="Группа 35"/>
          <p:cNvGrpSpPr>
            <a:grpSpLocks/>
          </p:cNvGrpSpPr>
          <p:nvPr/>
        </p:nvGrpSpPr>
        <p:grpSpPr bwMode="auto">
          <a:xfrm>
            <a:off x="0" y="2149475"/>
            <a:ext cx="3106738" cy="357188"/>
            <a:chOff x="31058" y="2714620"/>
            <a:chExt cx="3106363" cy="357190"/>
          </a:xfrm>
        </p:grpSpPr>
        <p:sp>
          <p:nvSpPr>
            <p:cNvPr id="18747" name="AutoShape 2"/>
            <p:cNvSpPr>
              <a:spLocks noChangeArrowheads="1"/>
            </p:cNvSpPr>
            <p:nvPr/>
          </p:nvSpPr>
          <p:spPr bwMode="gray">
            <a:xfrm>
              <a:off x="71406" y="2735260"/>
              <a:ext cx="3000396" cy="336550"/>
            </a:xfrm>
            <a:prstGeom prst="roundRect">
              <a:avLst>
                <a:gd name="adj" fmla="val 50000"/>
              </a:avLst>
            </a:prstGeom>
            <a:solidFill>
              <a:schemeClr val="accent2"/>
            </a:solidFill>
            <a:ln>
              <a:noFill/>
            </a:ln>
            <a:extLst>
              <a:ext uri="{91240B29-F687-4F45-9708-019B960494DF}">
                <a14:hiddenLine xmlns:a14="http://schemas.microsoft.com/office/drawing/2010/main" w="57150" algn="ctr">
                  <a:solidFill>
                    <a:srgbClr val="000000"/>
                  </a:solidFill>
                  <a:round/>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a:spcBef>
                  <a:spcPct val="0"/>
                </a:spcBef>
                <a:buFontTx/>
                <a:buNone/>
              </a:pPr>
              <a:endParaRPr lang="uk-UA" altLang="uk-UA" sz="1800">
                <a:solidFill>
                  <a:schemeClr val="tx1"/>
                </a:solidFill>
              </a:endParaRPr>
            </a:p>
          </p:txBody>
        </p:sp>
        <p:sp>
          <p:nvSpPr>
            <p:cNvPr id="18748" name="Rectangle 19"/>
            <p:cNvSpPr>
              <a:spLocks noChangeArrowheads="1"/>
            </p:cNvSpPr>
            <p:nvPr/>
          </p:nvSpPr>
          <p:spPr bwMode="gray">
            <a:xfrm>
              <a:off x="31058" y="2714620"/>
              <a:ext cx="31063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spcBef>
                  <a:spcPct val="0"/>
                </a:spcBef>
                <a:buClr>
                  <a:srgbClr val="FF3300"/>
                </a:buClr>
                <a:buSzPct val="115000"/>
                <a:buFont typeface="Wingdings" pitchFamily="2" charset="2"/>
                <a:buNone/>
              </a:pPr>
              <a:r>
                <a:rPr lang="uk-UA" altLang="uk-UA" sz="1600" b="1">
                  <a:solidFill>
                    <a:srgbClr val="FEFEFE"/>
                  </a:solidFill>
                  <a:latin typeface="Constantia" pitchFamily="18" charset="0"/>
                </a:rPr>
                <a:t>Склад Конституційного Суду</a:t>
              </a:r>
              <a:endParaRPr lang="en-US" altLang="uk-UA" sz="1600" b="1">
                <a:solidFill>
                  <a:srgbClr val="FEFEFE"/>
                </a:solidFill>
                <a:latin typeface="Constantia" pitchFamily="18" charset="0"/>
              </a:endParaRPr>
            </a:p>
          </p:txBody>
        </p:sp>
      </p:grpSp>
      <p:sp>
        <p:nvSpPr>
          <p:cNvPr id="18447" name="Text Box 29"/>
          <p:cNvSpPr txBox="1">
            <a:spLocks noChangeArrowheads="1"/>
          </p:cNvSpPr>
          <p:nvPr/>
        </p:nvSpPr>
        <p:spPr bwMode="auto">
          <a:xfrm>
            <a:off x="3808413" y="3221038"/>
            <a:ext cx="15494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a:spcBef>
                <a:spcPct val="0"/>
              </a:spcBef>
              <a:buFontTx/>
              <a:buNone/>
            </a:pPr>
            <a:r>
              <a:rPr lang="uk-UA" altLang="uk-UA" sz="2400" b="1">
                <a:solidFill>
                  <a:srgbClr val="000000"/>
                </a:solidFill>
                <a:latin typeface="Constantia" pitchFamily="18" charset="0"/>
              </a:rPr>
              <a:t>КС</a:t>
            </a:r>
          </a:p>
          <a:p>
            <a:pPr algn="ctr">
              <a:spcBef>
                <a:spcPct val="0"/>
              </a:spcBef>
              <a:buFontTx/>
              <a:buNone/>
            </a:pPr>
            <a:r>
              <a:rPr lang="uk-UA" altLang="uk-UA" sz="2400" b="1">
                <a:solidFill>
                  <a:srgbClr val="000000"/>
                </a:solidFill>
                <a:latin typeface="Constantia" pitchFamily="18" charset="0"/>
              </a:rPr>
              <a:t>України</a:t>
            </a:r>
            <a:endParaRPr lang="en-US" altLang="uk-UA" sz="2400">
              <a:solidFill>
                <a:schemeClr val="tx1"/>
              </a:solidFill>
              <a:latin typeface="Constantia" pitchFamily="18" charset="0"/>
            </a:endParaRPr>
          </a:p>
        </p:txBody>
      </p:sp>
      <p:grpSp>
        <p:nvGrpSpPr>
          <p:cNvPr id="18448" name="Группа 291"/>
          <p:cNvGrpSpPr>
            <a:grpSpLocks/>
          </p:cNvGrpSpPr>
          <p:nvPr/>
        </p:nvGrpSpPr>
        <p:grpSpPr bwMode="auto">
          <a:xfrm>
            <a:off x="1857375" y="-71438"/>
            <a:ext cx="6500813" cy="1143001"/>
            <a:chOff x="1214414" y="-142902"/>
            <a:chExt cx="6500858" cy="1143011"/>
          </a:xfrm>
        </p:grpSpPr>
        <p:sp>
          <p:nvSpPr>
            <p:cNvPr id="29" name="AutoShape 3"/>
            <p:cNvSpPr>
              <a:spLocks noChangeArrowheads="1"/>
            </p:cNvSpPr>
            <p:nvPr/>
          </p:nvSpPr>
          <p:spPr bwMode="gray">
            <a:xfrm>
              <a:off x="1285852" y="357165"/>
              <a:ext cx="6361156" cy="642944"/>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pPr>
                <a:defRPr/>
              </a:pPr>
              <a:endParaRPr lang="uk-UA"/>
            </a:p>
          </p:txBody>
        </p:sp>
        <p:sp>
          <p:nvSpPr>
            <p:cNvPr id="30" name="AutoShape 7"/>
            <p:cNvSpPr>
              <a:spLocks noChangeArrowheads="1"/>
            </p:cNvSpPr>
            <p:nvPr/>
          </p:nvSpPr>
          <p:spPr bwMode="gray">
            <a:xfrm flipV="1">
              <a:off x="1214414" y="-142902"/>
              <a:ext cx="6500858" cy="665169"/>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1">
                    <a:alpha val="39999"/>
                  </a:schemeClr>
                </a:gs>
                <a:gs pos="100000">
                  <a:schemeClr val="accent1">
                    <a:gamma/>
                    <a:tint val="0"/>
                    <a:invGamma/>
                    <a:alpha val="0"/>
                  </a:schemeClr>
                </a:gs>
              </a:gsLst>
              <a:lin ang="5400000" scaled="1"/>
            </a:gradFill>
            <a:ln w="9525" algn="ctr">
              <a:noFill/>
              <a:miter lim="800000"/>
              <a:headEnd/>
              <a:tailEnd/>
            </a:ln>
            <a:effectLst/>
          </p:spPr>
          <p:txBody>
            <a:bodyPr wrap="none" anchor="ctr"/>
            <a:lstStyle/>
            <a:p>
              <a:pPr>
                <a:defRPr/>
              </a:pPr>
              <a:endParaRPr lang="uk-UA"/>
            </a:p>
          </p:txBody>
        </p:sp>
        <p:sp>
          <p:nvSpPr>
            <p:cNvPr id="18745" name="AutoShape 12"/>
            <p:cNvSpPr>
              <a:spLocks noChangeArrowheads="1"/>
            </p:cNvSpPr>
            <p:nvPr/>
          </p:nvSpPr>
          <p:spPr bwMode="gray">
            <a:xfrm>
              <a:off x="1481113" y="428604"/>
              <a:ext cx="5791200" cy="457200"/>
            </a:xfrm>
            <a:prstGeom prst="roundRect">
              <a:avLst>
                <a:gd name="adj" fmla="val 16667"/>
              </a:avLst>
            </a:prstGeom>
            <a:solidFill>
              <a:srgbClr val="FEFFFF"/>
            </a:solidFill>
            <a:ln w="28575">
              <a:solidFill>
                <a:schemeClr val="accent1"/>
              </a:solidFill>
              <a:round/>
              <a:headEnd/>
              <a:tailEnd/>
            </a:ln>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35" name="Прямоугольник 34"/>
            <p:cNvSpPr/>
            <p:nvPr/>
          </p:nvSpPr>
          <p:spPr>
            <a:xfrm>
              <a:off x="2587399" y="405450"/>
              <a:ext cx="4056303" cy="523220"/>
            </a:xfrm>
            <a:prstGeom prst="rect">
              <a:avLst/>
            </a:prstGeom>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uk-UA" sz="28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Constantia" pitchFamily="18" charset="0"/>
                </a:rPr>
                <a:t>Конституційна юстиція</a:t>
              </a:r>
            </a:p>
          </p:txBody>
        </p:sp>
      </p:grpSp>
      <p:grpSp>
        <p:nvGrpSpPr>
          <p:cNvPr id="18449" name="Группа 36"/>
          <p:cNvGrpSpPr>
            <a:grpSpLocks/>
          </p:cNvGrpSpPr>
          <p:nvPr/>
        </p:nvGrpSpPr>
        <p:grpSpPr bwMode="auto">
          <a:xfrm>
            <a:off x="71438" y="3221038"/>
            <a:ext cx="3097212" cy="323850"/>
            <a:chOff x="403197" y="4629160"/>
            <a:chExt cx="2695575" cy="323850"/>
          </a:xfrm>
        </p:grpSpPr>
        <p:grpSp>
          <p:nvGrpSpPr>
            <p:cNvPr id="18724" name="Group 81"/>
            <p:cNvGrpSpPr>
              <a:grpSpLocks/>
            </p:cNvGrpSpPr>
            <p:nvPr/>
          </p:nvGrpSpPr>
          <p:grpSpPr bwMode="auto">
            <a:xfrm rot="4976862" flipH="1">
              <a:off x="396846" y="4635510"/>
              <a:ext cx="323850" cy="311150"/>
              <a:chOff x="1944" y="1111"/>
              <a:chExt cx="204" cy="196"/>
            </a:xfrm>
          </p:grpSpPr>
          <p:pic>
            <p:nvPicPr>
              <p:cNvPr id="18726" name="Picture 82" descr="circuler_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flipH="1">
                <a:off x="1961" y="1124"/>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Oval 83"/>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pPr>
                  <a:defRPr/>
                </a:pPr>
                <a:endParaRPr lang="uk-UA"/>
              </a:p>
            </p:txBody>
          </p:sp>
          <p:grpSp>
            <p:nvGrpSpPr>
              <p:cNvPr id="18730" name="Group 84"/>
              <p:cNvGrpSpPr>
                <a:grpSpLocks/>
              </p:cNvGrpSpPr>
              <p:nvPr/>
            </p:nvGrpSpPr>
            <p:grpSpPr bwMode="auto">
              <a:xfrm rot="1297425" flipV="1">
                <a:off x="1957" y="1252"/>
                <a:ext cx="148" cy="36"/>
                <a:chOff x="2524" y="1060"/>
                <a:chExt cx="898" cy="236"/>
              </a:xfrm>
            </p:grpSpPr>
            <p:grpSp>
              <p:nvGrpSpPr>
                <p:cNvPr id="18733" name="Group 85"/>
                <p:cNvGrpSpPr>
                  <a:grpSpLocks/>
                </p:cNvGrpSpPr>
                <p:nvPr/>
              </p:nvGrpSpPr>
              <p:grpSpPr bwMode="auto">
                <a:xfrm>
                  <a:off x="2524" y="1060"/>
                  <a:ext cx="742" cy="186"/>
                  <a:chOff x="1565" y="2568"/>
                  <a:chExt cx="1118" cy="279"/>
                </a:xfrm>
              </p:grpSpPr>
              <p:sp>
                <p:nvSpPr>
                  <p:cNvPr id="18739" name="AutoShape 86"/>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40" name="AutoShape 87"/>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41" name="AutoShape 88"/>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42" name="AutoShape 89"/>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734" name="Group 90"/>
                <p:cNvGrpSpPr>
                  <a:grpSpLocks/>
                </p:cNvGrpSpPr>
                <p:nvPr/>
              </p:nvGrpSpPr>
              <p:grpSpPr bwMode="auto">
                <a:xfrm rot="1353540">
                  <a:off x="2680" y="1110"/>
                  <a:ext cx="742" cy="186"/>
                  <a:chOff x="1565" y="2568"/>
                  <a:chExt cx="1118" cy="279"/>
                </a:xfrm>
              </p:grpSpPr>
              <p:sp>
                <p:nvSpPr>
                  <p:cNvPr id="18735" name="AutoShape 91"/>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36" name="AutoShape 92"/>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37" name="AutoShape 93"/>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38" name="AutoShape 94"/>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sp>
            <p:nvSpPr>
              <p:cNvPr id="18731" name="Arc 95"/>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a:extLst>
                <a:ext uri="{909E8E84-426E-40DD-AFC4-6F175D3DCCD1}">
                  <a14:hiddenFill xmlns:a14="http://schemas.microsoft.com/office/drawing/2010/main">
                    <a:solidFill>
                      <a:srgbClr val="FFFFFF"/>
                    </a:solidFill>
                  </a14:hiddenFill>
                </a:ext>
              </a:extLst>
            </p:spPr>
            <p:txBody>
              <a:bodyPr wrap="none" anchor="ctr"/>
              <a:lstStyle/>
              <a:p>
                <a:endParaRPr lang="uk-UA"/>
              </a:p>
            </p:txBody>
          </p:sp>
          <p:pic>
            <p:nvPicPr>
              <p:cNvPr id="18732" name="Picture 96" descr="light_shadow1"/>
              <p:cNvPicPr>
                <a:picLocks noChangeAspect="1" noChangeArrowheads="1"/>
              </p:cNvPicPr>
              <p:nvPr/>
            </p:nvPicPr>
            <p:blipFill>
              <a:blip r:embed="rId7">
                <a:extLst>
                  <a:ext uri="{28A0092B-C50C-407E-A947-70E740481C1C}">
                    <a14:useLocalDpi xmlns:a14="http://schemas.microsoft.com/office/drawing/2010/main" val="0"/>
                  </a:ext>
                </a:extLst>
              </a:blip>
              <a:srcRect t="23740"/>
              <a:stretch>
                <a:fillRect/>
              </a:stretch>
            </p:blipFill>
            <p:spPr bwMode="gray">
              <a:xfrm rot="2569845" flipH="1">
                <a:off x="2015" y="1139"/>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725" name="Line 100"/>
            <p:cNvSpPr>
              <a:spLocks noChangeShapeType="1"/>
            </p:cNvSpPr>
            <p:nvPr/>
          </p:nvSpPr>
          <p:spPr bwMode="auto">
            <a:xfrm>
              <a:off x="642910" y="4929198"/>
              <a:ext cx="2455862" cy="0"/>
            </a:xfrm>
            <a:prstGeom prst="line">
              <a:avLst/>
            </a:prstGeom>
            <a:noFill/>
            <a:ln w="9525">
              <a:solidFill>
                <a:srgbClr val="33333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grpSp>
      <p:grpSp>
        <p:nvGrpSpPr>
          <p:cNvPr id="18450" name="Группа 54"/>
          <p:cNvGrpSpPr>
            <a:grpSpLocks/>
          </p:cNvGrpSpPr>
          <p:nvPr/>
        </p:nvGrpSpPr>
        <p:grpSpPr bwMode="auto">
          <a:xfrm>
            <a:off x="71438" y="4540250"/>
            <a:ext cx="3097212" cy="323850"/>
            <a:chOff x="403197" y="4629160"/>
            <a:chExt cx="2695575" cy="323850"/>
          </a:xfrm>
        </p:grpSpPr>
        <p:grpSp>
          <p:nvGrpSpPr>
            <p:cNvPr id="18705" name="Group 81"/>
            <p:cNvGrpSpPr>
              <a:grpSpLocks/>
            </p:cNvGrpSpPr>
            <p:nvPr/>
          </p:nvGrpSpPr>
          <p:grpSpPr bwMode="auto">
            <a:xfrm rot="4976862" flipH="1">
              <a:off x="396846" y="4635510"/>
              <a:ext cx="323850" cy="311150"/>
              <a:chOff x="1944" y="1111"/>
              <a:chExt cx="204" cy="196"/>
            </a:xfrm>
          </p:grpSpPr>
          <p:pic>
            <p:nvPicPr>
              <p:cNvPr id="18707" name="Picture 82" descr="circuler_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flipH="1">
                <a:off x="1961" y="1124"/>
                <a:ext cx="174"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Oval 83"/>
              <p:cNvSpPr>
                <a:spLocks noChangeArrowheads="1"/>
              </p:cNvSpPr>
              <p:nvPr/>
            </p:nvSpPr>
            <p:spPr bwMode="gray">
              <a:xfrm flipH="1">
                <a:off x="1962" y="1124"/>
                <a:ext cx="173" cy="172"/>
              </a:xfrm>
              <a:prstGeom prst="ellipse">
                <a:avLst/>
              </a:prstGeom>
              <a:gradFill rotWithShape="1">
                <a:gsLst>
                  <a:gs pos="0">
                    <a:srgbClr val="FFFF00">
                      <a:gamma/>
                      <a:shade val="46275"/>
                      <a:invGamma/>
                    </a:srgbClr>
                  </a:gs>
                  <a:gs pos="50000">
                    <a:srgbClr val="FFFF00">
                      <a:alpha val="50000"/>
                    </a:srgbClr>
                  </a:gs>
                  <a:gs pos="100000">
                    <a:srgbClr val="FFFF00">
                      <a:gamma/>
                      <a:shade val="46275"/>
                      <a:invGamma/>
                    </a:srgbClr>
                  </a:gs>
                </a:gsLst>
                <a:lin ang="5400000" scaled="1"/>
              </a:gradFill>
              <a:ln w="9525" algn="ctr">
                <a:noFill/>
                <a:round/>
                <a:headEnd/>
                <a:tailEnd/>
              </a:ln>
              <a:effectLst/>
            </p:spPr>
            <p:txBody>
              <a:bodyPr wrap="none" anchor="ctr"/>
              <a:lstStyle/>
              <a:p>
                <a:pPr>
                  <a:defRPr/>
                </a:pPr>
                <a:endParaRPr lang="uk-UA"/>
              </a:p>
            </p:txBody>
          </p:sp>
          <p:grpSp>
            <p:nvGrpSpPr>
              <p:cNvPr id="18711" name="Group 84"/>
              <p:cNvGrpSpPr>
                <a:grpSpLocks/>
              </p:cNvGrpSpPr>
              <p:nvPr/>
            </p:nvGrpSpPr>
            <p:grpSpPr bwMode="auto">
              <a:xfrm rot="1297425" flipV="1">
                <a:off x="1956" y="1253"/>
                <a:ext cx="148" cy="36"/>
                <a:chOff x="2523" y="1060"/>
                <a:chExt cx="899" cy="236"/>
              </a:xfrm>
            </p:grpSpPr>
            <p:grpSp>
              <p:nvGrpSpPr>
                <p:cNvPr id="18714" name="Group 85"/>
                <p:cNvGrpSpPr>
                  <a:grpSpLocks/>
                </p:cNvGrpSpPr>
                <p:nvPr/>
              </p:nvGrpSpPr>
              <p:grpSpPr bwMode="auto">
                <a:xfrm>
                  <a:off x="2523" y="1060"/>
                  <a:ext cx="742" cy="186"/>
                  <a:chOff x="1565" y="2568"/>
                  <a:chExt cx="1118" cy="279"/>
                </a:xfrm>
              </p:grpSpPr>
              <p:sp>
                <p:nvSpPr>
                  <p:cNvPr id="18720" name="AutoShape 86"/>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21" name="AutoShape 87"/>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22" name="AutoShape 88"/>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23" name="AutoShape 89"/>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715" name="Group 90"/>
                <p:cNvGrpSpPr>
                  <a:grpSpLocks/>
                </p:cNvGrpSpPr>
                <p:nvPr/>
              </p:nvGrpSpPr>
              <p:grpSpPr bwMode="auto">
                <a:xfrm rot="1353540">
                  <a:off x="2680" y="1110"/>
                  <a:ext cx="742" cy="186"/>
                  <a:chOff x="1565" y="2568"/>
                  <a:chExt cx="1118" cy="279"/>
                </a:xfrm>
              </p:grpSpPr>
              <p:sp>
                <p:nvSpPr>
                  <p:cNvPr id="18716" name="AutoShape 91"/>
                  <p:cNvSpPr>
                    <a:spLocks noChangeArrowheads="1"/>
                  </p:cNvSpPr>
                  <p:nvPr/>
                </p:nvSpPr>
                <p:spPr bwMode="gray">
                  <a:xfrm rot="5263130">
                    <a:off x="1859"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17" name="AutoShape 92"/>
                  <p:cNvSpPr>
                    <a:spLocks noChangeArrowheads="1"/>
                  </p:cNvSpPr>
                  <p:nvPr/>
                </p:nvSpPr>
                <p:spPr bwMode="gray">
                  <a:xfrm rot="6078281">
                    <a:off x="1995" y="2274"/>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18" name="AutoShape 93"/>
                  <p:cNvSpPr>
                    <a:spLocks noChangeArrowheads="1"/>
                  </p:cNvSpPr>
                  <p:nvPr/>
                </p:nvSpPr>
                <p:spPr bwMode="gray">
                  <a:xfrm rot="6373927">
                    <a:off x="2071" y="229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719" name="AutoShape 94"/>
                  <p:cNvSpPr>
                    <a:spLocks noChangeArrowheads="1"/>
                  </p:cNvSpPr>
                  <p:nvPr/>
                </p:nvSpPr>
                <p:spPr bwMode="gray">
                  <a:xfrm rot="6906312">
                    <a:off x="2161" y="2326"/>
                    <a:ext cx="227" cy="816"/>
                  </a:xfrm>
                  <a:prstGeom prst="moon">
                    <a:avLst>
                      <a:gd name="adj" fmla="val 49773"/>
                    </a:avLst>
                  </a:prstGeom>
                  <a:solidFill>
                    <a:srgbClr val="FFFFFF">
                      <a:alpha val="392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sp>
            <p:nvSpPr>
              <p:cNvPr id="18712" name="Arc 95"/>
              <p:cNvSpPr>
                <a:spLocks/>
              </p:cNvSpPr>
              <p:nvPr/>
            </p:nvSpPr>
            <p:spPr bwMode="gray">
              <a:xfrm rot="3847716">
                <a:off x="1948" y="1107"/>
                <a:ext cx="196" cy="204"/>
              </a:xfrm>
              <a:custGeom>
                <a:avLst/>
                <a:gdLst>
                  <a:gd name="T0" fmla="*/ 0 w 43200"/>
                  <a:gd name="T1" fmla="*/ 0 h 43155"/>
                  <a:gd name="T2" fmla="*/ 0 w 43200"/>
                  <a:gd name="T3" fmla="*/ 0 h 43155"/>
                  <a:gd name="T4" fmla="*/ 0 w 43200"/>
                  <a:gd name="T5" fmla="*/ 0 h 43155"/>
                  <a:gd name="T6" fmla="*/ 0 60000 65536"/>
                  <a:gd name="T7" fmla="*/ 0 60000 65536"/>
                  <a:gd name="T8" fmla="*/ 0 60000 65536"/>
                  <a:gd name="T9" fmla="*/ 0 w 43200"/>
                  <a:gd name="T10" fmla="*/ 0 h 43155"/>
                  <a:gd name="T11" fmla="*/ 43200 w 43200"/>
                  <a:gd name="T12" fmla="*/ 43155 h 43155"/>
                </a:gdLst>
                <a:ahLst/>
                <a:cxnLst>
                  <a:cxn ang="T6">
                    <a:pos x="T0" y="T1"/>
                  </a:cxn>
                  <a:cxn ang="T7">
                    <a:pos x="T2" y="T3"/>
                  </a:cxn>
                  <a:cxn ang="T8">
                    <a:pos x="T4" y="T5"/>
                  </a:cxn>
                </a:cxnLst>
                <a:rect l="T9" t="T10" r="T11" b="T12"/>
                <a:pathLst>
                  <a:path w="43200" h="43155" fill="none"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w="43200" h="43155" stroke="0" extrusionOk="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headEnd/>
                <a:tailEnd type="triangle" w="sm" len="sm"/>
              </a:ln>
              <a:extLst>
                <a:ext uri="{909E8E84-426E-40DD-AFC4-6F175D3DCCD1}">
                  <a14:hiddenFill xmlns:a14="http://schemas.microsoft.com/office/drawing/2010/main">
                    <a:solidFill>
                      <a:srgbClr val="FFFFFF"/>
                    </a:solidFill>
                  </a14:hiddenFill>
                </a:ext>
              </a:extLst>
            </p:spPr>
            <p:txBody>
              <a:bodyPr wrap="none" anchor="ctr"/>
              <a:lstStyle/>
              <a:p>
                <a:endParaRPr lang="uk-UA"/>
              </a:p>
            </p:txBody>
          </p:sp>
          <p:pic>
            <p:nvPicPr>
              <p:cNvPr id="18713" name="Picture 96" descr="light_shadow1"/>
              <p:cNvPicPr>
                <a:picLocks noChangeAspect="1" noChangeArrowheads="1"/>
              </p:cNvPicPr>
              <p:nvPr/>
            </p:nvPicPr>
            <p:blipFill>
              <a:blip r:embed="rId7">
                <a:extLst>
                  <a:ext uri="{28A0092B-C50C-407E-A947-70E740481C1C}">
                    <a14:useLocalDpi xmlns:a14="http://schemas.microsoft.com/office/drawing/2010/main" val="0"/>
                  </a:ext>
                </a:extLst>
              </a:blip>
              <a:srcRect t="23740"/>
              <a:stretch>
                <a:fillRect/>
              </a:stretch>
            </p:blipFill>
            <p:spPr bwMode="gray">
              <a:xfrm rot="2569845" flipH="1">
                <a:off x="2015" y="1139"/>
                <a:ext cx="129"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706" name="Line 100"/>
            <p:cNvSpPr>
              <a:spLocks noChangeShapeType="1"/>
            </p:cNvSpPr>
            <p:nvPr/>
          </p:nvSpPr>
          <p:spPr bwMode="auto">
            <a:xfrm>
              <a:off x="642910" y="4929198"/>
              <a:ext cx="2455862" cy="0"/>
            </a:xfrm>
            <a:prstGeom prst="line">
              <a:avLst/>
            </a:prstGeom>
            <a:noFill/>
            <a:ln w="9525">
              <a:solidFill>
                <a:srgbClr val="333333"/>
              </a:solidFill>
              <a:round/>
              <a:headEnd/>
              <a:tailEnd/>
            </a:ln>
            <a:extLst>
              <a:ext uri="{909E8E84-426E-40DD-AFC4-6F175D3DCCD1}">
                <a14:hiddenFill xmlns:a14="http://schemas.microsoft.com/office/drawing/2010/main">
                  <a:noFill/>
                </a14:hiddenFill>
              </a:ext>
            </a:extLst>
          </p:spPr>
          <p:txBody>
            <a:bodyPr wrap="none" anchor="ctr"/>
            <a:lstStyle/>
            <a:p>
              <a:endParaRPr lang="uk-UA"/>
            </a:p>
          </p:txBody>
        </p:sp>
      </p:grpSp>
      <p:sp>
        <p:nvSpPr>
          <p:cNvPr id="18451" name="Прямоугольник 72"/>
          <p:cNvSpPr>
            <a:spLocks noChangeArrowheads="1"/>
          </p:cNvSpPr>
          <p:nvPr/>
        </p:nvSpPr>
        <p:spPr bwMode="auto">
          <a:xfrm>
            <a:off x="0" y="2674938"/>
            <a:ext cx="37861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ru-RU" altLang="uk-UA" sz="1600">
                <a:solidFill>
                  <a:schemeClr val="tx1"/>
                </a:solidFill>
                <a:latin typeface="Constantia" pitchFamily="18" charset="0"/>
              </a:rPr>
              <a:t>Конституційний Суд України складається з </a:t>
            </a:r>
            <a:r>
              <a:rPr lang="ru-RU" altLang="uk-UA" sz="1800">
                <a:solidFill>
                  <a:schemeClr val="tx1"/>
                </a:solidFill>
                <a:latin typeface="Constantia" pitchFamily="18" charset="0"/>
              </a:rPr>
              <a:t>18</a:t>
            </a:r>
            <a:r>
              <a:rPr lang="ru-RU" altLang="uk-UA" sz="1600">
                <a:solidFill>
                  <a:schemeClr val="tx1"/>
                </a:solidFill>
                <a:latin typeface="Constantia" pitchFamily="18" charset="0"/>
              </a:rPr>
              <a:t> суддів Конституційного Суду України</a:t>
            </a:r>
            <a:endParaRPr lang="uk-UA" altLang="uk-UA" sz="1600">
              <a:solidFill>
                <a:schemeClr val="tx1"/>
              </a:solidFill>
              <a:latin typeface="Constantia" pitchFamily="18" charset="0"/>
            </a:endParaRPr>
          </a:p>
        </p:txBody>
      </p:sp>
      <p:sp>
        <p:nvSpPr>
          <p:cNvPr id="18452" name="Прямоугольник 73"/>
          <p:cNvSpPr>
            <a:spLocks noChangeArrowheads="1"/>
          </p:cNvSpPr>
          <p:nvPr/>
        </p:nvSpPr>
        <p:spPr bwMode="auto">
          <a:xfrm>
            <a:off x="142875" y="3756025"/>
            <a:ext cx="3429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ru-RU" altLang="uk-UA" sz="1600">
                <a:solidFill>
                  <a:schemeClr val="tx1"/>
                </a:solidFill>
                <a:latin typeface="Constantia" pitchFamily="18" charset="0"/>
              </a:rPr>
              <a:t>Президент України, Верховна Рада України та з'їзд суддів України призначають по </a:t>
            </a:r>
            <a:r>
              <a:rPr lang="ru-RU" altLang="uk-UA" sz="1800">
                <a:solidFill>
                  <a:schemeClr val="tx1"/>
                </a:solidFill>
                <a:latin typeface="Constantia" pitchFamily="18" charset="0"/>
              </a:rPr>
              <a:t>6</a:t>
            </a:r>
            <a:r>
              <a:rPr lang="ru-RU" altLang="uk-UA" sz="1600">
                <a:solidFill>
                  <a:schemeClr val="tx1"/>
                </a:solidFill>
                <a:latin typeface="Constantia" pitchFamily="18" charset="0"/>
              </a:rPr>
              <a:t> суддів Конституційного Суду України</a:t>
            </a:r>
            <a:endParaRPr lang="uk-UA" altLang="uk-UA" sz="1600">
              <a:solidFill>
                <a:schemeClr val="tx1"/>
              </a:solidFill>
              <a:latin typeface="Constantia" pitchFamily="18" charset="0"/>
            </a:endParaRPr>
          </a:p>
        </p:txBody>
      </p:sp>
      <p:sp>
        <p:nvSpPr>
          <p:cNvPr id="75" name="Прямоугольник 74"/>
          <p:cNvSpPr/>
          <p:nvPr/>
        </p:nvSpPr>
        <p:spPr>
          <a:xfrm>
            <a:off x="3071813" y="1350963"/>
            <a:ext cx="3214687" cy="1077912"/>
          </a:xfrm>
          <a:prstGeom prst="rect">
            <a:avLst/>
          </a:prstGeom>
        </p:spPr>
        <p:txBody>
          <a:bodyPr>
            <a:spAutoFit/>
          </a:bodyPr>
          <a:lstStyle/>
          <a:p>
            <a:pPr algn="ctr">
              <a:defRPr/>
            </a:pPr>
            <a:r>
              <a:rPr lang="ru-RU" sz="1600" b="1" dirty="0">
                <a:latin typeface="Constantia" pitchFamily="18" charset="0"/>
              </a:rPr>
              <a:t>Формами </a:t>
            </a:r>
            <a:r>
              <a:rPr lang="ru-RU" sz="1600" b="1" dirty="0" err="1">
                <a:latin typeface="Constantia" pitchFamily="18" charset="0"/>
              </a:rPr>
              <a:t>звернення</a:t>
            </a:r>
            <a:r>
              <a:rPr lang="ru-RU" sz="1600" b="1" dirty="0">
                <a:latin typeface="Constantia" pitchFamily="18" charset="0"/>
              </a:rPr>
              <a:t> </a:t>
            </a:r>
            <a:r>
              <a:rPr lang="ru-RU" sz="1600" dirty="0">
                <a:latin typeface="Constantia" pitchFamily="18" charset="0"/>
              </a:rPr>
              <a:t>до КСУ є </a:t>
            </a:r>
            <a:r>
              <a:rPr lang="ru-RU" sz="1600" u="sng" dirty="0" err="1">
                <a:effectLst>
                  <a:outerShdw blurRad="38100" dist="38100" dir="2700000" algn="tl">
                    <a:srgbClr val="000000">
                      <a:alpha val="43137"/>
                    </a:srgbClr>
                  </a:outerShdw>
                </a:effectLst>
                <a:latin typeface="Constantia" pitchFamily="18" charset="0"/>
              </a:rPr>
              <a:t>конституційне</a:t>
            </a:r>
            <a:r>
              <a:rPr lang="ru-RU" sz="1600" u="sng" dirty="0">
                <a:effectLst>
                  <a:outerShdw blurRad="38100" dist="38100" dir="2700000" algn="tl">
                    <a:srgbClr val="000000">
                      <a:alpha val="43137"/>
                    </a:srgbClr>
                  </a:outerShdw>
                </a:effectLst>
                <a:latin typeface="Constantia" pitchFamily="18" charset="0"/>
              </a:rPr>
              <a:t> </a:t>
            </a:r>
            <a:r>
              <a:rPr lang="ru-RU" sz="1600" u="sng" dirty="0" err="1">
                <a:effectLst>
                  <a:outerShdw blurRad="38100" dist="38100" dir="2700000" algn="tl">
                    <a:srgbClr val="000000">
                      <a:alpha val="43137"/>
                    </a:srgbClr>
                  </a:outerShdw>
                </a:effectLst>
                <a:latin typeface="Constantia" pitchFamily="18" charset="0"/>
              </a:rPr>
              <a:t>подання</a:t>
            </a:r>
            <a:r>
              <a:rPr lang="ru-RU" sz="1600" u="sng" dirty="0">
                <a:effectLst>
                  <a:outerShdw blurRad="38100" dist="38100" dir="2700000" algn="tl">
                    <a:srgbClr val="000000">
                      <a:alpha val="43137"/>
                    </a:srgbClr>
                  </a:outerShdw>
                </a:effectLst>
                <a:latin typeface="Constantia" pitchFamily="18" charset="0"/>
              </a:rPr>
              <a:t>,</a:t>
            </a:r>
            <a:r>
              <a:rPr lang="ru-RU" sz="1600" dirty="0">
                <a:latin typeface="Constantia" pitchFamily="18" charset="0"/>
              </a:rPr>
              <a:t> </a:t>
            </a:r>
            <a:r>
              <a:rPr lang="ru-RU" sz="1600" u="sng" dirty="0" err="1">
                <a:effectLst>
                  <a:outerShdw blurRad="38100" dist="38100" dir="2700000" algn="tl">
                    <a:srgbClr val="000000">
                      <a:alpha val="43137"/>
                    </a:srgbClr>
                  </a:outerShdw>
                </a:effectLst>
                <a:latin typeface="Constantia" pitchFamily="18" charset="0"/>
              </a:rPr>
              <a:t>конституційне</a:t>
            </a:r>
            <a:r>
              <a:rPr lang="ru-RU" sz="1600" u="sng" dirty="0">
                <a:effectLst>
                  <a:outerShdw blurRad="38100" dist="38100" dir="2700000" algn="tl">
                    <a:srgbClr val="000000">
                      <a:alpha val="43137"/>
                    </a:srgbClr>
                  </a:outerShdw>
                </a:effectLst>
                <a:latin typeface="Constantia" pitchFamily="18" charset="0"/>
              </a:rPr>
              <a:t> </a:t>
            </a:r>
            <a:r>
              <a:rPr lang="ru-RU" sz="1600" u="sng" dirty="0" err="1">
                <a:effectLst>
                  <a:outerShdw blurRad="38100" dist="38100" dir="2700000" algn="tl">
                    <a:srgbClr val="000000">
                      <a:alpha val="43137"/>
                    </a:srgbClr>
                  </a:outerShdw>
                </a:effectLst>
                <a:latin typeface="Constantia" pitchFamily="18" charset="0"/>
              </a:rPr>
              <a:t>звернення</a:t>
            </a:r>
            <a:r>
              <a:rPr lang="ru-RU" sz="1600" u="sng" dirty="0">
                <a:effectLst>
                  <a:outerShdw blurRad="38100" dist="38100" dir="2700000" algn="tl">
                    <a:srgbClr val="000000">
                      <a:alpha val="43137"/>
                    </a:srgbClr>
                  </a:outerShdw>
                </a:effectLst>
                <a:latin typeface="Constantia" pitchFamily="18" charset="0"/>
              </a:rPr>
              <a:t>, </a:t>
            </a:r>
            <a:r>
              <a:rPr lang="ru-RU" sz="1600" u="sng" dirty="0" err="1">
                <a:effectLst>
                  <a:outerShdw blurRad="38100" dist="38100" dir="2700000" algn="tl">
                    <a:srgbClr val="000000">
                      <a:alpha val="43137"/>
                    </a:srgbClr>
                  </a:outerShdw>
                </a:effectLst>
                <a:latin typeface="Constantia" pitchFamily="18" charset="0"/>
              </a:rPr>
              <a:t>конституційна</a:t>
            </a:r>
            <a:r>
              <a:rPr lang="ru-RU" sz="1600" u="sng" dirty="0">
                <a:effectLst>
                  <a:outerShdw blurRad="38100" dist="38100" dir="2700000" algn="tl">
                    <a:srgbClr val="000000">
                      <a:alpha val="43137"/>
                    </a:srgbClr>
                  </a:outerShdw>
                </a:effectLst>
                <a:latin typeface="Constantia" pitchFamily="18" charset="0"/>
              </a:rPr>
              <a:t> </a:t>
            </a:r>
            <a:r>
              <a:rPr lang="ru-RU" sz="1600" u="sng" dirty="0" err="1">
                <a:effectLst>
                  <a:outerShdw blurRad="38100" dist="38100" dir="2700000" algn="tl">
                    <a:srgbClr val="000000">
                      <a:alpha val="43137"/>
                    </a:srgbClr>
                  </a:outerShdw>
                </a:effectLst>
                <a:latin typeface="Constantia" pitchFamily="18" charset="0"/>
              </a:rPr>
              <a:t>скарга</a:t>
            </a:r>
            <a:endParaRPr lang="ru-RU" sz="1600" u="sng" dirty="0">
              <a:effectLst>
                <a:outerShdw blurRad="38100" dist="38100" dir="2700000" algn="tl">
                  <a:srgbClr val="000000">
                    <a:alpha val="43137"/>
                  </a:srgbClr>
                </a:outerShdw>
              </a:effectLst>
              <a:latin typeface="Constantia" pitchFamily="18" charset="0"/>
            </a:endParaRPr>
          </a:p>
        </p:txBody>
      </p:sp>
      <p:sp>
        <p:nvSpPr>
          <p:cNvPr id="18454" name="Прямоугольник 78"/>
          <p:cNvSpPr>
            <a:spLocks noChangeArrowheads="1"/>
          </p:cNvSpPr>
          <p:nvPr/>
        </p:nvSpPr>
        <p:spPr bwMode="auto">
          <a:xfrm>
            <a:off x="2889250" y="5500688"/>
            <a:ext cx="36115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r>
              <a:rPr lang="uk-UA" altLang="uk-UA" sz="1600">
                <a:solidFill>
                  <a:schemeClr val="tx1"/>
                </a:solidFill>
                <a:latin typeface="Constantia" pitchFamily="18" charset="0"/>
              </a:rPr>
              <a:t>невідповідність Конституції України</a:t>
            </a:r>
          </a:p>
        </p:txBody>
      </p:sp>
      <p:sp>
        <p:nvSpPr>
          <p:cNvPr id="18455" name="Прямоугольник 79"/>
          <p:cNvSpPr>
            <a:spLocks noChangeArrowheads="1"/>
          </p:cNvSpPr>
          <p:nvPr/>
        </p:nvSpPr>
        <p:spPr bwMode="auto">
          <a:xfrm>
            <a:off x="2071688" y="6286500"/>
            <a:ext cx="5786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r>
              <a:rPr lang="ru-RU" altLang="uk-UA" sz="1600">
                <a:solidFill>
                  <a:schemeClr val="tx1"/>
                </a:solidFill>
                <a:latin typeface="Constantia" pitchFamily="18" charset="0"/>
              </a:rPr>
              <a:t>порушення встановленої Конституцією України процедури їх розгляду, ухвалення або набрання ними чинності</a:t>
            </a:r>
            <a:endParaRPr lang="uk-UA" altLang="uk-UA" sz="1600">
              <a:solidFill>
                <a:schemeClr val="tx1"/>
              </a:solidFill>
              <a:latin typeface="Constantia" pitchFamily="18" charset="0"/>
            </a:endParaRPr>
          </a:p>
        </p:txBody>
      </p:sp>
      <p:sp>
        <p:nvSpPr>
          <p:cNvPr id="18456" name="Прямоугольник 80"/>
          <p:cNvSpPr>
            <a:spLocks noChangeArrowheads="1"/>
          </p:cNvSpPr>
          <p:nvPr/>
        </p:nvSpPr>
        <p:spPr bwMode="auto">
          <a:xfrm>
            <a:off x="2071688" y="5773738"/>
            <a:ext cx="5286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ru-RU" altLang="uk-UA" sz="1600">
                <a:solidFill>
                  <a:schemeClr val="tx1"/>
                </a:solidFill>
                <a:latin typeface="Constantia" pitchFamily="18" charset="0"/>
              </a:rPr>
              <a:t>перевищення конституційних повноважень при їх прийнятті</a:t>
            </a:r>
            <a:endParaRPr lang="uk-UA" altLang="uk-UA" sz="1600">
              <a:solidFill>
                <a:schemeClr val="tx1"/>
              </a:solidFill>
              <a:latin typeface="Constantia" pitchFamily="18" charset="0"/>
            </a:endParaRPr>
          </a:p>
        </p:txBody>
      </p:sp>
      <p:grpSp>
        <p:nvGrpSpPr>
          <p:cNvPr id="18457" name="Group 259"/>
          <p:cNvGrpSpPr>
            <a:grpSpLocks/>
          </p:cNvGrpSpPr>
          <p:nvPr/>
        </p:nvGrpSpPr>
        <p:grpSpPr bwMode="auto">
          <a:xfrm rot="-4423226">
            <a:off x="1511300" y="6388100"/>
            <a:ext cx="549275" cy="434975"/>
            <a:chOff x="1043" y="2596"/>
            <a:chExt cx="142" cy="99"/>
          </a:xfrm>
        </p:grpSpPr>
        <p:sp>
          <p:nvSpPr>
            <p:cNvPr id="18653" name="Freeform 207"/>
            <p:cNvSpPr>
              <a:spLocks/>
            </p:cNvSpPr>
            <p:nvPr/>
          </p:nvSpPr>
          <p:spPr bwMode="auto">
            <a:xfrm>
              <a:off x="1149" y="2693"/>
              <a:ext cx="12" cy="2"/>
            </a:xfrm>
            <a:custGeom>
              <a:avLst/>
              <a:gdLst>
                <a:gd name="T0" fmla="*/ 0 w 63"/>
                <a:gd name="T1" fmla="*/ 0 h 14"/>
                <a:gd name="T2" fmla="*/ 0 w 63"/>
                <a:gd name="T3" fmla="*/ 0 h 14"/>
                <a:gd name="T4" fmla="*/ 0 w 63"/>
                <a:gd name="T5" fmla="*/ 0 h 14"/>
                <a:gd name="T6" fmla="*/ 0 w 63"/>
                <a:gd name="T7" fmla="*/ 0 h 14"/>
                <a:gd name="T8" fmla="*/ 0 w 63"/>
                <a:gd name="T9" fmla="*/ 0 h 14"/>
                <a:gd name="T10" fmla="*/ 0 w 63"/>
                <a:gd name="T11" fmla="*/ 0 h 14"/>
                <a:gd name="T12" fmla="*/ 0 w 63"/>
                <a:gd name="T13" fmla="*/ 0 h 14"/>
                <a:gd name="T14" fmla="*/ 0 w 63"/>
                <a:gd name="T15" fmla="*/ 0 h 14"/>
                <a:gd name="T16" fmla="*/ 0 w 63"/>
                <a:gd name="T17" fmla="*/ 0 h 14"/>
                <a:gd name="T18" fmla="*/ 0 w 63"/>
                <a:gd name="T19" fmla="*/ 0 h 14"/>
                <a:gd name="T20" fmla="*/ 0 w 63"/>
                <a:gd name="T21" fmla="*/ 0 h 14"/>
                <a:gd name="T22" fmla="*/ 0 w 63"/>
                <a:gd name="T23" fmla="*/ 0 h 14"/>
                <a:gd name="T24" fmla="*/ 0 w 63"/>
                <a:gd name="T25" fmla="*/ 0 h 14"/>
                <a:gd name="T26" fmla="*/ 0 w 63"/>
                <a:gd name="T27" fmla="*/ 0 h 14"/>
                <a:gd name="T28" fmla="*/ 0 w 63"/>
                <a:gd name="T29" fmla="*/ 0 h 14"/>
                <a:gd name="T30" fmla="*/ 0 w 63"/>
                <a:gd name="T31" fmla="*/ 0 h 14"/>
                <a:gd name="T32" fmla="*/ 0 w 6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4"/>
                <a:gd name="T53" fmla="*/ 63 w 6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4" name="Freeform 208"/>
            <p:cNvSpPr>
              <a:spLocks/>
            </p:cNvSpPr>
            <p:nvPr/>
          </p:nvSpPr>
          <p:spPr bwMode="auto">
            <a:xfrm>
              <a:off x="1143" y="2689"/>
              <a:ext cx="26" cy="6"/>
            </a:xfrm>
            <a:custGeom>
              <a:avLst/>
              <a:gdLst>
                <a:gd name="T0" fmla="*/ 0 w 129"/>
                <a:gd name="T1" fmla="*/ 0 h 38"/>
                <a:gd name="T2" fmla="*/ 0 w 129"/>
                <a:gd name="T3" fmla="*/ 0 h 38"/>
                <a:gd name="T4" fmla="*/ 0 w 129"/>
                <a:gd name="T5" fmla="*/ 0 h 38"/>
                <a:gd name="T6" fmla="*/ 0 w 129"/>
                <a:gd name="T7" fmla="*/ 0 h 38"/>
                <a:gd name="T8" fmla="*/ 0 w 129"/>
                <a:gd name="T9" fmla="*/ 0 h 38"/>
                <a:gd name="T10" fmla="*/ 0 w 129"/>
                <a:gd name="T11" fmla="*/ 0 h 38"/>
                <a:gd name="T12" fmla="*/ 0 w 129"/>
                <a:gd name="T13" fmla="*/ 0 h 38"/>
                <a:gd name="T14" fmla="*/ 0 w 129"/>
                <a:gd name="T15" fmla="*/ 0 h 38"/>
                <a:gd name="T16" fmla="*/ 0 w 129"/>
                <a:gd name="T17" fmla="*/ 0 h 38"/>
                <a:gd name="T18" fmla="*/ 0 w 129"/>
                <a:gd name="T19" fmla="*/ 0 h 38"/>
                <a:gd name="T20" fmla="*/ 0 w 129"/>
                <a:gd name="T21" fmla="*/ 0 h 38"/>
                <a:gd name="T22" fmla="*/ 0 w 129"/>
                <a:gd name="T23" fmla="*/ 0 h 38"/>
                <a:gd name="T24" fmla="*/ 0 w 129"/>
                <a:gd name="T25" fmla="*/ 0 h 38"/>
                <a:gd name="T26" fmla="*/ 0 w 129"/>
                <a:gd name="T27" fmla="*/ 0 h 38"/>
                <a:gd name="T28" fmla="*/ 0 w 129"/>
                <a:gd name="T29" fmla="*/ 0 h 38"/>
                <a:gd name="T30" fmla="*/ 0 w 129"/>
                <a:gd name="T31" fmla="*/ 0 h 38"/>
                <a:gd name="T32" fmla="*/ 0 w 129"/>
                <a:gd name="T33" fmla="*/ 0 h 38"/>
                <a:gd name="T34" fmla="*/ 0 w 129"/>
                <a:gd name="T35" fmla="*/ 0 h 38"/>
                <a:gd name="T36" fmla="*/ 0 w 129"/>
                <a:gd name="T37" fmla="*/ 0 h 38"/>
                <a:gd name="T38" fmla="*/ 0 w 129"/>
                <a:gd name="T39" fmla="*/ 0 h 38"/>
                <a:gd name="T40" fmla="*/ 0 w 129"/>
                <a:gd name="T41" fmla="*/ 0 h 38"/>
                <a:gd name="T42" fmla="*/ 0 w 129"/>
                <a:gd name="T43" fmla="*/ 0 h 38"/>
                <a:gd name="T44" fmla="*/ 0 w 129"/>
                <a:gd name="T45" fmla="*/ 0 h 38"/>
                <a:gd name="T46" fmla="*/ 0 w 129"/>
                <a:gd name="T47" fmla="*/ 0 h 38"/>
                <a:gd name="T48" fmla="*/ 0 w 129"/>
                <a:gd name="T49" fmla="*/ 0 h 38"/>
                <a:gd name="T50" fmla="*/ 0 w 129"/>
                <a:gd name="T51" fmla="*/ 0 h 38"/>
                <a:gd name="T52" fmla="*/ 0 w 129"/>
                <a:gd name="T53" fmla="*/ 0 h 38"/>
                <a:gd name="T54" fmla="*/ 0 w 129"/>
                <a:gd name="T55" fmla="*/ 0 h 38"/>
                <a:gd name="T56" fmla="*/ 0 w 129"/>
                <a:gd name="T57" fmla="*/ 0 h 38"/>
                <a:gd name="T58" fmla="*/ 0 w 129"/>
                <a:gd name="T59" fmla="*/ 0 h 38"/>
                <a:gd name="T60" fmla="*/ 0 w 129"/>
                <a:gd name="T61" fmla="*/ 0 h 38"/>
                <a:gd name="T62" fmla="*/ 0 w 129"/>
                <a:gd name="T63" fmla="*/ 0 h 38"/>
                <a:gd name="T64" fmla="*/ 0 w 129"/>
                <a:gd name="T65" fmla="*/ 0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38"/>
                <a:gd name="T101" fmla="*/ 129 w 129"/>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5" name="Freeform 209"/>
            <p:cNvSpPr>
              <a:spLocks/>
            </p:cNvSpPr>
            <p:nvPr/>
          </p:nvSpPr>
          <p:spPr bwMode="auto">
            <a:xfrm>
              <a:off x="1140" y="2685"/>
              <a:ext cx="33" cy="10"/>
            </a:xfrm>
            <a:custGeom>
              <a:avLst/>
              <a:gdLst>
                <a:gd name="T0" fmla="*/ 0 w 166"/>
                <a:gd name="T1" fmla="*/ 0 h 59"/>
                <a:gd name="T2" fmla="*/ 0 w 166"/>
                <a:gd name="T3" fmla="*/ 0 h 59"/>
                <a:gd name="T4" fmla="*/ 0 w 166"/>
                <a:gd name="T5" fmla="*/ 0 h 59"/>
                <a:gd name="T6" fmla="*/ 0 w 166"/>
                <a:gd name="T7" fmla="*/ 0 h 59"/>
                <a:gd name="T8" fmla="*/ 0 w 166"/>
                <a:gd name="T9" fmla="*/ 0 h 59"/>
                <a:gd name="T10" fmla="*/ 0 w 166"/>
                <a:gd name="T11" fmla="*/ 0 h 59"/>
                <a:gd name="T12" fmla="*/ 0 w 166"/>
                <a:gd name="T13" fmla="*/ 0 h 59"/>
                <a:gd name="T14" fmla="*/ 0 w 166"/>
                <a:gd name="T15" fmla="*/ 0 h 59"/>
                <a:gd name="T16" fmla="*/ 0 w 166"/>
                <a:gd name="T17" fmla="*/ 0 h 59"/>
                <a:gd name="T18" fmla="*/ 0 w 166"/>
                <a:gd name="T19" fmla="*/ 0 h 59"/>
                <a:gd name="T20" fmla="*/ 0 w 166"/>
                <a:gd name="T21" fmla="*/ 0 h 59"/>
                <a:gd name="T22" fmla="*/ 0 w 166"/>
                <a:gd name="T23" fmla="*/ 0 h 59"/>
                <a:gd name="T24" fmla="*/ 0 w 166"/>
                <a:gd name="T25" fmla="*/ 0 h 59"/>
                <a:gd name="T26" fmla="*/ 0 w 166"/>
                <a:gd name="T27" fmla="*/ 0 h 59"/>
                <a:gd name="T28" fmla="*/ 0 w 166"/>
                <a:gd name="T29" fmla="*/ 0 h 59"/>
                <a:gd name="T30" fmla="*/ 0 w 166"/>
                <a:gd name="T31" fmla="*/ 0 h 59"/>
                <a:gd name="T32" fmla="*/ 0 w 166"/>
                <a:gd name="T33" fmla="*/ 0 h 59"/>
                <a:gd name="T34" fmla="*/ 0 w 166"/>
                <a:gd name="T35" fmla="*/ 0 h 59"/>
                <a:gd name="T36" fmla="*/ 0 w 166"/>
                <a:gd name="T37" fmla="*/ 0 h 59"/>
                <a:gd name="T38" fmla="*/ 0 w 166"/>
                <a:gd name="T39" fmla="*/ 0 h 59"/>
                <a:gd name="T40" fmla="*/ 0 w 166"/>
                <a:gd name="T41" fmla="*/ 0 h 59"/>
                <a:gd name="T42" fmla="*/ 0 w 166"/>
                <a:gd name="T43" fmla="*/ 0 h 59"/>
                <a:gd name="T44" fmla="*/ 0 w 166"/>
                <a:gd name="T45" fmla="*/ 0 h 59"/>
                <a:gd name="T46" fmla="*/ 0 w 166"/>
                <a:gd name="T47" fmla="*/ 0 h 59"/>
                <a:gd name="T48" fmla="*/ 0 w 166"/>
                <a:gd name="T49" fmla="*/ 0 h 59"/>
                <a:gd name="T50" fmla="*/ 0 w 166"/>
                <a:gd name="T51" fmla="*/ 0 h 59"/>
                <a:gd name="T52" fmla="*/ 0 w 166"/>
                <a:gd name="T53" fmla="*/ 0 h 59"/>
                <a:gd name="T54" fmla="*/ 0 w 166"/>
                <a:gd name="T55" fmla="*/ 0 h 59"/>
                <a:gd name="T56" fmla="*/ 0 w 166"/>
                <a:gd name="T57" fmla="*/ 0 h 59"/>
                <a:gd name="T58" fmla="*/ 0 w 166"/>
                <a:gd name="T59" fmla="*/ 0 h 59"/>
                <a:gd name="T60" fmla="*/ 0 w 166"/>
                <a:gd name="T61" fmla="*/ 0 h 59"/>
                <a:gd name="T62" fmla="*/ 0 w 166"/>
                <a:gd name="T63" fmla="*/ 0 h 59"/>
                <a:gd name="T64" fmla="*/ 0 w 166"/>
                <a:gd name="T65" fmla="*/ 0 h 59"/>
                <a:gd name="T66" fmla="*/ 0 w 166"/>
                <a:gd name="T67" fmla="*/ 0 h 59"/>
                <a:gd name="T68" fmla="*/ 0 w 166"/>
                <a:gd name="T69" fmla="*/ 0 h 59"/>
                <a:gd name="T70" fmla="*/ 0 w 166"/>
                <a:gd name="T71" fmla="*/ 0 h 59"/>
                <a:gd name="T72" fmla="*/ 0 w 166"/>
                <a:gd name="T73" fmla="*/ 0 h 59"/>
                <a:gd name="T74" fmla="*/ 0 w 166"/>
                <a:gd name="T75" fmla="*/ 0 h 59"/>
                <a:gd name="T76" fmla="*/ 0 w 166"/>
                <a:gd name="T77" fmla="*/ 0 h 59"/>
                <a:gd name="T78" fmla="*/ 0 w 166"/>
                <a:gd name="T79" fmla="*/ 0 h 59"/>
                <a:gd name="T80" fmla="*/ 0 w 166"/>
                <a:gd name="T81" fmla="*/ 0 h 59"/>
                <a:gd name="T82" fmla="*/ 0 w 166"/>
                <a:gd name="T83" fmla="*/ 0 h 59"/>
                <a:gd name="T84" fmla="*/ 0 w 166"/>
                <a:gd name="T85" fmla="*/ 0 h 59"/>
                <a:gd name="T86" fmla="*/ 0 w 166"/>
                <a:gd name="T87" fmla="*/ 0 h 59"/>
                <a:gd name="T88" fmla="*/ 0 w 166"/>
                <a:gd name="T89" fmla="*/ 0 h 59"/>
                <a:gd name="T90" fmla="*/ 0 w 166"/>
                <a:gd name="T91" fmla="*/ 0 h 59"/>
                <a:gd name="T92" fmla="*/ 0 w 166"/>
                <a:gd name="T93" fmla="*/ 0 h 59"/>
                <a:gd name="T94" fmla="*/ 0 w 166"/>
                <a:gd name="T95" fmla="*/ 0 h 59"/>
                <a:gd name="T96" fmla="*/ 0 w 166"/>
                <a:gd name="T97" fmla="*/ 0 h 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6"/>
                <a:gd name="T148" fmla="*/ 0 h 59"/>
                <a:gd name="T149" fmla="*/ 166 w 166"/>
                <a:gd name="T150" fmla="*/ 59 h 5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6" name="Freeform 210"/>
            <p:cNvSpPr>
              <a:spLocks/>
            </p:cNvSpPr>
            <p:nvPr/>
          </p:nvSpPr>
          <p:spPr bwMode="auto">
            <a:xfrm>
              <a:off x="1138" y="2682"/>
              <a:ext cx="38" cy="12"/>
            </a:xfrm>
            <a:custGeom>
              <a:avLst/>
              <a:gdLst>
                <a:gd name="T0" fmla="*/ 0 w 191"/>
                <a:gd name="T1" fmla="*/ 0 h 72"/>
                <a:gd name="T2" fmla="*/ 0 w 191"/>
                <a:gd name="T3" fmla="*/ 0 h 72"/>
                <a:gd name="T4" fmla="*/ 0 w 191"/>
                <a:gd name="T5" fmla="*/ 0 h 72"/>
                <a:gd name="T6" fmla="*/ 0 w 191"/>
                <a:gd name="T7" fmla="*/ 0 h 72"/>
                <a:gd name="T8" fmla="*/ 0 w 191"/>
                <a:gd name="T9" fmla="*/ 0 h 72"/>
                <a:gd name="T10" fmla="*/ 0 w 191"/>
                <a:gd name="T11" fmla="*/ 0 h 72"/>
                <a:gd name="T12" fmla="*/ 0 w 191"/>
                <a:gd name="T13" fmla="*/ 0 h 72"/>
                <a:gd name="T14" fmla="*/ 0 w 191"/>
                <a:gd name="T15" fmla="*/ 0 h 72"/>
                <a:gd name="T16" fmla="*/ 0 w 191"/>
                <a:gd name="T17" fmla="*/ 0 h 72"/>
                <a:gd name="T18" fmla="*/ 0 w 191"/>
                <a:gd name="T19" fmla="*/ 0 h 72"/>
                <a:gd name="T20" fmla="*/ 0 w 191"/>
                <a:gd name="T21" fmla="*/ 0 h 72"/>
                <a:gd name="T22" fmla="*/ 0 w 191"/>
                <a:gd name="T23" fmla="*/ 0 h 72"/>
                <a:gd name="T24" fmla="*/ 0 w 191"/>
                <a:gd name="T25" fmla="*/ 0 h 72"/>
                <a:gd name="T26" fmla="*/ 0 w 191"/>
                <a:gd name="T27" fmla="*/ 0 h 72"/>
                <a:gd name="T28" fmla="*/ 0 w 191"/>
                <a:gd name="T29" fmla="*/ 0 h 72"/>
                <a:gd name="T30" fmla="*/ 0 w 191"/>
                <a:gd name="T31" fmla="*/ 0 h 72"/>
                <a:gd name="T32" fmla="*/ 0 w 191"/>
                <a:gd name="T33" fmla="*/ 0 h 72"/>
                <a:gd name="T34" fmla="*/ 0 w 191"/>
                <a:gd name="T35" fmla="*/ 0 h 72"/>
                <a:gd name="T36" fmla="*/ 0 w 191"/>
                <a:gd name="T37" fmla="*/ 0 h 72"/>
                <a:gd name="T38" fmla="*/ 0 w 191"/>
                <a:gd name="T39" fmla="*/ 0 h 72"/>
                <a:gd name="T40" fmla="*/ 0 w 191"/>
                <a:gd name="T41" fmla="*/ 0 h 72"/>
                <a:gd name="T42" fmla="*/ 0 w 191"/>
                <a:gd name="T43" fmla="*/ 0 h 72"/>
                <a:gd name="T44" fmla="*/ 0 w 191"/>
                <a:gd name="T45" fmla="*/ 0 h 72"/>
                <a:gd name="T46" fmla="*/ 0 w 191"/>
                <a:gd name="T47" fmla="*/ 0 h 72"/>
                <a:gd name="T48" fmla="*/ 0 w 191"/>
                <a:gd name="T49" fmla="*/ 0 h 72"/>
                <a:gd name="T50" fmla="*/ 0 w 191"/>
                <a:gd name="T51" fmla="*/ 0 h 72"/>
                <a:gd name="T52" fmla="*/ 0 w 191"/>
                <a:gd name="T53" fmla="*/ 0 h 72"/>
                <a:gd name="T54" fmla="*/ 0 w 191"/>
                <a:gd name="T55" fmla="*/ 0 h 72"/>
                <a:gd name="T56" fmla="*/ 0 w 191"/>
                <a:gd name="T57" fmla="*/ 0 h 72"/>
                <a:gd name="T58" fmla="*/ 0 w 191"/>
                <a:gd name="T59" fmla="*/ 0 h 72"/>
                <a:gd name="T60" fmla="*/ 0 w 191"/>
                <a:gd name="T61" fmla="*/ 0 h 72"/>
                <a:gd name="T62" fmla="*/ 0 w 191"/>
                <a:gd name="T63" fmla="*/ 0 h 72"/>
                <a:gd name="T64" fmla="*/ 0 w 191"/>
                <a:gd name="T65" fmla="*/ 0 h 72"/>
                <a:gd name="T66" fmla="*/ 0 w 191"/>
                <a:gd name="T67" fmla="*/ 0 h 72"/>
                <a:gd name="T68" fmla="*/ 0 w 191"/>
                <a:gd name="T69" fmla="*/ 0 h 72"/>
                <a:gd name="T70" fmla="*/ 0 w 191"/>
                <a:gd name="T71" fmla="*/ 0 h 72"/>
                <a:gd name="T72" fmla="*/ 0 w 191"/>
                <a:gd name="T73" fmla="*/ 0 h 72"/>
                <a:gd name="T74" fmla="*/ 0 w 191"/>
                <a:gd name="T75" fmla="*/ 0 h 72"/>
                <a:gd name="T76" fmla="*/ 0 w 191"/>
                <a:gd name="T77" fmla="*/ 0 h 72"/>
                <a:gd name="T78" fmla="*/ 0 w 191"/>
                <a:gd name="T79" fmla="*/ 0 h 72"/>
                <a:gd name="T80" fmla="*/ 0 w 191"/>
                <a:gd name="T81" fmla="*/ 0 h 72"/>
                <a:gd name="T82" fmla="*/ 0 w 191"/>
                <a:gd name="T83" fmla="*/ 0 h 72"/>
                <a:gd name="T84" fmla="*/ 0 w 191"/>
                <a:gd name="T85" fmla="*/ 0 h 72"/>
                <a:gd name="T86" fmla="*/ 0 w 191"/>
                <a:gd name="T87" fmla="*/ 0 h 72"/>
                <a:gd name="T88" fmla="*/ 0 w 191"/>
                <a:gd name="T89" fmla="*/ 0 h 72"/>
                <a:gd name="T90" fmla="*/ 0 w 191"/>
                <a:gd name="T91" fmla="*/ 0 h 72"/>
                <a:gd name="T92" fmla="*/ 0 w 191"/>
                <a:gd name="T93" fmla="*/ 0 h 72"/>
                <a:gd name="T94" fmla="*/ 0 w 191"/>
                <a:gd name="T95" fmla="*/ 0 h 72"/>
                <a:gd name="T96" fmla="*/ 0 w 191"/>
                <a:gd name="T97" fmla="*/ 0 h 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1"/>
                <a:gd name="T148" fmla="*/ 0 h 72"/>
                <a:gd name="T149" fmla="*/ 191 w 191"/>
                <a:gd name="T150" fmla="*/ 72 h 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7" name="Freeform 211"/>
            <p:cNvSpPr>
              <a:spLocks/>
            </p:cNvSpPr>
            <p:nvPr/>
          </p:nvSpPr>
          <p:spPr bwMode="auto">
            <a:xfrm>
              <a:off x="1136" y="2679"/>
              <a:ext cx="42" cy="14"/>
            </a:xfrm>
            <a:custGeom>
              <a:avLst/>
              <a:gdLst>
                <a:gd name="T0" fmla="*/ 0 w 210"/>
                <a:gd name="T1" fmla="*/ 0 h 84"/>
                <a:gd name="T2" fmla="*/ 0 w 210"/>
                <a:gd name="T3" fmla="*/ 0 h 84"/>
                <a:gd name="T4" fmla="*/ 0 w 210"/>
                <a:gd name="T5" fmla="*/ 0 h 84"/>
                <a:gd name="T6" fmla="*/ 0 w 210"/>
                <a:gd name="T7" fmla="*/ 0 h 84"/>
                <a:gd name="T8" fmla="*/ 0 w 210"/>
                <a:gd name="T9" fmla="*/ 0 h 84"/>
                <a:gd name="T10" fmla="*/ 0 w 210"/>
                <a:gd name="T11" fmla="*/ 0 h 84"/>
                <a:gd name="T12" fmla="*/ 0 w 210"/>
                <a:gd name="T13" fmla="*/ 0 h 84"/>
                <a:gd name="T14" fmla="*/ 0 w 210"/>
                <a:gd name="T15" fmla="*/ 0 h 84"/>
                <a:gd name="T16" fmla="*/ 0 w 210"/>
                <a:gd name="T17" fmla="*/ 0 h 84"/>
                <a:gd name="T18" fmla="*/ 0 w 210"/>
                <a:gd name="T19" fmla="*/ 0 h 84"/>
                <a:gd name="T20" fmla="*/ 0 w 210"/>
                <a:gd name="T21" fmla="*/ 0 h 84"/>
                <a:gd name="T22" fmla="*/ 0 w 210"/>
                <a:gd name="T23" fmla="*/ 0 h 84"/>
                <a:gd name="T24" fmla="*/ 0 w 210"/>
                <a:gd name="T25" fmla="*/ 0 h 84"/>
                <a:gd name="T26" fmla="*/ 0 w 210"/>
                <a:gd name="T27" fmla="*/ 0 h 84"/>
                <a:gd name="T28" fmla="*/ 0 w 210"/>
                <a:gd name="T29" fmla="*/ 0 h 84"/>
                <a:gd name="T30" fmla="*/ 0 w 210"/>
                <a:gd name="T31" fmla="*/ 0 h 84"/>
                <a:gd name="T32" fmla="*/ 0 w 210"/>
                <a:gd name="T33" fmla="*/ 0 h 84"/>
                <a:gd name="T34" fmla="*/ 0 w 210"/>
                <a:gd name="T35" fmla="*/ 0 h 84"/>
                <a:gd name="T36" fmla="*/ 0 w 210"/>
                <a:gd name="T37" fmla="*/ 0 h 84"/>
                <a:gd name="T38" fmla="*/ 0 w 210"/>
                <a:gd name="T39" fmla="*/ 0 h 84"/>
                <a:gd name="T40" fmla="*/ 0 w 210"/>
                <a:gd name="T41" fmla="*/ 0 h 84"/>
                <a:gd name="T42" fmla="*/ 0 w 210"/>
                <a:gd name="T43" fmla="*/ 0 h 84"/>
                <a:gd name="T44" fmla="*/ 0 w 210"/>
                <a:gd name="T45" fmla="*/ 0 h 84"/>
                <a:gd name="T46" fmla="*/ 0 w 210"/>
                <a:gd name="T47" fmla="*/ 0 h 84"/>
                <a:gd name="T48" fmla="*/ 0 w 210"/>
                <a:gd name="T49" fmla="*/ 0 h 84"/>
                <a:gd name="T50" fmla="*/ 0 w 210"/>
                <a:gd name="T51" fmla="*/ 0 h 84"/>
                <a:gd name="T52" fmla="*/ 0 w 210"/>
                <a:gd name="T53" fmla="*/ 0 h 84"/>
                <a:gd name="T54" fmla="*/ 0 w 210"/>
                <a:gd name="T55" fmla="*/ 0 h 84"/>
                <a:gd name="T56" fmla="*/ 0 w 210"/>
                <a:gd name="T57" fmla="*/ 0 h 84"/>
                <a:gd name="T58" fmla="*/ 0 w 210"/>
                <a:gd name="T59" fmla="*/ 0 h 84"/>
                <a:gd name="T60" fmla="*/ 0 w 210"/>
                <a:gd name="T61" fmla="*/ 0 h 84"/>
                <a:gd name="T62" fmla="*/ 0 w 210"/>
                <a:gd name="T63" fmla="*/ 0 h 84"/>
                <a:gd name="T64" fmla="*/ 0 w 210"/>
                <a:gd name="T65" fmla="*/ 0 h 84"/>
                <a:gd name="T66" fmla="*/ 0 w 210"/>
                <a:gd name="T67" fmla="*/ 0 h 84"/>
                <a:gd name="T68" fmla="*/ 0 w 210"/>
                <a:gd name="T69" fmla="*/ 0 h 84"/>
                <a:gd name="T70" fmla="*/ 0 w 210"/>
                <a:gd name="T71" fmla="*/ 0 h 84"/>
                <a:gd name="T72" fmla="*/ 0 w 210"/>
                <a:gd name="T73" fmla="*/ 0 h 84"/>
                <a:gd name="T74" fmla="*/ 0 w 210"/>
                <a:gd name="T75" fmla="*/ 0 h 84"/>
                <a:gd name="T76" fmla="*/ 0 w 210"/>
                <a:gd name="T77" fmla="*/ 0 h 84"/>
                <a:gd name="T78" fmla="*/ 0 w 210"/>
                <a:gd name="T79" fmla="*/ 0 h 84"/>
                <a:gd name="T80" fmla="*/ 0 w 210"/>
                <a:gd name="T81" fmla="*/ 0 h 84"/>
                <a:gd name="T82" fmla="*/ 0 w 210"/>
                <a:gd name="T83" fmla="*/ 0 h 84"/>
                <a:gd name="T84" fmla="*/ 0 w 210"/>
                <a:gd name="T85" fmla="*/ 0 h 84"/>
                <a:gd name="T86" fmla="*/ 0 w 210"/>
                <a:gd name="T87" fmla="*/ 0 h 84"/>
                <a:gd name="T88" fmla="*/ 0 w 210"/>
                <a:gd name="T89" fmla="*/ 0 h 84"/>
                <a:gd name="T90" fmla="*/ 0 w 210"/>
                <a:gd name="T91" fmla="*/ 0 h 84"/>
                <a:gd name="T92" fmla="*/ 0 w 210"/>
                <a:gd name="T93" fmla="*/ 0 h 84"/>
                <a:gd name="T94" fmla="*/ 0 w 210"/>
                <a:gd name="T95" fmla="*/ 0 h 84"/>
                <a:gd name="T96" fmla="*/ 0 w 210"/>
                <a:gd name="T97" fmla="*/ 0 h 84"/>
                <a:gd name="T98" fmla="*/ 0 w 210"/>
                <a:gd name="T99" fmla="*/ 0 h 84"/>
                <a:gd name="T100" fmla="*/ 0 w 210"/>
                <a:gd name="T101" fmla="*/ 0 h 84"/>
                <a:gd name="T102" fmla="*/ 0 w 210"/>
                <a:gd name="T103" fmla="*/ 0 h 84"/>
                <a:gd name="T104" fmla="*/ 0 w 210"/>
                <a:gd name="T105" fmla="*/ 0 h 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84"/>
                <a:gd name="T161" fmla="*/ 210 w 210"/>
                <a:gd name="T162" fmla="*/ 84 h 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8" name="Freeform 212"/>
            <p:cNvSpPr>
              <a:spLocks/>
            </p:cNvSpPr>
            <p:nvPr/>
          </p:nvSpPr>
          <p:spPr bwMode="auto">
            <a:xfrm>
              <a:off x="1135" y="2677"/>
              <a:ext cx="45" cy="15"/>
            </a:xfrm>
            <a:custGeom>
              <a:avLst/>
              <a:gdLst>
                <a:gd name="T0" fmla="*/ 0 w 224"/>
                <a:gd name="T1" fmla="*/ 0 h 95"/>
                <a:gd name="T2" fmla="*/ 0 w 224"/>
                <a:gd name="T3" fmla="*/ 0 h 95"/>
                <a:gd name="T4" fmla="*/ 0 w 224"/>
                <a:gd name="T5" fmla="*/ 0 h 95"/>
                <a:gd name="T6" fmla="*/ 0 w 224"/>
                <a:gd name="T7" fmla="*/ 0 h 95"/>
                <a:gd name="T8" fmla="*/ 0 w 224"/>
                <a:gd name="T9" fmla="*/ 0 h 95"/>
                <a:gd name="T10" fmla="*/ 0 w 224"/>
                <a:gd name="T11" fmla="*/ 0 h 95"/>
                <a:gd name="T12" fmla="*/ 0 w 224"/>
                <a:gd name="T13" fmla="*/ 0 h 95"/>
                <a:gd name="T14" fmla="*/ 0 w 224"/>
                <a:gd name="T15" fmla="*/ 0 h 95"/>
                <a:gd name="T16" fmla="*/ 0 w 224"/>
                <a:gd name="T17" fmla="*/ 0 h 95"/>
                <a:gd name="T18" fmla="*/ 0 w 224"/>
                <a:gd name="T19" fmla="*/ 0 h 95"/>
                <a:gd name="T20" fmla="*/ 0 w 224"/>
                <a:gd name="T21" fmla="*/ 0 h 95"/>
                <a:gd name="T22" fmla="*/ 0 w 224"/>
                <a:gd name="T23" fmla="*/ 0 h 95"/>
                <a:gd name="T24" fmla="*/ 0 w 224"/>
                <a:gd name="T25" fmla="*/ 0 h 95"/>
                <a:gd name="T26" fmla="*/ 0 w 224"/>
                <a:gd name="T27" fmla="*/ 0 h 95"/>
                <a:gd name="T28" fmla="*/ 0 w 224"/>
                <a:gd name="T29" fmla="*/ 0 h 95"/>
                <a:gd name="T30" fmla="*/ 0 w 224"/>
                <a:gd name="T31" fmla="*/ 0 h 95"/>
                <a:gd name="T32" fmla="*/ 0 w 224"/>
                <a:gd name="T33" fmla="*/ 0 h 95"/>
                <a:gd name="T34" fmla="*/ 0 w 224"/>
                <a:gd name="T35" fmla="*/ 0 h 95"/>
                <a:gd name="T36" fmla="*/ 0 w 224"/>
                <a:gd name="T37" fmla="*/ 0 h 95"/>
                <a:gd name="T38" fmla="*/ 0 w 224"/>
                <a:gd name="T39" fmla="*/ 0 h 95"/>
                <a:gd name="T40" fmla="*/ 0 w 224"/>
                <a:gd name="T41" fmla="*/ 0 h 95"/>
                <a:gd name="T42" fmla="*/ 0 w 224"/>
                <a:gd name="T43" fmla="*/ 0 h 95"/>
                <a:gd name="T44" fmla="*/ 0 w 224"/>
                <a:gd name="T45" fmla="*/ 0 h 95"/>
                <a:gd name="T46" fmla="*/ 0 w 224"/>
                <a:gd name="T47" fmla="*/ 0 h 95"/>
                <a:gd name="T48" fmla="*/ 0 w 224"/>
                <a:gd name="T49" fmla="*/ 0 h 95"/>
                <a:gd name="T50" fmla="*/ 0 w 224"/>
                <a:gd name="T51" fmla="*/ 0 h 95"/>
                <a:gd name="T52" fmla="*/ 0 w 224"/>
                <a:gd name="T53" fmla="*/ 0 h 95"/>
                <a:gd name="T54" fmla="*/ 0 w 224"/>
                <a:gd name="T55" fmla="*/ 0 h 95"/>
                <a:gd name="T56" fmla="*/ 0 w 224"/>
                <a:gd name="T57" fmla="*/ 0 h 95"/>
                <a:gd name="T58" fmla="*/ 0 w 224"/>
                <a:gd name="T59" fmla="*/ 0 h 95"/>
                <a:gd name="T60" fmla="*/ 0 w 224"/>
                <a:gd name="T61" fmla="*/ 0 h 95"/>
                <a:gd name="T62" fmla="*/ 0 w 224"/>
                <a:gd name="T63" fmla="*/ 0 h 95"/>
                <a:gd name="T64" fmla="*/ 0 w 224"/>
                <a:gd name="T65" fmla="*/ 0 h 95"/>
                <a:gd name="T66" fmla="*/ 0 w 224"/>
                <a:gd name="T67" fmla="*/ 0 h 95"/>
                <a:gd name="T68" fmla="*/ 0 w 224"/>
                <a:gd name="T69" fmla="*/ 0 h 95"/>
                <a:gd name="T70" fmla="*/ 0 w 224"/>
                <a:gd name="T71" fmla="*/ 0 h 95"/>
                <a:gd name="T72" fmla="*/ 0 w 224"/>
                <a:gd name="T73" fmla="*/ 0 h 95"/>
                <a:gd name="T74" fmla="*/ 0 w 224"/>
                <a:gd name="T75" fmla="*/ 0 h 95"/>
                <a:gd name="T76" fmla="*/ 0 w 224"/>
                <a:gd name="T77" fmla="*/ 0 h 95"/>
                <a:gd name="T78" fmla="*/ 0 w 224"/>
                <a:gd name="T79" fmla="*/ 0 h 95"/>
                <a:gd name="T80" fmla="*/ 0 w 224"/>
                <a:gd name="T81" fmla="*/ 0 h 95"/>
                <a:gd name="T82" fmla="*/ 0 w 224"/>
                <a:gd name="T83" fmla="*/ 0 h 95"/>
                <a:gd name="T84" fmla="*/ 0 w 224"/>
                <a:gd name="T85" fmla="*/ 0 h 95"/>
                <a:gd name="T86" fmla="*/ 0 w 224"/>
                <a:gd name="T87" fmla="*/ 0 h 95"/>
                <a:gd name="T88" fmla="*/ 0 w 224"/>
                <a:gd name="T89" fmla="*/ 0 h 95"/>
                <a:gd name="T90" fmla="*/ 0 w 224"/>
                <a:gd name="T91" fmla="*/ 0 h 95"/>
                <a:gd name="T92" fmla="*/ 0 w 224"/>
                <a:gd name="T93" fmla="*/ 0 h 95"/>
                <a:gd name="T94" fmla="*/ 0 w 224"/>
                <a:gd name="T95" fmla="*/ 0 h 95"/>
                <a:gd name="T96" fmla="*/ 0 w 224"/>
                <a:gd name="T97" fmla="*/ 0 h 95"/>
                <a:gd name="T98" fmla="*/ 0 w 224"/>
                <a:gd name="T99" fmla="*/ 0 h 95"/>
                <a:gd name="T100" fmla="*/ 0 w 224"/>
                <a:gd name="T101" fmla="*/ 0 h 95"/>
                <a:gd name="T102" fmla="*/ 0 w 224"/>
                <a:gd name="T103" fmla="*/ 0 h 95"/>
                <a:gd name="T104" fmla="*/ 0 w 224"/>
                <a:gd name="T105" fmla="*/ 0 h 95"/>
                <a:gd name="T106" fmla="*/ 0 w 224"/>
                <a:gd name="T107" fmla="*/ 0 h 95"/>
                <a:gd name="T108" fmla="*/ 0 w 224"/>
                <a:gd name="T109" fmla="*/ 0 h 95"/>
                <a:gd name="T110" fmla="*/ 0 w 224"/>
                <a:gd name="T111" fmla="*/ 0 h 95"/>
                <a:gd name="T112" fmla="*/ 0 w 224"/>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4"/>
                <a:gd name="T172" fmla="*/ 0 h 95"/>
                <a:gd name="T173" fmla="*/ 224 w 224"/>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9" name="Freeform 213"/>
            <p:cNvSpPr>
              <a:spLocks/>
            </p:cNvSpPr>
            <p:nvPr/>
          </p:nvSpPr>
          <p:spPr bwMode="auto">
            <a:xfrm>
              <a:off x="1135" y="2674"/>
              <a:ext cx="47" cy="18"/>
            </a:xfrm>
            <a:custGeom>
              <a:avLst/>
              <a:gdLst>
                <a:gd name="T0" fmla="*/ 0 w 235"/>
                <a:gd name="T1" fmla="*/ 0 h 106"/>
                <a:gd name="T2" fmla="*/ 0 w 235"/>
                <a:gd name="T3" fmla="*/ 0 h 106"/>
                <a:gd name="T4" fmla="*/ 0 w 235"/>
                <a:gd name="T5" fmla="*/ 0 h 106"/>
                <a:gd name="T6" fmla="*/ 0 w 235"/>
                <a:gd name="T7" fmla="*/ 0 h 106"/>
                <a:gd name="T8" fmla="*/ 0 w 235"/>
                <a:gd name="T9" fmla="*/ 0 h 106"/>
                <a:gd name="T10" fmla="*/ 0 w 235"/>
                <a:gd name="T11" fmla="*/ 0 h 106"/>
                <a:gd name="T12" fmla="*/ 0 w 235"/>
                <a:gd name="T13" fmla="*/ 0 h 106"/>
                <a:gd name="T14" fmla="*/ 0 w 235"/>
                <a:gd name="T15" fmla="*/ 0 h 106"/>
                <a:gd name="T16" fmla="*/ 0 w 235"/>
                <a:gd name="T17" fmla="*/ 0 h 106"/>
                <a:gd name="T18" fmla="*/ 0 w 235"/>
                <a:gd name="T19" fmla="*/ 0 h 106"/>
                <a:gd name="T20" fmla="*/ 0 w 235"/>
                <a:gd name="T21" fmla="*/ 0 h 106"/>
                <a:gd name="T22" fmla="*/ 0 w 235"/>
                <a:gd name="T23" fmla="*/ 0 h 106"/>
                <a:gd name="T24" fmla="*/ 0 w 235"/>
                <a:gd name="T25" fmla="*/ 0 h 106"/>
                <a:gd name="T26" fmla="*/ 0 w 235"/>
                <a:gd name="T27" fmla="*/ 0 h 106"/>
                <a:gd name="T28" fmla="*/ 0 w 235"/>
                <a:gd name="T29" fmla="*/ 0 h 106"/>
                <a:gd name="T30" fmla="*/ 0 w 235"/>
                <a:gd name="T31" fmla="*/ 0 h 106"/>
                <a:gd name="T32" fmla="*/ 0 w 235"/>
                <a:gd name="T33" fmla="*/ 0 h 106"/>
                <a:gd name="T34" fmla="*/ 0 w 235"/>
                <a:gd name="T35" fmla="*/ 0 h 106"/>
                <a:gd name="T36" fmla="*/ 0 w 235"/>
                <a:gd name="T37" fmla="*/ 0 h 106"/>
                <a:gd name="T38" fmla="*/ 0 w 235"/>
                <a:gd name="T39" fmla="*/ 0 h 106"/>
                <a:gd name="T40" fmla="*/ 0 w 235"/>
                <a:gd name="T41" fmla="*/ 0 h 106"/>
                <a:gd name="T42" fmla="*/ 0 w 235"/>
                <a:gd name="T43" fmla="*/ 0 h 106"/>
                <a:gd name="T44" fmla="*/ 0 w 235"/>
                <a:gd name="T45" fmla="*/ 0 h 106"/>
                <a:gd name="T46" fmla="*/ 0 w 235"/>
                <a:gd name="T47" fmla="*/ 0 h 106"/>
                <a:gd name="T48" fmla="*/ 0 w 235"/>
                <a:gd name="T49" fmla="*/ 0 h 106"/>
                <a:gd name="T50" fmla="*/ 0 w 235"/>
                <a:gd name="T51" fmla="*/ 0 h 106"/>
                <a:gd name="T52" fmla="*/ 0 w 235"/>
                <a:gd name="T53" fmla="*/ 0 h 106"/>
                <a:gd name="T54" fmla="*/ 0 w 235"/>
                <a:gd name="T55" fmla="*/ 0 h 106"/>
                <a:gd name="T56" fmla="*/ 0 w 235"/>
                <a:gd name="T57" fmla="*/ 0 h 106"/>
                <a:gd name="T58" fmla="*/ 0 w 235"/>
                <a:gd name="T59" fmla="*/ 0 h 106"/>
                <a:gd name="T60" fmla="*/ 0 w 235"/>
                <a:gd name="T61" fmla="*/ 0 h 106"/>
                <a:gd name="T62" fmla="*/ 0 w 235"/>
                <a:gd name="T63" fmla="*/ 0 h 106"/>
                <a:gd name="T64" fmla="*/ 0 w 235"/>
                <a:gd name="T65" fmla="*/ 0 h 106"/>
                <a:gd name="T66" fmla="*/ 0 w 235"/>
                <a:gd name="T67" fmla="*/ 0 h 1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5"/>
                <a:gd name="T103" fmla="*/ 0 h 106"/>
                <a:gd name="T104" fmla="*/ 235 w 235"/>
                <a:gd name="T105" fmla="*/ 106 h 1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0" name="Freeform 214"/>
            <p:cNvSpPr>
              <a:spLocks/>
            </p:cNvSpPr>
            <p:nvPr/>
          </p:nvSpPr>
          <p:spPr bwMode="auto">
            <a:xfrm>
              <a:off x="1134" y="2672"/>
              <a:ext cx="49" cy="19"/>
            </a:xfrm>
            <a:custGeom>
              <a:avLst/>
              <a:gdLst>
                <a:gd name="T0" fmla="*/ 0 w 242"/>
                <a:gd name="T1" fmla="*/ 0 h 114"/>
                <a:gd name="T2" fmla="*/ 0 w 242"/>
                <a:gd name="T3" fmla="*/ 0 h 114"/>
                <a:gd name="T4" fmla="*/ 0 w 242"/>
                <a:gd name="T5" fmla="*/ 0 h 114"/>
                <a:gd name="T6" fmla="*/ 0 w 242"/>
                <a:gd name="T7" fmla="*/ 0 h 114"/>
                <a:gd name="T8" fmla="*/ 0 w 242"/>
                <a:gd name="T9" fmla="*/ 0 h 114"/>
                <a:gd name="T10" fmla="*/ 0 w 242"/>
                <a:gd name="T11" fmla="*/ 0 h 114"/>
                <a:gd name="T12" fmla="*/ 0 w 242"/>
                <a:gd name="T13" fmla="*/ 0 h 114"/>
                <a:gd name="T14" fmla="*/ 0 w 242"/>
                <a:gd name="T15" fmla="*/ 0 h 114"/>
                <a:gd name="T16" fmla="*/ 0 w 242"/>
                <a:gd name="T17" fmla="*/ 0 h 114"/>
                <a:gd name="T18" fmla="*/ 0 w 242"/>
                <a:gd name="T19" fmla="*/ 0 h 114"/>
                <a:gd name="T20" fmla="*/ 0 w 242"/>
                <a:gd name="T21" fmla="*/ 0 h 114"/>
                <a:gd name="T22" fmla="*/ 0 w 242"/>
                <a:gd name="T23" fmla="*/ 0 h 114"/>
                <a:gd name="T24" fmla="*/ 0 w 242"/>
                <a:gd name="T25" fmla="*/ 0 h 114"/>
                <a:gd name="T26" fmla="*/ 0 w 242"/>
                <a:gd name="T27" fmla="*/ 0 h 114"/>
                <a:gd name="T28" fmla="*/ 0 w 242"/>
                <a:gd name="T29" fmla="*/ 0 h 114"/>
                <a:gd name="T30" fmla="*/ 0 w 242"/>
                <a:gd name="T31" fmla="*/ 0 h 114"/>
                <a:gd name="T32" fmla="*/ 0 w 242"/>
                <a:gd name="T33" fmla="*/ 0 h 114"/>
                <a:gd name="T34" fmla="*/ 0 w 242"/>
                <a:gd name="T35" fmla="*/ 0 h 114"/>
                <a:gd name="T36" fmla="*/ 0 w 242"/>
                <a:gd name="T37" fmla="*/ 0 h 114"/>
                <a:gd name="T38" fmla="*/ 0 w 242"/>
                <a:gd name="T39" fmla="*/ 0 h 114"/>
                <a:gd name="T40" fmla="*/ 0 w 242"/>
                <a:gd name="T41" fmla="*/ 0 h 114"/>
                <a:gd name="T42" fmla="*/ 0 w 242"/>
                <a:gd name="T43" fmla="*/ 0 h 114"/>
                <a:gd name="T44" fmla="*/ 0 w 242"/>
                <a:gd name="T45" fmla="*/ 0 h 114"/>
                <a:gd name="T46" fmla="*/ 0 w 242"/>
                <a:gd name="T47" fmla="*/ 0 h 114"/>
                <a:gd name="T48" fmla="*/ 0 w 242"/>
                <a:gd name="T49" fmla="*/ 0 h 114"/>
                <a:gd name="T50" fmla="*/ 0 w 242"/>
                <a:gd name="T51" fmla="*/ 0 h 114"/>
                <a:gd name="T52" fmla="*/ 0 w 242"/>
                <a:gd name="T53" fmla="*/ 0 h 114"/>
                <a:gd name="T54" fmla="*/ 0 w 242"/>
                <a:gd name="T55" fmla="*/ 0 h 114"/>
                <a:gd name="T56" fmla="*/ 0 w 242"/>
                <a:gd name="T57" fmla="*/ 0 h 114"/>
                <a:gd name="T58" fmla="*/ 0 w 242"/>
                <a:gd name="T59" fmla="*/ 0 h 114"/>
                <a:gd name="T60" fmla="*/ 0 w 242"/>
                <a:gd name="T61" fmla="*/ 0 h 114"/>
                <a:gd name="T62" fmla="*/ 0 w 242"/>
                <a:gd name="T63" fmla="*/ 0 h 114"/>
                <a:gd name="T64" fmla="*/ 0 w 242"/>
                <a:gd name="T65" fmla="*/ 0 h 114"/>
                <a:gd name="T66" fmla="*/ 0 w 242"/>
                <a:gd name="T67" fmla="*/ 0 h 114"/>
                <a:gd name="T68" fmla="*/ 0 w 242"/>
                <a:gd name="T69" fmla="*/ 0 h 114"/>
                <a:gd name="T70" fmla="*/ 0 w 242"/>
                <a:gd name="T71" fmla="*/ 0 h 1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114"/>
                <a:gd name="T110" fmla="*/ 242 w 242"/>
                <a:gd name="T111" fmla="*/ 114 h 11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1" name="Freeform 215"/>
            <p:cNvSpPr>
              <a:spLocks/>
            </p:cNvSpPr>
            <p:nvPr/>
          </p:nvSpPr>
          <p:spPr bwMode="auto">
            <a:xfrm>
              <a:off x="1134" y="2669"/>
              <a:ext cx="50" cy="21"/>
            </a:xfrm>
            <a:custGeom>
              <a:avLst/>
              <a:gdLst>
                <a:gd name="T0" fmla="*/ 0 w 246"/>
                <a:gd name="T1" fmla="*/ 0 h 123"/>
                <a:gd name="T2" fmla="*/ 0 w 246"/>
                <a:gd name="T3" fmla="*/ 0 h 123"/>
                <a:gd name="T4" fmla="*/ 0 w 246"/>
                <a:gd name="T5" fmla="*/ 0 h 123"/>
                <a:gd name="T6" fmla="*/ 0 w 246"/>
                <a:gd name="T7" fmla="*/ 0 h 123"/>
                <a:gd name="T8" fmla="*/ 0 w 246"/>
                <a:gd name="T9" fmla="*/ 0 h 123"/>
                <a:gd name="T10" fmla="*/ 0 w 246"/>
                <a:gd name="T11" fmla="*/ 0 h 123"/>
                <a:gd name="T12" fmla="*/ 0 w 246"/>
                <a:gd name="T13" fmla="*/ 0 h 123"/>
                <a:gd name="T14" fmla="*/ 0 w 246"/>
                <a:gd name="T15" fmla="*/ 0 h 123"/>
                <a:gd name="T16" fmla="*/ 0 w 246"/>
                <a:gd name="T17" fmla="*/ 0 h 123"/>
                <a:gd name="T18" fmla="*/ 0 w 246"/>
                <a:gd name="T19" fmla="*/ 0 h 123"/>
                <a:gd name="T20" fmla="*/ 0 w 246"/>
                <a:gd name="T21" fmla="*/ 0 h 123"/>
                <a:gd name="T22" fmla="*/ 0 w 246"/>
                <a:gd name="T23" fmla="*/ 0 h 123"/>
                <a:gd name="T24" fmla="*/ 0 w 246"/>
                <a:gd name="T25" fmla="*/ 0 h 123"/>
                <a:gd name="T26" fmla="*/ 0 w 246"/>
                <a:gd name="T27" fmla="*/ 0 h 123"/>
                <a:gd name="T28" fmla="*/ 0 w 246"/>
                <a:gd name="T29" fmla="*/ 0 h 123"/>
                <a:gd name="T30" fmla="*/ 0 w 246"/>
                <a:gd name="T31" fmla="*/ 0 h 123"/>
                <a:gd name="T32" fmla="*/ 0 w 246"/>
                <a:gd name="T33" fmla="*/ 0 h 123"/>
                <a:gd name="T34" fmla="*/ 0 w 246"/>
                <a:gd name="T35" fmla="*/ 0 h 123"/>
                <a:gd name="T36" fmla="*/ 0 w 246"/>
                <a:gd name="T37" fmla="*/ 0 h 123"/>
                <a:gd name="T38" fmla="*/ 0 w 246"/>
                <a:gd name="T39" fmla="*/ 0 h 123"/>
                <a:gd name="T40" fmla="*/ 0 w 246"/>
                <a:gd name="T41" fmla="*/ 0 h 123"/>
                <a:gd name="T42" fmla="*/ 0 w 246"/>
                <a:gd name="T43" fmla="*/ 0 h 123"/>
                <a:gd name="T44" fmla="*/ 0 w 246"/>
                <a:gd name="T45" fmla="*/ 0 h 123"/>
                <a:gd name="T46" fmla="*/ 0 w 246"/>
                <a:gd name="T47" fmla="*/ 0 h 123"/>
                <a:gd name="T48" fmla="*/ 0 w 246"/>
                <a:gd name="T49" fmla="*/ 0 h 123"/>
                <a:gd name="T50" fmla="*/ 0 w 246"/>
                <a:gd name="T51" fmla="*/ 0 h 123"/>
                <a:gd name="T52" fmla="*/ 0 w 246"/>
                <a:gd name="T53" fmla="*/ 0 h 123"/>
                <a:gd name="T54" fmla="*/ 0 w 246"/>
                <a:gd name="T55" fmla="*/ 0 h 123"/>
                <a:gd name="T56" fmla="*/ 0 w 246"/>
                <a:gd name="T57" fmla="*/ 0 h 123"/>
                <a:gd name="T58" fmla="*/ 0 w 246"/>
                <a:gd name="T59" fmla="*/ 0 h 123"/>
                <a:gd name="T60" fmla="*/ 0 w 246"/>
                <a:gd name="T61" fmla="*/ 0 h 123"/>
                <a:gd name="T62" fmla="*/ 0 w 246"/>
                <a:gd name="T63" fmla="*/ 0 h 1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6"/>
                <a:gd name="T97" fmla="*/ 0 h 123"/>
                <a:gd name="T98" fmla="*/ 246 w 246"/>
                <a:gd name="T99" fmla="*/ 123 h 1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2" name="Freeform 216"/>
            <p:cNvSpPr>
              <a:spLocks/>
            </p:cNvSpPr>
            <p:nvPr/>
          </p:nvSpPr>
          <p:spPr bwMode="auto">
            <a:xfrm>
              <a:off x="1134" y="2667"/>
              <a:ext cx="50" cy="22"/>
            </a:xfrm>
            <a:custGeom>
              <a:avLst/>
              <a:gdLst>
                <a:gd name="T0" fmla="*/ 0 w 249"/>
                <a:gd name="T1" fmla="*/ 0 h 132"/>
                <a:gd name="T2" fmla="*/ 0 w 249"/>
                <a:gd name="T3" fmla="*/ 0 h 132"/>
                <a:gd name="T4" fmla="*/ 0 w 249"/>
                <a:gd name="T5" fmla="*/ 0 h 132"/>
                <a:gd name="T6" fmla="*/ 0 w 249"/>
                <a:gd name="T7" fmla="*/ 0 h 132"/>
                <a:gd name="T8" fmla="*/ 0 w 249"/>
                <a:gd name="T9" fmla="*/ 0 h 132"/>
                <a:gd name="T10" fmla="*/ 0 w 249"/>
                <a:gd name="T11" fmla="*/ 0 h 132"/>
                <a:gd name="T12" fmla="*/ 0 w 249"/>
                <a:gd name="T13" fmla="*/ 0 h 132"/>
                <a:gd name="T14" fmla="*/ 0 w 249"/>
                <a:gd name="T15" fmla="*/ 0 h 132"/>
                <a:gd name="T16" fmla="*/ 0 w 249"/>
                <a:gd name="T17" fmla="*/ 0 h 132"/>
                <a:gd name="T18" fmla="*/ 0 w 249"/>
                <a:gd name="T19" fmla="*/ 0 h 132"/>
                <a:gd name="T20" fmla="*/ 0 w 249"/>
                <a:gd name="T21" fmla="*/ 0 h 132"/>
                <a:gd name="T22" fmla="*/ 0 w 249"/>
                <a:gd name="T23" fmla="*/ 0 h 132"/>
                <a:gd name="T24" fmla="*/ 0 w 249"/>
                <a:gd name="T25" fmla="*/ 0 h 132"/>
                <a:gd name="T26" fmla="*/ 0 w 249"/>
                <a:gd name="T27" fmla="*/ 0 h 132"/>
                <a:gd name="T28" fmla="*/ 0 w 249"/>
                <a:gd name="T29" fmla="*/ 0 h 132"/>
                <a:gd name="T30" fmla="*/ 0 w 249"/>
                <a:gd name="T31" fmla="*/ 0 h 132"/>
                <a:gd name="T32" fmla="*/ 0 w 249"/>
                <a:gd name="T33" fmla="*/ 0 h 132"/>
                <a:gd name="T34" fmla="*/ 0 w 249"/>
                <a:gd name="T35" fmla="*/ 0 h 132"/>
                <a:gd name="T36" fmla="*/ 0 w 249"/>
                <a:gd name="T37" fmla="*/ 0 h 132"/>
                <a:gd name="T38" fmla="*/ 0 w 249"/>
                <a:gd name="T39" fmla="*/ 0 h 132"/>
                <a:gd name="T40" fmla="*/ 0 w 249"/>
                <a:gd name="T41" fmla="*/ 0 h 132"/>
                <a:gd name="T42" fmla="*/ 0 w 249"/>
                <a:gd name="T43" fmla="*/ 0 h 132"/>
                <a:gd name="T44" fmla="*/ 0 w 249"/>
                <a:gd name="T45" fmla="*/ 0 h 132"/>
                <a:gd name="T46" fmla="*/ 0 w 249"/>
                <a:gd name="T47" fmla="*/ 0 h 132"/>
                <a:gd name="T48" fmla="*/ 0 w 249"/>
                <a:gd name="T49" fmla="*/ 0 h 132"/>
                <a:gd name="T50" fmla="*/ 0 w 249"/>
                <a:gd name="T51" fmla="*/ 0 h 132"/>
                <a:gd name="T52" fmla="*/ 0 w 249"/>
                <a:gd name="T53" fmla="*/ 0 h 132"/>
                <a:gd name="T54" fmla="*/ 0 w 249"/>
                <a:gd name="T55" fmla="*/ 0 h 132"/>
                <a:gd name="T56" fmla="*/ 0 w 249"/>
                <a:gd name="T57" fmla="*/ 0 h 132"/>
                <a:gd name="T58" fmla="*/ 0 w 249"/>
                <a:gd name="T59" fmla="*/ 0 h 132"/>
                <a:gd name="T60" fmla="*/ 0 w 249"/>
                <a:gd name="T61" fmla="*/ 0 h 132"/>
                <a:gd name="T62" fmla="*/ 0 w 249"/>
                <a:gd name="T63" fmla="*/ 0 h 132"/>
                <a:gd name="T64" fmla="*/ 0 w 249"/>
                <a:gd name="T65" fmla="*/ 0 h 1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132"/>
                <a:gd name="T101" fmla="*/ 249 w 249"/>
                <a:gd name="T102" fmla="*/ 132 h 1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3" name="Freeform 217"/>
            <p:cNvSpPr>
              <a:spLocks/>
            </p:cNvSpPr>
            <p:nvPr/>
          </p:nvSpPr>
          <p:spPr bwMode="auto">
            <a:xfrm>
              <a:off x="1134" y="2665"/>
              <a:ext cx="51" cy="23"/>
            </a:xfrm>
            <a:custGeom>
              <a:avLst/>
              <a:gdLst>
                <a:gd name="T0" fmla="*/ 0 w 251"/>
                <a:gd name="T1" fmla="*/ 0 h 140"/>
                <a:gd name="T2" fmla="*/ 0 w 251"/>
                <a:gd name="T3" fmla="*/ 0 h 140"/>
                <a:gd name="T4" fmla="*/ 0 w 251"/>
                <a:gd name="T5" fmla="*/ 0 h 140"/>
                <a:gd name="T6" fmla="*/ 0 w 251"/>
                <a:gd name="T7" fmla="*/ 0 h 140"/>
                <a:gd name="T8" fmla="*/ 0 w 251"/>
                <a:gd name="T9" fmla="*/ 0 h 140"/>
                <a:gd name="T10" fmla="*/ 0 w 251"/>
                <a:gd name="T11" fmla="*/ 0 h 140"/>
                <a:gd name="T12" fmla="*/ 0 w 251"/>
                <a:gd name="T13" fmla="*/ 0 h 140"/>
                <a:gd name="T14" fmla="*/ 0 w 251"/>
                <a:gd name="T15" fmla="*/ 0 h 140"/>
                <a:gd name="T16" fmla="*/ 0 w 251"/>
                <a:gd name="T17" fmla="*/ 0 h 140"/>
                <a:gd name="T18" fmla="*/ 0 w 251"/>
                <a:gd name="T19" fmla="*/ 0 h 140"/>
                <a:gd name="T20" fmla="*/ 0 w 251"/>
                <a:gd name="T21" fmla="*/ 0 h 140"/>
                <a:gd name="T22" fmla="*/ 0 w 251"/>
                <a:gd name="T23" fmla="*/ 0 h 140"/>
                <a:gd name="T24" fmla="*/ 0 w 251"/>
                <a:gd name="T25" fmla="*/ 0 h 140"/>
                <a:gd name="T26" fmla="*/ 0 w 251"/>
                <a:gd name="T27" fmla="*/ 0 h 140"/>
                <a:gd name="T28" fmla="*/ 0 w 251"/>
                <a:gd name="T29" fmla="*/ 0 h 140"/>
                <a:gd name="T30" fmla="*/ 0 w 251"/>
                <a:gd name="T31" fmla="*/ 0 h 140"/>
                <a:gd name="T32" fmla="*/ 0 w 251"/>
                <a:gd name="T33" fmla="*/ 0 h 140"/>
                <a:gd name="T34" fmla="*/ 0 w 251"/>
                <a:gd name="T35" fmla="*/ 0 h 140"/>
                <a:gd name="T36" fmla="*/ 0 w 251"/>
                <a:gd name="T37" fmla="*/ 0 h 140"/>
                <a:gd name="T38" fmla="*/ 0 w 251"/>
                <a:gd name="T39" fmla="*/ 0 h 140"/>
                <a:gd name="T40" fmla="*/ 0 w 251"/>
                <a:gd name="T41" fmla="*/ 0 h 140"/>
                <a:gd name="T42" fmla="*/ 0 w 251"/>
                <a:gd name="T43" fmla="*/ 0 h 140"/>
                <a:gd name="T44" fmla="*/ 0 w 251"/>
                <a:gd name="T45" fmla="*/ 0 h 140"/>
                <a:gd name="T46" fmla="*/ 0 w 251"/>
                <a:gd name="T47" fmla="*/ 0 h 140"/>
                <a:gd name="T48" fmla="*/ 0 w 251"/>
                <a:gd name="T49" fmla="*/ 0 h 140"/>
                <a:gd name="T50" fmla="*/ 0 w 251"/>
                <a:gd name="T51" fmla="*/ 0 h 140"/>
                <a:gd name="T52" fmla="*/ 0 w 251"/>
                <a:gd name="T53" fmla="*/ 0 h 140"/>
                <a:gd name="T54" fmla="*/ 0 w 251"/>
                <a:gd name="T55" fmla="*/ 0 h 140"/>
                <a:gd name="T56" fmla="*/ 0 w 251"/>
                <a:gd name="T57" fmla="*/ 0 h 140"/>
                <a:gd name="T58" fmla="*/ 0 w 251"/>
                <a:gd name="T59" fmla="*/ 0 h 140"/>
                <a:gd name="T60" fmla="*/ 0 w 251"/>
                <a:gd name="T61" fmla="*/ 0 h 140"/>
                <a:gd name="T62" fmla="*/ 0 w 251"/>
                <a:gd name="T63" fmla="*/ 0 h 140"/>
                <a:gd name="T64" fmla="*/ 0 w 251"/>
                <a:gd name="T65" fmla="*/ 0 h 140"/>
                <a:gd name="T66" fmla="*/ 0 w 251"/>
                <a:gd name="T67" fmla="*/ 0 h 140"/>
                <a:gd name="T68" fmla="*/ 0 w 251"/>
                <a:gd name="T69" fmla="*/ 0 h 140"/>
                <a:gd name="T70" fmla="*/ 0 w 251"/>
                <a:gd name="T71" fmla="*/ 0 h 14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140"/>
                <a:gd name="T110" fmla="*/ 251 w 251"/>
                <a:gd name="T111" fmla="*/ 140 h 14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4" name="Freeform 218"/>
            <p:cNvSpPr>
              <a:spLocks/>
            </p:cNvSpPr>
            <p:nvPr/>
          </p:nvSpPr>
          <p:spPr bwMode="auto">
            <a:xfrm>
              <a:off x="1135" y="2663"/>
              <a:ext cx="50" cy="24"/>
            </a:xfrm>
            <a:custGeom>
              <a:avLst/>
              <a:gdLst>
                <a:gd name="T0" fmla="*/ 0 w 251"/>
                <a:gd name="T1" fmla="*/ 0 h 146"/>
                <a:gd name="T2" fmla="*/ 0 w 251"/>
                <a:gd name="T3" fmla="*/ 0 h 146"/>
                <a:gd name="T4" fmla="*/ 0 w 251"/>
                <a:gd name="T5" fmla="*/ 0 h 146"/>
                <a:gd name="T6" fmla="*/ 0 w 251"/>
                <a:gd name="T7" fmla="*/ 0 h 146"/>
                <a:gd name="T8" fmla="*/ 0 w 251"/>
                <a:gd name="T9" fmla="*/ 0 h 146"/>
                <a:gd name="T10" fmla="*/ 0 w 251"/>
                <a:gd name="T11" fmla="*/ 0 h 146"/>
                <a:gd name="T12" fmla="*/ 0 w 251"/>
                <a:gd name="T13" fmla="*/ 0 h 146"/>
                <a:gd name="T14" fmla="*/ 0 w 251"/>
                <a:gd name="T15" fmla="*/ 0 h 146"/>
                <a:gd name="T16" fmla="*/ 0 w 251"/>
                <a:gd name="T17" fmla="*/ 0 h 146"/>
                <a:gd name="T18" fmla="*/ 0 w 251"/>
                <a:gd name="T19" fmla="*/ 0 h 146"/>
                <a:gd name="T20" fmla="*/ 0 w 251"/>
                <a:gd name="T21" fmla="*/ 0 h 146"/>
                <a:gd name="T22" fmla="*/ 0 w 251"/>
                <a:gd name="T23" fmla="*/ 0 h 146"/>
                <a:gd name="T24" fmla="*/ 0 w 251"/>
                <a:gd name="T25" fmla="*/ 0 h 146"/>
                <a:gd name="T26" fmla="*/ 0 w 251"/>
                <a:gd name="T27" fmla="*/ 0 h 146"/>
                <a:gd name="T28" fmla="*/ 0 w 251"/>
                <a:gd name="T29" fmla="*/ 0 h 146"/>
                <a:gd name="T30" fmla="*/ 0 w 251"/>
                <a:gd name="T31" fmla="*/ 0 h 146"/>
                <a:gd name="T32" fmla="*/ 0 w 251"/>
                <a:gd name="T33" fmla="*/ 0 h 146"/>
                <a:gd name="T34" fmla="*/ 0 w 251"/>
                <a:gd name="T35" fmla="*/ 0 h 146"/>
                <a:gd name="T36" fmla="*/ 0 w 251"/>
                <a:gd name="T37" fmla="*/ 0 h 146"/>
                <a:gd name="T38" fmla="*/ 0 w 251"/>
                <a:gd name="T39" fmla="*/ 0 h 146"/>
                <a:gd name="T40" fmla="*/ 0 w 251"/>
                <a:gd name="T41" fmla="*/ 0 h 146"/>
                <a:gd name="T42" fmla="*/ 0 w 251"/>
                <a:gd name="T43" fmla="*/ 0 h 146"/>
                <a:gd name="T44" fmla="*/ 0 w 251"/>
                <a:gd name="T45" fmla="*/ 0 h 146"/>
                <a:gd name="T46" fmla="*/ 0 w 251"/>
                <a:gd name="T47" fmla="*/ 0 h 146"/>
                <a:gd name="T48" fmla="*/ 0 w 251"/>
                <a:gd name="T49" fmla="*/ 0 h 146"/>
                <a:gd name="T50" fmla="*/ 0 w 251"/>
                <a:gd name="T51" fmla="*/ 0 h 146"/>
                <a:gd name="T52" fmla="*/ 0 w 251"/>
                <a:gd name="T53" fmla="*/ 0 h 146"/>
                <a:gd name="T54" fmla="*/ 0 w 251"/>
                <a:gd name="T55" fmla="*/ 0 h 146"/>
                <a:gd name="T56" fmla="*/ 0 w 251"/>
                <a:gd name="T57" fmla="*/ 0 h 146"/>
                <a:gd name="T58" fmla="*/ 0 w 251"/>
                <a:gd name="T59" fmla="*/ 0 h 146"/>
                <a:gd name="T60" fmla="*/ 0 w 251"/>
                <a:gd name="T61" fmla="*/ 0 h 146"/>
                <a:gd name="T62" fmla="*/ 0 w 251"/>
                <a:gd name="T63" fmla="*/ 0 h 146"/>
                <a:gd name="T64" fmla="*/ 0 w 251"/>
                <a:gd name="T65" fmla="*/ 0 h 146"/>
                <a:gd name="T66" fmla="*/ 0 w 251"/>
                <a:gd name="T67" fmla="*/ 0 h 146"/>
                <a:gd name="T68" fmla="*/ 0 w 251"/>
                <a:gd name="T69" fmla="*/ 0 h 146"/>
                <a:gd name="T70" fmla="*/ 0 w 251"/>
                <a:gd name="T71" fmla="*/ 0 h 146"/>
                <a:gd name="T72" fmla="*/ 0 w 251"/>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1"/>
                <a:gd name="T112" fmla="*/ 0 h 146"/>
                <a:gd name="T113" fmla="*/ 251 w 251"/>
                <a:gd name="T114" fmla="*/ 146 h 1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5" name="Freeform 219"/>
            <p:cNvSpPr>
              <a:spLocks/>
            </p:cNvSpPr>
            <p:nvPr/>
          </p:nvSpPr>
          <p:spPr bwMode="auto">
            <a:xfrm>
              <a:off x="1135" y="2661"/>
              <a:ext cx="50" cy="25"/>
            </a:xfrm>
            <a:custGeom>
              <a:avLst/>
              <a:gdLst>
                <a:gd name="T0" fmla="*/ 0 w 249"/>
                <a:gd name="T1" fmla="*/ 0 h 154"/>
                <a:gd name="T2" fmla="*/ 0 w 249"/>
                <a:gd name="T3" fmla="*/ 0 h 154"/>
                <a:gd name="T4" fmla="*/ 0 w 249"/>
                <a:gd name="T5" fmla="*/ 0 h 154"/>
                <a:gd name="T6" fmla="*/ 0 w 249"/>
                <a:gd name="T7" fmla="*/ 0 h 154"/>
                <a:gd name="T8" fmla="*/ 0 w 249"/>
                <a:gd name="T9" fmla="*/ 0 h 154"/>
                <a:gd name="T10" fmla="*/ 0 w 249"/>
                <a:gd name="T11" fmla="*/ 0 h 154"/>
                <a:gd name="T12" fmla="*/ 0 w 249"/>
                <a:gd name="T13" fmla="*/ 0 h 154"/>
                <a:gd name="T14" fmla="*/ 0 w 249"/>
                <a:gd name="T15" fmla="*/ 0 h 154"/>
                <a:gd name="T16" fmla="*/ 0 w 249"/>
                <a:gd name="T17" fmla="*/ 0 h 154"/>
                <a:gd name="T18" fmla="*/ 0 w 249"/>
                <a:gd name="T19" fmla="*/ 0 h 154"/>
                <a:gd name="T20" fmla="*/ 0 w 249"/>
                <a:gd name="T21" fmla="*/ 0 h 154"/>
                <a:gd name="T22" fmla="*/ 0 w 249"/>
                <a:gd name="T23" fmla="*/ 0 h 154"/>
                <a:gd name="T24" fmla="*/ 0 w 249"/>
                <a:gd name="T25" fmla="*/ 0 h 154"/>
                <a:gd name="T26" fmla="*/ 0 w 249"/>
                <a:gd name="T27" fmla="*/ 0 h 154"/>
                <a:gd name="T28" fmla="*/ 0 w 249"/>
                <a:gd name="T29" fmla="*/ 0 h 154"/>
                <a:gd name="T30" fmla="*/ 0 w 249"/>
                <a:gd name="T31" fmla="*/ 0 h 154"/>
                <a:gd name="T32" fmla="*/ 0 w 249"/>
                <a:gd name="T33" fmla="*/ 0 h 154"/>
                <a:gd name="T34" fmla="*/ 0 w 249"/>
                <a:gd name="T35" fmla="*/ 0 h 154"/>
                <a:gd name="T36" fmla="*/ 0 w 249"/>
                <a:gd name="T37" fmla="*/ 0 h 154"/>
                <a:gd name="T38" fmla="*/ 0 w 249"/>
                <a:gd name="T39" fmla="*/ 0 h 154"/>
                <a:gd name="T40" fmla="*/ 0 w 249"/>
                <a:gd name="T41" fmla="*/ 0 h 154"/>
                <a:gd name="T42" fmla="*/ 0 w 249"/>
                <a:gd name="T43" fmla="*/ 0 h 154"/>
                <a:gd name="T44" fmla="*/ 0 w 249"/>
                <a:gd name="T45" fmla="*/ 0 h 154"/>
                <a:gd name="T46" fmla="*/ 0 w 249"/>
                <a:gd name="T47" fmla="*/ 0 h 154"/>
                <a:gd name="T48" fmla="*/ 0 w 249"/>
                <a:gd name="T49" fmla="*/ 0 h 154"/>
                <a:gd name="T50" fmla="*/ 0 w 249"/>
                <a:gd name="T51" fmla="*/ 0 h 154"/>
                <a:gd name="T52" fmla="*/ 0 w 249"/>
                <a:gd name="T53" fmla="*/ 0 h 154"/>
                <a:gd name="T54" fmla="*/ 0 w 249"/>
                <a:gd name="T55" fmla="*/ 0 h 154"/>
                <a:gd name="T56" fmla="*/ 0 w 249"/>
                <a:gd name="T57" fmla="*/ 0 h 154"/>
                <a:gd name="T58" fmla="*/ 0 w 249"/>
                <a:gd name="T59" fmla="*/ 0 h 154"/>
                <a:gd name="T60" fmla="*/ 0 w 249"/>
                <a:gd name="T61" fmla="*/ 0 h 154"/>
                <a:gd name="T62" fmla="*/ 0 w 249"/>
                <a:gd name="T63" fmla="*/ 0 h 154"/>
                <a:gd name="T64" fmla="*/ 0 w 249"/>
                <a:gd name="T65" fmla="*/ 0 h 154"/>
                <a:gd name="T66" fmla="*/ 0 w 249"/>
                <a:gd name="T67" fmla="*/ 0 h 154"/>
                <a:gd name="T68" fmla="*/ 0 w 249"/>
                <a:gd name="T69" fmla="*/ 0 h 154"/>
                <a:gd name="T70" fmla="*/ 0 w 249"/>
                <a:gd name="T71" fmla="*/ 0 h 154"/>
                <a:gd name="T72" fmla="*/ 0 w 249"/>
                <a:gd name="T73" fmla="*/ 0 h 154"/>
                <a:gd name="T74" fmla="*/ 0 w 249"/>
                <a:gd name="T75" fmla="*/ 0 h 154"/>
                <a:gd name="T76" fmla="*/ 0 w 249"/>
                <a:gd name="T77" fmla="*/ 0 h 154"/>
                <a:gd name="T78" fmla="*/ 0 w 249"/>
                <a:gd name="T79" fmla="*/ 0 h 15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49"/>
                <a:gd name="T121" fmla="*/ 0 h 154"/>
                <a:gd name="T122" fmla="*/ 249 w 249"/>
                <a:gd name="T123" fmla="*/ 154 h 15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6" name="Freeform 220"/>
            <p:cNvSpPr>
              <a:spLocks/>
            </p:cNvSpPr>
            <p:nvPr/>
          </p:nvSpPr>
          <p:spPr bwMode="auto">
            <a:xfrm>
              <a:off x="1136" y="2659"/>
              <a:ext cx="49" cy="26"/>
            </a:xfrm>
            <a:custGeom>
              <a:avLst/>
              <a:gdLst>
                <a:gd name="T0" fmla="*/ 0 w 246"/>
                <a:gd name="T1" fmla="*/ 0 h 159"/>
                <a:gd name="T2" fmla="*/ 0 w 246"/>
                <a:gd name="T3" fmla="*/ 0 h 159"/>
                <a:gd name="T4" fmla="*/ 0 w 246"/>
                <a:gd name="T5" fmla="*/ 0 h 159"/>
                <a:gd name="T6" fmla="*/ 0 w 246"/>
                <a:gd name="T7" fmla="*/ 0 h 159"/>
                <a:gd name="T8" fmla="*/ 0 w 246"/>
                <a:gd name="T9" fmla="*/ 0 h 159"/>
                <a:gd name="T10" fmla="*/ 0 w 246"/>
                <a:gd name="T11" fmla="*/ 0 h 159"/>
                <a:gd name="T12" fmla="*/ 0 w 246"/>
                <a:gd name="T13" fmla="*/ 0 h 159"/>
                <a:gd name="T14" fmla="*/ 0 w 246"/>
                <a:gd name="T15" fmla="*/ 0 h 159"/>
                <a:gd name="T16" fmla="*/ 0 w 246"/>
                <a:gd name="T17" fmla="*/ 0 h 159"/>
                <a:gd name="T18" fmla="*/ 0 w 246"/>
                <a:gd name="T19" fmla="*/ 0 h 159"/>
                <a:gd name="T20" fmla="*/ 0 w 246"/>
                <a:gd name="T21" fmla="*/ 0 h 159"/>
                <a:gd name="T22" fmla="*/ 0 w 246"/>
                <a:gd name="T23" fmla="*/ 0 h 159"/>
                <a:gd name="T24" fmla="*/ 0 w 246"/>
                <a:gd name="T25" fmla="*/ 0 h 159"/>
                <a:gd name="T26" fmla="*/ 0 w 246"/>
                <a:gd name="T27" fmla="*/ 0 h 159"/>
                <a:gd name="T28" fmla="*/ 0 w 246"/>
                <a:gd name="T29" fmla="*/ 0 h 159"/>
                <a:gd name="T30" fmla="*/ 0 w 246"/>
                <a:gd name="T31" fmla="*/ 0 h 159"/>
                <a:gd name="T32" fmla="*/ 0 w 246"/>
                <a:gd name="T33" fmla="*/ 0 h 159"/>
                <a:gd name="T34" fmla="*/ 0 w 246"/>
                <a:gd name="T35" fmla="*/ 0 h 159"/>
                <a:gd name="T36" fmla="*/ 0 w 246"/>
                <a:gd name="T37" fmla="*/ 0 h 159"/>
                <a:gd name="T38" fmla="*/ 0 w 246"/>
                <a:gd name="T39" fmla="*/ 0 h 159"/>
                <a:gd name="T40" fmla="*/ 0 w 246"/>
                <a:gd name="T41" fmla="*/ 0 h 159"/>
                <a:gd name="T42" fmla="*/ 0 w 246"/>
                <a:gd name="T43" fmla="*/ 0 h 159"/>
                <a:gd name="T44" fmla="*/ 0 w 246"/>
                <a:gd name="T45" fmla="*/ 0 h 159"/>
                <a:gd name="T46" fmla="*/ 0 w 246"/>
                <a:gd name="T47" fmla="*/ 0 h 159"/>
                <a:gd name="T48" fmla="*/ 0 w 246"/>
                <a:gd name="T49" fmla="*/ 0 h 159"/>
                <a:gd name="T50" fmla="*/ 0 w 246"/>
                <a:gd name="T51" fmla="*/ 0 h 159"/>
                <a:gd name="T52" fmla="*/ 0 w 246"/>
                <a:gd name="T53" fmla="*/ 0 h 159"/>
                <a:gd name="T54" fmla="*/ 0 w 246"/>
                <a:gd name="T55" fmla="*/ 0 h 159"/>
                <a:gd name="T56" fmla="*/ 0 w 246"/>
                <a:gd name="T57" fmla="*/ 0 h 159"/>
                <a:gd name="T58" fmla="*/ 0 w 246"/>
                <a:gd name="T59" fmla="*/ 0 h 159"/>
                <a:gd name="T60" fmla="*/ 0 w 246"/>
                <a:gd name="T61" fmla="*/ 0 h 159"/>
                <a:gd name="T62" fmla="*/ 0 w 246"/>
                <a:gd name="T63" fmla="*/ 0 h 159"/>
                <a:gd name="T64" fmla="*/ 0 w 246"/>
                <a:gd name="T65" fmla="*/ 0 h 159"/>
                <a:gd name="T66" fmla="*/ 0 w 246"/>
                <a:gd name="T67" fmla="*/ 0 h 159"/>
                <a:gd name="T68" fmla="*/ 0 w 246"/>
                <a:gd name="T69" fmla="*/ 0 h 159"/>
                <a:gd name="T70" fmla="*/ 0 w 246"/>
                <a:gd name="T71" fmla="*/ 0 h 159"/>
                <a:gd name="T72" fmla="*/ 0 w 246"/>
                <a:gd name="T73" fmla="*/ 0 h 159"/>
                <a:gd name="T74" fmla="*/ 0 w 246"/>
                <a:gd name="T75" fmla="*/ 0 h 159"/>
                <a:gd name="T76" fmla="*/ 0 w 246"/>
                <a:gd name="T77" fmla="*/ 0 h 159"/>
                <a:gd name="T78" fmla="*/ 0 w 246"/>
                <a:gd name="T79" fmla="*/ 0 h 159"/>
                <a:gd name="T80" fmla="*/ 0 w 246"/>
                <a:gd name="T81" fmla="*/ 0 h 159"/>
                <a:gd name="T82" fmla="*/ 0 w 246"/>
                <a:gd name="T83" fmla="*/ 0 h 159"/>
                <a:gd name="T84" fmla="*/ 0 w 246"/>
                <a:gd name="T85" fmla="*/ 0 h 159"/>
                <a:gd name="T86" fmla="*/ 0 w 246"/>
                <a:gd name="T87" fmla="*/ 0 h 1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6"/>
                <a:gd name="T133" fmla="*/ 0 h 159"/>
                <a:gd name="T134" fmla="*/ 246 w 246"/>
                <a:gd name="T135" fmla="*/ 159 h 15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2"/>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7" name="Freeform 221"/>
            <p:cNvSpPr>
              <a:spLocks/>
            </p:cNvSpPr>
            <p:nvPr/>
          </p:nvSpPr>
          <p:spPr bwMode="auto">
            <a:xfrm>
              <a:off x="1136" y="2657"/>
              <a:ext cx="49" cy="27"/>
            </a:xfrm>
            <a:custGeom>
              <a:avLst/>
              <a:gdLst>
                <a:gd name="T0" fmla="*/ 0 w 243"/>
                <a:gd name="T1" fmla="*/ 0 h 164"/>
                <a:gd name="T2" fmla="*/ 0 w 243"/>
                <a:gd name="T3" fmla="*/ 0 h 164"/>
                <a:gd name="T4" fmla="*/ 0 w 243"/>
                <a:gd name="T5" fmla="*/ 0 h 164"/>
                <a:gd name="T6" fmla="*/ 0 w 243"/>
                <a:gd name="T7" fmla="*/ 0 h 164"/>
                <a:gd name="T8" fmla="*/ 0 w 243"/>
                <a:gd name="T9" fmla="*/ 0 h 164"/>
                <a:gd name="T10" fmla="*/ 0 w 243"/>
                <a:gd name="T11" fmla="*/ 0 h 164"/>
                <a:gd name="T12" fmla="*/ 0 w 243"/>
                <a:gd name="T13" fmla="*/ 0 h 164"/>
                <a:gd name="T14" fmla="*/ 0 w 243"/>
                <a:gd name="T15" fmla="*/ 0 h 164"/>
                <a:gd name="T16" fmla="*/ 0 w 243"/>
                <a:gd name="T17" fmla="*/ 0 h 164"/>
                <a:gd name="T18" fmla="*/ 0 w 243"/>
                <a:gd name="T19" fmla="*/ 0 h 164"/>
                <a:gd name="T20" fmla="*/ 0 w 243"/>
                <a:gd name="T21" fmla="*/ 0 h 164"/>
                <a:gd name="T22" fmla="*/ 0 w 243"/>
                <a:gd name="T23" fmla="*/ 0 h 164"/>
                <a:gd name="T24" fmla="*/ 0 w 243"/>
                <a:gd name="T25" fmla="*/ 0 h 164"/>
                <a:gd name="T26" fmla="*/ 0 w 243"/>
                <a:gd name="T27" fmla="*/ 0 h 164"/>
                <a:gd name="T28" fmla="*/ 0 w 243"/>
                <a:gd name="T29" fmla="*/ 0 h 164"/>
                <a:gd name="T30" fmla="*/ 0 w 243"/>
                <a:gd name="T31" fmla="*/ 0 h 164"/>
                <a:gd name="T32" fmla="*/ 0 w 243"/>
                <a:gd name="T33" fmla="*/ 0 h 164"/>
                <a:gd name="T34" fmla="*/ 0 w 243"/>
                <a:gd name="T35" fmla="*/ 0 h 164"/>
                <a:gd name="T36" fmla="*/ 0 w 243"/>
                <a:gd name="T37" fmla="*/ 0 h 164"/>
                <a:gd name="T38" fmla="*/ 0 w 243"/>
                <a:gd name="T39" fmla="*/ 0 h 164"/>
                <a:gd name="T40" fmla="*/ 0 w 243"/>
                <a:gd name="T41" fmla="*/ 0 h 164"/>
                <a:gd name="T42" fmla="*/ 0 w 243"/>
                <a:gd name="T43" fmla="*/ 0 h 164"/>
                <a:gd name="T44" fmla="*/ 0 w 243"/>
                <a:gd name="T45" fmla="*/ 0 h 164"/>
                <a:gd name="T46" fmla="*/ 0 w 243"/>
                <a:gd name="T47" fmla="*/ 0 h 164"/>
                <a:gd name="T48" fmla="*/ 0 w 243"/>
                <a:gd name="T49" fmla="*/ 0 h 164"/>
                <a:gd name="T50" fmla="*/ 0 w 243"/>
                <a:gd name="T51" fmla="*/ 0 h 164"/>
                <a:gd name="T52" fmla="*/ 0 w 243"/>
                <a:gd name="T53" fmla="*/ 0 h 164"/>
                <a:gd name="T54" fmla="*/ 0 w 243"/>
                <a:gd name="T55" fmla="*/ 0 h 164"/>
                <a:gd name="T56" fmla="*/ 0 w 243"/>
                <a:gd name="T57" fmla="*/ 0 h 164"/>
                <a:gd name="T58" fmla="*/ 0 w 243"/>
                <a:gd name="T59" fmla="*/ 0 h 164"/>
                <a:gd name="T60" fmla="*/ 0 w 243"/>
                <a:gd name="T61" fmla="*/ 0 h 164"/>
                <a:gd name="T62" fmla="*/ 0 w 243"/>
                <a:gd name="T63" fmla="*/ 0 h 164"/>
                <a:gd name="T64" fmla="*/ 0 w 243"/>
                <a:gd name="T65" fmla="*/ 0 h 164"/>
                <a:gd name="T66" fmla="*/ 0 w 243"/>
                <a:gd name="T67" fmla="*/ 0 h 164"/>
                <a:gd name="T68" fmla="*/ 0 w 243"/>
                <a:gd name="T69" fmla="*/ 0 h 164"/>
                <a:gd name="T70" fmla="*/ 0 w 243"/>
                <a:gd name="T71" fmla="*/ 0 h 164"/>
                <a:gd name="T72" fmla="*/ 0 w 243"/>
                <a:gd name="T73" fmla="*/ 0 h 164"/>
                <a:gd name="T74" fmla="*/ 0 w 243"/>
                <a:gd name="T75" fmla="*/ 0 h 164"/>
                <a:gd name="T76" fmla="*/ 0 w 243"/>
                <a:gd name="T77" fmla="*/ 0 h 164"/>
                <a:gd name="T78" fmla="*/ 0 w 243"/>
                <a:gd name="T79" fmla="*/ 0 h 164"/>
                <a:gd name="T80" fmla="*/ 0 w 243"/>
                <a:gd name="T81" fmla="*/ 0 h 164"/>
                <a:gd name="T82" fmla="*/ 0 w 243"/>
                <a:gd name="T83" fmla="*/ 0 h 164"/>
                <a:gd name="T84" fmla="*/ 0 w 243"/>
                <a:gd name="T85" fmla="*/ 0 h 164"/>
                <a:gd name="T86" fmla="*/ 0 w 243"/>
                <a:gd name="T87" fmla="*/ 0 h 164"/>
                <a:gd name="T88" fmla="*/ 0 w 243"/>
                <a:gd name="T89" fmla="*/ 0 h 164"/>
                <a:gd name="T90" fmla="*/ 0 w 243"/>
                <a:gd name="T91" fmla="*/ 0 h 164"/>
                <a:gd name="T92" fmla="*/ 0 w 243"/>
                <a:gd name="T93" fmla="*/ 0 h 164"/>
                <a:gd name="T94" fmla="*/ 0 w 243"/>
                <a:gd name="T95" fmla="*/ 0 h 1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3"/>
                <a:gd name="T145" fmla="*/ 0 h 164"/>
                <a:gd name="T146" fmla="*/ 243 w 243"/>
                <a:gd name="T147" fmla="*/ 164 h 1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8" y="2"/>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8" name="Freeform 222"/>
            <p:cNvSpPr>
              <a:spLocks/>
            </p:cNvSpPr>
            <p:nvPr/>
          </p:nvSpPr>
          <p:spPr bwMode="auto">
            <a:xfrm>
              <a:off x="1137" y="2655"/>
              <a:ext cx="48" cy="28"/>
            </a:xfrm>
            <a:custGeom>
              <a:avLst/>
              <a:gdLst>
                <a:gd name="T0" fmla="*/ 0 w 238"/>
                <a:gd name="T1" fmla="*/ 0 h 169"/>
                <a:gd name="T2" fmla="*/ 0 w 238"/>
                <a:gd name="T3" fmla="*/ 0 h 169"/>
                <a:gd name="T4" fmla="*/ 0 w 238"/>
                <a:gd name="T5" fmla="*/ 0 h 169"/>
                <a:gd name="T6" fmla="*/ 0 w 238"/>
                <a:gd name="T7" fmla="*/ 0 h 169"/>
                <a:gd name="T8" fmla="*/ 0 w 238"/>
                <a:gd name="T9" fmla="*/ 0 h 169"/>
                <a:gd name="T10" fmla="*/ 0 w 238"/>
                <a:gd name="T11" fmla="*/ 0 h 169"/>
                <a:gd name="T12" fmla="*/ 0 w 238"/>
                <a:gd name="T13" fmla="*/ 0 h 169"/>
                <a:gd name="T14" fmla="*/ 0 w 238"/>
                <a:gd name="T15" fmla="*/ 0 h 169"/>
                <a:gd name="T16" fmla="*/ 0 w 238"/>
                <a:gd name="T17" fmla="*/ 0 h 169"/>
                <a:gd name="T18" fmla="*/ 0 w 238"/>
                <a:gd name="T19" fmla="*/ 0 h 169"/>
                <a:gd name="T20" fmla="*/ 0 w 238"/>
                <a:gd name="T21" fmla="*/ 0 h 169"/>
                <a:gd name="T22" fmla="*/ 0 w 238"/>
                <a:gd name="T23" fmla="*/ 0 h 169"/>
                <a:gd name="T24" fmla="*/ 0 w 238"/>
                <a:gd name="T25" fmla="*/ 0 h 169"/>
                <a:gd name="T26" fmla="*/ 0 w 238"/>
                <a:gd name="T27" fmla="*/ 0 h 169"/>
                <a:gd name="T28" fmla="*/ 0 w 238"/>
                <a:gd name="T29" fmla="*/ 0 h 169"/>
                <a:gd name="T30" fmla="*/ 0 w 238"/>
                <a:gd name="T31" fmla="*/ 0 h 169"/>
                <a:gd name="T32" fmla="*/ 0 w 238"/>
                <a:gd name="T33" fmla="*/ 0 h 169"/>
                <a:gd name="T34" fmla="*/ 0 w 238"/>
                <a:gd name="T35" fmla="*/ 0 h 169"/>
                <a:gd name="T36" fmla="*/ 0 w 238"/>
                <a:gd name="T37" fmla="*/ 0 h 169"/>
                <a:gd name="T38" fmla="*/ 0 w 238"/>
                <a:gd name="T39" fmla="*/ 0 h 169"/>
                <a:gd name="T40" fmla="*/ 0 w 238"/>
                <a:gd name="T41" fmla="*/ 0 h 169"/>
                <a:gd name="T42" fmla="*/ 0 w 238"/>
                <a:gd name="T43" fmla="*/ 0 h 169"/>
                <a:gd name="T44" fmla="*/ 0 w 238"/>
                <a:gd name="T45" fmla="*/ 0 h 169"/>
                <a:gd name="T46" fmla="*/ 0 w 238"/>
                <a:gd name="T47" fmla="*/ 0 h 169"/>
                <a:gd name="T48" fmla="*/ 0 w 238"/>
                <a:gd name="T49" fmla="*/ 0 h 169"/>
                <a:gd name="T50" fmla="*/ 0 w 238"/>
                <a:gd name="T51" fmla="*/ 0 h 169"/>
                <a:gd name="T52" fmla="*/ 0 w 238"/>
                <a:gd name="T53" fmla="*/ 0 h 169"/>
                <a:gd name="T54" fmla="*/ 0 w 238"/>
                <a:gd name="T55" fmla="*/ 0 h 169"/>
                <a:gd name="T56" fmla="*/ 0 w 238"/>
                <a:gd name="T57" fmla="*/ 0 h 169"/>
                <a:gd name="T58" fmla="*/ 0 w 238"/>
                <a:gd name="T59" fmla="*/ 0 h 169"/>
                <a:gd name="T60" fmla="*/ 0 w 238"/>
                <a:gd name="T61" fmla="*/ 0 h 169"/>
                <a:gd name="T62" fmla="*/ 0 w 238"/>
                <a:gd name="T63" fmla="*/ 0 h 169"/>
                <a:gd name="T64" fmla="*/ 0 w 238"/>
                <a:gd name="T65" fmla="*/ 0 h 169"/>
                <a:gd name="T66" fmla="*/ 0 w 238"/>
                <a:gd name="T67" fmla="*/ 0 h 169"/>
                <a:gd name="T68" fmla="*/ 0 w 238"/>
                <a:gd name="T69" fmla="*/ 0 h 169"/>
                <a:gd name="T70" fmla="*/ 0 w 238"/>
                <a:gd name="T71" fmla="*/ 0 h 169"/>
                <a:gd name="T72" fmla="*/ 0 w 238"/>
                <a:gd name="T73" fmla="*/ 0 h 169"/>
                <a:gd name="T74" fmla="*/ 0 w 238"/>
                <a:gd name="T75" fmla="*/ 0 h 169"/>
                <a:gd name="T76" fmla="*/ 0 w 238"/>
                <a:gd name="T77" fmla="*/ 0 h 169"/>
                <a:gd name="T78" fmla="*/ 0 w 238"/>
                <a:gd name="T79" fmla="*/ 0 h 169"/>
                <a:gd name="T80" fmla="*/ 0 w 238"/>
                <a:gd name="T81" fmla="*/ 0 h 169"/>
                <a:gd name="T82" fmla="*/ 0 w 238"/>
                <a:gd name="T83" fmla="*/ 0 h 169"/>
                <a:gd name="T84" fmla="*/ 0 w 238"/>
                <a:gd name="T85" fmla="*/ 0 h 169"/>
                <a:gd name="T86" fmla="*/ 0 w 238"/>
                <a:gd name="T87" fmla="*/ 0 h 169"/>
                <a:gd name="T88" fmla="*/ 0 w 238"/>
                <a:gd name="T89" fmla="*/ 0 h 169"/>
                <a:gd name="T90" fmla="*/ 0 w 238"/>
                <a:gd name="T91" fmla="*/ 0 h 169"/>
                <a:gd name="T92" fmla="*/ 0 w 238"/>
                <a:gd name="T93" fmla="*/ 0 h 169"/>
                <a:gd name="T94" fmla="*/ 0 w 238"/>
                <a:gd name="T95" fmla="*/ 0 h 169"/>
                <a:gd name="T96" fmla="*/ 0 w 238"/>
                <a:gd name="T97" fmla="*/ 0 h 169"/>
                <a:gd name="T98" fmla="*/ 0 w 238"/>
                <a:gd name="T99" fmla="*/ 0 h 169"/>
                <a:gd name="T100" fmla="*/ 0 w 238"/>
                <a:gd name="T101" fmla="*/ 0 h 169"/>
                <a:gd name="T102" fmla="*/ 0 w 238"/>
                <a:gd name="T103" fmla="*/ 0 h 1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8"/>
                <a:gd name="T157" fmla="*/ 0 h 169"/>
                <a:gd name="T158" fmla="*/ 238 w 238"/>
                <a:gd name="T159" fmla="*/ 169 h 1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8" h="169">
                  <a:moveTo>
                    <a:pt x="0" y="21"/>
                  </a:moveTo>
                  <a:lnTo>
                    <a:pt x="0" y="21"/>
                  </a:lnTo>
                  <a:lnTo>
                    <a:pt x="0" y="23"/>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69" name="Freeform 223"/>
            <p:cNvSpPr>
              <a:spLocks/>
            </p:cNvSpPr>
            <p:nvPr/>
          </p:nvSpPr>
          <p:spPr bwMode="auto">
            <a:xfrm>
              <a:off x="1138" y="2654"/>
              <a:ext cx="46" cy="29"/>
            </a:xfrm>
            <a:custGeom>
              <a:avLst/>
              <a:gdLst>
                <a:gd name="T0" fmla="*/ 0 w 232"/>
                <a:gd name="T1" fmla="*/ 0 h 174"/>
                <a:gd name="T2" fmla="*/ 0 w 232"/>
                <a:gd name="T3" fmla="*/ 0 h 174"/>
                <a:gd name="T4" fmla="*/ 0 w 232"/>
                <a:gd name="T5" fmla="*/ 0 h 174"/>
                <a:gd name="T6" fmla="*/ 0 w 232"/>
                <a:gd name="T7" fmla="*/ 0 h 174"/>
                <a:gd name="T8" fmla="*/ 0 w 232"/>
                <a:gd name="T9" fmla="*/ 0 h 174"/>
                <a:gd name="T10" fmla="*/ 0 w 232"/>
                <a:gd name="T11" fmla="*/ 0 h 174"/>
                <a:gd name="T12" fmla="*/ 0 w 232"/>
                <a:gd name="T13" fmla="*/ 0 h 174"/>
                <a:gd name="T14" fmla="*/ 0 w 232"/>
                <a:gd name="T15" fmla="*/ 0 h 174"/>
                <a:gd name="T16" fmla="*/ 0 w 232"/>
                <a:gd name="T17" fmla="*/ 0 h 174"/>
                <a:gd name="T18" fmla="*/ 0 w 232"/>
                <a:gd name="T19" fmla="*/ 0 h 174"/>
                <a:gd name="T20" fmla="*/ 0 w 232"/>
                <a:gd name="T21" fmla="*/ 0 h 174"/>
                <a:gd name="T22" fmla="*/ 0 w 232"/>
                <a:gd name="T23" fmla="*/ 0 h 174"/>
                <a:gd name="T24" fmla="*/ 0 w 232"/>
                <a:gd name="T25" fmla="*/ 0 h 174"/>
                <a:gd name="T26" fmla="*/ 0 w 232"/>
                <a:gd name="T27" fmla="*/ 0 h 174"/>
                <a:gd name="T28" fmla="*/ 0 w 232"/>
                <a:gd name="T29" fmla="*/ 0 h 174"/>
                <a:gd name="T30" fmla="*/ 0 w 232"/>
                <a:gd name="T31" fmla="*/ 0 h 174"/>
                <a:gd name="T32" fmla="*/ 0 w 232"/>
                <a:gd name="T33" fmla="*/ 0 h 174"/>
                <a:gd name="T34" fmla="*/ 0 w 232"/>
                <a:gd name="T35" fmla="*/ 0 h 174"/>
                <a:gd name="T36" fmla="*/ 0 w 232"/>
                <a:gd name="T37" fmla="*/ 0 h 174"/>
                <a:gd name="T38" fmla="*/ 0 w 232"/>
                <a:gd name="T39" fmla="*/ 0 h 174"/>
                <a:gd name="T40" fmla="*/ 0 w 232"/>
                <a:gd name="T41" fmla="*/ 0 h 174"/>
                <a:gd name="T42" fmla="*/ 0 w 232"/>
                <a:gd name="T43" fmla="*/ 0 h 174"/>
                <a:gd name="T44" fmla="*/ 0 w 232"/>
                <a:gd name="T45" fmla="*/ 0 h 174"/>
                <a:gd name="T46" fmla="*/ 0 w 232"/>
                <a:gd name="T47" fmla="*/ 0 h 174"/>
                <a:gd name="T48" fmla="*/ 0 w 232"/>
                <a:gd name="T49" fmla="*/ 0 h 174"/>
                <a:gd name="T50" fmla="*/ 0 w 232"/>
                <a:gd name="T51" fmla="*/ 0 h 174"/>
                <a:gd name="T52" fmla="*/ 0 w 232"/>
                <a:gd name="T53" fmla="*/ 0 h 174"/>
                <a:gd name="T54" fmla="*/ 0 w 232"/>
                <a:gd name="T55" fmla="*/ 0 h 174"/>
                <a:gd name="T56" fmla="*/ 0 w 232"/>
                <a:gd name="T57" fmla="*/ 0 h 174"/>
                <a:gd name="T58" fmla="*/ 0 w 232"/>
                <a:gd name="T59" fmla="*/ 0 h 174"/>
                <a:gd name="T60" fmla="*/ 0 w 232"/>
                <a:gd name="T61" fmla="*/ 0 h 174"/>
                <a:gd name="T62" fmla="*/ 0 w 232"/>
                <a:gd name="T63" fmla="*/ 0 h 174"/>
                <a:gd name="T64" fmla="*/ 0 w 232"/>
                <a:gd name="T65" fmla="*/ 0 h 174"/>
                <a:gd name="T66" fmla="*/ 0 w 232"/>
                <a:gd name="T67" fmla="*/ 0 h 174"/>
                <a:gd name="T68" fmla="*/ 0 w 232"/>
                <a:gd name="T69" fmla="*/ 0 h 174"/>
                <a:gd name="T70" fmla="*/ 0 w 232"/>
                <a:gd name="T71" fmla="*/ 0 h 174"/>
                <a:gd name="T72" fmla="*/ 0 w 232"/>
                <a:gd name="T73" fmla="*/ 0 h 174"/>
                <a:gd name="T74" fmla="*/ 0 w 232"/>
                <a:gd name="T75" fmla="*/ 0 h 174"/>
                <a:gd name="T76" fmla="*/ 0 w 232"/>
                <a:gd name="T77" fmla="*/ 0 h 174"/>
                <a:gd name="T78" fmla="*/ 0 w 232"/>
                <a:gd name="T79" fmla="*/ 0 h 174"/>
                <a:gd name="T80" fmla="*/ 0 w 232"/>
                <a:gd name="T81" fmla="*/ 0 h 174"/>
                <a:gd name="T82" fmla="*/ 0 w 232"/>
                <a:gd name="T83" fmla="*/ 0 h 174"/>
                <a:gd name="T84" fmla="*/ 0 w 232"/>
                <a:gd name="T85" fmla="*/ 0 h 174"/>
                <a:gd name="T86" fmla="*/ 0 w 232"/>
                <a:gd name="T87" fmla="*/ 0 h 174"/>
                <a:gd name="T88" fmla="*/ 0 w 232"/>
                <a:gd name="T89" fmla="*/ 0 h 174"/>
                <a:gd name="T90" fmla="*/ 0 w 232"/>
                <a:gd name="T91" fmla="*/ 0 h 174"/>
                <a:gd name="T92" fmla="*/ 0 w 232"/>
                <a:gd name="T93" fmla="*/ 0 h 174"/>
                <a:gd name="T94" fmla="*/ 0 w 232"/>
                <a:gd name="T95" fmla="*/ 0 h 1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2"/>
                <a:gd name="T145" fmla="*/ 0 h 174"/>
                <a:gd name="T146" fmla="*/ 232 w 232"/>
                <a:gd name="T147" fmla="*/ 174 h 1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0" name="Freeform 224"/>
            <p:cNvSpPr>
              <a:spLocks/>
            </p:cNvSpPr>
            <p:nvPr/>
          </p:nvSpPr>
          <p:spPr bwMode="auto">
            <a:xfrm>
              <a:off x="1139" y="2652"/>
              <a:ext cx="45" cy="30"/>
            </a:xfrm>
            <a:custGeom>
              <a:avLst/>
              <a:gdLst>
                <a:gd name="T0" fmla="*/ 0 w 225"/>
                <a:gd name="T1" fmla="*/ 0 h 176"/>
                <a:gd name="T2" fmla="*/ 0 w 225"/>
                <a:gd name="T3" fmla="*/ 0 h 176"/>
                <a:gd name="T4" fmla="*/ 0 w 225"/>
                <a:gd name="T5" fmla="*/ 0 h 176"/>
                <a:gd name="T6" fmla="*/ 0 w 225"/>
                <a:gd name="T7" fmla="*/ 0 h 176"/>
                <a:gd name="T8" fmla="*/ 0 w 225"/>
                <a:gd name="T9" fmla="*/ 0 h 176"/>
                <a:gd name="T10" fmla="*/ 0 w 225"/>
                <a:gd name="T11" fmla="*/ 0 h 176"/>
                <a:gd name="T12" fmla="*/ 0 w 225"/>
                <a:gd name="T13" fmla="*/ 0 h 176"/>
                <a:gd name="T14" fmla="*/ 0 w 225"/>
                <a:gd name="T15" fmla="*/ 0 h 176"/>
                <a:gd name="T16" fmla="*/ 0 w 225"/>
                <a:gd name="T17" fmla="*/ 0 h 176"/>
                <a:gd name="T18" fmla="*/ 0 w 225"/>
                <a:gd name="T19" fmla="*/ 0 h 176"/>
                <a:gd name="T20" fmla="*/ 0 w 225"/>
                <a:gd name="T21" fmla="*/ 0 h 176"/>
                <a:gd name="T22" fmla="*/ 0 w 225"/>
                <a:gd name="T23" fmla="*/ 0 h 176"/>
                <a:gd name="T24" fmla="*/ 0 w 225"/>
                <a:gd name="T25" fmla="*/ 0 h 176"/>
                <a:gd name="T26" fmla="*/ 0 w 225"/>
                <a:gd name="T27" fmla="*/ 0 h 176"/>
                <a:gd name="T28" fmla="*/ 0 w 225"/>
                <a:gd name="T29" fmla="*/ 0 h 176"/>
                <a:gd name="T30" fmla="*/ 0 w 225"/>
                <a:gd name="T31" fmla="*/ 0 h 176"/>
                <a:gd name="T32" fmla="*/ 0 w 225"/>
                <a:gd name="T33" fmla="*/ 0 h 176"/>
                <a:gd name="T34" fmla="*/ 0 w 225"/>
                <a:gd name="T35" fmla="*/ 0 h 176"/>
                <a:gd name="T36" fmla="*/ 0 w 225"/>
                <a:gd name="T37" fmla="*/ 0 h 176"/>
                <a:gd name="T38" fmla="*/ 0 w 225"/>
                <a:gd name="T39" fmla="*/ 0 h 176"/>
                <a:gd name="T40" fmla="*/ 0 w 225"/>
                <a:gd name="T41" fmla="*/ 0 h 176"/>
                <a:gd name="T42" fmla="*/ 0 w 225"/>
                <a:gd name="T43" fmla="*/ 0 h 176"/>
                <a:gd name="T44" fmla="*/ 0 w 225"/>
                <a:gd name="T45" fmla="*/ 0 h 176"/>
                <a:gd name="T46" fmla="*/ 0 w 225"/>
                <a:gd name="T47" fmla="*/ 0 h 176"/>
                <a:gd name="T48" fmla="*/ 0 w 225"/>
                <a:gd name="T49" fmla="*/ 0 h 176"/>
                <a:gd name="T50" fmla="*/ 0 w 225"/>
                <a:gd name="T51" fmla="*/ 0 h 176"/>
                <a:gd name="T52" fmla="*/ 0 w 225"/>
                <a:gd name="T53" fmla="*/ 0 h 176"/>
                <a:gd name="T54" fmla="*/ 0 w 225"/>
                <a:gd name="T55" fmla="*/ 0 h 176"/>
                <a:gd name="T56" fmla="*/ 0 w 225"/>
                <a:gd name="T57" fmla="*/ 0 h 176"/>
                <a:gd name="T58" fmla="*/ 0 w 225"/>
                <a:gd name="T59" fmla="*/ 0 h 176"/>
                <a:gd name="T60" fmla="*/ 0 w 225"/>
                <a:gd name="T61" fmla="*/ 0 h 176"/>
                <a:gd name="T62" fmla="*/ 0 w 225"/>
                <a:gd name="T63" fmla="*/ 0 h 176"/>
                <a:gd name="T64" fmla="*/ 0 w 225"/>
                <a:gd name="T65" fmla="*/ 0 h 176"/>
                <a:gd name="T66" fmla="*/ 0 w 225"/>
                <a:gd name="T67" fmla="*/ 0 h 176"/>
                <a:gd name="T68" fmla="*/ 0 w 225"/>
                <a:gd name="T69" fmla="*/ 0 h 176"/>
                <a:gd name="T70" fmla="*/ 0 w 225"/>
                <a:gd name="T71" fmla="*/ 0 h 176"/>
                <a:gd name="T72" fmla="*/ 0 w 225"/>
                <a:gd name="T73" fmla="*/ 0 h 176"/>
                <a:gd name="T74" fmla="*/ 0 w 225"/>
                <a:gd name="T75" fmla="*/ 0 h 176"/>
                <a:gd name="T76" fmla="*/ 0 w 225"/>
                <a:gd name="T77" fmla="*/ 0 h 176"/>
                <a:gd name="T78" fmla="*/ 0 w 225"/>
                <a:gd name="T79" fmla="*/ 0 h 176"/>
                <a:gd name="T80" fmla="*/ 0 w 225"/>
                <a:gd name="T81" fmla="*/ 0 h 176"/>
                <a:gd name="T82" fmla="*/ 0 w 225"/>
                <a:gd name="T83" fmla="*/ 0 h 176"/>
                <a:gd name="T84" fmla="*/ 0 w 225"/>
                <a:gd name="T85" fmla="*/ 0 h 176"/>
                <a:gd name="T86" fmla="*/ 0 w 225"/>
                <a:gd name="T87" fmla="*/ 0 h 176"/>
                <a:gd name="T88" fmla="*/ 0 w 225"/>
                <a:gd name="T89" fmla="*/ 0 h 176"/>
                <a:gd name="T90" fmla="*/ 0 w 225"/>
                <a:gd name="T91" fmla="*/ 0 h 176"/>
                <a:gd name="T92" fmla="*/ 0 w 225"/>
                <a:gd name="T93" fmla="*/ 0 h 176"/>
                <a:gd name="T94" fmla="*/ 0 w 225"/>
                <a:gd name="T95" fmla="*/ 0 h 1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5"/>
                <a:gd name="T145" fmla="*/ 0 h 176"/>
                <a:gd name="T146" fmla="*/ 225 w 225"/>
                <a:gd name="T147" fmla="*/ 176 h 1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1" name="Freeform 225"/>
            <p:cNvSpPr>
              <a:spLocks/>
            </p:cNvSpPr>
            <p:nvPr/>
          </p:nvSpPr>
          <p:spPr bwMode="auto">
            <a:xfrm>
              <a:off x="1140" y="2651"/>
              <a:ext cx="43" cy="30"/>
            </a:xfrm>
            <a:custGeom>
              <a:avLst/>
              <a:gdLst>
                <a:gd name="T0" fmla="*/ 0 w 217"/>
                <a:gd name="T1" fmla="*/ 0 h 180"/>
                <a:gd name="T2" fmla="*/ 0 w 217"/>
                <a:gd name="T3" fmla="*/ 0 h 180"/>
                <a:gd name="T4" fmla="*/ 0 w 217"/>
                <a:gd name="T5" fmla="*/ 0 h 180"/>
                <a:gd name="T6" fmla="*/ 0 w 217"/>
                <a:gd name="T7" fmla="*/ 0 h 180"/>
                <a:gd name="T8" fmla="*/ 0 w 217"/>
                <a:gd name="T9" fmla="*/ 0 h 180"/>
                <a:gd name="T10" fmla="*/ 0 w 217"/>
                <a:gd name="T11" fmla="*/ 0 h 180"/>
                <a:gd name="T12" fmla="*/ 0 w 217"/>
                <a:gd name="T13" fmla="*/ 0 h 180"/>
                <a:gd name="T14" fmla="*/ 0 w 217"/>
                <a:gd name="T15" fmla="*/ 0 h 180"/>
                <a:gd name="T16" fmla="*/ 0 w 217"/>
                <a:gd name="T17" fmla="*/ 0 h 180"/>
                <a:gd name="T18" fmla="*/ 0 w 217"/>
                <a:gd name="T19" fmla="*/ 0 h 180"/>
                <a:gd name="T20" fmla="*/ 0 w 217"/>
                <a:gd name="T21" fmla="*/ 0 h 180"/>
                <a:gd name="T22" fmla="*/ 0 w 217"/>
                <a:gd name="T23" fmla="*/ 0 h 180"/>
                <a:gd name="T24" fmla="*/ 0 w 217"/>
                <a:gd name="T25" fmla="*/ 0 h 180"/>
                <a:gd name="T26" fmla="*/ 0 w 217"/>
                <a:gd name="T27" fmla="*/ 0 h 180"/>
                <a:gd name="T28" fmla="*/ 0 w 217"/>
                <a:gd name="T29" fmla="*/ 0 h 180"/>
                <a:gd name="T30" fmla="*/ 0 w 217"/>
                <a:gd name="T31" fmla="*/ 0 h 180"/>
                <a:gd name="T32" fmla="*/ 0 w 217"/>
                <a:gd name="T33" fmla="*/ 0 h 180"/>
                <a:gd name="T34" fmla="*/ 0 w 217"/>
                <a:gd name="T35" fmla="*/ 0 h 180"/>
                <a:gd name="T36" fmla="*/ 0 w 217"/>
                <a:gd name="T37" fmla="*/ 0 h 180"/>
                <a:gd name="T38" fmla="*/ 0 w 217"/>
                <a:gd name="T39" fmla="*/ 0 h 180"/>
                <a:gd name="T40" fmla="*/ 0 w 217"/>
                <a:gd name="T41" fmla="*/ 0 h 180"/>
                <a:gd name="T42" fmla="*/ 0 w 217"/>
                <a:gd name="T43" fmla="*/ 0 h 180"/>
                <a:gd name="T44" fmla="*/ 0 w 217"/>
                <a:gd name="T45" fmla="*/ 0 h 180"/>
                <a:gd name="T46" fmla="*/ 0 w 217"/>
                <a:gd name="T47" fmla="*/ 0 h 180"/>
                <a:gd name="T48" fmla="*/ 0 w 217"/>
                <a:gd name="T49" fmla="*/ 0 h 180"/>
                <a:gd name="T50" fmla="*/ 0 w 217"/>
                <a:gd name="T51" fmla="*/ 0 h 180"/>
                <a:gd name="T52" fmla="*/ 0 w 217"/>
                <a:gd name="T53" fmla="*/ 0 h 180"/>
                <a:gd name="T54" fmla="*/ 0 w 217"/>
                <a:gd name="T55" fmla="*/ 0 h 180"/>
                <a:gd name="T56" fmla="*/ 0 w 217"/>
                <a:gd name="T57" fmla="*/ 0 h 180"/>
                <a:gd name="T58" fmla="*/ 0 w 217"/>
                <a:gd name="T59" fmla="*/ 0 h 180"/>
                <a:gd name="T60" fmla="*/ 0 w 217"/>
                <a:gd name="T61" fmla="*/ 0 h 180"/>
                <a:gd name="T62" fmla="*/ 0 w 217"/>
                <a:gd name="T63" fmla="*/ 0 h 180"/>
                <a:gd name="T64" fmla="*/ 0 w 217"/>
                <a:gd name="T65" fmla="*/ 0 h 180"/>
                <a:gd name="T66" fmla="*/ 0 w 217"/>
                <a:gd name="T67" fmla="*/ 0 h 180"/>
                <a:gd name="T68" fmla="*/ 0 w 217"/>
                <a:gd name="T69" fmla="*/ 0 h 180"/>
                <a:gd name="T70" fmla="*/ 0 w 217"/>
                <a:gd name="T71" fmla="*/ 0 h 180"/>
                <a:gd name="T72" fmla="*/ 0 w 217"/>
                <a:gd name="T73" fmla="*/ 0 h 180"/>
                <a:gd name="T74" fmla="*/ 0 w 217"/>
                <a:gd name="T75" fmla="*/ 0 h 180"/>
                <a:gd name="T76" fmla="*/ 0 w 217"/>
                <a:gd name="T77" fmla="*/ 0 h 180"/>
                <a:gd name="T78" fmla="*/ 0 w 217"/>
                <a:gd name="T79" fmla="*/ 0 h 180"/>
                <a:gd name="T80" fmla="*/ 0 w 217"/>
                <a:gd name="T81" fmla="*/ 0 h 180"/>
                <a:gd name="T82" fmla="*/ 0 w 217"/>
                <a:gd name="T83" fmla="*/ 0 h 180"/>
                <a:gd name="T84" fmla="*/ 0 w 217"/>
                <a:gd name="T85" fmla="*/ 0 h 180"/>
                <a:gd name="T86" fmla="*/ 0 w 217"/>
                <a:gd name="T87" fmla="*/ 0 h 180"/>
                <a:gd name="T88" fmla="*/ 0 w 217"/>
                <a:gd name="T89" fmla="*/ 0 h 180"/>
                <a:gd name="T90" fmla="*/ 0 w 217"/>
                <a:gd name="T91" fmla="*/ 0 h 180"/>
                <a:gd name="T92" fmla="*/ 0 w 217"/>
                <a:gd name="T93" fmla="*/ 0 h 180"/>
                <a:gd name="T94" fmla="*/ 0 w 217"/>
                <a:gd name="T95" fmla="*/ 0 h 180"/>
                <a:gd name="T96" fmla="*/ 0 w 217"/>
                <a:gd name="T97" fmla="*/ 0 h 180"/>
                <a:gd name="T98" fmla="*/ 0 w 217"/>
                <a:gd name="T99" fmla="*/ 0 h 180"/>
                <a:gd name="T100" fmla="*/ 0 w 217"/>
                <a:gd name="T101" fmla="*/ 0 h 180"/>
                <a:gd name="T102" fmla="*/ 0 w 217"/>
                <a:gd name="T103" fmla="*/ 0 h 1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7"/>
                <a:gd name="T157" fmla="*/ 0 h 180"/>
                <a:gd name="T158" fmla="*/ 217 w 217"/>
                <a:gd name="T159" fmla="*/ 180 h 1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2" name="Freeform 226"/>
            <p:cNvSpPr>
              <a:spLocks/>
            </p:cNvSpPr>
            <p:nvPr/>
          </p:nvSpPr>
          <p:spPr bwMode="auto">
            <a:xfrm>
              <a:off x="1141" y="2650"/>
              <a:ext cx="42" cy="30"/>
            </a:xfrm>
            <a:custGeom>
              <a:avLst/>
              <a:gdLst>
                <a:gd name="T0" fmla="*/ 0 w 209"/>
                <a:gd name="T1" fmla="*/ 0 h 181"/>
                <a:gd name="T2" fmla="*/ 0 w 209"/>
                <a:gd name="T3" fmla="*/ 0 h 181"/>
                <a:gd name="T4" fmla="*/ 0 w 209"/>
                <a:gd name="T5" fmla="*/ 0 h 181"/>
                <a:gd name="T6" fmla="*/ 0 w 209"/>
                <a:gd name="T7" fmla="*/ 0 h 181"/>
                <a:gd name="T8" fmla="*/ 0 w 209"/>
                <a:gd name="T9" fmla="*/ 0 h 181"/>
                <a:gd name="T10" fmla="*/ 0 w 209"/>
                <a:gd name="T11" fmla="*/ 0 h 181"/>
                <a:gd name="T12" fmla="*/ 0 w 209"/>
                <a:gd name="T13" fmla="*/ 0 h 181"/>
                <a:gd name="T14" fmla="*/ 0 w 209"/>
                <a:gd name="T15" fmla="*/ 0 h 181"/>
                <a:gd name="T16" fmla="*/ 0 w 209"/>
                <a:gd name="T17" fmla="*/ 0 h 181"/>
                <a:gd name="T18" fmla="*/ 0 w 209"/>
                <a:gd name="T19" fmla="*/ 0 h 181"/>
                <a:gd name="T20" fmla="*/ 0 w 209"/>
                <a:gd name="T21" fmla="*/ 0 h 181"/>
                <a:gd name="T22" fmla="*/ 0 w 209"/>
                <a:gd name="T23" fmla="*/ 0 h 181"/>
                <a:gd name="T24" fmla="*/ 0 w 209"/>
                <a:gd name="T25" fmla="*/ 0 h 181"/>
                <a:gd name="T26" fmla="*/ 0 w 209"/>
                <a:gd name="T27" fmla="*/ 0 h 181"/>
                <a:gd name="T28" fmla="*/ 0 w 209"/>
                <a:gd name="T29" fmla="*/ 0 h 181"/>
                <a:gd name="T30" fmla="*/ 0 w 209"/>
                <a:gd name="T31" fmla="*/ 0 h 181"/>
                <a:gd name="T32" fmla="*/ 0 w 209"/>
                <a:gd name="T33" fmla="*/ 0 h 181"/>
                <a:gd name="T34" fmla="*/ 0 w 209"/>
                <a:gd name="T35" fmla="*/ 0 h 181"/>
                <a:gd name="T36" fmla="*/ 0 w 209"/>
                <a:gd name="T37" fmla="*/ 0 h 181"/>
                <a:gd name="T38" fmla="*/ 0 w 209"/>
                <a:gd name="T39" fmla="*/ 0 h 181"/>
                <a:gd name="T40" fmla="*/ 0 w 209"/>
                <a:gd name="T41" fmla="*/ 0 h 181"/>
                <a:gd name="T42" fmla="*/ 0 w 209"/>
                <a:gd name="T43" fmla="*/ 0 h 181"/>
                <a:gd name="T44" fmla="*/ 0 w 209"/>
                <a:gd name="T45" fmla="*/ 0 h 181"/>
                <a:gd name="T46" fmla="*/ 0 w 209"/>
                <a:gd name="T47" fmla="*/ 0 h 181"/>
                <a:gd name="T48" fmla="*/ 0 w 209"/>
                <a:gd name="T49" fmla="*/ 0 h 181"/>
                <a:gd name="T50" fmla="*/ 0 w 209"/>
                <a:gd name="T51" fmla="*/ 0 h 181"/>
                <a:gd name="T52" fmla="*/ 0 w 209"/>
                <a:gd name="T53" fmla="*/ 0 h 181"/>
                <a:gd name="T54" fmla="*/ 0 w 209"/>
                <a:gd name="T55" fmla="*/ 0 h 181"/>
                <a:gd name="T56" fmla="*/ 0 w 209"/>
                <a:gd name="T57" fmla="*/ 0 h 181"/>
                <a:gd name="T58" fmla="*/ 0 w 209"/>
                <a:gd name="T59" fmla="*/ 0 h 181"/>
                <a:gd name="T60" fmla="*/ 0 w 209"/>
                <a:gd name="T61" fmla="*/ 0 h 181"/>
                <a:gd name="T62" fmla="*/ 0 w 209"/>
                <a:gd name="T63" fmla="*/ 0 h 181"/>
                <a:gd name="T64" fmla="*/ 0 w 209"/>
                <a:gd name="T65" fmla="*/ 0 h 181"/>
                <a:gd name="T66" fmla="*/ 0 w 209"/>
                <a:gd name="T67" fmla="*/ 0 h 181"/>
                <a:gd name="T68" fmla="*/ 0 w 209"/>
                <a:gd name="T69" fmla="*/ 0 h 181"/>
                <a:gd name="T70" fmla="*/ 0 w 209"/>
                <a:gd name="T71" fmla="*/ 0 h 181"/>
                <a:gd name="T72" fmla="*/ 0 w 209"/>
                <a:gd name="T73" fmla="*/ 0 h 181"/>
                <a:gd name="T74" fmla="*/ 0 w 209"/>
                <a:gd name="T75" fmla="*/ 0 h 181"/>
                <a:gd name="T76" fmla="*/ 0 w 209"/>
                <a:gd name="T77" fmla="*/ 0 h 181"/>
                <a:gd name="T78" fmla="*/ 0 w 209"/>
                <a:gd name="T79" fmla="*/ 0 h 181"/>
                <a:gd name="T80" fmla="*/ 0 w 209"/>
                <a:gd name="T81" fmla="*/ 0 h 181"/>
                <a:gd name="T82" fmla="*/ 0 w 209"/>
                <a:gd name="T83" fmla="*/ 0 h 181"/>
                <a:gd name="T84" fmla="*/ 0 w 209"/>
                <a:gd name="T85" fmla="*/ 0 h 181"/>
                <a:gd name="T86" fmla="*/ 0 w 209"/>
                <a:gd name="T87" fmla="*/ 0 h 181"/>
                <a:gd name="T88" fmla="*/ 0 w 209"/>
                <a:gd name="T89" fmla="*/ 0 h 181"/>
                <a:gd name="T90" fmla="*/ 0 w 209"/>
                <a:gd name="T91" fmla="*/ 0 h 181"/>
                <a:gd name="T92" fmla="*/ 0 w 209"/>
                <a:gd name="T93" fmla="*/ 0 h 181"/>
                <a:gd name="T94" fmla="*/ 0 w 209"/>
                <a:gd name="T95" fmla="*/ 0 h 181"/>
                <a:gd name="T96" fmla="*/ 0 w 209"/>
                <a:gd name="T97" fmla="*/ 0 h 181"/>
                <a:gd name="T98" fmla="*/ 0 w 209"/>
                <a:gd name="T99" fmla="*/ 0 h 181"/>
                <a:gd name="T100" fmla="*/ 0 w 209"/>
                <a:gd name="T101" fmla="*/ 0 h 181"/>
                <a:gd name="T102" fmla="*/ 0 w 209"/>
                <a:gd name="T103" fmla="*/ 0 h 1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9"/>
                <a:gd name="T157" fmla="*/ 0 h 181"/>
                <a:gd name="T158" fmla="*/ 209 w 209"/>
                <a:gd name="T159" fmla="*/ 181 h 1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3" name="Freeform 227"/>
            <p:cNvSpPr>
              <a:spLocks/>
            </p:cNvSpPr>
            <p:nvPr/>
          </p:nvSpPr>
          <p:spPr bwMode="auto">
            <a:xfrm>
              <a:off x="1142" y="2649"/>
              <a:ext cx="40" cy="30"/>
            </a:xfrm>
            <a:custGeom>
              <a:avLst/>
              <a:gdLst>
                <a:gd name="T0" fmla="*/ 0 w 200"/>
                <a:gd name="T1" fmla="*/ 0 h 183"/>
                <a:gd name="T2" fmla="*/ 0 w 200"/>
                <a:gd name="T3" fmla="*/ 0 h 183"/>
                <a:gd name="T4" fmla="*/ 0 w 200"/>
                <a:gd name="T5" fmla="*/ 0 h 183"/>
                <a:gd name="T6" fmla="*/ 0 w 200"/>
                <a:gd name="T7" fmla="*/ 0 h 183"/>
                <a:gd name="T8" fmla="*/ 0 w 200"/>
                <a:gd name="T9" fmla="*/ 0 h 183"/>
                <a:gd name="T10" fmla="*/ 0 w 200"/>
                <a:gd name="T11" fmla="*/ 0 h 183"/>
                <a:gd name="T12" fmla="*/ 0 w 200"/>
                <a:gd name="T13" fmla="*/ 0 h 183"/>
                <a:gd name="T14" fmla="*/ 0 w 200"/>
                <a:gd name="T15" fmla="*/ 0 h 183"/>
                <a:gd name="T16" fmla="*/ 0 w 200"/>
                <a:gd name="T17" fmla="*/ 0 h 183"/>
                <a:gd name="T18" fmla="*/ 0 w 200"/>
                <a:gd name="T19" fmla="*/ 0 h 183"/>
                <a:gd name="T20" fmla="*/ 0 w 200"/>
                <a:gd name="T21" fmla="*/ 0 h 183"/>
                <a:gd name="T22" fmla="*/ 0 w 200"/>
                <a:gd name="T23" fmla="*/ 0 h 183"/>
                <a:gd name="T24" fmla="*/ 0 w 200"/>
                <a:gd name="T25" fmla="*/ 0 h 183"/>
                <a:gd name="T26" fmla="*/ 0 w 200"/>
                <a:gd name="T27" fmla="*/ 0 h 183"/>
                <a:gd name="T28" fmla="*/ 0 w 200"/>
                <a:gd name="T29" fmla="*/ 0 h 183"/>
                <a:gd name="T30" fmla="*/ 0 w 200"/>
                <a:gd name="T31" fmla="*/ 0 h 183"/>
                <a:gd name="T32" fmla="*/ 0 w 200"/>
                <a:gd name="T33" fmla="*/ 0 h 183"/>
                <a:gd name="T34" fmla="*/ 0 w 200"/>
                <a:gd name="T35" fmla="*/ 0 h 183"/>
                <a:gd name="T36" fmla="*/ 0 w 200"/>
                <a:gd name="T37" fmla="*/ 0 h 183"/>
                <a:gd name="T38" fmla="*/ 0 w 200"/>
                <a:gd name="T39" fmla="*/ 0 h 183"/>
                <a:gd name="T40" fmla="*/ 0 w 200"/>
                <a:gd name="T41" fmla="*/ 0 h 183"/>
                <a:gd name="T42" fmla="*/ 0 w 200"/>
                <a:gd name="T43" fmla="*/ 0 h 183"/>
                <a:gd name="T44" fmla="*/ 0 w 200"/>
                <a:gd name="T45" fmla="*/ 0 h 183"/>
                <a:gd name="T46" fmla="*/ 0 w 200"/>
                <a:gd name="T47" fmla="*/ 0 h 183"/>
                <a:gd name="T48" fmla="*/ 0 w 200"/>
                <a:gd name="T49" fmla="*/ 0 h 183"/>
                <a:gd name="T50" fmla="*/ 0 w 200"/>
                <a:gd name="T51" fmla="*/ 0 h 183"/>
                <a:gd name="T52" fmla="*/ 0 w 200"/>
                <a:gd name="T53" fmla="*/ 0 h 183"/>
                <a:gd name="T54" fmla="*/ 0 w 200"/>
                <a:gd name="T55" fmla="*/ 0 h 183"/>
                <a:gd name="T56" fmla="*/ 0 w 200"/>
                <a:gd name="T57" fmla="*/ 0 h 183"/>
                <a:gd name="T58" fmla="*/ 0 w 200"/>
                <a:gd name="T59" fmla="*/ 0 h 183"/>
                <a:gd name="T60" fmla="*/ 0 w 200"/>
                <a:gd name="T61" fmla="*/ 0 h 183"/>
                <a:gd name="T62" fmla="*/ 0 w 200"/>
                <a:gd name="T63" fmla="*/ 0 h 183"/>
                <a:gd name="T64" fmla="*/ 0 w 200"/>
                <a:gd name="T65" fmla="*/ 0 h 183"/>
                <a:gd name="T66" fmla="*/ 0 w 200"/>
                <a:gd name="T67" fmla="*/ 0 h 183"/>
                <a:gd name="T68" fmla="*/ 0 w 200"/>
                <a:gd name="T69" fmla="*/ 0 h 183"/>
                <a:gd name="T70" fmla="*/ 0 w 200"/>
                <a:gd name="T71" fmla="*/ 0 h 183"/>
                <a:gd name="T72" fmla="*/ 0 w 200"/>
                <a:gd name="T73" fmla="*/ 0 h 183"/>
                <a:gd name="T74" fmla="*/ 0 w 200"/>
                <a:gd name="T75" fmla="*/ 0 h 183"/>
                <a:gd name="T76" fmla="*/ 0 w 200"/>
                <a:gd name="T77" fmla="*/ 0 h 183"/>
                <a:gd name="T78" fmla="*/ 0 w 200"/>
                <a:gd name="T79" fmla="*/ 0 h 183"/>
                <a:gd name="T80" fmla="*/ 0 w 200"/>
                <a:gd name="T81" fmla="*/ 0 h 183"/>
                <a:gd name="T82" fmla="*/ 0 w 200"/>
                <a:gd name="T83" fmla="*/ 0 h 183"/>
                <a:gd name="T84" fmla="*/ 0 w 200"/>
                <a:gd name="T85" fmla="*/ 0 h 183"/>
                <a:gd name="T86" fmla="*/ 0 w 200"/>
                <a:gd name="T87" fmla="*/ 0 h 183"/>
                <a:gd name="T88" fmla="*/ 0 w 200"/>
                <a:gd name="T89" fmla="*/ 0 h 183"/>
                <a:gd name="T90" fmla="*/ 0 w 200"/>
                <a:gd name="T91" fmla="*/ 0 h 183"/>
                <a:gd name="T92" fmla="*/ 0 w 200"/>
                <a:gd name="T93" fmla="*/ 0 h 183"/>
                <a:gd name="T94" fmla="*/ 0 w 200"/>
                <a:gd name="T95" fmla="*/ 0 h 183"/>
                <a:gd name="T96" fmla="*/ 0 w 200"/>
                <a:gd name="T97" fmla="*/ 0 h 183"/>
                <a:gd name="T98" fmla="*/ 0 w 200"/>
                <a:gd name="T99" fmla="*/ 0 h 183"/>
                <a:gd name="T100" fmla="*/ 0 w 200"/>
                <a:gd name="T101" fmla="*/ 0 h 183"/>
                <a:gd name="T102" fmla="*/ 0 w 200"/>
                <a:gd name="T103" fmla="*/ 0 h 183"/>
                <a:gd name="T104" fmla="*/ 0 w 200"/>
                <a:gd name="T105" fmla="*/ 0 h 183"/>
                <a:gd name="T106" fmla="*/ 0 w 200"/>
                <a:gd name="T107" fmla="*/ 0 h 183"/>
                <a:gd name="T108" fmla="*/ 0 w 200"/>
                <a:gd name="T109" fmla="*/ 0 h 183"/>
                <a:gd name="T110" fmla="*/ 0 w 200"/>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0"/>
                <a:gd name="T169" fmla="*/ 0 h 183"/>
                <a:gd name="T170" fmla="*/ 200 w 200"/>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0" h="183">
                  <a:moveTo>
                    <a:pt x="200" y="65"/>
                  </a:moveTo>
                  <a:lnTo>
                    <a:pt x="200" y="64"/>
                  </a:lnTo>
                  <a:lnTo>
                    <a:pt x="200" y="62"/>
                  </a:lnTo>
                  <a:lnTo>
                    <a:pt x="200" y="61"/>
                  </a:lnTo>
                  <a:lnTo>
                    <a:pt x="200" y="60"/>
                  </a:lnTo>
                  <a:lnTo>
                    <a:pt x="200" y="59"/>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4" name="Freeform 228"/>
            <p:cNvSpPr>
              <a:spLocks/>
            </p:cNvSpPr>
            <p:nvPr/>
          </p:nvSpPr>
          <p:spPr bwMode="auto">
            <a:xfrm>
              <a:off x="1143" y="2648"/>
              <a:ext cx="38" cy="30"/>
            </a:xfrm>
            <a:custGeom>
              <a:avLst/>
              <a:gdLst>
                <a:gd name="T0" fmla="*/ 0 w 191"/>
                <a:gd name="T1" fmla="*/ 0 h 183"/>
                <a:gd name="T2" fmla="*/ 0 w 191"/>
                <a:gd name="T3" fmla="*/ 0 h 183"/>
                <a:gd name="T4" fmla="*/ 0 w 191"/>
                <a:gd name="T5" fmla="*/ 0 h 183"/>
                <a:gd name="T6" fmla="*/ 0 w 191"/>
                <a:gd name="T7" fmla="*/ 0 h 183"/>
                <a:gd name="T8" fmla="*/ 0 w 191"/>
                <a:gd name="T9" fmla="*/ 0 h 183"/>
                <a:gd name="T10" fmla="*/ 0 w 191"/>
                <a:gd name="T11" fmla="*/ 0 h 183"/>
                <a:gd name="T12" fmla="*/ 0 w 191"/>
                <a:gd name="T13" fmla="*/ 0 h 183"/>
                <a:gd name="T14" fmla="*/ 0 w 191"/>
                <a:gd name="T15" fmla="*/ 0 h 183"/>
                <a:gd name="T16" fmla="*/ 0 w 191"/>
                <a:gd name="T17" fmla="*/ 0 h 183"/>
                <a:gd name="T18" fmla="*/ 0 w 191"/>
                <a:gd name="T19" fmla="*/ 0 h 183"/>
                <a:gd name="T20" fmla="*/ 0 w 191"/>
                <a:gd name="T21" fmla="*/ 0 h 183"/>
                <a:gd name="T22" fmla="*/ 0 w 191"/>
                <a:gd name="T23" fmla="*/ 0 h 183"/>
                <a:gd name="T24" fmla="*/ 0 w 191"/>
                <a:gd name="T25" fmla="*/ 0 h 183"/>
                <a:gd name="T26" fmla="*/ 0 w 191"/>
                <a:gd name="T27" fmla="*/ 0 h 183"/>
                <a:gd name="T28" fmla="*/ 0 w 191"/>
                <a:gd name="T29" fmla="*/ 0 h 183"/>
                <a:gd name="T30" fmla="*/ 0 w 191"/>
                <a:gd name="T31" fmla="*/ 0 h 183"/>
                <a:gd name="T32" fmla="*/ 0 w 191"/>
                <a:gd name="T33" fmla="*/ 0 h 183"/>
                <a:gd name="T34" fmla="*/ 0 w 191"/>
                <a:gd name="T35" fmla="*/ 0 h 183"/>
                <a:gd name="T36" fmla="*/ 0 w 191"/>
                <a:gd name="T37" fmla="*/ 0 h 183"/>
                <a:gd name="T38" fmla="*/ 0 w 191"/>
                <a:gd name="T39" fmla="*/ 0 h 183"/>
                <a:gd name="T40" fmla="*/ 0 w 191"/>
                <a:gd name="T41" fmla="*/ 0 h 183"/>
                <a:gd name="T42" fmla="*/ 0 w 191"/>
                <a:gd name="T43" fmla="*/ 0 h 183"/>
                <a:gd name="T44" fmla="*/ 0 w 191"/>
                <a:gd name="T45" fmla="*/ 0 h 183"/>
                <a:gd name="T46" fmla="*/ 0 w 191"/>
                <a:gd name="T47" fmla="*/ 0 h 183"/>
                <a:gd name="T48" fmla="*/ 0 w 191"/>
                <a:gd name="T49" fmla="*/ 0 h 183"/>
                <a:gd name="T50" fmla="*/ 0 w 191"/>
                <a:gd name="T51" fmla="*/ 0 h 183"/>
                <a:gd name="T52" fmla="*/ 0 w 191"/>
                <a:gd name="T53" fmla="*/ 0 h 183"/>
                <a:gd name="T54" fmla="*/ 0 w 191"/>
                <a:gd name="T55" fmla="*/ 0 h 183"/>
                <a:gd name="T56" fmla="*/ 0 w 191"/>
                <a:gd name="T57" fmla="*/ 0 h 183"/>
                <a:gd name="T58" fmla="*/ 0 w 191"/>
                <a:gd name="T59" fmla="*/ 0 h 183"/>
                <a:gd name="T60" fmla="*/ 0 w 191"/>
                <a:gd name="T61" fmla="*/ 0 h 183"/>
                <a:gd name="T62" fmla="*/ 0 w 191"/>
                <a:gd name="T63" fmla="*/ 0 h 183"/>
                <a:gd name="T64" fmla="*/ 0 w 191"/>
                <a:gd name="T65" fmla="*/ 0 h 183"/>
                <a:gd name="T66" fmla="*/ 0 w 191"/>
                <a:gd name="T67" fmla="*/ 0 h 183"/>
                <a:gd name="T68" fmla="*/ 0 w 191"/>
                <a:gd name="T69" fmla="*/ 0 h 183"/>
                <a:gd name="T70" fmla="*/ 0 w 191"/>
                <a:gd name="T71" fmla="*/ 0 h 183"/>
                <a:gd name="T72" fmla="*/ 0 w 191"/>
                <a:gd name="T73" fmla="*/ 0 h 183"/>
                <a:gd name="T74" fmla="*/ 0 w 191"/>
                <a:gd name="T75" fmla="*/ 0 h 183"/>
                <a:gd name="T76" fmla="*/ 0 w 191"/>
                <a:gd name="T77" fmla="*/ 0 h 183"/>
                <a:gd name="T78" fmla="*/ 0 w 191"/>
                <a:gd name="T79" fmla="*/ 0 h 183"/>
                <a:gd name="T80" fmla="*/ 0 w 191"/>
                <a:gd name="T81" fmla="*/ 0 h 183"/>
                <a:gd name="T82" fmla="*/ 0 w 191"/>
                <a:gd name="T83" fmla="*/ 0 h 183"/>
                <a:gd name="T84" fmla="*/ 0 w 191"/>
                <a:gd name="T85" fmla="*/ 0 h 183"/>
                <a:gd name="T86" fmla="*/ 0 w 191"/>
                <a:gd name="T87" fmla="*/ 0 h 183"/>
                <a:gd name="T88" fmla="*/ 0 w 191"/>
                <a:gd name="T89" fmla="*/ 0 h 183"/>
                <a:gd name="T90" fmla="*/ 0 w 191"/>
                <a:gd name="T91" fmla="*/ 0 h 183"/>
                <a:gd name="T92" fmla="*/ 0 w 191"/>
                <a:gd name="T93" fmla="*/ 0 h 183"/>
                <a:gd name="T94" fmla="*/ 0 w 191"/>
                <a:gd name="T95" fmla="*/ 0 h 183"/>
                <a:gd name="T96" fmla="*/ 0 w 191"/>
                <a:gd name="T97" fmla="*/ 0 h 183"/>
                <a:gd name="T98" fmla="*/ 0 w 191"/>
                <a:gd name="T99" fmla="*/ 0 h 183"/>
                <a:gd name="T100" fmla="*/ 0 w 191"/>
                <a:gd name="T101" fmla="*/ 0 h 183"/>
                <a:gd name="T102" fmla="*/ 0 w 191"/>
                <a:gd name="T103" fmla="*/ 0 h 183"/>
                <a:gd name="T104" fmla="*/ 0 w 191"/>
                <a:gd name="T105" fmla="*/ 0 h 183"/>
                <a:gd name="T106" fmla="*/ 0 w 191"/>
                <a:gd name="T107" fmla="*/ 0 h 183"/>
                <a:gd name="T108" fmla="*/ 0 w 191"/>
                <a:gd name="T109" fmla="*/ 0 h 183"/>
                <a:gd name="T110" fmla="*/ 0 w 191"/>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1"/>
                <a:gd name="T169" fmla="*/ 0 h 183"/>
                <a:gd name="T170" fmla="*/ 191 w 191"/>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5" name="Freeform 229"/>
            <p:cNvSpPr>
              <a:spLocks/>
            </p:cNvSpPr>
            <p:nvPr/>
          </p:nvSpPr>
          <p:spPr bwMode="auto">
            <a:xfrm>
              <a:off x="1143" y="2647"/>
              <a:ext cx="37" cy="30"/>
            </a:xfrm>
            <a:custGeom>
              <a:avLst/>
              <a:gdLst>
                <a:gd name="T0" fmla="*/ 0 w 181"/>
                <a:gd name="T1" fmla="*/ 0 h 185"/>
                <a:gd name="T2" fmla="*/ 0 w 181"/>
                <a:gd name="T3" fmla="*/ 0 h 185"/>
                <a:gd name="T4" fmla="*/ 0 w 181"/>
                <a:gd name="T5" fmla="*/ 0 h 185"/>
                <a:gd name="T6" fmla="*/ 0 w 181"/>
                <a:gd name="T7" fmla="*/ 0 h 185"/>
                <a:gd name="T8" fmla="*/ 0 w 181"/>
                <a:gd name="T9" fmla="*/ 0 h 185"/>
                <a:gd name="T10" fmla="*/ 0 w 181"/>
                <a:gd name="T11" fmla="*/ 0 h 185"/>
                <a:gd name="T12" fmla="*/ 0 w 181"/>
                <a:gd name="T13" fmla="*/ 0 h 185"/>
                <a:gd name="T14" fmla="*/ 0 w 181"/>
                <a:gd name="T15" fmla="*/ 0 h 185"/>
                <a:gd name="T16" fmla="*/ 0 w 181"/>
                <a:gd name="T17" fmla="*/ 0 h 185"/>
                <a:gd name="T18" fmla="*/ 0 w 181"/>
                <a:gd name="T19" fmla="*/ 0 h 185"/>
                <a:gd name="T20" fmla="*/ 0 w 181"/>
                <a:gd name="T21" fmla="*/ 0 h 185"/>
                <a:gd name="T22" fmla="*/ 0 w 181"/>
                <a:gd name="T23" fmla="*/ 0 h 185"/>
                <a:gd name="T24" fmla="*/ 0 w 181"/>
                <a:gd name="T25" fmla="*/ 0 h 185"/>
                <a:gd name="T26" fmla="*/ 0 w 181"/>
                <a:gd name="T27" fmla="*/ 0 h 185"/>
                <a:gd name="T28" fmla="*/ 0 w 181"/>
                <a:gd name="T29" fmla="*/ 0 h 185"/>
                <a:gd name="T30" fmla="*/ 0 w 181"/>
                <a:gd name="T31" fmla="*/ 0 h 185"/>
                <a:gd name="T32" fmla="*/ 0 w 181"/>
                <a:gd name="T33" fmla="*/ 0 h 185"/>
                <a:gd name="T34" fmla="*/ 0 w 181"/>
                <a:gd name="T35" fmla="*/ 0 h 185"/>
                <a:gd name="T36" fmla="*/ 0 w 181"/>
                <a:gd name="T37" fmla="*/ 0 h 185"/>
                <a:gd name="T38" fmla="*/ 0 w 181"/>
                <a:gd name="T39" fmla="*/ 0 h 185"/>
                <a:gd name="T40" fmla="*/ 0 w 181"/>
                <a:gd name="T41" fmla="*/ 0 h 185"/>
                <a:gd name="T42" fmla="*/ 0 w 181"/>
                <a:gd name="T43" fmla="*/ 0 h 185"/>
                <a:gd name="T44" fmla="*/ 0 w 181"/>
                <a:gd name="T45" fmla="*/ 0 h 185"/>
                <a:gd name="T46" fmla="*/ 0 w 181"/>
                <a:gd name="T47" fmla="*/ 0 h 185"/>
                <a:gd name="T48" fmla="*/ 0 w 181"/>
                <a:gd name="T49" fmla="*/ 0 h 185"/>
                <a:gd name="T50" fmla="*/ 0 w 181"/>
                <a:gd name="T51" fmla="*/ 0 h 185"/>
                <a:gd name="T52" fmla="*/ 0 w 181"/>
                <a:gd name="T53" fmla="*/ 0 h 185"/>
                <a:gd name="T54" fmla="*/ 0 w 181"/>
                <a:gd name="T55" fmla="*/ 0 h 185"/>
                <a:gd name="T56" fmla="*/ 0 w 181"/>
                <a:gd name="T57" fmla="*/ 0 h 185"/>
                <a:gd name="T58" fmla="*/ 0 w 181"/>
                <a:gd name="T59" fmla="*/ 0 h 185"/>
                <a:gd name="T60" fmla="*/ 0 w 181"/>
                <a:gd name="T61" fmla="*/ 0 h 185"/>
                <a:gd name="T62" fmla="*/ 0 w 181"/>
                <a:gd name="T63" fmla="*/ 0 h 185"/>
                <a:gd name="T64" fmla="*/ 0 w 181"/>
                <a:gd name="T65" fmla="*/ 0 h 185"/>
                <a:gd name="T66" fmla="*/ 0 w 181"/>
                <a:gd name="T67" fmla="*/ 0 h 185"/>
                <a:gd name="T68" fmla="*/ 0 w 181"/>
                <a:gd name="T69" fmla="*/ 0 h 185"/>
                <a:gd name="T70" fmla="*/ 0 w 181"/>
                <a:gd name="T71" fmla="*/ 0 h 185"/>
                <a:gd name="T72" fmla="*/ 0 w 181"/>
                <a:gd name="T73" fmla="*/ 0 h 185"/>
                <a:gd name="T74" fmla="*/ 0 w 181"/>
                <a:gd name="T75" fmla="*/ 0 h 185"/>
                <a:gd name="T76" fmla="*/ 0 w 181"/>
                <a:gd name="T77" fmla="*/ 0 h 185"/>
                <a:gd name="T78" fmla="*/ 0 w 181"/>
                <a:gd name="T79" fmla="*/ 0 h 185"/>
                <a:gd name="T80" fmla="*/ 0 w 181"/>
                <a:gd name="T81" fmla="*/ 0 h 185"/>
                <a:gd name="T82" fmla="*/ 0 w 181"/>
                <a:gd name="T83" fmla="*/ 0 h 185"/>
                <a:gd name="T84" fmla="*/ 0 w 181"/>
                <a:gd name="T85" fmla="*/ 0 h 185"/>
                <a:gd name="T86" fmla="*/ 0 w 181"/>
                <a:gd name="T87" fmla="*/ 0 h 185"/>
                <a:gd name="T88" fmla="*/ 0 w 181"/>
                <a:gd name="T89" fmla="*/ 0 h 185"/>
                <a:gd name="T90" fmla="*/ 0 w 181"/>
                <a:gd name="T91" fmla="*/ 0 h 185"/>
                <a:gd name="T92" fmla="*/ 0 w 181"/>
                <a:gd name="T93" fmla="*/ 0 h 185"/>
                <a:gd name="T94" fmla="*/ 0 w 181"/>
                <a:gd name="T95" fmla="*/ 0 h 185"/>
                <a:gd name="T96" fmla="*/ 0 w 181"/>
                <a:gd name="T97" fmla="*/ 0 h 185"/>
                <a:gd name="T98" fmla="*/ 0 w 181"/>
                <a:gd name="T99" fmla="*/ 0 h 185"/>
                <a:gd name="T100" fmla="*/ 0 w 181"/>
                <a:gd name="T101" fmla="*/ 0 h 185"/>
                <a:gd name="T102" fmla="*/ 0 w 181"/>
                <a:gd name="T103" fmla="*/ 0 h 185"/>
                <a:gd name="T104" fmla="*/ 0 w 181"/>
                <a:gd name="T105" fmla="*/ 0 h 185"/>
                <a:gd name="T106" fmla="*/ 0 w 181"/>
                <a:gd name="T107" fmla="*/ 0 h 185"/>
                <a:gd name="T108" fmla="*/ 0 w 181"/>
                <a:gd name="T109" fmla="*/ 0 h 185"/>
                <a:gd name="T110" fmla="*/ 0 w 181"/>
                <a:gd name="T111" fmla="*/ 0 h 1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85"/>
                <a:gd name="T170" fmla="*/ 181 w 181"/>
                <a:gd name="T171" fmla="*/ 185 h 1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6" name="Freeform 230"/>
            <p:cNvSpPr>
              <a:spLocks/>
            </p:cNvSpPr>
            <p:nvPr/>
          </p:nvSpPr>
          <p:spPr bwMode="auto">
            <a:xfrm>
              <a:off x="1144" y="2646"/>
              <a:ext cx="35" cy="30"/>
            </a:xfrm>
            <a:custGeom>
              <a:avLst/>
              <a:gdLst>
                <a:gd name="T0" fmla="*/ 0 w 172"/>
                <a:gd name="T1" fmla="*/ 0 h 184"/>
                <a:gd name="T2" fmla="*/ 0 w 172"/>
                <a:gd name="T3" fmla="*/ 0 h 184"/>
                <a:gd name="T4" fmla="*/ 0 w 172"/>
                <a:gd name="T5" fmla="*/ 0 h 184"/>
                <a:gd name="T6" fmla="*/ 0 w 172"/>
                <a:gd name="T7" fmla="*/ 0 h 184"/>
                <a:gd name="T8" fmla="*/ 0 w 172"/>
                <a:gd name="T9" fmla="*/ 0 h 184"/>
                <a:gd name="T10" fmla="*/ 0 w 172"/>
                <a:gd name="T11" fmla="*/ 0 h 184"/>
                <a:gd name="T12" fmla="*/ 0 w 172"/>
                <a:gd name="T13" fmla="*/ 0 h 184"/>
                <a:gd name="T14" fmla="*/ 0 w 172"/>
                <a:gd name="T15" fmla="*/ 0 h 184"/>
                <a:gd name="T16" fmla="*/ 0 w 172"/>
                <a:gd name="T17" fmla="*/ 0 h 184"/>
                <a:gd name="T18" fmla="*/ 0 w 172"/>
                <a:gd name="T19" fmla="*/ 0 h 184"/>
                <a:gd name="T20" fmla="*/ 0 w 172"/>
                <a:gd name="T21" fmla="*/ 0 h 184"/>
                <a:gd name="T22" fmla="*/ 0 w 172"/>
                <a:gd name="T23" fmla="*/ 0 h 184"/>
                <a:gd name="T24" fmla="*/ 0 w 172"/>
                <a:gd name="T25" fmla="*/ 0 h 184"/>
                <a:gd name="T26" fmla="*/ 0 w 172"/>
                <a:gd name="T27" fmla="*/ 0 h 184"/>
                <a:gd name="T28" fmla="*/ 0 w 172"/>
                <a:gd name="T29" fmla="*/ 0 h 184"/>
                <a:gd name="T30" fmla="*/ 0 w 172"/>
                <a:gd name="T31" fmla="*/ 0 h 184"/>
                <a:gd name="T32" fmla="*/ 0 w 172"/>
                <a:gd name="T33" fmla="*/ 0 h 184"/>
                <a:gd name="T34" fmla="*/ 0 w 172"/>
                <a:gd name="T35" fmla="*/ 0 h 184"/>
                <a:gd name="T36" fmla="*/ 0 w 172"/>
                <a:gd name="T37" fmla="*/ 0 h 184"/>
                <a:gd name="T38" fmla="*/ 0 w 172"/>
                <a:gd name="T39" fmla="*/ 0 h 184"/>
                <a:gd name="T40" fmla="*/ 0 w 172"/>
                <a:gd name="T41" fmla="*/ 0 h 184"/>
                <a:gd name="T42" fmla="*/ 0 w 172"/>
                <a:gd name="T43" fmla="*/ 0 h 184"/>
                <a:gd name="T44" fmla="*/ 0 w 172"/>
                <a:gd name="T45" fmla="*/ 0 h 184"/>
                <a:gd name="T46" fmla="*/ 0 w 172"/>
                <a:gd name="T47" fmla="*/ 0 h 184"/>
                <a:gd name="T48" fmla="*/ 0 w 172"/>
                <a:gd name="T49" fmla="*/ 0 h 184"/>
                <a:gd name="T50" fmla="*/ 0 w 172"/>
                <a:gd name="T51" fmla="*/ 0 h 184"/>
                <a:gd name="T52" fmla="*/ 0 w 172"/>
                <a:gd name="T53" fmla="*/ 0 h 184"/>
                <a:gd name="T54" fmla="*/ 0 w 172"/>
                <a:gd name="T55" fmla="*/ 0 h 184"/>
                <a:gd name="T56" fmla="*/ 0 w 172"/>
                <a:gd name="T57" fmla="*/ 0 h 184"/>
                <a:gd name="T58" fmla="*/ 0 w 172"/>
                <a:gd name="T59" fmla="*/ 0 h 184"/>
                <a:gd name="T60" fmla="*/ 0 w 172"/>
                <a:gd name="T61" fmla="*/ 0 h 184"/>
                <a:gd name="T62" fmla="*/ 0 w 172"/>
                <a:gd name="T63" fmla="*/ 0 h 184"/>
                <a:gd name="T64" fmla="*/ 0 w 172"/>
                <a:gd name="T65" fmla="*/ 0 h 184"/>
                <a:gd name="T66" fmla="*/ 0 w 172"/>
                <a:gd name="T67" fmla="*/ 0 h 184"/>
                <a:gd name="T68" fmla="*/ 0 w 172"/>
                <a:gd name="T69" fmla="*/ 0 h 184"/>
                <a:gd name="T70" fmla="*/ 0 w 172"/>
                <a:gd name="T71" fmla="*/ 0 h 184"/>
                <a:gd name="T72" fmla="*/ 0 w 172"/>
                <a:gd name="T73" fmla="*/ 0 h 184"/>
                <a:gd name="T74" fmla="*/ 0 w 172"/>
                <a:gd name="T75" fmla="*/ 0 h 184"/>
                <a:gd name="T76" fmla="*/ 0 w 172"/>
                <a:gd name="T77" fmla="*/ 0 h 184"/>
                <a:gd name="T78" fmla="*/ 0 w 172"/>
                <a:gd name="T79" fmla="*/ 0 h 184"/>
                <a:gd name="T80" fmla="*/ 0 w 172"/>
                <a:gd name="T81" fmla="*/ 0 h 184"/>
                <a:gd name="T82" fmla="*/ 0 w 172"/>
                <a:gd name="T83" fmla="*/ 0 h 184"/>
                <a:gd name="T84" fmla="*/ 0 w 172"/>
                <a:gd name="T85" fmla="*/ 0 h 184"/>
                <a:gd name="T86" fmla="*/ 0 w 172"/>
                <a:gd name="T87" fmla="*/ 0 h 184"/>
                <a:gd name="T88" fmla="*/ 0 w 172"/>
                <a:gd name="T89" fmla="*/ 0 h 184"/>
                <a:gd name="T90" fmla="*/ 0 w 172"/>
                <a:gd name="T91" fmla="*/ 0 h 184"/>
                <a:gd name="T92" fmla="*/ 0 w 172"/>
                <a:gd name="T93" fmla="*/ 0 h 184"/>
                <a:gd name="T94" fmla="*/ 0 w 172"/>
                <a:gd name="T95" fmla="*/ 0 h 184"/>
                <a:gd name="T96" fmla="*/ 0 w 172"/>
                <a:gd name="T97" fmla="*/ 0 h 184"/>
                <a:gd name="T98" fmla="*/ 0 w 172"/>
                <a:gd name="T99" fmla="*/ 0 h 184"/>
                <a:gd name="T100" fmla="*/ 0 w 172"/>
                <a:gd name="T101" fmla="*/ 0 h 184"/>
                <a:gd name="T102" fmla="*/ 0 w 172"/>
                <a:gd name="T103" fmla="*/ 0 h 184"/>
                <a:gd name="T104" fmla="*/ 0 w 172"/>
                <a:gd name="T105" fmla="*/ 0 h 184"/>
                <a:gd name="T106" fmla="*/ 0 w 172"/>
                <a:gd name="T107" fmla="*/ 0 h 184"/>
                <a:gd name="T108" fmla="*/ 0 w 172"/>
                <a:gd name="T109" fmla="*/ 0 h 184"/>
                <a:gd name="T110" fmla="*/ 0 w 172"/>
                <a:gd name="T111" fmla="*/ 0 h 1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2"/>
                <a:gd name="T169" fmla="*/ 0 h 184"/>
                <a:gd name="T170" fmla="*/ 172 w 172"/>
                <a:gd name="T171" fmla="*/ 184 h 1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7" name="Freeform 231"/>
            <p:cNvSpPr>
              <a:spLocks/>
            </p:cNvSpPr>
            <p:nvPr/>
          </p:nvSpPr>
          <p:spPr bwMode="auto">
            <a:xfrm>
              <a:off x="1145" y="2645"/>
              <a:ext cx="33" cy="30"/>
            </a:xfrm>
            <a:custGeom>
              <a:avLst/>
              <a:gdLst>
                <a:gd name="T0" fmla="*/ 0 w 163"/>
                <a:gd name="T1" fmla="*/ 0 h 181"/>
                <a:gd name="T2" fmla="*/ 0 w 163"/>
                <a:gd name="T3" fmla="*/ 0 h 181"/>
                <a:gd name="T4" fmla="*/ 0 w 163"/>
                <a:gd name="T5" fmla="*/ 0 h 181"/>
                <a:gd name="T6" fmla="*/ 0 w 163"/>
                <a:gd name="T7" fmla="*/ 0 h 181"/>
                <a:gd name="T8" fmla="*/ 0 w 163"/>
                <a:gd name="T9" fmla="*/ 0 h 181"/>
                <a:gd name="T10" fmla="*/ 0 w 163"/>
                <a:gd name="T11" fmla="*/ 0 h 181"/>
                <a:gd name="T12" fmla="*/ 0 w 163"/>
                <a:gd name="T13" fmla="*/ 0 h 181"/>
                <a:gd name="T14" fmla="*/ 0 w 163"/>
                <a:gd name="T15" fmla="*/ 0 h 181"/>
                <a:gd name="T16" fmla="*/ 0 w 163"/>
                <a:gd name="T17" fmla="*/ 0 h 181"/>
                <a:gd name="T18" fmla="*/ 0 w 163"/>
                <a:gd name="T19" fmla="*/ 0 h 181"/>
                <a:gd name="T20" fmla="*/ 0 w 163"/>
                <a:gd name="T21" fmla="*/ 0 h 181"/>
                <a:gd name="T22" fmla="*/ 0 w 163"/>
                <a:gd name="T23" fmla="*/ 0 h 181"/>
                <a:gd name="T24" fmla="*/ 0 w 163"/>
                <a:gd name="T25" fmla="*/ 0 h 181"/>
                <a:gd name="T26" fmla="*/ 0 w 163"/>
                <a:gd name="T27" fmla="*/ 0 h 181"/>
                <a:gd name="T28" fmla="*/ 0 w 163"/>
                <a:gd name="T29" fmla="*/ 0 h 181"/>
                <a:gd name="T30" fmla="*/ 0 w 163"/>
                <a:gd name="T31" fmla="*/ 0 h 181"/>
                <a:gd name="T32" fmla="*/ 0 w 163"/>
                <a:gd name="T33" fmla="*/ 0 h 181"/>
                <a:gd name="T34" fmla="*/ 0 w 163"/>
                <a:gd name="T35" fmla="*/ 0 h 181"/>
                <a:gd name="T36" fmla="*/ 0 w 163"/>
                <a:gd name="T37" fmla="*/ 0 h 181"/>
                <a:gd name="T38" fmla="*/ 0 w 163"/>
                <a:gd name="T39" fmla="*/ 0 h 181"/>
                <a:gd name="T40" fmla="*/ 0 w 163"/>
                <a:gd name="T41" fmla="*/ 0 h 181"/>
                <a:gd name="T42" fmla="*/ 0 w 163"/>
                <a:gd name="T43" fmla="*/ 0 h 181"/>
                <a:gd name="T44" fmla="*/ 0 w 163"/>
                <a:gd name="T45" fmla="*/ 0 h 181"/>
                <a:gd name="T46" fmla="*/ 0 w 163"/>
                <a:gd name="T47" fmla="*/ 0 h 181"/>
                <a:gd name="T48" fmla="*/ 0 w 163"/>
                <a:gd name="T49" fmla="*/ 0 h 181"/>
                <a:gd name="T50" fmla="*/ 0 w 163"/>
                <a:gd name="T51" fmla="*/ 0 h 181"/>
                <a:gd name="T52" fmla="*/ 0 w 163"/>
                <a:gd name="T53" fmla="*/ 0 h 181"/>
                <a:gd name="T54" fmla="*/ 0 w 163"/>
                <a:gd name="T55" fmla="*/ 0 h 181"/>
                <a:gd name="T56" fmla="*/ 0 w 163"/>
                <a:gd name="T57" fmla="*/ 0 h 181"/>
                <a:gd name="T58" fmla="*/ 0 w 163"/>
                <a:gd name="T59" fmla="*/ 0 h 181"/>
                <a:gd name="T60" fmla="*/ 0 w 163"/>
                <a:gd name="T61" fmla="*/ 0 h 181"/>
                <a:gd name="T62" fmla="*/ 0 w 163"/>
                <a:gd name="T63" fmla="*/ 0 h 181"/>
                <a:gd name="T64" fmla="*/ 0 w 163"/>
                <a:gd name="T65" fmla="*/ 0 h 181"/>
                <a:gd name="T66" fmla="*/ 0 w 163"/>
                <a:gd name="T67" fmla="*/ 0 h 181"/>
                <a:gd name="T68" fmla="*/ 0 w 163"/>
                <a:gd name="T69" fmla="*/ 0 h 181"/>
                <a:gd name="T70" fmla="*/ 0 w 163"/>
                <a:gd name="T71" fmla="*/ 0 h 181"/>
                <a:gd name="T72" fmla="*/ 0 w 163"/>
                <a:gd name="T73" fmla="*/ 0 h 181"/>
                <a:gd name="T74" fmla="*/ 0 w 163"/>
                <a:gd name="T75" fmla="*/ 0 h 181"/>
                <a:gd name="T76" fmla="*/ 0 w 163"/>
                <a:gd name="T77" fmla="*/ 0 h 181"/>
                <a:gd name="T78" fmla="*/ 0 w 163"/>
                <a:gd name="T79" fmla="*/ 0 h 181"/>
                <a:gd name="T80" fmla="*/ 0 w 163"/>
                <a:gd name="T81" fmla="*/ 0 h 181"/>
                <a:gd name="T82" fmla="*/ 0 w 163"/>
                <a:gd name="T83" fmla="*/ 0 h 181"/>
                <a:gd name="T84" fmla="*/ 0 w 163"/>
                <a:gd name="T85" fmla="*/ 0 h 181"/>
                <a:gd name="T86" fmla="*/ 0 w 163"/>
                <a:gd name="T87" fmla="*/ 0 h 181"/>
                <a:gd name="T88" fmla="*/ 0 w 163"/>
                <a:gd name="T89" fmla="*/ 0 h 181"/>
                <a:gd name="T90" fmla="*/ 0 w 163"/>
                <a:gd name="T91" fmla="*/ 0 h 181"/>
                <a:gd name="T92" fmla="*/ 0 w 163"/>
                <a:gd name="T93" fmla="*/ 0 h 181"/>
                <a:gd name="T94" fmla="*/ 0 w 163"/>
                <a:gd name="T95" fmla="*/ 0 h 181"/>
                <a:gd name="T96" fmla="*/ 0 w 163"/>
                <a:gd name="T97" fmla="*/ 0 h 181"/>
                <a:gd name="T98" fmla="*/ 0 w 163"/>
                <a:gd name="T99" fmla="*/ 0 h 181"/>
                <a:gd name="T100" fmla="*/ 0 w 163"/>
                <a:gd name="T101" fmla="*/ 0 h 181"/>
                <a:gd name="T102" fmla="*/ 0 w 163"/>
                <a:gd name="T103" fmla="*/ 0 h 181"/>
                <a:gd name="T104" fmla="*/ 0 w 163"/>
                <a:gd name="T105" fmla="*/ 0 h 181"/>
                <a:gd name="T106" fmla="*/ 0 w 163"/>
                <a:gd name="T107" fmla="*/ 0 h 181"/>
                <a:gd name="T108" fmla="*/ 0 w 163"/>
                <a:gd name="T109" fmla="*/ 0 h 181"/>
                <a:gd name="T110" fmla="*/ 0 w 163"/>
                <a:gd name="T111" fmla="*/ 0 h 181"/>
                <a:gd name="T112" fmla="*/ 0 w 163"/>
                <a:gd name="T113" fmla="*/ 0 h 181"/>
                <a:gd name="T114" fmla="*/ 0 w 163"/>
                <a:gd name="T115" fmla="*/ 0 h 181"/>
                <a:gd name="T116" fmla="*/ 0 w 163"/>
                <a:gd name="T117" fmla="*/ 0 h 181"/>
                <a:gd name="T118" fmla="*/ 0 w 163"/>
                <a:gd name="T119" fmla="*/ 0 h 181"/>
                <a:gd name="T120" fmla="*/ 0 w 163"/>
                <a:gd name="T121" fmla="*/ 0 h 181"/>
                <a:gd name="T122" fmla="*/ 0 w 163"/>
                <a:gd name="T123" fmla="*/ 0 h 1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
                <a:gd name="T187" fmla="*/ 0 h 181"/>
                <a:gd name="T188" fmla="*/ 163 w 163"/>
                <a:gd name="T189" fmla="*/ 181 h 18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8" name="Freeform 232"/>
            <p:cNvSpPr>
              <a:spLocks noEditPoints="1"/>
            </p:cNvSpPr>
            <p:nvPr/>
          </p:nvSpPr>
          <p:spPr bwMode="auto">
            <a:xfrm>
              <a:off x="1146" y="2645"/>
              <a:ext cx="31" cy="29"/>
            </a:xfrm>
            <a:custGeom>
              <a:avLst/>
              <a:gdLst>
                <a:gd name="T0" fmla="*/ 0 w 154"/>
                <a:gd name="T1" fmla="*/ 0 h 175"/>
                <a:gd name="T2" fmla="*/ 0 w 154"/>
                <a:gd name="T3" fmla="*/ 0 h 175"/>
                <a:gd name="T4" fmla="*/ 0 w 154"/>
                <a:gd name="T5" fmla="*/ 0 h 175"/>
                <a:gd name="T6" fmla="*/ 0 w 154"/>
                <a:gd name="T7" fmla="*/ 0 h 175"/>
                <a:gd name="T8" fmla="*/ 0 w 154"/>
                <a:gd name="T9" fmla="*/ 0 h 175"/>
                <a:gd name="T10" fmla="*/ 0 w 154"/>
                <a:gd name="T11" fmla="*/ 0 h 175"/>
                <a:gd name="T12" fmla="*/ 0 w 154"/>
                <a:gd name="T13" fmla="*/ 0 h 175"/>
                <a:gd name="T14" fmla="*/ 0 w 154"/>
                <a:gd name="T15" fmla="*/ 0 h 175"/>
                <a:gd name="T16" fmla="*/ 0 w 154"/>
                <a:gd name="T17" fmla="*/ 0 h 175"/>
                <a:gd name="T18" fmla="*/ 0 w 154"/>
                <a:gd name="T19" fmla="*/ 0 h 175"/>
                <a:gd name="T20" fmla="*/ 0 w 154"/>
                <a:gd name="T21" fmla="*/ 0 h 175"/>
                <a:gd name="T22" fmla="*/ 0 w 154"/>
                <a:gd name="T23" fmla="*/ 0 h 175"/>
                <a:gd name="T24" fmla="*/ 0 w 154"/>
                <a:gd name="T25" fmla="*/ 0 h 175"/>
                <a:gd name="T26" fmla="*/ 0 w 154"/>
                <a:gd name="T27" fmla="*/ 0 h 175"/>
                <a:gd name="T28" fmla="*/ 0 w 154"/>
                <a:gd name="T29" fmla="*/ 0 h 175"/>
                <a:gd name="T30" fmla="*/ 0 w 154"/>
                <a:gd name="T31" fmla="*/ 0 h 175"/>
                <a:gd name="T32" fmla="*/ 0 w 154"/>
                <a:gd name="T33" fmla="*/ 0 h 175"/>
                <a:gd name="T34" fmla="*/ 0 w 154"/>
                <a:gd name="T35" fmla="*/ 0 h 175"/>
                <a:gd name="T36" fmla="*/ 0 w 154"/>
                <a:gd name="T37" fmla="*/ 0 h 175"/>
                <a:gd name="T38" fmla="*/ 0 w 154"/>
                <a:gd name="T39" fmla="*/ 0 h 175"/>
                <a:gd name="T40" fmla="*/ 0 w 154"/>
                <a:gd name="T41" fmla="*/ 0 h 175"/>
                <a:gd name="T42" fmla="*/ 0 w 154"/>
                <a:gd name="T43" fmla="*/ 0 h 175"/>
                <a:gd name="T44" fmla="*/ 0 w 154"/>
                <a:gd name="T45" fmla="*/ 0 h 175"/>
                <a:gd name="T46" fmla="*/ 0 w 154"/>
                <a:gd name="T47" fmla="*/ 0 h 175"/>
                <a:gd name="T48" fmla="*/ 0 w 154"/>
                <a:gd name="T49" fmla="*/ 0 h 175"/>
                <a:gd name="T50" fmla="*/ 0 w 154"/>
                <a:gd name="T51" fmla="*/ 0 h 175"/>
                <a:gd name="T52" fmla="*/ 0 w 154"/>
                <a:gd name="T53" fmla="*/ 0 h 175"/>
                <a:gd name="T54" fmla="*/ 0 w 154"/>
                <a:gd name="T55" fmla="*/ 0 h 175"/>
                <a:gd name="T56" fmla="*/ 0 w 154"/>
                <a:gd name="T57" fmla="*/ 0 h 175"/>
                <a:gd name="T58" fmla="*/ 0 w 154"/>
                <a:gd name="T59" fmla="*/ 0 h 175"/>
                <a:gd name="T60" fmla="*/ 0 w 154"/>
                <a:gd name="T61" fmla="*/ 0 h 175"/>
                <a:gd name="T62" fmla="*/ 0 w 154"/>
                <a:gd name="T63" fmla="*/ 0 h 175"/>
                <a:gd name="T64" fmla="*/ 0 w 154"/>
                <a:gd name="T65" fmla="*/ 0 h 175"/>
                <a:gd name="T66" fmla="*/ 0 w 154"/>
                <a:gd name="T67" fmla="*/ 0 h 175"/>
                <a:gd name="T68" fmla="*/ 0 w 154"/>
                <a:gd name="T69" fmla="*/ 0 h 175"/>
                <a:gd name="T70" fmla="*/ 0 w 154"/>
                <a:gd name="T71" fmla="*/ 0 h 175"/>
                <a:gd name="T72" fmla="*/ 0 w 154"/>
                <a:gd name="T73" fmla="*/ 0 h 175"/>
                <a:gd name="T74" fmla="*/ 0 w 154"/>
                <a:gd name="T75" fmla="*/ 0 h 175"/>
                <a:gd name="T76" fmla="*/ 0 w 154"/>
                <a:gd name="T77" fmla="*/ 0 h 175"/>
                <a:gd name="T78" fmla="*/ 0 w 154"/>
                <a:gd name="T79" fmla="*/ 0 h 175"/>
                <a:gd name="T80" fmla="*/ 0 w 154"/>
                <a:gd name="T81" fmla="*/ 0 h 175"/>
                <a:gd name="T82" fmla="*/ 0 w 154"/>
                <a:gd name="T83" fmla="*/ 0 h 175"/>
                <a:gd name="T84" fmla="*/ 0 w 154"/>
                <a:gd name="T85" fmla="*/ 0 h 1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4"/>
                <a:gd name="T130" fmla="*/ 0 h 175"/>
                <a:gd name="T131" fmla="*/ 154 w 154"/>
                <a:gd name="T132" fmla="*/ 175 h 1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4" h="175">
                  <a:moveTo>
                    <a:pt x="154" y="84"/>
                  </a:moveTo>
                  <a:lnTo>
                    <a:pt x="153" y="75"/>
                  </a:lnTo>
                  <a:lnTo>
                    <a:pt x="152" y="67"/>
                  </a:lnTo>
                  <a:lnTo>
                    <a:pt x="151" y="59"/>
                  </a:lnTo>
                  <a:lnTo>
                    <a:pt x="148" y="50"/>
                  </a:lnTo>
                  <a:lnTo>
                    <a:pt x="146" y="43"/>
                  </a:lnTo>
                  <a:lnTo>
                    <a:pt x="142" y="36"/>
                  </a:lnTo>
                  <a:lnTo>
                    <a:pt x="138" y="29"/>
                  </a:lnTo>
                  <a:lnTo>
                    <a:pt x="134" y="23"/>
                  </a:lnTo>
                  <a:lnTo>
                    <a:pt x="133" y="21"/>
                  </a:lnTo>
                  <a:lnTo>
                    <a:pt x="132" y="21"/>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79" name="Freeform 233"/>
            <p:cNvSpPr>
              <a:spLocks noEditPoints="1"/>
            </p:cNvSpPr>
            <p:nvPr/>
          </p:nvSpPr>
          <p:spPr bwMode="auto">
            <a:xfrm>
              <a:off x="1147" y="2645"/>
              <a:ext cx="29" cy="29"/>
            </a:xfrm>
            <a:custGeom>
              <a:avLst/>
              <a:gdLst>
                <a:gd name="T0" fmla="*/ 0 w 145"/>
                <a:gd name="T1" fmla="*/ 0 h 170"/>
                <a:gd name="T2" fmla="*/ 0 w 145"/>
                <a:gd name="T3" fmla="*/ 0 h 170"/>
                <a:gd name="T4" fmla="*/ 0 w 145"/>
                <a:gd name="T5" fmla="*/ 0 h 170"/>
                <a:gd name="T6" fmla="*/ 0 w 145"/>
                <a:gd name="T7" fmla="*/ 0 h 170"/>
                <a:gd name="T8" fmla="*/ 0 w 145"/>
                <a:gd name="T9" fmla="*/ 0 h 170"/>
                <a:gd name="T10" fmla="*/ 0 w 145"/>
                <a:gd name="T11" fmla="*/ 0 h 170"/>
                <a:gd name="T12" fmla="*/ 0 w 145"/>
                <a:gd name="T13" fmla="*/ 0 h 170"/>
                <a:gd name="T14" fmla="*/ 0 w 145"/>
                <a:gd name="T15" fmla="*/ 0 h 170"/>
                <a:gd name="T16" fmla="*/ 0 w 145"/>
                <a:gd name="T17" fmla="*/ 0 h 170"/>
                <a:gd name="T18" fmla="*/ 0 w 145"/>
                <a:gd name="T19" fmla="*/ 0 h 170"/>
                <a:gd name="T20" fmla="*/ 0 w 145"/>
                <a:gd name="T21" fmla="*/ 0 h 170"/>
                <a:gd name="T22" fmla="*/ 0 w 145"/>
                <a:gd name="T23" fmla="*/ 0 h 170"/>
                <a:gd name="T24" fmla="*/ 0 w 145"/>
                <a:gd name="T25" fmla="*/ 0 h 170"/>
                <a:gd name="T26" fmla="*/ 0 w 145"/>
                <a:gd name="T27" fmla="*/ 0 h 170"/>
                <a:gd name="T28" fmla="*/ 0 w 145"/>
                <a:gd name="T29" fmla="*/ 0 h 170"/>
                <a:gd name="T30" fmla="*/ 0 w 145"/>
                <a:gd name="T31" fmla="*/ 0 h 170"/>
                <a:gd name="T32" fmla="*/ 0 w 145"/>
                <a:gd name="T33" fmla="*/ 0 h 170"/>
                <a:gd name="T34" fmla="*/ 0 w 145"/>
                <a:gd name="T35" fmla="*/ 0 h 170"/>
                <a:gd name="T36" fmla="*/ 0 w 145"/>
                <a:gd name="T37" fmla="*/ 0 h 170"/>
                <a:gd name="T38" fmla="*/ 0 w 145"/>
                <a:gd name="T39" fmla="*/ 0 h 170"/>
                <a:gd name="T40" fmla="*/ 0 w 145"/>
                <a:gd name="T41" fmla="*/ 0 h 170"/>
                <a:gd name="T42" fmla="*/ 0 w 145"/>
                <a:gd name="T43" fmla="*/ 0 h 170"/>
                <a:gd name="T44" fmla="*/ 0 w 145"/>
                <a:gd name="T45" fmla="*/ 0 h 170"/>
                <a:gd name="T46" fmla="*/ 0 w 145"/>
                <a:gd name="T47" fmla="*/ 0 h 170"/>
                <a:gd name="T48" fmla="*/ 0 w 145"/>
                <a:gd name="T49" fmla="*/ 0 h 170"/>
                <a:gd name="T50" fmla="*/ 0 w 145"/>
                <a:gd name="T51" fmla="*/ 0 h 170"/>
                <a:gd name="T52" fmla="*/ 0 w 145"/>
                <a:gd name="T53" fmla="*/ 0 h 170"/>
                <a:gd name="T54" fmla="*/ 0 w 145"/>
                <a:gd name="T55" fmla="*/ 0 h 170"/>
                <a:gd name="T56" fmla="*/ 0 w 145"/>
                <a:gd name="T57" fmla="*/ 0 h 170"/>
                <a:gd name="T58" fmla="*/ 0 w 145"/>
                <a:gd name="T59" fmla="*/ 0 h 170"/>
                <a:gd name="T60" fmla="*/ 0 w 145"/>
                <a:gd name="T61" fmla="*/ 0 h 170"/>
                <a:gd name="T62" fmla="*/ 0 w 145"/>
                <a:gd name="T63" fmla="*/ 0 h 170"/>
                <a:gd name="T64" fmla="*/ 0 w 145"/>
                <a:gd name="T65" fmla="*/ 0 h 170"/>
                <a:gd name="T66" fmla="*/ 0 w 145"/>
                <a:gd name="T67" fmla="*/ 0 h 170"/>
                <a:gd name="T68" fmla="*/ 0 w 145"/>
                <a:gd name="T69" fmla="*/ 0 h 170"/>
                <a:gd name="T70" fmla="*/ 0 w 145"/>
                <a:gd name="T71" fmla="*/ 0 h 170"/>
                <a:gd name="T72" fmla="*/ 0 w 145"/>
                <a:gd name="T73" fmla="*/ 0 h 170"/>
                <a:gd name="T74" fmla="*/ 0 w 145"/>
                <a:gd name="T75" fmla="*/ 0 h 170"/>
                <a:gd name="T76" fmla="*/ 0 w 145"/>
                <a:gd name="T77" fmla="*/ 0 h 170"/>
                <a:gd name="T78" fmla="*/ 0 w 145"/>
                <a:gd name="T79" fmla="*/ 0 h 170"/>
                <a:gd name="T80" fmla="*/ 0 w 145"/>
                <a:gd name="T81" fmla="*/ 0 h 170"/>
                <a:gd name="T82" fmla="*/ 0 w 145"/>
                <a:gd name="T83" fmla="*/ 0 h 1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5"/>
                <a:gd name="T127" fmla="*/ 0 h 170"/>
                <a:gd name="T128" fmla="*/ 145 w 145"/>
                <a:gd name="T129" fmla="*/ 170 h 1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0" name="Freeform 234"/>
            <p:cNvSpPr>
              <a:spLocks noEditPoints="1"/>
            </p:cNvSpPr>
            <p:nvPr/>
          </p:nvSpPr>
          <p:spPr bwMode="auto">
            <a:xfrm>
              <a:off x="1148" y="2646"/>
              <a:ext cx="27" cy="27"/>
            </a:xfrm>
            <a:custGeom>
              <a:avLst/>
              <a:gdLst>
                <a:gd name="T0" fmla="*/ 0 w 136"/>
                <a:gd name="T1" fmla="*/ 0 h 162"/>
                <a:gd name="T2" fmla="*/ 0 w 136"/>
                <a:gd name="T3" fmla="*/ 0 h 162"/>
                <a:gd name="T4" fmla="*/ 0 w 136"/>
                <a:gd name="T5" fmla="*/ 0 h 162"/>
                <a:gd name="T6" fmla="*/ 0 w 136"/>
                <a:gd name="T7" fmla="*/ 0 h 162"/>
                <a:gd name="T8" fmla="*/ 0 w 136"/>
                <a:gd name="T9" fmla="*/ 0 h 162"/>
                <a:gd name="T10" fmla="*/ 0 w 136"/>
                <a:gd name="T11" fmla="*/ 0 h 162"/>
                <a:gd name="T12" fmla="*/ 0 w 136"/>
                <a:gd name="T13" fmla="*/ 0 h 162"/>
                <a:gd name="T14" fmla="*/ 0 w 136"/>
                <a:gd name="T15" fmla="*/ 0 h 162"/>
                <a:gd name="T16" fmla="*/ 0 w 136"/>
                <a:gd name="T17" fmla="*/ 0 h 162"/>
                <a:gd name="T18" fmla="*/ 0 w 136"/>
                <a:gd name="T19" fmla="*/ 0 h 162"/>
                <a:gd name="T20" fmla="*/ 0 w 136"/>
                <a:gd name="T21" fmla="*/ 0 h 162"/>
                <a:gd name="T22" fmla="*/ 0 w 136"/>
                <a:gd name="T23" fmla="*/ 0 h 162"/>
                <a:gd name="T24" fmla="*/ 0 w 136"/>
                <a:gd name="T25" fmla="*/ 0 h 162"/>
                <a:gd name="T26" fmla="*/ 0 w 136"/>
                <a:gd name="T27" fmla="*/ 0 h 162"/>
                <a:gd name="T28" fmla="*/ 0 w 136"/>
                <a:gd name="T29" fmla="*/ 0 h 162"/>
                <a:gd name="T30" fmla="*/ 0 w 136"/>
                <a:gd name="T31" fmla="*/ 0 h 162"/>
                <a:gd name="T32" fmla="*/ 0 w 136"/>
                <a:gd name="T33" fmla="*/ 0 h 162"/>
                <a:gd name="T34" fmla="*/ 0 w 136"/>
                <a:gd name="T35" fmla="*/ 0 h 162"/>
                <a:gd name="T36" fmla="*/ 0 w 136"/>
                <a:gd name="T37" fmla="*/ 0 h 162"/>
                <a:gd name="T38" fmla="*/ 0 w 136"/>
                <a:gd name="T39" fmla="*/ 0 h 162"/>
                <a:gd name="T40" fmla="*/ 0 w 136"/>
                <a:gd name="T41" fmla="*/ 0 h 162"/>
                <a:gd name="T42" fmla="*/ 0 w 136"/>
                <a:gd name="T43" fmla="*/ 0 h 162"/>
                <a:gd name="T44" fmla="*/ 0 w 136"/>
                <a:gd name="T45" fmla="*/ 0 h 162"/>
                <a:gd name="T46" fmla="*/ 0 w 136"/>
                <a:gd name="T47" fmla="*/ 0 h 162"/>
                <a:gd name="T48" fmla="*/ 0 w 136"/>
                <a:gd name="T49" fmla="*/ 0 h 162"/>
                <a:gd name="T50" fmla="*/ 0 w 136"/>
                <a:gd name="T51" fmla="*/ 0 h 162"/>
                <a:gd name="T52" fmla="*/ 0 w 136"/>
                <a:gd name="T53" fmla="*/ 0 h 162"/>
                <a:gd name="T54" fmla="*/ 0 w 136"/>
                <a:gd name="T55" fmla="*/ 0 h 162"/>
                <a:gd name="T56" fmla="*/ 0 w 136"/>
                <a:gd name="T57" fmla="*/ 0 h 162"/>
                <a:gd name="T58" fmla="*/ 0 w 136"/>
                <a:gd name="T59" fmla="*/ 0 h 162"/>
                <a:gd name="T60" fmla="*/ 0 w 136"/>
                <a:gd name="T61" fmla="*/ 0 h 162"/>
                <a:gd name="T62" fmla="*/ 0 w 136"/>
                <a:gd name="T63" fmla="*/ 0 h 162"/>
                <a:gd name="T64" fmla="*/ 0 w 136"/>
                <a:gd name="T65" fmla="*/ 0 h 162"/>
                <a:gd name="T66" fmla="*/ 0 w 136"/>
                <a:gd name="T67" fmla="*/ 0 h 162"/>
                <a:gd name="T68" fmla="*/ 0 w 136"/>
                <a:gd name="T69" fmla="*/ 0 h 162"/>
                <a:gd name="T70" fmla="*/ 0 w 136"/>
                <a:gd name="T71" fmla="*/ 0 h 162"/>
                <a:gd name="T72" fmla="*/ 0 w 136"/>
                <a:gd name="T73" fmla="*/ 0 h 162"/>
                <a:gd name="T74" fmla="*/ 0 w 136"/>
                <a:gd name="T75" fmla="*/ 0 h 162"/>
                <a:gd name="T76" fmla="*/ 0 w 136"/>
                <a:gd name="T77" fmla="*/ 0 h 162"/>
                <a:gd name="T78" fmla="*/ 0 w 136"/>
                <a:gd name="T79" fmla="*/ 0 h 162"/>
                <a:gd name="T80" fmla="*/ 0 w 136"/>
                <a:gd name="T81" fmla="*/ 0 h 162"/>
                <a:gd name="T82" fmla="*/ 0 w 136"/>
                <a:gd name="T83" fmla="*/ 0 h 162"/>
                <a:gd name="T84" fmla="*/ 0 w 136"/>
                <a:gd name="T85" fmla="*/ 0 h 1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6"/>
                <a:gd name="T130" fmla="*/ 0 h 162"/>
                <a:gd name="T131" fmla="*/ 136 w 136"/>
                <a:gd name="T132" fmla="*/ 162 h 16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1" name="Freeform 235"/>
            <p:cNvSpPr>
              <a:spLocks noEditPoints="1"/>
            </p:cNvSpPr>
            <p:nvPr/>
          </p:nvSpPr>
          <p:spPr bwMode="auto">
            <a:xfrm>
              <a:off x="1149" y="2647"/>
              <a:ext cx="25" cy="25"/>
            </a:xfrm>
            <a:custGeom>
              <a:avLst/>
              <a:gdLst>
                <a:gd name="T0" fmla="*/ 0 w 127"/>
                <a:gd name="T1" fmla="*/ 0 h 151"/>
                <a:gd name="T2" fmla="*/ 0 w 127"/>
                <a:gd name="T3" fmla="*/ 0 h 151"/>
                <a:gd name="T4" fmla="*/ 0 w 127"/>
                <a:gd name="T5" fmla="*/ 0 h 151"/>
                <a:gd name="T6" fmla="*/ 0 w 127"/>
                <a:gd name="T7" fmla="*/ 0 h 151"/>
                <a:gd name="T8" fmla="*/ 0 w 127"/>
                <a:gd name="T9" fmla="*/ 0 h 151"/>
                <a:gd name="T10" fmla="*/ 0 w 127"/>
                <a:gd name="T11" fmla="*/ 0 h 151"/>
                <a:gd name="T12" fmla="*/ 0 w 127"/>
                <a:gd name="T13" fmla="*/ 0 h 151"/>
                <a:gd name="T14" fmla="*/ 0 w 127"/>
                <a:gd name="T15" fmla="*/ 0 h 151"/>
                <a:gd name="T16" fmla="*/ 0 w 127"/>
                <a:gd name="T17" fmla="*/ 0 h 151"/>
                <a:gd name="T18" fmla="*/ 0 w 127"/>
                <a:gd name="T19" fmla="*/ 0 h 151"/>
                <a:gd name="T20" fmla="*/ 0 w 127"/>
                <a:gd name="T21" fmla="*/ 0 h 151"/>
                <a:gd name="T22" fmla="*/ 0 w 127"/>
                <a:gd name="T23" fmla="*/ 0 h 151"/>
                <a:gd name="T24" fmla="*/ 0 w 127"/>
                <a:gd name="T25" fmla="*/ 0 h 151"/>
                <a:gd name="T26" fmla="*/ 0 w 127"/>
                <a:gd name="T27" fmla="*/ 0 h 151"/>
                <a:gd name="T28" fmla="*/ 0 w 127"/>
                <a:gd name="T29" fmla="*/ 0 h 151"/>
                <a:gd name="T30" fmla="*/ 0 w 127"/>
                <a:gd name="T31" fmla="*/ 0 h 151"/>
                <a:gd name="T32" fmla="*/ 0 w 127"/>
                <a:gd name="T33" fmla="*/ 0 h 151"/>
                <a:gd name="T34" fmla="*/ 0 w 127"/>
                <a:gd name="T35" fmla="*/ 0 h 151"/>
                <a:gd name="T36" fmla="*/ 0 w 127"/>
                <a:gd name="T37" fmla="*/ 0 h 151"/>
                <a:gd name="T38" fmla="*/ 0 w 127"/>
                <a:gd name="T39" fmla="*/ 0 h 151"/>
                <a:gd name="T40" fmla="*/ 0 w 127"/>
                <a:gd name="T41" fmla="*/ 0 h 151"/>
                <a:gd name="T42" fmla="*/ 0 w 127"/>
                <a:gd name="T43" fmla="*/ 0 h 151"/>
                <a:gd name="T44" fmla="*/ 0 w 127"/>
                <a:gd name="T45" fmla="*/ 0 h 151"/>
                <a:gd name="T46" fmla="*/ 0 w 127"/>
                <a:gd name="T47" fmla="*/ 0 h 151"/>
                <a:gd name="T48" fmla="*/ 0 w 127"/>
                <a:gd name="T49" fmla="*/ 0 h 151"/>
                <a:gd name="T50" fmla="*/ 0 w 127"/>
                <a:gd name="T51" fmla="*/ 0 h 151"/>
                <a:gd name="T52" fmla="*/ 0 w 127"/>
                <a:gd name="T53" fmla="*/ 0 h 151"/>
                <a:gd name="T54" fmla="*/ 0 w 127"/>
                <a:gd name="T55" fmla="*/ 0 h 151"/>
                <a:gd name="T56" fmla="*/ 0 w 127"/>
                <a:gd name="T57" fmla="*/ 0 h 151"/>
                <a:gd name="T58" fmla="*/ 0 w 127"/>
                <a:gd name="T59" fmla="*/ 0 h 151"/>
                <a:gd name="T60" fmla="*/ 0 w 127"/>
                <a:gd name="T61" fmla="*/ 0 h 151"/>
                <a:gd name="T62" fmla="*/ 0 w 127"/>
                <a:gd name="T63" fmla="*/ 0 h 151"/>
                <a:gd name="T64" fmla="*/ 0 w 127"/>
                <a:gd name="T65" fmla="*/ 0 h 151"/>
                <a:gd name="T66" fmla="*/ 0 w 127"/>
                <a:gd name="T67" fmla="*/ 0 h 151"/>
                <a:gd name="T68" fmla="*/ 0 w 127"/>
                <a:gd name="T69" fmla="*/ 0 h 151"/>
                <a:gd name="T70" fmla="*/ 0 w 127"/>
                <a:gd name="T71" fmla="*/ 0 h 151"/>
                <a:gd name="T72" fmla="*/ 0 w 127"/>
                <a:gd name="T73" fmla="*/ 0 h 151"/>
                <a:gd name="T74" fmla="*/ 0 w 127"/>
                <a:gd name="T75" fmla="*/ 0 h 151"/>
                <a:gd name="T76" fmla="*/ 0 w 127"/>
                <a:gd name="T77" fmla="*/ 0 h 151"/>
                <a:gd name="T78" fmla="*/ 0 w 127"/>
                <a:gd name="T79" fmla="*/ 0 h 151"/>
                <a:gd name="T80" fmla="*/ 0 w 127"/>
                <a:gd name="T81" fmla="*/ 0 h 151"/>
                <a:gd name="T82" fmla="*/ 0 w 127"/>
                <a:gd name="T83" fmla="*/ 0 h 151"/>
                <a:gd name="T84" fmla="*/ 0 w 127"/>
                <a:gd name="T85" fmla="*/ 0 h 151"/>
                <a:gd name="T86" fmla="*/ 0 w 127"/>
                <a:gd name="T87" fmla="*/ 0 h 151"/>
                <a:gd name="T88" fmla="*/ 0 w 127"/>
                <a:gd name="T89" fmla="*/ 0 h 151"/>
                <a:gd name="T90" fmla="*/ 0 w 127"/>
                <a:gd name="T91" fmla="*/ 0 h 151"/>
                <a:gd name="T92" fmla="*/ 0 w 127"/>
                <a:gd name="T93" fmla="*/ 0 h 151"/>
                <a:gd name="T94" fmla="*/ 0 w 127"/>
                <a:gd name="T95" fmla="*/ 0 h 151"/>
                <a:gd name="T96" fmla="*/ 0 w 127"/>
                <a:gd name="T97" fmla="*/ 0 h 151"/>
                <a:gd name="T98" fmla="*/ 0 w 127"/>
                <a:gd name="T99" fmla="*/ 0 h 151"/>
                <a:gd name="T100" fmla="*/ 0 w 127"/>
                <a:gd name="T101" fmla="*/ 0 h 151"/>
                <a:gd name="T102" fmla="*/ 0 w 127"/>
                <a:gd name="T103" fmla="*/ 0 h 151"/>
                <a:gd name="T104" fmla="*/ 0 w 127"/>
                <a:gd name="T105" fmla="*/ 0 h 151"/>
                <a:gd name="T106" fmla="*/ 0 w 127"/>
                <a:gd name="T107" fmla="*/ 0 h 151"/>
                <a:gd name="T108" fmla="*/ 0 w 127"/>
                <a:gd name="T109" fmla="*/ 0 h 151"/>
                <a:gd name="T110" fmla="*/ 0 w 127"/>
                <a:gd name="T111" fmla="*/ 0 h 151"/>
                <a:gd name="T112" fmla="*/ 0 w 127"/>
                <a:gd name="T113" fmla="*/ 0 h 151"/>
                <a:gd name="T114" fmla="*/ 0 w 127"/>
                <a:gd name="T115" fmla="*/ 0 h 151"/>
                <a:gd name="T116" fmla="*/ 0 w 127"/>
                <a:gd name="T117" fmla="*/ 0 h 1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
                <a:gd name="T178" fmla="*/ 0 h 151"/>
                <a:gd name="T179" fmla="*/ 127 w 127"/>
                <a:gd name="T180" fmla="*/ 151 h 15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2" name="Freeform 236"/>
            <p:cNvSpPr>
              <a:spLocks noEditPoints="1"/>
            </p:cNvSpPr>
            <p:nvPr/>
          </p:nvSpPr>
          <p:spPr bwMode="auto">
            <a:xfrm>
              <a:off x="1150" y="2648"/>
              <a:ext cx="23" cy="23"/>
            </a:xfrm>
            <a:custGeom>
              <a:avLst/>
              <a:gdLst>
                <a:gd name="T0" fmla="*/ 0 w 118"/>
                <a:gd name="T1" fmla="*/ 0 h 140"/>
                <a:gd name="T2" fmla="*/ 0 w 118"/>
                <a:gd name="T3" fmla="*/ 0 h 140"/>
                <a:gd name="T4" fmla="*/ 0 w 118"/>
                <a:gd name="T5" fmla="*/ 0 h 140"/>
                <a:gd name="T6" fmla="*/ 0 w 118"/>
                <a:gd name="T7" fmla="*/ 0 h 140"/>
                <a:gd name="T8" fmla="*/ 0 w 118"/>
                <a:gd name="T9" fmla="*/ 0 h 140"/>
                <a:gd name="T10" fmla="*/ 0 w 118"/>
                <a:gd name="T11" fmla="*/ 0 h 140"/>
                <a:gd name="T12" fmla="*/ 0 w 118"/>
                <a:gd name="T13" fmla="*/ 0 h 140"/>
                <a:gd name="T14" fmla="*/ 0 w 118"/>
                <a:gd name="T15" fmla="*/ 0 h 140"/>
                <a:gd name="T16" fmla="*/ 0 w 118"/>
                <a:gd name="T17" fmla="*/ 0 h 140"/>
                <a:gd name="T18" fmla="*/ 0 w 118"/>
                <a:gd name="T19" fmla="*/ 0 h 140"/>
                <a:gd name="T20" fmla="*/ 0 w 118"/>
                <a:gd name="T21" fmla="*/ 0 h 140"/>
                <a:gd name="T22" fmla="*/ 0 w 118"/>
                <a:gd name="T23" fmla="*/ 0 h 140"/>
                <a:gd name="T24" fmla="*/ 0 w 118"/>
                <a:gd name="T25" fmla="*/ 0 h 140"/>
                <a:gd name="T26" fmla="*/ 0 w 118"/>
                <a:gd name="T27" fmla="*/ 0 h 140"/>
                <a:gd name="T28" fmla="*/ 0 w 118"/>
                <a:gd name="T29" fmla="*/ 0 h 140"/>
                <a:gd name="T30" fmla="*/ 0 w 118"/>
                <a:gd name="T31" fmla="*/ 0 h 140"/>
                <a:gd name="T32" fmla="*/ 0 w 118"/>
                <a:gd name="T33" fmla="*/ 0 h 140"/>
                <a:gd name="T34" fmla="*/ 0 w 118"/>
                <a:gd name="T35" fmla="*/ 0 h 140"/>
                <a:gd name="T36" fmla="*/ 0 w 118"/>
                <a:gd name="T37" fmla="*/ 0 h 140"/>
                <a:gd name="T38" fmla="*/ 0 w 118"/>
                <a:gd name="T39" fmla="*/ 0 h 140"/>
                <a:gd name="T40" fmla="*/ 0 w 118"/>
                <a:gd name="T41" fmla="*/ 0 h 140"/>
                <a:gd name="T42" fmla="*/ 0 w 118"/>
                <a:gd name="T43" fmla="*/ 0 h 140"/>
                <a:gd name="T44" fmla="*/ 0 w 118"/>
                <a:gd name="T45" fmla="*/ 0 h 140"/>
                <a:gd name="T46" fmla="*/ 0 w 118"/>
                <a:gd name="T47" fmla="*/ 0 h 140"/>
                <a:gd name="T48" fmla="*/ 0 w 118"/>
                <a:gd name="T49" fmla="*/ 0 h 140"/>
                <a:gd name="T50" fmla="*/ 0 w 118"/>
                <a:gd name="T51" fmla="*/ 0 h 140"/>
                <a:gd name="T52" fmla="*/ 0 w 118"/>
                <a:gd name="T53" fmla="*/ 0 h 140"/>
                <a:gd name="T54" fmla="*/ 0 w 118"/>
                <a:gd name="T55" fmla="*/ 0 h 140"/>
                <a:gd name="T56" fmla="*/ 0 w 118"/>
                <a:gd name="T57" fmla="*/ 0 h 140"/>
                <a:gd name="T58" fmla="*/ 0 w 118"/>
                <a:gd name="T59" fmla="*/ 0 h 140"/>
                <a:gd name="T60" fmla="*/ 0 w 118"/>
                <a:gd name="T61" fmla="*/ 0 h 140"/>
                <a:gd name="T62" fmla="*/ 0 w 118"/>
                <a:gd name="T63" fmla="*/ 0 h 140"/>
                <a:gd name="T64" fmla="*/ 0 w 118"/>
                <a:gd name="T65" fmla="*/ 0 h 140"/>
                <a:gd name="T66" fmla="*/ 0 w 118"/>
                <a:gd name="T67" fmla="*/ 0 h 140"/>
                <a:gd name="T68" fmla="*/ 0 w 118"/>
                <a:gd name="T69" fmla="*/ 0 h 140"/>
                <a:gd name="T70" fmla="*/ 0 w 118"/>
                <a:gd name="T71" fmla="*/ 0 h 140"/>
                <a:gd name="T72" fmla="*/ 0 w 118"/>
                <a:gd name="T73" fmla="*/ 0 h 140"/>
                <a:gd name="T74" fmla="*/ 0 w 118"/>
                <a:gd name="T75" fmla="*/ 0 h 140"/>
                <a:gd name="T76" fmla="*/ 0 w 118"/>
                <a:gd name="T77" fmla="*/ 0 h 140"/>
                <a:gd name="T78" fmla="*/ 0 w 118"/>
                <a:gd name="T79" fmla="*/ 0 h 140"/>
                <a:gd name="T80" fmla="*/ 0 w 118"/>
                <a:gd name="T81" fmla="*/ 0 h 140"/>
                <a:gd name="T82" fmla="*/ 0 w 118"/>
                <a:gd name="T83" fmla="*/ 0 h 140"/>
                <a:gd name="T84" fmla="*/ 0 w 118"/>
                <a:gd name="T85" fmla="*/ 0 h 140"/>
                <a:gd name="T86" fmla="*/ 0 w 118"/>
                <a:gd name="T87" fmla="*/ 0 h 140"/>
                <a:gd name="T88" fmla="*/ 0 w 118"/>
                <a:gd name="T89" fmla="*/ 0 h 140"/>
                <a:gd name="T90" fmla="*/ 0 w 118"/>
                <a:gd name="T91" fmla="*/ 0 h 140"/>
                <a:gd name="T92" fmla="*/ 0 w 118"/>
                <a:gd name="T93" fmla="*/ 0 h 140"/>
                <a:gd name="T94" fmla="*/ 0 w 118"/>
                <a:gd name="T95" fmla="*/ 0 h 140"/>
                <a:gd name="T96" fmla="*/ 0 w 118"/>
                <a:gd name="T97" fmla="*/ 0 h 1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8"/>
                <a:gd name="T148" fmla="*/ 0 h 140"/>
                <a:gd name="T149" fmla="*/ 118 w 118"/>
                <a:gd name="T150" fmla="*/ 140 h 1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3" name="Freeform 237"/>
            <p:cNvSpPr>
              <a:spLocks noEditPoints="1"/>
            </p:cNvSpPr>
            <p:nvPr/>
          </p:nvSpPr>
          <p:spPr bwMode="auto">
            <a:xfrm>
              <a:off x="1151" y="2649"/>
              <a:ext cx="21" cy="21"/>
            </a:xfrm>
            <a:custGeom>
              <a:avLst/>
              <a:gdLst>
                <a:gd name="T0" fmla="*/ 0 w 109"/>
                <a:gd name="T1" fmla="*/ 0 h 130"/>
                <a:gd name="T2" fmla="*/ 0 w 109"/>
                <a:gd name="T3" fmla="*/ 0 h 130"/>
                <a:gd name="T4" fmla="*/ 0 w 109"/>
                <a:gd name="T5" fmla="*/ 0 h 130"/>
                <a:gd name="T6" fmla="*/ 0 w 109"/>
                <a:gd name="T7" fmla="*/ 0 h 130"/>
                <a:gd name="T8" fmla="*/ 0 w 109"/>
                <a:gd name="T9" fmla="*/ 0 h 130"/>
                <a:gd name="T10" fmla="*/ 0 w 109"/>
                <a:gd name="T11" fmla="*/ 0 h 130"/>
                <a:gd name="T12" fmla="*/ 0 w 109"/>
                <a:gd name="T13" fmla="*/ 0 h 130"/>
                <a:gd name="T14" fmla="*/ 0 w 109"/>
                <a:gd name="T15" fmla="*/ 0 h 130"/>
                <a:gd name="T16" fmla="*/ 0 w 109"/>
                <a:gd name="T17" fmla="*/ 0 h 130"/>
                <a:gd name="T18" fmla="*/ 0 w 109"/>
                <a:gd name="T19" fmla="*/ 0 h 130"/>
                <a:gd name="T20" fmla="*/ 0 w 109"/>
                <a:gd name="T21" fmla="*/ 0 h 130"/>
                <a:gd name="T22" fmla="*/ 0 w 109"/>
                <a:gd name="T23" fmla="*/ 0 h 130"/>
                <a:gd name="T24" fmla="*/ 0 w 109"/>
                <a:gd name="T25" fmla="*/ 0 h 130"/>
                <a:gd name="T26" fmla="*/ 0 w 109"/>
                <a:gd name="T27" fmla="*/ 0 h 130"/>
                <a:gd name="T28" fmla="*/ 0 w 109"/>
                <a:gd name="T29" fmla="*/ 0 h 130"/>
                <a:gd name="T30" fmla="*/ 0 w 109"/>
                <a:gd name="T31" fmla="*/ 0 h 130"/>
                <a:gd name="T32" fmla="*/ 0 w 109"/>
                <a:gd name="T33" fmla="*/ 0 h 130"/>
                <a:gd name="T34" fmla="*/ 0 w 109"/>
                <a:gd name="T35" fmla="*/ 0 h 130"/>
                <a:gd name="T36" fmla="*/ 0 w 109"/>
                <a:gd name="T37" fmla="*/ 0 h 130"/>
                <a:gd name="T38" fmla="*/ 0 w 109"/>
                <a:gd name="T39" fmla="*/ 0 h 130"/>
                <a:gd name="T40" fmla="*/ 0 w 109"/>
                <a:gd name="T41" fmla="*/ 0 h 130"/>
                <a:gd name="T42" fmla="*/ 0 w 109"/>
                <a:gd name="T43" fmla="*/ 0 h 130"/>
                <a:gd name="T44" fmla="*/ 0 w 109"/>
                <a:gd name="T45" fmla="*/ 0 h 130"/>
                <a:gd name="T46" fmla="*/ 0 w 109"/>
                <a:gd name="T47" fmla="*/ 0 h 130"/>
                <a:gd name="T48" fmla="*/ 0 w 109"/>
                <a:gd name="T49" fmla="*/ 0 h 130"/>
                <a:gd name="T50" fmla="*/ 0 w 109"/>
                <a:gd name="T51" fmla="*/ 0 h 130"/>
                <a:gd name="T52" fmla="*/ 0 w 109"/>
                <a:gd name="T53" fmla="*/ 0 h 130"/>
                <a:gd name="T54" fmla="*/ 0 w 109"/>
                <a:gd name="T55" fmla="*/ 0 h 130"/>
                <a:gd name="T56" fmla="*/ 0 w 109"/>
                <a:gd name="T57" fmla="*/ 0 h 130"/>
                <a:gd name="T58" fmla="*/ 0 w 109"/>
                <a:gd name="T59" fmla="*/ 0 h 130"/>
                <a:gd name="T60" fmla="*/ 0 w 109"/>
                <a:gd name="T61" fmla="*/ 0 h 130"/>
                <a:gd name="T62" fmla="*/ 0 w 109"/>
                <a:gd name="T63" fmla="*/ 0 h 130"/>
                <a:gd name="T64" fmla="*/ 0 w 109"/>
                <a:gd name="T65" fmla="*/ 0 h 130"/>
                <a:gd name="T66" fmla="*/ 0 w 109"/>
                <a:gd name="T67" fmla="*/ 0 h 130"/>
                <a:gd name="T68" fmla="*/ 0 w 109"/>
                <a:gd name="T69" fmla="*/ 0 h 130"/>
                <a:gd name="T70" fmla="*/ 0 w 109"/>
                <a:gd name="T71" fmla="*/ 0 h 130"/>
                <a:gd name="T72" fmla="*/ 0 w 109"/>
                <a:gd name="T73" fmla="*/ 0 h 130"/>
                <a:gd name="T74" fmla="*/ 0 w 109"/>
                <a:gd name="T75" fmla="*/ 0 h 130"/>
                <a:gd name="T76" fmla="*/ 0 w 109"/>
                <a:gd name="T77" fmla="*/ 0 h 130"/>
                <a:gd name="T78" fmla="*/ 0 w 109"/>
                <a:gd name="T79" fmla="*/ 0 h 130"/>
                <a:gd name="T80" fmla="*/ 0 w 109"/>
                <a:gd name="T81" fmla="*/ 0 h 130"/>
                <a:gd name="T82" fmla="*/ 0 w 109"/>
                <a:gd name="T83" fmla="*/ 0 h 130"/>
                <a:gd name="T84" fmla="*/ 0 w 109"/>
                <a:gd name="T85" fmla="*/ 0 h 1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
                <a:gd name="T130" fmla="*/ 0 h 130"/>
                <a:gd name="T131" fmla="*/ 109 w 109"/>
                <a:gd name="T132" fmla="*/ 130 h 1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4" name="Freeform 238"/>
            <p:cNvSpPr>
              <a:spLocks noEditPoints="1"/>
            </p:cNvSpPr>
            <p:nvPr/>
          </p:nvSpPr>
          <p:spPr bwMode="auto">
            <a:xfrm>
              <a:off x="1152" y="2649"/>
              <a:ext cx="20" cy="20"/>
            </a:xfrm>
            <a:custGeom>
              <a:avLst/>
              <a:gdLst>
                <a:gd name="T0" fmla="*/ 0 w 100"/>
                <a:gd name="T1" fmla="*/ 0 h 119"/>
                <a:gd name="T2" fmla="*/ 0 w 100"/>
                <a:gd name="T3" fmla="*/ 0 h 119"/>
                <a:gd name="T4" fmla="*/ 0 w 100"/>
                <a:gd name="T5" fmla="*/ 0 h 119"/>
                <a:gd name="T6" fmla="*/ 0 w 100"/>
                <a:gd name="T7" fmla="*/ 0 h 119"/>
                <a:gd name="T8" fmla="*/ 0 w 100"/>
                <a:gd name="T9" fmla="*/ 0 h 119"/>
                <a:gd name="T10" fmla="*/ 0 w 100"/>
                <a:gd name="T11" fmla="*/ 0 h 119"/>
                <a:gd name="T12" fmla="*/ 0 w 100"/>
                <a:gd name="T13" fmla="*/ 0 h 119"/>
                <a:gd name="T14" fmla="*/ 0 w 100"/>
                <a:gd name="T15" fmla="*/ 0 h 119"/>
                <a:gd name="T16" fmla="*/ 0 w 100"/>
                <a:gd name="T17" fmla="*/ 0 h 119"/>
                <a:gd name="T18" fmla="*/ 0 w 100"/>
                <a:gd name="T19" fmla="*/ 0 h 119"/>
                <a:gd name="T20" fmla="*/ 0 w 100"/>
                <a:gd name="T21" fmla="*/ 0 h 119"/>
                <a:gd name="T22" fmla="*/ 0 w 100"/>
                <a:gd name="T23" fmla="*/ 0 h 119"/>
                <a:gd name="T24" fmla="*/ 0 w 100"/>
                <a:gd name="T25" fmla="*/ 0 h 119"/>
                <a:gd name="T26" fmla="*/ 0 w 100"/>
                <a:gd name="T27" fmla="*/ 0 h 119"/>
                <a:gd name="T28" fmla="*/ 0 w 100"/>
                <a:gd name="T29" fmla="*/ 0 h 119"/>
                <a:gd name="T30" fmla="*/ 0 w 100"/>
                <a:gd name="T31" fmla="*/ 0 h 119"/>
                <a:gd name="T32" fmla="*/ 0 w 100"/>
                <a:gd name="T33" fmla="*/ 0 h 119"/>
                <a:gd name="T34" fmla="*/ 0 w 100"/>
                <a:gd name="T35" fmla="*/ 0 h 119"/>
                <a:gd name="T36" fmla="*/ 0 w 100"/>
                <a:gd name="T37" fmla="*/ 0 h 119"/>
                <a:gd name="T38" fmla="*/ 0 w 100"/>
                <a:gd name="T39" fmla="*/ 0 h 119"/>
                <a:gd name="T40" fmla="*/ 0 w 100"/>
                <a:gd name="T41" fmla="*/ 0 h 119"/>
                <a:gd name="T42" fmla="*/ 0 w 100"/>
                <a:gd name="T43" fmla="*/ 0 h 119"/>
                <a:gd name="T44" fmla="*/ 0 w 100"/>
                <a:gd name="T45" fmla="*/ 0 h 119"/>
                <a:gd name="T46" fmla="*/ 0 w 100"/>
                <a:gd name="T47" fmla="*/ 0 h 119"/>
                <a:gd name="T48" fmla="*/ 0 w 100"/>
                <a:gd name="T49" fmla="*/ 0 h 119"/>
                <a:gd name="T50" fmla="*/ 0 w 100"/>
                <a:gd name="T51" fmla="*/ 0 h 119"/>
                <a:gd name="T52" fmla="*/ 0 w 100"/>
                <a:gd name="T53" fmla="*/ 0 h 119"/>
                <a:gd name="T54" fmla="*/ 0 w 100"/>
                <a:gd name="T55" fmla="*/ 0 h 119"/>
                <a:gd name="T56" fmla="*/ 0 w 100"/>
                <a:gd name="T57" fmla="*/ 0 h 119"/>
                <a:gd name="T58" fmla="*/ 0 w 100"/>
                <a:gd name="T59" fmla="*/ 0 h 119"/>
                <a:gd name="T60" fmla="*/ 0 w 100"/>
                <a:gd name="T61" fmla="*/ 0 h 119"/>
                <a:gd name="T62" fmla="*/ 0 w 100"/>
                <a:gd name="T63" fmla="*/ 0 h 119"/>
                <a:gd name="T64" fmla="*/ 0 w 100"/>
                <a:gd name="T65" fmla="*/ 0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119"/>
                <a:gd name="T101" fmla="*/ 100 w 100"/>
                <a:gd name="T102" fmla="*/ 119 h 1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5" name="Freeform 239"/>
            <p:cNvSpPr>
              <a:spLocks noEditPoints="1"/>
            </p:cNvSpPr>
            <p:nvPr/>
          </p:nvSpPr>
          <p:spPr bwMode="auto">
            <a:xfrm>
              <a:off x="1152" y="2650"/>
              <a:ext cx="19" cy="18"/>
            </a:xfrm>
            <a:custGeom>
              <a:avLst/>
              <a:gdLst>
                <a:gd name="T0" fmla="*/ 0 w 91"/>
                <a:gd name="T1" fmla="*/ 0 h 108"/>
                <a:gd name="T2" fmla="*/ 0 w 91"/>
                <a:gd name="T3" fmla="*/ 0 h 108"/>
                <a:gd name="T4" fmla="*/ 0 w 91"/>
                <a:gd name="T5" fmla="*/ 0 h 108"/>
                <a:gd name="T6" fmla="*/ 0 w 91"/>
                <a:gd name="T7" fmla="*/ 0 h 108"/>
                <a:gd name="T8" fmla="*/ 0 w 91"/>
                <a:gd name="T9" fmla="*/ 0 h 108"/>
                <a:gd name="T10" fmla="*/ 0 w 91"/>
                <a:gd name="T11" fmla="*/ 0 h 108"/>
                <a:gd name="T12" fmla="*/ 0 w 91"/>
                <a:gd name="T13" fmla="*/ 0 h 108"/>
                <a:gd name="T14" fmla="*/ 0 w 91"/>
                <a:gd name="T15" fmla="*/ 0 h 108"/>
                <a:gd name="T16" fmla="*/ 0 w 91"/>
                <a:gd name="T17" fmla="*/ 0 h 108"/>
                <a:gd name="T18" fmla="*/ 0 w 91"/>
                <a:gd name="T19" fmla="*/ 0 h 108"/>
                <a:gd name="T20" fmla="*/ 0 w 91"/>
                <a:gd name="T21" fmla="*/ 0 h 108"/>
                <a:gd name="T22" fmla="*/ 0 w 91"/>
                <a:gd name="T23" fmla="*/ 0 h 108"/>
                <a:gd name="T24" fmla="*/ 0 w 91"/>
                <a:gd name="T25" fmla="*/ 0 h 108"/>
                <a:gd name="T26" fmla="*/ 0 w 91"/>
                <a:gd name="T27" fmla="*/ 0 h 108"/>
                <a:gd name="T28" fmla="*/ 0 w 91"/>
                <a:gd name="T29" fmla="*/ 0 h 108"/>
                <a:gd name="T30" fmla="*/ 0 w 91"/>
                <a:gd name="T31" fmla="*/ 0 h 108"/>
                <a:gd name="T32" fmla="*/ 0 w 91"/>
                <a:gd name="T33" fmla="*/ 0 h 108"/>
                <a:gd name="T34" fmla="*/ 0 w 91"/>
                <a:gd name="T35" fmla="*/ 0 h 108"/>
                <a:gd name="T36" fmla="*/ 0 w 91"/>
                <a:gd name="T37" fmla="*/ 0 h 108"/>
                <a:gd name="T38" fmla="*/ 0 w 91"/>
                <a:gd name="T39" fmla="*/ 0 h 108"/>
                <a:gd name="T40" fmla="*/ 0 w 91"/>
                <a:gd name="T41" fmla="*/ 0 h 108"/>
                <a:gd name="T42" fmla="*/ 0 w 91"/>
                <a:gd name="T43" fmla="*/ 0 h 108"/>
                <a:gd name="T44" fmla="*/ 0 w 91"/>
                <a:gd name="T45" fmla="*/ 0 h 108"/>
                <a:gd name="T46" fmla="*/ 0 w 91"/>
                <a:gd name="T47" fmla="*/ 0 h 108"/>
                <a:gd name="T48" fmla="*/ 0 w 91"/>
                <a:gd name="T49" fmla="*/ 0 h 108"/>
                <a:gd name="T50" fmla="*/ 0 w 91"/>
                <a:gd name="T51" fmla="*/ 0 h 108"/>
                <a:gd name="T52" fmla="*/ 0 w 91"/>
                <a:gd name="T53" fmla="*/ 0 h 108"/>
                <a:gd name="T54" fmla="*/ 0 w 91"/>
                <a:gd name="T55" fmla="*/ 0 h 108"/>
                <a:gd name="T56" fmla="*/ 0 w 91"/>
                <a:gd name="T57" fmla="*/ 0 h 108"/>
                <a:gd name="T58" fmla="*/ 0 w 91"/>
                <a:gd name="T59" fmla="*/ 0 h 108"/>
                <a:gd name="T60" fmla="*/ 0 w 91"/>
                <a:gd name="T61" fmla="*/ 0 h 108"/>
                <a:gd name="T62" fmla="*/ 0 w 91"/>
                <a:gd name="T63" fmla="*/ 0 h 108"/>
                <a:gd name="T64" fmla="*/ 0 w 91"/>
                <a:gd name="T65" fmla="*/ 0 h 1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1"/>
                <a:gd name="T100" fmla="*/ 0 h 108"/>
                <a:gd name="T101" fmla="*/ 91 w 91"/>
                <a:gd name="T102" fmla="*/ 108 h 1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6" name="Freeform 240"/>
            <p:cNvSpPr>
              <a:spLocks noEditPoints="1"/>
            </p:cNvSpPr>
            <p:nvPr/>
          </p:nvSpPr>
          <p:spPr bwMode="auto">
            <a:xfrm>
              <a:off x="1153" y="2651"/>
              <a:ext cx="17" cy="16"/>
            </a:xfrm>
            <a:custGeom>
              <a:avLst/>
              <a:gdLst>
                <a:gd name="T0" fmla="*/ 0 w 82"/>
                <a:gd name="T1" fmla="*/ 0 h 97"/>
                <a:gd name="T2" fmla="*/ 0 w 82"/>
                <a:gd name="T3" fmla="*/ 0 h 97"/>
                <a:gd name="T4" fmla="*/ 0 w 82"/>
                <a:gd name="T5" fmla="*/ 0 h 97"/>
                <a:gd name="T6" fmla="*/ 0 w 82"/>
                <a:gd name="T7" fmla="*/ 0 h 97"/>
                <a:gd name="T8" fmla="*/ 0 w 82"/>
                <a:gd name="T9" fmla="*/ 0 h 97"/>
                <a:gd name="T10" fmla="*/ 0 w 82"/>
                <a:gd name="T11" fmla="*/ 0 h 97"/>
                <a:gd name="T12" fmla="*/ 0 w 82"/>
                <a:gd name="T13" fmla="*/ 0 h 97"/>
                <a:gd name="T14" fmla="*/ 0 w 82"/>
                <a:gd name="T15" fmla="*/ 0 h 97"/>
                <a:gd name="T16" fmla="*/ 0 w 82"/>
                <a:gd name="T17" fmla="*/ 0 h 97"/>
                <a:gd name="T18" fmla="*/ 0 w 82"/>
                <a:gd name="T19" fmla="*/ 0 h 97"/>
                <a:gd name="T20" fmla="*/ 0 w 82"/>
                <a:gd name="T21" fmla="*/ 0 h 97"/>
                <a:gd name="T22" fmla="*/ 0 w 82"/>
                <a:gd name="T23" fmla="*/ 0 h 97"/>
                <a:gd name="T24" fmla="*/ 0 w 82"/>
                <a:gd name="T25" fmla="*/ 0 h 97"/>
                <a:gd name="T26" fmla="*/ 0 w 82"/>
                <a:gd name="T27" fmla="*/ 0 h 97"/>
                <a:gd name="T28" fmla="*/ 0 w 82"/>
                <a:gd name="T29" fmla="*/ 0 h 97"/>
                <a:gd name="T30" fmla="*/ 0 w 82"/>
                <a:gd name="T31" fmla="*/ 0 h 97"/>
                <a:gd name="T32" fmla="*/ 0 w 82"/>
                <a:gd name="T33" fmla="*/ 0 h 97"/>
                <a:gd name="T34" fmla="*/ 0 w 82"/>
                <a:gd name="T35" fmla="*/ 0 h 97"/>
                <a:gd name="T36" fmla="*/ 0 w 82"/>
                <a:gd name="T37" fmla="*/ 0 h 97"/>
                <a:gd name="T38" fmla="*/ 0 w 82"/>
                <a:gd name="T39" fmla="*/ 0 h 97"/>
                <a:gd name="T40" fmla="*/ 0 w 82"/>
                <a:gd name="T41" fmla="*/ 0 h 97"/>
                <a:gd name="T42" fmla="*/ 0 w 82"/>
                <a:gd name="T43" fmla="*/ 0 h 97"/>
                <a:gd name="T44" fmla="*/ 0 w 82"/>
                <a:gd name="T45" fmla="*/ 0 h 97"/>
                <a:gd name="T46" fmla="*/ 0 w 82"/>
                <a:gd name="T47" fmla="*/ 0 h 97"/>
                <a:gd name="T48" fmla="*/ 0 w 82"/>
                <a:gd name="T49" fmla="*/ 0 h 97"/>
                <a:gd name="T50" fmla="*/ 0 w 82"/>
                <a:gd name="T51" fmla="*/ 0 h 97"/>
                <a:gd name="T52" fmla="*/ 0 w 82"/>
                <a:gd name="T53" fmla="*/ 0 h 97"/>
                <a:gd name="T54" fmla="*/ 0 w 82"/>
                <a:gd name="T55" fmla="*/ 0 h 97"/>
                <a:gd name="T56" fmla="*/ 0 w 82"/>
                <a:gd name="T57" fmla="*/ 0 h 97"/>
                <a:gd name="T58" fmla="*/ 0 w 82"/>
                <a:gd name="T59" fmla="*/ 0 h 97"/>
                <a:gd name="T60" fmla="*/ 0 w 82"/>
                <a:gd name="T61" fmla="*/ 0 h 97"/>
                <a:gd name="T62" fmla="*/ 0 w 82"/>
                <a:gd name="T63" fmla="*/ 0 h 97"/>
                <a:gd name="T64" fmla="*/ 0 w 82"/>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7"/>
                <a:gd name="T101" fmla="*/ 82 w 82"/>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7" name="Freeform 241"/>
            <p:cNvSpPr>
              <a:spLocks noEditPoints="1"/>
            </p:cNvSpPr>
            <p:nvPr/>
          </p:nvSpPr>
          <p:spPr bwMode="auto">
            <a:xfrm>
              <a:off x="1154" y="2652"/>
              <a:ext cx="15" cy="14"/>
            </a:xfrm>
            <a:custGeom>
              <a:avLst/>
              <a:gdLst>
                <a:gd name="T0" fmla="*/ 0 w 73"/>
                <a:gd name="T1" fmla="*/ 0 h 86"/>
                <a:gd name="T2" fmla="*/ 0 w 73"/>
                <a:gd name="T3" fmla="*/ 0 h 86"/>
                <a:gd name="T4" fmla="*/ 0 w 73"/>
                <a:gd name="T5" fmla="*/ 0 h 86"/>
                <a:gd name="T6" fmla="*/ 0 w 73"/>
                <a:gd name="T7" fmla="*/ 0 h 86"/>
                <a:gd name="T8" fmla="*/ 0 w 73"/>
                <a:gd name="T9" fmla="*/ 0 h 86"/>
                <a:gd name="T10" fmla="*/ 0 w 73"/>
                <a:gd name="T11" fmla="*/ 0 h 86"/>
                <a:gd name="T12" fmla="*/ 0 w 73"/>
                <a:gd name="T13" fmla="*/ 0 h 86"/>
                <a:gd name="T14" fmla="*/ 0 w 73"/>
                <a:gd name="T15" fmla="*/ 0 h 86"/>
                <a:gd name="T16" fmla="*/ 0 w 73"/>
                <a:gd name="T17" fmla="*/ 0 h 86"/>
                <a:gd name="T18" fmla="*/ 0 w 73"/>
                <a:gd name="T19" fmla="*/ 0 h 86"/>
                <a:gd name="T20" fmla="*/ 0 w 73"/>
                <a:gd name="T21" fmla="*/ 0 h 86"/>
                <a:gd name="T22" fmla="*/ 0 w 73"/>
                <a:gd name="T23" fmla="*/ 0 h 86"/>
                <a:gd name="T24" fmla="*/ 0 w 73"/>
                <a:gd name="T25" fmla="*/ 0 h 86"/>
                <a:gd name="T26" fmla="*/ 0 w 73"/>
                <a:gd name="T27" fmla="*/ 0 h 86"/>
                <a:gd name="T28" fmla="*/ 0 w 73"/>
                <a:gd name="T29" fmla="*/ 0 h 86"/>
                <a:gd name="T30" fmla="*/ 0 w 73"/>
                <a:gd name="T31" fmla="*/ 0 h 86"/>
                <a:gd name="T32" fmla="*/ 0 w 73"/>
                <a:gd name="T33" fmla="*/ 0 h 86"/>
                <a:gd name="T34" fmla="*/ 0 w 73"/>
                <a:gd name="T35" fmla="*/ 0 h 86"/>
                <a:gd name="T36" fmla="*/ 0 w 73"/>
                <a:gd name="T37" fmla="*/ 0 h 86"/>
                <a:gd name="T38" fmla="*/ 0 w 73"/>
                <a:gd name="T39" fmla="*/ 0 h 86"/>
                <a:gd name="T40" fmla="*/ 0 w 73"/>
                <a:gd name="T41" fmla="*/ 0 h 86"/>
                <a:gd name="T42" fmla="*/ 0 w 73"/>
                <a:gd name="T43" fmla="*/ 0 h 86"/>
                <a:gd name="T44" fmla="*/ 0 w 73"/>
                <a:gd name="T45" fmla="*/ 0 h 86"/>
                <a:gd name="T46" fmla="*/ 0 w 73"/>
                <a:gd name="T47" fmla="*/ 0 h 86"/>
                <a:gd name="T48" fmla="*/ 0 w 73"/>
                <a:gd name="T49" fmla="*/ 0 h 86"/>
                <a:gd name="T50" fmla="*/ 0 w 73"/>
                <a:gd name="T51" fmla="*/ 0 h 86"/>
                <a:gd name="T52" fmla="*/ 0 w 73"/>
                <a:gd name="T53" fmla="*/ 0 h 86"/>
                <a:gd name="T54" fmla="*/ 0 w 73"/>
                <a:gd name="T55" fmla="*/ 0 h 86"/>
                <a:gd name="T56" fmla="*/ 0 w 73"/>
                <a:gd name="T57" fmla="*/ 0 h 86"/>
                <a:gd name="T58" fmla="*/ 0 w 73"/>
                <a:gd name="T59" fmla="*/ 0 h 86"/>
                <a:gd name="T60" fmla="*/ 0 w 73"/>
                <a:gd name="T61" fmla="*/ 0 h 86"/>
                <a:gd name="T62" fmla="*/ 0 w 73"/>
                <a:gd name="T63" fmla="*/ 0 h 86"/>
                <a:gd name="T64" fmla="*/ 0 w 73"/>
                <a:gd name="T65" fmla="*/ 0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86"/>
                <a:gd name="T101" fmla="*/ 73 w 73"/>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8" name="Freeform 242"/>
            <p:cNvSpPr>
              <a:spLocks noEditPoints="1"/>
            </p:cNvSpPr>
            <p:nvPr/>
          </p:nvSpPr>
          <p:spPr bwMode="auto">
            <a:xfrm>
              <a:off x="1155" y="2653"/>
              <a:ext cx="13" cy="12"/>
            </a:xfrm>
            <a:custGeom>
              <a:avLst/>
              <a:gdLst>
                <a:gd name="T0" fmla="*/ 0 w 64"/>
                <a:gd name="T1" fmla="*/ 0 h 76"/>
                <a:gd name="T2" fmla="*/ 0 w 64"/>
                <a:gd name="T3" fmla="*/ 0 h 76"/>
                <a:gd name="T4" fmla="*/ 0 w 64"/>
                <a:gd name="T5" fmla="*/ 0 h 76"/>
                <a:gd name="T6" fmla="*/ 0 w 64"/>
                <a:gd name="T7" fmla="*/ 0 h 76"/>
                <a:gd name="T8" fmla="*/ 0 w 64"/>
                <a:gd name="T9" fmla="*/ 0 h 76"/>
                <a:gd name="T10" fmla="*/ 0 w 64"/>
                <a:gd name="T11" fmla="*/ 0 h 76"/>
                <a:gd name="T12" fmla="*/ 0 w 64"/>
                <a:gd name="T13" fmla="*/ 0 h 76"/>
                <a:gd name="T14" fmla="*/ 0 w 64"/>
                <a:gd name="T15" fmla="*/ 0 h 76"/>
                <a:gd name="T16" fmla="*/ 0 w 64"/>
                <a:gd name="T17" fmla="*/ 0 h 76"/>
                <a:gd name="T18" fmla="*/ 0 w 64"/>
                <a:gd name="T19" fmla="*/ 0 h 76"/>
                <a:gd name="T20" fmla="*/ 0 w 64"/>
                <a:gd name="T21" fmla="*/ 0 h 76"/>
                <a:gd name="T22" fmla="*/ 0 w 64"/>
                <a:gd name="T23" fmla="*/ 0 h 76"/>
                <a:gd name="T24" fmla="*/ 0 w 64"/>
                <a:gd name="T25" fmla="*/ 0 h 76"/>
                <a:gd name="T26" fmla="*/ 0 w 64"/>
                <a:gd name="T27" fmla="*/ 0 h 76"/>
                <a:gd name="T28" fmla="*/ 0 w 64"/>
                <a:gd name="T29" fmla="*/ 0 h 76"/>
                <a:gd name="T30" fmla="*/ 0 w 64"/>
                <a:gd name="T31" fmla="*/ 0 h 76"/>
                <a:gd name="T32" fmla="*/ 0 w 64"/>
                <a:gd name="T33" fmla="*/ 0 h 76"/>
                <a:gd name="T34" fmla="*/ 0 w 64"/>
                <a:gd name="T35" fmla="*/ 0 h 76"/>
                <a:gd name="T36" fmla="*/ 0 w 64"/>
                <a:gd name="T37" fmla="*/ 0 h 76"/>
                <a:gd name="T38" fmla="*/ 0 w 64"/>
                <a:gd name="T39" fmla="*/ 0 h 76"/>
                <a:gd name="T40" fmla="*/ 0 w 64"/>
                <a:gd name="T41" fmla="*/ 0 h 76"/>
                <a:gd name="T42" fmla="*/ 0 w 64"/>
                <a:gd name="T43" fmla="*/ 0 h 76"/>
                <a:gd name="T44" fmla="*/ 0 w 64"/>
                <a:gd name="T45" fmla="*/ 0 h 76"/>
                <a:gd name="T46" fmla="*/ 0 w 64"/>
                <a:gd name="T47" fmla="*/ 0 h 76"/>
                <a:gd name="T48" fmla="*/ 0 w 64"/>
                <a:gd name="T49" fmla="*/ 0 h 76"/>
                <a:gd name="T50" fmla="*/ 0 w 64"/>
                <a:gd name="T51" fmla="*/ 0 h 76"/>
                <a:gd name="T52" fmla="*/ 0 w 64"/>
                <a:gd name="T53" fmla="*/ 0 h 76"/>
                <a:gd name="T54" fmla="*/ 0 w 64"/>
                <a:gd name="T55" fmla="*/ 0 h 76"/>
                <a:gd name="T56" fmla="*/ 0 w 64"/>
                <a:gd name="T57" fmla="*/ 0 h 76"/>
                <a:gd name="T58" fmla="*/ 0 w 64"/>
                <a:gd name="T59" fmla="*/ 0 h 76"/>
                <a:gd name="T60" fmla="*/ 0 w 64"/>
                <a:gd name="T61" fmla="*/ 0 h 76"/>
                <a:gd name="T62" fmla="*/ 0 w 64"/>
                <a:gd name="T63" fmla="*/ 0 h 76"/>
                <a:gd name="T64" fmla="*/ 0 w 64"/>
                <a:gd name="T65" fmla="*/ 0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
                <a:gd name="T100" fmla="*/ 0 h 76"/>
                <a:gd name="T101" fmla="*/ 64 w 64"/>
                <a:gd name="T102" fmla="*/ 76 h 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89" name="Freeform 243"/>
            <p:cNvSpPr>
              <a:spLocks noEditPoints="1"/>
            </p:cNvSpPr>
            <p:nvPr/>
          </p:nvSpPr>
          <p:spPr bwMode="auto">
            <a:xfrm>
              <a:off x="1156" y="2654"/>
              <a:ext cx="11" cy="11"/>
            </a:xfrm>
            <a:custGeom>
              <a:avLst/>
              <a:gdLst>
                <a:gd name="T0" fmla="*/ 0 w 54"/>
                <a:gd name="T1" fmla="*/ 0 h 65"/>
                <a:gd name="T2" fmla="*/ 0 w 54"/>
                <a:gd name="T3" fmla="*/ 0 h 65"/>
                <a:gd name="T4" fmla="*/ 0 w 54"/>
                <a:gd name="T5" fmla="*/ 0 h 65"/>
                <a:gd name="T6" fmla="*/ 0 w 54"/>
                <a:gd name="T7" fmla="*/ 0 h 65"/>
                <a:gd name="T8" fmla="*/ 0 w 54"/>
                <a:gd name="T9" fmla="*/ 0 h 65"/>
                <a:gd name="T10" fmla="*/ 0 w 54"/>
                <a:gd name="T11" fmla="*/ 0 h 65"/>
                <a:gd name="T12" fmla="*/ 0 w 54"/>
                <a:gd name="T13" fmla="*/ 0 h 65"/>
                <a:gd name="T14" fmla="*/ 0 w 54"/>
                <a:gd name="T15" fmla="*/ 0 h 65"/>
                <a:gd name="T16" fmla="*/ 0 w 54"/>
                <a:gd name="T17" fmla="*/ 0 h 65"/>
                <a:gd name="T18" fmla="*/ 0 w 54"/>
                <a:gd name="T19" fmla="*/ 0 h 65"/>
                <a:gd name="T20" fmla="*/ 0 w 54"/>
                <a:gd name="T21" fmla="*/ 0 h 65"/>
                <a:gd name="T22" fmla="*/ 0 w 54"/>
                <a:gd name="T23" fmla="*/ 0 h 65"/>
                <a:gd name="T24" fmla="*/ 0 w 54"/>
                <a:gd name="T25" fmla="*/ 0 h 65"/>
                <a:gd name="T26" fmla="*/ 0 w 54"/>
                <a:gd name="T27" fmla="*/ 0 h 65"/>
                <a:gd name="T28" fmla="*/ 0 w 54"/>
                <a:gd name="T29" fmla="*/ 0 h 65"/>
                <a:gd name="T30" fmla="*/ 0 w 54"/>
                <a:gd name="T31" fmla="*/ 0 h 65"/>
                <a:gd name="T32" fmla="*/ 0 w 54"/>
                <a:gd name="T33" fmla="*/ 0 h 65"/>
                <a:gd name="T34" fmla="*/ 0 w 54"/>
                <a:gd name="T35" fmla="*/ 0 h 65"/>
                <a:gd name="T36" fmla="*/ 0 w 54"/>
                <a:gd name="T37" fmla="*/ 0 h 65"/>
                <a:gd name="T38" fmla="*/ 0 w 54"/>
                <a:gd name="T39" fmla="*/ 0 h 65"/>
                <a:gd name="T40" fmla="*/ 0 w 54"/>
                <a:gd name="T41" fmla="*/ 0 h 65"/>
                <a:gd name="T42" fmla="*/ 0 w 54"/>
                <a:gd name="T43" fmla="*/ 0 h 65"/>
                <a:gd name="T44" fmla="*/ 0 w 54"/>
                <a:gd name="T45" fmla="*/ 0 h 65"/>
                <a:gd name="T46" fmla="*/ 0 w 54"/>
                <a:gd name="T47" fmla="*/ 0 h 65"/>
                <a:gd name="T48" fmla="*/ 0 w 54"/>
                <a:gd name="T49" fmla="*/ 0 h 65"/>
                <a:gd name="T50" fmla="*/ 0 w 54"/>
                <a:gd name="T51" fmla="*/ 0 h 65"/>
                <a:gd name="T52" fmla="*/ 0 w 54"/>
                <a:gd name="T53" fmla="*/ 0 h 65"/>
                <a:gd name="T54" fmla="*/ 0 w 54"/>
                <a:gd name="T55" fmla="*/ 0 h 65"/>
                <a:gd name="T56" fmla="*/ 0 w 54"/>
                <a:gd name="T57" fmla="*/ 0 h 65"/>
                <a:gd name="T58" fmla="*/ 0 w 54"/>
                <a:gd name="T59" fmla="*/ 0 h 65"/>
                <a:gd name="T60" fmla="*/ 0 w 54"/>
                <a:gd name="T61" fmla="*/ 0 h 65"/>
                <a:gd name="T62" fmla="*/ 0 w 54"/>
                <a:gd name="T63" fmla="*/ 0 h 65"/>
                <a:gd name="T64" fmla="*/ 0 w 54"/>
                <a:gd name="T65" fmla="*/ 0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
                <a:gd name="T100" fmla="*/ 0 h 65"/>
                <a:gd name="T101" fmla="*/ 54 w 54"/>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0" name="Freeform 244"/>
            <p:cNvSpPr>
              <a:spLocks noEditPoints="1"/>
            </p:cNvSpPr>
            <p:nvPr/>
          </p:nvSpPr>
          <p:spPr bwMode="auto">
            <a:xfrm>
              <a:off x="1157" y="2655"/>
              <a:ext cx="9" cy="9"/>
            </a:xfrm>
            <a:custGeom>
              <a:avLst/>
              <a:gdLst>
                <a:gd name="T0" fmla="*/ 0 w 45"/>
                <a:gd name="T1" fmla="*/ 0 h 54"/>
                <a:gd name="T2" fmla="*/ 0 w 45"/>
                <a:gd name="T3" fmla="*/ 0 h 54"/>
                <a:gd name="T4" fmla="*/ 0 w 45"/>
                <a:gd name="T5" fmla="*/ 0 h 54"/>
                <a:gd name="T6" fmla="*/ 0 w 45"/>
                <a:gd name="T7" fmla="*/ 0 h 54"/>
                <a:gd name="T8" fmla="*/ 0 w 45"/>
                <a:gd name="T9" fmla="*/ 0 h 54"/>
                <a:gd name="T10" fmla="*/ 0 w 45"/>
                <a:gd name="T11" fmla="*/ 0 h 54"/>
                <a:gd name="T12" fmla="*/ 0 w 45"/>
                <a:gd name="T13" fmla="*/ 0 h 54"/>
                <a:gd name="T14" fmla="*/ 0 w 45"/>
                <a:gd name="T15" fmla="*/ 0 h 54"/>
                <a:gd name="T16" fmla="*/ 0 w 45"/>
                <a:gd name="T17" fmla="*/ 0 h 54"/>
                <a:gd name="T18" fmla="*/ 0 w 45"/>
                <a:gd name="T19" fmla="*/ 0 h 54"/>
                <a:gd name="T20" fmla="*/ 0 w 45"/>
                <a:gd name="T21" fmla="*/ 0 h 54"/>
                <a:gd name="T22" fmla="*/ 0 w 45"/>
                <a:gd name="T23" fmla="*/ 0 h 54"/>
                <a:gd name="T24" fmla="*/ 0 w 45"/>
                <a:gd name="T25" fmla="*/ 0 h 54"/>
                <a:gd name="T26" fmla="*/ 0 w 45"/>
                <a:gd name="T27" fmla="*/ 0 h 54"/>
                <a:gd name="T28" fmla="*/ 0 w 45"/>
                <a:gd name="T29" fmla="*/ 0 h 54"/>
                <a:gd name="T30" fmla="*/ 0 w 45"/>
                <a:gd name="T31" fmla="*/ 0 h 54"/>
                <a:gd name="T32" fmla="*/ 0 w 45"/>
                <a:gd name="T33" fmla="*/ 0 h 54"/>
                <a:gd name="T34" fmla="*/ 0 w 45"/>
                <a:gd name="T35" fmla="*/ 0 h 54"/>
                <a:gd name="T36" fmla="*/ 0 w 45"/>
                <a:gd name="T37" fmla="*/ 0 h 54"/>
                <a:gd name="T38" fmla="*/ 0 w 45"/>
                <a:gd name="T39" fmla="*/ 0 h 54"/>
                <a:gd name="T40" fmla="*/ 0 w 45"/>
                <a:gd name="T41" fmla="*/ 0 h 54"/>
                <a:gd name="T42" fmla="*/ 0 w 45"/>
                <a:gd name="T43" fmla="*/ 0 h 54"/>
                <a:gd name="T44" fmla="*/ 0 w 45"/>
                <a:gd name="T45" fmla="*/ 0 h 54"/>
                <a:gd name="T46" fmla="*/ 0 w 45"/>
                <a:gd name="T47" fmla="*/ 0 h 54"/>
                <a:gd name="T48" fmla="*/ 0 w 45"/>
                <a:gd name="T49" fmla="*/ 0 h 54"/>
                <a:gd name="T50" fmla="*/ 0 w 45"/>
                <a:gd name="T51" fmla="*/ 0 h 54"/>
                <a:gd name="T52" fmla="*/ 0 w 45"/>
                <a:gd name="T53" fmla="*/ 0 h 54"/>
                <a:gd name="T54" fmla="*/ 0 w 45"/>
                <a:gd name="T55" fmla="*/ 0 h 54"/>
                <a:gd name="T56" fmla="*/ 0 w 45"/>
                <a:gd name="T57" fmla="*/ 0 h 54"/>
                <a:gd name="T58" fmla="*/ 0 w 45"/>
                <a:gd name="T59" fmla="*/ 0 h 54"/>
                <a:gd name="T60" fmla="*/ 0 w 45"/>
                <a:gd name="T61" fmla="*/ 0 h 54"/>
                <a:gd name="T62" fmla="*/ 0 w 45"/>
                <a:gd name="T63" fmla="*/ 0 h 54"/>
                <a:gd name="T64" fmla="*/ 0 w 45"/>
                <a:gd name="T65" fmla="*/ 0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54"/>
                <a:gd name="T101" fmla="*/ 45 w 45"/>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1" name="Freeform 245"/>
            <p:cNvSpPr>
              <a:spLocks noEditPoints="1"/>
            </p:cNvSpPr>
            <p:nvPr/>
          </p:nvSpPr>
          <p:spPr bwMode="auto">
            <a:xfrm>
              <a:off x="1158" y="2656"/>
              <a:ext cx="7" cy="7"/>
            </a:xfrm>
            <a:custGeom>
              <a:avLst/>
              <a:gdLst>
                <a:gd name="T0" fmla="*/ 0 w 36"/>
                <a:gd name="T1" fmla="*/ 0 h 43"/>
                <a:gd name="T2" fmla="*/ 0 w 36"/>
                <a:gd name="T3" fmla="*/ 0 h 43"/>
                <a:gd name="T4" fmla="*/ 0 w 36"/>
                <a:gd name="T5" fmla="*/ 0 h 43"/>
                <a:gd name="T6" fmla="*/ 0 w 36"/>
                <a:gd name="T7" fmla="*/ 0 h 43"/>
                <a:gd name="T8" fmla="*/ 0 w 36"/>
                <a:gd name="T9" fmla="*/ 0 h 43"/>
                <a:gd name="T10" fmla="*/ 0 w 36"/>
                <a:gd name="T11" fmla="*/ 0 h 43"/>
                <a:gd name="T12" fmla="*/ 0 w 36"/>
                <a:gd name="T13" fmla="*/ 0 h 43"/>
                <a:gd name="T14" fmla="*/ 0 w 36"/>
                <a:gd name="T15" fmla="*/ 0 h 43"/>
                <a:gd name="T16" fmla="*/ 0 w 36"/>
                <a:gd name="T17" fmla="*/ 0 h 43"/>
                <a:gd name="T18" fmla="*/ 0 w 36"/>
                <a:gd name="T19" fmla="*/ 0 h 43"/>
                <a:gd name="T20" fmla="*/ 0 w 36"/>
                <a:gd name="T21" fmla="*/ 0 h 43"/>
                <a:gd name="T22" fmla="*/ 0 w 36"/>
                <a:gd name="T23" fmla="*/ 0 h 43"/>
                <a:gd name="T24" fmla="*/ 0 w 36"/>
                <a:gd name="T25" fmla="*/ 0 h 43"/>
                <a:gd name="T26" fmla="*/ 0 w 36"/>
                <a:gd name="T27" fmla="*/ 0 h 43"/>
                <a:gd name="T28" fmla="*/ 0 w 36"/>
                <a:gd name="T29" fmla="*/ 0 h 43"/>
                <a:gd name="T30" fmla="*/ 0 w 36"/>
                <a:gd name="T31" fmla="*/ 0 h 43"/>
                <a:gd name="T32" fmla="*/ 0 w 36"/>
                <a:gd name="T33" fmla="*/ 0 h 43"/>
                <a:gd name="T34" fmla="*/ 0 w 36"/>
                <a:gd name="T35" fmla="*/ 0 h 43"/>
                <a:gd name="T36" fmla="*/ 0 w 36"/>
                <a:gd name="T37" fmla="*/ 0 h 43"/>
                <a:gd name="T38" fmla="*/ 0 w 36"/>
                <a:gd name="T39" fmla="*/ 0 h 43"/>
                <a:gd name="T40" fmla="*/ 0 w 36"/>
                <a:gd name="T41" fmla="*/ 0 h 43"/>
                <a:gd name="T42" fmla="*/ 0 w 36"/>
                <a:gd name="T43" fmla="*/ 0 h 43"/>
                <a:gd name="T44" fmla="*/ 0 w 36"/>
                <a:gd name="T45" fmla="*/ 0 h 43"/>
                <a:gd name="T46" fmla="*/ 0 w 36"/>
                <a:gd name="T47" fmla="*/ 0 h 43"/>
                <a:gd name="T48" fmla="*/ 0 w 36"/>
                <a:gd name="T49" fmla="*/ 0 h 43"/>
                <a:gd name="T50" fmla="*/ 0 w 36"/>
                <a:gd name="T51" fmla="*/ 0 h 43"/>
                <a:gd name="T52" fmla="*/ 0 w 36"/>
                <a:gd name="T53" fmla="*/ 0 h 43"/>
                <a:gd name="T54" fmla="*/ 0 w 36"/>
                <a:gd name="T55" fmla="*/ 0 h 43"/>
                <a:gd name="T56" fmla="*/ 0 w 36"/>
                <a:gd name="T57" fmla="*/ 0 h 43"/>
                <a:gd name="T58" fmla="*/ 0 w 36"/>
                <a:gd name="T59" fmla="*/ 0 h 43"/>
                <a:gd name="T60" fmla="*/ 0 w 36"/>
                <a:gd name="T61" fmla="*/ 0 h 43"/>
                <a:gd name="T62" fmla="*/ 0 w 36"/>
                <a:gd name="T63" fmla="*/ 0 h 43"/>
                <a:gd name="T64" fmla="*/ 0 w 36"/>
                <a:gd name="T65" fmla="*/ 0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
                <a:gd name="T100" fmla="*/ 0 h 43"/>
                <a:gd name="T101" fmla="*/ 36 w 36"/>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2" name="Freeform 246"/>
            <p:cNvSpPr>
              <a:spLocks/>
            </p:cNvSpPr>
            <p:nvPr/>
          </p:nvSpPr>
          <p:spPr bwMode="auto">
            <a:xfrm>
              <a:off x="1159" y="2657"/>
              <a:ext cx="5" cy="5"/>
            </a:xfrm>
            <a:custGeom>
              <a:avLst/>
              <a:gdLst>
                <a:gd name="T0" fmla="*/ 0 w 27"/>
                <a:gd name="T1" fmla="*/ 0 h 32"/>
                <a:gd name="T2" fmla="*/ 0 w 27"/>
                <a:gd name="T3" fmla="*/ 0 h 32"/>
                <a:gd name="T4" fmla="*/ 0 w 27"/>
                <a:gd name="T5" fmla="*/ 0 h 32"/>
                <a:gd name="T6" fmla="*/ 0 w 27"/>
                <a:gd name="T7" fmla="*/ 0 h 32"/>
                <a:gd name="T8" fmla="*/ 0 w 27"/>
                <a:gd name="T9" fmla="*/ 0 h 32"/>
                <a:gd name="T10" fmla="*/ 0 w 27"/>
                <a:gd name="T11" fmla="*/ 0 h 32"/>
                <a:gd name="T12" fmla="*/ 0 w 27"/>
                <a:gd name="T13" fmla="*/ 0 h 32"/>
                <a:gd name="T14" fmla="*/ 0 w 27"/>
                <a:gd name="T15" fmla="*/ 0 h 32"/>
                <a:gd name="T16" fmla="*/ 0 w 27"/>
                <a:gd name="T17" fmla="*/ 0 h 32"/>
                <a:gd name="T18" fmla="*/ 0 w 27"/>
                <a:gd name="T19" fmla="*/ 0 h 32"/>
                <a:gd name="T20" fmla="*/ 0 w 27"/>
                <a:gd name="T21" fmla="*/ 0 h 32"/>
                <a:gd name="T22" fmla="*/ 0 w 27"/>
                <a:gd name="T23" fmla="*/ 0 h 32"/>
                <a:gd name="T24" fmla="*/ 0 w 27"/>
                <a:gd name="T25" fmla="*/ 0 h 32"/>
                <a:gd name="T26" fmla="*/ 0 w 27"/>
                <a:gd name="T27" fmla="*/ 0 h 32"/>
                <a:gd name="T28" fmla="*/ 0 w 27"/>
                <a:gd name="T29" fmla="*/ 0 h 32"/>
                <a:gd name="T30" fmla="*/ 0 w 27"/>
                <a:gd name="T31" fmla="*/ 0 h 32"/>
                <a:gd name="T32" fmla="*/ 0 w 27"/>
                <a:gd name="T33" fmla="*/ 0 h 32"/>
                <a:gd name="T34" fmla="*/ 0 w 27"/>
                <a:gd name="T35" fmla="*/ 0 h 32"/>
                <a:gd name="T36" fmla="*/ 0 w 27"/>
                <a:gd name="T37" fmla="*/ 0 h 32"/>
                <a:gd name="T38" fmla="*/ 0 w 27"/>
                <a:gd name="T39" fmla="*/ 0 h 32"/>
                <a:gd name="T40" fmla="*/ 0 w 27"/>
                <a:gd name="T41" fmla="*/ 0 h 32"/>
                <a:gd name="T42" fmla="*/ 0 w 27"/>
                <a:gd name="T43" fmla="*/ 0 h 32"/>
                <a:gd name="T44" fmla="*/ 0 w 27"/>
                <a:gd name="T45" fmla="*/ 0 h 32"/>
                <a:gd name="T46" fmla="*/ 0 w 27"/>
                <a:gd name="T47" fmla="*/ 0 h 32"/>
                <a:gd name="T48" fmla="*/ 0 w 27"/>
                <a:gd name="T49" fmla="*/ 0 h 32"/>
                <a:gd name="T50" fmla="*/ 0 w 27"/>
                <a:gd name="T51" fmla="*/ 0 h 32"/>
                <a:gd name="T52" fmla="*/ 0 w 27"/>
                <a:gd name="T53" fmla="*/ 0 h 32"/>
                <a:gd name="T54" fmla="*/ 0 w 27"/>
                <a:gd name="T55" fmla="*/ 0 h 32"/>
                <a:gd name="T56" fmla="*/ 0 w 27"/>
                <a:gd name="T57" fmla="*/ 0 h 32"/>
                <a:gd name="T58" fmla="*/ 0 w 27"/>
                <a:gd name="T59" fmla="*/ 0 h 32"/>
                <a:gd name="T60" fmla="*/ 0 w 27"/>
                <a:gd name="T61" fmla="*/ 0 h 32"/>
                <a:gd name="T62" fmla="*/ 0 w 27"/>
                <a:gd name="T63" fmla="*/ 0 h 32"/>
                <a:gd name="T64" fmla="*/ 0 w 27"/>
                <a:gd name="T65" fmla="*/ 0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32"/>
                <a:gd name="T101" fmla="*/ 27 w 27"/>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3" name="Freeform 247"/>
            <p:cNvSpPr>
              <a:spLocks/>
            </p:cNvSpPr>
            <p:nvPr/>
          </p:nvSpPr>
          <p:spPr bwMode="auto">
            <a:xfrm>
              <a:off x="1160" y="2658"/>
              <a:ext cx="3" cy="3"/>
            </a:xfrm>
            <a:custGeom>
              <a:avLst/>
              <a:gdLst>
                <a:gd name="T0" fmla="*/ 0 w 18"/>
                <a:gd name="T1" fmla="*/ 0 h 22"/>
                <a:gd name="T2" fmla="*/ 0 w 18"/>
                <a:gd name="T3" fmla="*/ 0 h 22"/>
                <a:gd name="T4" fmla="*/ 0 w 18"/>
                <a:gd name="T5" fmla="*/ 0 h 22"/>
                <a:gd name="T6" fmla="*/ 0 w 18"/>
                <a:gd name="T7" fmla="*/ 0 h 22"/>
                <a:gd name="T8" fmla="*/ 0 w 18"/>
                <a:gd name="T9" fmla="*/ 0 h 22"/>
                <a:gd name="T10" fmla="*/ 0 w 18"/>
                <a:gd name="T11" fmla="*/ 0 h 22"/>
                <a:gd name="T12" fmla="*/ 0 w 18"/>
                <a:gd name="T13" fmla="*/ 0 h 22"/>
                <a:gd name="T14" fmla="*/ 0 w 18"/>
                <a:gd name="T15" fmla="*/ 0 h 22"/>
                <a:gd name="T16" fmla="*/ 0 w 18"/>
                <a:gd name="T17" fmla="*/ 0 h 22"/>
                <a:gd name="T18" fmla="*/ 0 w 18"/>
                <a:gd name="T19" fmla="*/ 0 h 22"/>
                <a:gd name="T20" fmla="*/ 0 w 18"/>
                <a:gd name="T21" fmla="*/ 0 h 22"/>
                <a:gd name="T22" fmla="*/ 0 w 18"/>
                <a:gd name="T23" fmla="*/ 0 h 22"/>
                <a:gd name="T24" fmla="*/ 0 w 18"/>
                <a:gd name="T25" fmla="*/ 0 h 22"/>
                <a:gd name="T26" fmla="*/ 0 w 18"/>
                <a:gd name="T27" fmla="*/ 0 h 22"/>
                <a:gd name="T28" fmla="*/ 0 w 18"/>
                <a:gd name="T29" fmla="*/ 0 h 22"/>
                <a:gd name="T30" fmla="*/ 0 w 18"/>
                <a:gd name="T31" fmla="*/ 0 h 22"/>
                <a:gd name="T32" fmla="*/ 0 w 18"/>
                <a:gd name="T33" fmla="*/ 0 h 22"/>
                <a:gd name="T34" fmla="*/ 0 w 18"/>
                <a:gd name="T35" fmla="*/ 0 h 22"/>
                <a:gd name="T36" fmla="*/ 0 w 18"/>
                <a:gd name="T37" fmla="*/ 0 h 22"/>
                <a:gd name="T38" fmla="*/ 0 w 18"/>
                <a:gd name="T39" fmla="*/ 0 h 22"/>
                <a:gd name="T40" fmla="*/ 0 w 18"/>
                <a:gd name="T41" fmla="*/ 0 h 22"/>
                <a:gd name="T42" fmla="*/ 0 w 18"/>
                <a:gd name="T43" fmla="*/ 0 h 22"/>
                <a:gd name="T44" fmla="*/ 0 w 18"/>
                <a:gd name="T45" fmla="*/ 0 h 22"/>
                <a:gd name="T46" fmla="*/ 0 w 18"/>
                <a:gd name="T47" fmla="*/ 0 h 22"/>
                <a:gd name="T48" fmla="*/ 0 w 18"/>
                <a:gd name="T49" fmla="*/ 0 h 22"/>
                <a:gd name="T50" fmla="*/ 0 w 18"/>
                <a:gd name="T51" fmla="*/ 0 h 22"/>
                <a:gd name="T52" fmla="*/ 0 w 18"/>
                <a:gd name="T53" fmla="*/ 0 h 22"/>
                <a:gd name="T54" fmla="*/ 0 w 18"/>
                <a:gd name="T55" fmla="*/ 0 h 22"/>
                <a:gd name="T56" fmla="*/ 0 w 18"/>
                <a:gd name="T57" fmla="*/ 0 h 22"/>
                <a:gd name="T58" fmla="*/ 0 w 18"/>
                <a:gd name="T59" fmla="*/ 0 h 22"/>
                <a:gd name="T60" fmla="*/ 0 w 18"/>
                <a:gd name="T61" fmla="*/ 0 h 22"/>
                <a:gd name="T62" fmla="*/ 0 w 18"/>
                <a:gd name="T63" fmla="*/ 0 h 22"/>
                <a:gd name="T64" fmla="*/ 0 w 18"/>
                <a:gd name="T65" fmla="*/ 0 h 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
                <a:gd name="T100" fmla="*/ 0 h 22"/>
                <a:gd name="T101" fmla="*/ 18 w 18"/>
                <a:gd name="T102" fmla="*/ 22 h 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4" name="Freeform 248"/>
            <p:cNvSpPr>
              <a:spLocks/>
            </p:cNvSpPr>
            <p:nvPr/>
          </p:nvSpPr>
          <p:spPr bwMode="auto">
            <a:xfrm>
              <a:off x="1161" y="2658"/>
              <a:ext cx="2" cy="2"/>
            </a:xfrm>
            <a:custGeom>
              <a:avLst/>
              <a:gdLst>
                <a:gd name="T0" fmla="*/ 0 w 9"/>
                <a:gd name="T1" fmla="*/ 0 h 11"/>
                <a:gd name="T2" fmla="*/ 0 w 9"/>
                <a:gd name="T3" fmla="*/ 0 h 11"/>
                <a:gd name="T4" fmla="*/ 0 w 9"/>
                <a:gd name="T5" fmla="*/ 0 h 11"/>
                <a:gd name="T6" fmla="*/ 0 w 9"/>
                <a:gd name="T7" fmla="*/ 0 h 11"/>
                <a:gd name="T8" fmla="*/ 0 w 9"/>
                <a:gd name="T9" fmla="*/ 0 h 11"/>
                <a:gd name="T10" fmla="*/ 0 w 9"/>
                <a:gd name="T11" fmla="*/ 0 h 11"/>
                <a:gd name="T12" fmla="*/ 0 w 9"/>
                <a:gd name="T13" fmla="*/ 0 h 11"/>
                <a:gd name="T14" fmla="*/ 0 w 9"/>
                <a:gd name="T15" fmla="*/ 0 h 11"/>
                <a:gd name="T16" fmla="*/ 0 w 9"/>
                <a:gd name="T17" fmla="*/ 0 h 11"/>
                <a:gd name="T18" fmla="*/ 0 w 9"/>
                <a:gd name="T19" fmla="*/ 0 h 11"/>
                <a:gd name="T20" fmla="*/ 0 w 9"/>
                <a:gd name="T21" fmla="*/ 0 h 11"/>
                <a:gd name="T22" fmla="*/ 0 w 9"/>
                <a:gd name="T23" fmla="*/ 0 h 11"/>
                <a:gd name="T24" fmla="*/ 0 w 9"/>
                <a:gd name="T25" fmla="*/ 0 h 11"/>
                <a:gd name="T26" fmla="*/ 0 w 9"/>
                <a:gd name="T27" fmla="*/ 0 h 11"/>
                <a:gd name="T28" fmla="*/ 0 w 9"/>
                <a:gd name="T29" fmla="*/ 0 h 11"/>
                <a:gd name="T30" fmla="*/ 0 w 9"/>
                <a:gd name="T31" fmla="*/ 0 h 11"/>
                <a:gd name="T32" fmla="*/ 0 w 9"/>
                <a:gd name="T33" fmla="*/ 0 h 11"/>
                <a:gd name="T34" fmla="*/ 0 w 9"/>
                <a:gd name="T35" fmla="*/ 0 h 11"/>
                <a:gd name="T36" fmla="*/ 0 w 9"/>
                <a:gd name="T37" fmla="*/ 0 h 11"/>
                <a:gd name="T38" fmla="*/ 0 w 9"/>
                <a:gd name="T39" fmla="*/ 0 h 11"/>
                <a:gd name="T40" fmla="*/ 0 w 9"/>
                <a:gd name="T41" fmla="*/ 0 h 11"/>
                <a:gd name="T42" fmla="*/ 0 w 9"/>
                <a:gd name="T43" fmla="*/ 0 h 11"/>
                <a:gd name="T44" fmla="*/ 0 w 9"/>
                <a:gd name="T45" fmla="*/ 0 h 11"/>
                <a:gd name="T46" fmla="*/ 0 w 9"/>
                <a:gd name="T47" fmla="*/ 0 h 11"/>
                <a:gd name="T48" fmla="*/ 0 w 9"/>
                <a:gd name="T49" fmla="*/ 0 h 11"/>
                <a:gd name="T50" fmla="*/ 0 w 9"/>
                <a:gd name="T51" fmla="*/ 0 h 11"/>
                <a:gd name="T52" fmla="*/ 0 w 9"/>
                <a:gd name="T53" fmla="*/ 0 h 11"/>
                <a:gd name="T54" fmla="*/ 0 w 9"/>
                <a:gd name="T55" fmla="*/ 0 h 11"/>
                <a:gd name="T56" fmla="*/ 0 w 9"/>
                <a:gd name="T57" fmla="*/ 0 h 11"/>
                <a:gd name="T58" fmla="*/ 0 w 9"/>
                <a:gd name="T59" fmla="*/ 0 h 11"/>
                <a:gd name="T60" fmla="*/ 0 w 9"/>
                <a:gd name="T61" fmla="*/ 0 h 11"/>
                <a:gd name="T62" fmla="*/ 0 w 9"/>
                <a:gd name="T63" fmla="*/ 0 h 11"/>
                <a:gd name="T64" fmla="*/ 0 w 9"/>
                <a:gd name="T65" fmla="*/ 0 h 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
                <a:gd name="T100" fmla="*/ 0 h 11"/>
                <a:gd name="T101" fmla="*/ 9 w 9"/>
                <a:gd name="T102" fmla="*/ 11 h 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1" y="2"/>
                  </a:lnTo>
                  <a:lnTo>
                    <a:pt x="0" y="2"/>
                  </a:lnTo>
                  <a:lnTo>
                    <a:pt x="0" y="3"/>
                  </a:lnTo>
                  <a:lnTo>
                    <a:pt x="0" y="5"/>
                  </a:lnTo>
                  <a:lnTo>
                    <a:pt x="0" y="6"/>
                  </a:lnTo>
                  <a:lnTo>
                    <a:pt x="0" y="7"/>
                  </a:lnTo>
                  <a:lnTo>
                    <a:pt x="0" y="8"/>
                  </a:lnTo>
                  <a:lnTo>
                    <a:pt x="1" y="9"/>
                  </a:lnTo>
                  <a:lnTo>
                    <a:pt x="2" y="11"/>
                  </a:lnTo>
                  <a:lnTo>
                    <a:pt x="3" y="11"/>
                  </a:lnTo>
                  <a:lnTo>
                    <a:pt x="4" y="11"/>
                  </a:lnTo>
                  <a:lnTo>
                    <a:pt x="5" y="11"/>
                  </a:lnTo>
                  <a:lnTo>
                    <a:pt x="6" y="11"/>
                  </a:lnTo>
                  <a:lnTo>
                    <a:pt x="7" y="11"/>
                  </a:lnTo>
                  <a:lnTo>
                    <a:pt x="7" y="9"/>
                  </a:lnTo>
                  <a:lnTo>
                    <a:pt x="8" y="8"/>
                  </a:lnTo>
                  <a:lnTo>
                    <a:pt x="9" y="7"/>
                  </a:lnTo>
                  <a:lnTo>
                    <a:pt x="9" y="6"/>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5" name="Freeform 249"/>
            <p:cNvSpPr>
              <a:spLocks/>
            </p:cNvSpPr>
            <p:nvPr/>
          </p:nvSpPr>
          <p:spPr bwMode="auto">
            <a:xfrm>
              <a:off x="1043" y="2596"/>
              <a:ext cx="44" cy="47"/>
            </a:xfrm>
            <a:custGeom>
              <a:avLst/>
              <a:gdLst>
                <a:gd name="T0" fmla="*/ 0 w 220"/>
                <a:gd name="T1" fmla="*/ 0 h 284"/>
                <a:gd name="T2" fmla="*/ 0 w 220"/>
                <a:gd name="T3" fmla="*/ 0 h 284"/>
                <a:gd name="T4" fmla="*/ 0 w 220"/>
                <a:gd name="T5" fmla="*/ 0 h 284"/>
                <a:gd name="T6" fmla="*/ 0 w 220"/>
                <a:gd name="T7" fmla="*/ 0 h 284"/>
                <a:gd name="T8" fmla="*/ 0 w 220"/>
                <a:gd name="T9" fmla="*/ 0 h 284"/>
                <a:gd name="T10" fmla="*/ 0 w 220"/>
                <a:gd name="T11" fmla="*/ 0 h 284"/>
                <a:gd name="T12" fmla="*/ 0 60000 65536"/>
                <a:gd name="T13" fmla="*/ 0 60000 65536"/>
                <a:gd name="T14" fmla="*/ 0 60000 65536"/>
                <a:gd name="T15" fmla="*/ 0 60000 65536"/>
                <a:gd name="T16" fmla="*/ 0 60000 65536"/>
                <a:gd name="T17" fmla="*/ 0 60000 65536"/>
                <a:gd name="T18" fmla="*/ 0 w 220"/>
                <a:gd name="T19" fmla="*/ 0 h 284"/>
                <a:gd name="T20" fmla="*/ 220 w 220"/>
                <a:gd name="T21" fmla="*/ 284 h 284"/>
              </a:gdLst>
              <a:ahLst/>
              <a:cxnLst>
                <a:cxn ang="T12">
                  <a:pos x="T0" y="T1"/>
                </a:cxn>
                <a:cxn ang="T13">
                  <a:pos x="T2" y="T3"/>
                </a:cxn>
                <a:cxn ang="T14">
                  <a:pos x="T4" y="T5"/>
                </a:cxn>
                <a:cxn ang="T15">
                  <a:pos x="T6" y="T7"/>
                </a:cxn>
                <a:cxn ang="T16">
                  <a:pos x="T8" y="T9"/>
                </a:cxn>
                <a:cxn ang="T17">
                  <a:pos x="T10" y="T11"/>
                </a:cxn>
              </a:cxnLst>
              <a:rect l="T18" t="T19" r="T20" b="T21"/>
              <a:pathLst>
                <a:path w="220" h="284">
                  <a:moveTo>
                    <a:pt x="185" y="0"/>
                  </a:moveTo>
                  <a:lnTo>
                    <a:pt x="0" y="48"/>
                  </a:lnTo>
                  <a:lnTo>
                    <a:pt x="58" y="260"/>
                  </a:lnTo>
                  <a:lnTo>
                    <a:pt x="94" y="284"/>
                  </a:lnTo>
                  <a:lnTo>
                    <a:pt x="220" y="23"/>
                  </a:lnTo>
                  <a:lnTo>
                    <a:pt x="185" y="0"/>
                  </a:lnTo>
                  <a:close/>
                </a:path>
              </a:pathLst>
            </a:custGeom>
            <a:solidFill>
              <a:srgbClr val="C2C2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6" name="Freeform 250"/>
            <p:cNvSpPr>
              <a:spLocks/>
            </p:cNvSpPr>
            <p:nvPr/>
          </p:nvSpPr>
          <p:spPr bwMode="auto">
            <a:xfrm>
              <a:off x="1043" y="2596"/>
              <a:ext cx="44" cy="26"/>
            </a:xfrm>
            <a:custGeom>
              <a:avLst/>
              <a:gdLst>
                <a:gd name="T0" fmla="*/ 0 w 222"/>
                <a:gd name="T1" fmla="*/ 0 h 157"/>
                <a:gd name="T2" fmla="*/ 0 w 222"/>
                <a:gd name="T3" fmla="*/ 0 h 157"/>
                <a:gd name="T4" fmla="*/ 0 w 222"/>
                <a:gd name="T5" fmla="*/ 0 h 157"/>
                <a:gd name="T6" fmla="*/ 0 w 222"/>
                <a:gd name="T7" fmla="*/ 0 h 157"/>
                <a:gd name="T8" fmla="*/ 0 w 222"/>
                <a:gd name="T9" fmla="*/ 0 h 157"/>
                <a:gd name="T10" fmla="*/ 0 60000 65536"/>
                <a:gd name="T11" fmla="*/ 0 60000 65536"/>
                <a:gd name="T12" fmla="*/ 0 60000 65536"/>
                <a:gd name="T13" fmla="*/ 0 60000 65536"/>
                <a:gd name="T14" fmla="*/ 0 60000 65536"/>
                <a:gd name="T15" fmla="*/ 0 w 222"/>
                <a:gd name="T16" fmla="*/ 0 h 157"/>
                <a:gd name="T17" fmla="*/ 222 w 222"/>
                <a:gd name="T18" fmla="*/ 157 h 157"/>
              </a:gdLst>
              <a:ahLst/>
              <a:cxnLst>
                <a:cxn ang="T10">
                  <a:pos x="T0" y="T1"/>
                </a:cxn>
                <a:cxn ang="T11">
                  <a:pos x="T2" y="T3"/>
                </a:cxn>
                <a:cxn ang="T12">
                  <a:pos x="T4" y="T5"/>
                </a:cxn>
                <a:cxn ang="T13">
                  <a:pos x="T6" y="T7"/>
                </a:cxn>
                <a:cxn ang="T14">
                  <a:pos x="T8" y="T9"/>
                </a:cxn>
              </a:cxnLst>
              <a:rect l="T15" t="T16" r="T17" b="T18"/>
              <a:pathLst>
                <a:path w="222" h="157">
                  <a:moveTo>
                    <a:pt x="186" y="0"/>
                  </a:moveTo>
                  <a:lnTo>
                    <a:pt x="0" y="48"/>
                  </a:lnTo>
                  <a:lnTo>
                    <a:pt x="157" y="157"/>
                  </a:lnTo>
                  <a:lnTo>
                    <a:pt x="222" y="24"/>
                  </a:lnTo>
                  <a:lnTo>
                    <a:pt x="186" y="0"/>
                  </a:lnTo>
                  <a:close/>
                </a:path>
              </a:pathLst>
            </a:custGeom>
            <a:solidFill>
              <a:srgbClr val="EBEC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7" name="Freeform 251"/>
            <p:cNvSpPr>
              <a:spLocks/>
            </p:cNvSpPr>
            <p:nvPr/>
          </p:nvSpPr>
          <p:spPr bwMode="auto">
            <a:xfrm>
              <a:off x="1043" y="2601"/>
              <a:ext cx="13" cy="15"/>
            </a:xfrm>
            <a:custGeom>
              <a:avLst/>
              <a:gdLst>
                <a:gd name="T0" fmla="*/ 0 w 63"/>
                <a:gd name="T1" fmla="*/ 0 h 89"/>
                <a:gd name="T2" fmla="*/ 0 w 63"/>
                <a:gd name="T3" fmla="*/ 0 h 89"/>
                <a:gd name="T4" fmla="*/ 0 w 63"/>
                <a:gd name="T5" fmla="*/ 0 h 89"/>
                <a:gd name="T6" fmla="*/ 0 w 63"/>
                <a:gd name="T7" fmla="*/ 0 h 89"/>
                <a:gd name="T8" fmla="*/ 0 60000 65536"/>
                <a:gd name="T9" fmla="*/ 0 60000 65536"/>
                <a:gd name="T10" fmla="*/ 0 60000 65536"/>
                <a:gd name="T11" fmla="*/ 0 60000 65536"/>
                <a:gd name="T12" fmla="*/ 0 w 63"/>
                <a:gd name="T13" fmla="*/ 0 h 89"/>
                <a:gd name="T14" fmla="*/ 63 w 63"/>
                <a:gd name="T15" fmla="*/ 89 h 89"/>
              </a:gdLst>
              <a:ahLst/>
              <a:cxnLst>
                <a:cxn ang="T8">
                  <a:pos x="T0" y="T1"/>
                </a:cxn>
                <a:cxn ang="T9">
                  <a:pos x="T2" y="T3"/>
                </a:cxn>
                <a:cxn ang="T10">
                  <a:pos x="T4" y="T5"/>
                </a:cxn>
                <a:cxn ang="T11">
                  <a:pos x="T6" y="T7"/>
                </a:cxn>
              </a:cxnLst>
              <a:rect l="T12" t="T13" r="T14" b="T15"/>
              <a:pathLst>
                <a:path w="63" h="89">
                  <a:moveTo>
                    <a:pt x="63" y="0"/>
                  </a:moveTo>
                  <a:lnTo>
                    <a:pt x="0" y="16"/>
                  </a:lnTo>
                  <a:lnTo>
                    <a:pt x="20" y="89"/>
                  </a:lnTo>
                  <a:lnTo>
                    <a:pt x="63" y="0"/>
                  </a:lnTo>
                  <a:close/>
                </a:path>
              </a:pathLst>
            </a:custGeom>
            <a:solidFill>
              <a:srgbClr val="A9A9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8" name="Freeform 252"/>
            <p:cNvSpPr>
              <a:spLocks/>
            </p:cNvSpPr>
            <p:nvPr/>
          </p:nvSpPr>
          <p:spPr bwMode="auto">
            <a:xfrm>
              <a:off x="1043" y="2601"/>
              <a:ext cx="13" cy="8"/>
            </a:xfrm>
            <a:custGeom>
              <a:avLst/>
              <a:gdLst>
                <a:gd name="T0" fmla="*/ 0 w 63"/>
                <a:gd name="T1" fmla="*/ 0 h 46"/>
                <a:gd name="T2" fmla="*/ 0 w 63"/>
                <a:gd name="T3" fmla="*/ 0 h 46"/>
                <a:gd name="T4" fmla="*/ 0 w 63"/>
                <a:gd name="T5" fmla="*/ 0 h 46"/>
                <a:gd name="T6" fmla="*/ 0 w 63"/>
                <a:gd name="T7" fmla="*/ 0 h 46"/>
                <a:gd name="T8" fmla="*/ 0 60000 65536"/>
                <a:gd name="T9" fmla="*/ 0 60000 65536"/>
                <a:gd name="T10" fmla="*/ 0 60000 65536"/>
                <a:gd name="T11" fmla="*/ 0 60000 65536"/>
                <a:gd name="T12" fmla="*/ 0 w 63"/>
                <a:gd name="T13" fmla="*/ 0 h 46"/>
                <a:gd name="T14" fmla="*/ 63 w 63"/>
                <a:gd name="T15" fmla="*/ 46 h 46"/>
              </a:gdLst>
              <a:ahLst/>
              <a:cxnLst>
                <a:cxn ang="T8">
                  <a:pos x="T0" y="T1"/>
                </a:cxn>
                <a:cxn ang="T9">
                  <a:pos x="T2" y="T3"/>
                </a:cxn>
                <a:cxn ang="T10">
                  <a:pos x="T4" y="T5"/>
                </a:cxn>
                <a:cxn ang="T11">
                  <a:pos x="T6" y="T7"/>
                </a:cxn>
              </a:cxnLst>
              <a:rect l="T12" t="T13" r="T14" b="T15"/>
              <a:pathLst>
                <a:path w="63" h="46">
                  <a:moveTo>
                    <a:pt x="63" y="0"/>
                  </a:moveTo>
                  <a:lnTo>
                    <a:pt x="0" y="16"/>
                  </a:lnTo>
                  <a:lnTo>
                    <a:pt x="41" y="46"/>
                  </a:lnTo>
                  <a:lnTo>
                    <a:pt x="63" y="0"/>
                  </a:lnTo>
                  <a:close/>
                </a:path>
              </a:pathLst>
            </a:custGeom>
            <a:solidFill>
              <a:srgbClr val="DE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99" name="Freeform 253"/>
            <p:cNvSpPr>
              <a:spLocks/>
            </p:cNvSpPr>
            <p:nvPr/>
          </p:nvSpPr>
          <p:spPr bwMode="auto">
            <a:xfrm>
              <a:off x="1078" y="2596"/>
              <a:ext cx="93" cy="63"/>
            </a:xfrm>
            <a:custGeom>
              <a:avLst/>
              <a:gdLst>
                <a:gd name="T0" fmla="*/ 0 w 463"/>
                <a:gd name="T1" fmla="*/ 0 h 376"/>
                <a:gd name="T2" fmla="*/ 0 w 463"/>
                <a:gd name="T3" fmla="*/ 0 h 376"/>
                <a:gd name="T4" fmla="*/ 0 w 463"/>
                <a:gd name="T5" fmla="*/ 0 h 376"/>
                <a:gd name="T6" fmla="*/ 0 w 463"/>
                <a:gd name="T7" fmla="*/ 0 h 376"/>
                <a:gd name="T8" fmla="*/ 0 w 463"/>
                <a:gd name="T9" fmla="*/ 0 h 376"/>
                <a:gd name="T10" fmla="*/ 0 60000 65536"/>
                <a:gd name="T11" fmla="*/ 0 60000 65536"/>
                <a:gd name="T12" fmla="*/ 0 60000 65536"/>
                <a:gd name="T13" fmla="*/ 0 60000 65536"/>
                <a:gd name="T14" fmla="*/ 0 60000 65536"/>
                <a:gd name="T15" fmla="*/ 0 w 463"/>
                <a:gd name="T16" fmla="*/ 0 h 376"/>
                <a:gd name="T17" fmla="*/ 463 w 463"/>
                <a:gd name="T18" fmla="*/ 376 h 376"/>
              </a:gdLst>
              <a:ahLst/>
              <a:cxnLst>
                <a:cxn ang="T10">
                  <a:pos x="T0" y="T1"/>
                </a:cxn>
                <a:cxn ang="T11">
                  <a:pos x="T2" y="T3"/>
                </a:cxn>
                <a:cxn ang="T12">
                  <a:pos x="T4" y="T5"/>
                </a:cxn>
                <a:cxn ang="T13">
                  <a:pos x="T6" y="T7"/>
                </a:cxn>
                <a:cxn ang="T14">
                  <a:pos x="T8" y="T9"/>
                </a:cxn>
              </a:cxnLst>
              <a:rect l="T15" t="T16" r="T17" b="T18"/>
              <a:pathLst>
                <a:path w="463" h="376">
                  <a:moveTo>
                    <a:pt x="8" y="0"/>
                  </a:moveTo>
                  <a:lnTo>
                    <a:pt x="0" y="79"/>
                  </a:lnTo>
                  <a:lnTo>
                    <a:pt x="432" y="376"/>
                  </a:lnTo>
                  <a:lnTo>
                    <a:pt x="463" y="311"/>
                  </a:lnTo>
                  <a:lnTo>
                    <a:pt x="8" y="0"/>
                  </a:lnTo>
                  <a:close/>
                </a:path>
              </a:pathLst>
            </a:custGeom>
            <a:solidFill>
              <a:srgbClr val="B5DC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700" name="Freeform 254"/>
            <p:cNvSpPr>
              <a:spLocks/>
            </p:cNvSpPr>
            <p:nvPr/>
          </p:nvSpPr>
          <p:spPr bwMode="auto">
            <a:xfrm>
              <a:off x="1065" y="2609"/>
              <a:ext cx="100" cy="72"/>
            </a:xfrm>
            <a:custGeom>
              <a:avLst/>
              <a:gdLst>
                <a:gd name="T0" fmla="*/ 0 w 501"/>
                <a:gd name="T1" fmla="*/ 0 h 430"/>
                <a:gd name="T2" fmla="*/ 0 w 501"/>
                <a:gd name="T3" fmla="*/ 0 h 430"/>
                <a:gd name="T4" fmla="*/ 0 w 501"/>
                <a:gd name="T5" fmla="*/ 0 h 430"/>
                <a:gd name="T6" fmla="*/ 0 w 501"/>
                <a:gd name="T7" fmla="*/ 0 h 430"/>
                <a:gd name="T8" fmla="*/ 0 w 501"/>
                <a:gd name="T9" fmla="*/ 0 h 430"/>
                <a:gd name="T10" fmla="*/ 0 w 501"/>
                <a:gd name="T11" fmla="*/ 0 h 430"/>
                <a:gd name="T12" fmla="*/ 0 60000 65536"/>
                <a:gd name="T13" fmla="*/ 0 60000 65536"/>
                <a:gd name="T14" fmla="*/ 0 60000 65536"/>
                <a:gd name="T15" fmla="*/ 0 60000 65536"/>
                <a:gd name="T16" fmla="*/ 0 60000 65536"/>
                <a:gd name="T17" fmla="*/ 0 60000 65536"/>
                <a:gd name="T18" fmla="*/ 0 w 501"/>
                <a:gd name="T19" fmla="*/ 0 h 430"/>
                <a:gd name="T20" fmla="*/ 501 w 501"/>
                <a:gd name="T21" fmla="*/ 430 h 430"/>
              </a:gdLst>
              <a:ahLst/>
              <a:cxnLst>
                <a:cxn ang="T12">
                  <a:pos x="T0" y="T1"/>
                </a:cxn>
                <a:cxn ang="T13">
                  <a:pos x="T2" y="T3"/>
                </a:cxn>
                <a:cxn ang="T14">
                  <a:pos x="T4" y="T5"/>
                </a:cxn>
                <a:cxn ang="T15">
                  <a:pos x="T6" y="T7"/>
                </a:cxn>
                <a:cxn ang="T16">
                  <a:pos x="T8" y="T9"/>
                </a:cxn>
                <a:cxn ang="T17">
                  <a:pos x="T10" y="T11"/>
                </a:cxn>
              </a:cxnLst>
              <a:rect l="T18" t="T19" r="T20" b="T21"/>
              <a:pathLst>
                <a:path w="501" h="430">
                  <a:moveTo>
                    <a:pt x="69" y="0"/>
                  </a:moveTo>
                  <a:lnTo>
                    <a:pt x="14" y="52"/>
                  </a:lnTo>
                  <a:lnTo>
                    <a:pt x="0" y="131"/>
                  </a:lnTo>
                  <a:lnTo>
                    <a:pt x="436" y="430"/>
                  </a:lnTo>
                  <a:lnTo>
                    <a:pt x="501" y="297"/>
                  </a:lnTo>
                  <a:lnTo>
                    <a:pt x="69" y="0"/>
                  </a:lnTo>
                  <a:close/>
                </a:path>
              </a:pathLst>
            </a:custGeom>
            <a:solidFill>
              <a:srgbClr val="8DC6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701" name="Freeform 255"/>
            <p:cNvSpPr>
              <a:spLocks/>
            </p:cNvSpPr>
            <p:nvPr/>
          </p:nvSpPr>
          <p:spPr bwMode="auto">
            <a:xfrm>
              <a:off x="1055" y="2630"/>
              <a:ext cx="97" cy="61"/>
            </a:xfrm>
            <a:custGeom>
              <a:avLst/>
              <a:gdLst>
                <a:gd name="T0" fmla="*/ 0 w 487"/>
                <a:gd name="T1" fmla="*/ 0 h 367"/>
                <a:gd name="T2" fmla="*/ 0 w 487"/>
                <a:gd name="T3" fmla="*/ 0 h 367"/>
                <a:gd name="T4" fmla="*/ 0 w 487"/>
                <a:gd name="T5" fmla="*/ 0 h 367"/>
                <a:gd name="T6" fmla="*/ 0 w 487"/>
                <a:gd name="T7" fmla="*/ 0 h 367"/>
                <a:gd name="T8" fmla="*/ 0 w 487"/>
                <a:gd name="T9" fmla="*/ 0 h 367"/>
                <a:gd name="T10" fmla="*/ 0 60000 65536"/>
                <a:gd name="T11" fmla="*/ 0 60000 65536"/>
                <a:gd name="T12" fmla="*/ 0 60000 65536"/>
                <a:gd name="T13" fmla="*/ 0 60000 65536"/>
                <a:gd name="T14" fmla="*/ 0 60000 65536"/>
                <a:gd name="T15" fmla="*/ 0 w 487"/>
                <a:gd name="T16" fmla="*/ 0 h 367"/>
                <a:gd name="T17" fmla="*/ 487 w 487"/>
                <a:gd name="T18" fmla="*/ 367 h 367"/>
              </a:gdLst>
              <a:ahLst/>
              <a:cxnLst>
                <a:cxn ang="T10">
                  <a:pos x="T0" y="T1"/>
                </a:cxn>
                <a:cxn ang="T11">
                  <a:pos x="T2" y="T3"/>
                </a:cxn>
                <a:cxn ang="T12">
                  <a:pos x="T4" y="T5"/>
                </a:cxn>
                <a:cxn ang="T13">
                  <a:pos x="T6" y="T7"/>
                </a:cxn>
                <a:cxn ang="T14">
                  <a:pos x="T8" y="T9"/>
                </a:cxn>
              </a:cxnLst>
              <a:rect l="T15" t="T16" r="T17" b="T18"/>
              <a:pathLst>
                <a:path w="487" h="367">
                  <a:moveTo>
                    <a:pt x="51" y="0"/>
                  </a:moveTo>
                  <a:lnTo>
                    <a:pt x="0" y="55"/>
                  </a:lnTo>
                  <a:lnTo>
                    <a:pt x="455" y="367"/>
                  </a:lnTo>
                  <a:lnTo>
                    <a:pt x="487" y="301"/>
                  </a:lnTo>
                  <a:lnTo>
                    <a:pt x="51" y="0"/>
                  </a:lnTo>
                  <a:close/>
                </a:path>
              </a:pathLst>
            </a:custGeom>
            <a:solidFill>
              <a:srgbClr val="6EAE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702" name="Freeform 256"/>
            <p:cNvSpPr>
              <a:spLocks/>
            </p:cNvSpPr>
            <p:nvPr/>
          </p:nvSpPr>
          <p:spPr bwMode="auto">
            <a:xfrm>
              <a:off x="1143" y="2647"/>
              <a:ext cx="30" cy="45"/>
            </a:xfrm>
            <a:custGeom>
              <a:avLst/>
              <a:gdLst>
                <a:gd name="T0" fmla="*/ 0 w 147"/>
                <a:gd name="T1" fmla="*/ 0 h 276"/>
                <a:gd name="T2" fmla="*/ 0 w 147"/>
                <a:gd name="T3" fmla="*/ 0 h 276"/>
                <a:gd name="T4" fmla="*/ 0 w 147"/>
                <a:gd name="T5" fmla="*/ 0 h 276"/>
                <a:gd name="T6" fmla="*/ 0 w 147"/>
                <a:gd name="T7" fmla="*/ 0 h 276"/>
                <a:gd name="T8" fmla="*/ 0 w 147"/>
                <a:gd name="T9" fmla="*/ 0 h 276"/>
                <a:gd name="T10" fmla="*/ 0 60000 65536"/>
                <a:gd name="T11" fmla="*/ 0 60000 65536"/>
                <a:gd name="T12" fmla="*/ 0 60000 65536"/>
                <a:gd name="T13" fmla="*/ 0 60000 65536"/>
                <a:gd name="T14" fmla="*/ 0 60000 65536"/>
                <a:gd name="T15" fmla="*/ 0 w 147"/>
                <a:gd name="T16" fmla="*/ 0 h 276"/>
                <a:gd name="T17" fmla="*/ 147 w 147"/>
                <a:gd name="T18" fmla="*/ 276 h 276"/>
              </a:gdLst>
              <a:ahLst/>
              <a:cxnLst>
                <a:cxn ang="T10">
                  <a:pos x="T0" y="T1"/>
                </a:cxn>
                <a:cxn ang="T11">
                  <a:pos x="T2" y="T3"/>
                </a:cxn>
                <a:cxn ang="T12">
                  <a:pos x="T4" y="T5"/>
                </a:cxn>
                <a:cxn ang="T13">
                  <a:pos x="T6" y="T7"/>
                </a:cxn>
                <a:cxn ang="T14">
                  <a:pos x="T8" y="T9"/>
                </a:cxn>
              </a:cxnLst>
              <a:rect l="T15" t="T16" r="T17" b="T18"/>
              <a:pathLst>
                <a:path w="147" h="276">
                  <a:moveTo>
                    <a:pt x="127" y="0"/>
                  </a:moveTo>
                  <a:lnTo>
                    <a:pt x="147" y="14"/>
                  </a:lnTo>
                  <a:lnTo>
                    <a:pt x="20" y="276"/>
                  </a:lnTo>
                  <a:lnTo>
                    <a:pt x="0" y="263"/>
                  </a:lnTo>
                  <a:lnTo>
                    <a:pt x="127" y="0"/>
                  </a:lnTo>
                  <a:close/>
                </a:path>
              </a:pathLst>
            </a:custGeom>
            <a:solidFill>
              <a:srgbClr val="C2C1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703" name="Freeform 257"/>
            <p:cNvSpPr>
              <a:spLocks/>
            </p:cNvSpPr>
            <p:nvPr/>
          </p:nvSpPr>
          <p:spPr bwMode="auto">
            <a:xfrm>
              <a:off x="1150" y="2647"/>
              <a:ext cx="23" cy="34"/>
            </a:xfrm>
            <a:custGeom>
              <a:avLst/>
              <a:gdLst>
                <a:gd name="T0" fmla="*/ 0 w 114"/>
                <a:gd name="T1" fmla="*/ 0 h 209"/>
                <a:gd name="T2" fmla="*/ 0 w 114"/>
                <a:gd name="T3" fmla="*/ 0 h 209"/>
                <a:gd name="T4" fmla="*/ 0 w 114"/>
                <a:gd name="T5" fmla="*/ 0 h 209"/>
                <a:gd name="T6" fmla="*/ 0 w 114"/>
                <a:gd name="T7" fmla="*/ 0 h 209"/>
                <a:gd name="T8" fmla="*/ 0 w 114"/>
                <a:gd name="T9" fmla="*/ 0 h 209"/>
                <a:gd name="T10" fmla="*/ 0 60000 65536"/>
                <a:gd name="T11" fmla="*/ 0 60000 65536"/>
                <a:gd name="T12" fmla="*/ 0 60000 65536"/>
                <a:gd name="T13" fmla="*/ 0 60000 65536"/>
                <a:gd name="T14" fmla="*/ 0 60000 65536"/>
                <a:gd name="T15" fmla="*/ 0 w 114"/>
                <a:gd name="T16" fmla="*/ 0 h 209"/>
                <a:gd name="T17" fmla="*/ 114 w 114"/>
                <a:gd name="T18" fmla="*/ 209 h 209"/>
              </a:gdLst>
              <a:ahLst/>
              <a:cxnLst>
                <a:cxn ang="T10">
                  <a:pos x="T0" y="T1"/>
                </a:cxn>
                <a:cxn ang="T11">
                  <a:pos x="T2" y="T3"/>
                </a:cxn>
                <a:cxn ang="T12">
                  <a:pos x="T4" y="T5"/>
                </a:cxn>
                <a:cxn ang="T13">
                  <a:pos x="T6" y="T7"/>
                </a:cxn>
                <a:cxn ang="T14">
                  <a:pos x="T8" y="T9"/>
                </a:cxn>
              </a:cxnLst>
              <a:rect l="T15" t="T16" r="T17" b="T18"/>
              <a:pathLst>
                <a:path w="114" h="209">
                  <a:moveTo>
                    <a:pt x="94" y="0"/>
                  </a:moveTo>
                  <a:lnTo>
                    <a:pt x="114" y="14"/>
                  </a:lnTo>
                  <a:lnTo>
                    <a:pt x="20" y="209"/>
                  </a:lnTo>
                  <a:lnTo>
                    <a:pt x="0" y="195"/>
                  </a:lnTo>
                  <a:lnTo>
                    <a:pt x="94" y="0"/>
                  </a:lnTo>
                  <a:close/>
                </a:path>
              </a:pathLst>
            </a:custGeom>
            <a:solidFill>
              <a:srgbClr val="FDFC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704" name="Freeform 258"/>
            <p:cNvSpPr>
              <a:spLocks/>
            </p:cNvSpPr>
            <p:nvPr/>
          </p:nvSpPr>
          <p:spPr bwMode="auto">
            <a:xfrm>
              <a:off x="1162" y="2647"/>
              <a:ext cx="11" cy="13"/>
            </a:xfrm>
            <a:custGeom>
              <a:avLst/>
              <a:gdLst>
                <a:gd name="T0" fmla="*/ 0 w 51"/>
                <a:gd name="T1" fmla="*/ 0 h 78"/>
                <a:gd name="T2" fmla="*/ 0 w 51"/>
                <a:gd name="T3" fmla="*/ 0 h 78"/>
                <a:gd name="T4" fmla="*/ 0 w 51"/>
                <a:gd name="T5" fmla="*/ 0 h 78"/>
                <a:gd name="T6" fmla="*/ 0 w 51"/>
                <a:gd name="T7" fmla="*/ 0 h 78"/>
                <a:gd name="T8" fmla="*/ 0 w 51"/>
                <a:gd name="T9" fmla="*/ 0 h 78"/>
                <a:gd name="T10" fmla="*/ 0 60000 65536"/>
                <a:gd name="T11" fmla="*/ 0 60000 65536"/>
                <a:gd name="T12" fmla="*/ 0 60000 65536"/>
                <a:gd name="T13" fmla="*/ 0 60000 65536"/>
                <a:gd name="T14" fmla="*/ 0 60000 65536"/>
                <a:gd name="T15" fmla="*/ 0 w 51"/>
                <a:gd name="T16" fmla="*/ 0 h 78"/>
                <a:gd name="T17" fmla="*/ 51 w 51"/>
                <a:gd name="T18" fmla="*/ 78 h 78"/>
              </a:gdLst>
              <a:ahLst/>
              <a:cxnLst>
                <a:cxn ang="T10">
                  <a:pos x="T0" y="T1"/>
                </a:cxn>
                <a:cxn ang="T11">
                  <a:pos x="T2" y="T3"/>
                </a:cxn>
                <a:cxn ang="T12">
                  <a:pos x="T4" y="T5"/>
                </a:cxn>
                <a:cxn ang="T13">
                  <a:pos x="T6" y="T7"/>
                </a:cxn>
                <a:cxn ang="T14">
                  <a:pos x="T8" y="T9"/>
                </a:cxn>
              </a:cxnLst>
              <a:rect l="T15" t="T16" r="T17" b="T18"/>
              <a:pathLst>
                <a:path w="51" h="78">
                  <a:moveTo>
                    <a:pt x="31" y="0"/>
                  </a:moveTo>
                  <a:lnTo>
                    <a:pt x="51" y="14"/>
                  </a:lnTo>
                  <a:lnTo>
                    <a:pt x="21" y="78"/>
                  </a:lnTo>
                  <a:lnTo>
                    <a:pt x="0" y="65"/>
                  </a:lnTo>
                  <a:lnTo>
                    <a:pt x="31" y="0"/>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129" name="Line 268"/>
          <p:cNvSpPr>
            <a:spLocks noChangeShapeType="1"/>
          </p:cNvSpPr>
          <p:nvPr/>
        </p:nvSpPr>
        <p:spPr bwMode="auto">
          <a:xfrm flipV="1">
            <a:off x="2500313" y="5786438"/>
            <a:ext cx="4214812" cy="0"/>
          </a:xfrm>
          <a:prstGeom prst="line">
            <a:avLst/>
          </a:prstGeom>
          <a:ln>
            <a:headEnd/>
            <a:tailEnd type="oval" w="med" len="me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uk-UA"/>
          </a:p>
        </p:txBody>
      </p:sp>
      <p:grpSp>
        <p:nvGrpSpPr>
          <p:cNvPr id="18459" name="Group 259"/>
          <p:cNvGrpSpPr>
            <a:grpSpLocks/>
          </p:cNvGrpSpPr>
          <p:nvPr/>
        </p:nvGrpSpPr>
        <p:grpSpPr bwMode="auto">
          <a:xfrm rot="-4423226">
            <a:off x="2428875" y="5503863"/>
            <a:ext cx="349250" cy="260350"/>
            <a:chOff x="1043" y="2596"/>
            <a:chExt cx="142" cy="99"/>
          </a:xfrm>
        </p:grpSpPr>
        <p:sp>
          <p:nvSpPr>
            <p:cNvPr id="18601" name="Freeform 207"/>
            <p:cNvSpPr>
              <a:spLocks/>
            </p:cNvSpPr>
            <p:nvPr/>
          </p:nvSpPr>
          <p:spPr bwMode="auto">
            <a:xfrm>
              <a:off x="1149" y="2693"/>
              <a:ext cx="12" cy="2"/>
            </a:xfrm>
            <a:custGeom>
              <a:avLst/>
              <a:gdLst>
                <a:gd name="T0" fmla="*/ 0 w 63"/>
                <a:gd name="T1" fmla="*/ 0 h 14"/>
                <a:gd name="T2" fmla="*/ 0 w 63"/>
                <a:gd name="T3" fmla="*/ 0 h 14"/>
                <a:gd name="T4" fmla="*/ 0 w 63"/>
                <a:gd name="T5" fmla="*/ 0 h 14"/>
                <a:gd name="T6" fmla="*/ 0 w 63"/>
                <a:gd name="T7" fmla="*/ 0 h 14"/>
                <a:gd name="T8" fmla="*/ 0 w 63"/>
                <a:gd name="T9" fmla="*/ 0 h 14"/>
                <a:gd name="T10" fmla="*/ 0 w 63"/>
                <a:gd name="T11" fmla="*/ 0 h 14"/>
                <a:gd name="T12" fmla="*/ 0 w 63"/>
                <a:gd name="T13" fmla="*/ 0 h 14"/>
                <a:gd name="T14" fmla="*/ 0 w 63"/>
                <a:gd name="T15" fmla="*/ 0 h 14"/>
                <a:gd name="T16" fmla="*/ 0 w 63"/>
                <a:gd name="T17" fmla="*/ 0 h 14"/>
                <a:gd name="T18" fmla="*/ 0 w 63"/>
                <a:gd name="T19" fmla="*/ 0 h 14"/>
                <a:gd name="T20" fmla="*/ 0 w 63"/>
                <a:gd name="T21" fmla="*/ 0 h 14"/>
                <a:gd name="T22" fmla="*/ 0 w 63"/>
                <a:gd name="T23" fmla="*/ 0 h 14"/>
                <a:gd name="T24" fmla="*/ 0 w 63"/>
                <a:gd name="T25" fmla="*/ 0 h 14"/>
                <a:gd name="T26" fmla="*/ 0 w 63"/>
                <a:gd name="T27" fmla="*/ 0 h 14"/>
                <a:gd name="T28" fmla="*/ 0 w 63"/>
                <a:gd name="T29" fmla="*/ 0 h 14"/>
                <a:gd name="T30" fmla="*/ 0 w 63"/>
                <a:gd name="T31" fmla="*/ 0 h 14"/>
                <a:gd name="T32" fmla="*/ 0 w 6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4"/>
                <a:gd name="T53" fmla="*/ 63 w 6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2" name="Freeform 208"/>
            <p:cNvSpPr>
              <a:spLocks/>
            </p:cNvSpPr>
            <p:nvPr/>
          </p:nvSpPr>
          <p:spPr bwMode="auto">
            <a:xfrm>
              <a:off x="1143" y="2689"/>
              <a:ext cx="26" cy="6"/>
            </a:xfrm>
            <a:custGeom>
              <a:avLst/>
              <a:gdLst>
                <a:gd name="T0" fmla="*/ 0 w 129"/>
                <a:gd name="T1" fmla="*/ 0 h 38"/>
                <a:gd name="T2" fmla="*/ 0 w 129"/>
                <a:gd name="T3" fmla="*/ 0 h 38"/>
                <a:gd name="T4" fmla="*/ 0 w 129"/>
                <a:gd name="T5" fmla="*/ 0 h 38"/>
                <a:gd name="T6" fmla="*/ 0 w 129"/>
                <a:gd name="T7" fmla="*/ 0 h 38"/>
                <a:gd name="T8" fmla="*/ 0 w 129"/>
                <a:gd name="T9" fmla="*/ 0 h 38"/>
                <a:gd name="T10" fmla="*/ 0 w 129"/>
                <a:gd name="T11" fmla="*/ 0 h 38"/>
                <a:gd name="T12" fmla="*/ 0 w 129"/>
                <a:gd name="T13" fmla="*/ 0 h 38"/>
                <a:gd name="T14" fmla="*/ 0 w 129"/>
                <a:gd name="T15" fmla="*/ 0 h 38"/>
                <a:gd name="T16" fmla="*/ 0 w 129"/>
                <a:gd name="T17" fmla="*/ 0 h 38"/>
                <a:gd name="T18" fmla="*/ 0 w 129"/>
                <a:gd name="T19" fmla="*/ 0 h 38"/>
                <a:gd name="T20" fmla="*/ 0 w 129"/>
                <a:gd name="T21" fmla="*/ 0 h 38"/>
                <a:gd name="T22" fmla="*/ 0 w 129"/>
                <a:gd name="T23" fmla="*/ 0 h 38"/>
                <a:gd name="T24" fmla="*/ 0 w 129"/>
                <a:gd name="T25" fmla="*/ 0 h 38"/>
                <a:gd name="T26" fmla="*/ 0 w 129"/>
                <a:gd name="T27" fmla="*/ 0 h 38"/>
                <a:gd name="T28" fmla="*/ 0 w 129"/>
                <a:gd name="T29" fmla="*/ 0 h 38"/>
                <a:gd name="T30" fmla="*/ 0 w 129"/>
                <a:gd name="T31" fmla="*/ 0 h 38"/>
                <a:gd name="T32" fmla="*/ 0 w 129"/>
                <a:gd name="T33" fmla="*/ 0 h 38"/>
                <a:gd name="T34" fmla="*/ 0 w 129"/>
                <a:gd name="T35" fmla="*/ 0 h 38"/>
                <a:gd name="T36" fmla="*/ 0 w 129"/>
                <a:gd name="T37" fmla="*/ 0 h 38"/>
                <a:gd name="T38" fmla="*/ 0 w 129"/>
                <a:gd name="T39" fmla="*/ 0 h 38"/>
                <a:gd name="T40" fmla="*/ 0 w 129"/>
                <a:gd name="T41" fmla="*/ 0 h 38"/>
                <a:gd name="T42" fmla="*/ 0 w 129"/>
                <a:gd name="T43" fmla="*/ 0 h 38"/>
                <a:gd name="T44" fmla="*/ 0 w 129"/>
                <a:gd name="T45" fmla="*/ 0 h 38"/>
                <a:gd name="T46" fmla="*/ 0 w 129"/>
                <a:gd name="T47" fmla="*/ 0 h 38"/>
                <a:gd name="T48" fmla="*/ 0 w 129"/>
                <a:gd name="T49" fmla="*/ 0 h 38"/>
                <a:gd name="T50" fmla="*/ 0 w 129"/>
                <a:gd name="T51" fmla="*/ 0 h 38"/>
                <a:gd name="T52" fmla="*/ 0 w 129"/>
                <a:gd name="T53" fmla="*/ 0 h 38"/>
                <a:gd name="T54" fmla="*/ 0 w 129"/>
                <a:gd name="T55" fmla="*/ 0 h 38"/>
                <a:gd name="T56" fmla="*/ 0 w 129"/>
                <a:gd name="T57" fmla="*/ 0 h 38"/>
                <a:gd name="T58" fmla="*/ 0 w 129"/>
                <a:gd name="T59" fmla="*/ 0 h 38"/>
                <a:gd name="T60" fmla="*/ 0 w 129"/>
                <a:gd name="T61" fmla="*/ 0 h 38"/>
                <a:gd name="T62" fmla="*/ 0 w 129"/>
                <a:gd name="T63" fmla="*/ 0 h 38"/>
                <a:gd name="T64" fmla="*/ 0 w 129"/>
                <a:gd name="T65" fmla="*/ 0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38"/>
                <a:gd name="T101" fmla="*/ 129 w 129"/>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3" name="Freeform 209"/>
            <p:cNvSpPr>
              <a:spLocks/>
            </p:cNvSpPr>
            <p:nvPr/>
          </p:nvSpPr>
          <p:spPr bwMode="auto">
            <a:xfrm>
              <a:off x="1140" y="2685"/>
              <a:ext cx="33" cy="10"/>
            </a:xfrm>
            <a:custGeom>
              <a:avLst/>
              <a:gdLst>
                <a:gd name="T0" fmla="*/ 0 w 166"/>
                <a:gd name="T1" fmla="*/ 0 h 59"/>
                <a:gd name="T2" fmla="*/ 0 w 166"/>
                <a:gd name="T3" fmla="*/ 0 h 59"/>
                <a:gd name="T4" fmla="*/ 0 w 166"/>
                <a:gd name="T5" fmla="*/ 0 h 59"/>
                <a:gd name="T6" fmla="*/ 0 w 166"/>
                <a:gd name="T7" fmla="*/ 0 h 59"/>
                <a:gd name="T8" fmla="*/ 0 w 166"/>
                <a:gd name="T9" fmla="*/ 0 h 59"/>
                <a:gd name="T10" fmla="*/ 0 w 166"/>
                <a:gd name="T11" fmla="*/ 0 h 59"/>
                <a:gd name="T12" fmla="*/ 0 w 166"/>
                <a:gd name="T13" fmla="*/ 0 h 59"/>
                <a:gd name="T14" fmla="*/ 0 w 166"/>
                <a:gd name="T15" fmla="*/ 0 h 59"/>
                <a:gd name="T16" fmla="*/ 0 w 166"/>
                <a:gd name="T17" fmla="*/ 0 h 59"/>
                <a:gd name="T18" fmla="*/ 0 w 166"/>
                <a:gd name="T19" fmla="*/ 0 h 59"/>
                <a:gd name="T20" fmla="*/ 0 w 166"/>
                <a:gd name="T21" fmla="*/ 0 h 59"/>
                <a:gd name="T22" fmla="*/ 0 w 166"/>
                <a:gd name="T23" fmla="*/ 0 h 59"/>
                <a:gd name="T24" fmla="*/ 0 w 166"/>
                <a:gd name="T25" fmla="*/ 0 h 59"/>
                <a:gd name="T26" fmla="*/ 0 w 166"/>
                <a:gd name="T27" fmla="*/ 0 h 59"/>
                <a:gd name="T28" fmla="*/ 0 w 166"/>
                <a:gd name="T29" fmla="*/ 0 h 59"/>
                <a:gd name="T30" fmla="*/ 0 w 166"/>
                <a:gd name="T31" fmla="*/ 0 h 59"/>
                <a:gd name="T32" fmla="*/ 0 w 166"/>
                <a:gd name="T33" fmla="*/ 0 h 59"/>
                <a:gd name="T34" fmla="*/ 0 w 166"/>
                <a:gd name="T35" fmla="*/ 0 h 59"/>
                <a:gd name="T36" fmla="*/ 0 w 166"/>
                <a:gd name="T37" fmla="*/ 0 h 59"/>
                <a:gd name="T38" fmla="*/ 0 w 166"/>
                <a:gd name="T39" fmla="*/ 0 h 59"/>
                <a:gd name="T40" fmla="*/ 0 w 166"/>
                <a:gd name="T41" fmla="*/ 0 h 59"/>
                <a:gd name="T42" fmla="*/ 0 w 166"/>
                <a:gd name="T43" fmla="*/ 0 h 59"/>
                <a:gd name="T44" fmla="*/ 0 w 166"/>
                <a:gd name="T45" fmla="*/ 0 h 59"/>
                <a:gd name="T46" fmla="*/ 0 w 166"/>
                <a:gd name="T47" fmla="*/ 0 h 59"/>
                <a:gd name="T48" fmla="*/ 0 w 166"/>
                <a:gd name="T49" fmla="*/ 0 h 59"/>
                <a:gd name="T50" fmla="*/ 0 w 166"/>
                <a:gd name="T51" fmla="*/ 0 h 59"/>
                <a:gd name="T52" fmla="*/ 0 w 166"/>
                <a:gd name="T53" fmla="*/ 0 h 59"/>
                <a:gd name="T54" fmla="*/ 0 w 166"/>
                <a:gd name="T55" fmla="*/ 0 h 59"/>
                <a:gd name="T56" fmla="*/ 0 w 166"/>
                <a:gd name="T57" fmla="*/ 0 h 59"/>
                <a:gd name="T58" fmla="*/ 0 w 166"/>
                <a:gd name="T59" fmla="*/ 0 h 59"/>
                <a:gd name="T60" fmla="*/ 0 w 166"/>
                <a:gd name="T61" fmla="*/ 0 h 59"/>
                <a:gd name="T62" fmla="*/ 0 w 166"/>
                <a:gd name="T63" fmla="*/ 0 h 59"/>
                <a:gd name="T64" fmla="*/ 0 w 166"/>
                <a:gd name="T65" fmla="*/ 0 h 59"/>
                <a:gd name="T66" fmla="*/ 0 w 166"/>
                <a:gd name="T67" fmla="*/ 0 h 59"/>
                <a:gd name="T68" fmla="*/ 0 w 166"/>
                <a:gd name="T69" fmla="*/ 0 h 59"/>
                <a:gd name="T70" fmla="*/ 0 w 166"/>
                <a:gd name="T71" fmla="*/ 0 h 59"/>
                <a:gd name="T72" fmla="*/ 0 w 166"/>
                <a:gd name="T73" fmla="*/ 0 h 59"/>
                <a:gd name="T74" fmla="*/ 0 w 166"/>
                <a:gd name="T75" fmla="*/ 0 h 59"/>
                <a:gd name="T76" fmla="*/ 0 w 166"/>
                <a:gd name="T77" fmla="*/ 0 h 59"/>
                <a:gd name="T78" fmla="*/ 0 w 166"/>
                <a:gd name="T79" fmla="*/ 0 h 59"/>
                <a:gd name="T80" fmla="*/ 0 w 166"/>
                <a:gd name="T81" fmla="*/ 0 h 59"/>
                <a:gd name="T82" fmla="*/ 0 w 166"/>
                <a:gd name="T83" fmla="*/ 0 h 59"/>
                <a:gd name="T84" fmla="*/ 0 w 166"/>
                <a:gd name="T85" fmla="*/ 0 h 59"/>
                <a:gd name="T86" fmla="*/ 0 w 166"/>
                <a:gd name="T87" fmla="*/ 0 h 59"/>
                <a:gd name="T88" fmla="*/ 0 w 166"/>
                <a:gd name="T89" fmla="*/ 0 h 59"/>
                <a:gd name="T90" fmla="*/ 0 w 166"/>
                <a:gd name="T91" fmla="*/ 0 h 59"/>
                <a:gd name="T92" fmla="*/ 0 w 166"/>
                <a:gd name="T93" fmla="*/ 0 h 59"/>
                <a:gd name="T94" fmla="*/ 0 w 166"/>
                <a:gd name="T95" fmla="*/ 0 h 59"/>
                <a:gd name="T96" fmla="*/ 0 w 166"/>
                <a:gd name="T97" fmla="*/ 0 h 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6"/>
                <a:gd name="T148" fmla="*/ 0 h 59"/>
                <a:gd name="T149" fmla="*/ 166 w 166"/>
                <a:gd name="T150" fmla="*/ 59 h 5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4" name="Freeform 210"/>
            <p:cNvSpPr>
              <a:spLocks/>
            </p:cNvSpPr>
            <p:nvPr/>
          </p:nvSpPr>
          <p:spPr bwMode="auto">
            <a:xfrm>
              <a:off x="1138" y="2682"/>
              <a:ext cx="38" cy="12"/>
            </a:xfrm>
            <a:custGeom>
              <a:avLst/>
              <a:gdLst>
                <a:gd name="T0" fmla="*/ 0 w 191"/>
                <a:gd name="T1" fmla="*/ 0 h 72"/>
                <a:gd name="T2" fmla="*/ 0 w 191"/>
                <a:gd name="T3" fmla="*/ 0 h 72"/>
                <a:gd name="T4" fmla="*/ 0 w 191"/>
                <a:gd name="T5" fmla="*/ 0 h 72"/>
                <a:gd name="T6" fmla="*/ 0 w 191"/>
                <a:gd name="T7" fmla="*/ 0 h 72"/>
                <a:gd name="T8" fmla="*/ 0 w 191"/>
                <a:gd name="T9" fmla="*/ 0 h 72"/>
                <a:gd name="T10" fmla="*/ 0 w 191"/>
                <a:gd name="T11" fmla="*/ 0 h 72"/>
                <a:gd name="T12" fmla="*/ 0 w 191"/>
                <a:gd name="T13" fmla="*/ 0 h 72"/>
                <a:gd name="T14" fmla="*/ 0 w 191"/>
                <a:gd name="T15" fmla="*/ 0 h 72"/>
                <a:gd name="T16" fmla="*/ 0 w 191"/>
                <a:gd name="T17" fmla="*/ 0 h 72"/>
                <a:gd name="T18" fmla="*/ 0 w 191"/>
                <a:gd name="T19" fmla="*/ 0 h 72"/>
                <a:gd name="T20" fmla="*/ 0 w 191"/>
                <a:gd name="T21" fmla="*/ 0 h 72"/>
                <a:gd name="T22" fmla="*/ 0 w 191"/>
                <a:gd name="T23" fmla="*/ 0 h 72"/>
                <a:gd name="T24" fmla="*/ 0 w 191"/>
                <a:gd name="T25" fmla="*/ 0 h 72"/>
                <a:gd name="T26" fmla="*/ 0 w 191"/>
                <a:gd name="T27" fmla="*/ 0 h 72"/>
                <a:gd name="T28" fmla="*/ 0 w 191"/>
                <a:gd name="T29" fmla="*/ 0 h 72"/>
                <a:gd name="T30" fmla="*/ 0 w 191"/>
                <a:gd name="T31" fmla="*/ 0 h 72"/>
                <a:gd name="T32" fmla="*/ 0 w 191"/>
                <a:gd name="T33" fmla="*/ 0 h 72"/>
                <a:gd name="T34" fmla="*/ 0 w 191"/>
                <a:gd name="T35" fmla="*/ 0 h 72"/>
                <a:gd name="T36" fmla="*/ 0 w 191"/>
                <a:gd name="T37" fmla="*/ 0 h 72"/>
                <a:gd name="T38" fmla="*/ 0 w 191"/>
                <a:gd name="T39" fmla="*/ 0 h 72"/>
                <a:gd name="T40" fmla="*/ 0 w 191"/>
                <a:gd name="T41" fmla="*/ 0 h 72"/>
                <a:gd name="T42" fmla="*/ 0 w 191"/>
                <a:gd name="T43" fmla="*/ 0 h 72"/>
                <a:gd name="T44" fmla="*/ 0 w 191"/>
                <a:gd name="T45" fmla="*/ 0 h 72"/>
                <a:gd name="T46" fmla="*/ 0 w 191"/>
                <a:gd name="T47" fmla="*/ 0 h 72"/>
                <a:gd name="T48" fmla="*/ 0 w 191"/>
                <a:gd name="T49" fmla="*/ 0 h 72"/>
                <a:gd name="T50" fmla="*/ 0 w 191"/>
                <a:gd name="T51" fmla="*/ 0 h 72"/>
                <a:gd name="T52" fmla="*/ 0 w 191"/>
                <a:gd name="T53" fmla="*/ 0 h 72"/>
                <a:gd name="T54" fmla="*/ 0 w 191"/>
                <a:gd name="T55" fmla="*/ 0 h 72"/>
                <a:gd name="T56" fmla="*/ 0 w 191"/>
                <a:gd name="T57" fmla="*/ 0 h 72"/>
                <a:gd name="T58" fmla="*/ 0 w 191"/>
                <a:gd name="T59" fmla="*/ 0 h 72"/>
                <a:gd name="T60" fmla="*/ 0 w 191"/>
                <a:gd name="T61" fmla="*/ 0 h 72"/>
                <a:gd name="T62" fmla="*/ 0 w 191"/>
                <a:gd name="T63" fmla="*/ 0 h 72"/>
                <a:gd name="T64" fmla="*/ 0 w 191"/>
                <a:gd name="T65" fmla="*/ 0 h 72"/>
                <a:gd name="T66" fmla="*/ 0 w 191"/>
                <a:gd name="T67" fmla="*/ 0 h 72"/>
                <a:gd name="T68" fmla="*/ 0 w 191"/>
                <a:gd name="T69" fmla="*/ 0 h 72"/>
                <a:gd name="T70" fmla="*/ 0 w 191"/>
                <a:gd name="T71" fmla="*/ 0 h 72"/>
                <a:gd name="T72" fmla="*/ 0 w 191"/>
                <a:gd name="T73" fmla="*/ 0 h 72"/>
                <a:gd name="T74" fmla="*/ 0 w 191"/>
                <a:gd name="T75" fmla="*/ 0 h 72"/>
                <a:gd name="T76" fmla="*/ 0 w 191"/>
                <a:gd name="T77" fmla="*/ 0 h 72"/>
                <a:gd name="T78" fmla="*/ 0 w 191"/>
                <a:gd name="T79" fmla="*/ 0 h 72"/>
                <a:gd name="T80" fmla="*/ 0 w 191"/>
                <a:gd name="T81" fmla="*/ 0 h 72"/>
                <a:gd name="T82" fmla="*/ 0 w 191"/>
                <a:gd name="T83" fmla="*/ 0 h 72"/>
                <a:gd name="T84" fmla="*/ 0 w 191"/>
                <a:gd name="T85" fmla="*/ 0 h 72"/>
                <a:gd name="T86" fmla="*/ 0 w 191"/>
                <a:gd name="T87" fmla="*/ 0 h 72"/>
                <a:gd name="T88" fmla="*/ 0 w 191"/>
                <a:gd name="T89" fmla="*/ 0 h 72"/>
                <a:gd name="T90" fmla="*/ 0 w 191"/>
                <a:gd name="T91" fmla="*/ 0 h 72"/>
                <a:gd name="T92" fmla="*/ 0 w 191"/>
                <a:gd name="T93" fmla="*/ 0 h 72"/>
                <a:gd name="T94" fmla="*/ 0 w 191"/>
                <a:gd name="T95" fmla="*/ 0 h 72"/>
                <a:gd name="T96" fmla="*/ 0 w 191"/>
                <a:gd name="T97" fmla="*/ 0 h 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1"/>
                <a:gd name="T148" fmla="*/ 0 h 72"/>
                <a:gd name="T149" fmla="*/ 191 w 191"/>
                <a:gd name="T150" fmla="*/ 72 h 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5" name="Freeform 211"/>
            <p:cNvSpPr>
              <a:spLocks/>
            </p:cNvSpPr>
            <p:nvPr/>
          </p:nvSpPr>
          <p:spPr bwMode="auto">
            <a:xfrm>
              <a:off x="1136" y="2679"/>
              <a:ext cx="42" cy="14"/>
            </a:xfrm>
            <a:custGeom>
              <a:avLst/>
              <a:gdLst>
                <a:gd name="T0" fmla="*/ 0 w 210"/>
                <a:gd name="T1" fmla="*/ 0 h 84"/>
                <a:gd name="T2" fmla="*/ 0 w 210"/>
                <a:gd name="T3" fmla="*/ 0 h 84"/>
                <a:gd name="T4" fmla="*/ 0 w 210"/>
                <a:gd name="T5" fmla="*/ 0 h 84"/>
                <a:gd name="T6" fmla="*/ 0 w 210"/>
                <a:gd name="T7" fmla="*/ 0 h 84"/>
                <a:gd name="T8" fmla="*/ 0 w 210"/>
                <a:gd name="T9" fmla="*/ 0 h 84"/>
                <a:gd name="T10" fmla="*/ 0 w 210"/>
                <a:gd name="T11" fmla="*/ 0 h 84"/>
                <a:gd name="T12" fmla="*/ 0 w 210"/>
                <a:gd name="T13" fmla="*/ 0 h 84"/>
                <a:gd name="T14" fmla="*/ 0 w 210"/>
                <a:gd name="T15" fmla="*/ 0 h 84"/>
                <a:gd name="T16" fmla="*/ 0 w 210"/>
                <a:gd name="T17" fmla="*/ 0 h 84"/>
                <a:gd name="T18" fmla="*/ 0 w 210"/>
                <a:gd name="T19" fmla="*/ 0 h 84"/>
                <a:gd name="T20" fmla="*/ 0 w 210"/>
                <a:gd name="T21" fmla="*/ 0 h 84"/>
                <a:gd name="T22" fmla="*/ 0 w 210"/>
                <a:gd name="T23" fmla="*/ 0 h 84"/>
                <a:gd name="T24" fmla="*/ 0 w 210"/>
                <a:gd name="T25" fmla="*/ 0 h 84"/>
                <a:gd name="T26" fmla="*/ 0 w 210"/>
                <a:gd name="T27" fmla="*/ 0 h 84"/>
                <a:gd name="T28" fmla="*/ 0 w 210"/>
                <a:gd name="T29" fmla="*/ 0 h 84"/>
                <a:gd name="T30" fmla="*/ 0 w 210"/>
                <a:gd name="T31" fmla="*/ 0 h 84"/>
                <a:gd name="T32" fmla="*/ 0 w 210"/>
                <a:gd name="T33" fmla="*/ 0 h 84"/>
                <a:gd name="T34" fmla="*/ 0 w 210"/>
                <a:gd name="T35" fmla="*/ 0 h 84"/>
                <a:gd name="T36" fmla="*/ 0 w 210"/>
                <a:gd name="T37" fmla="*/ 0 h 84"/>
                <a:gd name="T38" fmla="*/ 0 w 210"/>
                <a:gd name="T39" fmla="*/ 0 h 84"/>
                <a:gd name="T40" fmla="*/ 0 w 210"/>
                <a:gd name="T41" fmla="*/ 0 h 84"/>
                <a:gd name="T42" fmla="*/ 0 w 210"/>
                <a:gd name="T43" fmla="*/ 0 h 84"/>
                <a:gd name="T44" fmla="*/ 0 w 210"/>
                <a:gd name="T45" fmla="*/ 0 h 84"/>
                <a:gd name="T46" fmla="*/ 0 w 210"/>
                <a:gd name="T47" fmla="*/ 0 h 84"/>
                <a:gd name="T48" fmla="*/ 0 w 210"/>
                <a:gd name="T49" fmla="*/ 0 h 84"/>
                <a:gd name="T50" fmla="*/ 0 w 210"/>
                <a:gd name="T51" fmla="*/ 0 h 84"/>
                <a:gd name="T52" fmla="*/ 0 w 210"/>
                <a:gd name="T53" fmla="*/ 0 h 84"/>
                <a:gd name="T54" fmla="*/ 0 w 210"/>
                <a:gd name="T55" fmla="*/ 0 h 84"/>
                <a:gd name="T56" fmla="*/ 0 w 210"/>
                <a:gd name="T57" fmla="*/ 0 h 84"/>
                <a:gd name="T58" fmla="*/ 0 w 210"/>
                <a:gd name="T59" fmla="*/ 0 h 84"/>
                <a:gd name="T60" fmla="*/ 0 w 210"/>
                <a:gd name="T61" fmla="*/ 0 h 84"/>
                <a:gd name="T62" fmla="*/ 0 w 210"/>
                <a:gd name="T63" fmla="*/ 0 h 84"/>
                <a:gd name="T64" fmla="*/ 0 w 210"/>
                <a:gd name="T65" fmla="*/ 0 h 84"/>
                <a:gd name="T66" fmla="*/ 0 w 210"/>
                <a:gd name="T67" fmla="*/ 0 h 84"/>
                <a:gd name="T68" fmla="*/ 0 w 210"/>
                <a:gd name="T69" fmla="*/ 0 h 84"/>
                <a:gd name="T70" fmla="*/ 0 w 210"/>
                <a:gd name="T71" fmla="*/ 0 h 84"/>
                <a:gd name="T72" fmla="*/ 0 w 210"/>
                <a:gd name="T73" fmla="*/ 0 h 84"/>
                <a:gd name="T74" fmla="*/ 0 w 210"/>
                <a:gd name="T75" fmla="*/ 0 h 84"/>
                <a:gd name="T76" fmla="*/ 0 w 210"/>
                <a:gd name="T77" fmla="*/ 0 h 84"/>
                <a:gd name="T78" fmla="*/ 0 w 210"/>
                <a:gd name="T79" fmla="*/ 0 h 84"/>
                <a:gd name="T80" fmla="*/ 0 w 210"/>
                <a:gd name="T81" fmla="*/ 0 h 84"/>
                <a:gd name="T82" fmla="*/ 0 w 210"/>
                <a:gd name="T83" fmla="*/ 0 h 84"/>
                <a:gd name="T84" fmla="*/ 0 w 210"/>
                <a:gd name="T85" fmla="*/ 0 h 84"/>
                <a:gd name="T86" fmla="*/ 0 w 210"/>
                <a:gd name="T87" fmla="*/ 0 h 84"/>
                <a:gd name="T88" fmla="*/ 0 w 210"/>
                <a:gd name="T89" fmla="*/ 0 h 84"/>
                <a:gd name="T90" fmla="*/ 0 w 210"/>
                <a:gd name="T91" fmla="*/ 0 h 84"/>
                <a:gd name="T92" fmla="*/ 0 w 210"/>
                <a:gd name="T93" fmla="*/ 0 h 84"/>
                <a:gd name="T94" fmla="*/ 0 w 210"/>
                <a:gd name="T95" fmla="*/ 0 h 84"/>
                <a:gd name="T96" fmla="*/ 0 w 210"/>
                <a:gd name="T97" fmla="*/ 0 h 84"/>
                <a:gd name="T98" fmla="*/ 0 w 210"/>
                <a:gd name="T99" fmla="*/ 0 h 84"/>
                <a:gd name="T100" fmla="*/ 0 w 210"/>
                <a:gd name="T101" fmla="*/ 0 h 84"/>
                <a:gd name="T102" fmla="*/ 0 w 210"/>
                <a:gd name="T103" fmla="*/ 0 h 84"/>
                <a:gd name="T104" fmla="*/ 0 w 210"/>
                <a:gd name="T105" fmla="*/ 0 h 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84"/>
                <a:gd name="T161" fmla="*/ 210 w 210"/>
                <a:gd name="T162" fmla="*/ 84 h 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6" name="Freeform 212"/>
            <p:cNvSpPr>
              <a:spLocks/>
            </p:cNvSpPr>
            <p:nvPr/>
          </p:nvSpPr>
          <p:spPr bwMode="auto">
            <a:xfrm>
              <a:off x="1135" y="2677"/>
              <a:ext cx="45" cy="15"/>
            </a:xfrm>
            <a:custGeom>
              <a:avLst/>
              <a:gdLst>
                <a:gd name="T0" fmla="*/ 0 w 224"/>
                <a:gd name="T1" fmla="*/ 0 h 95"/>
                <a:gd name="T2" fmla="*/ 0 w 224"/>
                <a:gd name="T3" fmla="*/ 0 h 95"/>
                <a:gd name="T4" fmla="*/ 0 w 224"/>
                <a:gd name="T5" fmla="*/ 0 h 95"/>
                <a:gd name="T6" fmla="*/ 0 w 224"/>
                <a:gd name="T7" fmla="*/ 0 h 95"/>
                <a:gd name="T8" fmla="*/ 0 w 224"/>
                <a:gd name="T9" fmla="*/ 0 h 95"/>
                <a:gd name="T10" fmla="*/ 0 w 224"/>
                <a:gd name="T11" fmla="*/ 0 h 95"/>
                <a:gd name="T12" fmla="*/ 0 w 224"/>
                <a:gd name="T13" fmla="*/ 0 h 95"/>
                <a:gd name="T14" fmla="*/ 0 w 224"/>
                <a:gd name="T15" fmla="*/ 0 h 95"/>
                <a:gd name="T16" fmla="*/ 0 w 224"/>
                <a:gd name="T17" fmla="*/ 0 h 95"/>
                <a:gd name="T18" fmla="*/ 0 w 224"/>
                <a:gd name="T19" fmla="*/ 0 h 95"/>
                <a:gd name="T20" fmla="*/ 0 w 224"/>
                <a:gd name="T21" fmla="*/ 0 h 95"/>
                <a:gd name="T22" fmla="*/ 0 w 224"/>
                <a:gd name="T23" fmla="*/ 0 h 95"/>
                <a:gd name="T24" fmla="*/ 0 w 224"/>
                <a:gd name="T25" fmla="*/ 0 h 95"/>
                <a:gd name="T26" fmla="*/ 0 w 224"/>
                <a:gd name="T27" fmla="*/ 0 h 95"/>
                <a:gd name="T28" fmla="*/ 0 w 224"/>
                <a:gd name="T29" fmla="*/ 0 h 95"/>
                <a:gd name="T30" fmla="*/ 0 w 224"/>
                <a:gd name="T31" fmla="*/ 0 h 95"/>
                <a:gd name="T32" fmla="*/ 0 w 224"/>
                <a:gd name="T33" fmla="*/ 0 h 95"/>
                <a:gd name="T34" fmla="*/ 0 w 224"/>
                <a:gd name="T35" fmla="*/ 0 h 95"/>
                <a:gd name="T36" fmla="*/ 0 w 224"/>
                <a:gd name="T37" fmla="*/ 0 h 95"/>
                <a:gd name="T38" fmla="*/ 0 w 224"/>
                <a:gd name="T39" fmla="*/ 0 h 95"/>
                <a:gd name="T40" fmla="*/ 0 w 224"/>
                <a:gd name="T41" fmla="*/ 0 h 95"/>
                <a:gd name="T42" fmla="*/ 0 w 224"/>
                <a:gd name="T43" fmla="*/ 0 h 95"/>
                <a:gd name="T44" fmla="*/ 0 w 224"/>
                <a:gd name="T45" fmla="*/ 0 h 95"/>
                <a:gd name="T46" fmla="*/ 0 w 224"/>
                <a:gd name="T47" fmla="*/ 0 h 95"/>
                <a:gd name="T48" fmla="*/ 0 w 224"/>
                <a:gd name="T49" fmla="*/ 0 h 95"/>
                <a:gd name="T50" fmla="*/ 0 w 224"/>
                <a:gd name="T51" fmla="*/ 0 h 95"/>
                <a:gd name="T52" fmla="*/ 0 w 224"/>
                <a:gd name="T53" fmla="*/ 0 h 95"/>
                <a:gd name="T54" fmla="*/ 0 w 224"/>
                <a:gd name="T55" fmla="*/ 0 h 95"/>
                <a:gd name="T56" fmla="*/ 0 w 224"/>
                <a:gd name="T57" fmla="*/ 0 h 95"/>
                <a:gd name="T58" fmla="*/ 0 w 224"/>
                <a:gd name="T59" fmla="*/ 0 h 95"/>
                <a:gd name="T60" fmla="*/ 0 w 224"/>
                <a:gd name="T61" fmla="*/ 0 h 95"/>
                <a:gd name="T62" fmla="*/ 0 w 224"/>
                <a:gd name="T63" fmla="*/ 0 h 95"/>
                <a:gd name="T64" fmla="*/ 0 w 224"/>
                <a:gd name="T65" fmla="*/ 0 h 95"/>
                <a:gd name="T66" fmla="*/ 0 w 224"/>
                <a:gd name="T67" fmla="*/ 0 h 95"/>
                <a:gd name="T68" fmla="*/ 0 w 224"/>
                <a:gd name="T69" fmla="*/ 0 h 95"/>
                <a:gd name="T70" fmla="*/ 0 w 224"/>
                <a:gd name="T71" fmla="*/ 0 h 95"/>
                <a:gd name="T72" fmla="*/ 0 w 224"/>
                <a:gd name="T73" fmla="*/ 0 h 95"/>
                <a:gd name="T74" fmla="*/ 0 w 224"/>
                <a:gd name="T75" fmla="*/ 0 h 95"/>
                <a:gd name="T76" fmla="*/ 0 w 224"/>
                <a:gd name="T77" fmla="*/ 0 h 95"/>
                <a:gd name="T78" fmla="*/ 0 w 224"/>
                <a:gd name="T79" fmla="*/ 0 h 95"/>
                <a:gd name="T80" fmla="*/ 0 w 224"/>
                <a:gd name="T81" fmla="*/ 0 h 95"/>
                <a:gd name="T82" fmla="*/ 0 w 224"/>
                <a:gd name="T83" fmla="*/ 0 h 95"/>
                <a:gd name="T84" fmla="*/ 0 w 224"/>
                <a:gd name="T85" fmla="*/ 0 h 95"/>
                <a:gd name="T86" fmla="*/ 0 w 224"/>
                <a:gd name="T87" fmla="*/ 0 h 95"/>
                <a:gd name="T88" fmla="*/ 0 w 224"/>
                <a:gd name="T89" fmla="*/ 0 h 95"/>
                <a:gd name="T90" fmla="*/ 0 w 224"/>
                <a:gd name="T91" fmla="*/ 0 h 95"/>
                <a:gd name="T92" fmla="*/ 0 w 224"/>
                <a:gd name="T93" fmla="*/ 0 h 95"/>
                <a:gd name="T94" fmla="*/ 0 w 224"/>
                <a:gd name="T95" fmla="*/ 0 h 95"/>
                <a:gd name="T96" fmla="*/ 0 w 224"/>
                <a:gd name="T97" fmla="*/ 0 h 95"/>
                <a:gd name="T98" fmla="*/ 0 w 224"/>
                <a:gd name="T99" fmla="*/ 0 h 95"/>
                <a:gd name="T100" fmla="*/ 0 w 224"/>
                <a:gd name="T101" fmla="*/ 0 h 95"/>
                <a:gd name="T102" fmla="*/ 0 w 224"/>
                <a:gd name="T103" fmla="*/ 0 h 95"/>
                <a:gd name="T104" fmla="*/ 0 w 224"/>
                <a:gd name="T105" fmla="*/ 0 h 95"/>
                <a:gd name="T106" fmla="*/ 0 w 224"/>
                <a:gd name="T107" fmla="*/ 0 h 95"/>
                <a:gd name="T108" fmla="*/ 0 w 224"/>
                <a:gd name="T109" fmla="*/ 0 h 95"/>
                <a:gd name="T110" fmla="*/ 0 w 224"/>
                <a:gd name="T111" fmla="*/ 0 h 95"/>
                <a:gd name="T112" fmla="*/ 0 w 224"/>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4"/>
                <a:gd name="T172" fmla="*/ 0 h 95"/>
                <a:gd name="T173" fmla="*/ 224 w 224"/>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7" name="Freeform 213"/>
            <p:cNvSpPr>
              <a:spLocks/>
            </p:cNvSpPr>
            <p:nvPr/>
          </p:nvSpPr>
          <p:spPr bwMode="auto">
            <a:xfrm>
              <a:off x="1135" y="2674"/>
              <a:ext cx="47" cy="18"/>
            </a:xfrm>
            <a:custGeom>
              <a:avLst/>
              <a:gdLst>
                <a:gd name="T0" fmla="*/ 0 w 235"/>
                <a:gd name="T1" fmla="*/ 0 h 106"/>
                <a:gd name="T2" fmla="*/ 0 w 235"/>
                <a:gd name="T3" fmla="*/ 0 h 106"/>
                <a:gd name="T4" fmla="*/ 0 w 235"/>
                <a:gd name="T5" fmla="*/ 0 h 106"/>
                <a:gd name="T6" fmla="*/ 0 w 235"/>
                <a:gd name="T7" fmla="*/ 0 h 106"/>
                <a:gd name="T8" fmla="*/ 0 w 235"/>
                <a:gd name="T9" fmla="*/ 0 h 106"/>
                <a:gd name="T10" fmla="*/ 0 w 235"/>
                <a:gd name="T11" fmla="*/ 0 h 106"/>
                <a:gd name="T12" fmla="*/ 0 w 235"/>
                <a:gd name="T13" fmla="*/ 0 h 106"/>
                <a:gd name="T14" fmla="*/ 0 w 235"/>
                <a:gd name="T15" fmla="*/ 0 h 106"/>
                <a:gd name="T16" fmla="*/ 0 w 235"/>
                <a:gd name="T17" fmla="*/ 0 h 106"/>
                <a:gd name="T18" fmla="*/ 0 w 235"/>
                <a:gd name="T19" fmla="*/ 0 h 106"/>
                <a:gd name="T20" fmla="*/ 0 w 235"/>
                <a:gd name="T21" fmla="*/ 0 h 106"/>
                <a:gd name="T22" fmla="*/ 0 w 235"/>
                <a:gd name="T23" fmla="*/ 0 h 106"/>
                <a:gd name="T24" fmla="*/ 0 w 235"/>
                <a:gd name="T25" fmla="*/ 0 h 106"/>
                <a:gd name="T26" fmla="*/ 0 w 235"/>
                <a:gd name="T27" fmla="*/ 0 h 106"/>
                <a:gd name="T28" fmla="*/ 0 w 235"/>
                <a:gd name="T29" fmla="*/ 0 h 106"/>
                <a:gd name="T30" fmla="*/ 0 w 235"/>
                <a:gd name="T31" fmla="*/ 0 h 106"/>
                <a:gd name="T32" fmla="*/ 0 w 235"/>
                <a:gd name="T33" fmla="*/ 0 h 106"/>
                <a:gd name="T34" fmla="*/ 0 w 235"/>
                <a:gd name="T35" fmla="*/ 0 h 106"/>
                <a:gd name="T36" fmla="*/ 0 w 235"/>
                <a:gd name="T37" fmla="*/ 0 h 106"/>
                <a:gd name="T38" fmla="*/ 0 w 235"/>
                <a:gd name="T39" fmla="*/ 0 h 106"/>
                <a:gd name="T40" fmla="*/ 0 w 235"/>
                <a:gd name="T41" fmla="*/ 0 h 106"/>
                <a:gd name="T42" fmla="*/ 0 w 235"/>
                <a:gd name="T43" fmla="*/ 0 h 106"/>
                <a:gd name="T44" fmla="*/ 0 w 235"/>
                <a:gd name="T45" fmla="*/ 0 h 106"/>
                <a:gd name="T46" fmla="*/ 0 w 235"/>
                <a:gd name="T47" fmla="*/ 0 h 106"/>
                <a:gd name="T48" fmla="*/ 0 w 235"/>
                <a:gd name="T49" fmla="*/ 0 h 106"/>
                <a:gd name="T50" fmla="*/ 0 w 235"/>
                <a:gd name="T51" fmla="*/ 0 h 106"/>
                <a:gd name="T52" fmla="*/ 0 w 235"/>
                <a:gd name="T53" fmla="*/ 0 h 106"/>
                <a:gd name="T54" fmla="*/ 0 w 235"/>
                <a:gd name="T55" fmla="*/ 0 h 106"/>
                <a:gd name="T56" fmla="*/ 0 w 235"/>
                <a:gd name="T57" fmla="*/ 0 h 106"/>
                <a:gd name="T58" fmla="*/ 0 w 235"/>
                <a:gd name="T59" fmla="*/ 0 h 106"/>
                <a:gd name="T60" fmla="*/ 0 w 235"/>
                <a:gd name="T61" fmla="*/ 0 h 106"/>
                <a:gd name="T62" fmla="*/ 0 w 235"/>
                <a:gd name="T63" fmla="*/ 0 h 106"/>
                <a:gd name="T64" fmla="*/ 0 w 235"/>
                <a:gd name="T65" fmla="*/ 0 h 106"/>
                <a:gd name="T66" fmla="*/ 0 w 235"/>
                <a:gd name="T67" fmla="*/ 0 h 1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5"/>
                <a:gd name="T103" fmla="*/ 0 h 106"/>
                <a:gd name="T104" fmla="*/ 235 w 235"/>
                <a:gd name="T105" fmla="*/ 106 h 1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8" name="Freeform 214"/>
            <p:cNvSpPr>
              <a:spLocks/>
            </p:cNvSpPr>
            <p:nvPr/>
          </p:nvSpPr>
          <p:spPr bwMode="auto">
            <a:xfrm>
              <a:off x="1134" y="2672"/>
              <a:ext cx="49" cy="19"/>
            </a:xfrm>
            <a:custGeom>
              <a:avLst/>
              <a:gdLst>
                <a:gd name="T0" fmla="*/ 0 w 242"/>
                <a:gd name="T1" fmla="*/ 0 h 114"/>
                <a:gd name="T2" fmla="*/ 0 w 242"/>
                <a:gd name="T3" fmla="*/ 0 h 114"/>
                <a:gd name="T4" fmla="*/ 0 w 242"/>
                <a:gd name="T5" fmla="*/ 0 h 114"/>
                <a:gd name="T6" fmla="*/ 0 w 242"/>
                <a:gd name="T7" fmla="*/ 0 h 114"/>
                <a:gd name="T8" fmla="*/ 0 w 242"/>
                <a:gd name="T9" fmla="*/ 0 h 114"/>
                <a:gd name="T10" fmla="*/ 0 w 242"/>
                <a:gd name="T11" fmla="*/ 0 h 114"/>
                <a:gd name="T12" fmla="*/ 0 w 242"/>
                <a:gd name="T13" fmla="*/ 0 h 114"/>
                <a:gd name="T14" fmla="*/ 0 w 242"/>
                <a:gd name="T15" fmla="*/ 0 h 114"/>
                <a:gd name="T16" fmla="*/ 0 w 242"/>
                <a:gd name="T17" fmla="*/ 0 h 114"/>
                <a:gd name="T18" fmla="*/ 0 w 242"/>
                <a:gd name="T19" fmla="*/ 0 h 114"/>
                <a:gd name="T20" fmla="*/ 0 w 242"/>
                <a:gd name="T21" fmla="*/ 0 h 114"/>
                <a:gd name="T22" fmla="*/ 0 w 242"/>
                <a:gd name="T23" fmla="*/ 0 h 114"/>
                <a:gd name="T24" fmla="*/ 0 w 242"/>
                <a:gd name="T25" fmla="*/ 0 h 114"/>
                <a:gd name="T26" fmla="*/ 0 w 242"/>
                <a:gd name="T27" fmla="*/ 0 h 114"/>
                <a:gd name="T28" fmla="*/ 0 w 242"/>
                <a:gd name="T29" fmla="*/ 0 h 114"/>
                <a:gd name="T30" fmla="*/ 0 w 242"/>
                <a:gd name="T31" fmla="*/ 0 h 114"/>
                <a:gd name="T32" fmla="*/ 0 w 242"/>
                <a:gd name="T33" fmla="*/ 0 h 114"/>
                <a:gd name="T34" fmla="*/ 0 w 242"/>
                <a:gd name="T35" fmla="*/ 0 h 114"/>
                <a:gd name="T36" fmla="*/ 0 w 242"/>
                <a:gd name="T37" fmla="*/ 0 h 114"/>
                <a:gd name="T38" fmla="*/ 0 w 242"/>
                <a:gd name="T39" fmla="*/ 0 h 114"/>
                <a:gd name="T40" fmla="*/ 0 w 242"/>
                <a:gd name="T41" fmla="*/ 0 h 114"/>
                <a:gd name="T42" fmla="*/ 0 w 242"/>
                <a:gd name="T43" fmla="*/ 0 h 114"/>
                <a:gd name="T44" fmla="*/ 0 w 242"/>
                <a:gd name="T45" fmla="*/ 0 h 114"/>
                <a:gd name="T46" fmla="*/ 0 w 242"/>
                <a:gd name="T47" fmla="*/ 0 h 114"/>
                <a:gd name="T48" fmla="*/ 0 w 242"/>
                <a:gd name="T49" fmla="*/ 0 h 114"/>
                <a:gd name="T50" fmla="*/ 0 w 242"/>
                <a:gd name="T51" fmla="*/ 0 h 114"/>
                <a:gd name="T52" fmla="*/ 0 w 242"/>
                <a:gd name="T53" fmla="*/ 0 h 114"/>
                <a:gd name="T54" fmla="*/ 0 w 242"/>
                <a:gd name="T55" fmla="*/ 0 h 114"/>
                <a:gd name="T56" fmla="*/ 0 w 242"/>
                <a:gd name="T57" fmla="*/ 0 h 114"/>
                <a:gd name="T58" fmla="*/ 0 w 242"/>
                <a:gd name="T59" fmla="*/ 0 h 114"/>
                <a:gd name="T60" fmla="*/ 0 w 242"/>
                <a:gd name="T61" fmla="*/ 0 h 114"/>
                <a:gd name="T62" fmla="*/ 0 w 242"/>
                <a:gd name="T63" fmla="*/ 0 h 114"/>
                <a:gd name="T64" fmla="*/ 0 w 242"/>
                <a:gd name="T65" fmla="*/ 0 h 114"/>
                <a:gd name="T66" fmla="*/ 0 w 242"/>
                <a:gd name="T67" fmla="*/ 0 h 114"/>
                <a:gd name="T68" fmla="*/ 0 w 242"/>
                <a:gd name="T69" fmla="*/ 0 h 114"/>
                <a:gd name="T70" fmla="*/ 0 w 242"/>
                <a:gd name="T71" fmla="*/ 0 h 1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114"/>
                <a:gd name="T110" fmla="*/ 242 w 242"/>
                <a:gd name="T111" fmla="*/ 114 h 11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9" name="Freeform 215"/>
            <p:cNvSpPr>
              <a:spLocks/>
            </p:cNvSpPr>
            <p:nvPr/>
          </p:nvSpPr>
          <p:spPr bwMode="auto">
            <a:xfrm>
              <a:off x="1134" y="2669"/>
              <a:ext cx="50" cy="21"/>
            </a:xfrm>
            <a:custGeom>
              <a:avLst/>
              <a:gdLst>
                <a:gd name="T0" fmla="*/ 0 w 246"/>
                <a:gd name="T1" fmla="*/ 0 h 123"/>
                <a:gd name="T2" fmla="*/ 0 w 246"/>
                <a:gd name="T3" fmla="*/ 0 h 123"/>
                <a:gd name="T4" fmla="*/ 0 w 246"/>
                <a:gd name="T5" fmla="*/ 0 h 123"/>
                <a:gd name="T6" fmla="*/ 0 w 246"/>
                <a:gd name="T7" fmla="*/ 0 h 123"/>
                <a:gd name="T8" fmla="*/ 0 w 246"/>
                <a:gd name="T9" fmla="*/ 0 h 123"/>
                <a:gd name="T10" fmla="*/ 0 w 246"/>
                <a:gd name="T11" fmla="*/ 0 h 123"/>
                <a:gd name="T12" fmla="*/ 0 w 246"/>
                <a:gd name="T13" fmla="*/ 0 h 123"/>
                <a:gd name="T14" fmla="*/ 0 w 246"/>
                <a:gd name="T15" fmla="*/ 0 h 123"/>
                <a:gd name="T16" fmla="*/ 0 w 246"/>
                <a:gd name="T17" fmla="*/ 0 h 123"/>
                <a:gd name="T18" fmla="*/ 0 w 246"/>
                <a:gd name="T19" fmla="*/ 0 h 123"/>
                <a:gd name="T20" fmla="*/ 0 w 246"/>
                <a:gd name="T21" fmla="*/ 0 h 123"/>
                <a:gd name="T22" fmla="*/ 0 w 246"/>
                <a:gd name="T23" fmla="*/ 0 h 123"/>
                <a:gd name="T24" fmla="*/ 0 w 246"/>
                <a:gd name="T25" fmla="*/ 0 h 123"/>
                <a:gd name="T26" fmla="*/ 0 w 246"/>
                <a:gd name="T27" fmla="*/ 0 h 123"/>
                <a:gd name="T28" fmla="*/ 0 w 246"/>
                <a:gd name="T29" fmla="*/ 0 h 123"/>
                <a:gd name="T30" fmla="*/ 0 w 246"/>
                <a:gd name="T31" fmla="*/ 0 h 123"/>
                <a:gd name="T32" fmla="*/ 0 w 246"/>
                <a:gd name="T33" fmla="*/ 0 h 123"/>
                <a:gd name="T34" fmla="*/ 0 w 246"/>
                <a:gd name="T35" fmla="*/ 0 h 123"/>
                <a:gd name="T36" fmla="*/ 0 w 246"/>
                <a:gd name="T37" fmla="*/ 0 h 123"/>
                <a:gd name="T38" fmla="*/ 0 w 246"/>
                <a:gd name="T39" fmla="*/ 0 h 123"/>
                <a:gd name="T40" fmla="*/ 0 w 246"/>
                <a:gd name="T41" fmla="*/ 0 h 123"/>
                <a:gd name="T42" fmla="*/ 0 w 246"/>
                <a:gd name="T43" fmla="*/ 0 h 123"/>
                <a:gd name="T44" fmla="*/ 0 w 246"/>
                <a:gd name="T45" fmla="*/ 0 h 123"/>
                <a:gd name="T46" fmla="*/ 0 w 246"/>
                <a:gd name="T47" fmla="*/ 0 h 123"/>
                <a:gd name="T48" fmla="*/ 0 w 246"/>
                <a:gd name="T49" fmla="*/ 0 h 123"/>
                <a:gd name="T50" fmla="*/ 0 w 246"/>
                <a:gd name="T51" fmla="*/ 0 h 123"/>
                <a:gd name="T52" fmla="*/ 0 w 246"/>
                <a:gd name="T53" fmla="*/ 0 h 123"/>
                <a:gd name="T54" fmla="*/ 0 w 246"/>
                <a:gd name="T55" fmla="*/ 0 h 123"/>
                <a:gd name="T56" fmla="*/ 0 w 246"/>
                <a:gd name="T57" fmla="*/ 0 h 123"/>
                <a:gd name="T58" fmla="*/ 0 w 246"/>
                <a:gd name="T59" fmla="*/ 0 h 123"/>
                <a:gd name="T60" fmla="*/ 0 w 246"/>
                <a:gd name="T61" fmla="*/ 0 h 123"/>
                <a:gd name="T62" fmla="*/ 0 w 246"/>
                <a:gd name="T63" fmla="*/ 0 h 1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6"/>
                <a:gd name="T97" fmla="*/ 0 h 123"/>
                <a:gd name="T98" fmla="*/ 246 w 246"/>
                <a:gd name="T99" fmla="*/ 123 h 1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0" name="Freeform 216"/>
            <p:cNvSpPr>
              <a:spLocks/>
            </p:cNvSpPr>
            <p:nvPr/>
          </p:nvSpPr>
          <p:spPr bwMode="auto">
            <a:xfrm>
              <a:off x="1134" y="2667"/>
              <a:ext cx="50" cy="22"/>
            </a:xfrm>
            <a:custGeom>
              <a:avLst/>
              <a:gdLst>
                <a:gd name="T0" fmla="*/ 0 w 249"/>
                <a:gd name="T1" fmla="*/ 0 h 132"/>
                <a:gd name="T2" fmla="*/ 0 w 249"/>
                <a:gd name="T3" fmla="*/ 0 h 132"/>
                <a:gd name="T4" fmla="*/ 0 w 249"/>
                <a:gd name="T5" fmla="*/ 0 h 132"/>
                <a:gd name="T6" fmla="*/ 0 w 249"/>
                <a:gd name="T7" fmla="*/ 0 h 132"/>
                <a:gd name="T8" fmla="*/ 0 w 249"/>
                <a:gd name="T9" fmla="*/ 0 h 132"/>
                <a:gd name="T10" fmla="*/ 0 w 249"/>
                <a:gd name="T11" fmla="*/ 0 h 132"/>
                <a:gd name="T12" fmla="*/ 0 w 249"/>
                <a:gd name="T13" fmla="*/ 0 h 132"/>
                <a:gd name="T14" fmla="*/ 0 w 249"/>
                <a:gd name="T15" fmla="*/ 0 h 132"/>
                <a:gd name="T16" fmla="*/ 0 w 249"/>
                <a:gd name="T17" fmla="*/ 0 h 132"/>
                <a:gd name="T18" fmla="*/ 0 w 249"/>
                <a:gd name="T19" fmla="*/ 0 h 132"/>
                <a:gd name="T20" fmla="*/ 0 w 249"/>
                <a:gd name="T21" fmla="*/ 0 h 132"/>
                <a:gd name="T22" fmla="*/ 0 w 249"/>
                <a:gd name="T23" fmla="*/ 0 h 132"/>
                <a:gd name="T24" fmla="*/ 0 w 249"/>
                <a:gd name="T25" fmla="*/ 0 h 132"/>
                <a:gd name="T26" fmla="*/ 0 w 249"/>
                <a:gd name="T27" fmla="*/ 0 h 132"/>
                <a:gd name="T28" fmla="*/ 0 w 249"/>
                <a:gd name="T29" fmla="*/ 0 h 132"/>
                <a:gd name="T30" fmla="*/ 0 w 249"/>
                <a:gd name="T31" fmla="*/ 0 h 132"/>
                <a:gd name="T32" fmla="*/ 0 w 249"/>
                <a:gd name="T33" fmla="*/ 0 h 132"/>
                <a:gd name="T34" fmla="*/ 0 w 249"/>
                <a:gd name="T35" fmla="*/ 0 h 132"/>
                <a:gd name="T36" fmla="*/ 0 w 249"/>
                <a:gd name="T37" fmla="*/ 0 h 132"/>
                <a:gd name="T38" fmla="*/ 0 w 249"/>
                <a:gd name="T39" fmla="*/ 0 h 132"/>
                <a:gd name="T40" fmla="*/ 0 w 249"/>
                <a:gd name="T41" fmla="*/ 0 h 132"/>
                <a:gd name="T42" fmla="*/ 0 w 249"/>
                <a:gd name="T43" fmla="*/ 0 h 132"/>
                <a:gd name="T44" fmla="*/ 0 w 249"/>
                <a:gd name="T45" fmla="*/ 0 h 132"/>
                <a:gd name="T46" fmla="*/ 0 w 249"/>
                <a:gd name="T47" fmla="*/ 0 h 132"/>
                <a:gd name="T48" fmla="*/ 0 w 249"/>
                <a:gd name="T49" fmla="*/ 0 h 132"/>
                <a:gd name="T50" fmla="*/ 0 w 249"/>
                <a:gd name="T51" fmla="*/ 0 h 132"/>
                <a:gd name="T52" fmla="*/ 0 w 249"/>
                <a:gd name="T53" fmla="*/ 0 h 132"/>
                <a:gd name="T54" fmla="*/ 0 w 249"/>
                <a:gd name="T55" fmla="*/ 0 h 132"/>
                <a:gd name="T56" fmla="*/ 0 w 249"/>
                <a:gd name="T57" fmla="*/ 0 h 132"/>
                <a:gd name="T58" fmla="*/ 0 w 249"/>
                <a:gd name="T59" fmla="*/ 0 h 132"/>
                <a:gd name="T60" fmla="*/ 0 w 249"/>
                <a:gd name="T61" fmla="*/ 0 h 132"/>
                <a:gd name="T62" fmla="*/ 0 w 249"/>
                <a:gd name="T63" fmla="*/ 0 h 132"/>
                <a:gd name="T64" fmla="*/ 0 w 249"/>
                <a:gd name="T65" fmla="*/ 0 h 1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132"/>
                <a:gd name="T101" fmla="*/ 249 w 249"/>
                <a:gd name="T102" fmla="*/ 132 h 1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1" name="Freeform 217"/>
            <p:cNvSpPr>
              <a:spLocks/>
            </p:cNvSpPr>
            <p:nvPr/>
          </p:nvSpPr>
          <p:spPr bwMode="auto">
            <a:xfrm>
              <a:off x="1134" y="2665"/>
              <a:ext cx="51" cy="23"/>
            </a:xfrm>
            <a:custGeom>
              <a:avLst/>
              <a:gdLst>
                <a:gd name="T0" fmla="*/ 0 w 251"/>
                <a:gd name="T1" fmla="*/ 0 h 140"/>
                <a:gd name="T2" fmla="*/ 0 w 251"/>
                <a:gd name="T3" fmla="*/ 0 h 140"/>
                <a:gd name="T4" fmla="*/ 0 w 251"/>
                <a:gd name="T5" fmla="*/ 0 h 140"/>
                <a:gd name="T6" fmla="*/ 0 w 251"/>
                <a:gd name="T7" fmla="*/ 0 h 140"/>
                <a:gd name="T8" fmla="*/ 0 w 251"/>
                <a:gd name="T9" fmla="*/ 0 h 140"/>
                <a:gd name="T10" fmla="*/ 0 w 251"/>
                <a:gd name="T11" fmla="*/ 0 h 140"/>
                <a:gd name="T12" fmla="*/ 0 w 251"/>
                <a:gd name="T13" fmla="*/ 0 h 140"/>
                <a:gd name="T14" fmla="*/ 0 w 251"/>
                <a:gd name="T15" fmla="*/ 0 h 140"/>
                <a:gd name="T16" fmla="*/ 0 w 251"/>
                <a:gd name="T17" fmla="*/ 0 h 140"/>
                <a:gd name="T18" fmla="*/ 0 w 251"/>
                <a:gd name="T19" fmla="*/ 0 h 140"/>
                <a:gd name="T20" fmla="*/ 0 w 251"/>
                <a:gd name="T21" fmla="*/ 0 h 140"/>
                <a:gd name="T22" fmla="*/ 0 w 251"/>
                <a:gd name="T23" fmla="*/ 0 h 140"/>
                <a:gd name="T24" fmla="*/ 0 w 251"/>
                <a:gd name="T25" fmla="*/ 0 h 140"/>
                <a:gd name="T26" fmla="*/ 0 w 251"/>
                <a:gd name="T27" fmla="*/ 0 h 140"/>
                <a:gd name="T28" fmla="*/ 0 w 251"/>
                <a:gd name="T29" fmla="*/ 0 h 140"/>
                <a:gd name="T30" fmla="*/ 0 w 251"/>
                <a:gd name="T31" fmla="*/ 0 h 140"/>
                <a:gd name="T32" fmla="*/ 0 w 251"/>
                <a:gd name="T33" fmla="*/ 0 h 140"/>
                <a:gd name="T34" fmla="*/ 0 w 251"/>
                <a:gd name="T35" fmla="*/ 0 h 140"/>
                <a:gd name="T36" fmla="*/ 0 w 251"/>
                <a:gd name="T37" fmla="*/ 0 h 140"/>
                <a:gd name="T38" fmla="*/ 0 w 251"/>
                <a:gd name="T39" fmla="*/ 0 h 140"/>
                <a:gd name="T40" fmla="*/ 0 w 251"/>
                <a:gd name="T41" fmla="*/ 0 h 140"/>
                <a:gd name="T42" fmla="*/ 0 w 251"/>
                <a:gd name="T43" fmla="*/ 0 h 140"/>
                <a:gd name="T44" fmla="*/ 0 w 251"/>
                <a:gd name="T45" fmla="*/ 0 h 140"/>
                <a:gd name="T46" fmla="*/ 0 w 251"/>
                <a:gd name="T47" fmla="*/ 0 h 140"/>
                <a:gd name="T48" fmla="*/ 0 w 251"/>
                <a:gd name="T49" fmla="*/ 0 h 140"/>
                <a:gd name="T50" fmla="*/ 0 w 251"/>
                <a:gd name="T51" fmla="*/ 0 h 140"/>
                <a:gd name="T52" fmla="*/ 0 w 251"/>
                <a:gd name="T53" fmla="*/ 0 h 140"/>
                <a:gd name="T54" fmla="*/ 0 w 251"/>
                <a:gd name="T55" fmla="*/ 0 h 140"/>
                <a:gd name="T56" fmla="*/ 0 w 251"/>
                <a:gd name="T57" fmla="*/ 0 h 140"/>
                <a:gd name="T58" fmla="*/ 0 w 251"/>
                <a:gd name="T59" fmla="*/ 0 h 140"/>
                <a:gd name="T60" fmla="*/ 0 w 251"/>
                <a:gd name="T61" fmla="*/ 0 h 140"/>
                <a:gd name="T62" fmla="*/ 0 w 251"/>
                <a:gd name="T63" fmla="*/ 0 h 140"/>
                <a:gd name="T64" fmla="*/ 0 w 251"/>
                <a:gd name="T65" fmla="*/ 0 h 140"/>
                <a:gd name="T66" fmla="*/ 0 w 251"/>
                <a:gd name="T67" fmla="*/ 0 h 140"/>
                <a:gd name="T68" fmla="*/ 0 w 251"/>
                <a:gd name="T69" fmla="*/ 0 h 140"/>
                <a:gd name="T70" fmla="*/ 0 w 251"/>
                <a:gd name="T71" fmla="*/ 0 h 14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140"/>
                <a:gd name="T110" fmla="*/ 251 w 251"/>
                <a:gd name="T111" fmla="*/ 140 h 14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2" name="Freeform 218"/>
            <p:cNvSpPr>
              <a:spLocks/>
            </p:cNvSpPr>
            <p:nvPr/>
          </p:nvSpPr>
          <p:spPr bwMode="auto">
            <a:xfrm>
              <a:off x="1135" y="2663"/>
              <a:ext cx="50" cy="24"/>
            </a:xfrm>
            <a:custGeom>
              <a:avLst/>
              <a:gdLst>
                <a:gd name="T0" fmla="*/ 0 w 251"/>
                <a:gd name="T1" fmla="*/ 0 h 146"/>
                <a:gd name="T2" fmla="*/ 0 w 251"/>
                <a:gd name="T3" fmla="*/ 0 h 146"/>
                <a:gd name="T4" fmla="*/ 0 w 251"/>
                <a:gd name="T5" fmla="*/ 0 h 146"/>
                <a:gd name="T6" fmla="*/ 0 w 251"/>
                <a:gd name="T7" fmla="*/ 0 h 146"/>
                <a:gd name="T8" fmla="*/ 0 w 251"/>
                <a:gd name="T9" fmla="*/ 0 h 146"/>
                <a:gd name="T10" fmla="*/ 0 w 251"/>
                <a:gd name="T11" fmla="*/ 0 h 146"/>
                <a:gd name="T12" fmla="*/ 0 w 251"/>
                <a:gd name="T13" fmla="*/ 0 h 146"/>
                <a:gd name="T14" fmla="*/ 0 w 251"/>
                <a:gd name="T15" fmla="*/ 0 h 146"/>
                <a:gd name="T16" fmla="*/ 0 w 251"/>
                <a:gd name="T17" fmla="*/ 0 h 146"/>
                <a:gd name="T18" fmla="*/ 0 w 251"/>
                <a:gd name="T19" fmla="*/ 0 h 146"/>
                <a:gd name="T20" fmla="*/ 0 w 251"/>
                <a:gd name="T21" fmla="*/ 0 h 146"/>
                <a:gd name="T22" fmla="*/ 0 w 251"/>
                <a:gd name="T23" fmla="*/ 0 h 146"/>
                <a:gd name="T24" fmla="*/ 0 w 251"/>
                <a:gd name="T25" fmla="*/ 0 h 146"/>
                <a:gd name="T26" fmla="*/ 0 w 251"/>
                <a:gd name="T27" fmla="*/ 0 h 146"/>
                <a:gd name="T28" fmla="*/ 0 w 251"/>
                <a:gd name="T29" fmla="*/ 0 h 146"/>
                <a:gd name="T30" fmla="*/ 0 w 251"/>
                <a:gd name="T31" fmla="*/ 0 h 146"/>
                <a:gd name="T32" fmla="*/ 0 w 251"/>
                <a:gd name="T33" fmla="*/ 0 h 146"/>
                <a:gd name="T34" fmla="*/ 0 w 251"/>
                <a:gd name="T35" fmla="*/ 0 h 146"/>
                <a:gd name="T36" fmla="*/ 0 w 251"/>
                <a:gd name="T37" fmla="*/ 0 h 146"/>
                <a:gd name="T38" fmla="*/ 0 w 251"/>
                <a:gd name="T39" fmla="*/ 0 h 146"/>
                <a:gd name="T40" fmla="*/ 0 w 251"/>
                <a:gd name="T41" fmla="*/ 0 h 146"/>
                <a:gd name="T42" fmla="*/ 0 w 251"/>
                <a:gd name="T43" fmla="*/ 0 h 146"/>
                <a:gd name="T44" fmla="*/ 0 w 251"/>
                <a:gd name="T45" fmla="*/ 0 h 146"/>
                <a:gd name="T46" fmla="*/ 0 w 251"/>
                <a:gd name="T47" fmla="*/ 0 h 146"/>
                <a:gd name="T48" fmla="*/ 0 w 251"/>
                <a:gd name="T49" fmla="*/ 0 h 146"/>
                <a:gd name="T50" fmla="*/ 0 w 251"/>
                <a:gd name="T51" fmla="*/ 0 h 146"/>
                <a:gd name="T52" fmla="*/ 0 w 251"/>
                <a:gd name="T53" fmla="*/ 0 h 146"/>
                <a:gd name="T54" fmla="*/ 0 w 251"/>
                <a:gd name="T55" fmla="*/ 0 h 146"/>
                <a:gd name="T56" fmla="*/ 0 w 251"/>
                <a:gd name="T57" fmla="*/ 0 h 146"/>
                <a:gd name="T58" fmla="*/ 0 w 251"/>
                <a:gd name="T59" fmla="*/ 0 h 146"/>
                <a:gd name="T60" fmla="*/ 0 w 251"/>
                <a:gd name="T61" fmla="*/ 0 h 146"/>
                <a:gd name="T62" fmla="*/ 0 w 251"/>
                <a:gd name="T63" fmla="*/ 0 h 146"/>
                <a:gd name="T64" fmla="*/ 0 w 251"/>
                <a:gd name="T65" fmla="*/ 0 h 146"/>
                <a:gd name="T66" fmla="*/ 0 w 251"/>
                <a:gd name="T67" fmla="*/ 0 h 146"/>
                <a:gd name="T68" fmla="*/ 0 w 251"/>
                <a:gd name="T69" fmla="*/ 0 h 146"/>
                <a:gd name="T70" fmla="*/ 0 w 251"/>
                <a:gd name="T71" fmla="*/ 0 h 146"/>
                <a:gd name="T72" fmla="*/ 0 w 251"/>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1"/>
                <a:gd name="T112" fmla="*/ 0 h 146"/>
                <a:gd name="T113" fmla="*/ 251 w 251"/>
                <a:gd name="T114" fmla="*/ 146 h 1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3" name="Freeform 219"/>
            <p:cNvSpPr>
              <a:spLocks/>
            </p:cNvSpPr>
            <p:nvPr/>
          </p:nvSpPr>
          <p:spPr bwMode="auto">
            <a:xfrm>
              <a:off x="1135" y="2661"/>
              <a:ext cx="50" cy="25"/>
            </a:xfrm>
            <a:custGeom>
              <a:avLst/>
              <a:gdLst>
                <a:gd name="T0" fmla="*/ 0 w 249"/>
                <a:gd name="T1" fmla="*/ 0 h 154"/>
                <a:gd name="T2" fmla="*/ 0 w 249"/>
                <a:gd name="T3" fmla="*/ 0 h 154"/>
                <a:gd name="T4" fmla="*/ 0 w 249"/>
                <a:gd name="T5" fmla="*/ 0 h 154"/>
                <a:gd name="T6" fmla="*/ 0 w 249"/>
                <a:gd name="T7" fmla="*/ 0 h 154"/>
                <a:gd name="T8" fmla="*/ 0 w 249"/>
                <a:gd name="T9" fmla="*/ 0 h 154"/>
                <a:gd name="T10" fmla="*/ 0 w 249"/>
                <a:gd name="T11" fmla="*/ 0 h 154"/>
                <a:gd name="T12" fmla="*/ 0 w 249"/>
                <a:gd name="T13" fmla="*/ 0 h 154"/>
                <a:gd name="T14" fmla="*/ 0 w 249"/>
                <a:gd name="T15" fmla="*/ 0 h 154"/>
                <a:gd name="T16" fmla="*/ 0 w 249"/>
                <a:gd name="T17" fmla="*/ 0 h 154"/>
                <a:gd name="T18" fmla="*/ 0 w 249"/>
                <a:gd name="T19" fmla="*/ 0 h 154"/>
                <a:gd name="T20" fmla="*/ 0 w 249"/>
                <a:gd name="T21" fmla="*/ 0 h 154"/>
                <a:gd name="T22" fmla="*/ 0 w 249"/>
                <a:gd name="T23" fmla="*/ 0 h 154"/>
                <a:gd name="T24" fmla="*/ 0 w 249"/>
                <a:gd name="T25" fmla="*/ 0 h 154"/>
                <a:gd name="T26" fmla="*/ 0 w 249"/>
                <a:gd name="T27" fmla="*/ 0 h 154"/>
                <a:gd name="T28" fmla="*/ 0 w 249"/>
                <a:gd name="T29" fmla="*/ 0 h 154"/>
                <a:gd name="T30" fmla="*/ 0 w 249"/>
                <a:gd name="T31" fmla="*/ 0 h 154"/>
                <a:gd name="T32" fmla="*/ 0 w 249"/>
                <a:gd name="T33" fmla="*/ 0 h 154"/>
                <a:gd name="T34" fmla="*/ 0 w 249"/>
                <a:gd name="T35" fmla="*/ 0 h 154"/>
                <a:gd name="T36" fmla="*/ 0 w 249"/>
                <a:gd name="T37" fmla="*/ 0 h 154"/>
                <a:gd name="T38" fmla="*/ 0 w 249"/>
                <a:gd name="T39" fmla="*/ 0 h 154"/>
                <a:gd name="T40" fmla="*/ 0 w 249"/>
                <a:gd name="T41" fmla="*/ 0 h 154"/>
                <a:gd name="T42" fmla="*/ 0 w 249"/>
                <a:gd name="T43" fmla="*/ 0 h 154"/>
                <a:gd name="T44" fmla="*/ 0 w 249"/>
                <a:gd name="T45" fmla="*/ 0 h 154"/>
                <a:gd name="T46" fmla="*/ 0 w 249"/>
                <a:gd name="T47" fmla="*/ 0 h 154"/>
                <a:gd name="T48" fmla="*/ 0 w 249"/>
                <a:gd name="T49" fmla="*/ 0 h 154"/>
                <a:gd name="T50" fmla="*/ 0 w 249"/>
                <a:gd name="T51" fmla="*/ 0 h 154"/>
                <a:gd name="T52" fmla="*/ 0 w 249"/>
                <a:gd name="T53" fmla="*/ 0 h 154"/>
                <a:gd name="T54" fmla="*/ 0 w 249"/>
                <a:gd name="T55" fmla="*/ 0 h 154"/>
                <a:gd name="T56" fmla="*/ 0 w 249"/>
                <a:gd name="T57" fmla="*/ 0 h 154"/>
                <a:gd name="T58" fmla="*/ 0 w 249"/>
                <a:gd name="T59" fmla="*/ 0 h 154"/>
                <a:gd name="T60" fmla="*/ 0 w 249"/>
                <a:gd name="T61" fmla="*/ 0 h 154"/>
                <a:gd name="T62" fmla="*/ 0 w 249"/>
                <a:gd name="T63" fmla="*/ 0 h 154"/>
                <a:gd name="T64" fmla="*/ 0 w 249"/>
                <a:gd name="T65" fmla="*/ 0 h 154"/>
                <a:gd name="T66" fmla="*/ 0 w 249"/>
                <a:gd name="T67" fmla="*/ 0 h 154"/>
                <a:gd name="T68" fmla="*/ 0 w 249"/>
                <a:gd name="T69" fmla="*/ 0 h 154"/>
                <a:gd name="T70" fmla="*/ 0 w 249"/>
                <a:gd name="T71" fmla="*/ 0 h 154"/>
                <a:gd name="T72" fmla="*/ 0 w 249"/>
                <a:gd name="T73" fmla="*/ 0 h 154"/>
                <a:gd name="T74" fmla="*/ 0 w 249"/>
                <a:gd name="T75" fmla="*/ 0 h 154"/>
                <a:gd name="T76" fmla="*/ 0 w 249"/>
                <a:gd name="T77" fmla="*/ 0 h 154"/>
                <a:gd name="T78" fmla="*/ 0 w 249"/>
                <a:gd name="T79" fmla="*/ 0 h 15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49"/>
                <a:gd name="T121" fmla="*/ 0 h 154"/>
                <a:gd name="T122" fmla="*/ 249 w 249"/>
                <a:gd name="T123" fmla="*/ 154 h 15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4" name="Freeform 220"/>
            <p:cNvSpPr>
              <a:spLocks/>
            </p:cNvSpPr>
            <p:nvPr/>
          </p:nvSpPr>
          <p:spPr bwMode="auto">
            <a:xfrm>
              <a:off x="1136" y="2659"/>
              <a:ext cx="49" cy="26"/>
            </a:xfrm>
            <a:custGeom>
              <a:avLst/>
              <a:gdLst>
                <a:gd name="T0" fmla="*/ 0 w 246"/>
                <a:gd name="T1" fmla="*/ 0 h 159"/>
                <a:gd name="T2" fmla="*/ 0 w 246"/>
                <a:gd name="T3" fmla="*/ 0 h 159"/>
                <a:gd name="T4" fmla="*/ 0 w 246"/>
                <a:gd name="T5" fmla="*/ 0 h 159"/>
                <a:gd name="T6" fmla="*/ 0 w 246"/>
                <a:gd name="T7" fmla="*/ 0 h 159"/>
                <a:gd name="T8" fmla="*/ 0 w 246"/>
                <a:gd name="T9" fmla="*/ 0 h 159"/>
                <a:gd name="T10" fmla="*/ 0 w 246"/>
                <a:gd name="T11" fmla="*/ 0 h 159"/>
                <a:gd name="T12" fmla="*/ 0 w 246"/>
                <a:gd name="T13" fmla="*/ 0 h 159"/>
                <a:gd name="T14" fmla="*/ 0 w 246"/>
                <a:gd name="T15" fmla="*/ 0 h 159"/>
                <a:gd name="T16" fmla="*/ 0 w 246"/>
                <a:gd name="T17" fmla="*/ 0 h 159"/>
                <a:gd name="T18" fmla="*/ 0 w 246"/>
                <a:gd name="T19" fmla="*/ 0 h 159"/>
                <a:gd name="T20" fmla="*/ 0 w 246"/>
                <a:gd name="T21" fmla="*/ 0 h 159"/>
                <a:gd name="T22" fmla="*/ 0 w 246"/>
                <a:gd name="T23" fmla="*/ 0 h 159"/>
                <a:gd name="T24" fmla="*/ 0 w 246"/>
                <a:gd name="T25" fmla="*/ 0 h 159"/>
                <a:gd name="T26" fmla="*/ 0 w 246"/>
                <a:gd name="T27" fmla="*/ 0 h 159"/>
                <a:gd name="T28" fmla="*/ 0 w 246"/>
                <a:gd name="T29" fmla="*/ 0 h 159"/>
                <a:gd name="T30" fmla="*/ 0 w 246"/>
                <a:gd name="T31" fmla="*/ 0 h 159"/>
                <a:gd name="T32" fmla="*/ 0 w 246"/>
                <a:gd name="T33" fmla="*/ 0 h 159"/>
                <a:gd name="T34" fmla="*/ 0 w 246"/>
                <a:gd name="T35" fmla="*/ 0 h 159"/>
                <a:gd name="T36" fmla="*/ 0 w 246"/>
                <a:gd name="T37" fmla="*/ 0 h 159"/>
                <a:gd name="T38" fmla="*/ 0 w 246"/>
                <a:gd name="T39" fmla="*/ 0 h 159"/>
                <a:gd name="T40" fmla="*/ 0 w 246"/>
                <a:gd name="T41" fmla="*/ 0 h 159"/>
                <a:gd name="T42" fmla="*/ 0 w 246"/>
                <a:gd name="T43" fmla="*/ 0 h 159"/>
                <a:gd name="T44" fmla="*/ 0 w 246"/>
                <a:gd name="T45" fmla="*/ 0 h 159"/>
                <a:gd name="T46" fmla="*/ 0 w 246"/>
                <a:gd name="T47" fmla="*/ 0 h 159"/>
                <a:gd name="T48" fmla="*/ 0 w 246"/>
                <a:gd name="T49" fmla="*/ 0 h 159"/>
                <a:gd name="T50" fmla="*/ 0 w 246"/>
                <a:gd name="T51" fmla="*/ 0 h 159"/>
                <a:gd name="T52" fmla="*/ 0 w 246"/>
                <a:gd name="T53" fmla="*/ 0 h 159"/>
                <a:gd name="T54" fmla="*/ 0 w 246"/>
                <a:gd name="T55" fmla="*/ 0 h 159"/>
                <a:gd name="T56" fmla="*/ 0 w 246"/>
                <a:gd name="T57" fmla="*/ 0 h 159"/>
                <a:gd name="T58" fmla="*/ 0 w 246"/>
                <a:gd name="T59" fmla="*/ 0 h 159"/>
                <a:gd name="T60" fmla="*/ 0 w 246"/>
                <a:gd name="T61" fmla="*/ 0 h 159"/>
                <a:gd name="T62" fmla="*/ 0 w 246"/>
                <a:gd name="T63" fmla="*/ 0 h 159"/>
                <a:gd name="T64" fmla="*/ 0 w 246"/>
                <a:gd name="T65" fmla="*/ 0 h 159"/>
                <a:gd name="T66" fmla="*/ 0 w 246"/>
                <a:gd name="T67" fmla="*/ 0 h 159"/>
                <a:gd name="T68" fmla="*/ 0 w 246"/>
                <a:gd name="T69" fmla="*/ 0 h 159"/>
                <a:gd name="T70" fmla="*/ 0 w 246"/>
                <a:gd name="T71" fmla="*/ 0 h 159"/>
                <a:gd name="T72" fmla="*/ 0 w 246"/>
                <a:gd name="T73" fmla="*/ 0 h 159"/>
                <a:gd name="T74" fmla="*/ 0 w 246"/>
                <a:gd name="T75" fmla="*/ 0 h 159"/>
                <a:gd name="T76" fmla="*/ 0 w 246"/>
                <a:gd name="T77" fmla="*/ 0 h 159"/>
                <a:gd name="T78" fmla="*/ 0 w 246"/>
                <a:gd name="T79" fmla="*/ 0 h 159"/>
                <a:gd name="T80" fmla="*/ 0 w 246"/>
                <a:gd name="T81" fmla="*/ 0 h 159"/>
                <a:gd name="T82" fmla="*/ 0 w 246"/>
                <a:gd name="T83" fmla="*/ 0 h 159"/>
                <a:gd name="T84" fmla="*/ 0 w 246"/>
                <a:gd name="T85" fmla="*/ 0 h 159"/>
                <a:gd name="T86" fmla="*/ 0 w 246"/>
                <a:gd name="T87" fmla="*/ 0 h 1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6"/>
                <a:gd name="T133" fmla="*/ 0 h 159"/>
                <a:gd name="T134" fmla="*/ 246 w 246"/>
                <a:gd name="T135" fmla="*/ 159 h 15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2"/>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5" name="Freeform 221"/>
            <p:cNvSpPr>
              <a:spLocks/>
            </p:cNvSpPr>
            <p:nvPr/>
          </p:nvSpPr>
          <p:spPr bwMode="auto">
            <a:xfrm>
              <a:off x="1136" y="2657"/>
              <a:ext cx="49" cy="27"/>
            </a:xfrm>
            <a:custGeom>
              <a:avLst/>
              <a:gdLst>
                <a:gd name="T0" fmla="*/ 0 w 243"/>
                <a:gd name="T1" fmla="*/ 0 h 164"/>
                <a:gd name="T2" fmla="*/ 0 w 243"/>
                <a:gd name="T3" fmla="*/ 0 h 164"/>
                <a:gd name="T4" fmla="*/ 0 w 243"/>
                <a:gd name="T5" fmla="*/ 0 h 164"/>
                <a:gd name="T6" fmla="*/ 0 w 243"/>
                <a:gd name="T7" fmla="*/ 0 h 164"/>
                <a:gd name="T8" fmla="*/ 0 w 243"/>
                <a:gd name="T9" fmla="*/ 0 h 164"/>
                <a:gd name="T10" fmla="*/ 0 w 243"/>
                <a:gd name="T11" fmla="*/ 0 h 164"/>
                <a:gd name="T12" fmla="*/ 0 w 243"/>
                <a:gd name="T13" fmla="*/ 0 h 164"/>
                <a:gd name="T14" fmla="*/ 0 w 243"/>
                <a:gd name="T15" fmla="*/ 0 h 164"/>
                <a:gd name="T16" fmla="*/ 0 w 243"/>
                <a:gd name="T17" fmla="*/ 0 h 164"/>
                <a:gd name="T18" fmla="*/ 0 w 243"/>
                <a:gd name="T19" fmla="*/ 0 h 164"/>
                <a:gd name="T20" fmla="*/ 0 w 243"/>
                <a:gd name="T21" fmla="*/ 0 h 164"/>
                <a:gd name="T22" fmla="*/ 0 w 243"/>
                <a:gd name="T23" fmla="*/ 0 h 164"/>
                <a:gd name="T24" fmla="*/ 0 w 243"/>
                <a:gd name="T25" fmla="*/ 0 h 164"/>
                <a:gd name="T26" fmla="*/ 0 w 243"/>
                <a:gd name="T27" fmla="*/ 0 h 164"/>
                <a:gd name="T28" fmla="*/ 0 w 243"/>
                <a:gd name="T29" fmla="*/ 0 h 164"/>
                <a:gd name="T30" fmla="*/ 0 w 243"/>
                <a:gd name="T31" fmla="*/ 0 h 164"/>
                <a:gd name="T32" fmla="*/ 0 w 243"/>
                <a:gd name="T33" fmla="*/ 0 h 164"/>
                <a:gd name="T34" fmla="*/ 0 w 243"/>
                <a:gd name="T35" fmla="*/ 0 h 164"/>
                <a:gd name="T36" fmla="*/ 0 w 243"/>
                <a:gd name="T37" fmla="*/ 0 h 164"/>
                <a:gd name="T38" fmla="*/ 0 w 243"/>
                <a:gd name="T39" fmla="*/ 0 h 164"/>
                <a:gd name="T40" fmla="*/ 0 w 243"/>
                <a:gd name="T41" fmla="*/ 0 h 164"/>
                <a:gd name="T42" fmla="*/ 0 w 243"/>
                <a:gd name="T43" fmla="*/ 0 h 164"/>
                <a:gd name="T44" fmla="*/ 0 w 243"/>
                <a:gd name="T45" fmla="*/ 0 h 164"/>
                <a:gd name="T46" fmla="*/ 0 w 243"/>
                <a:gd name="T47" fmla="*/ 0 h 164"/>
                <a:gd name="T48" fmla="*/ 0 w 243"/>
                <a:gd name="T49" fmla="*/ 0 h 164"/>
                <a:gd name="T50" fmla="*/ 0 w 243"/>
                <a:gd name="T51" fmla="*/ 0 h 164"/>
                <a:gd name="T52" fmla="*/ 0 w 243"/>
                <a:gd name="T53" fmla="*/ 0 h 164"/>
                <a:gd name="T54" fmla="*/ 0 w 243"/>
                <a:gd name="T55" fmla="*/ 0 h 164"/>
                <a:gd name="T56" fmla="*/ 0 w 243"/>
                <a:gd name="T57" fmla="*/ 0 h 164"/>
                <a:gd name="T58" fmla="*/ 0 w 243"/>
                <a:gd name="T59" fmla="*/ 0 h 164"/>
                <a:gd name="T60" fmla="*/ 0 w 243"/>
                <a:gd name="T61" fmla="*/ 0 h 164"/>
                <a:gd name="T62" fmla="*/ 0 w 243"/>
                <a:gd name="T63" fmla="*/ 0 h 164"/>
                <a:gd name="T64" fmla="*/ 0 w 243"/>
                <a:gd name="T65" fmla="*/ 0 h 164"/>
                <a:gd name="T66" fmla="*/ 0 w 243"/>
                <a:gd name="T67" fmla="*/ 0 h 164"/>
                <a:gd name="T68" fmla="*/ 0 w 243"/>
                <a:gd name="T69" fmla="*/ 0 h 164"/>
                <a:gd name="T70" fmla="*/ 0 w 243"/>
                <a:gd name="T71" fmla="*/ 0 h 164"/>
                <a:gd name="T72" fmla="*/ 0 w 243"/>
                <a:gd name="T73" fmla="*/ 0 h 164"/>
                <a:gd name="T74" fmla="*/ 0 w 243"/>
                <a:gd name="T75" fmla="*/ 0 h 164"/>
                <a:gd name="T76" fmla="*/ 0 w 243"/>
                <a:gd name="T77" fmla="*/ 0 h 164"/>
                <a:gd name="T78" fmla="*/ 0 w 243"/>
                <a:gd name="T79" fmla="*/ 0 h 164"/>
                <a:gd name="T80" fmla="*/ 0 w 243"/>
                <a:gd name="T81" fmla="*/ 0 h 164"/>
                <a:gd name="T82" fmla="*/ 0 w 243"/>
                <a:gd name="T83" fmla="*/ 0 h 164"/>
                <a:gd name="T84" fmla="*/ 0 w 243"/>
                <a:gd name="T85" fmla="*/ 0 h 164"/>
                <a:gd name="T86" fmla="*/ 0 w 243"/>
                <a:gd name="T87" fmla="*/ 0 h 164"/>
                <a:gd name="T88" fmla="*/ 0 w 243"/>
                <a:gd name="T89" fmla="*/ 0 h 164"/>
                <a:gd name="T90" fmla="*/ 0 w 243"/>
                <a:gd name="T91" fmla="*/ 0 h 164"/>
                <a:gd name="T92" fmla="*/ 0 w 243"/>
                <a:gd name="T93" fmla="*/ 0 h 164"/>
                <a:gd name="T94" fmla="*/ 0 w 243"/>
                <a:gd name="T95" fmla="*/ 0 h 1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3"/>
                <a:gd name="T145" fmla="*/ 0 h 164"/>
                <a:gd name="T146" fmla="*/ 243 w 243"/>
                <a:gd name="T147" fmla="*/ 164 h 1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8" y="2"/>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6" name="Freeform 222"/>
            <p:cNvSpPr>
              <a:spLocks/>
            </p:cNvSpPr>
            <p:nvPr/>
          </p:nvSpPr>
          <p:spPr bwMode="auto">
            <a:xfrm>
              <a:off x="1137" y="2655"/>
              <a:ext cx="48" cy="28"/>
            </a:xfrm>
            <a:custGeom>
              <a:avLst/>
              <a:gdLst>
                <a:gd name="T0" fmla="*/ 0 w 238"/>
                <a:gd name="T1" fmla="*/ 0 h 169"/>
                <a:gd name="T2" fmla="*/ 0 w 238"/>
                <a:gd name="T3" fmla="*/ 0 h 169"/>
                <a:gd name="T4" fmla="*/ 0 w 238"/>
                <a:gd name="T5" fmla="*/ 0 h 169"/>
                <a:gd name="T6" fmla="*/ 0 w 238"/>
                <a:gd name="T7" fmla="*/ 0 h 169"/>
                <a:gd name="T8" fmla="*/ 0 w 238"/>
                <a:gd name="T9" fmla="*/ 0 h 169"/>
                <a:gd name="T10" fmla="*/ 0 w 238"/>
                <a:gd name="T11" fmla="*/ 0 h 169"/>
                <a:gd name="T12" fmla="*/ 0 w 238"/>
                <a:gd name="T13" fmla="*/ 0 h 169"/>
                <a:gd name="T14" fmla="*/ 0 w 238"/>
                <a:gd name="T15" fmla="*/ 0 h 169"/>
                <a:gd name="T16" fmla="*/ 0 w 238"/>
                <a:gd name="T17" fmla="*/ 0 h 169"/>
                <a:gd name="T18" fmla="*/ 0 w 238"/>
                <a:gd name="T19" fmla="*/ 0 h 169"/>
                <a:gd name="T20" fmla="*/ 0 w 238"/>
                <a:gd name="T21" fmla="*/ 0 h 169"/>
                <a:gd name="T22" fmla="*/ 0 w 238"/>
                <a:gd name="T23" fmla="*/ 0 h 169"/>
                <a:gd name="T24" fmla="*/ 0 w 238"/>
                <a:gd name="T25" fmla="*/ 0 h 169"/>
                <a:gd name="T26" fmla="*/ 0 w 238"/>
                <a:gd name="T27" fmla="*/ 0 h 169"/>
                <a:gd name="T28" fmla="*/ 0 w 238"/>
                <a:gd name="T29" fmla="*/ 0 h 169"/>
                <a:gd name="T30" fmla="*/ 0 w 238"/>
                <a:gd name="T31" fmla="*/ 0 h 169"/>
                <a:gd name="T32" fmla="*/ 0 w 238"/>
                <a:gd name="T33" fmla="*/ 0 h 169"/>
                <a:gd name="T34" fmla="*/ 0 w 238"/>
                <a:gd name="T35" fmla="*/ 0 h 169"/>
                <a:gd name="T36" fmla="*/ 0 w 238"/>
                <a:gd name="T37" fmla="*/ 0 h 169"/>
                <a:gd name="T38" fmla="*/ 0 w 238"/>
                <a:gd name="T39" fmla="*/ 0 h 169"/>
                <a:gd name="T40" fmla="*/ 0 w 238"/>
                <a:gd name="T41" fmla="*/ 0 h 169"/>
                <a:gd name="T42" fmla="*/ 0 w 238"/>
                <a:gd name="T43" fmla="*/ 0 h 169"/>
                <a:gd name="T44" fmla="*/ 0 w 238"/>
                <a:gd name="T45" fmla="*/ 0 h 169"/>
                <a:gd name="T46" fmla="*/ 0 w 238"/>
                <a:gd name="T47" fmla="*/ 0 h 169"/>
                <a:gd name="T48" fmla="*/ 0 w 238"/>
                <a:gd name="T49" fmla="*/ 0 h 169"/>
                <a:gd name="T50" fmla="*/ 0 w 238"/>
                <a:gd name="T51" fmla="*/ 0 h 169"/>
                <a:gd name="T52" fmla="*/ 0 w 238"/>
                <a:gd name="T53" fmla="*/ 0 h 169"/>
                <a:gd name="T54" fmla="*/ 0 w 238"/>
                <a:gd name="T55" fmla="*/ 0 h 169"/>
                <a:gd name="T56" fmla="*/ 0 w 238"/>
                <a:gd name="T57" fmla="*/ 0 h 169"/>
                <a:gd name="T58" fmla="*/ 0 w 238"/>
                <a:gd name="T59" fmla="*/ 0 h 169"/>
                <a:gd name="T60" fmla="*/ 0 w 238"/>
                <a:gd name="T61" fmla="*/ 0 h 169"/>
                <a:gd name="T62" fmla="*/ 0 w 238"/>
                <a:gd name="T63" fmla="*/ 0 h 169"/>
                <a:gd name="T64" fmla="*/ 0 w 238"/>
                <a:gd name="T65" fmla="*/ 0 h 169"/>
                <a:gd name="T66" fmla="*/ 0 w 238"/>
                <a:gd name="T67" fmla="*/ 0 h 169"/>
                <a:gd name="T68" fmla="*/ 0 w 238"/>
                <a:gd name="T69" fmla="*/ 0 h 169"/>
                <a:gd name="T70" fmla="*/ 0 w 238"/>
                <a:gd name="T71" fmla="*/ 0 h 169"/>
                <a:gd name="T72" fmla="*/ 0 w 238"/>
                <a:gd name="T73" fmla="*/ 0 h 169"/>
                <a:gd name="T74" fmla="*/ 0 w 238"/>
                <a:gd name="T75" fmla="*/ 0 h 169"/>
                <a:gd name="T76" fmla="*/ 0 w 238"/>
                <a:gd name="T77" fmla="*/ 0 h 169"/>
                <a:gd name="T78" fmla="*/ 0 w 238"/>
                <a:gd name="T79" fmla="*/ 0 h 169"/>
                <a:gd name="T80" fmla="*/ 0 w 238"/>
                <a:gd name="T81" fmla="*/ 0 h 169"/>
                <a:gd name="T82" fmla="*/ 0 w 238"/>
                <a:gd name="T83" fmla="*/ 0 h 169"/>
                <a:gd name="T84" fmla="*/ 0 w 238"/>
                <a:gd name="T85" fmla="*/ 0 h 169"/>
                <a:gd name="T86" fmla="*/ 0 w 238"/>
                <a:gd name="T87" fmla="*/ 0 h 169"/>
                <a:gd name="T88" fmla="*/ 0 w 238"/>
                <a:gd name="T89" fmla="*/ 0 h 169"/>
                <a:gd name="T90" fmla="*/ 0 w 238"/>
                <a:gd name="T91" fmla="*/ 0 h 169"/>
                <a:gd name="T92" fmla="*/ 0 w 238"/>
                <a:gd name="T93" fmla="*/ 0 h 169"/>
                <a:gd name="T94" fmla="*/ 0 w 238"/>
                <a:gd name="T95" fmla="*/ 0 h 169"/>
                <a:gd name="T96" fmla="*/ 0 w 238"/>
                <a:gd name="T97" fmla="*/ 0 h 169"/>
                <a:gd name="T98" fmla="*/ 0 w 238"/>
                <a:gd name="T99" fmla="*/ 0 h 169"/>
                <a:gd name="T100" fmla="*/ 0 w 238"/>
                <a:gd name="T101" fmla="*/ 0 h 169"/>
                <a:gd name="T102" fmla="*/ 0 w 238"/>
                <a:gd name="T103" fmla="*/ 0 h 1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8"/>
                <a:gd name="T157" fmla="*/ 0 h 169"/>
                <a:gd name="T158" fmla="*/ 238 w 238"/>
                <a:gd name="T159" fmla="*/ 169 h 1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8" h="169">
                  <a:moveTo>
                    <a:pt x="0" y="21"/>
                  </a:moveTo>
                  <a:lnTo>
                    <a:pt x="0" y="21"/>
                  </a:lnTo>
                  <a:lnTo>
                    <a:pt x="0" y="23"/>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7" name="Freeform 223"/>
            <p:cNvSpPr>
              <a:spLocks/>
            </p:cNvSpPr>
            <p:nvPr/>
          </p:nvSpPr>
          <p:spPr bwMode="auto">
            <a:xfrm>
              <a:off x="1138" y="2654"/>
              <a:ext cx="46" cy="29"/>
            </a:xfrm>
            <a:custGeom>
              <a:avLst/>
              <a:gdLst>
                <a:gd name="T0" fmla="*/ 0 w 232"/>
                <a:gd name="T1" fmla="*/ 0 h 174"/>
                <a:gd name="T2" fmla="*/ 0 w 232"/>
                <a:gd name="T3" fmla="*/ 0 h 174"/>
                <a:gd name="T4" fmla="*/ 0 w 232"/>
                <a:gd name="T5" fmla="*/ 0 h 174"/>
                <a:gd name="T6" fmla="*/ 0 w 232"/>
                <a:gd name="T7" fmla="*/ 0 h 174"/>
                <a:gd name="T8" fmla="*/ 0 w 232"/>
                <a:gd name="T9" fmla="*/ 0 h 174"/>
                <a:gd name="T10" fmla="*/ 0 w 232"/>
                <a:gd name="T11" fmla="*/ 0 h 174"/>
                <a:gd name="T12" fmla="*/ 0 w 232"/>
                <a:gd name="T13" fmla="*/ 0 h 174"/>
                <a:gd name="T14" fmla="*/ 0 w 232"/>
                <a:gd name="T15" fmla="*/ 0 h 174"/>
                <a:gd name="T16" fmla="*/ 0 w 232"/>
                <a:gd name="T17" fmla="*/ 0 h 174"/>
                <a:gd name="T18" fmla="*/ 0 w 232"/>
                <a:gd name="T19" fmla="*/ 0 h 174"/>
                <a:gd name="T20" fmla="*/ 0 w 232"/>
                <a:gd name="T21" fmla="*/ 0 h 174"/>
                <a:gd name="T22" fmla="*/ 0 w 232"/>
                <a:gd name="T23" fmla="*/ 0 h 174"/>
                <a:gd name="T24" fmla="*/ 0 w 232"/>
                <a:gd name="T25" fmla="*/ 0 h 174"/>
                <a:gd name="T26" fmla="*/ 0 w 232"/>
                <a:gd name="T27" fmla="*/ 0 h 174"/>
                <a:gd name="T28" fmla="*/ 0 w 232"/>
                <a:gd name="T29" fmla="*/ 0 h 174"/>
                <a:gd name="T30" fmla="*/ 0 w 232"/>
                <a:gd name="T31" fmla="*/ 0 h 174"/>
                <a:gd name="T32" fmla="*/ 0 w 232"/>
                <a:gd name="T33" fmla="*/ 0 h 174"/>
                <a:gd name="T34" fmla="*/ 0 w 232"/>
                <a:gd name="T35" fmla="*/ 0 h 174"/>
                <a:gd name="T36" fmla="*/ 0 w 232"/>
                <a:gd name="T37" fmla="*/ 0 h 174"/>
                <a:gd name="T38" fmla="*/ 0 w 232"/>
                <a:gd name="T39" fmla="*/ 0 h 174"/>
                <a:gd name="T40" fmla="*/ 0 w 232"/>
                <a:gd name="T41" fmla="*/ 0 h 174"/>
                <a:gd name="T42" fmla="*/ 0 w 232"/>
                <a:gd name="T43" fmla="*/ 0 h 174"/>
                <a:gd name="T44" fmla="*/ 0 w 232"/>
                <a:gd name="T45" fmla="*/ 0 h 174"/>
                <a:gd name="T46" fmla="*/ 0 w 232"/>
                <a:gd name="T47" fmla="*/ 0 h 174"/>
                <a:gd name="T48" fmla="*/ 0 w 232"/>
                <a:gd name="T49" fmla="*/ 0 h 174"/>
                <a:gd name="T50" fmla="*/ 0 w 232"/>
                <a:gd name="T51" fmla="*/ 0 h 174"/>
                <a:gd name="T52" fmla="*/ 0 w 232"/>
                <a:gd name="T53" fmla="*/ 0 h 174"/>
                <a:gd name="T54" fmla="*/ 0 w 232"/>
                <a:gd name="T55" fmla="*/ 0 h 174"/>
                <a:gd name="T56" fmla="*/ 0 w 232"/>
                <a:gd name="T57" fmla="*/ 0 h 174"/>
                <a:gd name="T58" fmla="*/ 0 w 232"/>
                <a:gd name="T59" fmla="*/ 0 h 174"/>
                <a:gd name="T60" fmla="*/ 0 w 232"/>
                <a:gd name="T61" fmla="*/ 0 h 174"/>
                <a:gd name="T62" fmla="*/ 0 w 232"/>
                <a:gd name="T63" fmla="*/ 0 h 174"/>
                <a:gd name="T64" fmla="*/ 0 w 232"/>
                <a:gd name="T65" fmla="*/ 0 h 174"/>
                <a:gd name="T66" fmla="*/ 0 w 232"/>
                <a:gd name="T67" fmla="*/ 0 h 174"/>
                <a:gd name="T68" fmla="*/ 0 w 232"/>
                <a:gd name="T69" fmla="*/ 0 h 174"/>
                <a:gd name="T70" fmla="*/ 0 w 232"/>
                <a:gd name="T71" fmla="*/ 0 h 174"/>
                <a:gd name="T72" fmla="*/ 0 w 232"/>
                <a:gd name="T73" fmla="*/ 0 h 174"/>
                <a:gd name="T74" fmla="*/ 0 w 232"/>
                <a:gd name="T75" fmla="*/ 0 h 174"/>
                <a:gd name="T76" fmla="*/ 0 w 232"/>
                <a:gd name="T77" fmla="*/ 0 h 174"/>
                <a:gd name="T78" fmla="*/ 0 w 232"/>
                <a:gd name="T79" fmla="*/ 0 h 174"/>
                <a:gd name="T80" fmla="*/ 0 w 232"/>
                <a:gd name="T81" fmla="*/ 0 h 174"/>
                <a:gd name="T82" fmla="*/ 0 w 232"/>
                <a:gd name="T83" fmla="*/ 0 h 174"/>
                <a:gd name="T84" fmla="*/ 0 w 232"/>
                <a:gd name="T85" fmla="*/ 0 h 174"/>
                <a:gd name="T86" fmla="*/ 0 w 232"/>
                <a:gd name="T87" fmla="*/ 0 h 174"/>
                <a:gd name="T88" fmla="*/ 0 w 232"/>
                <a:gd name="T89" fmla="*/ 0 h 174"/>
                <a:gd name="T90" fmla="*/ 0 w 232"/>
                <a:gd name="T91" fmla="*/ 0 h 174"/>
                <a:gd name="T92" fmla="*/ 0 w 232"/>
                <a:gd name="T93" fmla="*/ 0 h 174"/>
                <a:gd name="T94" fmla="*/ 0 w 232"/>
                <a:gd name="T95" fmla="*/ 0 h 1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2"/>
                <a:gd name="T145" fmla="*/ 0 h 174"/>
                <a:gd name="T146" fmla="*/ 232 w 232"/>
                <a:gd name="T147" fmla="*/ 174 h 1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8" name="Freeform 224"/>
            <p:cNvSpPr>
              <a:spLocks/>
            </p:cNvSpPr>
            <p:nvPr/>
          </p:nvSpPr>
          <p:spPr bwMode="auto">
            <a:xfrm>
              <a:off x="1139" y="2652"/>
              <a:ext cx="45" cy="30"/>
            </a:xfrm>
            <a:custGeom>
              <a:avLst/>
              <a:gdLst>
                <a:gd name="T0" fmla="*/ 0 w 225"/>
                <a:gd name="T1" fmla="*/ 0 h 176"/>
                <a:gd name="T2" fmla="*/ 0 w 225"/>
                <a:gd name="T3" fmla="*/ 0 h 176"/>
                <a:gd name="T4" fmla="*/ 0 w 225"/>
                <a:gd name="T5" fmla="*/ 0 h 176"/>
                <a:gd name="T6" fmla="*/ 0 w 225"/>
                <a:gd name="T7" fmla="*/ 0 h 176"/>
                <a:gd name="T8" fmla="*/ 0 w 225"/>
                <a:gd name="T9" fmla="*/ 0 h 176"/>
                <a:gd name="T10" fmla="*/ 0 w 225"/>
                <a:gd name="T11" fmla="*/ 0 h 176"/>
                <a:gd name="T12" fmla="*/ 0 w 225"/>
                <a:gd name="T13" fmla="*/ 0 h 176"/>
                <a:gd name="T14" fmla="*/ 0 w 225"/>
                <a:gd name="T15" fmla="*/ 0 h 176"/>
                <a:gd name="T16" fmla="*/ 0 w 225"/>
                <a:gd name="T17" fmla="*/ 0 h 176"/>
                <a:gd name="T18" fmla="*/ 0 w 225"/>
                <a:gd name="T19" fmla="*/ 0 h 176"/>
                <a:gd name="T20" fmla="*/ 0 w 225"/>
                <a:gd name="T21" fmla="*/ 0 h 176"/>
                <a:gd name="T22" fmla="*/ 0 w 225"/>
                <a:gd name="T23" fmla="*/ 0 h 176"/>
                <a:gd name="T24" fmla="*/ 0 w 225"/>
                <a:gd name="T25" fmla="*/ 0 h 176"/>
                <a:gd name="T26" fmla="*/ 0 w 225"/>
                <a:gd name="T27" fmla="*/ 0 h 176"/>
                <a:gd name="T28" fmla="*/ 0 w 225"/>
                <a:gd name="T29" fmla="*/ 0 h 176"/>
                <a:gd name="T30" fmla="*/ 0 w 225"/>
                <a:gd name="T31" fmla="*/ 0 h 176"/>
                <a:gd name="T32" fmla="*/ 0 w 225"/>
                <a:gd name="T33" fmla="*/ 0 h 176"/>
                <a:gd name="T34" fmla="*/ 0 w 225"/>
                <a:gd name="T35" fmla="*/ 0 h 176"/>
                <a:gd name="T36" fmla="*/ 0 w 225"/>
                <a:gd name="T37" fmla="*/ 0 h 176"/>
                <a:gd name="T38" fmla="*/ 0 w 225"/>
                <a:gd name="T39" fmla="*/ 0 h 176"/>
                <a:gd name="T40" fmla="*/ 0 w 225"/>
                <a:gd name="T41" fmla="*/ 0 h 176"/>
                <a:gd name="T42" fmla="*/ 0 w 225"/>
                <a:gd name="T43" fmla="*/ 0 h 176"/>
                <a:gd name="T44" fmla="*/ 0 w 225"/>
                <a:gd name="T45" fmla="*/ 0 h 176"/>
                <a:gd name="T46" fmla="*/ 0 w 225"/>
                <a:gd name="T47" fmla="*/ 0 h 176"/>
                <a:gd name="T48" fmla="*/ 0 w 225"/>
                <a:gd name="T49" fmla="*/ 0 h 176"/>
                <a:gd name="T50" fmla="*/ 0 w 225"/>
                <a:gd name="T51" fmla="*/ 0 h 176"/>
                <a:gd name="T52" fmla="*/ 0 w 225"/>
                <a:gd name="T53" fmla="*/ 0 h 176"/>
                <a:gd name="T54" fmla="*/ 0 w 225"/>
                <a:gd name="T55" fmla="*/ 0 h 176"/>
                <a:gd name="T56" fmla="*/ 0 w 225"/>
                <a:gd name="T57" fmla="*/ 0 h 176"/>
                <a:gd name="T58" fmla="*/ 0 w 225"/>
                <a:gd name="T59" fmla="*/ 0 h 176"/>
                <a:gd name="T60" fmla="*/ 0 w 225"/>
                <a:gd name="T61" fmla="*/ 0 h 176"/>
                <a:gd name="T62" fmla="*/ 0 w 225"/>
                <a:gd name="T63" fmla="*/ 0 h 176"/>
                <a:gd name="T64" fmla="*/ 0 w 225"/>
                <a:gd name="T65" fmla="*/ 0 h 176"/>
                <a:gd name="T66" fmla="*/ 0 w 225"/>
                <a:gd name="T67" fmla="*/ 0 h 176"/>
                <a:gd name="T68" fmla="*/ 0 w 225"/>
                <a:gd name="T69" fmla="*/ 0 h 176"/>
                <a:gd name="T70" fmla="*/ 0 w 225"/>
                <a:gd name="T71" fmla="*/ 0 h 176"/>
                <a:gd name="T72" fmla="*/ 0 w 225"/>
                <a:gd name="T73" fmla="*/ 0 h 176"/>
                <a:gd name="T74" fmla="*/ 0 w 225"/>
                <a:gd name="T75" fmla="*/ 0 h 176"/>
                <a:gd name="T76" fmla="*/ 0 w 225"/>
                <a:gd name="T77" fmla="*/ 0 h 176"/>
                <a:gd name="T78" fmla="*/ 0 w 225"/>
                <a:gd name="T79" fmla="*/ 0 h 176"/>
                <a:gd name="T80" fmla="*/ 0 w 225"/>
                <a:gd name="T81" fmla="*/ 0 h 176"/>
                <a:gd name="T82" fmla="*/ 0 w 225"/>
                <a:gd name="T83" fmla="*/ 0 h 176"/>
                <a:gd name="T84" fmla="*/ 0 w 225"/>
                <a:gd name="T85" fmla="*/ 0 h 176"/>
                <a:gd name="T86" fmla="*/ 0 w 225"/>
                <a:gd name="T87" fmla="*/ 0 h 176"/>
                <a:gd name="T88" fmla="*/ 0 w 225"/>
                <a:gd name="T89" fmla="*/ 0 h 176"/>
                <a:gd name="T90" fmla="*/ 0 w 225"/>
                <a:gd name="T91" fmla="*/ 0 h 176"/>
                <a:gd name="T92" fmla="*/ 0 w 225"/>
                <a:gd name="T93" fmla="*/ 0 h 176"/>
                <a:gd name="T94" fmla="*/ 0 w 225"/>
                <a:gd name="T95" fmla="*/ 0 h 1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5"/>
                <a:gd name="T145" fmla="*/ 0 h 176"/>
                <a:gd name="T146" fmla="*/ 225 w 225"/>
                <a:gd name="T147" fmla="*/ 176 h 1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19" name="Freeform 225"/>
            <p:cNvSpPr>
              <a:spLocks/>
            </p:cNvSpPr>
            <p:nvPr/>
          </p:nvSpPr>
          <p:spPr bwMode="auto">
            <a:xfrm>
              <a:off x="1140" y="2651"/>
              <a:ext cx="43" cy="30"/>
            </a:xfrm>
            <a:custGeom>
              <a:avLst/>
              <a:gdLst>
                <a:gd name="T0" fmla="*/ 0 w 217"/>
                <a:gd name="T1" fmla="*/ 0 h 180"/>
                <a:gd name="T2" fmla="*/ 0 w 217"/>
                <a:gd name="T3" fmla="*/ 0 h 180"/>
                <a:gd name="T4" fmla="*/ 0 w 217"/>
                <a:gd name="T5" fmla="*/ 0 h 180"/>
                <a:gd name="T6" fmla="*/ 0 w 217"/>
                <a:gd name="T7" fmla="*/ 0 h 180"/>
                <a:gd name="T8" fmla="*/ 0 w 217"/>
                <a:gd name="T9" fmla="*/ 0 h 180"/>
                <a:gd name="T10" fmla="*/ 0 w 217"/>
                <a:gd name="T11" fmla="*/ 0 h 180"/>
                <a:gd name="T12" fmla="*/ 0 w 217"/>
                <a:gd name="T13" fmla="*/ 0 h 180"/>
                <a:gd name="T14" fmla="*/ 0 w 217"/>
                <a:gd name="T15" fmla="*/ 0 h 180"/>
                <a:gd name="T16" fmla="*/ 0 w 217"/>
                <a:gd name="T17" fmla="*/ 0 h 180"/>
                <a:gd name="T18" fmla="*/ 0 w 217"/>
                <a:gd name="T19" fmla="*/ 0 h 180"/>
                <a:gd name="T20" fmla="*/ 0 w 217"/>
                <a:gd name="T21" fmla="*/ 0 h 180"/>
                <a:gd name="T22" fmla="*/ 0 w 217"/>
                <a:gd name="T23" fmla="*/ 0 h 180"/>
                <a:gd name="T24" fmla="*/ 0 w 217"/>
                <a:gd name="T25" fmla="*/ 0 h 180"/>
                <a:gd name="T26" fmla="*/ 0 w 217"/>
                <a:gd name="T27" fmla="*/ 0 h 180"/>
                <a:gd name="T28" fmla="*/ 0 w 217"/>
                <a:gd name="T29" fmla="*/ 0 h 180"/>
                <a:gd name="T30" fmla="*/ 0 w 217"/>
                <a:gd name="T31" fmla="*/ 0 h 180"/>
                <a:gd name="T32" fmla="*/ 0 w 217"/>
                <a:gd name="T33" fmla="*/ 0 h 180"/>
                <a:gd name="T34" fmla="*/ 0 w 217"/>
                <a:gd name="T35" fmla="*/ 0 h 180"/>
                <a:gd name="T36" fmla="*/ 0 w 217"/>
                <a:gd name="T37" fmla="*/ 0 h 180"/>
                <a:gd name="T38" fmla="*/ 0 w 217"/>
                <a:gd name="T39" fmla="*/ 0 h 180"/>
                <a:gd name="T40" fmla="*/ 0 w 217"/>
                <a:gd name="T41" fmla="*/ 0 h 180"/>
                <a:gd name="T42" fmla="*/ 0 w 217"/>
                <a:gd name="T43" fmla="*/ 0 h 180"/>
                <a:gd name="T44" fmla="*/ 0 w 217"/>
                <a:gd name="T45" fmla="*/ 0 h 180"/>
                <a:gd name="T46" fmla="*/ 0 w 217"/>
                <a:gd name="T47" fmla="*/ 0 h 180"/>
                <a:gd name="T48" fmla="*/ 0 w 217"/>
                <a:gd name="T49" fmla="*/ 0 h 180"/>
                <a:gd name="T50" fmla="*/ 0 w 217"/>
                <a:gd name="T51" fmla="*/ 0 h 180"/>
                <a:gd name="T52" fmla="*/ 0 w 217"/>
                <a:gd name="T53" fmla="*/ 0 h 180"/>
                <a:gd name="T54" fmla="*/ 0 w 217"/>
                <a:gd name="T55" fmla="*/ 0 h 180"/>
                <a:gd name="T56" fmla="*/ 0 w 217"/>
                <a:gd name="T57" fmla="*/ 0 h 180"/>
                <a:gd name="T58" fmla="*/ 0 w 217"/>
                <a:gd name="T59" fmla="*/ 0 h 180"/>
                <a:gd name="T60" fmla="*/ 0 w 217"/>
                <a:gd name="T61" fmla="*/ 0 h 180"/>
                <a:gd name="T62" fmla="*/ 0 w 217"/>
                <a:gd name="T63" fmla="*/ 0 h 180"/>
                <a:gd name="T64" fmla="*/ 0 w 217"/>
                <a:gd name="T65" fmla="*/ 0 h 180"/>
                <a:gd name="T66" fmla="*/ 0 w 217"/>
                <a:gd name="T67" fmla="*/ 0 h 180"/>
                <a:gd name="T68" fmla="*/ 0 w 217"/>
                <a:gd name="T69" fmla="*/ 0 h 180"/>
                <a:gd name="T70" fmla="*/ 0 w 217"/>
                <a:gd name="T71" fmla="*/ 0 h 180"/>
                <a:gd name="T72" fmla="*/ 0 w 217"/>
                <a:gd name="T73" fmla="*/ 0 h 180"/>
                <a:gd name="T74" fmla="*/ 0 w 217"/>
                <a:gd name="T75" fmla="*/ 0 h 180"/>
                <a:gd name="T76" fmla="*/ 0 w 217"/>
                <a:gd name="T77" fmla="*/ 0 h 180"/>
                <a:gd name="T78" fmla="*/ 0 w 217"/>
                <a:gd name="T79" fmla="*/ 0 h 180"/>
                <a:gd name="T80" fmla="*/ 0 w 217"/>
                <a:gd name="T81" fmla="*/ 0 h 180"/>
                <a:gd name="T82" fmla="*/ 0 w 217"/>
                <a:gd name="T83" fmla="*/ 0 h 180"/>
                <a:gd name="T84" fmla="*/ 0 w 217"/>
                <a:gd name="T85" fmla="*/ 0 h 180"/>
                <a:gd name="T86" fmla="*/ 0 w 217"/>
                <a:gd name="T87" fmla="*/ 0 h 180"/>
                <a:gd name="T88" fmla="*/ 0 w 217"/>
                <a:gd name="T89" fmla="*/ 0 h 180"/>
                <a:gd name="T90" fmla="*/ 0 w 217"/>
                <a:gd name="T91" fmla="*/ 0 h 180"/>
                <a:gd name="T92" fmla="*/ 0 w 217"/>
                <a:gd name="T93" fmla="*/ 0 h 180"/>
                <a:gd name="T94" fmla="*/ 0 w 217"/>
                <a:gd name="T95" fmla="*/ 0 h 180"/>
                <a:gd name="T96" fmla="*/ 0 w 217"/>
                <a:gd name="T97" fmla="*/ 0 h 180"/>
                <a:gd name="T98" fmla="*/ 0 w 217"/>
                <a:gd name="T99" fmla="*/ 0 h 180"/>
                <a:gd name="T100" fmla="*/ 0 w 217"/>
                <a:gd name="T101" fmla="*/ 0 h 180"/>
                <a:gd name="T102" fmla="*/ 0 w 217"/>
                <a:gd name="T103" fmla="*/ 0 h 1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7"/>
                <a:gd name="T157" fmla="*/ 0 h 180"/>
                <a:gd name="T158" fmla="*/ 217 w 217"/>
                <a:gd name="T159" fmla="*/ 180 h 1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0" name="Freeform 226"/>
            <p:cNvSpPr>
              <a:spLocks/>
            </p:cNvSpPr>
            <p:nvPr/>
          </p:nvSpPr>
          <p:spPr bwMode="auto">
            <a:xfrm>
              <a:off x="1141" y="2650"/>
              <a:ext cx="42" cy="30"/>
            </a:xfrm>
            <a:custGeom>
              <a:avLst/>
              <a:gdLst>
                <a:gd name="T0" fmla="*/ 0 w 209"/>
                <a:gd name="T1" fmla="*/ 0 h 181"/>
                <a:gd name="T2" fmla="*/ 0 w 209"/>
                <a:gd name="T3" fmla="*/ 0 h 181"/>
                <a:gd name="T4" fmla="*/ 0 w 209"/>
                <a:gd name="T5" fmla="*/ 0 h 181"/>
                <a:gd name="T6" fmla="*/ 0 w 209"/>
                <a:gd name="T7" fmla="*/ 0 h 181"/>
                <a:gd name="T8" fmla="*/ 0 w 209"/>
                <a:gd name="T9" fmla="*/ 0 h 181"/>
                <a:gd name="T10" fmla="*/ 0 w 209"/>
                <a:gd name="T11" fmla="*/ 0 h 181"/>
                <a:gd name="T12" fmla="*/ 0 w 209"/>
                <a:gd name="T13" fmla="*/ 0 h 181"/>
                <a:gd name="T14" fmla="*/ 0 w 209"/>
                <a:gd name="T15" fmla="*/ 0 h 181"/>
                <a:gd name="T16" fmla="*/ 0 w 209"/>
                <a:gd name="T17" fmla="*/ 0 h 181"/>
                <a:gd name="T18" fmla="*/ 0 w 209"/>
                <a:gd name="T19" fmla="*/ 0 h 181"/>
                <a:gd name="T20" fmla="*/ 0 w 209"/>
                <a:gd name="T21" fmla="*/ 0 h 181"/>
                <a:gd name="T22" fmla="*/ 0 w 209"/>
                <a:gd name="T23" fmla="*/ 0 h 181"/>
                <a:gd name="T24" fmla="*/ 0 w 209"/>
                <a:gd name="T25" fmla="*/ 0 h 181"/>
                <a:gd name="T26" fmla="*/ 0 w 209"/>
                <a:gd name="T27" fmla="*/ 0 h 181"/>
                <a:gd name="T28" fmla="*/ 0 w 209"/>
                <a:gd name="T29" fmla="*/ 0 h 181"/>
                <a:gd name="T30" fmla="*/ 0 w 209"/>
                <a:gd name="T31" fmla="*/ 0 h 181"/>
                <a:gd name="T32" fmla="*/ 0 w 209"/>
                <a:gd name="T33" fmla="*/ 0 h 181"/>
                <a:gd name="T34" fmla="*/ 0 w 209"/>
                <a:gd name="T35" fmla="*/ 0 h 181"/>
                <a:gd name="T36" fmla="*/ 0 w 209"/>
                <a:gd name="T37" fmla="*/ 0 h 181"/>
                <a:gd name="T38" fmla="*/ 0 w 209"/>
                <a:gd name="T39" fmla="*/ 0 h 181"/>
                <a:gd name="T40" fmla="*/ 0 w 209"/>
                <a:gd name="T41" fmla="*/ 0 h 181"/>
                <a:gd name="T42" fmla="*/ 0 w 209"/>
                <a:gd name="T43" fmla="*/ 0 h 181"/>
                <a:gd name="T44" fmla="*/ 0 w 209"/>
                <a:gd name="T45" fmla="*/ 0 h 181"/>
                <a:gd name="T46" fmla="*/ 0 w 209"/>
                <a:gd name="T47" fmla="*/ 0 h 181"/>
                <a:gd name="T48" fmla="*/ 0 w 209"/>
                <a:gd name="T49" fmla="*/ 0 h 181"/>
                <a:gd name="T50" fmla="*/ 0 w 209"/>
                <a:gd name="T51" fmla="*/ 0 h 181"/>
                <a:gd name="T52" fmla="*/ 0 w 209"/>
                <a:gd name="T53" fmla="*/ 0 h 181"/>
                <a:gd name="T54" fmla="*/ 0 w 209"/>
                <a:gd name="T55" fmla="*/ 0 h 181"/>
                <a:gd name="T56" fmla="*/ 0 w 209"/>
                <a:gd name="T57" fmla="*/ 0 h 181"/>
                <a:gd name="T58" fmla="*/ 0 w 209"/>
                <a:gd name="T59" fmla="*/ 0 h 181"/>
                <a:gd name="T60" fmla="*/ 0 w 209"/>
                <a:gd name="T61" fmla="*/ 0 h 181"/>
                <a:gd name="T62" fmla="*/ 0 w 209"/>
                <a:gd name="T63" fmla="*/ 0 h 181"/>
                <a:gd name="T64" fmla="*/ 0 w 209"/>
                <a:gd name="T65" fmla="*/ 0 h 181"/>
                <a:gd name="T66" fmla="*/ 0 w 209"/>
                <a:gd name="T67" fmla="*/ 0 h 181"/>
                <a:gd name="T68" fmla="*/ 0 w 209"/>
                <a:gd name="T69" fmla="*/ 0 h 181"/>
                <a:gd name="T70" fmla="*/ 0 w 209"/>
                <a:gd name="T71" fmla="*/ 0 h 181"/>
                <a:gd name="T72" fmla="*/ 0 w 209"/>
                <a:gd name="T73" fmla="*/ 0 h 181"/>
                <a:gd name="T74" fmla="*/ 0 w 209"/>
                <a:gd name="T75" fmla="*/ 0 h 181"/>
                <a:gd name="T76" fmla="*/ 0 w 209"/>
                <a:gd name="T77" fmla="*/ 0 h 181"/>
                <a:gd name="T78" fmla="*/ 0 w 209"/>
                <a:gd name="T79" fmla="*/ 0 h 181"/>
                <a:gd name="T80" fmla="*/ 0 w 209"/>
                <a:gd name="T81" fmla="*/ 0 h 181"/>
                <a:gd name="T82" fmla="*/ 0 w 209"/>
                <a:gd name="T83" fmla="*/ 0 h 181"/>
                <a:gd name="T84" fmla="*/ 0 w 209"/>
                <a:gd name="T85" fmla="*/ 0 h 181"/>
                <a:gd name="T86" fmla="*/ 0 w 209"/>
                <a:gd name="T87" fmla="*/ 0 h 181"/>
                <a:gd name="T88" fmla="*/ 0 w 209"/>
                <a:gd name="T89" fmla="*/ 0 h 181"/>
                <a:gd name="T90" fmla="*/ 0 w 209"/>
                <a:gd name="T91" fmla="*/ 0 h 181"/>
                <a:gd name="T92" fmla="*/ 0 w 209"/>
                <a:gd name="T93" fmla="*/ 0 h 181"/>
                <a:gd name="T94" fmla="*/ 0 w 209"/>
                <a:gd name="T95" fmla="*/ 0 h 181"/>
                <a:gd name="T96" fmla="*/ 0 w 209"/>
                <a:gd name="T97" fmla="*/ 0 h 181"/>
                <a:gd name="T98" fmla="*/ 0 w 209"/>
                <a:gd name="T99" fmla="*/ 0 h 181"/>
                <a:gd name="T100" fmla="*/ 0 w 209"/>
                <a:gd name="T101" fmla="*/ 0 h 181"/>
                <a:gd name="T102" fmla="*/ 0 w 209"/>
                <a:gd name="T103" fmla="*/ 0 h 1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9"/>
                <a:gd name="T157" fmla="*/ 0 h 181"/>
                <a:gd name="T158" fmla="*/ 209 w 209"/>
                <a:gd name="T159" fmla="*/ 181 h 1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1" name="Freeform 227"/>
            <p:cNvSpPr>
              <a:spLocks/>
            </p:cNvSpPr>
            <p:nvPr/>
          </p:nvSpPr>
          <p:spPr bwMode="auto">
            <a:xfrm>
              <a:off x="1142" y="2649"/>
              <a:ext cx="40" cy="30"/>
            </a:xfrm>
            <a:custGeom>
              <a:avLst/>
              <a:gdLst>
                <a:gd name="T0" fmla="*/ 0 w 200"/>
                <a:gd name="T1" fmla="*/ 0 h 183"/>
                <a:gd name="T2" fmla="*/ 0 w 200"/>
                <a:gd name="T3" fmla="*/ 0 h 183"/>
                <a:gd name="T4" fmla="*/ 0 w 200"/>
                <a:gd name="T5" fmla="*/ 0 h 183"/>
                <a:gd name="T6" fmla="*/ 0 w 200"/>
                <a:gd name="T7" fmla="*/ 0 h 183"/>
                <a:gd name="T8" fmla="*/ 0 w 200"/>
                <a:gd name="T9" fmla="*/ 0 h 183"/>
                <a:gd name="T10" fmla="*/ 0 w 200"/>
                <a:gd name="T11" fmla="*/ 0 h 183"/>
                <a:gd name="T12" fmla="*/ 0 w 200"/>
                <a:gd name="T13" fmla="*/ 0 h 183"/>
                <a:gd name="T14" fmla="*/ 0 w 200"/>
                <a:gd name="T15" fmla="*/ 0 h 183"/>
                <a:gd name="T16" fmla="*/ 0 w 200"/>
                <a:gd name="T17" fmla="*/ 0 h 183"/>
                <a:gd name="T18" fmla="*/ 0 w 200"/>
                <a:gd name="T19" fmla="*/ 0 h 183"/>
                <a:gd name="T20" fmla="*/ 0 w 200"/>
                <a:gd name="T21" fmla="*/ 0 h 183"/>
                <a:gd name="T22" fmla="*/ 0 w 200"/>
                <a:gd name="T23" fmla="*/ 0 h 183"/>
                <a:gd name="T24" fmla="*/ 0 w 200"/>
                <a:gd name="T25" fmla="*/ 0 h 183"/>
                <a:gd name="T26" fmla="*/ 0 w 200"/>
                <a:gd name="T27" fmla="*/ 0 h 183"/>
                <a:gd name="T28" fmla="*/ 0 w 200"/>
                <a:gd name="T29" fmla="*/ 0 h 183"/>
                <a:gd name="T30" fmla="*/ 0 w 200"/>
                <a:gd name="T31" fmla="*/ 0 h 183"/>
                <a:gd name="T32" fmla="*/ 0 w 200"/>
                <a:gd name="T33" fmla="*/ 0 h 183"/>
                <a:gd name="T34" fmla="*/ 0 w 200"/>
                <a:gd name="T35" fmla="*/ 0 h 183"/>
                <a:gd name="T36" fmla="*/ 0 w 200"/>
                <a:gd name="T37" fmla="*/ 0 h 183"/>
                <a:gd name="T38" fmla="*/ 0 w 200"/>
                <a:gd name="T39" fmla="*/ 0 h 183"/>
                <a:gd name="T40" fmla="*/ 0 w 200"/>
                <a:gd name="T41" fmla="*/ 0 h 183"/>
                <a:gd name="T42" fmla="*/ 0 w 200"/>
                <a:gd name="T43" fmla="*/ 0 h 183"/>
                <a:gd name="T44" fmla="*/ 0 w 200"/>
                <a:gd name="T45" fmla="*/ 0 h 183"/>
                <a:gd name="T46" fmla="*/ 0 w 200"/>
                <a:gd name="T47" fmla="*/ 0 h 183"/>
                <a:gd name="T48" fmla="*/ 0 w 200"/>
                <a:gd name="T49" fmla="*/ 0 h 183"/>
                <a:gd name="T50" fmla="*/ 0 w 200"/>
                <a:gd name="T51" fmla="*/ 0 h 183"/>
                <a:gd name="T52" fmla="*/ 0 w 200"/>
                <a:gd name="T53" fmla="*/ 0 h 183"/>
                <a:gd name="T54" fmla="*/ 0 w 200"/>
                <a:gd name="T55" fmla="*/ 0 h 183"/>
                <a:gd name="T56" fmla="*/ 0 w 200"/>
                <a:gd name="T57" fmla="*/ 0 h 183"/>
                <a:gd name="T58" fmla="*/ 0 w 200"/>
                <a:gd name="T59" fmla="*/ 0 h 183"/>
                <a:gd name="T60" fmla="*/ 0 w 200"/>
                <a:gd name="T61" fmla="*/ 0 h 183"/>
                <a:gd name="T62" fmla="*/ 0 w 200"/>
                <a:gd name="T63" fmla="*/ 0 h 183"/>
                <a:gd name="T64" fmla="*/ 0 w 200"/>
                <a:gd name="T65" fmla="*/ 0 h 183"/>
                <a:gd name="T66" fmla="*/ 0 w 200"/>
                <a:gd name="T67" fmla="*/ 0 h 183"/>
                <a:gd name="T68" fmla="*/ 0 w 200"/>
                <a:gd name="T69" fmla="*/ 0 h 183"/>
                <a:gd name="T70" fmla="*/ 0 w 200"/>
                <a:gd name="T71" fmla="*/ 0 h 183"/>
                <a:gd name="T72" fmla="*/ 0 w 200"/>
                <a:gd name="T73" fmla="*/ 0 h 183"/>
                <a:gd name="T74" fmla="*/ 0 w 200"/>
                <a:gd name="T75" fmla="*/ 0 h 183"/>
                <a:gd name="T76" fmla="*/ 0 w 200"/>
                <a:gd name="T77" fmla="*/ 0 h 183"/>
                <a:gd name="T78" fmla="*/ 0 w 200"/>
                <a:gd name="T79" fmla="*/ 0 h 183"/>
                <a:gd name="T80" fmla="*/ 0 w 200"/>
                <a:gd name="T81" fmla="*/ 0 h 183"/>
                <a:gd name="T82" fmla="*/ 0 w 200"/>
                <a:gd name="T83" fmla="*/ 0 h 183"/>
                <a:gd name="T84" fmla="*/ 0 w 200"/>
                <a:gd name="T85" fmla="*/ 0 h 183"/>
                <a:gd name="T86" fmla="*/ 0 w 200"/>
                <a:gd name="T87" fmla="*/ 0 h 183"/>
                <a:gd name="T88" fmla="*/ 0 w 200"/>
                <a:gd name="T89" fmla="*/ 0 h 183"/>
                <a:gd name="T90" fmla="*/ 0 w 200"/>
                <a:gd name="T91" fmla="*/ 0 h 183"/>
                <a:gd name="T92" fmla="*/ 0 w 200"/>
                <a:gd name="T93" fmla="*/ 0 h 183"/>
                <a:gd name="T94" fmla="*/ 0 w 200"/>
                <a:gd name="T95" fmla="*/ 0 h 183"/>
                <a:gd name="T96" fmla="*/ 0 w 200"/>
                <a:gd name="T97" fmla="*/ 0 h 183"/>
                <a:gd name="T98" fmla="*/ 0 w 200"/>
                <a:gd name="T99" fmla="*/ 0 h 183"/>
                <a:gd name="T100" fmla="*/ 0 w 200"/>
                <a:gd name="T101" fmla="*/ 0 h 183"/>
                <a:gd name="T102" fmla="*/ 0 w 200"/>
                <a:gd name="T103" fmla="*/ 0 h 183"/>
                <a:gd name="T104" fmla="*/ 0 w 200"/>
                <a:gd name="T105" fmla="*/ 0 h 183"/>
                <a:gd name="T106" fmla="*/ 0 w 200"/>
                <a:gd name="T107" fmla="*/ 0 h 183"/>
                <a:gd name="T108" fmla="*/ 0 w 200"/>
                <a:gd name="T109" fmla="*/ 0 h 183"/>
                <a:gd name="T110" fmla="*/ 0 w 200"/>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0"/>
                <a:gd name="T169" fmla="*/ 0 h 183"/>
                <a:gd name="T170" fmla="*/ 200 w 200"/>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0" h="183">
                  <a:moveTo>
                    <a:pt x="200" y="65"/>
                  </a:moveTo>
                  <a:lnTo>
                    <a:pt x="200" y="64"/>
                  </a:lnTo>
                  <a:lnTo>
                    <a:pt x="200" y="62"/>
                  </a:lnTo>
                  <a:lnTo>
                    <a:pt x="200" y="61"/>
                  </a:lnTo>
                  <a:lnTo>
                    <a:pt x="200" y="60"/>
                  </a:lnTo>
                  <a:lnTo>
                    <a:pt x="200" y="59"/>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2" name="Freeform 228"/>
            <p:cNvSpPr>
              <a:spLocks/>
            </p:cNvSpPr>
            <p:nvPr/>
          </p:nvSpPr>
          <p:spPr bwMode="auto">
            <a:xfrm>
              <a:off x="1143" y="2648"/>
              <a:ext cx="38" cy="30"/>
            </a:xfrm>
            <a:custGeom>
              <a:avLst/>
              <a:gdLst>
                <a:gd name="T0" fmla="*/ 0 w 191"/>
                <a:gd name="T1" fmla="*/ 0 h 183"/>
                <a:gd name="T2" fmla="*/ 0 w 191"/>
                <a:gd name="T3" fmla="*/ 0 h 183"/>
                <a:gd name="T4" fmla="*/ 0 w 191"/>
                <a:gd name="T5" fmla="*/ 0 h 183"/>
                <a:gd name="T6" fmla="*/ 0 w 191"/>
                <a:gd name="T7" fmla="*/ 0 h 183"/>
                <a:gd name="T8" fmla="*/ 0 w 191"/>
                <a:gd name="T9" fmla="*/ 0 h 183"/>
                <a:gd name="T10" fmla="*/ 0 w 191"/>
                <a:gd name="T11" fmla="*/ 0 h 183"/>
                <a:gd name="T12" fmla="*/ 0 w 191"/>
                <a:gd name="T13" fmla="*/ 0 h 183"/>
                <a:gd name="T14" fmla="*/ 0 w 191"/>
                <a:gd name="T15" fmla="*/ 0 h 183"/>
                <a:gd name="T16" fmla="*/ 0 w 191"/>
                <a:gd name="T17" fmla="*/ 0 h 183"/>
                <a:gd name="T18" fmla="*/ 0 w 191"/>
                <a:gd name="T19" fmla="*/ 0 h 183"/>
                <a:gd name="T20" fmla="*/ 0 w 191"/>
                <a:gd name="T21" fmla="*/ 0 h 183"/>
                <a:gd name="T22" fmla="*/ 0 w 191"/>
                <a:gd name="T23" fmla="*/ 0 h 183"/>
                <a:gd name="T24" fmla="*/ 0 w 191"/>
                <a:gd name="T25" fmla="*/ 0 h 183"/>
                <a:gd name="T26" fmla="*/ 0 w 191"/>
                <a:gd name="T27" fmla="*/ 0 h 183"/>
                <a:gd name="T28" fmla="*/ 0 w 191"/>
                <a:gd name="T29" fmla="*/ 0 h 183"/>
                <a:gd name="T30" fmla="*/ 0 w 191"/>
                <a:gd name="T31" fmla="*/ 0 h 183"/>
                <a:gd name="T32" fmla="*/ 0 w 191"/>
                <a:gd name="T33" fmla="*/ 0 h 183"/>
                <a:gd name="T34" fmla="*/ 0 w 191"/>
                <a:gd name="T35" fmla="*/ 0 h 183"/>
                <a:gd name="T36" fmla="*/ 0 w 191"/>
                <a:gd name="T37" fmla="*/ 0 h 183"/>
                <a:gd name="T38" fmla="*/ 0 w 191"/>
                <a:gd name="T39" fmla="*/ 0 h 183"/>
                <a:gd name="T40" fmla="*/ 0 w 191"/>
                <a:gd name="T41" fmla="*/ 0 h 183"/>
                <a:gd name="T42" fmla="*/ 0 w 191"/>
                <a:gd name="T43" fmla="*/ 0 h 183"/>
                <a:gd name="T44" fmla="*/ 0 w 191"/>
                <a:gd name="T45" fmla="*/ 0 h 183"/>
                <a:gd name="T46" fmla="*/ 0 w 191"/>
                <a:gd name="T47" fmla="*/ 0 h 183"/>
                <a:gd name="T48" fmla="*/ 0 w 191"/>
                <a:gd name="T49" fmla="*/ 0 h 183"/>
                <a:gd name="T50" fmla="*/ 0 w 191"/>
                <a:gd name="T51" fmla="*/ 0 h 183"/>
                <a:gd name="T52" fmla="*/ 0 w 191"/>
                <a:gd name="T53" fmla="*/ 0 h 183"/>
                <a:gd name="T54" fmla="*/ 0 w 191"/>
                <a:gd name="T55" fmla="*/ 0 h 183"/>
                <a:gd name="T56" fmla="*/ 0 w 191"/>
                <a:gd name="T57" fmla="*/ 0 h 183"/>
                <a:gd name="T58" fmla="*/ 0 w 191"/>
                <a:gd name="T59" fmla="*/ 0 h 183"/>
                <a:gd name="T60" fmla="*/ 0 w 191"/>
                <a:gd name="T61" fmla="*/ 0 h 183"/>
                <a:gd name="T62" fmla="*/ 0 w 191"/>
                <a:gd name="T63" fmla="*/ 0 h 183"/>
                <a:gd name="T64" fmla="*/ 0 w 191"/>
                <a:gd name="T65" fmla="*/ 0 h 183"/>
                <a:gd name="T66" fmla="*/ 0 w 191"/>
                <a:gd name="T67" fmla="*/ 0 h 183"/>
                <a:gd name="T68" fmla="*/ 0 w 191"/>
                <a:gd name="T69" fmla="*/ 0 h 183"/>
                <a:gd name="T70" fmla="*/ 0 w 191"/>
                <a:gd name="T71" fmla="*/ 0 h 183"/>
                <a:gd name="T72" fmla="*/ 0 w 191"/>
                <a:gd name="T73" fmla="*/ 0 h 183"/>
                <a:gd name="T74" fmla="*/ 0 w 191"/>
                <a:gd name="T75" fmla="*/ 0 h 183"/>
                <a:gd name="T76" fmla="*/ 0 w 191"/>
                <a:gd name="T77" fmla="*/ 0 h 183"/>
                <a:gd name="T78" fmla="*/ 0 w 191"/>
                <a:gd name="T79" fmla="*/ 0 h 183"/>
                <a:gd name="T80" fmla="*/ 0 w 191"/>
                <a:gd name="T81" fmla="*/ 0 h 183"/>
                <a:gd name="T82" fmla="*/ 0 w 191"/>
                <a:gd name="T83" fmla="*/ 0 h 183"/>
                <a:gd name="T84" fmla="*/ 0 w 191"/>
                <a:gd name="T85" fmla="*/ 0 h 183"/>
                <a:gd name="T86" fmla="*/ 0 w 191"/>
                <a:gd name="T87" fmla="*/ 0 h 183"/>
                <a:gd name="T88" fmla="*/ 0 w 191"/>
                <a:gd name="T89" fmla="*/ 0 h 183"/>
                <a:gd name="T90" fmla="*/ 0 w 191"/>
                <a:gd name="T91" fmla="*/ 0 h 183"/>
                <a:gd name="T92" fmla="*/ 0 w 191"/>
                <a:gd name="T93" fmla="*/ 0 h 183"/>
                <a:gd name="T94" fmla="*/ 0 w 191"/>
                <a:gd name="T95" fmla="*/ 0 h 183"/>
                <a:gd name="T96" fmla="*/ 0 w 191"/>
                <a:gd name="T97" fmla="*/ 0 h 183"/>
                <a:gd name="T98" fmla="*/ 0 w 191"/>
                <a:gd name="T99" fmla="*/ 0 h 183"/>
                <a:gd name="T100" fmla="*/ 0 w 191"/>
                <a:gd name="T101" fmla="*/ 0 h 183"/>
                <a:gd name="T102" fmla="*/ 0 w 191"/>
                <a:gd name="T103" fmla="*/ 0 h 183"/>
                <a:gd name="T104" fmla="*/ 0 w 191"/>
                <a:gd name="T105" fmla="*/ 0 h 183"/>
                <a:gd name="T106" fmla="*/ 0 w 191"/>
                <a:gd name="T107" fmla="*/ 0 h 183"/>
                <a:gd name="T108" fmla="*/ 0 w 191"/>
                <a:gd name="T109" fmla="*/ 0 h 183"/>
                <a:gd name="T110" fmla="*/ 0 w 191"/>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1"/>
                <a:gd name="T169" fmla="*/ 0 h 183"/>
                <a:gd name="T170" fmla="*/ 191 w 191"/>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3" name="Freeform 229"/>
            <p:cNvSpPr>
              <a:spLocks/>
            </p:cNvSpPr>
            <p:nvPr/>
          </p:nvSpPr>
          <p:spPr bwMode="auto">
            <a:xfrm>
              <a:off x="1143" y="2647"/>
              <a:ext cx="37" cy="30"/>
            </a:xfrm>
            <a:custGeom>
              <a:avLst/>
              <a:gdLst>
                <a:gd name="T0" fmla="*/ 0 w 181"/>
                <a:gd name="T1" fmla="*/ 0 h 185"/>
                <a:gd name="T2" fmla="*/ 0 w 181"/>
                <a:gd name="T3" fmla="*/ 0 h 185"/>
                <a:gd name="T4" fmla="*/ 0 w 181"/>
                <a:gd name="T5" fmla="*/ 0 h 185"/>
                <a:gd name="T6" fmla="*/ 0 w 181"/>
                <a:gd name="T7" fmla="*/ 0 h 185"/>
                <a:gd name="T8" fmla="*/ 0 w 181"/>
                <a:gd name="T9" fmla="*/ 0 h 185"/>
                <a:gd name="T10" fmla="*/ 0 w 181"/>
                <a:gd name="T11" fmla="*/ 0 h 185"/>
                <a:gd name="T12" fmla="*/ 0 w 181"/>
                <a:gd name="T13" fmla="*/ 0 h 185"/>
                <a:gd name="T14" fmla="*/ 0 w 181"/>
                <a:gd name="T15" fmla="*/ 0 h 185"/>
                <a:gd name="T16" fmla="*/ 0 w 181"/>
                <a:gd name="T17" fmla="*/ 0 h 185"/>
                <a:gd name="T18" fmla="*/ 0 w 181"/>
                <a:gd name="T19" fmla="*/ 0 h 185"/>
                <a:gd name="T20" fmla="*/ 0 w 181"/>
                <a:gd name="T21" fmla="*/ 0 h 185"/>
                <a:gd name="T22" fmla="*/ 0 w 181"/>
                <a:gd name="T23" fmla="*/ 0 h 185"/>
                <a:gd name="T24" fmla="*/ 0 w 181"/>
                <a:gd name="T25" fmla="*/ 0 h 185"/>
                <a:gd name="T26" fmla="*/ 0 w 181"/>
                <a:gd name="T27" fmla="*/ 0 h 185"/>
                <a:gd name="T28" fmla="*/ 0 w 181"/>
                <a:gd name="T29" fmla="*/ 0 h 185"/>
                <a:gd name="T30" fmla="*/ 0 w 181"/>
                <a:gd name="T31" fmla="*/ 0 h 185"/>
                <a:gd name="T32" fmla="*/ 0 w 181"/>
                <a:gd name="T33" fmla="*/ 0 h 185"/>
                <a:gd name="T34" fmla="*/ 0 w 181"/>
                <a:gd name="T35" fmla="*/ 0 h 185"/>
                <a:gd name="T36" fmla="*/ 0 w 181"/>
                <a:gd name="T37" fmla="*/ 0 h 185"/>
                <a:gd name="T38" fmla="*/ 0 w 181"/>
                <a:gd name="T39" fmla="*/ 0 h 185"/>
                <a:gd name="T40" fmla="*/ 0 w 181"/>
                <a:gd name="T41" fmla="*/ 0 h 185"/>
                <a:gd name="T42" fmla="*/ 0 w 181"/>
                <a:gd name="T43" fmla="*/ 0 h 185"/>
                <a:gd name="T44" fmla="*/ 0 w 181"/>
                <a:gd name="T45" fmla="*/ 0 h 185"/>
                <a:gd name="T46" fmla="*/ 0 w 181"/>
                <a:gd name="T47" fmla="*/ 0 h 185"/>
                <a:gd name="T48" fmla="*/ 0 w 181"/>
                <a:gd name="T49" fmla="*/ 0 h 185"/>
                <a:gd name="T50" fmla="*/ 0 w 181"/>
                <a:gd name="T51" fmla="*/ 0 h 185"/>
                <a:gd name="T52" fmla="*/ 0 w 181"/>
                <a:gd name="T53" fmla="*/ 0 h 185"/>
                <a:gd name="T54" fmla="*/ 0 w 181"/>
                <a:gd name="T55" fmla="*/ 0 h 185"/>
                <a:gd name="T56" fmla="*/ 0 w 181"/>
                <a:gd name="T57" fmla="*/ 0 h 185"/>
                <a:gd name="T58" fmla="*/ 0 w 181"/>
                <a:gd name="T59" fmla="*/ 0 h 185"/>
                <a:gd name="T60" fmla="*/ 0 w 181"/>
                <a:gd name="T61" fmla="*/ 0 h 185"/>
                <a:gd name="T62" fmla="*/ 0 w 181"/>
                <a:gd name="T63" fmla="*/ 0 h 185"/>
                <a:gd name="T64" fmla="*/ 0 w 181"/>
                <a:gd name="T65" fmla="*/ 0 h 185"/>
                <a:gd name="T66" fmla="*/ 0 w 181"/>
                <a:gd name="T67" fmla="*/ 0 h 185"/>
                <a:gd name="T68" fmla="*/ 0 w 181"/>
                <a:gd name="T69" fmla="*/ 0 h 185"/>
                <a:gd name="T70" fmla="*/ 0 w 181"/>
                <a:gd name="T71" fmla="*/ 0 h 185"/>
                <a:gd name="T72" fmla="*/ 0 w 181"/>
                <a:gd name="T73" fmla="*/ 0 h 185"/>
                <a:gd name="T74" fmla="*/ 0 w 181"/>
                <a:gd name="T75" fmla="*/ 0 h 185"/>
                <a:gd name="T76" fmla="*/ 0 w 181"/>
                <a:gd name="T77" fmla="*/ 0 h 185"/>
                <a:gd name="T78" fmla="*/ 0 w 181"/>
                <a:gd name="T79" fmla="*/ 0 h 185"/>
                <a:gd name="T80" fmla="*/ 0 w 181"/>
                <a:gd name="T81" fmla="*/ 0 h 185"/>
                <a:gd name="T82" fmla="*/ 0 w 181"/>
                <a:gd name="T83" fmla="*/ 0 h 185"/>
                <a:gd name="T84" fmla="*/ 0 w 181"/>
                <a:gd name="T85" fmla="*/ 0 h 185"/>
                <a:gd name="T86" fmla="*/ 0 w 181"/>
                <a:gd name="T87" fmla="*/ 0 h 185"/>
                <a:gd name="T88" fmla="*/ 0 w 181"/>
                <a:gd name="T89" fmla="*/ 0 h 185"/>
                <a:gd name="T90" fmla="*/ 0 w 181"/>
                <a:gd name="T91" fmla="*/ 0 h 185"/>
                <a:gd name="T92" fmla="*/ 0 w 181"/>
                <a:gd name="T93" fmla="*/ 0 h 185"/>
                <a:gd name="T94" fmla="*/ 0 w 181"/>
                <a:gd name="T95" fmla="*/ 0 h 185"/>
                <a:gd name="T96" fmla="*/ 0 w 181"/>
                <a:gd name="T97" fmla="*/ 0 h 185"/>
                <a:gd name="T98" fmla="*/ 0 w 181"/>
                <a:gd name="T99" fmla="*/ 0 h 185"/>
                <a:gd name="T100" fmla="*/ 0 w 181"/>
                <a:gd name="T101" fmla="*/ 0 h 185"/>
                <a:gd name="T102" fmla="*/ 0 w 181"/>
                <a:gd name="T103" fmla="*/ 0 h 185"/>
                <a:gd name="T104" fmla="*/ 0 w 181"/>
                <a:gd name="T105" fmla="*/ 0 h 185"/>
                <a:gd name="T106" fmla="*/ 0 w 181"/>
                <a:gd name="T107" fmla="*/ 0 h 185"/>
                <a:gd name="T108" fmla="*/ 0 w 181"/>
                <a:gd name="T109" fmla="*/ 0 h 185"/>
                <a:gd name="T110" fmla="*/ 0 w 181"/>
                <a:gd name="T111" fmla="*/ 0 h 1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85"/>
                <a:gd name="T170" fmla="*/ 181 w 181"/>
                <a:gd name="T171" fmla="*/ 185 h 1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4" name="Freeform 230"/>
            <p:cNvSpPr>
              <a:spLocks/>
            </p:cNvSpPr>
            <p:nvPr/>
          </p:nvSpPr>
          <p:spPr bwMode="auto">
            <a:xfrm>
              <a:off x="1144" y="2646"/>
              <a:ext cx="35" cy="30"/>
            </a:xfrm>
            <a:custGeom>
              <a:avLst/>
              <a:gdLst>
                <a:gd name="T0" fmla="*/ 0 w 172"/>
                <a:gd name="T1" fmla="*/ 0 h 184"/>
                <a:gd name="T2" fmla="*/ 0 w 172"/>
                <a:gd name="T3" fmla="*/ 0 h 184"/>
                <a:gd name="T4" fmla="*/ 0 w 172"/>
                <a:gd name="T5" fmla="*/ 0 h 184"/>
                <a:gd name="T6" fmla="*/ 0 w 172"/>
                <a:gd name="T7" fmla="*/ 0 h 184"/>
                <a:gd name="T8" fmla="*/ 0 w 172"/>
                <a:gd name="T9" fmla="*/ 0 h 184"/>
                <a:gd name="T10" fmla="*/ 0 w 172"/>
                <a:gd name="T11" fmla="*/ 0 h 184"/>
                <a:gd name="T12" fmla="*/ 0 w 172"/>
                <a:gd name="T13" fmla="*/ 0 h 184"/>
                <a:gd name="T14" fmla="*/ 0 w 172"/>
                <a:gd name="T15" fmla="*/ 0 h 184"/>
                <a:gd name="T16" fmla="*/ 0 w 172"/>
                <a:gd name="T17" fmla="*/ 0 h 184"/>
                <a:gd name="T18" fmla="*/ 0 w 172"/>
                <a:gd name="T19" fmla="*/ 0 h 184"/>
                <a:gd name="T20" fmla="*/ 0 w 172"/>
                <a:gd name="T21" fmla="*/ 0 h 184"/>
                <a:gd name="T22" fmla="*/ 0 w 172"/>
                <a:gd name="T23" fmla="*/ 0 h 184"/>
                <a:gd name="T24" fmla="*/ 0 w 172"/>
                <a:gd name="T25" fmla="*/ 0 h 184"/>
                <a:gd name="T26" fmla="*/ 0 w 172"/>
                <a:gd name="T27" fmla="*/ 0 h 184"/>
                <a:gd name="T28" fmla="*/ 0 w 172"/>
                <a:gd name="T29" fmla="*/ 0 h 184"/>
                <a:gd name="T30" fmla="*/ 0 w 172"/>
                <a:gd name="T31" fmla="*/ 0 h 184"/>
                <a:gd name="T32" fmla="*/ 0 w 172"/>
                <a:gd name="T33" fmla="*/ 0 h 184"/>
                <a:gd name="T34" fmla="*/ 0 w 172"/>
                <a:gd name="T35" fmla="*/ 0 h 184"/>
                <a:gd name="T36" fmla="*/ 0 w 172"/>
                <a:gd name="T37" fmla="*/ 0 h 184"/>
                <a:gd name="T38" fmla="*/ 0 w 172"/>
                <a:gd name="T39" fmla="*/ 0 h 184"/>
                <a:gd name="T40" fmla="*/ 0 w 172"/>
                <a:gd name="T41" fmla="*/ 0 h 184"/>
                <a:gd name="T42" fmla="*/ 0 w 172"/>
                <a:gd name="T43" fmla="*/ 0 h 184"/>
                <a:gd name="T44" fmla="*/ 0 w 172"/>
                <a:gd name="T45" fmla="*/ 0 h 184"/>
                <a:gd name="T46" fmla="*/ 0 w 172"/>
                <a:gd name="T47" fmla="*/ 0 h 184"/>
                <a:gd name="T48" fmla="*/ 0 w 172"/>
                <a:gd name="T49" fmla="*/ 0 h 184"/>
                <a:gd name="T50" fmla="*/ 0 w 172"/>
                <a:gd name="T51" fmla="*/ 0 h 184"/>
                <a:gd name="T52" fmla="*/ 0 w 172"/>
                <a:gd name="T53" fmla="*/ 0 h 184"/>
                <a:gd name="T54" fmla="*/ 0 w 172"/>
                <a:gd name="T55" fmla="*/ 0 h 184"/>
                <a:gd name="T56" fmla="*/ 0 w 172"/>
                <a:gd name="T57" fmla="*/ 0 h 184"/>
                <a:gd name="T58" fmla="*/ 0 w 172"/>
                <a:gd name="T59" fmla="*/ 0 h 184"/>
                <a:gd name="T60" fmla="*/ 0 w 172"/>
                <a:gd name="T61" fmla="*/ 0 h 184"/>
                <a:gd name="T62" fmla="*/ 0 w 172"/>
                <a:gd name="T63" fmla="*/ 0 h 184"/>
                <a:gd name="T64" fmla="*/ 0 w 172"/>
                <a:gd name="T65" fmla="*/ 0 h 184"/>
                <a:gd name="T66" fmla="*/ 0 w 172"/>
                <a:gd name="T67" fmla="*/ 0 h 184"/>
                <a:gd name="T68" fmla="*/ 0 w 172"/>
                <a:gd name="T69" fmla="*/ 0 h 184"/>
                <a:gd name="T70" fmla="*/ 0 w 172"/>
                <a:gd name="T71" fmla="*/ 0 h 184"/>
                <a:gd name="T72" fmla="*/ 0 w 172"/>
                <a:gd name="T73" fmla="*/ 0 h 184"/>
                <a:gd name="T74" fmla="*/ 0 w 172"/>
                <a:gd name="T75" fmla="*/ 0 h 184"/>
                <a:gd name="T76" fmla="*/ 0 w 172"/>
                <a:gd name="T77" fmla="*/ 0 h 184"/>
                <a:gd name="T78" fmla="*/ 0 w 172"/>
                <a:gd name="T79" fmla="*/ 0 h 184"/>
                <a:gd name="T80" fmla="*/ 0 w 172"/>
                <a:gd name="T81" fmla="*/ 0 h 184"/>
                <a:gd name="T82" fmla="*/ 0 w 172"/>
                <a:gd name="T83" fmla="*/ 0 h 184"/>
                <a:gd name="T84" fmla="*/ 0 w 172"/>
                <a:gd name="T85" fmla="*/ 0 h 184"/>
                <a:gd name="T86" fmla="*/ 0 w 172"/>
                <a:gd name="T87" fmla="*/ 0 h 184"/>
                <a:gd name="T88" fmla="*/ 0 w 172"/>
                <a:gd name="T89" fmla="*/ 0 h 184"/>
                <a:gd name="T90" fmla="*/ 0 w 172"/>
                <a:gd name="T91" fmla="*/ 0 h 184"/>
                <a:gd name="T92" fmla="*/ 0 w 172"/>
                <a:gd name="T93" fmla="*/ 0 h 184"/>
                <a:gd name="T94" fmla="*/ 0 w 172"/>
                <a:gd name="T95" fmla="*/ 0 h 184"/>
                <a:gd name="T96" fmla="*/ 0 w 172"/>
                <a:gd name="T97" fmla="*/ 0 h 184"/>
                <a:gd name="T98" fmla="*/ 0 w 172"/>
                <a:gd name="T99" fmla="*/ 0 h 184"/>
                <a:gd name="T100" fmla="*/ 0 w 172"/>
                <a:gd name="T101" fmla="*/ 0 h 184"/>
                <a:gd name="T102" fmla="*/ 0 w 172"/>
                <a:gd name="T103" fmla="*/ 0 h 184"/>
                <a:gd name="T104" fmla="*/ 0 w 172"/>
                <a:gd name="T105" fmla="*/ 0 h 184"/>
                <a:gd name="T106" fmla="*/ 0 w 172"/>
                <a:gd name="T107" fmla="*/ 0 h 184"/>
                <a:gd name="T108" fmla="*/ 0 w 172"/>
                <a:gd name="T109" fmla="*/ 0 h 184"/>
                <a:gd name="T110" fmla="*/ 0 w 172"/>
                <a:gd name="T111" fmla="*/ 0 h 1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2"/>
                <a:gd name="T169" fmla="*/ 0 h 184"/>
                <a:gd name="T170" fmla="*/ 172 w 172"/>
                <a:gd name="T171" fmla="*/ 184 h 1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5" name="Freeform 231"/>
            <p:cNvSpPr>
              <a:spLocks/>
            </p:cNvSpPr>
            <p:nvPr/>
          </p:nvSpPr>
          <p:spPr bwMode="auto">
            <a:xfrm>
              <a:off x="1145" y="2645"/>
              <a:ext cx="33" cy="30"/>
            </a:xfrm>
            <a:custGeom>
              <a:avLst/>
              <a:gdLst>
                <a:gd name="T0" fmla="*/ 0 w 163"/>
                <a:gd name="T1" fmla="*/ 0 h 181"/>
                <a:gd name="T2" fmla="*/ 0 w 163"/>
                <a:gd name="T3" fmla="*/ 0 h 181"/>
                <a:gd name="T4" fmla="*/ 0 w 163"/>
                <a:gd name="T5" fmla="*/ 0 h 181"/>
                <a:gd name="T6" fmla="*/ 0 w 163"/>
                <a:gd name="T7" fmla="*/ 0 h 181"/>
                <a:gd name="T8" fmla="*/ 0 w 163"/>
                <a:gd name="T9" fmla="*/ 0 h 181"/>
                <a:gd name="T10" fmla="*/ 0 w 163"/>
                <a:gd name="T11" fmla="*/ 0 h 181"/>
                <a:gd name="T12" fmla="*/ 0 w 163"/>
                <a:gd name="T13" fmla="*/ 0 h 181"/>
                <a:gd name="T14" fmla="*/ 0 w 163"/>
                <a:gd name="T15" fmla="*/ 0 h 181"/>
                <a:gd name="T16" fmla="*/ 0 w 163"/>
                <a:gd name="T17" fmla="*/ 0 h 181"/>
                <a:gd name="T18" fmla="*/ 0 w 163"/>
                <a:gd name="T19" fmla="*/ 0 h 181"/>
                <a:gd name="T20" fmla="*/ 0 w 163"/>
                <a:gd name="T21" fmla="*/ 0 h 181"/>
                <a:gd name="T22" fmla="*/ 0 w 163"/>
                <a:gd name="T23" fmla="*/ 0 h 181"/>
                <a:gd name="T24" fmla="*/ 0 w 163"/>
                <a:gd name="T25" fmla="*/ 0 h 181"/>
                <a:gd name="T26" fmla="*/ 0 w 163"/>
                <a:gd name="T27" fmla="*/ 0 h 181"/>
                <a:gd name="T28" fmla="*/ 0 w 163"/>
                <a:gd name="T29" fmla="*/ 0 h 181"/>
                <a:gd name="T30" fmla="*/ 0 w 163"/>
                <a:gd name="T31" fmla="*/ 0 h 181"/>
                <a:gd name="T32" fmla="*/ 0 w 163"/>
                <a:gd name="T33" fmla="*/ 0 h 181"/>
                <a:gd name="T34" fmla="*/ 0 w 163"/>
                <a:gd name="T35" fmla="*/ 0 h 181"/>
                <a:gd name="T36" fmla="*/ 0 w 163"/>
                <a:gd name="T37" fmla="*/ 0 h 181"/>
                <a:gd name="T38" fmla="*/ 0 w 163"/>
                <a:gd name="T39" fmla="*/ 0 h 181"/>
                <a:gd name="T40" fmla="*/ 0 w 163"/>
                <a:gd name="T41" fmla="*/ 0 h 181"/>
                <a:gd name="T42" fmla="*/ 0 w 163"/>
                <a:gd name="T43" fmla="*/ 0 h 181"/>
                <a:gd name="T44" fmla="*/ 0 w 163"/>
                <a:gd name="T45" fmla="*/ 0 h 181"/>
                <a:gd name="T46" fmla="*/ 0 w 163"/>
                <a:gd name="T47" fmla="*/ 0 h 181"/>
                <a:gd name="T48" fmla="*/ 0 w 163"/>
                <a:gd name="T49" fmla="*/ 0 h 181"/>
                <a:gd name="T50" fmla="*/ 0 w 163"/>
                <a:gd name="T51" fmla="*/ 0 h 181"/>
                <a:gd name="T52" fmla="*/ 0 w 163"/>
                <a:gd name="T53" fmla="*/ 0 h 181"/>
                <a:gd name="T54" fmla="*/ 0 w 163"/>
                <a:gd name="T55" fmla="*/ 0 h 181"/>
                <a:gd name="T56" fmla="*/ 0 w 163"/>
                <a:gd name="T57" fmla="*/ 0 h 181"/>
                <a:gd name="T58" fmla="*/ 0 w 163"/>
                <a:gd name="T59" fmla="*/ 0 h 181"/>
                <a:gd name="T60" fmla="*/ 0 w 163"/>
                <a:gd name="T61" fmla="*/ 0 h 181"/>
                <a:gd name="T62" fmla="*/ 0 w 163"/>
                <a:gd name="T63" fmla="*/ 0 h 181"/>
                <a:gd name="T64" fmla="*/ 0 w 163"/>
                <a:gd name="T65" fmla="*/ 0 h 181"/>
                <a:gd name="T66" fmla="*/ 0 w 163"/>
                <a:gd name="T67" fmla="*/ 0 h 181"/>
                <a:gd name="T68" fmla="*/ 0 w 163"/>
                <a:gd name="T69" fmla="*/ 0 h 181"/>
                <a:gd name="T70" fmla="*/ 0 w 163"/>
                <a:gd name="T71" fmla="*/ 0 h 181"/>
                <a:gd name="T72" fmla="*/ 0 w 163"/>
                <a:gd name="T73" fmla="*/ 0 h 181"/>
                <a:gd name="T74" fmla="*/ 0 w 163"/>
                <a:gd name="T75" fmla="*/ 0 h 181"/>
                <a:gd name="T76" fmla="*/ 0 w 163"/>
                <a:gd name="T77" fmla="*/ 0 h 181"/>
                <a:gd name="T78" fmla="*/ 0 w 163"/>
                <a:gd name="T79" fmla="*/ 0 h 181"/>
                <a:gd name="T80" fmla="*/ 0 w 163"/>
                <a:gd name="T81" fmla="*/ 0 h 181"/>
                <a:gd name="T82" fmla="*/ 0 w 163"/>
                <a:gd name="T83" fmla="*/ 0 h 181"/>
                <a:gd name="T84" fmla="*/ 0 w 163"/>
                <a:gd name="T85" fmla="*/ 0 h 181"/>
                <a:gd name="T86" fmla="*/ 0 w 163"/>
                <a:gd name="T87" fmla="*/ 0 h 181"/>
                <a:gd name="T88" fmla="*/ 0 w 163"/>
                <a:gd name="T89" fmla="*/ 0 h 181"/>
                <a:gd name="T90" fmla="*/ 0 w 163"/>
                <a:gd name="T91" fmla="*/ 0 h 181"/>
                <a:gd name="T92" fmla="*/ 0 w 163"/>
                <a:gd name="T93" fmla="*/ 0 h 181"/>
                <a:gd name="T94" fmla="*/ 0 w 163"/>
                <a:gd name="T95" fmla="*/ 0 h 181"/>
                <a:gd name="T96" fmla="*/ 0 w 163"/>
                <a:gd name="T97" fmla="*/ 0 h 181"/>
                <a:gd name="T98" fmla="*/ 0 w 163"/>
                <a:gd name="T99" fmla="*/ 0 h 181"/>
                <a:gd name="T100" fmla="*/ 0 w 163"/>
                <a:gd name="T101" fmla="*/ 0 h 181"/>
                <a:gd name="T102" fmla="*/ 0 w 163"/>
                <a:gd name="T103" fmla="*/ 0 h 181"/>
                <a:gd name="T104" fmla="*/ 0 w 163"/>
                <a:gd name="T105" fmla="*/ 0 h 181"/>
                <a:gd name="T106" fmla="*/ 0 w 163"/>
                <a:gd name="T107" fmla="*/ 0 h 181"/>
                <a:gd name="T108" fmla="*/ 0 w 163"/>
                <a:gd name="T109" fmla="*/ 0 h 181"/>
                <a:gd name="T110" fmla="*/ 0 w 163"/>
                <a:gd name="T111" fmla="*/ 0 h 181"/>
                <a:gd name="T112" fmla="*/ 0 w 163"/>
                <a:gd name="T113" fmla="*/ 0 h 181"/>
                <a:gd name="T114" fmla="*/ 0 w 163"/>
                <a:gd name="T115" fmla="*/ 0 h 181"/>
                <a:gd name="T116" fmla="*/ 0 w 163"/>
                <a:gd name="T117" fmla="*/ 0 h 181"/>
                <a:gd name="T118" fmla="*/ 0 w 163"/>
                <a:gd name="T119" fmla="*/ 0 h 181"/>
                <a:gd name="T120" fmla="*/ 0 w 163"/>
                <a:gd name="T121" fmla="*/ 0 h 181"/>
                <a:gd name="T122" fmla="*/ 0 w 163"/>
                <a:gd name="T123" fmla="*/ 0 h 1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
                <a:gd name="T187" fmla="*/ 0 h 181"/>
                <a:gd name="T188" fmla="*/ 163 w 163"/>
                <a:gd name="T189" fmla="*/ 181 h 18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6" name="Freeform 232"/>
            <p:cNvSpPr>
              <a:spLocks noEditPoints="1"/>
            </p:cNvSpPr>
            <p:nvPr/>
          </p:nvSpPr>
          <p:spPr bwMode="auto">
            <a:xfrm>
              <a:off x="1146" y="2645"/>
              <a:ext cx="31" cy="29"/>
            </a:xfrm>
            <a:custGeom>
              <a:avLst/>
              <a:gdLst>
                <a:gd name="T0" fmla="*/ 0 w 154"/>
                <a:gd name="T1" fmla="*/ 0 h 175"/>
                <a:gd name="T2" fmla="*/ 0 w 154"/>
                <a:gd name="T3" fmla="*/ 0 h 175"/>
                <a:gd name="T4" fmla="*/ 0 w 154"/>
                <a:gd name="T5" fmla="*/ 0 h 175"/>
                <a:gd name="T6" fmla="*/ 0 w 154"/>
                <a:gd name="T7" fmla="*/ 0 h 175"/>
                <a:gd name="T8" fmla="*/ 0 w 154"/>
                <a:gd name="T9" fmla="*/ 0 h 175"/>
                <a:gd name="T10" fmla="*/ 0 w 154"/>
                <a:gd name="T11" fmla="*/ 0 h 175"/>
                <a:gd name="T12" fmla="*/ 0 w 154"/>
                <a:gd name="T13" fmla="*/ 0 h 175"/>
                <a:gd name="T14" fmla="*/ 0 w 154"/>
                <a:gd name="T15" fmla="*/ 0 h 175"/>
                <a:gd name="T16" fmla="*/ 0 w 154"/>
                <a:gd name="T17" fmla="*/ 0 h 175"/>
                <a:gd name="T18" fmla="*/ 0 w 154"/>
                <a:gd name="T19" fmla="*/ 0 h 175"/>
                <a:gd name="T20" fmla="*/ 0 w 154"/>
                <a:gd name="T21" fmla="*/ 0 h 175"/>
                <a:gd name="T22" fmla="*/ 0 w 154"/>
                <a:gd name="T23" fmla="*/ 0 h 175"/>
                <a:gd name="T24" fmla="*/ 0 w 154"/>
                <a:gd name="T25" fmla="*/ 0 h 175"/>
                <a:gd name="T26" fmla="*/ 0 w 154"/>
                <a:gd name="T27" fmla="*/ 0 h 175"/>
                <a:gd name="T28" fmla="*/ 0 w 154"/>
                <a:gd name="T29" fmla="*/ 0 h 175"/>
                <a:gd name="T30" fmla="*/ 0 w 154"/>
                <a:gd name="T31" fmla="*/ 0 h 175"/>
                <a:gd name="T32" fmla="*/ 0 w 154"/>
                <a:gd name="T33" fmla="*/ 0 h 175"/>
                <a:gd name="T34" fmla="*/ 0 w 154"/>
                <a:gd name="T35" fmla="*/ 0 h 175"/>
                <a:gd name="T36" fmla="*/ 0 w 154"/>
                <a:gd name="T37" fmla="*/ 0 h 175"/>
                <a:gd name="T38" fmla="*/ 0 w 154"/>
                <a:gd name="T39" fmla="*/ 0 h 175"/>
                <a:gd name="T40" fmla="*/ 0 w 154"/>
                <a:gd name="T41" fmla="*/ 0 h 175"/>
                <a:gd name="T42" fmla="*/ 0 w 154"/>
                <a:gd name="T43" fmla="*/ 0 h 175"/>
                <a:gd name="T44" fmla="*/ 0 w 154"/>
                <a:gd name="T45" fmla="*/ 0 h 175"/>
                <a:gd name="T46" fmla="*/ 0 w 154"/>
                <a:gd name="T47" fmla="*/ 0 h 175"/>
                <a:gd name="T48" fmla="*/ 0 w 154"/>
                <a:gd name="T49" fmla="*/ 0 h 175"/>
                <a:gd name="T50" fmla="*/ 0 w 154"/>
                <a:gd name="T51" fmla="*/ 0 h 175"/>
                <a:gd name="T52" fmla="*/ 0 w 154"/>
                <a:gd name="T53" fmla="*/ 0 h 175"/>
                <a:gd name="T54" fmla="*/ 0 w 154"/>
                <a:gd name="T55" fmla="*/ 0 h 175"/>
                <a:gd name="T56" fmla="*/ 0 w 154"/>
                <a:gd name="T57" fmla="*/ 0 h 175"/>
                <a:gd name="T58" fmla="*/ 0 w 154"/>
                <a:gd name="T59" fmla="*/ 0 h 175"/>
                <a:gd name="T60" fmla="*/ 0 w 154"/>
                <a:gd name="T61" fmla="*/ 0 h 175"/>
                <a:gd name="T62" fmla="*/ 0 w 154"/>
                <a:gd name="T63" fmla="*/ 0 h 175"/>
                <a:gd name="T64" fmla="*/ 0 w 154"/>
                <a:gd name="T65" fmla="*/ 0 h 175"/>
                <a:gd name="T66" fmla="*/ 0 w 154"/>
                <a:gd name="T67" fmla="*/ 0 h 175"/>
                <a:gd name="T68" fmla="*/ 0 w 154"/>
                <a:gd name="T69" fmla="*/ 0 h 175"/>
                <a:gd name="T70" fmla="*/ 0 w 154"/>
                <a:gd name="T71" fmla="*/ 0 h 175"/>
                <a:gd name="T72" fmla="*/ 0 w 154"/>
                <a:gd name="T73" fmla="*/ 0 h 175"/>
                <a:gd name="T74" fmla="*/ 0 w 154"/>
                <a:gd name="T75" fmla="*/ 0 h 175"/>
                <a:gd name="T76" fmla="*/ 0 w 154"/>
                <a:gd name="T77" fmla="*/ 0 h 175"/>
                <a:gd name="T78" fmla="*/ 0 w 154"/>
                <a:gd name="T79" fmla="*/ 0 h 175"/>
                <a:gd name="T80" fmla="*/ 0 w 154"/>
                <a:gd name="T81" fmla="*/ 0 h 175"/>
                <a:gd name="T82" fmla="*/ 0 w 154"/>
                <a:gd name="T83" fmla="*/ 0 h 175"/>
                <a:gd name="T84" fmla="*/ 0 w 154"/>
                <a:gd name="T85" fmla="*/ 0 h 1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4"/>
                <a:gd name="T130" fmla="*/ 0 h 175"/>
                <a:gd name="T131" fmla="*/ 154 w 154"/>
                <a:gd name="T132" fmla="*/ 175 h 1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4" h="175">
                  <a:moveTo>
                    <a:pt x="154" y="84"/>
                  </a:moveTo>
                  <a:lnTo>
                    <a:pt x="153" y="75"/>
                  </a:lnTo>
                  <a:lnTo>
                    <a:pt x="152" y="67"/>
                  </a:lnTo>
                  <a:lnTo>
                    <a:pt x="151" y="59"/>
                  </a:lnTo>
                  <a:lnTo>
                    <a:pt x="148" y="50"/>
                  </a:lnTo>
                  <a:lnTo>
                    <a:pt x="146" y="43"/>
                  </a:lnTo>
                  <a:lnTo>
                    <a:pt x="142" y="36"/>
                  </a:lnTo>
                  <a:lnTo>
                    <a:pt x="138" y="29"/>
                  </a:lnTo>
                  <a:lnTo>
                    <a:pt x="134" y="23"/>
                  </a:lnTo>
                  <a:lnTo>
                    <a:pt x="133" y="21"/>
                  </a:lnTo>
                  <a:lnTo>
                    <a:pt x="132" y="21"/>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7" name="Freeform 233"/>
            <p:cNvSpPr>
              <a:spLocks noEditPoints="1"/>
            </p:cNvSpPr>
            <p:nvPr/>
          </p:nvSpPr>
          <p:spPr bwMode="auto">
            <a:xfrm>
              <a:off x="1147" y="2645"/>
              <a:ext cx="29" cy="29"/>
            </a:xfrm>
            <a:custGeom>
              <a:avLst/>
              <a:gdLst>
                <a:gd name="T0" fmla="*/ 0 w 145"/>
                <a:gd name="T1" fmla="*/ 0 h 170"/>
                <a:gd name="T2" fmla="*/ 0 w 145"/>
                <a:gd name="T3" fmla="*/ 0 h 170"/>
                <a:gd name="T4" fmla="*/ 0 w 145"/>
                <a:gd name="T5" fmla="*/ 0 h 170"/>
                <a:gd name="T6" fmla="*/ 0 w 145"/>
                <a:gd name="T7" fmla="*/ 0 h 170"/>
                <a:gd name="T8" fmla="*/ 0 w 145"/>
                <a:gd name="T9" fmla="*/ 0 h 170"/>
                <a:gd name="T10" fmla="*/ 0 w 145"/>
                <a:gd name="T11" fmla="*/ 0 h 170"/>
                <a:gd name="T12" fmla="*/ 0 w 145"/>
                <a:gd name="T13" fmla="*/ 0 h 170"/>
                <a:gd name="T14" fmla="*/ 0 w 145"/>
                <a:gd name="T15" fmla="*/ 0 h 170"/>
                <a:gd name="T16" fmla="*/ 0 w 145"/>
                <a:gd name="T17" fmla="*/ 0 h 170"/>
                <a:gd name="T18" fmla="*/ 0 w 145"/>
                <a:gd name="T19" fmla="*/ 0 h 170"/>
                <a:gd name="T20" fmla="*/ 0 w 145"/>
                <a:gd name="T21" fmla="*/ 0 h 170"/>
                <a:gd name="T22" fmla="*/ 0 w 145"/>
                <a:gd name="T23" fmla="*/ 0 h 170"/>
                <a:gd name="T24" fmla="*/ 0 w 145"/>
                <a:gd name="T25" fmla="*/ 0 h 170"/>
                <a:gd name="T26" fmla="*/ 0 w 145"/>
                <a:gd name="T27" fmla="*/ 0 h 170"/>
                <a:gd name="T28" fmla="*/ 0 w 145"/>
                <a:gd name="T29" fmla="*/ 0 h 170"/>
                <a:gd name="T30" fmla="*/ 0 w 145"/>
                <a:gd name="T31" fmla="*/ 0 h 170"/>
                <a:gd name="T32" fmla="*/ 0 w 145"/>
                <a:gd name="T33" fmla="*/ 0 h 170"/>
                <a:gd name="T34" fmla="*/ 0 w 145"/>
                <a:gd name="T35" fmla="*/ 0 h 170"/>
                <a:gd name="T36" fmla="*/ 0 w 145"/>
                <a:gd name="T37" fmla="*/ 0 h 170"/>
                <a:gd name="T38" fmla="*/ 0 w 145"/>
                <a:gd name="T39" fmla="*/ 0 h 170"/>
                <a:gd name="T40" fmla="*/ 0 w 145"/>
                <a:gd name="T41" fmla="*/ 0 h 170"/>
                <a:gd name="T42" fmla="*/ 0 w 145"/>
                <a:gd name="T43" fmla="*/ 0 h 170"/>
                <a:gd name="T44" fmla="*/ 0 w 145"/>
                <a:gd name="T45" fmla="*/ 0 h 170"/>
                <a:gd name="T46" fmla="*/ 0 w 145"/>
                <a:gd name="T47" fmla="*/ 0 h 170"/>
                <a:gd name="T48" fmla="*/ 0 w 145"/>
                <a:gd name="T49" fmla="*/ 0 h 170"/>
                <a:gd name="T50" fmla="*/ 0 w 145"/>
                <a:gd name="T51" fmla="*/ 0 h 170"/>
                <a:gd name="T52" fmla="*/ 0 w 145"/>
                <a:gd name="T53" fmla="*/ 0 h 170"/>
                <a:gd name="T54" fmla="*/ 0 w 145"/>
                <a:gd name="T55" fmla="*/ 0 h 170"/>
                <a:gd name="T56" fmla="*/ 0 w 145"/>
                <a:gd name="T57" fmla="*/ 0 h 170"/>
                <a:gd name="T58" fmla="*/ 0 w 145"/>
                <a:gd name="T59" fmla="*/ 0 h 170"/>
                <a:gd name="T60" fmla="*/ 0 w 145"/>
                <a:gd name="T61" fmla="*/ 0 h 170"/>
                <a:gd name="T62" fmla="*/ 0 w 145"/>
                <a:gd name="T63" fmla="*/ 0 h 170"/>
                <a:gd name="T64" fmla="*/ 0 w 145"/>
                <a:gd name="T65" fmla="*/ 0 h 170"/>
                <a:gd name="T66" fmla="*/ 0 w 145"/>
                <a:gd name="T67" fmla="*/ 0 h 170"/>
                <a:gd name="T68" fmla="*/ 0 w 145"/>
                <a:gd name="T69" fmla="*/ 0 h 170"/>
                <a:gd name="T70" fmla="*/ 0 w 145"/>
                <a:gd name="T71" fmla="*/ 0 h 170"/>
                <a:gd name="T72" fmla="*/ 0 w 145"/>
                <a:gd name="T73" fmla="*/ 0 h 170"/>
                <a:gd name="T74" fmla="*/ 0 w 145"/>
                <a:gd name="T75" fmla="*/ 0 h 170"/>
                <a:gd name="T76" fmla="*/ 0 w 145"/>
                <a:gd name="T77" fmla="*/ 0 h 170"/>
                <a:gd name="T78" fmla="*/ 0 w 145"/>
                <a:gd name="T79" fmla="*/ 0 h 170"/>
                <a:gd name="T80" fmla="*/ 0 w 145"/>
                <a:gd name="T81" fmla="*/ 0 h 170"/>
                <a:gd name="T82" fmla="*/ 0 w 145"/>
                <a:gd name="T83" fmla="*/ 0 h 1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5"/>
                <a:gd name="T127" fmla="*/ 0 h 170"/>
                <a:gd name="T128" fmla="*/ 145 w 145"/>
                <a:gd name="T129" fmla="*/ 170 h 1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8" name="Freeform 234"/>
            <p:cNvSpPr>
              <a:spLocks noEditPoints="1"/>
            </p:cNvSpPr>
            <p:nvPr/>
          </p:nvSpPr>
          <p:spPr bwMode="auto">
            <a:xfrm>
              <a:off x="1148" y="2646"/>
              <a:ext cx="27" cy="27"/>
            </a:xfrm>
            <a:custGeom>
              <a:avLst/>
              <a:gdLst>
                <a:gd name="T0" fmla="*/ 0 w 136"/>
                <a:gd name="T1" fmla="*/ 0 h 162"/>
                <a:gd name="T2" fmla="*/ 0 w 136"/>
                <a:gd name="T3" fmla="*/ 0 h 162"/>
                <a:gd name="T4" fmla="*/ 0 w 136"/>
                <a:gd name="T5" fmla="*/ 0 h 162"/>
                <a:gd name="T6" fmla="*/ 0 w 136"/>
                <a:gd name="T7" fmla="*/ 0 h 162"/>
                <a:gd name="T8" fmla="*/ 0 w 136"/>
                <a:gd name="T9" fmla="*/ 0 h 162"/>
                <a:gd name="T10" fmla="*/ 0 w 136"/>
                <a:gd name="T11" fmla="*/ 0 h 162"/>
                <a:gd name="T12" fmla="*/ 0 w 136"/>
                <a:gd name="T13" fmla="*/ 0 h 162"/>
                <a:gd name="T14" fmla="*/ 0 w 136"/>
                <a:gd name="T15" fmla="*/ 0 h 162"/>
                <a:gd name="T16" fmla="*/ 0 w 136"/>
                <a:gd name="T17" fmla="*/ 0 h 162"/>
                <a:gd name="T18" fmla="*/ 0 w 136"/>
                <a:gd name="T19" fmla="*/ 0 h 162"/>
                <a:gd name="T20" fmla="*/ 0 w 136"/>
                <a:gd name="T21" fmla="*/ 0 h 162"/>
                <a:gd name="T22" fmla="*/ 0 w 136"/>
                <a:gd name="T23" fmla="*/ 0 h 162"/>
                <a:gd name="T24" fmla="*/ 0 w 136"/>
                <a:gd name="T25" fmla="*/ 0 h 162"/>
                <a:gd name="T26" fmla="*/ 0 w 136"/>
                <a:gd name="T27" fmla="*/ 0 h 162"/>
                <a:gd name="T28" fmla="*/ 0 w 136"/>
                <a:gd name="T29" fmla="*/ 0 h 162"/>
                <a:gd name="T30" fmla="*/ 0 w 136"/>
                <a:gd name="T31" fmla="*/ 0 h 162"/>
                <a:gd name="T32" fmla="*/ 0 w 136"/>
                <a:gd name="T33" fmla="*/ 0 h 162"/>
                <a:gd name="T34" fmla="*/ 0 w 136"/>
                <a:gd name="T35" fmla="*/ 0 h 162"/>
                <a:gd name="T36" fmla="*/ 0 w 136"/>
                <a:gd name="T37" fmla="*/ 0 h 162"/>
                <a:gd name="T38" fmla="*/ 0 w 136"/>
                <a:gd name="T39" fmla="*/ 0 h 162"/>
                <a:gd name="T40" fmla="*/ 0 w 136"/>
                <a:gd name="T41" fmla="*/ 0 h 162"/>
                <a:gd name="T42" fmla="*/ 0 w 136"/>
                <a:gd name="T43" fmla="*/ 0 h 162"/>
                <a:gd name="T44" fmla="*/ 0 w 136"/>
                <a:gd name="T45" fmla="*/ 0 h 162"/>
                <a:gd name="T46" fmla="*/ 0 w 136"/>
                <a:gd name="T47" fmla="*/ 0 h 162"/>
                <a:gd name="T48" fmla="*/ 0 w 136"/>
                <a:gd name="T49" fmla="*/ 0 h 162"/>
                <a:gd name="T50" fmla="*/ 0 w 136"/>
                <a:gd name="T51" fmla="*/ 0 h 162"/>
                <a:gd name="T52" fmla="*/ 0 w 136"/>
                <a:gd name="T53" fmla="*/ 0 h 162"/>
                <a:gd name="T54" fmla="*/ 0 w 136"/>
                <a:gd name="T55" fmla="*/ 0 h 162"/>
                <a:gd name="T56" fmla="*/ 0 w 136"/>
                <a:gd name="T57" fmla="*/ 0 h 162"/>
                <a:gd name="T58" fmla="*/ 0 w 136"/>
                <a:gd name="T59" fmla="*/ 0 h 162"/>
                <a:gd name="T60" fmla="*/ 0 w 136"/>
                <a:gd name="T61" fmla="*/ 0 h 162"/>
                <a:gd name="T62" fmla="*/ 0 w 136"/>
                <a:gd name="T63" fmla="*/ 0 h 162"/>
                <a:gd name="T64" fmla="*/ 0 w 136"/>
                <a:gd name="T65" fmla="*/ 0 h 162"/>
                <a:gd name="T66" fmla="*/ 0 w 136"/>
                <a:gd name="T67" fmla="*/ 0 h 162"/>
                <a:gd name="T68" fmla="*/ 0 w 136"/>
                <a:gd name="T69" fmla="*/ 0 h 162"/>
                <a:gd name="T70" fmla="*/ 0 w 136"/>
                <a:gd name="T71" fmla="*/ 0 h 162"/>
                <a:gd name="T72" fmla="*/ 0 w 136"/>
                <a:gd name="T73" fmla="*/ 0 h 162"/>
                <a:gd name="T74" fmla="*/ 0 w 136"/>
                <a:gd name="T75" fmla="*/ 0 h 162"/>
                <a:gd name="T76" fmla="*/ 0 w 136"/>
                <a:gd name="T77" fmla="*/ 0 h 162"/>
                <a:gd name="T78" fmla="*/ 0 w 136"/>
                <a:gd name="T79" fmla="*/ 0 h 162"/>
                <a:gd name="T80" fmla="*/ 0 w 136"/>
                <a:gd name="T81" fmla="*/ 0 h 162"/>
                <a:gd name="T82" fmla="*/ 0 w 136"/>
                <a:gd name="T83" fmla="*/ 0 h 162"/>
                <a:gd name="T84" fmla="*/ 0 w 136"/>
                <a:gd name="T85" fmla="*/ 0 h 1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6"/>
                <a:gd name="T130" fmla="*/ 0 h 162"/>
                <a:gd name="T131" fmla="*/ 136 w 136"/>
                <a:gd name="T132" fmla="*/ 162 h 16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29" name="Freeform 235"/>
            <p:cNvSpPr>
              <a:spLocks noEditPoints="1"/>
            </p:cNvSpPr>
            <p:nvPr/>
          </p:nvSpPr>
          <p:spPr bwMode="auto">
            <a:xfrm>
              <a:off x="1149" y="2647"/>
              <a:ext cx="25" cy="25"/>
            </a:xfrm>
            <a:custGeom>
              <a:avLst/>
              <a:gdLst>
                <a:gd name="T0" fmla="*/ 0 w 127"/>
                <a:gd name="T1" fmla="*/ 0 h 151"/>
                <a:gd name="T2" fmla="*/ 0 w 127"/>
                <a:gd name="T3" fmla="*/ 0 h 151"/>
                <a:gd name="T4" fmla="*/ 0 w 127"/>
                <a:gd name="T5" fmla="*/ 0 h 151"/>
                <a:gd name="T6" fmla="*/ 0 w 127"/>
                <a:gd name="T7" fmla="*/ 0 h 151"/>
                <a:gd name="T8" fmla="*/ 0 w 127"/>
                <a:gd name="T9" fmla="*/ 0 h 151"/>
                <a:gd name="T10" fmla="*/ 0 w 127"/>
                <a:gd name="T11" fmla="*/ 0 h 151"/>
                <a:gd name="T12" fmla="*/ 0 w 127"/>
                <a:gd name="T13" fmla="*/ 0 h 151"/>
                <a:gd name="T14" fmla="*/ 0 w 127"/>
                <a:gd name="T15" fmla="*/ 0 h 151"/>
                <a:gd name="T16" fmla="*/ 0 w 127"/>
                <a:gd name="T17" fmla="*/ 0 h 151"/>
                <a:gd name="T18" fmla="*/ 0 w 127"/>
                <a:gd name="T19" fmla="*/ 0 h 151"/>
                <a:gd name="T20" fmla="*/ 0 w 127"/>
                <a:gd name="T21" fmla="*/ 0 h 151"/>
                <a:gd name="T22" fmla="*/ 0 w 127"/>
                <a:gd name="T23" fmla="*/ 0 h 151"/>
                <a:gd name="T24" fmla="*/ 0 w 127"/>
                <a:gd name="T25" fmla="*/ 0 h 151"/>
                <a:gd name="T26" fmla="*/ 0 w 127"/>
                <a:gd name="T27" fmla="*/ 0 h 151"/>
                <a:gd name="T28" fmla="*/ 0 w 127"/>
                <a:gd name="T29" fmla="*/ 0 h 151"/>
                <a:gd name="T30" fmla="*/ 0 w 127"/>
                <a:gd name="T31" fmla="*/ 0 h 151"/>
                <a:gd name="T32" fmla="*/ 0 w 127"/>
                <a:gd name="T33" fmla="*/ 0 h 151"/>
                <a:gd name="T34" fmla="*/ 0 w 127"/>
                <a:gd name="T35" fmla="*/ 0 h 151"/>
                <a:gd name="T36" fmla="*/ 0 w 127"/>
                <a:gd name="T37" fmla="*/ 0 h 151"/>
                <a:gd name="T38" fmla="*/ 0 w 127"/>
                <a:gd name="T39" fmla="*/ 0 h 151"/>
                <a:gd name="T40" fmla="*/ 0 w 127"/>
                <a:gd name="T41" fmla="*/ 0 h 151"/>
                <a:gd name="T42" fmla="*/ 0 w 127"/>
                <a:gd name="T43" fmla="*/ 0 h 151"/>
                <a:gd name="T44" fmla="*/ 0 w 127"/>
                <a:gd name="T45" fmla="*/ 0 h 151"/>
                <a:gd name="T46" fmla="*/ 0 w 127"/>
                <a:gd name="T47" fmla="*/ 0 h 151"/>
                <a:gd name="T48" fmla="*/ 0 w 127"/>
                <a:gd name="T49" fmla="*/ 0 h 151"/>
                <a:gd name="T50" fmla="*/ 0 w 127"/>
                <a:gd name="T51" fmla="*/ 0 h 151"/>
                <a:gd name="T52" fmla="*/ 0 w 127"/>
                <a:gd name="T53" fmla="*/ 0 h 151"/>
                <a:gd name="T54" fmla="*/ 0 w 127"/>
                <a:gd name="T55" fmla="*/ 0 h 151"/>
                <a:gd name="T56" fmla="*/ 0 w 127"/>
                <a:gd name="T57" fmla="*/ 0 h 151"/>
                <a:gd name="T58" fmla="*/ 0 w 127"/>
                <a:gd name="T59" fmla="*/ 0 h 151"/>
                <a:gd name="T60" fmla="*/ 0 w 127"/>
                <a:gd name="T61" fmla="*/ 0 h 151"/>
                <a:gd name="T62" fmla="*/ 0 w 127"/>
                <a:gd name="T63" fmla="*/ 0 h 151"/>
                <a:gd name="T64" fmla="*/ 0 w 127"/>
                <a:gd name="T65" fmla="*/ 0 h 151"/>
                <a:gd name="T66" fmla="*/ 0 w 127"/>
                <a:gd name="T67" fmla="*/ 0 h 151"/>
                <a:gd name="T68" fmla="*/ 0 w 127"/>
                <a:gd name="T69" fmla="*/ 0 h 151"/>
                <a:gd name="T70" fmla="*/ 0 w 127"/>
                <a:gd name="T71" fmla="*/ 0 h 151"/>
                <a:gd name="T72" fmla="*/ 0 w 127"/>
                <a:gd name="T73" fmla="*/ 0 h 151"/>
                <a:gd name="T74" fmla="*/ 0 w 127"/>
                <a:gd name="T75" fmla="*/ 0 h 151"/>
                <a:gd name="T76" fmla="*/ 0 w 127"/>
                <a:gd name="T77" fmla="*/ 0 h 151"/>
                <a:gd name="T78" fmla="*/ 0 w 127"/>
                <a:gd name="T79" fmla="*/ 0 h 151"/>
                <a:gd name="T80" fmla="*/ 0 w 127"/>
                <a:gd name="T81" fmla="*/ 0 h 151"/>
                <a:gd name="T82" fmla="*/ 0 w 127"/>
                <a:gd name="T83" fmla="*/ 0 h 151"/>
                <a:gd name="T84" fmla="*/ 0 w 127"/>
                <a:gd name="T85" fmla="*/ 0 h 151"/>
                <a:gd name="T86" fmla="*/ 0 w 127"/>
                <a:gd name="T87" fmla="*/ 0 h 151"/>
                <a:gd name="T88" fmla="*/ 0 w 127"/>
                <a:gd name="T89" fmla="*/ 0 h 151"/>
                <a:gd name="T90" fmla="*/ 0 w 127"/>
                <a:gd name="T91" fmla="*/ 0 h 151"/>
                <a:gd name="T92" fmla="*/ 0 w 127"/>
                <a:gd name="T93" fmla="*/ 0 h 151"/>
                <a:gd name="T94" fmla="*/ 0 w 127"/>
                <a:gd name="T95" fmla="*/ 0 h 151"/>
                <a:gd name="T96" fmla="*/ 0 w 127"/>
                <a:gd name="T97" fmla="*/ 0 h 151"/>
                <a:gd name="T98" fmla="*/ 0 w 127"/>
                <a:gd name="T99" fmla="*/ 0 h 151"/>
                <a:gd name="T100" fmla="*/ 0 w 127"/>
                <a:gd name="T101" fmla="*/ 0 h 151"/>
                <a:gd name="T102" fmla="*/ 0 w 127"/>
                <a:gd name="T103" fmla="*/ 0 h 151"/>
                <a:gd name="T104" fmla="*/ 0 w 127"/>
                <a:gd name="T105" fmla="*/ 0 h 151"/>
                <a:gd name="T106" fmla="*/ 0 w 127"/>
                <a:gd name="T107" fmla="*/ 0 h 151"/>
                <a:gd name="T108" fmla="*/ 0 w 127"/>
                <a:gd name="T109" fmla="*/ 0 h 151"/>
                <a:gd name="T110" fmla="*/ 0 w 127"/>
                <a:gd name="T111" fmla="*/ 0 h 151"/>
                <a:gd name="T112" fmla="*/ 0 w 127"/>
                <a:gd name="T113" fmla="*/ 0 h 151"/>
                <a:gd name="T114" fmla="*/ 0 w 127"/>
                <a:gd name="T115" fmla="*/ 0 h 151"/>
                <a:gd name="T116" fmla="*/ 0 w 127"/>
                <a:gd name="T117" fmla="*/ 0 h 1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
                <a:gd name="T178" fmla="*/ 0 h 151"/>
                <a:gd name="T179" fmla="*/ 127 w 127"/>
                <a:gd name="T180" fmla="*/ 151 h 15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0" name="Freeform 236"/>
            <p:cNvSpPr>
              <a:spLocks noEditPoints="1"/>
            </p:cNvSpPr>
            <p:nvPr/>
          </p:nvSpPr>
          <p:spPr bwMode="auto">
            <a:xfrm>
              <a:off x="1150" y="2648"/>
              <a:ext cx="23" cy="23"/>
            </a:xfrm>
            <a:custGeom>
              <a:avLst/>
              <a:gdLst>
                <a:gd name="T0" fmla="*/ 0 w 118"/>
                <a:gd name="T1" fmla="*/ 0 h 140"/>
                <a:gd name="T2" fmla="*/ 0 w 118"/>
                <a:gd name="T3" fmla="*/ 0 h 140"/>
                <a:gd name="T4" fmla="*/ 0 w 118"/>
                <a:gd name="T5" fmla="*/ 0 h 140"/>
                <a:gd name="T6" fmla="*/ 0 w 118"/>
                <a:gd name="T7" fmla="*/ 0 h 140"/>
                <a:gd name="T8" fmla="*/ 0 w 118"/>
                <a:gd name="T9" fmla="*/ 0 h 140"/>
                <a:gd name="T10" fmla="*/ 0 w 118"/>
                <a:gd name="T11" fmla="*/ 0 h 140"/>
                <a:gd name="T12" fmla="*/ 0 w 118"/>
                <a:gd name="T13" fmla="*/ 0 h 140"/>
                <a:gd name="T14" fmla="*/ 0 w 118"/>
                <a:gd name="T15" fmla="*/ 0 h 140"/>
                <a:gd name="T16" fmla="*/ 0 w 118"/>
                <a:gd name="T17" fmla="*/ 0 h 140"/>
                <a:gd name="T18" fmla="*/ 0 w 118"/>
                <a:gd name="T19" fmla="*/ 0 h 140"/>
                <a:gd name="T20" fmla="*/ 0 w 118"/>
                <a:gd name="T21" fmla="*/ 0 h 140"/>
                <a:gd name="T22" fmla="*/ 0 w 118"/>
                <a:gd name="T23" fmla="*/ 0 h 140"/>
                <a:gd name="T24" fmla="*/ 0 w 118"/>
                <a:gd name="T25" fmla="*/ 0 h 140"/>
                <a:gd name="T26" fmla="*/ 0 w 118"/>
                <a:gd name="T27" fmla="*/ 0 h 140"/>
                <a:gd name="T28" fmla="*/ 0 w 118"/>
                <a:gd name="T29" fmla="*/ 0 h 140"/>
                <a:gd name="T30" fmla="*/ 0 w 118"/>
                <a:gd name="T31" fmla="*/ 0 h 140"/>
                <a:gd name="T32" fmla="*/ 0 w 118"/>
                <a:gd name="T33" fmla="*/ 0 h 140"/>
                <a:gd name="T34" fmla="*/ 0 w 118"/>
                <a:gd name="T35" fmla="*/ 0 h 140"/>
                <a:gd name="T36" fmla="*/ 0 w 118"/>
                <a:gd name="T37" fmla="*/ 0 h 140"/>
                <a:gd name="T38" fmla="*/ 0 w 118"/>
                <a:gd name="T39" fmla="*/ 0 h 140"/>
                <a:gd name="T40" fmla="*/ 0 w 118"/>
                <a:gd name="T41" fmla="*/ 0 h 140"/>
                <a:gd name="T42" fmla="*/ 0 w 118"/>
                <a:gd name="T43" fmla="*/ 0 h 140"/>
                <a:gd name="T44" fmla="*/ 0 w 118"/>
                <a:gd name="T45" fmla="*/ 0 h 140"/>
                <a:gd name="T46" fmla="*/ 0 w 118"/>
                <a:gd name="T47" fmla="*/ 0 h 140"/>
                <a:gd name="T48" fmla="*/ 0 w 118"/>
                <a:gd name="T49" fmla="*/ 0 h 140"/>
                <a:gd name="T50" fmla="*/ 0 w 118"/>
                <a:gd name="T51" fmla="*/ 0 h 140"/>
                <a:gd name="T52" fmla="*/ 0 w 118"/>
                <a:gd name="T53" fmla="*/ 0 h 140"/>
                <a:gd name="T54" fmla="*/ 0 w 118"/>
                <a:gd name="T55" fmla="*/ 0 h 140"/>
                <a:gd name="T56" fmla="*/ 0 w 118"/>
                <a:gd name="T57" fmla="*/ 0 h 140"/>
                <a:gd name="T58" fmla="*/ 0 w 118"/>
                <a:gd name="T59" fmla="*/ 0 h 140"/>
                <a:gd name="T60" fmla="*/ 0 w 118"/>
                <a:gd name="T61" fmla="*/ 0 h 140"/>
                <a:gd name="T62" fmla="*/ 0 w 118"/>
                <a:gd name="T63" fmla="*/ 0 h 140"/>
                <a:gd name="T64" fmla="*/ 0 w 118"/>
                <a:gd name="T65" fmla="*/ 0 h 140"/>
                <a:gd name="T66" fmla="*/ 0 w 118"/>
                <a:gd name="T67" fmla="*/ 0 h 140"/>
                <a:gd name="T68" fmla="*/ 0 w 118"/>
                <a:gd name="T69" fmla="*/ 0 h 140"/>
                <a:gd name="T70" fmla="*/ 0 w 118"/>
                <a:gd name="T71" fmla="*/ 0 h 140"/>
                <a:gd name="T72" fmla="*/ 0 w 118"/>
                <a:gd name="T73" fmla="*/ 0 h 140"/>
                <a:gd name="T74" fmla="*/ 0 w 118"/>
                <a:gd name="T75" fmla="*/ 0 h 140"/>
                <a:gd name="T76" fmla="*/ 0 w 118"/>
                <a:gd name="T77" fmla="*/ 0 h 140"/>
                <a:gd name="T78" fmla="*/ 0 w 118"/>
                <a:gd name="T79" fmla="*/ 0 h 140"/>
                <a:gd name="T80" fmla="*/ 0 w 118"/>
                <a:gd name="T81" fmla="*/ 0 h 140"/>
                <a:gd name="T82" fmla="*/ 0 w 118"/>
                <a:gd name="T83" fmla="*/ 0 h 140"/>
                <a:gd name="T84" fmla="*/ 0 w 118"/>
                <a:gd name="T85" fmla="*/ 0 h 140"/>
                <a:gd name="T86" fmla="*/ 0 w 118"/>
                <a:gd name="T87" fmla="*/ 0 h 140"/>
                <a:gd name="T88" fmla="*/ 0 w 118"/>
                <a:gd name="T89" fmla="*/ 0 h 140"/>
                <a:gd name="T90" fmla="*/ 0 w 118"/>
                <a:gd name="T91" fmla="*/ 0 h 140"/>
                <a:gd name="T92" fmla="*/ 0 w 118"/>
                <a:gd name="T93" fmla="*/ 0 h 140"/>
                <a:gd name="T94" fmla="*/ 0 w 118"/>
                <a:gd name="T95" fmla="*/ 0 h 140"/>
                <a:gd name="T96" fmla="*/ 0 w 118"/>
                <a:gd name="T97" fmla="*/ 0 h 1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8"/>
                <a:gd name="T148" fmla="*/ 0 h 140"/>
                <a:gd name="T149" fmla="*/ 118 w 118"/>
                <a:gd name="T150" fmla="*/ 140 h 1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1" name="Freeform 237"/>
            <p:cNvSpPr>
              <a:spLocks noEditPoints="1"/>
            </p:cNvSpPr>
            <p:nvPr/>
          </p:nvSpPr>
          <p:spPr bwMode="auto">
            <a:xfrm>
              <a:off x="1151" y="2649"/>
              <a:ext cx="21" cy="21"/>
            </a:xfrm>
            <a:custGeom>
              <a:avLst/>
              <a:gdLst>
                <a:gd name="T0" fmla="*/ 0 w 109"/>
                <a:gd name="T1" fmla="*/ 0 h 130"/>
                <a:gd name="T2" fmla="*/ 0 w 109"/>
                <a:gd name="T3" fmla="*/ 0 h 130"/>
                <a:gd name="T4" fmla="*/ 0 w 109"/>
                <a:gd name="T5" fmla="*/ 0 h 130"/>
                <a:gd name="T6" fmla="*/ 0 w 109"/>
                <a:gd name="T7" fmla="*/ 0 h 130"/>
                <a:gd name="T8" fmla="*/ 0 w 109"/>
                <a:gd name="T9" fmla="*/ 0 h 130"/>
                <a:gd name="T10" fmla="*/ 0 w 109"/>
                <a:gd name="T11" fmla="*/ 0 h 130"/>
                <a:gd name="T12" fmla="*/ 0 w 109"/>
                <a:gd name="T13" fmla="*/ 0 h 130"/>
                <a:gd name="T14" fmla="*/ 0 w 109"/>
                <a:gd name="T15" fmla="*/ 0 h 130"/>
                <a:gd name="T16" fmla="*/ 0 w 109"/>
                <a:gd name="T17" fmla="*/ 0 h 130"/>
                <a:gd name="T18" fmla="*/ 0 w 109"/>
                <a:gd name="T19" fmla="*/ 0 h 130"/>
                <a:gd name="T20" fmla="*/ 0 w 109"/>
                <a:gd name="T21" fmla="*/ 0 h 130"/>
                <a:gd name="T22" fmla="*/ 0 w 109"/>
                <a:gd name="T23" fmla="*/ 0 h 130"/>
                <a:gd name="T24" fmla="*/ 0 w 109"/>
                <a:gd name="T25" fmla="*/ 0 h 130"/>
                <a:gd name="T26" fmla="*/ 0 w 109"/>
                <a:gd name="T27" fmla="*/ 0 h 130"/>
                <a:gd name="T28" fmla="*/ 0 w 109"/>
                <a:gd name="T29" fmla="*/ 0 h 130"/>
                <a:gd name="T30" fmla="*/ 0 w 109"/>
                <a:gd name="T31" fmla="*/ 0 h 130"/>
                <a:gd name="T32" fmla="*/ 0 w 109"/>
                <a:gd name="T33" fmla="*/ 0 h 130"/>
                <a:gd name="T34" fmla="*/ 0 w 109"/>
                <a:gd name="T35" fmla="*/ 0 h 130"/>
                <a:gd name="T36" fmla="*/ 0 w 109"/>
                <a:gd name="T37" fmla="*/ 0 h 130"/>
                <a:gd name="T38" fmla="*/ 0 w 109"/>
                <a:gd name="T39" fmla="*/ 0 h 130"/>
                <a:gd name="T40" fmla="*/ 0 w 109"/>
                <a:gd name="T41" fmla="*/ 0 h 130"/>
                <a:gd name="T42" fmla="*/ 0 w 109"/>
                <a:gd name="T43" fmla="*/ 0 h 130"/>
                <a:gd name="T44" fmla="*/ 0 w 109"/>
                <a:gd name="T45" fmla="*/ 0 h 130"/>
                <a:gd name="T46" fmla="*/ 0 w 109"/>
                <a:gd name="T47" fmla="*/ 0 h 130"/>
                <a:gd name="T48" fmla="*/ 0 w 109"/>
                <a:gd name="T49" fmla="*/ 0 h 130"/>
                <a:gd name="T50" fmla="*/ 0 w 109"/>
                <a:gd name="T51" fmla="*/ 0 h 130"/>
                <a:gd name="T52" fmla="*/ 0 w 109"/>
                <a:gd name="T53" fmla="*/ 0 h 130"/>
                <a:gd name="T54" fmla="*/ 0 w 109"/>
                <a:gd name="T55" fmla="*/ 0 h 130"/>
                <a:gd name="T56" fmla="*/ 0 w 109"/>
                <a:gd name="T57" fmla="*/ 0 h 130"/>
                <a:gd name="T58" fmla="*/ 0 w 109"/>
                <a:gd name="T59" fmla="*/ 0 h 130"/>
                <a:gd name="T60" fmla="*/ 0 w 109"/>
                <a:gd name="T61" fmla="*/ 0 h 130"/>
                <a:gd name="T62" fmla="*/ 0 w 109"/>
                <a:gd name="T63" fmla="*/ 0 h 130"/>
                <a:gd name="T64" fmla="*/ 0 w 109"/>
                <a:gd name="T65" fmla="*/ 0 h 130"/>
                <a:gd name="T66" fmla="*/ 0 w 109"/>
                <a:gd name="T67" fmla="*/ 0 h 130"/>
                <a:gd name="T68" fmla="*/ 0 w 109"/>
                <a:gd name="T69" fmla="*/ 0 h 130"/>
                <a:gd name="T70" fmla="*/ 0 w 109"/>
                <a:gd name="T71" fmla="*/ 0 h 130"/>
                <a:gd name="T72" fmla="*/ 0 w 109"/>
                <a:gd name="T73" fmla="*/ 0 h 130"/>
                <a:gd name="T74" fmla="*/ 0 w 109"/>
                <a:gd name="T75" fmla="*/ 0 h 130"/>
                <a:gd name="T76" fmla="*/ 0 w 109"/>
                <a:gd name="T77" fmla="*/ 0 h 130"/>
                <a:gd name="T78" fmla="*/ 0 w 109"/>
                <a:gd name="T79" fmla="*/ 0 h 130"/>
                <a:gd name="T80" fmla="*/ 0 w 109"/>
                <a:gd name="T81" fmla="*/ 0 h 130"/>
                <a:gd name="T82" fmla="*/ 0 w 109"/>
                <a:gd name="T83" fmla="*/ 0 h 130"/>
                <a:gd name="T84" fmla="*/ 0 w 109"/>
                <a:gd name="T85" fmla="*/ 0 h 1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
                <a:gd name="T130" fmla="*/ 0 h 130"/>
                <a:gd name="T131" fmla="*/ 109 w 109"/>
                <a:gd name="T132" fmla="*/ 130 h 1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2" name="Freeform 238"/>
            <p:cNvSpPr>
              <a:spLocks noEditPoints="1"/>
            </p:cNvSpPr>
            <p:nvPr/>
          </p:nvSpPr>
          <p:spPr bwMode="auto">
            <a:xfrm>
              <a:off x="1152" y="2649"/>
              <a:ext cx="20" cy="20"/>
            </a:xfrm>
            <a:custGeom>
              <a:avLst/>
              <a:gdLst>
                <a:gd name="T0" fmla="*/ 0 w 100"/>
                <a:gd name="T1" fmla="*/ 0 h 119"/>
                <a:gd name="T2" fmla="*/ 0 w 100"/>
                <a:gd name="T3" fmla="*/ 0 h 119"/>
                <a:gd name="T4" fmla="*/ 0 w 100"/>
                <a:gd name="T5" fmla="*/ 0 h 119"/>
                <a:gd name="T6" fmla="*/ 0 w 100"/>
                <a:gd name="T7" fmla="*/ 0 h 119"/>
                <a:gd name="T8" fmla="*/ 0 w 100"/>
                <a:gd name="T9" fmla="*/ 0 h 119"/>
                <a:gd name="T10" fmla="*/ 0 w 100"/>
                <a:gd name="T11" fmla="*/ 0 h 119"/>
                <a:gd name="T12" fmla="*/ 0 w 100"/>
                <a:gd name="T13" fmla="*/ 0 h 119"/>
                <a:gd name="T14" fmla="*/ 0 w 100"/>
                <a:gd name="T15" fmla="*/ 0 h 119"/>
                <a:gd name="T16" fmla="*/ 0 w 100"/>
                <a:gd name="T17" fmla="*/ 0 h 119"/>
                <a:gd name="T18" fmla="*/ 0 w 100"/>
                <a:gd name="T19" fmla="*/ 0 h 119"/>
                <a:gd name="T20" fmla="*/ 0 w 100"/>
                <a:gd name="T21" fmla="*/ 0 h 119"/>
                <a:gd name="T22" fmla="*/ 0 w 100"/>
                <a:gd name="T23" fmla="*/ 0 h 119"/>
                <a:gd name="T24" fmla="*/ 0 w 100"/>
                <a:gd name="T25" fmla="*/ 0 h 119"/>
                <a:gd name="T26" fmla="*/ 0 w 100"/>
                <a:gd name="T27" fmla="*/ 0 h 119"/>
                <a:gd name="T28" fmla="*/ 0 w 100"/>
                <a:gd name="T29" fmla="*/ 0 h 119"/>
                <a:gd name="T30" fmla="*/ 0 w 100"/>
                <a:gd name="T31" fmla="*/ 0 h 119"/>
                <a:gd name="T32" fmla="*/ 0 w 100"/>
                <a:gd name="T33" fmla="*/ 0 h 119"/>
                <a:gd name="T34" fmla="*/ 0 w 100"/>
                <a:gd name="T35" fmla="*/ 0 h 119"/>
                <a:gd name="T36" fmla="*/ 0 w 100"/>
                <a:gd name="T37" fmla="*/ 0 h 119"/>
                <a:gd name="T38" fmla="*/ 0 w 100"/>
                <a:gd name="T39" fmla="*/ 0 h 119"/>
                <a:gd name="T40" fmla="*/ 0 w 100"/>
                <a:gd name="T41" fmla="*/ 0 h 119"/>
                <a:gd name="T42" fmla="*/ 0 w 100"/>
                <a:gd name="T43" fmla="*/ 0 h 119"/>
                <a:gd name="T44" fmla="*/ 0 w 100"/>
                <a:gd name="T45" fmla="*/ 0 h 119"/>
                <a:gd name="T46" fmla="*/ 0 w 100"/>
                <a:gd name="T47" fmla="*/ 0 h 119"/>
                <a:gd name="T48" fmla="*/ 0 w 100"/>
                <a:gd name="T49" fmla="*/ 0 h 119"/>
                <a:gd name="T50" fmla="*/ 0 w 100"/>
                <a:gd name="T51" fmla="*/ 0 h 119"/>
                <a:gd name="T52" fmla="*/ 0 w 100"/>
                <a:gd name="T53" fmla="*/ 0 h 119"/>
                <a:gd name="T54" fmla="*/ 0 w 100"/>
                <a:gd name="T55" fmla="*/ 0 h 119"/>
                <a:gd name="T56" fmla="*/ 0 w 100"/>
                <a:gd name="T57" fmla="*/ 0 h 119"/>
                <a:gd name="T58" fmla="*/ 0 w 100"/>
                <a:gd name="T59" fmla="*/ 0 h 119"/>
                <a:gd name="T60" fmla="*/ 0 w 100"/>
                <a:gd name="T61" fmla="*/ 0 h 119"/>
                <a:gd name="T62" fmla="*/ 0 w 100"/>
                <a:gd name="T63" fmla="*/ 0 h 119"/>
                <a:gd name="T64" fmla="*/ 0 w 100"/>
                <a:gd name="T65" fmla="*/ 0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119"/>
                <a:gd name="T101" fmla="*/ 100 w 100"/>
                <a:gd name="T102" fmla="*/ 119 h 1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3" name="Freeform 239"/>
            <p:cNvSpPr>
              <a:spLocks noEditPoints="1"/>
            </p:cNvSpPr>
            <p:nvPr/>
          </p:nvSpPr>
          <p:spPr bwMode="auto">
            <a:xfrm>
              <a:off x="1152" y="2650"/>
              <a:ext cx="19" cy="18"/>
            </a:xfrm>
            <a:custGeom>
              <a:avLst/>
              <a:gdLst>
                <a:gd name="T0" fmla="*/ 0 w 91"/>
                <a:gd name="T1" fmla="*/ 0 h 108"/>
                <a:gd name="T2" fmla="*/ 0 w 91"/>
                <a:gd name="T3" fmla="*/ 0 h 108"/>
                <a:gd name="T4" fmla="*/ 0 w 91"/>
                <a:gd name="T5" fmla="*/ 0 h 108"/>
                <a:gd name="T6" fmla="*/ 0 w 91"/>
                <a:gd name="T7" fmla="*/ 0 h 108"/>
                <a:gd name="T8" fmla="*/ 0 w 91"/>
                <a:gd name="T9" fmla="*/ 0 h 108"/>
                <a:gd name="T10" fmla="*/ 0 w 91"/>
                <a:gd name="T11" fmla="*/ 0 h 108"/>
                <a:gd name="T12" fmla="*/ 0 w 91"/>
                <a:gd name="T13" fmla="*/ 0 h 108"/>
                <a:gd name="T14" fmla="*/ 0 w 91"/>
                <a:gd name="T15" fmla="*/ 0 h 108"/>
                <a:gd name="T16" fmla="*/ 0 w 91"/>
                <a:gd name="T17" fmla="*/ 0 h 108"/>
                <a:gd name="T18" fmla="*/ 0 w 91"/>
                <a:gd name="T19" fmla="*/ 0 h 108"/>
                <a:gd name="T20" fmla="*/ 0 w 91"/>
                <a:gd name="T21" fmla="*/ 0 h 108"/>
                <a:gd name="T22" fmla="*/ 0 w 91"/>
                <a:gd name="T23" fmla="*/ 0 h 108"/>
                <a:gd name="T24" fmla="*/ 0 w 91"/>
                <a:gd name="T25" fmla="*/ 0 h 108"/>
                <a:gd name="T26" fmla="*/ 0 w 91"/>
                <a:gd name="T27" fmla="*/ 0 h 108"/>
                <a:gd name="T28" fmla="*/ 0 w 91"/>
                <a:gd name="T29" fmla="*/ 0 h 108"/>
                <a:gd name="T30" fmla="*/ 0 w 91"/>
                <a:gd name="T31" fmla="*/ 0 h 108"/>
                <a:gd name="T32" fmla="*/ 0 w 91"/>
                <a:gd name="T33" fmla="*/ 0 h 108"/>
                <a:gd name="T34" fmla="*/ 0 w 91"/>
                <a:gd name="T35" fmla="*/ 0 h 108"/>
                <a:gd name="T36" fmla="*/ 0 w 91"/>
                <a:gd name="T37" fmla="*/ 0 h 108"/>
                <a:gd name="T38" fmla="*/ 0 w 91"/>
                <a:gd name="T39" fmla="*/ 0 h 108"/>
                <a:gd name="T40" fmla="*/ 0 w 91"/>
                <a:gd name="T41" fmla="*/ 0 h 108"/>
                <a:gd name="T42" fmla="*/ 0 w 91"/>
                <a:gd name="T43" fmla="*/ 0 h 108"/>
                <a:gd name="T44" fmla="*/ 0 w 91"/>
                <a:gd name="T45" fmla="*/ 0 h 108"/>
                <a:gd name="T46" fmla="*/ 0 w 91"/>
                <a:gd name="T47" fmla="*/ 0 h 108"/>
                <a:gd name="T48" fmla="*/ 0 w 91"/>
                <a:gd name="T49" fmla="*/ 0 h 108"/>
                <a:gd name="T50" fmla="*/ 0 w 91"/>
                <a:gd name="T51" fmla="*/ 0 h 108"/>
                <a:gd name="T52" fmla="*/ 0 w 91"/>
                <a:gd name="T53" fmla="*/ 0 h 108"/>
                <a:gd name="T54" fmla="*/ 0 w 91"/>
                <a:gd name="T55" fmla="*/ 0 h 108"/>
                <a:gd name="T56" fmla="*/ 0 w 91"/>
                <a:gd name="T57" fmla="*/ 0 h 108"/>
                <a:gd name="T58" fmla="*/ 0 w 91"/>
                <a:gd name="T59" fmla="*/ 0 h 108"/>
                <a:gd name="T60" fmla="*/ 0 w 91"/>
                <a:gd name="T61" fmla="*/ 0 h 108"/>
                <a:gd name="T62" fmla="*/ 0 w 91"/>
                <a:gd name="T63" fmla="*/ 0 h 108"/>
                <a:gd name="T64" fmla="*/ 0 w 91"/>
                <a:gd name="T65" fmla="*/ 0 h 1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1"/>
                <a:gd name="T100" fmla="*/ 0 h 108"/>
                <a:gd name="T101" fmla="*/ 91 w 91"/>
                <a:gd name="T102" fmla="*/ 108 h 1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4" name="Freeform 240"/>
            <p:cNvSpPr>
              <a:spLocks noEditPoints="1"/>
            </p:cNvSpPr>
            <p:nvPr/>
          </p:nvSpPr>
          <p:spPr bwMode="auto">
            <a:xfrm>
              <a:off x="1153" y="2651"/>
              <a:ext cx="17" cy="16"/>
            </a:xfrm>
            <a:custGeom>
              <a:avLst/>
              <a:gdLst>
                <a:gd name="T0" fmla="*/ 0 w 82"/>
                <a:gd name="T1" fmla="*/ 0 h 97"/>
                <a:gd name="T2" fmla="*/ 0 w 82"/>
                <a:gd name="T3" fmla="*/ 0 h 97"/>
                <a:gd name="T4" fmla="*/ 0 w 82"/>
                <a:gd name="T5" fmla="*/ 0 h 97"/>
                <a:gd name="T6" fmla="*/ 0 w 82"/>
                <a:gd name="T7" fmla="*/ 0 h 97"/>
                <a:gd name="T8" fmla="*/ 0 w 82"/>
                <a:gd name="T9" fmla="*/ 0 h 97"/>
                <a:gd name="T10" fmla="*/ 0 w 82"/>
                <a:gd name="T11" fmla="*/ 0 h 97"/>
                <a:gd name="T12" fmla="*/ 0 w 82"/>
                <a:gd name="T13" fmla="*/ 0 h 97"/>
                <a:gd name="T14" fmla="*/ 0 w 82"/>
                <a:gd name="T15" fmla="*/ 0 h 97"/>
                <a:gd name="T16" fmla="*/ 0 w 82"/>
                <a:gd name="T17" fmla="*/ 0 h 97"/>
                <a:gd name="T18" fmla="*/ 0 w 82"/>
                <a:gd name="T19" fmla="*/ 0 h 97"/>
                <a:gd name="T20" fmla="*/ 0 w 82"/>
                <a:gd name="T21" fmla="*/ 0 h 97"/>
                <a:gd name="T22" fmla="*/ 0 w 82"/>
                <a:gd name="T23" fmla="*/ 0 h 97"/>
                <a:gd name="T24" fmla="*/ 0 w 82"/>
                <a:gd name="T25" fmla="*/ 0 h 97"/>
                <a:gd name="T26" fmla="*/ 0 w 82"/>
                <a:gd name="T27" fmla="*/ 0 h 97"/>
                <a:gd name="T28" fmla="*/ 0 w 82"/>
                <a:gd name="T29" fmla="*/ 0 h 97"/>
                <a:gd name="T30" fmla="*/ 0 w 82"/>
                <a:gd name="T31" fmla="*/ 0 h 97"/>
                <a:gd name="T32" fmla="*/ 0 w 82"/>
                <a:gd name="T33" fmla="*/ 0 h 97"/>
                <a:gd name="T34" fmla="*/ 0 w 82"/>
                <a:gd name="T35" fmla="*/ 0 h 97"/>
                <a:gd name="T36" fmla="*/ 0 w 82"/>
                <a:gd name="T37" fmla="*/ 0 h 97"/>
                <a:gd name="T38" fmla="*/ 0 w 82"/>
                <a:gd name="T39" fmla="*/ 0 h 97"/>
                <a:gd name="T40" fmla="*/ 0 w 82"/>
                <a:gd name="T41" fmla="*/ 0 h 97"/>
                <a:gd name="T42" fmla="*/ 0 w 82"/>
                <a:gd name="T43" fmla="*/ 0 h 97"/>
                <a:gd name="T44" fmla="*/ 0 w 82"/>
                <a:gd name="T45" fmla="*/ 0 h 97"/>
                <a:gd name="T46" fmla="*/ 0 w 82"/>
                <a:gd name="T47" fmla="*/ 0 h 97"/>
                <a:gd name="T48" fmla="*/ 0 w 82"/>
                <a:gd name="T49" fmla="*/ 0 h 97"/>
                <a:gd name="T50" fmla="*/ 0 w 82"/>
                <a:gd name="T51" fmla="*/ 0 h 97"/>
                <a:gd name="T52" fmla="*/ 0 w 82"/>
                <a:gd name="T53" fmla="*/ 0 h 97"/>
                <a:gd name="T54" fmla="*/ 0 w 82"/>
                <a:gd name="T55" fmla="*/ 0 h 97"/>
                <a:gd name="T56" fmla="*/ 0 w 82"/>
                <a:gd name="T57" fmla="*/ 0 h 97"/>
                <a:gd name="T58" fmla="*/ 0 w 82"/>
                <a:gd name="T59" fmla="*/ 0 h 97"/>
                <a:gd name="T60" fmla="*/ 0 w 82"/>
                <a:gd name="T61" fmla="*/ 0 h 97"/>
                <a:gd name="T62" fmla="*/ 0 w 82"/>
                <a:gd name="T63" fmla="*/ 0 h 97"/>
                <a:gd name="T64" fmla="*/ 0 w 82"/>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7"/>
                <a:gd name="T101" fmla="*/ 82 w 82"/>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5" name="Freeform 241"/>
            <p:cNvSpPr>
              <a:spLocks noEditPoints="1"/>
            </p:cNvSpPr>
            <p:nvPr/>
          </p:nvSpPr>
          <p:spPr bwMode="auto">
            <a:xfrm>
              <a:off x="1154" y="2652"/>
              <a:ext cx="15" cy="14"/>
            </a:xfrm>
            <a:custGeom>
              <a:avLst/>
              <a:gdLst>
                <a:gd name="T0" fmla="*/ 0 w 73"/>
                <a:gd name="T1" fmla="*/ 0 h 86"/>
                <a:gd name="T2" fmla="*/ 0 w 73"/>
                <a:gd name="T3" fmla="*/ 0 h 86"/>
                <a:gd name="T4" fmla="*/ 0 w 73"/>
                <a:gd name="T5" fmla="*/ 0 h 86"/>
                <a:gd name="T6" fmla="*/ 0 w 73"/>
                <a:gd name="T7" fmla="*/ 0 h 86"/>
                <a:gd name="T8" fmla="*/ 0 w 73"/>
                <a:gd name="T9" fmla="*/ 0 h 86"/>
                <a:gd name="T10" fmla="*/ 0 w 73"/>
                <a:gd name="T11" fmla="*/ 0 h 86"/>
                <a:gd name="T12" fmla="*/ 0 w 73"/>
                <a:gd name="T13" fmla="*/ 0 h 86"/>
                <a:gd name="T14" fmla="*/ 0 w 73"/>
                <a:gd name="T15" fmla="*/ 0 h 86"/>
                <a:gd name="T16" fmla="*/ 0 w 73"/>
                <a:gd name="T17" fmla="*/ 0 h 86"/>
                <a:gd name="T18" fmla="*/ 0 w 73"/>
                <a:gd name="T19" fmla="*/ 0 h 86"/>
                <a:gd name="T20" fmla="*/ 0 w 73"/>
                <a:gd name="T21" fmla="*/ 0 h 86"/>
                <a:gd name="T22" fmla="*/ 0 w 73"/>
                <a:gd name="T23" fmla="*/ 0 h 86"/>
                <a:gd name="T24" fmla="*/ 0 w 73"/>
                <a:gd name="T25" fmla="*/ 0 h 86"/>
                <a:gd name="T26" fmla="*/ 0 w 73"/>
                <a:gd name="T27" fmla="*/ 0 h 86"/>
                <a:gd name="T28" fmla="*/ 0 w 73"/>
                <a:gd name="T29" fmla="*/ 0 h 86"/>
                <a:gd name="T30" fmla="*/ 0 w 73"/>
                <a:gd name="T31" fmla="*/ 0 h 86"/>
                <a:gd name="T32" fmla="*/ 0 w 73"/>
                <a:gd name="T33" fmla="*/ 0 h 86"/>
                <a:gd name="T34" fmla="*/ 0 w 73"/>
                <a:gd name="T35" fmla="*/ 0 h 86"/>
                <a:gd name="T36" fmla="*/ 0 w 73"/>
                <a:gd name="T37" fmla="*/ 0 h 86"/>
                <a:gd name="T38" fmla="*/ 0 w 73"/>
                <a:gd name="T39" fmla="*/ 0 h 86"/>
                <a:gd name="T40" fmla="*/ 0 w 73"/>
                <a:gd name="T41" fmla="*/ 0 h 86"/>
                <a:gd name="T42" fmla="*/ 0 w 73"/>
                <a:gd name="T43" fmla="*/ 0 h 86"/>
                <a:gd name="T44" fmla="*/ 0 w 73"/>
                <a:gd name="T45" fmla="*/ 0 h 86"/>
                <a:gd name="T46" fmla="*/ 0 w 73"/>
                <a:gd name="T47" fmla="*/ 0 h 86"/>
                <a:gd name="T48" fmla="*/ 0 w 73"/>
                <a:gd name="T49" fmla="*/ 0 h 86"/>
                <a:gd name="T50" fmla="*/ 0 w 73"/>
                <a:gd name="T51" fmla="*/ 0 h 86"/>
                <a:gd name="T52" fmla="*/ 0 w 73"/>
                <a:gd name="T53" fmla="*/ 0 h 86"/>
                <a:gd name="T54" fmla="*/ 0 w 73"/>
                <a:gd name="T55" fmla="*/ 0 h 86"/>
                <a:gd name="T56" fmla="*/ 0 w 73"/>
                <a:gd name="T57" fmla="*/ 0 h 86"/>
                <a:gd name="T58" fmla="*/ 0 w 73"/>
                <a:gd name="T59" fmla="*/ 0 h 86"/>
                <a:gd name="T60" fmla="*/ 0 w 73"/>
                <a:gd name="T61" fmla="*/ 0 h 86"/>
                <a:gd name="T62" fmla="*/ 0 w 73"/>
                <a:gd name="T63" fmla="*/ 0 h 86"/>
                <a:gd name="T64" fmla="*/ 0 w 73"/>
                <a:gd name="T65" fmla="*/ 0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86"/>
                <a:gd name="T101" fmla="*/ 73 w 73"/>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6" name="Freeform 242"/>
            <p:cNvSpPr>
              <a:spLocks noEditPoints="1"/>
            </p:cNvSpPr>
            <p:nvPr/>
          </p:nvSpPr>
          <p:spPr bwMode="auto">
            <a:xfrm>
              <a:off x="1155" y="2653"/>
              <a:ext cx="13" cy="12"/>
            </a:xfrm>
            <a:custGeom>
              <a:avLst/>
              <a:gdLst>
                <a:gd name="T0" fmla="*/ 0 w 64"/>
                <a:gd name="T1" fmla="*/ 0 h 76"/>
                <a:gd name="T2" fmla="*/ 0 w 64"/>
                <a:gd name="T3" fmla="*/ 0 h 76"/>
                <a:gd name="T4" fmla="*/ 0 w 64"/>
                <a:gd name="T5" fmla="*/ 0 h 76"/>
                <a:gd name="T6" fmla="*/ 0 w 64"/>
                <a:gd name="T7" fmla="*/ 0 h 76"/>
                <a:gd name="T8" fmla="*/ 0 w 64"/>
                <a:gd name="T9" fmla="*/ 0 h 76"/>
                <a:gd name="T10" fmla="*/ 0 w 64"/>
                <a:gd name="T11" fmla="*/ 0 h 76"/>
                <a:gd name="T12" fmla="*/ 0 w 64"/>
                <a:gd name="T13" fmla="*/ 0 h 76"/>
                <a:gd name="T14" fmla="*/ 0 w 64"/>
                <a:gd name="T15" fmla="*/ 0 h 76"/>
                <a:gd name="T16" fmla="*/ 0 w 64"/>
                <a:gd name="T17" fmla="*/ 0 h 76"/>
                <a:gd name="T18" fmla="*/ 0 w 64"/>
                <a:gd name="T19" fmla="*/ 0 h 76"/>
                <a:gd name="T20" fmla="*/ 0 w 64"/>
                <a:gd name="T21" fmla="*/ 0 h 76"/>
                <a:gd name="T22" fmla="*/ 0 w 64"/>
                <a:gd name="T23" fmla="*/ 0 h 76"/>
                <a:gd name="T24" fmla="*/ 0 w 64"/>
                <a:gd name="T25" fmla="*/ 0 h 76"/>
                <a:gd name="T26" fmla="*/ 0 w 64"/>
                <a:gd name="T27" fmla="*/ 0 h 76"/>
                <a:gd name="T28" fmla="*/ 0 w 64"/>
                <a:gd name="T29" fmla="*/ 0 h 76"/>
                <a:gd name="T30" fmla="*/ 0 w 64"/>
                <a:gd name="T31" fmla="*/ 0 h 76"/>
                <a:gd name="T32" fmla="*/ 0 w 64"/>
                <a:gd name="T33" fmla="*/ 0 h 76"/>
                <a:gd name="T34" fmla="*/ 0 w 64"/>
                <a:gd name="T35" fmla="*/ 0 h 76"/>
                <a:gd name="T36" fmla="*/ 0 w 64"/>
                <a:gd name="T37" fmla="*/ 0 h 76"/>
                <a:gd name="T38" fmla="*/ 0 w 64"/>
                <a:gd name="T39" fmla="*/ 0 h 76"/>
                <a:gd name="T40" fmla="*/ 0 w 64"/>
                <a:gd name="T41" fmla="*/ 0 h 76"/>
                <a:gd name="T42" fmla="*/ 0 w 64"/>
                <a:gd name="T43" fmla="*/ 0 h 76"/>
                <a:gd name="T44" fmla="*/ 0 w 64"/>
                <a:gd name="T45" fmla="*/ 0 h 76"/>
                <a:gd name="T46" fmla="*/ 0 w 64"/>
                <a:gd name="T47" fmla="*/ 0 h 76"/>
                <a:gd name="T48" fmla="*/ 0 w 64"/>
                <a:gd name="T49" fmla="*/ 0 h 76"/>
                <a:gd name="T50" fmla="*/ 0 w 64"/>
                <a:gd name="T51" fmla="*/ 0 h 76"/>
                <a:gd name="T52" fmla="*/ 0 w 64"/>
                <a:gd name="T53" fmla="*/ 0 h 76"/>
                <a:gd name="T54" fmla="*/ 0 w 64"/>
                <a:gd name="T55" fmla="*/ 0 h 76"/>
                <a:gd name="T56" fmla="*/ 0 w 64"/>
                <a:gd name="T57" fmla="*/ 0 h 76"/>
                <a:gd name="T58" fmla="*/ 0 w 64"/>
                <a:gd name="T59" fmla="*/ 0 h 76"/>
                <a:gd name="T60" fmla="*/ 0 w 64"/>
                <a:gd name="T61" fmla="*/ 0 h 76"/>
                <a:gd name="T62" fmla="*/ 0 w 64"/>
                <a:gd name="T63" fmla="*/ 0 h 76"/>
                <a:gd name="T64" fmla="*/ 0 w 64"/>
                <a:gd name="T65" fmla="*/ 0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
                <a:gd name="T100" fmla="*/ 0 h 76"/>
                <a:gd name="T101" fmla="*/ 64 w 64"/>
                <a:gd name="T102" fmla="*/ 76 h 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7" name="Freeform 243"/>
            <p:cNvSpPr>
              <a:spLocks noEditPoints="1"/>
            </p:cNvSpPr>
            <p:nvPr/>
          </p:nvSpPr>
          <p:spPr bwMode="auto">
            <a:xfrm>
              <a:off x="1156" y="2654"/>
              <a:ext cx="11" cy="11"/>
            </a:xfrm>
            <a:custGeom>
              <a:avLst/>
              <a:gdLst>
                <a:gd name="T0" fmla="*/ 0 w 54"/>
                <a:gd name="T1" fmla="*/ 0 h 65"/>
                <a:gd name="T2" fmla="*/ 0 w 54"/>
                <a:gd name="T3" fmla="*/ 0 h 65"/>
                <a:gd name="T4" fmla="*/ 0 w 54"/>
                <a:gd name="T5" fmla="*/ 0 h 65"/>
                <a:gd name="T6" fmla="*/ 0 w 54"/>
                <a:gd name="T7" fmla="*/ 0 h 65"/>
                <a:gd name="T8" fmla="*/ 0 w 54"/>
                <a:gd name="T9" fmla="*/ 0 h 65"/>
                <a:gd name="T10" fmla="*/ 0 w 54"/>
                <a:gd name="T11" fmla="*/ 0 h 65"/>
                <a:gd name="T12" fmla="*/ 0 w 54"/>
                <a:gd name="T13" fmla="*/ 0 h 65"/>
                <a:gd name="T14" fmla="*/ 0 w 54"/>
                <a:gd name="T15" fmla="*/ 0 h 65"/>
                <a:gd name="T16" fmla="*/ 0 w 54"/>
                <a:gd name="T17" fmla="*/ 0 h 65"/>
                <a:gd name="T18" fmla="*/ 0 w 54"/>
                <a:gd name="T19" fmla="*/ 0 h 65"/>
                <a:gd name="T20" fmla="*/ 0 w 54"/>
                <a:gd name="T21" fmla="*/ 0 h 65"/>
                <a:gd name="T22" fmla="*/ 0 w 54"/>
                <a:gd name="T23" fmla="*/ 0 h 65"/>
                <a:gd name="T24" fmla="*/ 0 w 54"/>
                <a:gd name="T25" fmla="*/ 0 h 65"/>
                <a:gd name="T26" fmla="*/ 0 w 54"/>
                <a:gd name="T27" fmla="*/ 0 h 65"/>
                <a:gd name="T28" fmla="*/ 0 w 54"/>
                <a:gd name="T29" fmla="*/ 0 h 65"/>
                <a:gd name="T30" fmla="*/ 0 w 54"/>
                <a:gd name="T31" fmla="*/ 0 h 65"/>
                <a:gd name="T32" fmla="*/ 0 w 54"/>
                <a:gd name="T33" fmla="*/ 0 h 65"/>
                <a:gd name="T34" fmla="*/ 0 w 54"/>
                <a:gd name="T35" fmla="*/ 0 h 65"/>
                <a:gd name="T36" fmla="*/ 0 w 54"/>
                <a:gd name="T37" fmla="*/ 0 h 65"/>
                <a:gd name="T38" fmla="*/ 0 w 54"/>
                <a:gd name="T39" fmla="*/ 0 h 65"/>
                <a:gd name="T40" fmla="*/ 0 w 54"/>
                <a:gd name="T41" fmla="*/ 0 h 65"/>
                <a:gd name="T42" fmla="*/ 0 w 54"/>
                <a:gd name="T43" fmla="*/ 0 h 65"/>
                <a:gd name="T44" fmla="*/ 0 w 54"/>
                <a:gd name="T45" fmla="*/ 0 h 65"/>
                <a:gd name="T46" fmla="*/ 0 w 54"/>
                <a:gd name="T47" fmla="*/ 0 h 65"/>
                <a:gd name="T48" fmla="*/ 0 w 54"/>
                <a:gd name="T49" fmla="*/ 0 h 65"/>
                <a:gd name="T50" fmla="*/ 0 w 54"/>
                <a:gd name="T51" fmla="*/ 0 h 65"/>
                <a:gd name="T52" fmla="*/ 0 w 54"/>
                <a:gd name="T53" fmla="*/ 0 h 65"/>
                <a:gd name="T54" fmla="*/ 0 w 54"/>
                <a:gd name="T55" fmla="*/ 0 h 65"/>
                <a:gd name="T56" fmla="*/ 0 w 54"/>
                <a:gd name="T57" fmla="*/ 0 h 65"/>
                <a:gd name="T58" fmla="*/ 0 w 54"/>
                <a:gd name="T59" fmla="*/ 0 h 65"/>
                <a:gd name="T60" fmla="*/ 0 w 54"/>
                <a:gd name="T61" fmla="*/ 0 h 65"/>
                <a:gd name="T62" fmla="*/ 0 w 54"/>
                <a:gd name="T63" fmla="*/ 0 h 65"/>
                <a:gd name="T64" fmla="*/ 0 w 54"/>
                <a:gd name="T65" fmla="*/ 0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
                <a:gd name="T100" fmla="*/ 0 h 65"/>
                <a:gd name="T101" fmla="*/ 54 w 54"/>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8" name="Freeform 244"/>
            <p:cNvSpPr>
              <a:spLocks noEditPoints="1"/>
            </p:cNvSpPr>
            <p:nvPr/>
          </p:nvSpPr>
          <p:spPr bwMode="auto">
            <a:xfrm>
              <a:off x="1157" y="2655"/>
              <a:ext cx="9" cy="9"/>
            </a:xfrm>
            <a:custGeom>
              <a:avLst/>
              <a:gdLst>
                <a:gd name="T0" fmla="*/ 0 w 45"/>
                <a:gd name="T1" fmla="*/ 0 h 54"/>
                <a:gd name="T2" fmla="*/ 0 w 45"/>
                <a:gd name="T3" fmla="*/ 0 h 54"/>
                <a:gd name="T4" fmla="*/ 0 w 45"/>
                <a:gd name="T5" fmla="*/ 0 h 54"/>
                <a:gd name="T6" fmla="*/ 0 w 45"/>
                <a:gd name="T7" fmla="*/ 0 h 54"/>
                <a:gd name="T8" fmla="*/ 0 w 45"/>
                <a:gd name="T9" fmla="*/ 0 h 54"/>
                <a:gd name="T10" fmla="*/ 0 w 45"/>
                <a:gd name="T11" fmla="*/ 0 h 54"/>
                <a:gd name="T12" fmla="*/ 0 w 45"/>
                <a:gd name="T13" fmla="*/ 0 h 54"/>
                <a:gd name="T14" fmla="*/ 0 w 45"/>
                <a:gd name="T15" fmla="*/ 0 h 54"/>
                <a:gd name="T16" fmla="*/ 0 w 45"/>
                <a:gd name="T17" fmla="*/ 0 h 54"/>
                <a:gd name="T18" fmla="*/ 0 w 45"/>
                <a:gd name="T19" fmla="*/ 0 h 54"/>
                <a:gd name="T20" fmla="*/ 0 w 45"/>
                <a:gd name="T21" fmla="*/ 0 h 54"/>
                <a:gd name="T22" fmla="*/ 0 w 45"/>
                <a:gd name="T23" fmla="*/ 0 h 54"/>
                <a:gd name="T24" fmla="*/ 0 w 45"/>
                <a:gd name="T25" fmla="*/ 0 h 54"/>
                <a:gd name="T26" fmla="*/ 0 w 45"/>
                <a:gd name="T27" fmla="*/ 0 h 54"/>
                <a:gd name="T28" fmla="*/ 0 w 45"/>
                <a:gd name="T29" fmla="*/ 0 h 54"/>
                <a:gd name="T30" fmla="*/ 0 w 45"/>
                <a:gd name="T31" fmla="*/ 0 h 54"/>
                <a:gd name="T32" fmla="*/ 0 w 45"/>
                <a:gd name="T33" fmla="*/ 0 h 54"/>
                <a:gd name="T34" fmla="*/ 0 w 45"/>
                <a:gd name="T35" fmla="*/ 0 h 54"/>
                <a:gd name="T36" fmla="*/ 0 w 45"/>
                <a:gd name="T37" fmla="*/ 0 h 54"/>
                <a:gd name="T38" fmla="*/ 0 w 45"/>
                <a:gd name="T39" fmla="*/ 0 h 54"/>
                <a:gd name="T40" fmla="*/ 0 w 45"/>
                <a:gd name="T41" fmla="*/ 0 h 54"/>
                <a:gd name="T42" fmla="*/ 0 w 45"/>
                <a:gd name="T43" fmla="*/ 0 h 54"/>
                <a:gd name="T44" fmla="*/ 0 w 45"/>
                <a:gd name="T45" fmla="*/ 0 h 54"/>
                <a:gd name="T46" fmla="*/ 0 w 45"/>
                <a:gd name="T47" fmla="*/ 0 h 54"/>
                <a:gd name="T48" fmla="*/ 0 w 45"/>
                <a:gd name="T49" fmla="*/ 0 h 54"/>
                <a:gd name="T50" fmla="*/ 0 w 45"/>
                <a:gd name="T51" fmla="*/ 0 h 54"/>
                <a:gd name="T52" fmla="*/ 0 w 45"/>
                <a:gd name="T53" fmla="*/ 0 h 54"/>
                <a:gd name="T54" fmla="*/ 0 w 45"/>
                <a:gd name="T55" fmla="*/ 0 h 54"/>
                <a:gd name="T56" fmla="*/ 0 w 45"/>
                <a:gd name="T57" fmla="*/ 0 h 54"/>
                <a:gd name="T58" fmla="*/ 0 w 45"/>
                <a:gd name="T59" fmla="*/ 0 h 54"/>
                <a:gd name="T60" fmla="*/ 0 w 45"/>
                <a:gd name="T61" fmla="*/ 0 h 54"/>
                <a:gd name="T62" fmla="*/ 0 w 45"/>
                <a:gd name="T63" fmla="*/ 0 h 54"/>
                <a:gd name="T64" fmla="*/ 0 w 45"/>
                <a:gd name="T65" fmla="*/ 0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54"/>
                <a:gd name="T101" fmla="*/ 45 w 45"/>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39" name="Freeform 245"/>
            <p:cNvSpPr>
              <a:spLocks noEditPoints="1"/>
            </p:cNvSpPr>
            <p:nvPr/>
          </p:nvSpPr>
          <p:spPr bwMode="auto">
            <a:xfrm>
              <a:off x="1158" y="2656"/>
              <a:ext cx="7" cy="7"/>
            </a:xfrm>
            <a:custGeom>
              <a:avLst/>
              <a:gdLst>
                <a:gd name="T0" fmla="*/ 0 w 36"/>
                <a:gd name="T1" fmla="*/ 0 h 43"/>
                <a:gd name="T2" fmla="*/ 0 w 36"/>
                <a:gd name="T3" fmla="*/ 0 h 43"/>
                <a:gd name="T4" fmla="*/ 0 w 36"/>
                <a:gd name="T5" fmla="*/ 0 h 43"/>
                <a:gd name="T6" fmla="*/ 0 w 36"/>
                <a:gd name="T7" fmla="*/ 0 h 43"/>
                <a:gd name="T8" fmla="*/ 0 w 36"/>
                <a:gd name="T9" fmla="*/ 0 h 43"/>
                <a:gd name="T10" fmla="*/ 0 w 36"/>
                <a:gd name="T11" fmla="*/ 0 h 43"/>
                <a:gd name="T12" fmla="*/ 0 w 36"/>
                <a:gd name="T13" fmla="*/ 0 h 43"/>
                <a:gd name="T14" fmla="*/ 0 w 36"/>
                <a:gd name="T15" fmla="*/ 0 h 43"/>
                <a:gd name="T16" fmla="*/ 0 w 36"/>
                <a:gd name="T17" fmla="*/ 0 h 43"/>
                <a:gd name="T18" fmla="*/ 0 w 36"/>
                <a:gd name="T19" fmla="*/ 0 h 43"/>
                <a:gd name="T20" fmla="*/ 0 w 36"/>
                <a:gd name="T21" fmla="*/ 0 h 43"/>
                <a:gd name="T22" fmla="*/ 0 w 36"/>
                <a:gd name="T23" fmla="*/ 0 h 43"/>
                <a:gd name="T24" fmla="*/ 0 w 36"/>
                <a:gd name="T25" fmla="*/ 0 h 43"/>
                <a:gd name="T26" fmla="*/ 0 w 36"/>
                <a:gd name="T27" fmla="*/ 0 h 43"/>
                <a:gd name="T28" fmla="*/ 0 w 36"/>
                <a:gd name="T29" fmla="*/ 0 h 43"/>
                <a:gd name="T30" fmla="*/ 0 w 36"/>
                <a:gd name="T31" fmla="*/ 0 h 43"/>
                <a:gd name="T32" fmla="*/ 0 w 36"/>
                <a:gd name="T33" fmla="*/ 0 h 43"/>
                <a:gd name="T34" fmla="*/ 0 w 36"/>
                <a:gd name="T35" fmla="*/ 0 h 43"/>
                <a:gd name="T36" fmla="*/ 0 w 36"/>
                <a:gd name="T37" fmla="*/ 0 h 43"/>
                <a:gd name="T38" fmla="*/ 0 w 36"/>
                <a:gd name="T39" fmla="*/ 0 h 43"/>
                <a:gd name="T40" fmla="*/ 0 w 36"/>
                <a:gd name="T41" fmla="*/ 0 h 43"/>
                <a:gd name="T42" fmla="*/ 0 w 36"/>
                <a:gd name="T43" fmla="*/ 0 h 43"/>
                <a:gd name="T44" fmla="*/ 0 w 36"/>
                <a:gd name="T45" fmla="*/ 0 h 43"/>
                <a:gd name="T46" fmla="*/ 0 w 36"/>
                <a:gd name="T47" fmla="*/ 0 h 43"/>
                <a:gd name="T48" fmla="*/ 0 w 36"/>
                <a:gd name="T49" fmla="*/ 0 h 43"/>
                <a:gd name="T50" fmla="*/ 0 w 36"/>
                <a:gd name="T51" fmla="*/ 0 h 43"/>
                <a:gd name="T52" fmla="*/ 0 w 36"/>
                <a:gd name="T53" fmla="*/ 0 h 43"/>
                <a:gd name="T54" fmla="*/ 0 w 36"/>
                <a:gd name="T55" fmla="*/ 0 h 43"/>
                <a:gd name="T56" fmla="*/ 0 w 36"/>
                <a:gd name="T57" fmla="*/ 0 h 43"/>
                <a:gd name="T58" fmla="*/ 0 w 36"/>
                <a:gd name="T59" fmla="*/ 0 h 43"/>
                <a:gd name="T60" fmla="*/ 0 w 36"/>
                <a:gd name="T61" fmla="*/ 0 h 43"/>
                <a:gd name="T62" fmla="*/ 0 w 36"/>
                <a:gd name="T63" fmla="*/ 0 h 43"/>
                <a:gd name="T64" fmla="*/ 0 w 36"/>
                <a:gd name="T65" fmla="*/ 0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
                <a:gd name="T100" fmla="*/ 0 h 43"/>
                <a:gd name="T101" fmla="*/ 36 w 36"/>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0" name="Freeform 246"/>
            <p:cNvSpPr>
              <a:spLocks/>
            </p:cNvSpPr>
            <p:nvPr/>
          </p:nvSpPr>
          <p:spPr bwMode="auto">
            <a:xfrm>
              <a:off x="1159" y="2657"/>
              <a:ext cx="5" cy="5"/>
            </a:xfrm>
            <a:custGeom>
              <a:avLst/>
              <a:gdLst>
                <a:gd name="T0" fmla="*/ 0 w 27"/>
                <a:gd name="T1" fmla="*/ 0 h 32"/>
                <a:gd name="T2" fmla="*/ 0 w 27"/>
                <a:gd name="T3" fmla="*/ 0 h 32"/>
                <a:gd name="T4" fmla="*/ 0 w 27"/>
                <a:gd name="T5" fmla="*/ 0 h 32"/>
                <a:gd name="T6" fmla="*/ 0 w 27"/>
                <a:gd name="T7" fmla="*/ 0 h 32"/>
                <a:gd name="T8" fmla="*/ 0 w 27"/>
                <a:gd name="T9" fmla="*/ 0 h 32"/>
                <a:gd name="T10" fmla="*/ 0 w 27"/>
                <a:gd name="T11" fmla="*/ 0 h 32"/>
                <a:gd name="T12" fmla="*/ 0 w 27"/>
                <a:gd name="T13" fmla="*/ 0 h 32"/>
                <a:gd name="T14" fmla="*/ 0 w 27"/>
                <a:gd name="T15" fmla="*/ 0 h 32"/>
                <a:gd name="T16" fmla="*/ 0 w 27"/>
                <a:gd name="T17" fmla="*/ 0 h 32"/>
                <a:gd name="T18" fmla="*/ 0 w 27"/>
                <a:gd name="T19" fmla="*/ 0 h 32"/>
                <a:gd name="T20" fmla="*/ 0 w 27"/>
                <a:gd name="T21" fmla="*/ 0 h 32"/>
                <a:gd name="T22" fmla="*/ 0 w 27"/>
                <a:gd name="T23" fmla="*/ 0 h 32"/>
                <a:gd name="T24" fmla="*/ 0 w 27"/>
                <a:gd name="T25" fmla="*/ 0 h 32"/>
                <a:gd name="T26" fmla="*/ 0 w 27"/>
                <a:gd name="T27" fmla="*/ 0 h 32"/>
                <a:gd name="T28" fmla="*/ 0 w 27"/>
                <a:gd name="T29" fmla="*/ 0 h 32"/>
                <a:gd name="T30" fmla="*/ 0 w 27"/>
                <a:gd name="T31" fmla="*/ 0 h 32"/>
                <a:gd name="T32" fmla="*/ 0 w 27"/>
                <a:gd name="T33" fmla="*/ 0 h 32"/>
                <a:gd name="T34" fmla="*/ 0 w 27"/>
                <a:gd name="T35" fmla="*/ 0 h 32"/>
                <a:gd name="T36" fmla="*/ 0 w 27"/>
                <a:gd name="T37" fmla="*/ 0 h 32"/>
                <a:gd name="T38" fmla="*/ 0 w 27"/>
                <a:gd name="T39" fmla="*/ 0 h 32"/>
                <a:gd name="T40" fmla="*/ 0 w 27"/>
                <a:gd name="T41" fmla="*/ 0 h 32"/>
                <a:gd name="T42" fmla="*/ 0 w 27"/>
                <a:gd name="T43" fmla="*/ 0 h 32"/>
                <a:gd name="T44" fmla="*/ 0 w 27"/>
                <a:gd name="T45" fmla="*/ 0 h 32"/>
                <a:gd name="T46" fmla="*/ 0 w 27"/>
                <a:gd name="T47" fmla="*/ 0 h 32"/>
                <a:gd name="T48" fmla="*/ 0 w 27"/>
                <a:gd name="T49" fmla="*/ 0 h 32"/>
                <a:gd name="T50" fmla="*/ 0 w 27"/>
                <a:gd name="T51" fmla="*/ 0 h 32"/>
                <a:gd name="T52" fmla="*/ 0 w 27"/>
                <a:gd name="T53" fmla="*/ 0 h 32"/>
                <a:gd name="T54" fmla="*/ 0 w 27"/>
                <a:gd name="T55" fmla="*/ 0 h 32"/>
                <a:gd name="T56" fmla="*/ 0 w 27"/>
                <a:gd name="T57" fmla="*/ 0 h 32"/>
                <a:gd name="T58" fmla="*/ 0 w 27"/>
                <a:gd name="T59" fmla="*/ 0 h 32"/>
                <a:gd name="T60" fmla="*/ 0 w 27"/>
                <a:gd name="T61" fmla="*/ 0 h 32"/>
                <a:gd name="T62" fmla="*/ 0 w 27"/>
                <a:gd name="T63" fmla="*/ 0 h 32"/>
                <a:gd name="T64" fmla="*/ 0 w 27"/>
                <a:gd name="T65" fmla="*/ 0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32"/>
                <a:gd name="T101" fmla="*/ 27 w 27"/>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1" name="Freeform 247"/>
            <p:cNvSpPr>
              <a:spLocks/>
            </p:cNvSpPr>
            <p:nvPr/>
          </p:nvSpPr>
          <p:spPr bwMode="auto">
            <a:xfrm>
              <a:off x="1160" y="2658"/>
              <a:ext cx="3" cy="3"/>
            </a:xfrm>
            <a:custGeom>
              <a:avLst/>
              <a:gdLst>
                <a:gd name="T0" fmla="*/ 0 w 18"/>
                <a:gd name="T1" fmla="*/ 0 h 22"/>
                <a:gd name="T2" fmla="*/ 0 w 18"/>
                <a:gd name="T3" fmla="*/ 0 h 22"/>
                <a:gd name="T4" fmla="*/ 0 w 18"/>
                <a:gd name="T5" fmla="*/ 0 h 22"/>
                <a:gd name="T6" fmla="*/ 0 w 18"/>
                <a:gd name="T7" fmla="*/ 0 h 22"/>
                <a:gd name="T8" fmla="*/ 0 w 18"/>
                <a:gd name="T9" fmla="*/ 0 h 22"/>
                <a:gd name="T10" fmla="*/ 0 w 18"/>
                <a:gd name="T11" fmla="*/ 0 h 22"/>
                <a:gd name="T12" fmla="*/ 0 w 18"/>
                <a:gd name="T13" fmla="*/ 0 h 22"/>
                <a:gd name="T14" fmla="*/ 0 w 18"/>
                <a:gd name="T15" fmla="*/ 0 h 22"/>
                <a:gd name="T16" fmla="*/ 0 w 18"/>
                <a:gd name="T17" fmla="*/ 0 h 22"/>
                <a:gd name="T18" fmla="*/ 0 w 18"/>
                <a:gd name="T19" fmla="*/ 0 h 22"/>
                <a:gd name="T20" fmla="*/ 0 w 18"/>
                <a:gd name="T21" fmla="*/ 0 h 22"/>
                <a:gd name="T22" fmla="*/ 0 w 18"/>
                <a:gd name="T23" fmla="*/ 0 h 22"/>
                <a:gd name="T24" fmla="*/ 0 w 18"/>
                <a:gd name="T25" fmla="*/ 0 h 22"/>
                <a:gd name="T26" fmla="*/ 0 w 18"/>
                <a:gd name="T27" fmla="*/ 0 h 22"/>
                <a:gd name="T28" fmla="*/ 0 w 18"/>
                <a:gd name="T29" fmla="*/ 0 h 22"/>
                <a:gd name="T30" fmla="*/ 0 w 18"/>
                <a:gd name="T31" fmla="*/ 0 h 22"/>
                <a:gd name="T32" fmla="*/ 0 w 18"/>
                <a:gd name="T33" fmla="*/ 0 h 22"/>
                <a:gd name="T34" fmla="*/ 0 w 18"/>
                <a:gd name="T35" fmla="*/ 0 h 22"/>
                <a:gd name="T36" fmla="*/ 0 w 18"/>
                <a:gd name="T37" fmla="*/ 0 h 22"/>
                <a:gd name="T38" fmla="*/ 0 w 18"/>
                <a:gd name="T39" fmla="*/ 0 h 22"/>
                <a:gd name="T40" fmla="*/ 0 w 18"/>
                <a:gd name="T41" fmla="*/ 0 h 22"/>
                <a:gd name="T42" fmla="*/ 0 w 18"/>
                <a:gd name="T43" fmla="*/ 0 h 22"/>
                <a:gd name="T44" fmla="*/ 0 w 18"/>
                <a:gd name="T45" fmla="*/ 0 h 22"/>
                <a:gd name="T46" fmla="*/ 0 w 18"/>
                <a:gd name="T47" fmla="*/ 0 h 22"/>
                <a:gd name="T48" fmla="*/ 0 w 18"/>
                <a:gd name="T49" fmla="*/ 0 h 22"/>
                <a:gd name="T50" fmla="*/ 0 w 18"/>
                <a:gd name="T51" fmla="*/ 0 h 22"/>
                <a:gd name="T52" fmla="*/ 0 w 18"/>
                <a:gd name="T53" fmla="*/ 0 h 22"/>
                <a:gd name="T54" fmla="*/ 0 w 18"/>
                <a:gd name="T55" fmla="*/ 0 h 22"/>
                <a:gd name="T56" fmla="*/ 0 w 18"/>
                <a:gd name="T57" fmla="*/ 0 h 22"/>
                <a:gd name="T58" fmla="*/ 0 w 18"/>
                <a:gd name="T59" fmla="*/ 0 h 22"/>
                <a:gd name="T60" fmla="*/ 0 w 18"/>
                <a:gd name="T61" fmla="*/ 0 h 22"/>
                <a:gd name="T62" fmla="*/ 0 w 18"/>
                <a:gd name="T63" fmla="*/ 0 h 22"/>
                <a:gd name="T64" fmla="*/ 0 w 18"/>
                <a:gd name="T65" fmla="*/ 0 h 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
                <a:gd name="T100" fmla="*/ 0 h 22"/>
                <a:gd name="T101" fmla="*/ 18 w 18"/>
                <a:gd name="T102" fmla="*/ 22 h 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2" name="Freeform 248"/>
            <p:cNvSpPr>
              <a:spLocks/>
            </p:cNvSpPr>
            <p:nvPr/>
          </p:nvSpPr>
          <p:spPr bwMode="auto">
            <a:xfrm>
              <a:off x="1161" y="2658"/>
              <a:ext cx="2" cy="2"/>
            </a:xfrm>
            <a:custGeom>
              <a:avLst/>
              <a:gdLst>
                <a:gd name="T0" fmla="*/ 0 w 9"/>
                <a:gd name="T1" fmla="*/ 0 h 11"/>
                <a:gd name="T2" fmla="*/ 0 w 9"/>
                <a:gd name="T3" fmla="*/ 0 h 11"/>
                <a:gd name="T4" fmla="*/ 0 w 9"/>
                <a:gd name="T5" fmla="*/ 0 h 11"/>
                <a:gd name="T6" fmla="*/ 0 w 9"/>
                <a:gd name="T7" fmla="*/ 0 h 11"/>
                <a:gd name="T8" fmla="*/ 0 w 9"/>
                <a:gd name="T9" fmla="*/ 0 h 11"/>
                <a:gd name="T10" fmla="*/ 0 w 9"/>
                <a:gd name="T11" fmla="*/ 0 h 11"/>
                <a:gd name="T12" fmla="*/ 0 w 9"/>
                <a:gd name="T13" fmla="*/ 0 h 11"/>
                <a:gd name="T14" fmla="*/ 0 w 9"/>
                <a:gd name="T15" fmla="*/ 0 h 11"/>
                <a:gd name="T16" fmla="*/ 0 w 9"/>
                <a:gd name="T17" fmla="*/ 0 h 11"/>
                <a:gd name="T18" fmla="*/ 0 w 9"/>
                <a:gd name="T19" fmla="*/ 0 h 11"/>
                <a:gd name="T20" fmla="*/ 0 w 9"/>
                <a:gd name="T21" fmla="*/ 0 h 11"/>
                <a:gd name="T22" fmla="*/ 0 w 9"/>
                <a:gd name="T23" fmla="*/ 0 h 11"/>
                <a:gd name="T24" fmla="*/ 0 w 9"/>
                <a:gd name="T25" fmla="*/ 0 h 11"/>
                <a:gd name="T26" fmla="*/ 0 w 9"/>
                <a:gd name="T27" fmla="*/ 0 h 11"/>
                <a:gd name="T28" fmla="*/ 0 w 9"/>
                <a:gd name="T29" fmla="*/ 0 h 11"/>
                <a:gd name="T30" fmla="*/ 0 w 9"/>
                <a:gd name="T31" fmla="*/ 0 h 11"/>
                <a:gd name="T32" fmla="*/ 0 w 9"/>
                <a:gd name="T33" fmla="*/ 0 h 11"/>
                <a:gd name="T34" fmla="*/ 0 w 9"/>
                <a:gd name="T35" fmla="*/ 0 h 11"/>
                <a:gd name="T36" fmla="*/ 0 w 9"/>
                <a:gd name="T37" fmla="*/ 0 h 11"/>
                <a:gd name="T38" fmla="*/ 0 w 9"/>
                <a:gd name="T39" fmla="*/ 0 h 11"/>
                <a:gd name="T40" fmla="*/ 0 w 9"/>
                <a:gd name="T41" fmla="*/ 0 h 11"/>
                <a:gd name="T42" fmla="*/ 0 w 9"/>
                <a:gd name="T43" fmla="*/ 0 h 11"/>
                <a:gd name="T44" fmla="*/ 0 w 9"/>
                <a:gd name="T45" fmla="*/ 0 h 11"/>
                <a:gd name="T46" fmla="*/ 0 w 9"/>
                <a:gd name="T47" fmla="*/ 0 h 11"/>
                <a:gd name="T48" fmla="*/ 0 w 9"/>
                <a:gd name="T49" fmla="*/ 0 h 11"/>
                <a:gd name="T50" fmla="*/ 0 w 9"/>
                <a:gd name="T51" fmla="*/ 0 h 11"/>
                <a:gd name="T52" fmla="*/ 0 w 9"/>
                <a:gd name="T53" fmla="*/ 0 h 11"/>
                <a:gd name="T54" fmla="*/ 0 w 9"/>
                <a:gd name="T55" fmla="*/ 0 h 11"/>
                <a:gd name="T56" fmla="*/ 0 w 9"/>
                <a:gd name="T57" fmla="*/ 0 h 11"/>
                <a:gd name="T58" fmla="*/ 0 w 9"/>
                <a:gd name="T59" fmla="*/ 0 h 11"/>
                <a:gd name="T60" fmla="*/ 0 w 9"/>
                <a:gd name="T61" fmla="*/ 0 h 11"/>
                <a:gd name="T62" fmla="*/ 0 w 9"/>
                <a:gd name="T63" fmla="*/ 0 h 11"/>
                <a:gd name="T64" fmla="*/ 0 w 9"/>
                <a:gd name="T65" fmla="*/ 0 h 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
                <a:gd name="T100" fmla="*/ 0 h 11"/>
                <a:gd name="T101" fmla="*/ 9 w 9"/>
                <a:gd name="T102" fmla="*/ 11 h 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1" y="2"/>
                  </a:lnTo>
                  <a:lnTo>
                    <a:pt x="0" y="2"/>
                  </a:lnTo>
                  <a:lnTo>
                    <a:pt x="0" y="3"/>
                  </a:lnTo>
                  <a:lnTo>
                    <a:pt x="0" y="5"/>
                  </a:lnTo>
                  <a:lnTo>
                    <a:pt x="0" y="6"/>
                  </a:lnTo>
                  <a:lnTo>
                    <a:pt x="0" y="7"/>
                  </a:lnTo>
                  <a:lnTo>
                    <a:pt x="0" y="8"/>
                  </a:lnTo>
                  <a:lnTo>
                    <a:pt x="1" y="9"/>
                  </a:lnTo>
                  <a:lnTo>
                    <a:pt x="2" y="11"/>
                  </a:lnTo>
                  <a:lnTo>
                    <a:pt x="3" y="11"/>
                  </a:lnTo>
                  <a:lnTo>
                    <a:pt x="4" y="11"/>
                  </a:lnTo>
                  <a:lnTo>
                    <a:pt x="5" y="11"/>
                  </a:lnTo>
                  <a:lnTo>
                    <a:pt x="6" y="11"/>
                  </a:lnTo>
                  <a:lnTo>
                    <a:pt x="7" y="11"/>
                  </a:lnTo>
                  <a:lnTo>
                    <a:pt x="7" y="9"/>
                  </a:lnTo>
                  <a:lnTo>
                    <a:pt x="8" y="8"/>
                  </a:lnTo>
                  <a:lnTo>
                    <a:pt x="9" y="7"/>
                  </a:lnTo>
                  <a:lnTo>
                    <a:pt x="9" y="6"/>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3" name="Freeform 249"/>
            <p:cNvSpPr>
              <a:spLocks/>
            </p:cNvSpPr>
            <p:nvPr/>
          </p:nvSpPr>
          <p:spPr bwMode="auto">
            <a:xfrm>
              <a:off x="1043" y="2596"/>
              <a:ext cx="44" cy="47"/>
            </a:xfrm>
            <a:custGeom>
              <a:avLst/>
              <a:gdLst>
                <a:gd name="T0" fmla="*/ 0 w 220"/>
                <a:gd name="T1" fmla="*/ 0 h 284"/>
                <a:gd name="T2" fmla="*/ 0 w 220"/>
                <a:gd name="T3" fmla="*/ 0 h 284"/>
                <a:gd name="T4" fmla="*/ 0 w 220"/>
                <a:gd name="T5" fmla="*/ 0 h 284"/>
                <a:gd name="T6" fmla="*/ 0 w 220"/>
                <a:gd name="T7" fmla="*/ 0 h 284"/>
                <a:gd name="T8" fmla="*/ 0 w 220"/>
                <a:gd name="T9" fmla="*/ 0 h 284"/>
                <a:gd name="T10" fmla="*/ 0 w 220"/>
                <a:gd name="T11" fmla="*/ 0 h 284"/>
                <a:gd name="T12" fmla="*/ 0 60000 65536"/>
                <a:gd name="T13" fmla="*/ 0 60000 65536"/>
                <a:gd name="T14" fmla="*/ 0 60000 65536"/>
                <a:gd name="T15" fmla="*/ 0 60000 65536"/>
                <a:gd name="T16" fmla="*/ 0 60000 65536"/>
                <a:gd name="T17" fmla="*/ 0 60000 65536"/>
                <a:gd name="T18" fmla="*/ 0 w 220"/>
                <a:gd name="T19" fmla="*/ 0 h 284"/>
                <a:gd name="T20" fmla="*/ 220 w 220"/>
                <a:gd name="T21" fmla="*/ 284 h 284"/>
              </a:gdLst>
              <a:ahLst/>
              <a:cxnLst>
                <a:cxn ang="T12">
                  <a:pos x="T0" y="T1"/>
                </a:cxn>
                <a:cxn ang="T13">
                  <a:pos x="T2" y="T3"/>
                </a:cxn>
                <a:cxn ang="T14">
                  <a:pos x="T4" y="T5"/>
                </a:cxn>
                <a:cxn ang="T15">
                  <a:pos x="T6" y="T7"/>
                </a:cxn>
                <a:cxn ang="T16">
                  <a:pos x="T8" y="T9"/>
                </a:cxn>
                <a:cxn ang="T17">
                  <a:pos x="T10" y="T11"/>
                </a:cxn>
              </a:cxnLst>
              <a:rect l="T18" t="T19" r="T20" b="T21"/>
              <a:pathLst>
                <a:path w="220" h="284">
                  <a:moveTo>
                    <a:pt x="185" y="0"/>
                  </a:moveTo>
                  <a:lnTo>
                    <a:pt x="0" y="48"/>
                  </a:lnTo>
                  <a:lnTo>
                    <a:pt x="58" y="260"/>
                  </a:lnTo>
                  <a:lnTo>
                    <a:pt x="94" y="284"/>
                  </a:lnTo>
                  <a:lnTo>
                    <a:pt x="220" y="23"/>
                  </a:lnTo>
                  <a:lnTo>
                    <a:pt x="185" y="0"/>
                  </a:lnTo>
                  <a:close/>
                </a:path>
              </a:pathLst>
            </a:custGeom>
            <a:solidFill>
              <a:srgbClr val="C2C2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4" name="Freeform 250"/>
            <p:cNvSpPr>
              <a:spLocks/>
            </p:cNvSpPr>
            <p:nvPr/>
          </p:nvSpPr>
          <p:spPr bwMode="auto">
            <a:xfrm>
              <a:off x="1043" y="2596"/>
              <a:ext cx="44" cy="26"/>
            </a:xfrm>
            <a:custGeom>
              <a:avLst/>
              <a:gdLst>
                <a:gd name="T0" fmla="*/ 0 w 222"/>
                <a:gd name="T1" fmla="*/ 0 h 157"/>
                <a:gd name="T2" fmla="*/ 0 w 222"/>
                <a:gd name="T3" fmla="*/ 0 h 157"/>
                <a:gd name="T4" fmla="*/ 0 w 222"/>
                <a:gd name="T5" fmla="*/ 0 h 157"/>
                <a:gd name="T6" fmla="*/ 0 w 222"/>
                <a:gd name="T7" fmla="*/ 0 h 157"/>
                <a:gd name="T8" fmla="*/ 0 w 222"/>
                <a:gd name="T9" fmla="*/ 0 h 157"/>
                <a:gd name="T10" fmla="*/ 0 60000 65536"/>
                <a:gd name="T11" fmla="*/ 0 60000 65536"/>
                <a:gd name="T12" fmla="*/ 0 60000 65536"/>
                <a:gd name="T13" fmla="*/ 0 60000 65536"/>
                <a:gd name="T14" fmla="*/ 0 60000 65536"/>
                <a:gd name="T15" fmla="*/ 0 w 222"/>
                <a:gd name="T16" fmla="*/ 0 h 157"/>
                <a:gd name="T17" fmla="*/ 222 w 222"/>
                <a:gd name="T18" fmla="*/ 157 h 157"/>
              </a:gdLst>
              <a:ahLst/>
              <a:cxnLst>
                <a:cxn ang="T10">
                  <a:pos x="T0" y="T1"/>
                </a:cxn>
                <a:cxn ang="T11">
                  <a:pos x="T2" y="T3"/>
                </a:cxn>
                <a:cxn ang="T12">
                  <a:pos x="T4" y="T5"/>
                </a:cxn>
                <a:cxn ang="T13">
                  <a:pos x="T6" y="T7"/>
                </a:cxn>
                <a:cxn ang="T14">
                  <a:pos x="T8" y="T9"/>
                </a:cxn>
              </a:cxnLst>
              <a:rect l="T15" t="T16" r="T17" b="T18"/>
              <a:pathLst>
                <a:path w="222" h="157">
                  <a:moveTo>
                    <a:pt x="186" y="0"/>
                  </a:moveTo>
                  <a:lnTo>
                    <a:pt x="0" y="48"/>
                  </a:lnTo>
                  <a:lnTo>
                    <a:pt x="157" y="157"/>
                  </a:lnTo>
                  <a:lnTo>
                    <a:pt x="222" y="24"/>
                  </a:lnTo>
                  <a:lnTo>
                    <a:pt x="186" y="0"/>
                  </a:lnTo>
                  <a:close/>
                </a:path>
              </a:pathLst>
            </a:custGeom>
            <a:solidFill>
              <a:srgbClr val="EBEC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5" name="Freeform 251"/>
            <p:cNvSpPr>
              <a:spLocks/>
            </p:cNvSpPr>
            <p:nvPr/>
          </p:nvSpPr>
          <p:spPr bwMode="auto">
            <a:xfrm>
              <a:off x="1043" y="2601"/>
              <a:ext cx="13" cy="15"/>
            </a:xfrm>
            <a:custGeom>
              <a:avLst/>
              <a:gdLst>
                <a:gd name="T0" fmla="*/ 0 w 63"/>
                <a:gd name="T1" fmla="*/ 0 h 89"/>
                <a:gd name="T2" fmla="*/ 0 w 63"/>
                <a:gd name="T3" fmla="*/ 0 h 89"/>
                <a:gd name="T4" fmla="*/ 0 w 63"/>
                <a:gd name="T5" fmla="*/ 0 h 89"/>
                <a:gd name="T6" fmla="*/ 0 w 63"/>
                <a:gd name="T7" fmla="*/ 0 h 89"/>
                <a:gd name="T8" fmla="*/ 0 60000 65536"/>
                <a:gd name="T9" fmla="*/ 0 60000 65536"/>
                <a:gd name="T10" fmla="*/ 0 60000 65536"/>
                <a:gd name="T11" fmla="*/ 0 60000 65536"/>
                <a:gd name="T12" fmla="*/ 0 w 63"/>
                <a:gd name="T13" fmla="*/ 0 h 89"/>
                <a:gd name="T14" fmla="*/ 63 w 63"/>
                <a:gd name="T15" fmla="*/ 89 h 89"/>
              </a:gdLst>
              <a:ahLst/>
              <a:cxnLst>
                <a:cxn ang="T8">
                  <a:pos x="T0" y="T1"/>
                </a:cxn>
                <a:cxn ang="T9">
                  <a:pos x="T2" y="T3"/>
                </a:cxn>
                <a:cxn ang="T10">
                  <a:pos x="T4" y="T5"/>
                </a:cxn>
                <a:cxn ang="T11">
                  <a:pos x="T6" y="T7"/>
                </a:cxn>
              </a:cxnLst>
              <a:rect l="T12" t="T13" r="T14" b="T15"/>
              <a:pathLst>
                <a:path w="63" h="89">
                  <a:moveTo>
                    <a:pt x="63" y="0"/>
                  </a:moveTo>
                  <a:lnTo>
                    <a:pt x="0" y="16"/>
                  </a:lnTo>
                  <a:lnTo>
                    <a:pt x="20" y="89"/>
                  </a:lnTo>
                  <a:lnTo>
                    <a:pt x="63" y="0"/>
                  </a:lnTo>
                  <a:close/>
                </a:path>
              </a:pathLst>
            </a:custGeom>
            <a:solidFill>
              <a:srgbClr val="A9A9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6" name="Freeform 252"/>
            <p:cNvSpPr>
              <a:spLocks/>
            </p:cNvSpPr>
            <p:nvPr/>
          </p:nvSpPr>
          <p:spPr bwMode="auto">
            <a:xfrm>
              <a:off x="1043" y="2601"/>
              <a:ext cx="13" cy="8"/>
            </a:xfrm>
            <a:custGeom>
              <a:avLst/>
              <a:gdLst>
                <a:gd name="T0" fmla="*/ 0 w 63"/>
                <a:gd name="T1" fmla="*/ 0 h 46"/>
                <a:gd name="T2" fmla="*/ 0 w 63"/>
                <a:gd name="T3" fmla="*/ 0 h 46"/>
                <a:gd name="T4" fmla="*/ 0 w 63"/>
                <a:gd name="T5" fmla="*/ 0 h 46"/>
                <a:gd name="T6" fmla="*/ 0 w 63"/>
                <a:gd name="T7" fmla="*/ 0 h 46"/>
                <a:gd name="T8" fmla="*/ 0 60000 65536"/>
                <a:gd name="T9" fmla="*/ 0 60000 65536"/>
                <a:gd name="T10" fmla="*/ 0 60000 65536"/>
                <a:gd name="T11" fmla="*/ 0 60000 65536"/>
                <a:gd name="T12" fmla="*/ 0 w 63"/>
                <a:gd name="T13" fmla="*/ 0 h 46"/>
                <a:gd name="T14" fmla="*/ 63 w 63"/>
                <a:gd name="T15" fmla="*/ 46 h 46"/>
              </a:gdLst>
              <a:ahLst/>
              <a:cxnLst>
                <a:cxn ang="T8">
                  <a:pos x="T0" y="T1"/>
                </a:cxn>
                <a:cxn ang="T9">
                  <a:pos x="T2" y="T3"/>
                </a:cxn>
                <a:cxn ang="T10">
                  <a:pos x="T4" y="T5"/>
                </a:cxn>
                <a:cxn ang="T11">
                  <a:pos x="T6" y="T7"/>
                </a:cxn>
              </a:cxnLst>
              <a:rect l="T12" t="T13" r="T14" b="T15"/>
              <a:pathLst>
                <a:path w="63" h="46">
                  <a:moveTo>
                    <a:pt x="63" y="0"/>
                  </a:moveTo>
                  <a:lnTo>
                    <a:pt x="0" y="16"/>
                  </a:lnTo>
                  <a:lnTo>
                    <a:pt x="41" y="46"/>
                  </a:lnTo>
                  <a:lnTo>
                    <a:pt x="63" y="0"/>
                  </a:lnTo>
                  <a:close/>
                </a:path>
              </a:pathLst>
            </a:custGeom>
            <a:solidFill>
              <a:srgbClr val="DE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7" name="Freeform 253"/>
            <p:cNvSpPr>
              <a:spLocks/>
            </p:cNvSpPr>
            <p:nvPr/>
          </p:nvSpPr>
          <p:spPr bwMode="auto">
            <a:xfrm>
              <a:off x="1078" y="2596"/>
              <a:ext cx="93" cy="63"/>
            </a:xfrm>
            <a:custGeom>
              <a:avLst/>
              <a:gdLst>
                <a:gd name="T0" fmla="*/ 0 w 463"/>
                <a:gd name="T1" fmla="*/ 0 h 376"/>
                <a:gd name="T2" fmla="*/ 0 w 463"/>
                <a:gd name="T3" fmla="*/ 0 h 376"/>
                <a:gd name="T4" fmla="*/ 0 w 463"/>
                <a:gd name="T5" fmla="*/ 0 h 376"/>
                <a:gd name="T6" fmla="*/ 0 w 463"/>
                <a:gd name="T7" fmla="*/ 0 h 376"/>
                <a:gd name="T8" fmla="*/ 0 w 463"/>
                <a:gd name="T9" fmla="*/ 0 h 376"/>
                <a:gd name="T10" fmla="*/ 0 60000 65536"/>
                <a:gd name="T11" fmla="*/ 0 60000 65536"/>
                <a:gd name="T12" fmla="*/ 0 60000 65536"/>
                <a:gd name="T13" fmla="*/ 0 60000 65536"/>
                <a:gd name="T14" fmla="*/ 0 60000 65536"/>
                <a:gd name="T15" fmla="*/ 0 w 463"/>
                <a:gd name="T16" fmla="*/ 0 h 376"/>
                <a:gd name="T17" fmla="*/ 463 w 463"/>
                <a:gd name="T18" fmla="*/ 376 h 376"/>
              </a:gdLst>
              <a:ahLst/>
              <a:cxnLst>
                <a:cxn ang="T10">
                  <a:pos x="T0" y="T1"/>
                </a:cxn>
                <a:cxn ang="T11">
                  <a:pos x="T2" y="T3"/>
                </a:cxn>
                <a:cxn ang="T12">
                  <a:pos x="T4" y="T5"/>
                </a:cxn>
                <a:cxn ang="T13">
                  <a:pos x="T6" y="T7"/>
                </a:cxn>
                <a:cxn ang="T14">
                  <a:pos x="T8" y="T9"/>
                </a:cxn>
              </a:cxnLst>
              <a:rect l="T15" t="T16" r="T17" b="T18"/>
              <a:pathLst>
                <a:path w="463" h="376">
                  <a:moveTo>
                    <a:pt x="8" y="0"/>
                  </a:moveTo>
                  <a:lnTo>
                    <a:pt x="0" y="79"/>
                  </a:lnTo>
                  <a:lnTo>
                    <a:pt x="432" y="376"/>
                  </a:lnTo>
                  <a:lnTo>
                    <a:pt x="463" y="311"/>
                  </a:lnTo>
                  <a:lnTo>
                    <a:pt x="8" y="0"/>
                  </a:lnTo>
                  <a:close/>
                </a:path>
              </a:pathLst>
            </a:custGeom>
            <a:solidFill>
              <a:srgbClr val="B5DC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8" name="Freeform 254"/>
            <p:cNvSpPr>
              <a:spLocks/>
            </p:cNvSpPr>
            <p:nvPr/>
          </p:nvSpPr>
          <p:spPr bwMode="auto">
            <a:xfrm>
              <a:off x="1065" y="2609"/>
              <a:ext cx="100" cy="72"/>
            </a:xfrm>
            <a:custGeom>
              <a:avLst/>
              <a:gdLst>
                <a:gd name="T0" fmla="*/ 0 w 501"/>
                <a:gd name="T1" fmla="*/ 0 h 430"/>
                <a:gd name="T2" fmla="*/ 0 w 501"/>
                <a:gd name="T3" fmla="*/ 0 h 430"/>
                <a:gd name="T4" fmla="*/ 0 w 501"/>
                <a:gd name="T5" fmla="*/ 0 h 430"/>
                <a:gd name="T6" fmla="*/ 0 w 501"/>
                <a:gd name="T7" fmla="*/ 0 h 430"/>
                <a:gd name="T8" fmla="*/ 0 w 501"/>
                <a:gd name="T9" fmla="*/ 0 h 430"/>
                <a:gd name="T10" fmla="*/ 0 w 501"/>
                <a:gd name="T11" fmla="*/ 0 h 430"/>
                <a:gd name="T12" fmla="*/ 0 60000 65536"/>
                <a:gd name="T13" fmla="*/ 0 60000 65536"/>
                <a:gd name="T14" fmla="*/ 0 60000 65536"/>
                <a:gd name="T15" fmla="*/ 0 60000 65536"/>
                <a:gd name="T16" fmla="*/ 0 60000 65536"/>
                <a:gd name="T17" fmla="*/ 0 60000 65536"/>
                <a:gd name="T18" fmla="*/ 0 w 501"/>
                <a:gd name="T19" fmla="*/ 0 h 430"/>
                <a:gd name="T20" fmla="*/ 501 w 501"/>
                <a:gd name="T21" fmla="*/ 430 h 430"/>
              </a:gdLst>
              <a:ahLst/>
              <a:cxnLst>
                <a:cxn ang="T12">
                  <a:pos x="T0" y="T1"/>
                </a:cxn>
                <a:cxn ang="T13">
                  <a:pos x="T2" y="T3"/>
                </a:cxn>
                <a:cxn ang="T14">
                  <a:pos x="T4" y="T5"/>
                </a:cxn>
                <a:cxn ang="T15">
                  <a:pos x="T6" y="T7"/>
                </a:cxn>
                <a:cxn ang="T16">
                  <a:pos x="T8" y="T9"/>
                </a:cxn>
                <a:cxn ang="T17">
                  <a:pos x="T10" y="T11"/>
                </a:cxn>
              </a:cxnLst>
              <a:rect l="T18" t="T19" r="T20" b="T21"/>
              <a:pathLst>
                <a:path w="501" h="430">
                  <a:moveTo>
                    <a:pt x="69" y="0"/>
                  </a:moveTo>
                  <a:lnTo>
                    <a:pt x="14" y="52"/>
                  </a:lnTo>
                  <a:lnTo>
                    <a:pt x="0" y="131"/>
                  </a:lnTo>
                  <a:lnTo>
                    <a:pt x="436" y="430"/>
                  </a:lnTo>
                  <a:lnTo>
                    <a:pt x="501" y="297"/>
                  </a:lnTo>
                  <a:lnTo>
                    <a:pt x="69" y="0"/>
                  </a:lnTo>
                  <a:close/>
                </a:path>
              </a:pathLst>
            </a:custGeom>
            <a:solidFill>
              <a:srgbClr val="8DC6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49" name="Freeform 255"/>
            <p:cNvSpPr>
              <a:spLocks/>
            </p:cNvSpPr>
            <p:nvPr/>
          </p:nvSpPr>
          <p:spPr bwMode="auto">
            <a:xfrm>
              <a:off x="1055" y="2630"/>
              <a:ext cx="97" cy="61"/>
            </a:xfrm>
            <a:custGeom>
              <a:avLst/>
              <a:gdLst>
                <a:gd name="T0" fmla="*/ 0 w 487"/>
                <a:gd name="T1" fmla="*/ 0 h 367"/>
                <a:gd name="T2" fmla="*/ 0 w 487"/>
                <a:gd name="T3" fmla="*/ 0 h 367"/>
                <a:gd name="T4" fmla="*/ 0 w 487"/>
                <a:gd name="T5" fmla="*/ 0 h 367"/>
                <a:gd name="T6" fmla="*/ 0 w 487"/>
                <a:gd name="T7" fmla="*/ 0 h 367"/>
                <a:gd name="T8" fmla="*/ 0 w 487"/>
                <a:gd name="T9" fmla="*/ 0 h 367"/>
                <a:gd name="T10" fmla="*/ 0 60000 65536"/>
                <a:gd name="T11" fmla="*/ 0 60000 65536"/>
                <a:gd name="T12" fmla="*/ 0 60000 65536"/>
                <a:gd name="T13" fmla="*/ 0 60000 65536"/>
                <a:gd name="T14" fmla="*/ 0 60000 65536"/>
                <a:gd name="T15" fmla="*/ 0 w 487"/>
                <a:gd name="T16" fmla="*/ 0 h 367"/>
                <a:gd name="T17" fmla="*/ 487 w 487"/>
                <a:gd name="T18" fmla="*/ 367 h 367"/>
              </a:gdLst>
              <a:ahLst/>
              <a:cxnLst>
                <a:cxn ang="T10">
                  <a:pos x="T0" y="T1"/>
                </a:cxn>
                <a:cxn ang="T11">
                  <a:pos x="T2" y="T3"/>
                </a:cxn>
                <a:cxn ang="T12">
                  <a:pos x="T4" y="T5"/>
                </a:cxn>
                <a:cxn ang="T13">
                  <a:pos x="T6" y="T7"/>
                </a:cxn>
                <a:cxn ang="T14">
                  <a:pos x="T8" y="T9"/>
                </a:cxn>
              </a:cxnLst>
              <a:rect l="T15" t="T16" r="T17" b="T18"/>
              <a:pathLst>
                <a:path w="487" h="367">
                  <a:moveTo>
                    <a:pt x="51" y="0"/>
                  </a:moveTo>
                  <a:lnTo>
                    <a:pt x="0" y="55"/>
                  </a:lnTo>
                  <a:lnTo>
                    <a:pt x="455" y="367"/>
                  </a:lnTo>
                  <a:lnTo>
                    <a:pt x="487" y="301"/>
                  </a:lnTo>
                  <a:lnTo>
                    <a:pt x="51" y="0"/>
                  </a:lnTo>
                  <a:close/>
                </a:path>
              </a:pathLst>
            </a:custGeom>
            <a:solidFill>
              <a:srgbClr val="6EAE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0" name="Freeform 256"/>
            <p:cNvSpPr>
              <a:spLocks/>
            </p:cNvSpPr>
            <p:nvPr/>
          </p:nvSpPr>
          <p:spPr bwMode="auto">
            <a:xfrm>
              <a:off x="1143" y="2647"/>
              <a:ext cx="30" cy="45"/>
            </a:xfrm>
            <a:custGeom>
              <a:avLst/>
              <a:gdLst>
                <a:gd name="T0" fmla="*/ 0 w 147"/>
                <a:gd name="T1" fmla="*/ 0 h 276"/>
                <a:gd name="T2" fmla="*/ 0 w 147"/>
                <a:gd name="T3" fmla="*/ 0 h 276"/>
                <a:gd name="T4" fmla="*/ 0 w 147"/>
                <a:gd name="T5" fmla="*/ 0 h 276"/>
                <a:gd name="T6" fmla="*/ 0 w 147"/>
                <a:gd name="T7" fmla="*/ 0 h 276"/>
                <a:gd name="T8" fmla="*/ 0 w 147"/>
                <a:gd name="T9" fmla="*/ 0 h 276"/>
                <a:gd name="T10" fmla="*/ 0 60000 65536"/>
                <a:gd name="T11" fmla="*/ 0 60000 65536"/>
                <a:gd name="T12" fmla="*/ 0 60000 65536"/>
                <a:gd name="T13" fmla="*/ 0 60000 65536"/>
                <a:gd name="T14" fmla="*/ 0 60000 65536"/>
                <a:gd name="T15" fmla="*/ 0 w 147"/>
                <a:gd name="T16" fmla="*/ 0 h 276"/>
                <a:gd name="T17" fmla="*/ 147 w 147"/>
                <a:gd name="T18" fmla="*/ 276 h 276"/>
              </a:gdLst>
              <a:ahLst/>
              <a:cxnLst>
                <a:cxn ang="T10">
                  <a:pos x="T0" y="T1"/>
                </a:cxn>
                <a:cxn ang="T11">
                  <a:pos x="T2" y="T3"/>
                </a:cxn>
                <a:cxn ang="T12">
                  <a:pos x="T4" y="T5"/>
                </a:cxn>
                <a:cxn ang="T13">
                  <a:pos x="T6" y="T7"/>
                </a:cxn>
                <a:cxn ang="T14">
                  <a:pos x="T8" y="T9"/>
                </a:cxn>
              </a:cxnLst>
              <a:rect l="T15" t="T16" r="T17" b="T18"/>
              <a:pathLst>
                <a:path w="147" h="276">
                  <a:moveTo>
                    <a:pt x="127" y="0"/>
                  </a:moveTo>
                  <a:lnTo>
                    <a:pt x="147" y="14"/>
                  </a:lnTo>
                  <a:lnTo>
                    <a:pt x="20" y="276"/>
                  </a:lnTo>
                  <a:lnTo>
                    <a:pt x="0" y="263"/>
                  </a:lnTo>
                  <a:lnTo>
                    <a:pt x="127" y="0"/>
                  </a:lnTo>
                  <a:close/>
                </a:path>
              </a:pathLst>
            </a:custGeom>
            <a:solidFill>
              <a:srgbClr val="C2C1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1" name="Freeform 257"/>
            <p:cNvSpPr>
              <a:spLocks/>
            </p:cNvSpPr>
            <p:nvPr/>
          </p:nvSpPr>
          <p:spPr bwMode="auto">
            <a:xfrm>
              <a:off x="1150" y="2647"/>
              <a:ext cx="23" cy="34"/>
            </a:xfrm>
            <a:custGeom>
              <a:avLst/>
              <a:gdLst>
                <a:gd name="T0" fmla="*/ 0 w 114"/>
                <a:gd name="T1" fmla="*/ 0 h 209"/>
                <a:gd name="T2" fmla="*/ 0 w 114"/>
                <a:gd name="T3" fmla="*/ 0 h 209"/>
                <a:gd name="T4" fmla="*/ 0 w 114"/>
                <a:gd name="T5" fmla="*/ 0 h 209"/>
                <a:gd name="T6" fmla="*/ 0 w 114"/>
                <a:gd name="T7" fmla="*/ 0 h 209"/>
                <a:gd name="T8" fmla="*/ 0 w 114"/>
                <a:gd name="T9" fmla="*/ 0 h 209"/>
                <a:gd name="T10" fmla="*/ 0 60000 65536"/>
                <a:gd name="T11" fmla="*/ 0 60000 65536"/>
                <a:gd name="T12" fmla="*/ 0 60000 65536"/>
                <a:gd name="T13" fmla="*/ 0 60000 65536"/>
                <a:gd name="T14" fmla="*/ 0 60000 65536"/>
                <a:gd name="T15" fmla="*/ 0 w 114"/>
                <a:gd name="T16" fmla="*/ 0 h 209"/>
                <a:gd name="T17" fmla="*/ 114 w 114"/>
                <a:gd name="T18" fmla="*/ 209 h 209"/>
              </a:gdLst>
              <a:ahLst/>
              <a:cxnLst>
                <a:cxn ang="T10">
                  <a:pos x="T0" y="T1"/>
                </a:cxn>
                <a:cxn ang="T11">
                  <a:pos x="T2" y="T3"/>
                </a:cxn>
                <a:cxn ang="T12">
                  <a:pos x="T4" y="T5"/>
                </a:cxn>
                <a:cxn ang="T13">
                  <a:pos x="T6" y="T7"/>
                </a:cxn>
                <a:cxn ang="T14">
                  <a:pos x="T8" y="T9"/>
                </a:cxn>
              </a:cxnLst>
              <a:rect l="T15" t="T16" r="T17" b="T18"/>
              <a:pathLst>
                <a:path w="114" h="209">
                  <a:moveTo>
                    <a:pt x="94" y="0"/>
                  </a:moveTo>
                  <a:lnTo>
                    <a:pt x="114" y="14"/>
                  </a:lnTo>
                  <a:lnTo>
                    <a:pt x="20" y="209"/>
                  </a:lnTo>
                  <a:lnTo>
                    <a:pt x="0" y="195"/>
                  </a:lnTo>
                  <a:lnTo>
                    <a:pt x="94" y="0"/>
                  </a:lnTo>
                  <a:close/>
                </a:path>
              </a:pathLst>
            </a:custGeom>
            <a:solidFill>
              <a:srgbClr val="FDFC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52" name="Freeform 258"/>
            <p:cNvSpPr>
              <a:spLocks/>
            </p:cNvSpPr>
            <p:nvPr/>
          </p:nvSpPr>
          <p:spPr bwMode="auto">
            <a:xfrm>
              <a:off x="1162" y="2647"/>
              <a:ext cx="11" cy="13"/>
            </a:xfrm>
            <a:custGeom>
              <a:avLst/>
              <a:gdLst>
                <a:gd name="T0" fmla="*/ 0 w 51"/>
                <a:gd name="T1" fmla="*/ 0 h 78"/>
                <a:gd name="T2" fmla="*/ 0 w 51"/>
                <a:gd name="T3" fmla="*/ 0 h 78"/>
                <a:gd name="T4" fmla="*/ 0 w 51"/>
                <a:gd name="T5" fmla="*/ 0 h 78"/>
                <a:gd name="T6" fmla="*/ 0 w 51"/>
                <a:gd name="T7" fmla="*/ 0 h 78"/>
                <a:gd name="T8" fmla="*/ 0 w 51"/>
                <a:gd name="T9" fmla="*/ 0 h 78"/>
                <a:gd name="T10" fmla="*/ 0 60000 65536"/>
                <a:gd name="T11" fmla="*/ 0 60000 65536"/>
                <a:gd name="T12" fmla="*/ 0 60000 65536"/>
                <a:gd name="T13" fmla="*/ 0 60000 65536"/>
                <a:gd name="T14" fmla="*/ 0 60000 65536"/>
                <a:gd name="T15" fmla="*/ 0 w 51"/>
                <a:gd name="T16" fmla="*/ 0 h 78"/>
                <a:gd name="T17" fmla="*/ 51 w 51"/>
                <a:gd name="T18" fmla="*/ 78 h 78"/>
              </a:gdLst>
              <a:ahLst/>
              <a:cxnLst>
                <a:cxn ang="T10">
                  <a:pos x="T0" y="T1"/>
                </a:cxn>
                <a:cxn ang="T11">
                  <a:pos x="T2" y="T3"/>
                </a:cxn>
                <a:cxn ang="T12">
                  <a:pos x="T4" y="T5"/>
                </a:cxn>
                <a:cxn ang="T13">
                  <a:pos x="T6" y="T7"/>
                </a:cxn>
                <a:cxn ang="T14">
                  <a:pos x="T8" y="T9"/>
                </a:cxn>
              </a:cxnLst>
              <a:rect l="T15" t="T16" r="T17" b="T18"/>
              <a:pathLst>
                <a:path w="51" h="78">
                  <a:moveTo>
                    <a:pt x="31" y="0"/>
                  </a:moveTo>
                  <a:lnTo>
                    <a:pt x="51" y="14"/>
                  </a:lnTo>
                  <a:lnTo>
                    <a:pt x="21" y="78"/>
                  </a:lnTo>
                  <a:lnTo>
                    <a:pt x="0" y="65"/>
                  </a:lnTo>
                  <a:lnTo>
                    <a:pt x="31" y="0"/>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grpSp>
        <p:nvGrpSpPr>
          <p:cNvPr id="18460" name="Group 259"/>
          <p:cNvGrpSpPr>
            <a:grpSpLocks/>
          </p:cNvGrpSpPr>
          <p:nvPr/>
        </p:nvGrpSpPr>
        <p:grpSpPr bwMode="auto">
          <a:xfrm rot="-4423226">
            <a:off x="1876426" y="5818187"/>
            <a:ext cx="461962" cy="385763"/>
            <a:chOff x="1043" y="2596"/>
            <a:chExt cx="142" cy="99"/>
          </a:xfrm>
        </p:grpSpPr>
        <p:sp>
          <p:nvSpPr>
            <p:cNvPr id="18549" name="Freeform 207"/>
            <p:cNvSpPr>
              <a:spLocks/>
            </p:cNvSpPr>
            <p:nvPr/>
          </p:nvSpPr>
          <p:spPr bwMode="auto">
            <a:xfrm>
              <a:off x="1149" y="2693"/>
              <a:ext cx="12" cy="2"/>
            </a:xfrm>
            <a:custGeom>
              <a:avLst/>
              <a:gdLst>
                <a:gd name="T0" fmla="*/ 0 w 63"/>
                <a:gd name="T1" fmla="*/ 0 h 14"/>
                <a:gd name="T2" fmla="*/ 0 w 63"/>
                <a:gd name="T3" fmla="*/ 0 h 14"/>
                <a:gd name="T4" fmla="*/ 0 w 63"/>
                <a:gd name="T5" fmla="*/ 0 h 14"/>
                <a:gd name="T6" fmla="*/ 0 w 63"/>
                <a:gd name="T7" fmla="*/ 0 h 14"/>
                <a:gd name="T8" fmla="*/ 0 w 63"/>
                <a:gd name="T9" fmla="*/ 0 h 14"/>
                <a:gd name="T10" fmla="*/ 0 w 63"/>
                <a:gd name="T11" fmla="*/ 0 h 14"/>
                <a:gd name="T12" fmla="*/ 0 w 63"/>
                <a:gd name="T13" fmla="*/ 0 h 14"/>
                <a:gd name="T14" fmla="*/ 0 w 63"/>
                <a:gd name="T15" fmla="*/ 0 h 14"/>
                <a:gd name="T16" fmla="*/ 0 w 63"/>
                <a:gd name="T17" fmla="*/ 0 h 14"/>
                <a:gd name="T18" fmla="*/ 0 w 63"/>
                <a:gd name="T19" fmla="*/ 0 h 14"/>
                <a:gd name="T20" fmla="*/ 0 w 63"/>
                <a:gd name="T21" fmla="*/ 0 h 14"/>
                <a:gd name="T22" fmla="*/ 0 w 63"/>
                <a:gd name="T23" fmla="*/ 0 h 14"/>
                <a:gd name="T24" fmla="*/ 0 w 63"/>
                <a:gd name="T25" fmla="*/ 0 h 14"/>
                <a:gd name="T26" fmla="*/ 0 w 63"/>
                <a:gd name="T27" fmla="*/ 0 h 14"/>
                <a:gd name="T28" fmla="*/ 0 w 63"/>
                <a:gd name="T29" fmla="*/ 0 h 14"/>
                <a:gd name="T30" fmla="*/ 0 w 63"/>
                <a:gd name="T31" fmla="*/ 0 h 14"/>
                <a:gd name="T32" fmla="*/ 0 w 6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3"/>
                <a:gd name="T52" fmla="*/ 0 h 14"/>
                <a:gd name="T53" fmla="*/ 63 w 6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3" h="14">
                  <a:moveTo>
                    <a:pt x="63" y="14"/>
                  </a:moveTo>
                  <a:lnTo>
                    <a:pt x="55" y="14"/>
                  </a:lnTo>
                  <a:lnTo>
                    <a:pt x="48" y="14"/>
                  </a:lnTo>
                  <a:lnTo>
                    <a:pt x="40" y="14"/>
                  </a:lnTo>
                  <a:lnTo>
                    <a:pt x="31" y="11"/>
                  </a:lnTo>
                  <a:lnTo>
                    <a:pt x="23" y="10"/>
                  </a:lnTo>
                  <a:lnTo>
                    <a:pt x="16" y="8"/>
                  </a:lnTo>
                  <a:lnTo>
                    <a:pt x="8" y="4"/>
                  </a:lnTo>
                  <a:lnTo>
                    <a:pt x="0" y="0"/>
                  </a:lnTo>
                  <a:lnTo>
                    <a:pt x="8" y="3"/>
                  </a:lnTo>
                  <a:lnTo>
                    <a:pt x="15" y="6"/>
                  </a:lnTo>
                  <a:lnTo>
                    <a:pt x="23" y="8"/>
                  </a:lnTo>
                  <a:lnTo>
                    <a:pt x="30" y="10"/>
                  </a:lnTo>
                  <a:lnTo>
                    <a:pt x="39" y="11"/>
                  </a:lnTo>
                  <a:lnTo>
                    <a:pt x="47" y="12"/>
                  </a:lnTo>
                  <a:lnTo>
                    <a:pt x="55" y="14"/>
                  </a:lnTo>
                  <a:lnTo>
                    <a:pt x="63" y="14"/>
                  </a:lnTo>
                  <a:close/>
                </a:path>
              </a:pathLst>
            </a:custGeom>
            <a:solidFill>
              <a:srgbClr val="F0A7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0" name="Freeform 208"/>
            <p:cNvSpPr>
              <a:spLocks/>
            </p:cNvSpPr>
            <p:nvPr/>
          </p:nvSpPr>
          <p:spPr bwMode="auto">
            <a:xfrm>
              <a:off x="1143" y="2689"/>
              <a:ext cx="26" cy="6"/>
            </a:xfrm>
            <a:custGeom>
              <a:avLst/>
              <a:gdLst>
                <a:gd name="T0" fmla="*/ 0 w 129"/>
                <a:gd name="T1" fmla="*/ 0 h 38"/>
                <a:gd name="T2" fmla="*/ 0 w 129"/>
                <a:gd name="T3" fmla="*/ 0 h 38"/>
                <a:gd name="T4" fmla="*/ 0 w 129"/>
                <a:gd name="T5" fmla="*/ 0 h 38"/>
                <a:gd name="T6" fmla="*/ 0 w 129"/>
                <a:gd name="T7" fmla="*/ 0 h 38"/>
                <a:gd name="T8" fmla="*/ 0 w 129"/>
                <a:gd name="T9" fmla="*/ 0 h 38"/>
                <a:gd name="T10" fmla="*/ 0 w 129"/>
                <a:gd name="T11" fmla="*/ 0 h 38"/>
                <a:gd name="T12" fmla="*/ 0 w 129"/>
                <a:gd name="T13" fmla="*/ 0 h 38"/>
                <a:gd name="T14" fmla="*/ 0 w 129"/>
                <a:gd name="T15" fmla="*/ 0 h 38"/>
                <a:gd name="T16" fmla="*/ 0 w 129"/>
                <a:gd name="T17" fmla="*/ 0 h 38"/>
                <a:gd name="T18" fmla="*/ 0 w 129"/>
                <a:gd name="T19" fmla="*/ 0 h 38"/>
                <a:gd name="T20" fmla="*/ 0 w 129"/>
                <a:gd name="T21" fmla="*/ 0 h 38"/>
                <a:gd name="T22" fmla="*/ 0 w 129"/>
                <a:gd name="T23" fmla="*/ 0 h 38"/>
                <a:gd name="T24" fmla="*/ 0 w 129"/>
                <a:gd name="T25" fmla="*/ 0 h 38"/>
                <a:gd name="T26" fmla="*/ 0 w 129"/>
                <a:gd name="T27" fmla="*/ 0 h 38"/>
                <a:gd name="T28" fmla="*/ 0 w 129"/>
                <a:gd name="T29" fmla="*/ 0 h 38"/>
                <a:gd name="T30" fmla="*/ 0 w 129"/>
                <a:gd name="T31" fmla="*/ 0 h 38"/>
                <a:gd name="T32" fmla="*/ 0 w 129"/>
                <a:gd name="T33" fmla="*/ 0 h 38"/>
                <a:gd name="T34" fmla="*/ 0 w 129"/>
                <a:gd name="T35" fmla="*/ 0 h 38"/>
                <a:gd name="T36" fmla="*/ 0 w 129"/>
                <a:gd name="T37" fmla="*/ 0 h 38"/>
                <a:gd name="T38" fmla="*/ 0 w 129"/>
                <a:gd name="T39" fmla="*/ 0 h 38"/>
                <a:gd name="T40" fmla="*/ 0 w 129"/>
                <a:gd name="T41" fmla="*/ 0 h 38"/>
                <a:gd name="T42" fmla="*/ 0 w 129"/>
                <a:gd name="T43" fmla="*/ 0 h 38"/>
                <a:gd name="T44" fmla="*/ 0 w 129"/>
                <a:gd name="T45" fmla="*/ 0 h 38"/>
                <a:gd name="T46" fmla="*/ 0 w 129"/>
                <a:gd name="T47" fmla="*/ 0 h 38"/>
                <a:gd name="T48" fmla="*/ 0 w 129"/>
                <a:gd name="T49" fmla="*/ 0 h 38"/>
                <a:gd name="T50" fmla="*/ 0 w 129"/>
                <a:gd name="T51" fmla="*/ 0 h 38"/>
                <a:gd name="T52" fmla="*/ 0 w 129"/>
                <a:gd name="T53" fmla="*/ 0 h 38"/>
                <a:gd name="T54" fmla="*/ 0 w 129"/>
                <a:gd name="T55" fmla="*/ 0 h 38"/>
                <a:gd name="T56" fmla="*/ 0 w 129"/>
                <a:gd name="T57" fmla="*/ 0 h 38"/>
                <a:gd name="T58" fmla="*/ 0 w 129"/>
                <a:gd name="T59" fmla="*/ 0 h 38"/>
                <a:gd name="T60" fmla="*/ 0 w 129"/>
                <a:gd name="T61" fmla="*/ 0 h 38"/>
                <a:gd name="T62" fmla="*/ 0 w 129"/>
                <a:gd name="T63" fmla="*/ 0 h 38"/>
                <a:gd name="T64" fmla="*/ 0 w 129"/>
                <a:gd name="T65" fmla="*/ 0 h 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38"/>
                <a:gd name="T101" fmla="*/ 129 w 129"/>
                <a:gd name="T102" fmla="*/ 38 h 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38">
                  <a:moveTo>
                    <a:pt x="129" y="28"/>
                  </a:moveTo>
                  <a:lnTo>
                    <a:pt x="116" y="33"/>
                  </a:lnTo>
                  <a:lnTo>
                    <a:pt x="102" y="36"/>
                  </a:lnTo>
                  <a:lnTo>
                    <a:pt x="89" y="38"/>
                  </a:lnTo>
                  <a:lnTo>
                    <a:pt x="75" y="38"/>
                  </a:lnTo>
                  <a:lnTo>
                    <a:pt x="60" y="35"/>
                  </a:lnTo>
                  <a:lnTo>
                    <a:pt x="47" y="32"/>
                  </a:lnTo>
                  <a:lnTo>
                    <a:pt x="33" y="26"/>
                  </a:lnTo>
                  <a:lnTo>
                    <a:pt x="20" y="18"/>
                  </a:lnTo>
                  <a:lnTo>
                    <a:pt x="18" y="16"/>
                  </a:lnTo>
                  <a:lnTo>
                    <a:pt x="15" y="14"/>
                  </a:lnTo>
                  <a:lnTo>
                    <a:pt x="12" y="11"/>
                  </a:lnTo>
                  <a:lnTo>
                    <a:pt x="10" y="10"/>
                  </a:lnTo>
                  <a:lnTo>
                    <a:pt x="7" y="8"/>
                  </a:lnTo>
                  <a:lnTo>
                    <a:pt x="5" y="5"/>
                  </a:lnTo>
                  <a:lnTo>
                    <a:pt x="2" y="3"/>
                  </a:lnTo>
                  <a:lnTo>
                    <a:pt x="0" y="0"/>
                  </a:lnTo>
                  <a:lnTo>
                    <a:pt x="10" y="8"/>
                  </a:lnTo>
                  <a:lnTo>
                    <a:pt x="21" y="14"/>
                  </a:lnTo>
                  <a:lnTo>
                    <a:pt x="32" y="20"/>
                  </a:lnTo>
                  <a:lnTo>
                    <a:pt x="44" y="23"/>
                  </a:lnTo>
                  <a:lnTo>
                    <a:pt x="56" y="27"/>
                  </a:lnTo>
                  <a:lnTo>
                    <a:pt x="69" y="30"/>
                  </a:lnTo>
                  <a:lnTo>
                    <a:pt x="81" y="32"/>
                  </a:lnTo>
                  <a:lnTo>
                    <a:pt x="94" y="33"/>
                  </a:lnTo>
                  <a:lnTo>
                    <a:pt x="99" y="32"/>
                  </a:lnTo>
                  <a:lnTo>
                    <a:pt x="103" y="32"/>
                  </a:lnTo>
                  <a:lnTo>
                    <a:pt x="107" y="32"/>
                  </a:lnTo>
                  <a:lnTo>
                    <a:pt x="112" y="32"/>
                  </a:lnTo>
                  <a:lnTo>
                    <a:pt x="116" y="30"/>
                  </a:lnTo>
                  <a:lnTo>
                    <a:pt x="120" y="30"/>
                  </a:lnTo>
                  <a:lnTo>
                    <a:pt x="124" y="29"/>
                  </a:lnTo>
                  <a:lnTo>
                    <a:pt x="129" y="28"/>
                  </a:lnTo>
                  <a:close/>
                </a:path>
              </a:pathLst>
            </a:custGeom>
            <a:solidFill>
              <a:srgbClr val="F1AA8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1" name="Freeform 209"/>
            <p:cNvSpPr>
              <a:spLocks/>
            </p:cNvSpPr>
            <p:nvPr/>
          </p:nvSpPr>
          <p:spPr bwMode="auto">
            <a:xfrm>
              <a:off x="1140" y="2685"/>
              <a:ext cx="33" cy="10"/>
            </a:xfrm>
            <a:custGeom>
              <a:avLst/>
              <a:gdLst>
                <a:gd name="T0" fmla="*/ 0 w 166"/>
                <a:gd name="T1" fmla="*/ 0 h 59"/>
                <a:gd name="T2" fmla="*/ 0 w 166"/>
                <a:gd name="T3" fmla="*/ 0 h 59"/>
                <a:gd name="T4" fmla="*/ 0 w 166"/>
                <a:gd name="T5" fmla="*/ 0 h 59"/>
                <a:gd name="T6" fmla="*/ 0 w 166"/>
                <a:gd name="T7" fmla="*/ 0 h 59"/>
                <a:gd name="T8" fmla="*/ 0 w 166"/>
                <a:gd name="T9" fmla="*/ 0 h 59"/>
                <a:gd name="T10" fmla="*/ 0 w 166"/>
                <a:gd name="T11" fmla="*/ 0 h 59"/>
                <a:gd name="T12" fmla="*/ 0 w 166"/>
                <a:gd name="T13" fmla="*/ 0 h 59"/>
                <a:gd name="T14" fmla="*/ 0 w 166"/>
                <a:gd name="T15" fmla="*/ 0 h 59"/>
                <a:gd name="T16" fmla="*/ 0 w 166"/>
                <a:gd name="T17" fmla="*/ 0 h 59"/>
                <a:gd name="T18" fmla="*/ 0 w 166"/>
                <a:gd name="T19" fmla="*/ 0 h 59"/>
                <a:gd name="T20" fmla="*/ 0 w 166"/>
                <a:gd name="T21" fmla="*/ 0 h 59"/>
                <a:gd name="T22" fmla="*/ 0 w 166"/>
                <a:gd name="T23" fmla="*/ 0 h 59"/>
                <a:gd name="T24" fmla="*/ 0 w 166"/>
                <a:gd name="T25" fmla="*/ 0 h 59"/>
                <a:gd name="T26" fmla="*/ 0 w 166"/>
                <a:gd name="T27" fmla="*/ 0 h 59"/>
                <a:gd name="T28" fmla="*/ 0 w 166"/>
                <a:gd name="T29" fmla="*/ 0 h 59"/>
                <a:gd name="T30" fmla="*/ 0 w 166"/>
                <a:gd name="T31" fmla="*/ 0 h 59"/>
                <a:gd name="T32" fmla="*/ 0 w 166"/>
                <a:gd name="T33" fmla="*/ 0 h 59"/>
                <a:gd name="T34" fmla="*/ 0 w 166"/>
                <a:gd name="T35" fmla="*/ 0 h 59"/>
                <a:gd name="T36" fmla="*/ 0 w 166"/>
                <a:gd name="T37" fmla="*/ 0 h 59"/>
                <a:gd name="T38" fmla="*/ 0 w 166"/>
                <a:gd name="T39" fmla="*/ 0 h 59"/>
                <a:gd name="T40" fmla="*/ 0 w 166"/>
                <a:gd name="T41" fmla="*/ 0 h 59"/>
                <a:gd name="T42" fmla="*/ 0 w 166"/>
                <a:gd name="T43" fmla="*/ 0 h 59"/>
                <a:gd name="T44" fmla="*/ 0 w 166"/>
                <a:gd name="T45" fmla="*/ 0 h 59"/>
                <a:gd name="T46" fmla="*/ 0 w 166"/>
                <a:gd name="T47" fmla="*/ 0 h 59"/>
                <a:gd name="T48" fmla="*/ 0 w 166"/>
                <a:gd name="T49" fmla="*/ 0 h 59"/>
                <a:gd name="T50" fmla="*/ 0 w 166"/>
                <a:gd name="T51" fmla="*/ 0 h 59"/>
                <a:gd name="T52" fmla="*/ 0 w 166"/>
                <a:gd name="T53" fmla="*/ 0 h 59"/>
                <a:gd name="T54" fmla="*/ 0 w 166"/>
                <a:gd name="T55" fmla="*/ 0 h 59"/>
                <a:gd name="T56" fmla="*/ 0 w 166"/>
                <a:gd name="T57" fmla="*/ 0 h 59"/>
                <a:gd name="T58" fmla="*/ 0 w 166"/>
                <a:gd name="T59" fmla="*/ 0 h 59"/>
                <a:gd name="T60" fmla="*/ 0 w 166"/>
                <a:gd name="T61" fmla="*/ 0 h 59"/>
                <a:gd name="T62" fmla="*/ 0 w 166"/>
                <a:gd name="T63" fmla="*/ 0 h 59"/>
                <a:gd name="T64" fmla="*/ 0 w 166"/>
                <a:gd name="T65" fmla="*/ 0 h 59"/>
                <a:gd name="T66" fmla="*/ 0 w 166"/>
                <a:gd name="T67" fmla="*/ 0 h 59"/>
                <a:gd name="T68" fmla="*/ 0 w 166"/>
                <a:gd name="T69" fmla="*/ 0 h 59"/>
                <a:gd name="T70" fmla="*/ 0 w 166"/>
                <a:gd name="T71" fmla="*/ 0 h 59"/>
                <a:gd name="T72" fmla="*/ 0 w 166"/>
                <a:gd name="T73" fmla="*/ 0 h 59"/>
                <a:gd name="T74" fmla="*/ 0 w 166"/>
                <a:gd name="T75" fmla="*/ 0 h 59"/>
                <a:gd name="T76" fmla="*/ 0 w 166"/>
                <a:gd name="T77" fmla="*/ 0 h 59"/>
                <a:gd name="T78" fmla="*/ 0 w 166"/>
                <a:gd name="T79" fmla="*/ 0 h 59"/>
                <a:gd name="T80" fmla="*/ 0 w 166"/>
                <a:gd name="T81" fmla="*/ 0 h 59"/>
                <a:gd name="T82" fmla="*/ 0 w 166"/>
                <a:gd name="T83" fmla="*/ 0 h 59"/>
                <a:gd name="T84" fmla="*/ 0 w 166"/>
                <a:gd name="T85" fmla="*/ 0 h 59"/>
                <a:gd name="T86" fmla="*/ 0 w 166"/>
                <a:gd name="T87" fmla="*/ 0 h 59"/>
                <a:gd name="T88" fmla="*/ 0 w 166"/>
                <a:gd name="T89" fmla="*/ 0 h 59"/>
                <a:gd name="T90" fmla="*/ 0 w 166"/>
                <a:gd name="T91" fmla="*/ 0 h 59"/>
                <a:gd name="T92" fmla="*/ 0 w 166"/>
                <a:gd name="T93" fmla="*/ 0 h 59"/>
                <a:gd name="T94" fmla="*/ 0 w 166"/>
                <a:gd name="T95" fmla="*/ 0 h 59"/>
                <a:gd name="T96" fmla="*/ 0 w 166"/>
                <a:gd name="T97" fmla="*/ 0 h 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6"/>
                <a:gd name="T148" fmla="*/ 0 h 59"/>
                <a:gd name="T149" fmla="*/ 166 w 166"/>
                <a:gd name="T150" fmla="*/ 59 h 5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6" h="59">
                  <a:moveTo>
                    <a:pt x="47" y="45"/>
                  </a:moveTo>
                  <a:lnTo>
                    <a:pt x="54" y="48"/>
                  </a:lnTo>
                  <a:lnTo>
                    <a:pt x="61" y="51"/>
                  </a:lnTo>
                  <a:lnTo>
                    <a:pt x="69" y="53"/>
                  </a:lnTo>
                  <a:lnTo>
                    <a:pt x="76" y="55"/>
                  </a:lnTo>
                  <a:lnTo>
                    <a:pt x="85" y="56"/>
                  </a:lnTo>
                  <a:lnTo>
                    <a:pt x="93" y="57"/>
                  </a:lnTo>
                  <a:lnTo>
                    <a:pt x="101" y="59"/>
                  </a:lnTo>
                  <a:lnTo>
                    <a:pt x="109" y="59"/>
                  </a:lnTo>
                  <a:lnTo>
                    <a:pt x="117" y="57"/>
                  </a:lnTo>
                  <a:lnTo>
                    <a:pt x="124" y="56"/>
                  </a:lnTo>
                  <a:lnTo>
                    <a:pt x="131" y="54"/>
                  </a:lnTo>
                  <a:lnTo>
                    <a:pt x="139" y="51"/>
                  </a:lnTo>
                  <a:lnTo>
                    <a:pt x="146" y="49"/>
                  </a:lnTo>
                  <a:lnTo>
                    <a:pt x="153" y="45"/>
                  </a:lnTo>
                  <a:lnTo>
                    <a:pt x="159" y="41"/>
                  </a:lnTo>
                  <a:lnTo>
                    <a:pt x="166" y="37"/>
                  </a:lnTo>
                  <a:lnTo>
                    <a:pt x="159" y="39"/>
                  </a:lnTo>
                  <a:lnTo>
                    <a:pt x="152" y="42"/>
                  </a:lnTo>
                  <a:lnTo>
                    <a:pt x="146" y="43"/>
                  </a:lnTo>
                  <a:lnTo>
                    <a:pt x="139" y="45"/>
                  </a:lnTo>
                  <a:lnTo>
                    <a:pt x="132" y="47"/>
                  </a:lnTo>
                  <a:lnTo>
                    <a:pt x="125" y="47"/>
                  </a:lnTo>
                  <a:lnTo>
                    <a:pt x="117" y="48"/>
                  </a:lnTo>
                  <a:lnTo>
                    <a:pt x="110" y="48"/>
                  </a:lnTo>
                  <a:lnTo>
                    <a:pt x="95" y="47"/>
                  </a:lnTo>
                  <a:lnTo>
                    <a:pt x="79" y="44"/>
                  </a:lnTo>
                  <a:lnTo>
                    <a:pt x="64" y="41"/>
                  </a:lnTo>
                  <a:lnTo>
                    <a:pt x="50" y="36"/>
                  </a:lnTo>
                  <a:lnTo>
                    <a:pt x="36" y="29"/>
                  </a:lnTo>
                  <a:lnTo>
                    <a:pt x="24" y="20"/>
                  </a:lnTo>
                  <a:lnTo>
                    <a:pt x="11" y="11"/>
                  </a:lnTo>
                  <a:lnTo>
                    <a:pt x="0" y="0"/>
                  </a:lnTo>
                  <a:lnTo>
                    <a:pt x="4" y="6"/>
                  </a:lnTo>
                  <a:lnTo>
                    <a:pt x="8" y="12"/>
                  </a:lnTo>
                  <a:lnTo>
                    <a:pt x="12" y="17"/>
                  </a:lnTo>
                  <a:lnTo>
                    <a:pt x="16" y="21"/>
                  </a:lnTo>
                  <a:lnTo>
                    <a:pt x="21" y="26"/>
                  </a:lnTo>
                  <a:lnTo>
                    <a:pt x="26" y="31"/>
                  </a:lnTo>
                  <a:lnTo>
                    <a:pt x="31" y="35"/>
                  </a:lnTo>
                  <a:lnTo>
                    <a:pt x="36" y="39"/>
                  </a:lnTo>
                  <a:lnTo>
                    <a:pt x="38" y="39"/>
                  </a:lnTo>
                  <a:lnTo>
                    <a:pt x="39" y="41"/>
                  </a:lnTo>
                  <a:lnTo>
                    <a:pt x="40" y="42"/>
                  </a:lnTo>
                  <a:lnTo>
                    <a:pt x="41" y="42"/>
                  </a:lnTo>
                  <a:lnTo>
                    <a:pt x="43" y="43"/>
                  </a:lnTo>
                  <a:lnTo>
                    <a:pt x="44" y="44"/>
                  </a:lnTo>
                  <a:lnTo>
                    <a:pt x="45" y="44"/>
                  </a:lnTo>
                  <a:lnTo>
                    <a:pt x="47" y="45"/>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2" name="Freeform 210"/>
            <p:cNvSpPr>
              <a:spLocks/>
            </p:cNvSpPr>
            <p:nvPr/>
          </p:nvSpPr>
          <p:spPr bwMode="auto">
            <a:xfrm>
              <a:off x="1138" y="2682"/>
              <a:ext cx="38" cy="12"/>
            </a:xfrm>
            <a:custGeom>
              <a:avLst/>
              <a:gdLst>
                <a:gd name="T0" fmla="*/ 0 w 191"/>
                <a:gd name="T1" fmla="*/ 0 h 72"/>
                <a:gd name="T2" fmla="*/ 0 w 191"/>
                <a:gd name="T3" fmla="*/ 0 h 72"/>
                <a:gd name="T4" fmla="*/ 0 w 191"/>
                <a:gd name="T5" fmla="*/ 0 h 72"/>
                <a:gd name="T6" fmla="*/ 0 w 191"/>
                <a:gd name="T7" fmla="*/ 0 h 72"/>
                <a:gd name="T8" fmla="*/ 0 w 191"/>
                <a:gd name="T9" fmla="*/ 0 h 72"/>
                <a:gd name="T10" fmla="*/ 0 w 191"/>
                <a:gd name="T11" fmla="*/ 0 h 72"/>
                <a:gd name="T12" fmla="*/ 0 w 191"/>
                <a:gd name="T13" fmla="*/ 0 h 72"/>
                <a:gd name="T14" fmla="*/ 0 w 191"/>
                <a:gd name="T15" fmla="*/ 0 h 72"/>
                <a:gd name="T16" fmla="*/ 0 w 191"/>
                <a:gd name="T17" fmla="*/ 0 h 72"/>
                <a:gd name="T18" fmla="*/ 0 w 191"/>
                <a:gd name="T19" fmla="*/ 0 h 72"/>
                <a:gd name="T20" fmla="*/ 0 w 191"/>
                <a:gd name="T21" fmla="*/ 0 h 72"/>
                <a:gd name="T22" fmla="*/ 0 w 191"/>
                <a:gd name="T23" fmla="*/ 0 h 72"/>
                <a:gd name="T24" fmla="*/ 0 w 191"/>
                <a:gd name="T25" fmla="*/ 0 h 72"/>
                <a:gd name="T26" fmla="*/ 0 w 191"/>
                <a:gd name="T27" fmla="*/ 0 h 72"/>
                <a:gd name="T28" fmla="*/ 0 w 191"/>
                <a:gd name="T29" fmla="*/ 0 h 72"/>
                <a:gd name="T30" fmla="*/ 0 w 191"/>
                <a:gd name="T31" fmla="*/ 0 h 72"/>
                <a:gd name="T32" fmla="*/ 0 w 191"/>
                <a:gd name="T33" fmla="*/ 0 h 72"/>
                <a:gd name="T34" fmla="*/ 0 w 191"/>
                <a:gd name="T35" fmla="*/ 0 h 72"/>
                <a:gd name="T36" fmla="*/ 0 w 191"/>
                <a:gd name="T37" fmla="*/ 0 h 72"/>
                <a:gd name="T38" fmla="*/ 0 w 191"/>
                <a:gd name="T39" fmla="*/ 0 h 72"/>
                <a:gd name="T40" fmla="*/ 0 w 191"/>
                <a:gd name="T41" fmla="*/ 0 h 72"/>
                <a:gd name="T42" fmla="*/ 0 w 191"/>
                <a:gd name="T43" fmla="*/ 0 h 72"/>
                <a:gd name="T44" fmla="*/ 0 w 191"/>
                <a:gd name="T45" fmla="*/ 0 h 72"/>
                <a:gd name="T46" fmla="*/ 0 w 191"/>
                <a:gd name="T47" fmla="*/ 0 h 72"/>
                <a:gd name="T48" fmla="*/ 0 w 191"/>
                <a:gd name="T49" fmla="*/ 0 h 72"/>
                <a:gd name="T50" fmla="*/ 0 w 191"/>
                <a:gd name="T51" fmla="*/ 0 h 72"/>
                <a:gd name="T52" fmla="*/ 0 w 191"/>
                <a:gd name="T53" fmla="*/ 0 h 72"/>
                <a:gd name="T54" fmla="*/ 0 w 191"/>
                <a:gd name="T55" fmla="*/ 0 h 72"/>
                <a:gd name="T56" fmla="*/ 0 w 191"/>
                <a:gd name="T57" fmla="*/ 0 h 72"/>
                <a:gd name="T58" fmla="*/ 0 w 191"/>
                <a:gd name="T59" fmla="*/ 0 h 72"/>
                <a:gd name="T60" fmla="*/ 0 w 191"/>
                <a:gd name="T61" fmla="*/ 0 h 72"/>
                <a:gd name="T62" fmla="*/ 0 w 191"/>
                <a:gd name="T63" fmla="*/ 0 h 72"/>
                <a:gd name="T64" fmla="*/ 0 w 191"/>
                <a:gd name="T65" fmla="*/ 0 h 72"/>
                <a:gd name="T66" fmla="*/ 0 w 191"/>
                <a:gd name="T67" fmla="*/ 0 h 72"/>
                <a:gd name="T68" fmla="*/ 0 w 191"/>
                <a:gd name="T69" fmla="*/ 0 h 72"/>
                <a:gd name="T70" fmla="*/ 0 w 191"/>
                <a:gd name="T71" fmla="*/ 0 h 72"/>
                <a:gd name="T72" fmla="*/ 0 w 191"/>
                <a:gd name="T73" fmla="*/ 0 h 72"/>
                <a:gd name="T74" fmla="*/ 0 w 191"/>
                <a:gd name="T75" fmla="*/ 0 h 72"/>
                <a:gd name="T76" fmla="*/ 0 w 191"/>
                <a:gd name="T77" fmla="*/ 0 h 72"/>
                <a:gd name="T78" fmla="*/ 0 w 191"/>
                <a:gd name="T79" fmla="*/ 0 h 72"/>
                <a:gd name="T80" fmla="*/ 0 w 191"/>
                <a:gd name="T81" fmla="*/ 0 h 72"/>
                <a:gd name="T82" fmla="*/ 0 w 191"/>
                <a:gd name="T83" fmla="*/ 0 h 72"/>
                <a:gd name="T84" fmla="*/ 0 w 191"/>
                <a:gd name="T85" fmla="*/ 0 h 72"/>
                <a:gd name="T86" fmla="*/ 0 w 191"/>
                <a:gd name="T87" fmla="*/ 0 h 72"/>
                <a:gd name="T88" fmla="*/ 0 w 191"/>
                <a:gd name="T89" fmla="*/ 0 h 72"/>
                <a:gd name="T90" fmla="*/ 0 w 191"/>
                <a:gd name="T91" fmla="*/ 0 h 72"/>
                <a:gd name="T92" fmla="*/ 0 w 191"/>
                <a:gd name="T93" fmla="*/ 0 h 72"/>
                <a:gd name="T94" fmla="*/ 0 w 191"/>
                <a:gd name="T95" fmla="*/ 0 h 72"/>
                <a:gd name="T96" fmla="*/ 0 w 191"/>
                <a:gd name="T97" fmla="*/ 0 h 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1"/>
                <a:gd name="T148" fmla="*/ 0 h 72"/>
                <a:gd name="T149" fmla="*/ 191 w 191"/>
                <a:gd name="T150" fmla="*/ 72 h 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1" h="72">
                  <a:moveTo>
                    <a:pt x="26" y="39"/>
                  </a:moveTo>
                  <a:lnTo>
                    <a:pt x="36" y="47"/>
                  </a:lnTo>
                  <a:lnTo>
                    <a:pt x="47" y="53"/>
                  </a:lnTo>
                  <a:lnTo>
                    <a:pt x="58" y="59"/>
                  </a:lnTo>
                  <a:lnTo>
                    <a:pt x="70" y="62"/>
                  </a:lnTo>
                  <a:lnTo>
                    <a:pt x="82" y="66"/>
                  </a:lnTo>
                  <a:lnTo>
                    <a:pt x="95" y="69"/>
                  </a:lnTo>
                  <a:lnTo>
                    <a:pt x="107" y="71"/>
                  </a:lnTo>
                  <a:lnTo>
                    <a:pt x="120" y="72"/>
                  </a:lnTo>
                  <a:lnTo>
                    <a:pt x="125" y="71"/>
                  </a:lnTo>
                  <a:lnTo>
                    <a:pt x="129" y="71"/>
                  </a:lnTo>
                  <a:lnTo>
                    <a:pt x="133" y="71"/>
                  </a:lnTo>
                  <a:lnTo>
                    <a:pt x="138" y="71"/>
                  </a:lnTo>
                  <a:lnTo>
                    <a:pt x="142" y="69"/>
                  </a:lnTo>
                  <a:lnTo>
                    <a:pt x="146" y="69"/>
                  </a:lnTo>
                  <a:lnTo>
                    <a:pt x="150" y="68"/>
                  </a:lnTo>
                  <a:lnTo>
                    <a:pt x="155" y="67"/>
                  </a:lnTo>
                  <a:lnTo>
                    <a:pt x="160" y="65"/>
                  </a:lnTo>
                  <a:lnTo>
                    <a:pt x="164" y="62"/>
                  </a:lnTo>
                  <a:lnTo>
                    <a:pt x="169" y="60"/>
                  </a:lnTo>
                  <a:lnTo>
                    <a:pt x="174" y="56"/>
                  </a:lnTo>
                  <a:lnTo>
                    <a:pt x="178" y="53"/>
                  </a:lnTo>
                  <a:lnTo>
                    <a:pt x="183" y="49"/>
                  </a:lnTo>
                  <a:lnTo>
                    <a:pt x="187" y="45"/>
                  </a:lnTo>
                  <a:lnTo>
                    <a:pt x="191" y="42"/>
                  </a:lnTo>
                  <a:lnTo>
                    <a:pt x="183" y="45"/>
                  </a:lnTo>
                  <a:lnTo>
                    <a:pt x="175" y="49"/>
                  </a:lnTo>
                  <a:lnTo>
                    <a:pt x="166" y="53"/>
                  </a:lnTo>
                  <a:lnTo>
                    <a:pt x="157" y="55"/>
                  </a:lnTo>
                  <a:lnTo>
                    <a:pt x="148" y="57"/>
                  </a:lnTo>
                  <a:lnTo>
                    <a:pt x="139" y="59"/>
                  </a:lnTo>
                  <a:lnTo>
                    <a:pt x="130" y="60"/>
                  </a:lnTo>
                  <a:lnTo>
                    <a:pt x="120" y="60"/>
                  </a:lnTo>
                  <a:lnTo>
                    <a:pt x="103" y="60"/>
                  </a:lnTo>
                  <a:lnTo>
                    <a:pt x="85" y="56"/>
                  </a:lnTo>
                  <a:lnTo>
                    <a:pt x="69" y="51"/>
                  </a:lnTo>
                  <a:lnTo>
                    <a:pt x="53" y="44"/>
                  </a:lnTo>
                  <a:lnTo>
                    <a:pt x="38" y="36"/>
                  </a:lnTo>
                  <a:lnTo>
                    <a:pt x="24" y="25"/>
                  </a:lnTo>
                  <a:lnTo>
                    <a:pt x="12" y="13"/>
                  </a:lnTo>
                  <a:lnTo>
                    <a:pt x="0" y="0"/>
                  </a:lnTo>
                  <a:lnTo>
                    <a:pt x="2" y="5"/>
                  </a:lnTo>
                  <a:lnTo>
                    <a:pt x="5" y="11"/>
                  </a:lnTo>
                  <a:lnTo>
                    <a:pt x="8" y="15"/>
                  </a:lnTo>
                  <a:lnTo>
                    <a:pt x="11" y="20"/>
                  </a:lnTo>
                  <a:lnTo>
                    <a:pt x="15" y="25"/>
                  </a:lnTo>
                  <a:lnTo>
                    <a:pt x="18" y="30"/>
                  </a:lnTo>
                  <a:lnTo>
                    <a:pt x="22" y="35"/>
                  </a:lnTo>
                  <a:lnTo>
                    <a:pt x="26" y="39"/>
                  </a:lnTo>
                  <a:close/>
                </a:path>
              </a:pathLst>
            </a:custGeom>
            <a:solidFill>
              <a:srgbClr val="F1AB8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3" name="Freeform 211"/>
            <p:cNvSpPr>
              <a:spLocks/>
            </p:cNvSpPr>
            <p:nvPr/>
          </p:nvSpPr>
          <p:spPr bwMode="auto">
            <a:xfrm>
              <a:off x="1136" y="2679"/>
              <a:ext cx="42" cy="14"/>
            </a:xfrm>
            <a:custGeom>
              <a:avLst/>
              <a:gdLst>
                <a:gd name="T0" fmla="*/ 0 w 210"/>
                <a:gd name="T1" fmla="*/ 0 h 84"/>
                <a:gd name="T2" fmla="*/ 0 w 210"/>
                <a:gd name="T3" fmla="*/ 0 h 84"/>
                <a:gd name="T4" fmla="*/ 0 w 210"/>
                <a:gd name="T5" fmla="*/ 0 h 84"/>
                <a:gd name="T6" fmla="*/ 0 w 210"/>
                <a:gd name="T7" fmla="*/ 0 h 84"/>
                <a:gd name="T8" fmla="*/ 0 w 210"/>
                <a:gd name="T9" fmla="*/ 0 h 84"/>
                <a:gd name="T10" fmla="*/ 0 w 210"/>
                <a:gd name="T11" fmla="*/ 0 h 84"/>
                <a:gd name="T12" fmla="*/ 0 w 210"/>
                <a:gd name="T13" fmla="*/ 0 h 84"/>
                <a:gd name="T14" fmla="*/ 0 w 210"/>
                <a:gd name="T15" fmla="*/ 0 h 84"/>
                <a:gd name="T16" fmla="*/ 0 w 210"/>
                <a:gd name="T17" fmla="*/ 0 h 84"/>
                <a:gd name="T18" fmla="*/ 0 w 210"/>
                <a:gd name="T19" fmla="*/ 0 h 84"/>
                <a:gd name="T20" fmla="*/ 0 w 210"/>
                <a:gd name="T21" fmla="*/ 0 h 84"/>
                <a:gd name="T22" fmla="*/ 0 w 210"/>
                <a:gd name="T23" fmla="*/ 0 h 84"/>
                <a:gd name="T24" fmla="*/ 0 w 210"/>
                <a:gd name="T25" fmla="*/ 0 h 84"/>
                <a:gd name="T26" fmla="*/ 0 w 210"/>
                <a:gd name="T27" fmla="*/ 0 h 84"/>
                <a:gd name="T28" fmla="*/ 0 w 210"/>
                <a:gd name="T29" fmla="*/ 0 h 84"/>
                <a:gd name="T30" fmla="*/ 0 w 210"/>
                <a:gd name="T31" fmla="*/ 0 h 84"/>
                <a:gd name="T32" fmla="*/ 0 w 210"/>
                <a:gd name="T33" fmla="*/ 0 h 84"/>
                <a:gd name="T34" fmla="*/ 0 w 210"/>
                <a:gd name="T35" fmla="*/ 0 h 84"/>
                <a:gd name="T36" fmla="*/ 0 w 210"/>
                <a:gd name="T37" fmla="*/ 0 h 84"/>
                <a:gd name="T38" fmla="*/ 0 w 210"/>
                <a:gd name="T39" fmla="*/ 0 h 84"/>
                <a:gd name="T40" fmla="*/ 0 w 210"/>
                <a:gd name="T41" fmla="*/ 0 h 84"/>
                <a:gd name="T42" fmla="*/ 0 w 210"/>
                <a:gd name="T43" fmla="*/ 0 h 84"/>
                <a:gd name="T44" fmla="*/ 0 w 210"/>
                <a:gd name="T45" fmla="*/ 0 h 84"/>
                <a:gd name="T46" fmla="*/ 0 w 210"/>
                <a:gd name="T47" fmla="*/ 0 h 84"/>
                <a:gd name="T48" fmla="*/ 0 w 210"/>
                <a:gd name="T49" fmla="*/ 0 h 84"/>
                <a:gd name="T50" fmla="*/ 0 w 210"/>
                <a:gd name="T51" fmla="*/ 0 h 84"/>
                <a:gd name="T52" fmla="*/ 0 w 210"/>
                <a:gd name="T53" fmla="*/ 0 h 84"/>
                <a:gd name="T54" fmla="*/ 0 w 210"/>
                <a:gd name="T55" fmla="*/ 0 h 84"/>
                <a:gd name="T56" fmla="*/ 0 w 210"/>
                <a:gd name="T57" fmla="*/ 0 h 84"/>
                <a:gd name="T58" fmla="*/ 0 w 210"/>
                <a:gd name="T59" fmla="*/ 0 h 84"/>
                <a:gd name="T60" fmla="*/ 0 w 210"/>
                <a:gd name="T61" fmla="*/ 0 h 84"/>
                <a:gd name="T62" fmla="*/ 0 w 210"/>
                <a:gd name="T63" fmla="*/ 0 h 84"/>
                <a:gd name="T64" fmla="*/ 0 w 210"/>
                <a:gd name="T65" fmla="*/ 0 h 84"/>
                <a:gd name="T66" fmla="*/ 0 w 210"/>
                <a:gd name="T67" fmla="*/ 0 h 84"/>
                <a:gd name="T68" fmla="*/ 0 w 210"/>
                <a:gd name="T69" fmla="*/ 0 h 84"/>
                <a:gd name="T70" fmla="*/ 0 w 210"/>
                <a:gd name="T71" fmla="*/ 0 h 84"/>
                <a:gd name="T72" fmla="*/ 0 w 210"/>
                <a:gd name="T73" fmla="*/ 0 h 84"/>
                <a:gd name="T74" fmla="*/ 0 w 210"/>
                <a:gd name="T75" fmla="*/ 0 h 84"/>
                <a:gd name="T76" fmla="*/ 0 w 210"/>
                <a:gd name="T77" fmla="*/ 0 h 84"/>
                <a:gd name="T78" fmla="*/ 0 w 210"/>
                <a:gd name="T79" fmla="*/ 0 h 84"/>
                <a:gd name="T80" fmla="*/ 0 w 210"/>
                <a:gd name="T81" fmla="*/ 0 h 84"/>
                <a:gd name="T82" fmla="*/ 0 w 210"/>
                <a:gd name="T83" fmla="*/ 0 h 84"/>
                <a:gd name="T84" fmla="*/ 0 w 210"/>
                <a:gd name="T85" fmla="*/ 0 h 84"/>
                <a:gd name="T86" fmla="*/ 0 w 210"/>
                <a:gd name="T87" fmla="*/ 0 h 84"/>
                <a:gd name="T88" fmla="*/ 0 w 210"/>
                <a:gd name="T89" fmla="*/ 0 h 84"/>
                <a:gd name="T90" fmla="*/ 0 w 210"/>
                <a:gd name="T91" fmla="*/ 0 h 84"/>
                <a:gd name="T92" fmla="*/ 0 w 210"/>
                <a:gd name="T93" fmla="*/ 0 h 84"/>
                <a:gd name="T94" fmla="*/ 0 w 210"/>
                <a:gd name="T95" fmla="*/ 0 h 84"/>
                <a:gd name="T96" fmla="*/ 0 w 210"/>
                <a:gd name="T97" fmla="*/ 0 h 84"/>
                <a:gd name="T98" fmla="*/ 0 w 210"/>
                <a:gd name="T99" fmla="*/ 0 h 84"/>
                <a:gd name="T100" fmla="*/ 0 w 210"/>
                <a:gd name="T101" fmla="*/ 0 h 84"/>
                <a:gd name="T102" fmla="*/ 0 w 210"/>
                <a:gd name="T103" fmla="*/ 0 h 84"/>
                <a:gd name="T104" fmla="*/ 0 w 210"/>
                <a:gd name="T105" fmla="*/ 0 h 8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0"/>
                <a:gd name="T160" fmla="*/ 0 h 84"/>
                <a:gd name="T161" fmla="*/ 210 w 210"/>
                <a:gd name="T162" fmla="*/ 84 h 8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0" h="84">
                  <a:moveTo>
                    <a:pt x="17" y="36"/>
                  </a:moveTo>
                  <a:lnTo>
                    <a:pt x="28" y="47"/>
                  </a:lnTo>
                  <a:lnTo>
                    <a:pt x="41" y="56"/>
                  </a:lnTo>
                  <a:lnTo>
                    <a:pt x="53" y="65"/>
                  </a:lnTo>
                  <a:lnTo>
                    <a:pt x="67" y="71"/>
                  </a:lnTo>
                  <a:lnTo>
                    <a:pt x="81" y="77"/>
                  </a:lnTo>
                  <a:lnTo>
                    <a:pt x="96" y="80"/>
                  </a:lnTo>
                  <a:lnTo>
                    <a:pt x="112" y="83"/>
                  </a:lnTo>
                  <a:lnTo>
                    <a:pt x="127" y="84"/>
                  </a:lnTo>
                  <a:lnTo>
                    <a:pt x="134" y="84"/>
                  </a:lnTo>
                  <a:lnTo>
                    <a:pt x="142" y="83"/>
                  </a:lnTo>
                  <a:lnTo>
                    <a:pt x="149" y="83"/>
                  </a:lnTo>
                  <a:lnTo>
                    <a:pt x="156" y="81"/>
                  </a:lnTo>
                  <a:lnTo>
                    <a:pt x="163" y="79"/>
                  </a:lnTo>
                  <a:lnTo>
                    <a:pt x="170" y="78"/>
                  </a:lnTo>
                  <a:lnTo>
                    <a:pt x="176" y="75"/>
                  </a:lnTo>
                  <a:lnTo>
                    <a:pt x="183" y="73"/>
                  </a:lnTo>
                  <a:lnTo>
                    <a:pt x="187" y="69"/>
                  </a:lnTo>
                  <a:lnTo>
                    <a:pt x="190" y="67"/>
                  </a:lnTo>
                  <a:lnTo>
                    <a:pt x="194" y="63"/>
                  </a:lnTo>
                  <a:lnTo>
                    <a:pt x="197" y="61"/>
                  </a:lnTo>
                  <a:lnTo>
                    <a:pt x="200" y="57"/>
                  </a:lnTo>
                  <a:lnTo>
                    <a:pt x="204" y="54"/>
                  </a:lnTo>
                  <a:lnTo>
                    <a:pt x="207" y="50"/>
                  </a:lnTo>
                  <a:lnTo>
                    <a:pt x="210" y="45"/>
                  </a:lnTo>
                  <a:lnTo>
                    <a:pt x="201" y="51"/>
                  </a:lnTo>
                  <a:lnTo>
                    <a:pt x="191" y="57"/>
                  </a:lnTo>
                  <a:lnTo>
                    <a:pt x="181" y="62"/>
                  </a:lnTo>
                  <a:lnTo>
                    <a:pt x="171" y="66"/>
                  </a:lnTo>
                  <a:lnTo>
                    <a:pt x="160" y="69"/>
                  </a:lnTo>
                  <a:lnTo>
                    <a:pt x="149" y="71"/>
                  </a:lnTo>
                  <a:lnTo>
                    <a:pt x="138" y="73"/>
                  </a:lnTo>
                  <a:lnTo>
                    <a:pt x="127" y="73"/>
                  </a:lnTo>
                  <a:lnTo>
                    <a:pt x="118" y="73"/>
                  </a:lnTo>
                  <a:lnTo>
                    <a:pt x="108" y="72"/>
                  </a:lnTo>
                  <a:lnTo>
                    <a:pt x="99" y="71"/>
                  </a:lnTo>
                  <a:lnTo>
                    <a:pt x="89" y="68"/>
                  </a:lnTo>
                  <a:lnTo>
                    <a:pt x="80" y="65"/>
                  </a:lnTo>
                  <a:lnTo>
                    <a:pt x="71" y="62"/>
                  </a:lnTo>
                  <a:lnTo>
                    <a:pt x="63" y="57"/>
                  </a:lnTo>
                  <a:lnTo>
                    <a:pt x="55" y="54"/>
                  </a:lnTo>
                  <a:lnTo>
                    <a:pt x="39" y="43"/>
                  </a:lnTo>
                  <a:lnTo>
                    <a:pt x="25" y="30"/>
                  </a:lnTo>
                  <a:lnTo>
                    <a:pt x="12" y="17"/>
                  </a:lnTo>
                  <a:lnTo>
                    <a:pt x="0" y="0"/>
                  </a:lnTo>
                  <a:lnTo>
                    <a:pt x="1" y="5"/>
                  </a:lnTo>
                  <a:lnTo>
                    <a:pt x="3" y="9"/>
                  </a:lnTo>
                  <a:lnTo>
                    <a:pt x="5" y="14"/>
                  </a:lnTo>
                  <a:lnTo>
                    <a:pt x="7" y="19"/>
                  </a:lnTo>
                  <a:lnTo>
                    <a:pt x="9" y="24"/>
                  </a:lnTo>
                  <a:lnTo>
                    <a:pt x="12" y="27"/>
                  </a:lnTo>
                  <a:lnTo>
                    <a:pt x="14" y="32"/>
                  </a:lnTo>
                  <a:lnTo>
                    <a:pt x="17" y="36"/>
                  </a:lnTo>
                  <a:close/>
                </a:path>
              </a:pathLst>
            </a:custGeom>
            <a:solidFill>
              <a:srgbClr val="F1AD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4" name="Freeform 212"/>
            <p:cNvSpPr>
              <a:spLocks/>
            </p:cNvSpPr>
            <p:nvPr/>
          </p:nvSpPr>
          <p:spPr bwMode="auto">
            <a:xfrm>
              <a:off x="1135" y="2677"/>
              <a:ext cx="45" cy="15"/>
            </a:xfrm>
            <a:custGeom>
              <a:avLst/>
              <a:gdLst>
                <a:gd name="T0" fmla="*/ 0 w 224"/>
                <a:gd name="T1" fmla="*/ 0 h 95"/>
                <a:gd name="T2" fmla="*/ 0 w 224"/>
                <a:gd name="T3" fmla="*/ 0 h 95"/>
                <a:gd name="T4" fmla="*/ 0 w 224"/>
                <a:gd name="T5" fmla="*/ 0 h 95"/>
                <a:gd name="T6" fmla="*/ 0 w 224"/>
                <a:gd name="T7" fmla="*/ 0 h 95"/>
                <a:gd name="T8" fmla="*/ 0 w 224"/>
                <a:gd name="T9" fmla="*/ 0 h 95"/>
                <a:gd name="T10" fmla="*/ 0 w 224"/>
                <a:gd name="T11" fmla="*/ 0 h 95"/>
                <a:gd name="T12" fmla="*/ 0 w 224"/>
                <a:gd name="T13" fmla="*/ 0 h 95"/>
                <a:gd name="T14" fmla="*/ 0 w 224"/>
                <a:gd name="T15" fmla="*/ 0 h 95"/>
                <a:gd name="T16" fmla="*/ 0 w 224"/>
                <a:gd name="T17" fmla="*/ 0 h 95"/>
                <a:gd name="T18" fmla="*/ 0 w 224"/>
                <a:gd name="T19" fmla="*/ 0 h 95"/>
                <a:gd name="T20" fmla="*/ 0 w 224"/>
                <a:gd name="T21" fmla="*/ 0 h 95"/>
                <a:gd name="T22" fmla="*/ 0 w 224"/>
                <a:gd name="T23" fmla="*/ 0 h 95"/>
                <a:gd name="T24" fmla="*/ 0 w 224"/>
                <a:gd name="T25" fmla="*/ 0 h 95"/>
                <a:gd name="T26" fmla="*/ 0 w 224"/>
                <a:gd name="T27" fmla="*/ 0 h 95"/>
                <a:gd name="T28" fmla="*/ 0 w 224"/>
                <a:gd name="T29" fmla="*/ 0 h 95"/>
                <a:gd name="T30" fmla="*/ 0 w 224"/>
                <a:gd name="T31" fmla="*/ 0 h 95"/>
                <a:gd name="T32" fmla="*/ 0 w 224"/>
                <a:gd name="T33" fmla="*/ 0 h 95"/>
                <a:gd name="T34" fmla="*/ 0 w 224"/>
                <a:gd name="T35" fmla="*/ 0 h 95"/>
                <a:gd name="T36" fmla="*/ 0 w 224"/>
                <a:gd name="T37" fmla="*/ 0 h 95"/>
                <a:gd name="T38" fmla="*/ 0 w 224"/>
                <a:gd name="T39" fmla="*/ 0 h 95"/>
                <a:gd name="T40" fmla="*/ 0 w 224"/>
                <a:gd name="T41" fmla="*/ 0 h 95"/>
                <a:gd name="T42" fmla="*/ 0 w 224"/>
                <a:gd name="T43" fmla="*/ 0 h 95"/>
                <a:gd name="T44" fmla="*/ 0 w 224"/>
                <a:gd name="T45" fmla="*/ 0 h 95"/>
                <a:gd name="T46" fmla="*/ 0 w 224"/>
                <a:gd name="T47" fmla="*/ 0 h 95"/>
                <a:gd name="T48" fmla="*/ 0 w 224"/>
                <a:gd name="T49" fmla="*/ 0 h 95"/>
                <a:gd name="T50" fmla="*/ 0 w 224"/>
                <a:gd name="T51" fmla="*/ 0 h 95"/>
                <a:gd name="T52" fmla="*/ 0 w 224"/>
                <a:gd name="T53" fmla="*/ 0 h 95"/>
                <a:gd name="T54" fmla="*/ 0 w 224"/>
                <a:gd name="T55" fmla="*/ 0 h 95"/>
                <a:gd name="T56" fmla="*/ 0 w 224"/>
                <a:gd name="T57" fmla="*/ 0 h 95"/>
                <a:gd name="T58" fmla="*/ 0 w 224"/>
                <a:gd name="T59" fmla="*/ 0 h 95"/>
                <a:gd name="T60" fmla="*/ 0 w 224"/>
                <a:gd name="T61" fmla="*/ 0 h 95"/>
                <a:gd name="T62" fmla="*/ 0 w 224"/>
                <a:gd name="T63" fmla="*/ 0 h 95"/>
                <a:gd name="T64" fmla="*/ 0 w 224"/>
                <a:gd name="T65" fmla="*/ 0 h 95"/>
                <a:gd name="T66" fmla="*/ 0 w 224"/>
                <a:gd name="T67" fmla="*/ 0 h 95"/>
                <a:gd name="T68" fmla="*/ 0 w 224"/>
                <a:gd name="T69" fmla="*/ 0 h 95"/>
                <a:gd name="T70" fmla="*/ 0 w 224"/>
                <a:gd name="T71" fmla="*/ 0 h 95"/>
                <a:gd name="T72" fmla="*/ 0 w 224"/>
                <a:gd name="T73" fmla="*/ 0 h 95"/>
                <a:gd name="T74" fmla="*/ 0 w 224"/>
                <a:gd name="T75" fmla="*/ 0 h 95"/>
                <a:gd name="T76" fmla="*/ 0 w 224"/>
                <a:gd name="T77" fmla="*/ 0 h 95"/>
                <a:gd name="T78" fmla="*/ 0 w 224"/>
                <a:gd name="T79" fmla="*/ 0 h 95"/>
                <a:gd name="T80" fmla="*/ 0 w 224"/>
                <a:gd name="T81" fmla="*/ 0 h 95"/>
                <a:gd name="T82" fmla="*/ 0 w 224"/>
                <a:gd name="T83" fmla="*/ 0 h 95"/>
                <a:gd name="T84" fmla="*/ 0 w 224"/>
                <a:gd name="T85" fmla="*/ 0 h 95"/>
                <a:gd name="T86" fmla="*/ 0 w 224"/>
                <a:gd name="T87" fmla="*/ 0 h 95"/>
                <a:gd name="T88" fmla="*/ 0 w 224"/>
                <a:gd name="T89" fmla="*/ 0 h 95"/>
                <a:gd name="T90" fmla="*/ 0 w 224"/>
                <a:gd name="T91" fmla="*/ 0 h 95"/>
                <a:gd name="T92" fmla="*/ 0 w 224"/>
                <a:gd name="T93" fmla="*/ 0 h 95"/>
                <a:gd name="T94" fmla="*/ 0 w 224"/>
                <a:gd name="T95" fmla="*/ 0 h 95"/>
                <a:gd name="T96" fmla="*/ 0 w 224"/>
                <a:gd name="T97" fmla="*/ 0 h 95"/>
                <a:gd name="T98" fmla="*/ 0 w 224"/>
                <a:gd name="T99" fmla="*/ 0 h 95"/>
                <a:gd name="T100" fmla="*/ 0 w 224"/>
                <a:gd name="T101" fmla="*/ 0 h 95"/>
                <a:gd name="T102" fmla="*/ 0 w 224"/>
                <a:gd name="T103" fmla="*/ 0 h 95"/>
                <a:gd name="T104" fmla="*/ 0 w 224"/>
                <a:gd name="T105" fmla="*/ 0 h 95"/>
                <a:gd name="T106" fmla="*/ 0 w 224"/>
                <a:gd name="T107" fmla="*/ 0 h 95"/>
                <a:gd name="T108" fmla="*/ 0 w 224"/>
                <a:gd name="T109" fmla="*/ 0 h 95"/>
                <a:gd name="T110" fmla="*/ 0 w 224"/>
                <a:gd name="T111" fmla="*/ 0 h 95"/>
                <a:gd name="T112" fmla="*/ 0 w 224"/>
                <a:gd name="T113" fmla="*/ 0 h 9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4"/>
                <a:gd name="T172" fmla="*/ 0 h 95"/>
                <a:gd name="T173" fmla="*/ 224 w 224"/>
                <a:gd name="T174" fmla="*/ 95 h 9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4" h="95">
                  <a:moveTo>
                    <a:pt x="12" y="35"/>
                  </a:moveTo>
                  <a:lnTo>
                    <a:pt x="24" y="48"/>
                  </a:lnTo>
                  <a:lnTo>
                    <a:pt x="37" y="60"/>
                  </a:lnTo>
                  <a:lnTo>
                    <a:pt x="50" y="71"/>
                  </a:lnTo>
                  <a:lnTo>
                    <a:pt x="65" y="79"/>
                  </a:lnTo>
                  <a:lnTo>
                    <a:pt x="81" y="86"/>
                  </a:lnTo>
                  <a:lnTo>
                    <a:pt x="97" y="91"/>
                  </a:lnTo>
                  <a:lnTo>
                    <a:pt x="115" y="95"/>
                  </a:lnTo>
                  <a:lnTo>
                    <a:pt x="132" y="95"/>
                  </a:lnTo>
                  <a:lnTo>
                    <a:pt x="142" y="95"/>
                  </a:lnTo>
                  <a:lnTo>
                    <a:pt x="151" y="94"/>
                  </a:lnTo>
                  <a:lnTo>
                    <a:pt x="160" y="92"/>
                  </a:lnTo>
                  <a:lnTo>
                    <a:pt x="169" y="90"/>
                  </a:lnTo>
                  <a:lnTo>
                    <a:pt x="178" y="88"/>
                  </a:lnTo>
                  <a:lnTo>
                    <a:pt x="187" y="84"/>
                  </a:lnTo>
                  <a:lnTo>
                    <a:pt x="195" y="80"/>
                  </a:lnTo>
                  <a:lnTo>
                    <a:pt x="203" y="77"/>
                  </a:lnTo>
                  <a:lnTo>
                    <a:pt x="206" y="73"/>
                  </a:lnTo>
                  <a:lnTo>
                    <a:pt x="209" y="70"/>
                  </a:lnTo>
                  <a:lnTo>
                    <a:pt x="212" y="67"/>
                  </a:lnTo>
                  <a:lnTo>
                    <a:pt x="214" y="64"/>
                  </a:lnTo>
                  <a:lnTo>
                    <a:pt x="217" y="60"/>
                  </a:lnTo>
                  <a:lnTo>
                    <a:pt x="219" y="56"/>
                  </a:lnTo>
                  <a:lnTo>
                    <a:pt x="222" y="53"/>
                  </a:lnTo>
                  <a:lnTo>
                    <a:pt x="224" y="49"/>
                  </a:lnTo>
                  <a:lnTo>
                    <a:pt x="214" y="56"/>
                  </a:lnTo>
                  <a:lnTo>
                    <a:pt x="204" y="64"/>
                  </a:lnTo>
                  <a:lnTo>
                    <a:pt x="193" y="70"/>
                  </a:lnTo>
                  <a:lnTo>
                    <a:pt x="181" y="76"/>
                  </a:lnTo>
                  <a:lnTo>
                    <a:pt x="170" y="79"/>
                  </a:lnTo>
                  <a:lnTo>
                    <a:pt x="157" y="82"/>
                  </a:lnTo>
                  <a:lnTo>
                    <a:pt x="145" y="84"/>
                  </a:lnTo>
                  <a:lnTo>
                    <a:pt x="132" y="84"/>
                  </a:lnTo>
                  <a:lnTo>
                    <a:pt x="122" y="84"/>
                  </a:lnTo>
                  <a:lnTo>
                    <a:pt x="112" y="83"/>
                  </a:lnTo>
                  <a:lnTo>
                    <a:pt x="101" y="82"/>
                  </a:lnTo>
                  <a:lnTo>
                    <a:pt x="92" y="78"/>
                  </a:lnTo>
                  <a:lnTo>
                    <a:pt x="82" y="76"/>
                  </a:lnTo>
                  <a:lnTo>
                    <a:pt x="73" y="71"/>
                  </a:lnTo>
                  <a:lnTo>
                    <a:pt x="64" y="67"/>
                  </a:lnTo>
                  <a:lnTo>
                    <a:pt x="56" y="61"/>
                  </a:lnTo>
                  <a:lnTo>
                    <a:pt x="47" y="55"/>
                  </a:lnTo>
                  <a:lnTo>
                    <a:pt x="40" y="49"/>
                  </a:lnTo>
                  <a:lnTo>
                    <a:pt x="32" y="42"/>
                  </a:lnTo>
                  <a:lnTo>
                    <a:pt x="25" y="35"/>
                  </a:lnTo>
                  <a:lnTo>
                    <a:pt x="18" y="28"/>
                  </a:lnTo>
                  <a:lnTo>
                    <a:pt x="12" y="19"/>
                  </a:lnTo>
                  <a:lnTo>
                    <a:pt x="6" y="10"/>
                  </a:lnTo>
                  <a:lnTo>
                    <a:pt x="0" y="0"/>
                  </a:lnTo>
                  <a:lnTo>
                    <a:pt x="1" y="5"/>
                  </a:lnTo>
                  <a:lnTo>
                    <a:pt x="2" y="10"/>
                  </a:lnTo>
                  <a:lnTo>
                    <a:pt x="4" y="13"/>
                  </a:lnTo>
                  <a:lnTo>
                    <a:pt x="5" y="18"/>
                  </a:lnTo>
                  <a:lnTo>
                    <a:pt x="7" y="23"/>
                  </a:lnTo>
                  <a:lnTo>
                    <a:pt x="8" y="26"/>
                  </a:lnTo>
                  <a:lnTo>
                    <a:pt x="10" y="30"/>
                  </a:lnTo>
                  <a:lnTo>
                    <a:pt x="12" y="35"/>
                  </a:lnTo>
                  <a:close/>
                </a:path>
              </a:pathLst>
            </a:custGeom>
            <a:solidFill>
              <a:srgbClr val="F2AF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5" name="Freeform 213"/>
            <p:cNvSpPr>
              <a:spLocks/>
            </p:cNvSpPr>
            <p:nvPr/>
          </p:nvSpPr>
          <p:spPr bwMode="auto">
            <a:xfrm>
              <a:off x="1135" y="2674"/>
              <a:ext cx="47" cy="18"/>
            </a:xfrm>
            <a:custGeom>
              <a:avLst/>
              <a:gdLst>
                <a:gd name="T0" fmla="*/ 0 w 235"/>
                <a:gd name="T1" fmla="*/ 0 h 106"/>
                <a:gd name="T2" fmla="*/ 0 w 235"/>
                <a:gd name="T3" fmla="*/ 0 h 106"/>
                <a:gd name="T4" fmla="*/ 0 w 235"/>
                <a:gd name="T5" fmla="*/ 0 h 106"/>
                <a:gd name="T6" fmla="*/ 0 w 235"/>
                <a:gd name="T7" fmla="*/ 0 h 106"/>
                <a:gd name="T8" fmla="*/ 0 w 235"/>
                <a:gd name="T9" fmla="*/ 0 h 106"/>
                <a:gd name="T10" fmla="*/ 0 w 235"/>
                <a:gd name="T11" fmla="*/ 0 h 106"/>
                <a:gd name="T12" fmla="*/ 0 w 235"/>
                <a:gd name="T13" fmla="*/ 0 h 106"/>
                <a:gd name="T14" fmla="*/ 0 w 235"/>
                <a:gd name="T15" fmla="*/ 0 h 106"/>
                <a:gd name="T16" fmla="*/ 0 w 235"/>
                <a:gd name="T17" fmla="*/ 0 h 106"/>
                <a:gd name="T18" fmla="*/ 0 w 235"/>
                <a:gd name="T19" fmla="*/ 0 h 106"/>
                <a:gd name="T20" fmla="*/ 0 w 235"/>
                <a:gd name="T21" fmla="*/ 0 h 106"/>
                <a:gd name="T22" fmla="*/ 0 w 235"/>
                <a:gd name="T23" fmla="*/ 0 h 106"/>
                <a:gd name="T24" fmla="*/ 0 w 235"/>
                <a:gd name="T25" fmla="*/ 0 h 106"/>
                <a:gd name="T26" fmla="*/ 0 w 235"/>
                <a:gd name="T27" fmla="*/ 0 h 106"/>
                <a:gd name="T28" fmla="*/ 0 w 235"/>
                <a:gd name="T29" fmla="*/ 0 h 106"/>
                <a:gd name="T30" fmla="*/ 0 w 235"/>
                <a:gd name="T31" fmla="*/ 0 h 106"/>
                <a:gd name="T32" fmla="*/ 0 w 235"/>
                <a:gd name="T33" fmla="*/ 0 h 106"/>
                <a:gd name="T34" fmla="*/ 0 w 235"/>
                <a:gd name="T35" fmla="*/ 0 h 106"/>
                <a:gd name="T36" fmla="*/ 0 w 235"/>
                <a:gd name="T37" fmla="*/ 0 h 106"/>
                <a:gd name="T38" fmla="*/ 0 w 235"/>
                <a:gd name="T39" fmla="*/ 0 h 106"/>
                <a:gd name="T40" fmla="*/ 0 w 235"/>
                <a:gd name="T41" fmla="*/ 0 h 106"/>
                <a:gd name="T42" fmla="*/ 0 w 235"/>
                <a:gd name="T43" fmla="*/ 0 h 106"/>
                <a:gd name="T44" fmla="*/ 0 w 235"/>
                <a:gd name="T45" fmla="*/ 0 h 106"/>
                <a:gd name="T46" fmla="*/ 0 w 235"/>
                <a:gd name="T47" fmla="*/ 0 h 106"/>
                <a:gd name="T48" fmla="*/ 0 w 235"/>
                <a:gd name="T49" fmla="*/ 0 h 106"/>
                <a:gd name="T50" fmla="*/ 0 w 235"/>
                <a:gd name="T51" fmla="*/ 0 h 106"/>
                <a:gd name="T52" fmla="*/ 0 w 235"/>
                <a:gd name="T53" fmla="*/ 0 h 106"/>
                <a:gd name="T54" fmla="*/ 0 w 235"/>
                <a:gd name="T55" fmla="*/ 0 h 106"/>
                <a:gd name="T56" fmla="*/ 0 w 235"/>
                <a:gd name="T57" fmla="*/ 0 h 106"/>
                <a:gd name="T58" fmla="*/ 0 w 235"/>
                <a:gd name="T59" fmla="*/ 0 h 106"/>
                <a:gd name="T60" fmla="*/ 0 w 235"/>
                <a:gd name="T61" fmla="*/ 0 h 106"/>
                <a:gd name="T62" fmla="*/ 0 w 235"/>
                <a:gd name="T63" fmla="*/ 0 h 106"/>
                <a:gd name="T64" fmla="*/ 0 w 235"/>
                <a:gd name="T65" fmla="*/ 0 h 106"/>
                <a:gd name="T66" fmla="*/ 0 w 235"/>
                <a:gd name="T67" fmla="*/ 0 h 10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5"/>
                <a:gd name="T103" fmla="*/ 0 h 106"/>
                <a:gd name="T104" fmla="*/ 235 w 235"/>
                <a:gd name="T105" fmla="*/ 106 h 10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5" h="106">
                  <a:moveTo>
                    <a:pt x="8" y="33"/>
                  </a:moveTo>
                  <a:lnTo>
                    <a:pt x="20" y="50"/>
                  </a:lnTo>
                  <a:lnTo>
                    <a:pt x="33" y="63"/>
                  </a:lnTo>
                  <a:lnTo>
                    <a:pt x="47" y="76"/>
                  </a:lnTo>
                  <a:lnTo>
                    <a:pt x="63" y="87"/>
                  </a:lnTo>
                  <a:lnTo>
                    <a:pt x="71" y="90"/>
                  </a:lnTo>
                  <a:lnTo>
                    <a:pt x="79" y="95"/>
                  </a:lnTo>
                  <a:lnTo>
                    <a:pt x="88" y="98"/>
                  </a:lnTo>
                  <a:lnTo>
                    <a:pt x="97" y="101"/>
                  </a:lnTo>
                  <a:lnTo>
                    <a:pt x="107" y="104"/>
                  </a:lnTo>
                  <a:lnTo>
                    <a:pt x="116" y="105"/>
                  </a:lnTo>
                  <a:lnTo>
                    <a:pt x="126" y="106"/>
                  </a:lnTo>
                  <a:lnTo>
                    <a:pt x="135" y="106"/>
                  </a:lnTo>
                  <a:lnTo>
                    <a:pt x="146" y="106"/>
                  </a:lnTo>
                  <a:lnTo>
                    <a:pt x="157" y="104"/>
                  </a:lnTo>
                  <a:lnTo>
                    <a:pt x="168" y="102"/>
                  </a:lnTo>
                  <a:lnTo>
                    <a:pt x="179" y="99"/>
                  </a:lnTo>
                  <a:lnTo>
                    <a:pt x="189" y="95"/>
                  </a:lnTo>
                  <a:lnTo>
                    <a:pt x="199" y="90"/>
                  </a:lnTo>
                  <a:lnTo>
                    <a:pt x="209" y="84"/>
                  </a:lnTo>
                  <a:lnTo>
                    <a:pt x="218" y="78"/>
                  </a:lnTo>
                  <a:lnTo>
                    <a:pt x="220" y="76"/>
                  </a:lnTo>
                  <a:lnTo>
                    <a:pt x="222" y="72"/>
                  </a:lnTo>
                  <a:lnTo>
                    <a:pt x="224" y="70"/>
                  </a:lnTo>
                  <a:lnTo>
                    <a:pt x="226" y="66"/>
                  </a:lnTo>
                  <a:lnTo>
                    <a:pt x="228" y="63"/>
                  </a:lnTo>
                  <a:lnTo>
                    <a:pt x="231" y="59"/>
                  </a:lnTo>
                  <a:lnTo>
                    <a:pt x="233" y="57"/>
                  </a:lnTo>
                  <a:lnTo>
                    <a:pt x="235" y="53"/>
                  </a:lnTo>
                  <a:lnTo>
                    <a:pt x="235" y="52"/>
                  </a:lnTo>
                  <a:lnTo>
                    <a:pt x="235" y="51"/>
                  </a:lnTo>
                  <a:lnTo>
                    <a:pt x="224" y="62"/>
                  </a:lnTo>
                  <a:lnTo>
                    <a:pt x="213" y="70"/>
                  </a:lnTo>
                  <a:lnTo>
                    <a:pt x="201" y="77"/>
                  </a:lnTo>
                  <a:lnTo>
                    <a:pt x="189" y="83"/>
                  </a:lnTo>
                  <a:lnTo>
                    <a:pt x="176" y="88"/>
                  </a:lnTo>
                  <a:lnTo>
                    <a:pt x="163" y="92"/>
                  </a:lnTo>
                  <a:lnTo>
                    <a:pt x="149" y="94"/>
                  </a:lnTo>
                  <a:lnTo>
                    <a:pt x="135" y="95"/>
                  </a:lnTo>
                  <a:lnTo>
                    <a:pt x="124" y="95"/>
                  </a:lnTo>
                  <a:lnTo>
                    <a:pt x="114" y="94"/>
                  </a:lnTo>
                  <a:lnTo>
                    <a:pt x="103" y="92"/>
                  </a:lnTo>
                  <a:lnTo>
                    <a:pt x="93" y="88"/>
                  </a:lnTo>
                  <a:lnTo>
                    <a:pt x="83" y="84"/>
                  </a:lnTo>
                  <a:lnTo>
                    <a:pt x="73" y="80"/>
                  </a:lnTo>
                  <a:lnTo>
                    <a:pt x="64" y="75"/>
                  </a:lnTo>
                  <a:lnTo>
                    <a:pt x="55" y="69"/>
                  </a:lnTo>
                  <a:lnTo>
                    <a:pt x="47" y="63"/>
                  </a:lnTo>
                  <a:lnTo>
                    <a:pt x="39" y="56"/>
                  </a:lnTo>
                  <a:lnTo>
                    <a:pt x="31" y="47"/>
                  </a:lnTo>
                  <a:lnTo>
                    <a:pt x="24" y="39"/>
                  </a:lnTo>
                  <a:lnTo>
                    <a:pt x="17" y="30"/>
                  </a:lnTo>
                  <a:lnTo>
                    <a:pt x="11" y="21"/>
                  </a:lnTo>
                  <a:lnTo>
                    <a:pt x="6" y="11"/>
                  </a:lnTo>
                  <a:lnTo>
                    <a:pt x="0" y="0"/>
                  </a:lnTo>
                  <a:lnTo>
                    <a:pt x="1" y="5"/>
                  </a:lnTo>
                  <a:lnTo>
                    <a:pt x="2" y="9"/>
                  </a:lnTo>
                  <a:lnTo>
                    <a:pt x="2" y="14"/>
                  </a:lnTo>
                  <a:lnTo>
                    <a:pt x="3" y="17"/>
                  </a:lnTo>
                  <a:lnTo>
                    <a:pt x="4" y="21"/>
                  </a:lnTo>
                  <a:lnTo>
                    <a:pt x="5" y="26"/>
                  </a:lnTo>
                  <a:lnTo>
                    <a:pt x="7" y="29"/>
                  </a:lnTo>
                  <a:lnTo>
                    <a:pt x="8" y="33"/>
                  </a:lnTo>
                  <a:close/>
                </a:path>
              </a:pathLst>
            </a:custGeom>
            <a:solidFill>
              <a:srgbClr val="F2B1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6" name="Freeform 214"/>
            <p:cNvSpPr>
              <a:spLocks/>
            </p:cNvSpPr>
            <p:nvPr/>
          </p:nvSpPr>
          <p:spPr bwMode="auto">
            <a:xfrm>
              <a:off x="1134" y="2672"/>
              <a:ext cx="49" cy="19"/>
            </a:xfrm>
            <a:custGeom>
              <a:avLst/>
              <a:gdLst>
                <a:gd name="T0" fmla="*/ 0 w 242"/>
                <a:gd name="T1" fmla="*/ 0 h 114"/>
                <a:gd name="T2" fmla="*/ 0 w 242"/>
                <a:gd name="T3" fmla="*/ 0 h 114"/>
                <a:gd name="T4" fmla="*/ 0 w 242"/>
                <a:gd name="T5" fmla="*/ 0 h 114"/>
                <a:gd name="T6" fmla="*/ 0 w 242"/>
                <a:gd name="T7" fmla="*/ 0 h 114"/>
                <a:gd name="T8" fmla="*/ 0 w 242"/>
                <a:gd name="T9" fmla="*/ 0 h 114"/>
                <a:gd name="T10" fmla="*/ 0 w 242"/>
                <a:gd name="T11" fmla="*/ 0 h 114"/>
                <a:gd name="T12" fmla="*/ 0 w 242"/>
                <a:gd name="T13" fmla="*/ 0 h 114"/>
                <a:gd name="T14" fmla="*/ 0 w 242"/>
                <a:gd name="T15" fmla="*/ 0 h 114"/>
                <a:gd name="T16" fmla="*/ 0 w 242"/>
                <a:gd name="T17" fmla="*/ 0 h 114"/>
                <a:gd name="T18" fmla="*/ 0 w 242"/>
                <a:gd name="T19" fmla="*/ 0 h 114"/>
                <a:gd name="T20" fmla="*/ 0 w 242"/>
                <a:gd name="T21" fmla="*/ 0 h 114"/>
                <a:gd name="T22" fmla="*/ 0 w 242"/>
                <a:gd name="T23" fmla="*/ 0 h 114"/>
                <a:gd name="T24" fmla="*/ 0 w 242"/>
                <a:gd name="T25" fmla="*/ 0 h 114"/>
                <a:gd name="T26" fmla="*/ 0 w 242"/>
                <a:gd name="T27" fmla="*/ 0 h 114"/>
                <a:gd name="T28" fmla="*/ 0 w 242"/>
                <a:gd name="T29" fmla="*/ 0 h 114"/>
                <a:gd name="T30" fmla="*/ 0 w 242"/>
                <a:gd name="T31" fmla="*/ 0 h 114"/>
                <a:gd name="T32" fmla="*/ 0 w 242"/>
                <a:gd name="T33" fmla="*/ 0 h 114"/>
                <a:gd name="T34" fmla="*/ 0 w 242"/>
                <a:gd name="T35" fmla="*/ 0 h 114"/>
                <a:gd name="T36" fmla="*/ 0 w 242"/>
                <a:gd name="T37" fmla="*/ 0 h 114"/>
                <a:gd name="T38" fmla="*/ 0 w 242"/>
                <a:gd name="T39" fmla="*/ 0 h 114"/>
                <a:gd name="T40" fmla="*/ 0 w 242"/>
                <a:gd name="T41" fmla="*/ 0 h 114"/>
                <a:gd name="T42" fmla="*/ 0 w 242"/>
                <a:gd name="T43" fmla="*/ 0 h 114"/>
                <a:gd name="T44" fmla="*/ 0 w 242"/>
                <a:gd name="T45" fmla="*/ 0 h 114"/>
                <a:gd name="T46" fmla="*/ 0 w 242"/>
                <a:gd name="T47" fmla="*/ 0 h 114"/>
                <a:gd name="T48" fmla="*/ 0 w 242"/>
                <a:gd name="T49" fmla="*/ 0 h 114"/>
                <a:gd name="T50" fmla="*/ 0 w 242"/>
                <a:gd name="T51" fmla="*/ 0 h 114"/>
                <a:gd name="T52" fmla="*/ 0 w 242"/>
                <a:gd name="T53" fmla="*/ 0 h 114"/>
                <a:gd name="T54" fmla="*/ 0 w 242"/>
                <a:gd name="T55" fmla="*/ 0 h 114"/>
                <a:gd name="T56" fmla="*/ 0 w 242"/>
                <a:gd name="T57" fmla="*/ 0 h 114"/>
                <a:gd name="T58" fmla="*/ 0 w 242"/>
                <a:gd name="T59" fmla="*/ 0 h 114"/>
                <a:gd name="T60" fmla="*/ 0 w 242"/>
                <a:gd name="T61" fmla="*/ 0 h 114"/>
                <a:gd name="T62" fmla="*/ 0 w 242"/>
                <a:gd name="T63" fmla="*/ 0 h 114"/>
                <a:gd name="T64" fmla="*/ 0 w 242"/>
                <a:gd name="T65" fmla="*/ 0 h 114"/>
                <a:gd name="T66" fmla="*/ 0 w 242"/>
                <a:gd name="T67" fmla="*/ 0 h 114"/>
                <a:gd name="T68" fmla="*/ 0 w 242"/>
                <a:gd name="T69" fmla="*/ 0 h 114"/>
                <a:gd name="T70" fmla="*/ 0 w 242"/>
                <a:gd name="T71" fmla="*/ 0 h 1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114"/>
                <a:gd name="T110" fmla="*/ 242 w 242"/>
                <a:gd name="T111" fmla="*/ 114 h 11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114">
                  <a:moveTo>
                    <a:pt x="4" y="30"/>
                  </a:moveTo>
                  <a:lnTo>
                    <a:pt x="10" y="40"/>
                  </a:lnTo>
                  <a:lnTo>
                    <a:pt x="16" y="49"/>
                  </a:lnTo>
                  <a:lnTo>
                    <a:pt x="22" y="58"/>
                  </a:lnTo>
                  <a:lnTo>
                    <a:pt x="29" y="65"/>
                  </a:lnTo>
                  <a:lnTo>
                    <a:pt x="36" y="72"/>
                  </a:lnTo>
                  <a:lnTo>
                    <a:pt x="44" y="79"/>
                  </a:lnTo>
                  <a:lnTo>
                    <a:pt x="51" y="85"/>
                  </a:lnTo>
                  <a:lnTo>
                    <a:pt x="60" y="91"/>
                  </a:lnTo>
                  <a:lnTo>
                    <a:pt x="68" y="97"/>
                  </a:lnTo>
                  <a:lnTo>
                    <a:pt x="77" y="101"/>
                  </a:lnTo>
                  <a:lnTo>
                    <a:pt x="86" y="106"/>
                  </a:lnTo>
                  <a:lnTo>
                    <a:pt x="96" y="108"/>
                  </a:lnTo>
                  <a:lnTo>
                    <a:pt x="105" y="112"/>
                  </a:lnTo>
                  <a:lnTo>
                    <a:pt x="116" y="113"/>
                  </a:lnTo>
                  <a:lnTo>
                    <a:pt x="126" y="114"/>
                  </a:lnTo>
                  <a:lnTo>
                    <a:pt x="136" y="114"/>
                  </a:lnTo>
                  <a:lnTo>
                    <a:pt x="149" y="114"/>
                  </a:lnTo>
                  <a:lnTo>
                    <a:pt x="161" y="112"/>
                  </a:lnTo>
                  <a:lnTo>
                    <a:pt x="174" y="109"/>
                  </a:lnTo>
                  <a:lnTo>
                    <a:pt x="185" y="106"/>
                  </a:lnTo>
                  <a:lnTo>
                    <a:pt x="197" y="100"/>
                  </a:lnTo>
                  <a:lnTo>
                    <a:pt x="208" y="94"/>
                  </a:lnTo>
                  <a:lnTo>
                    <a:pt x="218" y="86"/>
                  </a:lnTo>
                  <a:lnTo>
                    <a:pt x="228" y="79"/>
                  </a:lnTo>
                  <a:lnTo>
                    <a:pt x="229" y="78"/>
                  </a:lnTo>
                  <a:lnTo>
                    <a:pt x="230" y="76"/>
                  </a:lnTo>
                  <a:lnTo>
                    <a:pt x="232" y="74"/>
                  </a:lnTo>
                  <a:lnTo>
                    <a:pt x="232" y="73"/>
                  </a:lnTo>
                  <a:lnTo>
                    <a:pt x="233" y="72"/>
                  </a:lnTo>
                  <a:lnTo>
                    <a:pt x="234" y="70"/>
                  </a:lnTo>
                  <a:lnTo>
                    <a:pt x="235" y="68"/>
                  </a:lnTo>
                  <a:lnTo>
                    <a:pt x="236" y="67"/>
                  </a:lnTo>
                  <a:lnTo>
                    <a:pt x="237" y="65"/>
                  </a:lnTo>
                  <a:lnTo>
                    <a:pt x="237" y="64"/>
                  </a:lnTo>
                  <a:lnTo>
                    <a:pt x="238" y="61"/>
                  </a:lnTo>
                  <a:lnTo>
                    <a:pt x="239" y="59"/>
                  </a:lnTo>
                  <a:lnTo>
                    <a:pt x="240" y="58"/>
                  </a:lnTo>
                  <a:lnTo>
                    <a:pt x="241" y="55"/>
                  </a:lnTo>
                  <a:lnTo>
                    <a:pt x="241" y="54"/>
                  </a:lnTo>
                  <a:lnTo>
                    <a:pt x="242" y="52"/>
                  </a:lnTo>
                  <a:lnTo>
                    <a:pt x="230" y="64"/>
                  </a:lnTo>
                  <a:lnTo>
                    <a:pt x="219" y="73"/>
                  </a:lnTo>
                  <a:lnTo>
                    <a:pt x="207" y="83"/>
                  </a:lnTo>
                  <a:lnTo>
                    <a:pt x="194" y="90"/>
                  </a:lnTo>
                  <a:lnTo>
                    <a:pt x="180" y="96"/>
                  </a:lnTo>
                  <a:lnTo>
                    <a:pt x="166" y="100"/>
                  </a:lnTo>
                  <a:lnTo>
                    <a:pt x="151" y="103"/>
                  </a:lnTo>
                  <a:lnTo>
                    <a:pt x="136" y="103"/>
                  </a:lnTo>
                  <a:lnTo>
                    <a:pt x="125" y="103"/>
                  </a:lnTo>
                  <a:lnTo>
                    <a:pt x="114" y="102"/>
                  </a:lnTo>
                  <a:lnTo>
                    <a:pt x="102" y="100"/>
                  </a:lnTo>
                  <a:lnTo>
                    <a:pt x="92" y="96"/>
                  </a:lnTo>
                  <a:lnTo>
                    <a:pt x="82" y="92"/>
                  </a:lnTo>
                  <a:lnTo>
                    <a:pt x="72" y="88"/>
                  </a:lnTo>
                  <a:lnTo>
                    <a:pt x="63" y="82"/>
                  </a:lnTo>
                  <a:lnTo>
                    <a:pt x="54" y="74"/>
                  </a:lnTo>
                  <a:lnTo>
                    <a:pt x="45" y="67"/>
                  </a:lnTo>
                  <a:lnTo>
                    <a:pt x="37" y="60"/>
                  </a:lnTo>
                  <a:lnTo>
                    <a:pt x="30" y="52"/>
                  </a:lnTo>
                  <a:lnTo>
                    <a:pt x="23" y="42"/>
                  </a:lnTo>
                  <a:lnTo>
                    <a:pt x="16" y="32"/>
                  </a:lnTo>
                  <a:lnTo>
                    <a:pt x="10" y="22"/>
                  </a:lnTo>
                  <a:lnTo>
                    <a:pt x="5" y="11"/>
                  </a:lnTo>
                  <a:lnTo>
                    <a:pt x="0" y="0"/>
                  </a:lnTo>
                  <a:lnTo>
                    <a:pt x="0" y="4"/>
                  </a:lnTo>
                  <a:lnTo>
                    <a:pt x="1" y="7"/>
                  </a:lnTo>
                  <a:lnTo>
                    <a:pt x="1" y="11"/>
                  </a:lnTo>
                  <a:lnTo>
                    <a:pt x="1" y="16"/>
                  </a:lnTo>
                  <a:lnTo>
                    <a:pt x="2" y="19"/>
                  </a:lnTo>
                  <a:lnTo>
                    <a:pt x="3" y="23"/>
                  </a:lnTo>
                  <a:lnTo>
                    <a:pt x="3" y="26"/>
                  </a:lnTo>
                  <a:lnTo>
                    <a:pt x="4" y="30"/>
                  </a:lnTo>
                  <a:close/>
                </a:path>
              </a:pathLst>
            </a:custGeom>
            <a:solidFill>
              <a:srgbClr val="F2B49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7" name="Freeform 215"/>
            <p:cNvSpPr>
              <a:spLocks/>
            </p:cNvSpPr>
            <p:nvPr/>
          </p:nvSpPr>
          <p:spPr bwMode="auto">
            <a:xfrm>
              <a:off x="1134" y="2669"/>
              <a:ext cx="50" cy="21"/>
            </a:xfrm>
            <a:custGeom>
              <a:avLst/>
              <a:gdLst>
                <a:gd name="T0" fmla="*/ 0 w 246"/>
                <a:gd name="T1" fmla="*/ 0 h 123"/>
                <a:gd name="T2" fmla="*/ 0 w 246"/>
                <a:gd name="T3" fmla="*/ 0 h 123"/>
                <a:gd name="T4" fmla="*/ 0 w 246"/>
                <a:gd name="T5" fmla="*/ 0 h 123"/>
                <a:gd name="T6" fmla="*/ 0 w 246"/>
                <a:gd name="T7" fmla="*/ 0 h 123"/>
                <a:gd name="T8" fmla="*/ 0 w 246"/>
                <a:gd name="T9" fmla="*/ 0 h 123"/>
                <a:gd name="T10" fmla="*/ 0 w 246"/>
                <a:gd name="T11" fmla="*/ 0 h 123"/>
                <a:gd name="T12" fmla="*/ 0 w 246"/>
                <a:gd name="T13" fmla="*/ 0 h 123"/>
                <a:gd name="T14" fmla="*/ 0 w 246"/>
                <a:gd name="T15" fmla="*/ 0 h 123"/>
                <a:gd name="T16" fmla="*/ 0 w 246"/>
                <a:gd name="T17" fmla="*/ 0 h 123"/>
                <a:gd name="T18" fmla="*/ 0 w 246"/>
                <a:gd name="T19" fmla="*/ 0 h 123"/>
                <a:gd name="T20" fmla="*/ 0 w 246"/>
                <a:gd name="T21" fmla="*/ 0 h 123"/>
                <a:gd name="T22" fmla="*/ 0 w 246"/>
                <a:gd name="T23" fmla="*/ 0 h 123"/>
                <a:gd name="T24" fmla="*/ 0 w 246"/>
                <a:gd name="T25" fmla="*/ 0 h 123"/>
                <a:gd name="T26" fmla="*/ 0 w 246"/>
                <a:gd name="T27" fmla="*/ 0 h 123"/>
                <a:gd name="T28" fmla="*/ 0 w 246"/>
                <a:gd name="T29" fmla="*/ 0 h 123"/>
                <a:gd name="T30" fmla="*/ 0 w 246"/>
                <a:gd name="T31" fmla="*/ 0 h 123"/>
                <a:gd name="T32" fmla="*/ 0 w 246"/>
                <a:gd name="T33" fmla="*/ 0 h 123"/>
                <a:gd name="T34" fmla="*/ 0 w 246"/>
                <a:gd name="T35" fmla="*/ 0 h 123"/>
                <a:gd name="T36" fmla="*/ 0 w 246"/>
                <a:gd name="T37" fmla="*/ 0 h 123"/>
                <a:gd name="T38" fmla="*/ 0 w 246"/>
                <a:gd name="T39" fmla="*/ 0 h 123"/>
                <a:gd name="T40" fmla="*/ 0 w 246"/>
                <a:gd name="T41" fmla="*/ 0 h 123"/>
                <a:gd name="T42" fmla="*/ 0 w 246"/>
                <a:gd name="T43" fmla="*/ 0 h 123"/>
                <a:gd name="T44" fmla="*/ 0 w 246"/>
                <a:gd name="T45" fmla="*/ 0 h 123"/>
                <a:gd name="T46" fmla="*/ 0 w 246"/>
                <a:gd name="T47" fmla="*/ 0 h 123"/>
                <a:gd name="T48" fmla="*/ 0 w 246"/>
                <a:gd name="T49" fmla="*/ 0 h 123"/>
                <a:gd name="T50" fmla="*/ 0 w 246"/>
                <a:gd name="T51" fmla="*/ 0 h 123"/>
                <a:gd name="T52" fmla="*/ 0 w 246"/>
                <a:gd name="T53" fmla="*/ 0 h 123"/>
                <a:gd name="T54" fmla="*/ 0 w 246"/>
                <a:gd name="T55" fmla="*/ 0 h 123"/>
                <a:gd name="T56" fmla="*/ 0 w 246"/>
                <a:gd name="T57" fmla="*/ 0 h 123"/>
                <a:gd name="T58" fmla="*/ 0 w 246"/>
                <a:gd name="T59" fmla="*/ 0 h 123"/>
                <a:gd name="T60" fmla="*/ 0 w 246"/>
                <a:gd name="T61" fmla="*/ 0 h 123"/>
                <a:gd name="T62" fmla="*/ 0 w 246"/>
                <a:gd name="T63" fmla="*/ 0 h 12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6"/>
                <a:gd name="T97" fmla="*/ 0 h 123"/>
                <a:gd name="T98" fmla="*/ 246 w 246"/>
                <a:gd name="T99" fmla="*/ 123 h 12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6" h="123">
                  <a:moveTo>
                    <a:pt x="1" y="28"/>
                  </a:moveTo>
                  <a:lnTo>
                    <a:pt x="7" y="39"/>
                  </a:lnTo>
                  <a:lnTo>
                    <a:pt x="12" y="49"/>
                  </a:lnTo>
                  <a:lnTo>
                    <a:pt x="18" y="58"/>
                  </a:lnTo>
                  <a:lnTo>
                    <a:pt x="25" y="67"/>
                  </a:lnTo>
                  <a:lnTo>
                    <a:pt x="32" y="75"/>
                  </a:lnTo>
                  <a:lnTo>
                    <a:pt x="40" y="84"/>
                  </a:lnTo>
                  <a:lnTo>
                    <a:pt x="48" y="91"/>
                  </a:lnTo>
                  <a:lnTo>
                    <a:pt x="56" y="97"/>
                  </a:lnTo>
                  <a:lnTo>
                    <a:pt x="65" y="103"/>
                  </a:lnTo>
                  <a:lnTo>
                    <a:pt x="74" y="108"/>
                  </a:lnTo>
                  <a:lnTo>
                    <a:pt x="84" y="112"/>
                  </a:lnTo>
                  <a:lnTo>
                    <a:pt x="94" y="116"/>
                  </a:lnTo>
                  <a:lnTo>
                    <a:pt x="104" y="120"/>
                  </a:lnTo>
                  <a:lnTo>
                    <a:pt x="115" y="122"/>
                  </a:lnTo>
                  <a:lnTo>
                    <a:pt x="125" y="123"/>
                  </a:lnTo>
                  <a:lnTo>
                    <a:pt x="136" y="123"/>
                  </a:lnTo>
                  <a:lnTo>
                    <a:pt x="150" y="122"/>
                  </a:lnTo>
                  <a:lnTo>
                    <a:pt x="164" y="120"/>
                  </a:lnTo>
                  <a:lnTo>
                    <a:pt x="177" y="116"/>
                  </a:lnTo>
                  <a:lnTo>
                    <a:pt x="190" y="111"/>
                  </a:lnTo>
                  <a:lnTo>
                    <a:pt x="202" y="105"/>
                  </a:lnTo>
                  <a:lnTo>
                    <a:pt x="214" y="98"/>
                  </a:lnTo>
                  <a:lnTo>
                    <a:pt x="225" y="90"/>
                  </a:lnTo>
                  <a:lnTo>
                    <a:pt x="236" y="79"/>
                  </a:lnTo>
                  <a:lnTo>
                    <a:pt x="238" y="76"/>
                  </a:lnTo>
                  <a:lnTo>
                    <a:pt x="239" y="73"/>
                  </a:lnTo>
                  <a:lnTo>
                    <a:pt x="241" y="69"/>
                  </a:lnTo>
                  <a:lnTo>
                    <a:pt x="242" y="66"/>
                  </a:lnTo>
                  <a:lnTo>
                    <a:pt x="243" y="62"/>
                  </a:lnTo>
                  <a:lnTo>
                    <a:pt x="244" y="60"/>
                  </a:lnTo>
                  <a:lnTo>
                    <a:pt x="245" y="56"/>
                  </a:lnTo>
                  <a:lnTo>
                    <a:pt x="246" y="52"/>
                  </a:lnTo>
                  <a:lnTo>
                    <a:pt x="236" y="66"/>
                  </a:lnTo>
                  <a:lnTo>
                    <a:pt x="223" y="78"/>
                  </a:lnTo>
                  <a:lnTo>
                    <a:pt x="211" y="87"/>
                  </a:lnTo>
                  <a:lnTo>
                    <a:pt x="197" y="96"/>
                  </a:lnTo>
                  <a:lnTo>
                    <a:pt x="183" y="103"/>
                  </a:lnTo>
                  <a:lnTo>
                    <a:pt x="168" y="108"/>
                  </a:lnTo>
                  <a:lnTo>
                    <a:pt x="152" y="111"/>
                  </a:lnTo>
                  <a:lnTo>
                    <a:pt x="136" y="112"/>
                  </a:lnTo>
                  <a:lnTo>
                    <a:pt x="125" y="112"/>
                  </a:lnTo>
                  <a:lnTo>
                    <a:pt x="113" y="110"/>
                  </a:lnTo>
                  <a:lnTo>
                    <a:pt x="101" y="108"/>
                  </a:lnTo>
                  <a:lnTo>
                    <a:pt x="91" y="104"/>
                  </a:lnTo>
                  <a:lnTo>
                    <a:pt x="80" y="99"/>
                  </a:lnTo>
                  <a:lnTo>
                    <a:pt x="70" y="94"/>
                  </a:lnTo>
                  <a:lnTo>
                    <a:pt x="61" y="87"/>
                  </a:lnTo>
                  <a:lnTo>
                    <a:pt x="52" y="80"/>
                  </a:lnTo>
                  <a:lnTo>
                    <a:pt x="43" y="73"/>
                  </a:lnTo>
                  <a:lnTo>
                    <a:pt x="35" y="64"/>
                  </a:lnTo>
                  <a:lnTo>
                    <a:pt x="28" y="55"/>
                  </a:lnTo>
                  <a:lnTo>
                    <a:pt x="21" y="45"/>
                  </a:lnTo>
                  <a:lnTo>
                    <a:pt x="15" y="34"/>
                  </a:lnTo>
                  <a:lnTo>
                    <a:pt x="9" y="22"/>
                  </a:lnTo>
                  <a:lnTo>
                    <a:pt x="4" y="12"/>
                  </a:lnTo>
                  <a:lnTo>
                    <a:pt x="0" y="0"/>
                  </a:lnTo>
                  <a:lnTo>
                    <a:pt x="0" y="3"/>
                  </a:lnTo>
                  <a:lnTo>
                    <a:pt x="0" y="7"/>
                  </a:lnTo>
                  <a:lnTo>
                    <a:pt x="0" y="11"/>
                  </a:lnTo>
                  <a:lnTo>
                    <a:pt x="0" y="14"/>
                  </a:lnTo>
                  <a:lnTo>
                    <a:pt x="0" y="18"/>
                  </a:lnTo>
                  <a:lnTo>
                    <a:pt x="1" y="21"/>
                  </a:lnTo>
                  <a:lnTo>
                    <a:pt x="1" y="25"/>
                  </a:lnTo>
                  <a:lnTo>
                    <a:pt x="1" y="28"/>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8" name="Freeform 216"/>
            <p:cNvSpPr>
              <a:spLocks/>
            </p:cNvSpPr>
            <p:nvPr/>
          </p:nvSpPr>
          <p:spPr bwMode="auto">
            <a:xfrm>
              <a:off x="1134" y="2667"/>
              <a:ext cx="50" cy="22"/>
            </a:xfrm>
            <a:custGeom>
              <a:avLst/>
              <a:gdLst>
                <a:gd name="T0" fmla="*/ 0 w 249"/>
                <a:gd name="T1" fmla="*/ 0 h 132"/>
                <a:gd name="T2" fmla="*/ 0 w 249"/>
                <a:gd name="T3" fmla="*/ 0 h 132"/>
                <a:gd name="T4" fmla="*/ 0 w 249"/>
                <a:gd name="T5" fmla="*/ 0 h 132"/>
                <a:gd name="T6" fmla="*/ 0 w 249"/>
                <a:gd name="T7" fmla="*/ 0 h 132"/>
                <a:gd name="T8" fmla="*/ 0 w 249"/>
                <a:gd name="T9" fmla="*/ 0 h 132"/>
                <a:gd name="T10" fmla="*/ 0 w 249"/>
                <a:gd name="T11" fmla="*/ 0 h 132"/>
                <a:gd name="T12" fmla="*/ 0 w 249"/>
                <a:gd name="T13" fmla="*/ 0 h 132"/>
                <a:gd name="T14" fmla="*/ 0 w 249"/>
                <a:gd name="T15" fmla="*/ 0 h 132"/>
                <a:gd name="T16" fmla="*/ 0 w 249"/>
                <a:gd name="T17" fmla="*/ 0 h 132"/>
                <a:gd name="T18" fmla="*/ 0 w 249"/>
                <a:gd name="T19" fmla="*/ 0 h 132"/>
                <a:gd name="T20" fmla="*/ 0 w 249"/>
                <a:gd name="T21" fmla="*/ 0 h 132"/>
                <a:gd name="T22" fmla="*/ 0 w 249"/>
                <a:gd name="T23" fmla="*/ 0 h 132"/>
                <a:gd name="T24" fmla="*/ 0 w 249"/>
                <a:gd name="T25" fmla="*/ 0 h 132"/>
                <a:gd name="T26" fmla="*/ 0 w 249"/>
                <a:gd name="T27" fmla="*/ 0 h 132"/>
                <a:gd name="T28" fmla="*/ 0 w 249"/>
                <a:gd name="T29" fmla="*/ 0 h 132"/>
                <a:gd name="T30" fmla="*/ 0 w 249"/>
                <a:gd name="T31" fmla="*/ 0 h 132"/>
                <a:gd name="T32" fmla="*/ 0 w 249"/>
                <a:gd name="T33" fmla="*/ 0 h 132"/>
                <a:gd name="T34" fmla="*/ 0 w 249"/>
                <a:gd name="T35" fmla="*/ 0 h 132"/>
                <a:gd name="T36" fmla="*/ 0 w 249"/>
                <a:gd name="T37" fmla="*/ 0 h 132"/>
                <a:gd name="T38" fmla="*/ 0 w 249"/>
                <a:gd name="T39" fmla="*/ 0 h 132"/>
                <a:gd name="T40" fmla="*/ 0 w 249"/>
                <a:gd name="T41" fmla="*/ 0 h 132"/>
                <a:gd name="T42" fmla="*/ 0 w 249"/>
                <a:gd name="T43" fmla="*/ 0 h 132"/>
                <a:gd name="T44" fmla="*/ 0 w 249"/>
                <a:gd name="T45" fmla="*/ 0 h 132"/>
                <a:gd name="T46" fmla="*/ 0 w 249"/>
                <a:gd name="T47" fmla="*/ 0 h 132"/>
                <a:gd name="T48" fmla="*/ 0 w 249"/>
                <a:gd name="T49" fmla="*/ 0 h 132"/>
                <a:gd name="T50" fmla="*/ 0 w 249"/>
                <a:gd name="T51" fmla="*/ 0 h 132"/>
                <a:gd name="T52" fmla="*/ 0 w 249"/>
                <a:gd name="T53" fmla="*/ 0 h 132"/>
                <a:gd name="T54" fmla="*/ 0 w 249"/>
                <a:gd name="T55" fmla="*/ 0 h 132"/>
                <a:gd name="T56" fmla="*/ 0 w 249"/>
                <a:gd name="T57" fmla="*/ 0 h 132"/>
                <a:gd name="T58" fmla="*/ 0 w 249"/>
                <a:gd name="T59" fmla="*/ 0 h 132"/>
                <a:gd name="T60" fmla="*/ 0 w 249"/>
                <a:gd name="T61" fmla="*/ 0 h 132"/>
                <a:gd name="T62" fmla="*/ 0 w 249"/>
                <a:gd name="T63" fmla="*/ 0 h 132"/>
                <a:gd name="T64" fmla="*/ 0 w 249"/>
                <a:gd name="T65" fmla="*/ 0 h 1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49"/>
                <a:gd name="T100" fmla="*/ 0 h 132"/>
                <a:gd name="T101" fmla="*/ 249 w 249"/>
                <a:gd name="T102" fmla="*/ 132 h 1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49" h="132">
                  <a:moveTo>
                    <a:pt x="0" y="29"/>
                  </a:moveTo>
                  <a:lnTo>
                    <a:pt x="5" y="40"/>
                  </a:lnTo>
                  <a:lnTo>
                    <a:pt x="10" y="51"/>
                  </a:lnTo>
                  <a:lnTo>
                    <a:pt x="16" y="61"/>
                  </a:lnTo>
                  <a:lnTo>
                    <a:pt x="23" y="71"/>
                  </a:lnTo>
                  <a:lnTo>
                    <a:pt x="30" y="79"/>
                  </a:lnTo>
                  <a:lnTo>
                    <a:pt x="37" y="89"/>
                  </a:lnTo>
                  <a:lnTo>
                    <a:pt x="45" y="96"/>
                  </a:lnTo>
                  <a:lnTo>
                    <a:pt x="54" y="103"/>
                  </a:lnTo>
                  <a:lnTo>
                    <a:pt x="63" y="111"/>
                  </a:lnTo>
                  <a:lnTo>
                    <a:pt x="72" y="117"/>
                  </a:lnTo>
                  <a:lnTo>
                    <a:pt x="82" y="121"/>
                  </a:lnTo>
                  <a:lnTo>
                    <a:pt x="92" y="125"/>
                  </a:lnTo>
                  <a:lnTo>
                    <a:pt x="102" y="129"/>
                  </a:lnTo>
                  <a:lnTo>
                    <a:pt x="114" y="131"/>
                  </a:lnTo>
                  <a:lnTo>
                    <a:pt x="125" y="132"/>
                  </a:lnTo>
                  <a:lnTo>
                    <a:pt x="136" y="132"/>
                  </a:lnTo>
                  <a:lnTo>
                    <a:pt x="151" y="132"/>
                  </a:lnTo>
                  <a:lnTo>
                    <a:pt x="166" y="129"/>
                  </a:lnTo>
                  <a:lnTo>
                    <a:pt x="180" y="125"/>
                  </a:lnTo>
                  <a:lnTo>
                    <a:pt x="194" y="119"/>
                  </a:lnTo>
                  <a:lnTo>
                    <a:pt x="207" y="112"/>
                  </a:lnTo>
                  <a:lnTo>
                    <a:pt x="219" y="102"/>
                  </a:lnTo>
                  <a:lnTo>
                    <a:pt x="230" y="93"/>
                  </a:lnTo>
                  <a:lnTo>
                    <a:pt x="242" y="81"/>
                  </a:lnTo>
                  <a:lnTo>
                    <a:pt x="243" y="77"/>
                  </a:lnTo>
                  <a:lnTo>
                    <a:pt x="244" y="75"/>
                  </a:lnTo>
                  <a:lnTo>
                    <a:pt x="245" y="71"/>
                  </a:lnTo>
                  <a:lnTo>
                    <a:pt x="246" y="67"/>
                  </a:lnTo>
                  <a:lnTo>
                    <a:pt x="247" y="64"/>
                  </a:lnTo>
                  <a:lnTo>
                    <a:pt x="248" y="60"/>
                  </a:lnTo>
                  <a:lnTo>
                    <a:pt x="249" y="58"/>
                  </a:lnTo>
                  <a:lnTo>
                    <a:pt x="249" y="54"/>
                  </a:lnTo>
                  <a:lnTo>
                    <a:pt x="239" y="69"/>
                  </a:lnTo>
                  <a:lnTo>
                    <a:pt x="227" y="82"/>
                  </a:lnTo>
                  <a:lnTo>
                    <a:pt x="214" y="94"/>
                  </a:lnTo>
                  <a:lnTo>
                    <a:pt x="200" y="103"/>
                  </a:lnTo>
                  <a:lnTo>
                    <a:pt x="185" y="112"/>
                  </a:lnTo>
                  <a:lnTo>
                    <a:pt x="169" y="117"/>
                  </a:lnTo>
                  <a:lnTo>
                    <a:pt x="161" y="119"/>
                  </a:lnTo>
                  <a:lnTo>
                    <a:pt x="153" y="120"/>
                  </a:lnTo>
                  <a:lnTo>
                    <a:pt x="145" y="121"/>
                  </a:lnTo>
                  <a:lnTo>
                    <a:pt x="136" y="121"/>
                  </a:lnTo>
                  <a:lnTo>
                    <a:pt x="124" y="121"/>
                  </a:lnTo>
                  <a:lnTo>
                    <a:pt x="113" y="120"/>
                  </a:lnTo>
                  <a:lnTo>
                    <a:pt x="100" y="117"/>
                  </a:lnTo>
                  <a:lnTo>
                    <a:pt x="90" y="113"/>
                  </a:lnTo>
                  <a:lnTo>
                    <a:pt x="79" y="108"/>
                  </a:lnTo>
                  <a:lnTo>
                    <a:pt x="69" y="102"/>
                  </a:lnTo>
                  <a:lnTo>
                    <a:pt x="59" y="95"/>
                  </a:lnTo>
                  <a:lnTo>
                    <a:pt x="50" y="88"/>
                  </a:lnTo>
                  <a:lnTo>
                    <a:pt x="42" y="79"/>
                  </a:lnTo>
                  <a:lnTo>
                    <a:pt x="34" y="70"/>
                  </a:lnTo>
                  <a:lnTo>
                    <a:pt x="27" y="60"/>
                  </a:lnTo>
                  <a:lnTo>
                    <a:pt x="20" y="49"/>
                  </a:lnTo>
                  <a:lnTo>
                    <a:pt x="14" y="37"/>
                  </a:lnTo>
                  <a:lnTo>
                    <a:pt x="9" y="26"/>
                  </a:lnTo>
                  <a:lnTo>
                    <a:pt x="5" y="14"/>
                  </a:lnTo>
                  <a:lnTo>
                    <a:pt x="1" y="0"/>
                  </a:lnTo>
                  <a:lnTo>
                    <a:pt x="1" y="4"/>
                  </a:lnTo>
                  <a:lnTo>
                    <a:pt x="0" y="8"/>
                  </a:lnTo>
                  <a:lnTo>
                    <a:pt x="0" y="11"/>
                  </a:lnTo>
                  <a:lnTo>
                    <a:pt x="0" y="15"/>
                  </a:lnTo>
                  <a:lnTo>
                    <a:pt x="0" y="18"/>
                  </a:lnTo>
                  <a:lnTo>
                    <a:pt x="0" y="22"/>
                  </a:lnTo>
                  <a:lnTo>
                    <a:pt x="0" y="26"/>
                  </a:lnTo>
                  <a:lnTo>
                    <a:pt x="0" y="29"/>
                  </a:lnTo>
                  <a:close/>
                </a:path>
              </a:pathLst>
            </a:custGeom>
            <a:solidFill>
              <a:srgbClr val="F3B6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59" name="Freeform 217"/>
            <p:cNvSpPr>
              <a:spLocks/>
            </p:cNvSpPr>
            <p:nvPr/>
          </p:nvSpPr>
          <p:spPr bwMode="auto">
            <a:xfrm>
              <a:off x="1134" y="2665"/>
              <a:ext cx="51" cy="23"/>
            </a:xfrm>
            <a:custGeom>
              <a:avLst/>
              <a:gdLst>
                <a:gd name="T0" fmla="*/ 0 w 251"/>
                <a:gd name="T1" fmla="*/ 0 h 140"/>
                <a:gd name="T2" fmla="*/ 0 w 251"/>
                <a:gd name="T3" fmla="*/ 0 h 140"/>
                <a:gd name="T4" fmla="*/ 0 w 251"/>
                <a:gd name="T5" fmla="*/ 0 h 140"/>
                <a:gd name="T6" fmla="*/ 0 w 251"/>
                <a:gd name="T7" fmla="*/ 0 h 140"/>
                <a:gd name="T8" fmla="*/ 0 w 251"/>
                <a:gd name="T9" fmla="*/ 0 h 140"/>
                <a:gd name="T10" fmla="*/ 0 w 251"/>
                <a:gd name="T11" fmla="*/ 0 h 140"/>
                <a:gd name="T12" fmla="*/ 0 w 251"/>
                <a:gd name="T13" fmla="*/ 0 h 140"/>
                <a:gd name="T14" fmla="*/ 0 w 251"/>
                <a:gd name="T15" fmla="*/ 0 h 140"/>
                <a:gd name="T16" fmla="*/ 0 w 251"/>
                <a:gd name="T17" fmla="*/ 0 h 140"/>
                <a:gd name="T18" fmla="*/ 0 w 251"/>
                <a:gd name="T19" fmla="*/ 0 h 140"/>
                <a:gd name="T20" fmla="*/ 0 w 251"/>
                <a:gd name="T21" fmla="*/ 0 h 140"/>
                <a:gd name="T22" fmla="*/ 0 w 251"/>
                <a:gd name="T23" fmla="*/ 0 h 140"/>
                <a:gd name="T24" fmla="*/ 0 w 251"/>
                <a:gd name="T25" fmla="*/ 0 h 140"/>
                <a:gd name="T26" fmla="*/ 0 w 251"/>
                <a:gd name="T27" fmla="*/ 0 h 140"/>
                <a:gd name="T28" fmla="*/ 0 w 251"/>
                <a:gd name="T29" fmla="*/ 0 h 140"/>
                <a:gd name="T30" fmla="*/ 0 w 251"/>
                <a:gd name="T31" fmla="*/ 0 h 140"/>
                <a:gd name="T32" fmla="*/ 0 w 251"/>
                <a:gd name="T33" fmla="*/ 0 h 140"/>
                <a:gd name="T34" fmla="*/ 0 w 251"/>
                <a:gd name="T35" fmla="*/ 0 h 140"/>
                <a:gd name="T36" fmla="*/ 0 w 251"/>
                <a:gd name="T37" fmla="*/ 0 h 140"/>
                <a:gd name="T38" fmla="*/ 0 w 251"/>
                <a:gd name="T39" fmla="*/ 0 h 140"/>
                <a:gd name="T40" fmla="*/ 0 w 251"/>
                <a:gd name="T41" fmla="*/ 0 h 140"/>
                <a:gd name="T42" fmla="*/ 0 w 251"/>
                <a:gd name="T43" fmla="*/ 0 h 140"/>
                <a:gd name="T44" fmla="*/ 0 w 251"/>
                <a:gd name="T45" fmla="*/ 0 h 140"/>
                <a:gd name="T46" fmla="*/ 0 w 251"/>
                <a:gd name="T47" fmla="*/ 0 h 140"/>
                <a:gd name="T48" fmla="*/ 0 w 251"/>
                <a:gd name="T49" fmla="*/ 0 h 140"/>
                <a:gd name="T50" fmla="*/ 0 w 251"/>
                <a:gd name="T51" fmla="*/ 0 h 140"/>
                <a:gd name="T52" fmla="*/ 0 w 251"/>
                <a:gd name="T53" fmla="*/ 0 h 140"/>
                <a:gd name="T54" fmla="*/ 0 w 251"/>
                <a:gd name="T55" fmla="*/ 0 h 140"/>
                <a:gd name="T56" fmla="*/ 0 w 251"/>
                <a:gd name="T57" fmla="*/ 0 h 140"/>
                <a:gd name="T58" fmla="*/ 0 w 251"/>
                <a:gd name="T59" fmla="*/ 0 h 140"/>
                <a:gd name="T60" fmla="*/ 0 w 251"/>
                <a:gd name="T61" fmla="*/ 0 h 140"/>
                <a:gd name="T62" fmla="*/ 0 w 251"/>
                <a:gd name="T63" fmla="*/ 0 h 140"/>
                <a:gd name="T64" fmla="*/ 0 w 251"/>
                <a:gd name="T65" fmla="*/ 0 h 140"/>
                <a:gd name="T66" fmla="*/ 0 w 251"/>
                <a:gd name="T67" fmla="*/ 0 h 140"/>
                <a:gd name="T68" fmla="*/ 0 w 251"/>
                <a:gd name="T69" fmla="*/ 0 h 140"/>
                <a:gd name="T70" fmla="*/ 0 w 251"/>
                <a:gd name="T71" fmla="*/ 0 h 14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51"/>
                <a:gd name="T109" fmla="*/ 0 h 140"/>
                <a:gd name="T110" fmla="*/ 251 w 251"/>
                <a:gd name="T111" fmla="*/ 140 h 14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51" h="140">
                  <a:moveTo>
                    <a:pt x="0" y="28"/>
                  </a:moveTo>
                  <a:lnTo>
                    <a:pt x="4" y="40"/>
                  </a:lnTo>
                  <a:lnTo>
                    <a:pt x="9" y="50"/>
                  </a:lnTo>
                  <a:lnTo>
                    <a:pt x="15" y="62"/>
                  </a:lnTo>
                  <a:lnTo>
                    <a:pt x="21" y="73"/>
                  </a:lnTo>
                  <a:lnTo>
                    <a:pt x="28" y="83"/>
                  </a:lnTo>
                  <a:lnTo>
                    <a:pt x="35" y="92"/>
                  </a:lnTo>
                  <a:lnTo>
                    <a:pt x="43" y="101"/>
                  </a:lnTo>
                  <a:lnTo>
                    <a:pt x="52" y="108"/>
                  </a:lnTo>
                  <a:lnTo>
                    <a:pt x="61" y="115"/>
                  </a:lnTo>
                  <a:lnTo>
                    <a:pt x="70" y="122"/>
                  </a:lnTo>
                  <a:lnTo>
                    <a:pt x="80" y="127"/>
                  </a:lnTo>
                  <a:lnTo>
                    <a:pt x="91" y="132"/>
                  </a:lnTo>
                  <a:lnTo>
                    <a:pt x="101" y="136"/>
                  </a:lnTo>
                  <a:lnTo>
                    <a:pt x="113" y="138"/>
                  </a:lnTo>
                  <a:lnTo>
                    <a:pt x="125" y="140"/>
                  </a:lnTo>
                  <a:lnTo>
                    <a:pt x="136" y="140"/>
                  </a:lnTo>
                  <a:lnTo>
                    <a:pt x="152" y="139"/>
                  </a:lnTo>
                  <a:lnTo>
                    <a:pt x="168" y="136"/>
                  </a:lnTo>
                  <a:lnTo>
                    <a:pt x="183" y="131"/>
                  </a:lnTo>
                  <a:lnTo>
                    <a:pt x="197" y="124"/>
                  </a:lnTo>
                  <a:lnTo>
                    <a:pt x="211" y="115"/>
                  </a:lnTo>
                  <a:lnTo>
                    <a:pt x="223" y="106"/>
                  </a:lnTo>
                  <a:lnTo>
                    <a:pt x="236" y="94"/>
                  </a:lnTo>
                  <a:lnTo>
                    <a:pt x="246" y="80"/>
                  </a:lnTo>
                  <a:lnTo>
                    <a:pt x="247" y="77"/>
                  </a:lnTo>
                  <a:lnTo>
                    <a:pt x="248" y="73"/>
                  </a:lnTo>
                  <a:lnTo>
                    <a:pt x="249" y="71"/>
                  </a:lnTo>
                  <a:lnTo>
                    <a:pt x="249" y="67"/>
                  </a:lnTo>
                  <a:lnTo>
                    <a:pt x="250" y="64"/>
                  </a:lnTo>
                  <a:lnTo>
                    <a:pt x="250" y="61"/>
                  </a:lnTo>
                  <a:lnTo>
                    <a:pt x="251" y="58"/>
                  </a:lnTo>
                  <a:lnTo>
                    <a:pt x="251" y="54"/>
                  </a:lnTo>
                  <a:lnTo>
                    <a:pt x="247" y="62"/>
                  </a:lnTo>
                  <a:lnTo>
                    <a:pt x="241" y="71"/>
                  </a:lnTo>
                  <a:lnTo>
                    <a:pt x="236" y="78"/>
                  </a:lnTo>
                  <a:lnTo>
                    <a:pt x="229" y="85"/>
                  </a:lnTo>
                  <a:lnTo>
                    <a:pt x="223" y="91"/>
                  </a:lnTo>
                  <a:lnTo>
                    <a:pt x="216" y="98"/>
                  </a:lnTo>
                  <a:lnTo>
                    <a:pt x="209" y="103"/>
                  </a:lnTo>
                  <a:lnTo>
                    <a:pt x="202" y="109"/>
                  </a:lnTo>
                  <a:lnTo>
                    <a:pt x="195" y="114"/>
                  </a:lnTo>
                  <a:lnTo>
                    <a:pt x="187" y="118"/>
                  </a:lnTo>
                  <a:lnTo>
                    <a:pt x="179" y="121"/>
                  </a:lnTo>
                  <a:lnTo>
                    <a:pt x="171" y="124"/>
                  </a:lnTo>
                  <a:lnTo>
                    <a:pt x="162" y="126"/>
                  </a:lnTo>
                  <a:lnTo>
                    <a:pt x="154" y="128"/>
                  </a:lnTo>
                  <a:lnTo>
                    <a:pt x="145" y="130"/>
                  </a:lnTo>
                  <a:lnTo>
                    <a:pt x="136" y="130"/>
                  </a:lnTo>
                  <a:lnTo>
                    <a:pt x="124" y="128"/>
                  </a:lnTo>
                  <a:lnTo>
                    <a:pt x="112" y="127"/>
                  </a:lnTo>
                  <a:lnTo>
                    <a:pt x="100" y="124"/>
                  </a:lnTo>
                  <a:lnTo>
                    <a:pt x="89" y="120"/>
                  </a:lnTo>
                  <a:lnTo>
                    <a:pt x="78" y="114"/>
                  </a:lnTo>
                  <a:lnTo>
                    <a:pt x="68" y="108"/>
                  </a:lnTo>
                  <a:lnTo>
                    <a:pt x="58" y="101"/>
                  </a:lnTo>
                  <a:lnTo>
                    <a:pt x="49" y="92"/>
                  </a:lnTo>
                  <a:lnTo>
                    <a:pt x="41" y="84"/>
                  </a:lnTo>
                  <a:lnTo>
                    <a:pt x="33" y="73"/>
                  </a:lnTo>
                  <a:lnTo>
                    <a:pt x="26" y="62"/>
                  </a:lnTo>
                  <a:lnTo>
                    <a:pt x="20" y="52"/>
                  </a:lnTo>
                  <a:lnTo>
                    <a:pt x="14" y="40"/>
                  </a:lnTo>
                  <a:lnTo>
                    <a:pt x="10" y="27"/>
                  </a:lnTo>
                  <a:lnTo>
                    <a:pt x="6" y="15"/>
                  </a:lnTo>
                  <a:lnTo>
                    <a:pt x="3" y="0"/>
                  </a:lnTo>
                  <a:lnTo>
                    <a:pt x="2" y="4"/>
                  </a:lnTo>
                  <a:lnTo>
                    <a:pt x="2" y="7"/>
                  </a:lnTo>
                  <a:lnTo>
                    <a:pt x="1" y="11"/>
                  </a:lnTo>
                  <a:lnTo>
                    <a:pt x="1" y="13"/>
                  </a:lnTo>
                  <a:lnTo>
                    <a:pt x="1" y="17"/>
                  </a:lnTo>
                  <a:lnTo>
                    <a:pt x="0" y="21"/>
                  </a:lnTo>
                  <a:lnTo>
                    <a:pt x="0" y="24"/>
                  </a:lnTo>
                  <a:lnTo>
                    <a:pt x="0" y="28"/>
                  </a:lnTo>
                  <a:close/>
                </a:path>
              </a:pathLst>
            </a:custGeom>
            <a:solidFill>
              <a:srgbClr val="F3B8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0" name="Freeform 218"/>
            <p:cNvSpPr>
              <a:spLocks/>
            </p:cNvSpPr>
            <p:nvPr/>
          </p:nvSpPr>
          <p:spPr bwMode="auto">
            <a:xfrm>
              <a:off x="1135" y="2663"/>
              <a:ext cx="50" cy="24"/>
            </a:xfrm>
            <a:custGeom>
              <a:avLst/>
              <a:gdLst>
                <a:gd name="T0" fmla="*/ 0 w 251"/>
                <a:gd name="T1" fmla="*/ 0 h 146"/>
                <a:gd name="T2" fmla="*/ 0 w 251"/>
                <a:gd name="T3" fmla="*/ 0 h 146"/>
                <a:gd name="T4" fmla="*/ 0 w 251"/>
                <a:gd name="T5" fmla="*/ 0 h 146"/>
                <a:gd name="T6" fmla="*/ 0 w 251"/>
                <a:gd name="T7" fmla="*/ 0 h 146"/>
                <a:gd name="T8" fmla="*/ 0 w 251"/>
                <a:gd name="T9" fmla="*/ 0 h 146"/>
                <a:gd name="T10" fmla="*/ 0 w 251"/>
                <a:gd name="T11" fmla="*/ 0 h 146"/>
                <a:gd name="T12" fmla="*/ 0 w 251"/>
                <a:gd name="T13" fmla="*/ 0 h 146"/>
                <a:gd name="T14" fmla="*/ 0 w 251"/>
                <a:gd name="T15" fmla="*/ 0 h 146"/>
                <a:gd name="T16" fmla="*/ 0 w 251"/>
                <a:gd name="T17" fmla="*/ 0 h 146"/>
                <a:gd name="T18" fmla="*/ 0 w 251"/>
                <a:gd name="T19" fmla="*/ 0 h 146"/>
                <a:gd name="T20" fmla="*/ 0 w 251"/>
                <a:gd name="T21" fmla="*/ 0 h 146"/>
                <a:gd name="T22" fmla="*/ 0 w 251"/>
                <a:gd name="T23" fmla="*/ 0 h 146"/>
                <a:gd name="T24" fmla="*/ 0 w 251"/>
                <a:gd name="T25" fmla="*/ 0 h 146"/>
                <a:gd name="T26" fmla="*/ 0 w 251"/>
                <a:gd name="T27" fmla="*/ 0 h 146"/>
                <a:gd name="T28" fmla="*/ 0 w 251"/>
                <a:gd name="T29" fmla="*/ 0 h 146"/>
                <a:gd name="T30" fmla="*/ 0 w 251"/>
                <a:gd name="T31" fmla="*/ 0 h 146"/>
                <a:gd name="T32" fmla="*/ 0 w 251"/>
                <a:gd name="T33" fmla="*/ 0 h 146"/>
                <a:gd name="T34" fmla="*/ 0 w 251"/>
                <a:gd name="T35" fmla="*/ 0 h 146"/>
                <a:gd name="T36" fmla="*/ 0 w 251"/>
                <a:gd name="T37" fmla="*/ 0 h 146"/>
                <a:gd name="T38" fmla="*/ 0 w 251"/>
                <a:gd name="T39" fmla="*/ 0 h 146"/>
                <a:gd name="T40" fmla="*/ 0 w 251"/>
                <a:gd name="T41" fmla="*/ 0 h 146"/>
                <a:gd name="T42" fmla="*/ 0 w 251"/>
                <a:gd name="T43" fmla="*/ 0 h 146"/>
                <a:gd name="T44" fmla="*/ 0 w 251"/>
                <a:gd name="T45" fmla="*/ 0 h 146"/>
                <a:gd name="T46" fmla="*/ 0 w 251"/>
                <a:gd name="T47" fmla="*/ 0 h 146"/>
                <a:gd name="T48" fmla="*/ 0 w 251"/>
                <a:gd name="T49" fmla="*/ 0 h 146"/>
                <a:gd name="T50" fmla="*/ 0 w 251"/>
                <a:gd name="T51" fmla="*/ 0 h 146"/>
                <a:gd name="T52" fmla="*/ 0 w 251"/>
                <a:gd name="T53" fmla="*/ 0 h 146"/>
                <a:gd name="T54" fmla="*/ 0 w 251"/>
                <a:gd name="T55" fmla="*/ 0 h 146"/>
                <a:gd name="T56" fmla="*/ 0 w 251"/>
                <a:gd name="T57" fmla="*/ 0 h 146"/>
                <a:gd name="T58" fmla="*/ 0 w 251"/>
                <a:gd name="T59" fmla="*/ 0 h 146"/>
                <a:gd name="T60" fmla="*/ 0 w 251"/>
                <a:gd name="T61" fmla="*/ 0 h 146"/>
                <a:gd name="T62" fmla="*/ 0 w 251"/>
                <a:gd name="T63" fmla="*/ 0 h 146"/>
                <a:gd name="T64" fmla="*/ 0 w 251"/>
                <a:gd name="T65" fmla="*/ 0 h 146"/>
                <a:gd name="T66" fmla="*/ 0 w 251"/>
                <a:gd name="T67" fmla="*/ 0 h 146"/>
                <a:gd name="T68" fmla="*/ 0 w 251"/>
                <a:gd name="T69" fmla="*/ 0 h 146"/>
                <a:gd name="T70" fmla="*/ 0 w 251"/>
                <a:gd name="T71" fmla="*/ 0 h 146"/>
                <a:gd name="T72" fmla="*/ 0 w 251"/>
                <a:gd name="T73" fmla="*/ 0 h 14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51"/>
                <a:gd name="T112" fmla="*/ 0 h 146"/>
                <a:gd name="T113" fmla="*/ 251 w 251"/>
                <a:gd name="T114" fmla="*/ 146 h 14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51" h="146">
                  <a:moveTo>
                    <a:pt x="0" y="25"/>
                  </a:moveTo>
                  <a:lnTo>
                    <a:pt x="4" y="39"/>
                  </a:lnTo>
                  <a:lnTo>
                    <a:pt x="8" y="51"/>
                  </a:lnTo>
                  <a:lnTo>
                    <a:pt x="13" y="62"/>
                  </a:lnTo>
                  <a:lnTo>
                    <a:pt x="19" y="74"/>
                  </a:lnTo>
                  <a:lnTo>
                    <a:pt x="26" y="85"/>
                  </a:lnTo>
                  <a:lnTo>
                    <a:pt x="33" y="95"/>
                  </a:lnTo>
                  <a:lnTo>
                    <a:pt x="41" y="104"/>
                  </a:lnTo>
                  <a:lnTo>
                    <a:pt x="49" y="113"/>
                  </a:lnTo>
                  <a:lnTo>
                    <a:pt x="58" y="120"/>
                  </a:lnTo>
                  <a:lnTo>
                    <a:pt x="68" y="127"/>
                  </a:lnTo>
                  <a:lnTo>
                    <a:pt x="78" y="133"/>
                  </a:lnTo>
                  <a:lnTo>
                    <a:pt x="89" y="138"/>
                  </a:lnTo>
                  <a:lnTo>
                    <a:pt x="99" y="142"/>
                  </a:lnTo>
                  <a:lnTo>
                    <a:pt x="112" y="145"/>
                  </a:lnTo>
                  <a:lnTo>
                    <a:pt x="123" y="146"/>
                  </a:lnTo>
                  <a:lnTo>
                    <a:pt x="135" y="146"/>
                  </a:lnTo>
                  <a:lnTo>
                    <a:pt x="144" y="146"/>
                  </a:lnTo>
                  <a:lnTo>
                    <a:pt x="152" y="145"/>
                  </a:lnTo>
                  <a:lnTo>
                    <a:pt x="160" y="144"/>
                  </a:lnTo>
                  <a:lnTo>
                    <a:pt x="168" y="142"/>
                  </a:lnTo>
                  <a:lnTo>
                    <a:pt x="184" y="137"/>
                  </a:lnTo>
                  <a:lnTo>
                    <a:pt x="199" y="128"/>
                  </a:lnTo>
                  <a:lnTo>
                    <a:pt x="213" y="119"/>
                  </a:lnTo>
                  <a:lnTo>
                    <a:pt x="226" y="107"/>
                  </a:lnTo>
                  <a:lnTo>
                    <a:pt x="238" y="94"/>
                  </a:lnTo>
                  <a:lnTo>
                    <a:pt x="248" y="79"/>
                  </a:lnTo>
                  <a:lnTo>
                    <a:pt x="249" y="76"/>
                  </a:lnTo>
                  <a:lnTo>
                    <a:pt x="249" y="72"/>
                  </a:lnTo>
                  <a:lnTo>
                    <a:pt x="250" y="70"/>
                  </a:lnTo>
                  <a:lnTo>
                    <a:pt x="250" y="66"/>
                  </a:lnTo>
                  <a:lnTo>
                    <a:pt x="251" y="62"/>
                  </a:lnTo>
                  <a:lnTo>
                    <a:pt x="251" y="60"/>
                  </a:lnTo>
                  <a:lnTo>
                    <a:pt x="251" y="57"/>
                  </a:lnTo>
                  <a:lnTo>
                    <a:pt x="251" y="53"/>
                  </a:lnTo>
                  <a:lnTo>
                    <a:pt x="247" y="62"/>
                  </a:lnTo>
                  <a:lnTo>
                    <a:pt x="242" y="71"/>
                  </a:lnTo>
                  <a:lnTo>
                    <a:pt x="237" y="79"/>
                  </a:lnTo>
                  <a:lnTo>
                    <a:pt x="231" y="86"/>
                  </a:lnTo>
                  <a:lnTo>
                    <a:pt x="224" y="95"/>
                  </a:lnTo>
                  <a:lnTo>
                    <a:pt x="217" y="101"/>
                  </a:lnTo>
                  <a:lnTo>
                    <a:pt x="210" y="108"/>
                  </a:lnTo>
                  <a:lnTo>
                    <a:pt x="203" y="113"/>
                  </a:lnTo>
                  <a:lnTo>
                    <a:pt x="196" y="119"/>
                  </a:lnTo>
                  <a:lnTo>
                    <a:pt x="188" y="122"/>
                  </a:lnTo>
                  <a:lnTo>
                    <a:pt x="179" y="127"/>
                  </a:lnTo>
                  <a:lnTo>
                    <a:pt x="171" y="130"/>
                  </a:lnTo>
                  <a:lnTo>
                    <a:pt x="162" y="133"/>
                  </a:lnTo>
                  <a:lnTo>
                    <a:pt x="153" y="134"/>
                  </a:lnTo>
                  <a:lnTo>
                    <a:pt x="144" y="136"/>
                  </a:lnTo>
                  <a:lnTo>
                    <a:pt x="135" y="136"/>
                  </a:lnTo>
                  <a:lnTo>
                    <a:pt x="123" y="136"/>
                  </a:lnTo>
                  <a:lnTo>
                    <a:pt x="111" y="133"/>
                  </a:lnTo>
                  <a:lnTo>
                    <a:pt x="98" y="130"/>
                  </a:lnTo>
                  <a:lnTo>
                    <a:pt x="87" y="126"/>
                  </a:lnTo>
                  <a:lnTo>
                    <a:pt x="76" y="120"/>
                  </a:lnTo>
                  <a:lnTo>
                    <a:pt x="66" y="113"/>
                  </a:lnTo>
                  <a:lnTo>
                    <a:pt x="57" y="106"/>
                  </a:lnTo>
                  <a:lnTo>
                    <a:pt x="48" y="97"/>
                  </a:lnTo>
                  <a:lnTo>
                    <a:pt x="39" y="88"/>
                  </a:lnTo>
                  <a:lnTo>
                    <a:pt x="32" y="77"/>
                  </a:lnTo>
                  <a:lnTo>
                    <a:pt x="25" y="66"/>
                  </a:lnTo>
                  <a:lnTo>
                    <a:pt x="19" y="54"/>
                  </a:lnTo>
                  <a:lnTo>
                    <a:pt x="14" y="41"/>
                  </a:lnTo>
                  <a:lnTo>
                    <a:pt x="10" y="28"/>
                  </a:lnTo>
                  <a:lnTo>
                    <a:pt x="7" y="15"/>
                  </a:lnTo>
                  <a:lnTo>
                    <a:pt x="5" y="0"/>
                  </a:lnTo>
                  <a:lnTo>
                    <a:pt x="4" y="3"/>
                  </a:lnTo>
                  <a:lnTo>
                    <a:pt x="3" y="6"/>
                  </a:lnTo>
                  <a:lnTo>
                    <a:pt x="3" y="10"/>
                  </a:lnTo>
                  <a:lnTo>
                    <a:pt x="2" y="12"/>
                  </a:lnTo>
                  <a:lnTo>
                    <a:pt x="1" y="16"/>
                  </a:lnTo>
                  <a:lnTo>
                    <a:pt x="1" y="19"/>
                  </a:lnTo>
                  <a:lnTo>
                    <a:pt x="0" y="22"/>
                  </a:lnTo>
                  <a:lnTo>
                    <a:pt x="0" y="25"/>
                  </a:lnTo>
                  <a:close/>
                </a:path>
              </a:pathLst>
            </a:custGeom>
            <a:solidFill>
              <a:srgbClr val="F3BA9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1" name="Freeform 219"/>
            <p:cNvSpPr>
              <a:spLocks/>
            </p:cNvSpPr>
            <p:nvPr/>
          </p:nvSpPr>
          <p:spPr bwMode="auto">
            <a:xfrm>
              <a:off x="1135" y="2661"/>
              <a:ext cx="50" cy="25"/>
            </a:xfrm>
            <a:custGeom>
              <a:avLst/>
              <a:gdLst>
                <a:gd name="T0" fmla="*/ 0 w 249"/>
                <a:gd name="T1" fmla="*/ 0 h 154"/>
                <a:gd name="T2" fmla="*/ 0 w 249"/>
                <a:gd name="T3" fmla="*/ 0 h 154"/>
                <a:gd name="T4" fmla="*/ 0 w 249"/>
                <a:gd name="T5" fmla="*/ 0 h 154"/>
                <a:gd name="T6" fmla="*/ 0 w 249"/>
                <a:gd name="T7" fmla="*/ 0 h 154"/>
                <a:gd name="T8" fmla="*/ 0 w 249"/>
                <a:gd name="T9" fmla="*/ 0 h 154"/>
                <a:gd name="T10" fmla="*/ 0 w 249"/>
                <a:gd name="T11" fmla="*/ 0 h 154"/>
                <a:gd name="T12" fmla="*/ 0 w 249"/>
                <a:gd name="T13" fmla="*/ 0 h 154"/>
                <a:gd name="T14" fmla="*/ 0 w 249"/>
                <a:gd name="T15" fmla="*/ 0 h 154"/>
                <a:gd name="T16" fmla="*/ 0 w 249"/>
                <a:gd name="T17" fmla="*/ 0 h 154"/>
                <a:gd name="T18" fmla="*/ 0 w 249"/>
                <a:gd name="T19" fmla="*/ 0 h 154"/>
                <a:gd name="T20" fmla="*/ 0 w 249"/>
                <a:gd name="T21" fmla="*/ 0 h 154"/>
                <a:gd name="T22" fmla="*/ 0 w 249"/>
                <a:gd name="T23" fmla="*/ 0 h 154"/>
                <a:gd name="T24" fmla="*/ 0 w 249"/>
                <a:gd name="T25" fmla="*/ 0 h 154"/>
                <a:gd name="T26" fmla="*/ 0 w 249"/>
                <a:gd name="T27" fmla="*/ 0 h 154"/>
                <a:gd name="T28" fmla="*/ 0 w 249"/>
                <a:gd name="T29" fmla="*/ 0 h 154"/>
                <a:gd name="T30" fmla="*/ 0 w 249"/>
                <a:gd name="T31" fmla="*/ 0 h 154"/>
                <a:gd name="T32" fmla="*/ 0 w 249"/>
                <a:gd name="T33" fmla="*/ 0 h 154"/>
                <a:gd name="T34" fmla="*/ 0 w 249"/>
                <a:gd name="T35" fmla="*/ 0 h 154"/>
                <a:gd name="T36" fmla="*/ 0 w 249"/>
                <a:gd name="T37" fmla="*/ 0 h 154"/>
                <a:gd name="T38" fmla="*/ 0 w 249"/>
                <a:gd name="T39" fmla="*/ 0 h 154"/>
                <a:gd name="T40" fmla="*/ 0 w 249"/>
                <a:gd name="T41" fmla="*/ 0 h 154"/>
                <a:gd name="T42" fmla="*/ 0 w 249"/>
                <a:gd name="T43" fmla="*/ 0 h 154"/>
                <a:gd name="T44" fmla="*/ 0 w 249"/>
                <a:gd name="T45" fmla="*/ 0 h 154"/>
                <a:gd name="T46" fmla="*/ 0 w 249"/>
                <a:gd name="T47" fmla="*/ 0 h 154"/>
                <a:gd name="T48" fmla="*/ 0 w 249"/>
                <a:gd name="T49" fmla="*/ 0 h 154"/>
                <a:gd name="T50" fmla="*/ 0 w 249"/>
                <a:gd name="T51" fmla="*/ 0 h 154"/>
                <a:gd name="T52" fmla="*/ 0 w 249"/>
                <a:gd name="T53" fmla="*/ 0 h 154"/>
                <a:gd name="T54" fmla="*/ 0 w 249"/>
                <a:gd name="T55" fmla="*/ 0 h 154"/>
                <a:gd name="T56" fmla="*/ 0 w 249"/>
                <a:gd name="T57" fmla="*/ 0 h 154"/>
                <a:gd name="T58" fmla="*/ 0 w 249"/>
                <a:gd name="T59" fmla="*/ 0 h 154"/>
                <a:gd name="T60" fmla="*/ 0 w 249"/>
                <a:gd name="T61" fmla="*/ 0 h 154"/>
                <a:gd name="T62" fmla="*/ 0 w 249"/>
                <a:gd name="T63" fmla="*/ 0 h 154"/>
                <a:gd name="T64" fmla="*/ 0 w 249"/>
                <a:gd name="T65" fmla="*/ 0 h 154"/>
                <a:gd name="T66" fmla="*/ 0 w 249"/>
                <a:gd name="T67" fmla="*/ 0 h 154"/>
                <a:gd name="T68" fmla="*/ 0 w 249"/>
                <a:gd name="T69" fmla="*/ 0 h 154"/>
                <a:gd name="T70" fmla="*/ 0 w 249"/>
                <a:gd name="T71" fmla="*/ 0 h 154"/>
                <a:gd name="T72" fmla="*/ 0 w 249"/>
                <a:gd name="T73" fmla="*/ 0 h 154"/>
                <a:gd name="T74" fmla="*/ 0 w 249"/>
                <a:gd name="T75" fmla="*/ 0 h 154"/>
                <a:gd name="T76" fmla="*/ 0 w 249"/>
                <a:gd name="T77" fmla="*/ 0 h 154"/>
                <a:gd name="T78" fmla="*/ 0 w 249"/>
                <a:gd name="T79" fmla="*/ 0 h 15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49"/>
                <a:gd name="T121" fmla="*/ 0 h 154"/>
                <a:gd name="T122" fmla="*/ 249 w 249"/>
                <a:gd name="T123" fmla="*/ 154 h 15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49" h="154">
                  <a:moveTo>
                    <a:pt x="0" y="24"/>
                  </a:moveTo>
                  <a:lnTo>
                    <a:pt x="3" y="39"/>
                  </a:lnTo>
                  <a:lnTo>
                    <a:pt x="7" y="51"/>
                  </a:lnTo>
                  <a:lnTo>
                    <a:pt x="11" y="64"/>
                  </a:lnTo>
                  <a:lnTo>
                    <a:pt x="17" y="76"/>
                  </a:lnTo>
                  <a:lnTo>
                    <a:pt x="23" y="86"/>
                  </a:lnTo>
                  <a:lnTo>
                    <a:pt x="30" y="97"/>
                  </a:lnTo>
                  <a:lnTo>
                    <a:pt x="38" y="108"/>
                  </a:lnTo>
                  <a:lnTo>
                    <a:pt x="46" y="116"/>
                  </a:lnTo>
                  <a:lnTo>
                    <a:pt x="55" y="125"/>
                  </a:lnTo>
                  <a:lnTo>
                    <a:pt x="65" y="132"/>
                  </a:lnTo>
                  <a:lnTo>
                    <a:pt x="75" y="138"/>
                  </a:lnTo>
                  <a:lnTo>
                    <a:pt x="86" y="144"/>
                  </a:lnTo>
                  <a:lnTo>
                    <a:pt x="97" y="148"/>
                  </a:lnTo>
                  <a:lnTo>
                    <a:pt x="109" y="151"/>
                  </a:lnTo>
                  <a:lnTo>
                    <a:pt x="121" y="152"/>
                  </a:lnTo>
                  <a:lnTo>
                    <a:pt x="133" y="154"/>
                  </a:lnTo>
                  <a:lnTo>
                    <a:pt x="142" y="154"/>
                  </a:lnTo>
                  <a:lnTo>
                    <a:pt x="151" y="152"/>
                  </a:lnTo>
                  <a:lnTo>
                    <a:pt x="159" y="150"/>
                  </a:lnTo>
                  <a:lnTo>
                    <a:pt x="168" y="148"/>
                  </a:lnTo>
                  <a:lnTo>
                    <a:pt x="176" y="145"/>
                  </a:lnTo>
                  <a:lnTo>
                    <a:pt x="184" y="142"/>
                  </a:lnTo>
                  <a:lnTo>
                    <a:pt x="192" y="138"/>
                  </a:lnTo>
                  <a:lnTo>
                    <a:pt x="199" y="133"/>
                  </a:lnTo>
                  <a:lnTo>
                    <a:pt x="206" y="127"/>
                  </a:lnTo>
                  <a:lnTo>
                    <a:pt x="213" y="122"/>
                  </a:lnTo>
                  <a:lnTo>
                    <a:pt x="220" y="115"/>
                  </a:lnTo>
                  <a:lnTo>
                    <a:pt x="226" y="109"/>
                  </a:lnTo>
                  <a:lnTo>
                    <a:pt x="233" y="102"/>
                  </a:lnTo>
                  <a:lnTo>
                    <a:pt x="238" y="95"/>
                  </a:lnTo>
                  <a:lnTo>
                    <a:pt x="244" y="86"/>
                  </a:lnTo>
                  <a:lnTo>
                    <a:pt x="248" y="78"/>
                  </a:lnTo>
                  <a:lnTo>
                    <a:pt x="249" y="74"/>
                  </a:lnTo>
                  <a:lnTo>
                    <a:pt x="249" y="72"/>
                  </a:lnTo>
                  <a:lnTo>
                    <a:pt x="249" y="69"/>
                  </a:lnTo>
                  <a:lnTo>
                    <a:pt x="249" y="65"/>
                  </a:lnTo>
                  <a:lnTo>
                    <a:pt x="249" y="63"/>
                  </a:lnTo>
                  <a:lnTo>
                    <a:pt x="249" y="59"/>
                  </a:lnTo>
                  <a:lnTo>
                    <a:pt x="249" y="57"/>
                  </a:lnTo>
                  <a:lnTo>
                    <a:pt x="249" y="53"/>
                  </a:lnTo>
                  <a:lnTo>
                    <a:pt x="245" y="63"/>
                  </a:lnTo>
                  <a:lnTo>
                    <a:pt x="241" y="72"/>
                  </a:lnTo>
                  <a:lnTo>
                    <a:pt x="236" y="80"/>
                  </a:lnTo>
                  <a:lnTo>
                    <a:pt x="230" y="89"/>
                  </a:lnTo>
                  <a:lnTo>
                    <a:pt x="223" y="97"/>
                  </a:lnTo>
                  <a:lnTo>
                    <a:pt x="217" y="104"/>
                  </a:lnTo>
                  <a:lnTo>
                    <a:pt x="210" y="112"/>
                  </a:lnTo>
                  <a:lnTo>
                    <a:pt x="203" y="118"/>
                  </a:lnTo>
                  <a:lnTo>
                    <a:pt x="195" y="124"/>
                  </a:lnTo>
                  <a:lnTo>
                    <a:pt x="187" y="128"/>
                  </a:lnTo>
                  <a:lnTo>
                    <a:pt x="179" y="133"/>
                  </a:lnTo>
                  <a:lnTo>
                    <a:pt x="170" y="136"/>
                  </a:lnTo>
                  <a:lnTo>
                    <a:pt x="161" y="139"/>
                  </a:lnTo>
                  <a:lnTo>
                    <a:pt x="152" y="142"/>
                  </a:lnTo>
                  <a:lnTo>
                    <a:pt x="143" y="143"/>
                  </a:lnTo>
                  <a:lnTo>
                    <a:pt x="133" y="143"/>
                  </a:lnTo>
                  <a:lnTo>
                    <a:pt x="121" y="142"/>
                  </a:lnTo>
                  <a:lnTo>
                    <a:pt x="109" y="140"/>
                  </a:lnTo>
                  <a:lnTo>
                    <a:pt x="96" y="137"/>
                  </a:lnTo>
                  <a:lnTo>
                    <a:pt x="85" y="132"/>
                  </a:lnTo>
                  <a:lnTo>
                    <a:pt x="74" y="126"/>
                  </a:lnTo>
                  <a:lnTo>
                    <a:pt x="64" y="119"/>
                  </a:lnTo>
                  <a:lnTo>
                    <a:pt x="54" y="110"/>
                  </a:lnTo>
                  <a:lnTo>
                    <a:pt x="45" y="101"/>
                  </a:lnTo>
                  <a:lnTo>
                    <a:pt x="37" y="91"/>
                  </a:lnTo>
                  <a:lnTo>
                    <a:pt x="30" y="80"/>
                  </a:lnTo>
                  <a:lnTo>
                    <a:pt x="24" y="69"/>
                  </a:lnTo>
                  <a:lnTo>
                    <a:pt x="18" y="57"/>
                  </a:lnTo>
                  <a:lnTo>
                    <a:pt x="14" y="43"/>
                  </a:lnTo>
                  <a:lnTo>
                    <a:pt x="10" y="29"/>
                  </a:lnTo>
                  <a:lnTo>
                    <a:pt x="8" y="15"/>
                  </a:lnTo>
                  <a:lnTo>
                    <a:pt x="6" y="0"/>
                  </a:lnTo>
                  <a:lnTo>
                    <a:pt x="5" y="3"/>
                  </a:lnTo>
                  <a:lnTo>
                    <a:pt x="4" y="6"/>
                  </a:lnTo>
                  <a:lnTo>
                    <a:pt x="4" y="9"/>
                  </a:lnTo>
                  <a:lnTo>
                    <a:pt x="3" y="12"/>
                  </a:lnTo>
                  <a:lnTo>
                    <a:pt x="2" y="16"/>
                  </a:lnTo>
                  <a:lnTo>
                    <a:pt x="1" y="18"/>
                  </a:lnTo>
                  <a:lnTo>
                    <a:pt x="1" y="22"/>
                  </a:lnTo>
                  <a:lnTo>
                    <a:pt x="0" y="24"/>
                  </a:lnTo>
                  <a:close/>
                </a:path>
              </a:pathLst>
            </a:custGeom>
            <a:solidFill>
              <a:srgbClr val="F4BD9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2" name="Freeform 220"/>
            <p:cNvSpPr>
              <a:spLocks/>
            </p:cNvSpPr>
            <p:nvPr/>
          </p:nvSpPr>
          <p:spPr bwMode="auto">
            <a:xfrm>
              <a:off x="1136" y="2659"/>
              <a:ext cx="49" cy="26"/>
            </a:xfrm>
            <a:custGeom>
              <a:avLst/>
              <a:gdLst>
                <a:gd name="T0" fmla="*/ 0 w 246"/>
                <a:gd name="T1" fmla="*/ 0 h 159"/>
                <a:gd name="T2" fmla="*/ 0 w 246"/>
                <a:gd name="T3" fmla="*/ 0 h 159"/>
                <a:gd name="T4" fmla="*/ 0 w 246"/>
                <a:gd name="T5" fmla="*/ 0 h 159"/>
                <a:gd name="T6" fmla="*/ 0 w 246"/>
                <a:gd name="T7" fmla="*/ 0 h 159"/>
                <a:gd name="T8" fmla="*/ 0 w 246"/>
                <a:gd name="T9" fmla="*/ 0 h 159"/>
                <a:gd name="T10" fmla="*/ 0 w 246"/>
                <a:gd name="T11" fmla="*/ 0 h 159"/>
                <a:gd name="T12" fmla="*/ 0 w 246"/>
                <a:gd name="T13" fmla="*/ 0 h 159"/>
                <a:gd name="T14" fmla="*/ 0 w 246"/>
                <a:gd name="T15" fmla="*/ 0 h 159"/>
                <a:gd name="T16" fmla="*/ 0 w 246"/>
                <a:gd name="T17" fmla="*/ 0 h 159"/>
                <a:gd name="T18" fmla="*/ 0 w 246"/>
                <a:gd name="T19" fmla="*/ 0 h 159"/>
                <a:gd name="T20" fmla="*/ 0 w 246"/>
                <a:gd name="T21" fmla="*/ 0 h 159"/>
                <a:gd name="T22" fmla="*/ 0 w 246"/>
                <a:gd name="T23" fmla="*/ 0 h 159"/>
                <a:gd name="T24" fmla="*/ 0 w 246"/>
                <a:gd name="T25" fmla="*/ 0 h 159"/>
                <a:gd name="T26" fmla="*/ 0 w 246"/>
                <a:gd name="T27" fmla="*/ 0 h 159"/>
                <a:gd name="T28" fmla="*/ 0 w 246"/>
                <a:gd name="T29" fmla="*/ 0 h 159"/>
                <a:gd name="T30" fmla="*/ 0 w 246"/>
                <a:gd name="T31" fmla="*/ 0 h 159"/>
                <a:gd name="T32" fmla="*/ 0 w 246"/>
                <a:gd name="T33" fmla="*/ 0 h 159"/>
                <a:gd name="T34" fmla="*/ 0 w 246"/>
                <a:gd name="T35" fmla="*/ 0 h 159"/>
                <a:gd name="T36" fmla="*/ 0 w 246"/>
                <a:gd name="T37" fmla="*/ 0 h 159"/>
                <a:gd name="T38" fmla="*/ 0 w 246"/>
                <a:gd name="T39" fmla="*/ 0 h 159"/>
                <a:gd name="T40" fmla="*/ 0 w 246"/>
                <a:gd name="T41" fmla="*/ 0 h 159"/>
                <a:gd name="T42" fmla="*/ 0 w 246"/>
                <a:gd name="T43" fmla="*/ 0 h 159"/>
                <a:gd name="T44" fmla="*/ 0 w 246"/>
                <a:gd name="T45" fmla="*/ 0 h 159"/>
                <a:gd name="T46" fmla="*/ 0 w 246"/>
                <a:gd name="T47" fmla="*/ 0 h 159"/>
                <a:gd name="T48" fmla="*/ 0 w 246"/>
                <a:gd name="T49" fmla="*/ 0 h 159"/>
                <a:gd name="T50" fmla="*/ 0 w 246"/>
                <a:gd name="T51" fmla="*/ 0 h 159"/>
                <a:gd name="T52" fmla="*/ 0 w 246"/>
                <a:gd name="T53" fmla="*/ 0 h 159"/>
                <a:gd name="T54" fmla="*/ 0 w 246"/>
                <a:gd name="T55" fmla="*/ 0 h 159"/>
                <a:gd name="T56" fmla="*/ 0 w 246"/>
                <a:gd name="T57" fmla="*/ 0 h 159"/>
                <a:gd name="T58" fmla="*/ 0 w 246"/>
                <a:gd name="T59" fmla="*/ 0 h 159"/>
                <a:gd name="T60" fmla="*/ 0 w 246"/>
                <a:gd name="T61" fmla="*/ 0 h 159"/>
                <a:gd name="T62" fmla="*/ 0 w 246"/>
                <a:gd name="T63" fmla="*/ 0 h 159"/>
                <a:gd name="T64" fmla="*/ 0 w 246"/>
                <a:gd name="T65" fmla="*/ 0 h 159"/>
                <a:gd name="T66" fmla="*/ 0 w 246"/>
                <a:gd name="T67" fmla="*/ 0 h 159"/>
                <a:gd name="T68" fmla="*/ 0 w 246"/>
                <a:gd name="T69" fmla="*/ 0 h 159"/>
                <a:gd name="T70" fmla="*/ 0 w 246"/>
                <a:gd name="T71" fmla="*/ 0 h 159"/>
                <a:gd name="T72" fmla="*/ 0 w 246"/>
                <a:gd name="T73" fmla="*/ 0 h 159"/>
                <a:gd name="T74" fmla="*/ 0 w 246"/>
                <a:gd name="T75" fmla="*/ 0 h 159"/>
                <a:gd name="T76" fmla="*/ 0 w 246"/>
                <a:gd name="T77" fmla="*/ 0 h 159"/>
                <a:gd name="T78" fmla="*/ 0 w 246"/>
                <a:gd name="T79" fmla="*/ 0 h 159"/>
                <a:gd name="T80" fmla="*/ 0 w 246"/>
                <a:gd name="T81" fmla="*/ 0 h 159"/>
                <a:gd name="T82" fmla="*/ 0 w 246"/>
                <a:gd name="T83" fmla="*/ 0 h 159"/>
                <a:gd name="T84" fmla="*/ 0 w 246"/>
                <a:gd name="T85" fmla="*/ 0 h 159"/>
                <a:gd name="T86" fmla="*/ 0 w 246"/>
                <a:gd name="T87" fmla="*/ 0 h 1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46"/>
                <a:gd name="T133" fmla="*/ 0 h 159"/>
                <a:gd name="T134" fmla="*/ 246 w 246"/>
                <a:gd name="T135" fmla="*/ 159 h 15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46" h="159">
                  <a:moveTo>
                    <a:pt x="0" y="23"/>
                  </a:moveTo>
                  <a:lnTo>
                    <a:pt x="2" y="38"/>
                  </a:lnTo>
                  <a:lnTo>
                    <a:pt x="5" y="51"/>
                  </a:lnTo>
                  <a:lnTo>
                    <a:pt x="9" y="64"/>
                  </a:lnTo>
                  <a:lnTo>
                    <a:pt x="14" y="77"/>
                  </a:lnTo>
                  <a:lnTo>
                    <a:pt x="20" y="89"/>
                  </a:lnTo>
                  <a:lnTo>
                    <a:pt x="27" y="100"/>
                  </a:lnTo>
                  <a:lnTo>
                    <a:pt x="34" y="111"/>
                  </a:lnTo>
                  <a:lnTo>
                    <a:pt x="43" y="120"/>
                  </a:lnTo>
                  <a:lnTo>
                    <a:pt x="52" y="129"/>
                  </a:lnTo>
                  <a:lnTo>
                    <a:pt x="61" y="136"/>
                  </a:lnTo>
                  <a:lnTo>
                    <a:pt x="71" y="143"/>
                  </a:lnTo>
                  <a:lnTo>
                    <a:pt x="82" y="149"/>
                  </a:lnTo>
                  <a:lnTo>
                    <a:pt x="93" y="153"/>
                  </a:lnTo>
                  <a:lnTo>
                    <a:pt x="106" y="156"/>
                  </a:lnTo>
                  <a:lnTo>
                    <a:pt x="118" y="159"/>
                  </a:lnTo>
                  <a:lnTo>
                    <a:pt x="130" y="159"/>
                  </a:lnTo>
                  <a:lnTo>
                    <a:pt x="139" y="159"/>
                  </a:lnTo>
                  <a:lnTo>
                    <a:pt x="148" y="157"/>
                  </a:lnTo>
                  <a:lnTo>
                    <a:pt x="157" y="156"/>
                  </a:lnTo>
                  <a:lnTo>
                    <a:pt x="166" y="153"/>
                  </a:lnTo>
                  <a:lnTo>
                    <a:pt x="174" y="150"/>
                  </a:lnTo>
                  <a:lnTo>
                    <a:pt x="183" y="145"/>
                  </a:lnTo>
                  <a:lnTo>
                    <a:pt x="191" y="142"/>
                  </a:lnTo>
                  <a:lnTo>
                    <a:pt x="198" y="136"/>
                  </a:lnTo>
                  <a:lnTo>
                    <a:pt x="205" y="131"/>
                  </a:lnTo>
                  <a:lnTo>
                    <a:pt x="212" y="124"/>
                  </a:lnTo>
                  <a:lnTo>
                    <a:pt x="219" y="118"/>
                  </a:lnTo>
                  <a:lnTo>
                    <a:pt x="226" y="111"/>
                  </a:lnTo>
                  <a:lnTo>
                    <a:pt x="232" y="102"/>
                  </a:lnTo>
                  <a:lnTo>
                    <a:pt x="237" y="94"/>
                  </a:lnTo>
                  <a:lnTo>
                    <a:pt x="242" y="85"/>
                  </a:lnTo>
                  <a:lnTo>
                    <a:pt x="246" y="76"/>
                  </a:lnTo>
                  <a:lnTo>
                    <a:pt x="246" y="74"/>
                  </a:lnTo>
                  <a:lnTo>
                    <a:pt x="246" y="70"/>
                  </a:lnTo>
                  <a:lnTo>
                    <a:pt x="246" y="68"/>
                  </a:lnTo>
                  <a:lnTo>
                    <a:pt x="246" y="64"/>
                  </a:lnTo>
                  <a:lnTo>
                    <a:pt x="246" y="60"/>
                  </a:lnTo>
                  <a:lnTo>
                    <a:pt x="246" y="58"/>
                  </a:lnTo>
                  <a:lnTo>
                    <a:pt x="246" y="54"/>
                  </a:lnTo>
                  <a:lnTo>
                    <a:pt x="246" y="52"/>
                  </a:lnTo>
                  <a:lnTo>
                    <a:pt x="242" y="62"/>
                  </a:lnTo>
                  <a:lnTo>
                    <a:pt x="238" y="72"/>
                  </a:lnTo>
                  <a:lnTo>
                    <a:pt x="233" y="82"/>
                  </a:lnTo>
                  <a:lnTo>
                    <a:pt x="228" y="90"/>
                  </a:lnTo>
                  <a:lnTo>
                    <a:pt x="221" y="99"/>
                  </a:lnTo>
                  <a:lnTo>
                    <a:pt x="215" y="107"/>
                  </a:lnTo>
                  <a:lnTo>
                    <a:pt x="208" y="114"/>
                  </a:lnTo>
                  <a:lnTo>
                    <a:pt x="201" y="121"/>
                  </a:lnTo>
                  <a:lnTo>
                    <a:pt x="193" y="127"/>
                  </a:lnTo>
                  <a:lnTo>
                    <a:pt x="185" y="132"/>
                  </a:lnTo>
                  <a:lnTo>
                    <a:pt x="177" y="137"/>
                  </a:lnTo>
                  <a:lnTo>
                    <a:pt x="168" y="142"/>
                  </a:lnTo>
                  <a:lnTo>
                    <a:pt x="159" y="144"/>
                  </a:lnTo>
                  <a:lnTo>
                    <a:pt x="149" y="147"/>
                  </a:lnTo>
                  <a:lnTo>
                    <a:pt x="140" y="148"/>
                  </a:lnTo>
                  <a:lnTo>
                    <a:pt x="130" y="148"/>
                  </a:lnTo>
                  <a:lnTo>
                    <a:pt x="118" y="148"/>
                  </a:lnTo>
                  <a:lnTo>
                    <a:pt x="106" y="145"/>
                  </a:lnTo>
                  <a:lnTo>
                    <a:pt x="93" y="142"/>
                  </a:lnTo>
                  <a:lnTo>
                    <a:pt x="82" y="137"/>
                  </a:lnTo>
                  <a:lnTo>
                    <a:pt x="71" y="131"/>
                  </a:lnTo>
                  <a:lnTo>
                    <a:pt x="61" y="124"/>
                  </a:lnTo>
                  <a:lnTo>
                    <a:pt x="52" y="115"/>
                  </a:lnTo>
                  <a:lnTo>
                    <a:pt x="43" y="106"/>
                  </a:lnTo>
                  <a:lnTo>
                    <a:pt x="35" y="95"/>
                  </a:lnTo>
                  <a:lnTo>
                    <a:pt x="28" y="84"/>
                  </a:lnTo>
                  <a:lnTo>
                    <a:pt x="22" y="72"/>
                  </a:lnTo>
                  <a:lnTo>
                    <a:pt x="17" y="59"/>
                  </a:lnTo>
                  <a:lnTo>
                    <a:pt x="13" y="46"/>
                  </a:lnTo>
                  <a:lnTo>
                    <a:pt x="10" y="32"/>
                  </a:lnTo>
                  <a:lnTo>
                    <a:pt x="8" y="17"/>
                  </a:lnTo>
                  <a:lnTo>
                    <a:pt x="8" y="3"/>
                  </a:lnTo>
                  <a:lnTo>
                    <a:pt x="8" y="2"/>
                  </a:lnTo>
                  <a:lnTo>
                    <a:pt x="8" y="0"/>
                  </a:lnTo>
                  <a:lnTo>
                    <a:pt x="7" y="3"/>
                  </a:lnTo>
                  <a:lnTo>
                    <a:pt x="5" y="5"/>
                  </a:lnTo>
                  <a:lnTo>
                    <a:pt x="4" y="9"/>
                  </a:lnTo>
                  <a:lnTo>
                    <a:pt x="3" y="11"/>
                  </a:lnTo>
                  <a:lnTo>
                    <a:pt x="2" y="14"/>
                  </a:lnTo>
                  <a:lnTo>
                    <a:pt x="1" y="17"/>
                  </a:lnTo>
                  <a:lnTo>
                    <a:pt x="1" y="20"/>
                  </a:lnTo>
                  <a:lnTo>
                    <a:pt x="0" y="23"/>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3" name="Freeform 221"/>
            <p:cNvSpPr>
              <a:spLocks/>
            </p:cNvSpPr>
            <p:nvPr/>
          </p:nvSpPr>
          <p:spPr bwMode="auto">
            <a:xfrm>
              <a:off x="1136" y="2657"/>
              <a:ext cx="49" cy="27"/>
            </a:xfrm>
            <a:custGeom>
              <a:avLst/>
              <a:gdLst>
                <a:gd name="T0" fmla="*/ 0 w 243"/>
                <a:gd name="T1" fmla="*/ 0 h 164"/>
                <a:gd name="T2" fmla="*/ 0 w 243"/>
                <a:gd name="T3" fmla="*/ 0 h 164"/>
                <a:gd name="T4" fmla="*/ 0 w 243"/>
                <a:gd name="T5" fmla="*/ 0 h 164"/>
                <a:gd name="T6" fmla="*/ 0 w 243"/>
                <a:gd name="T7" fmla="*/ 0 h 164"/>
                <a:gd name="T8" fmla="*/ 0 w 243"/>
                <a:gd name="T9" fmla="*/ 0 h 164"/>
                <a:gd name="T10" fmla="*/ 0 w 243"/>
                <a:gd name="T11" fmla="*/ 0 h 164"/>
                <a:gd name="T12" fmla="*/ 0 w 243"/>
                <a:gd name="T13" fmla="*/ 0 h 164"/>
                <a:gd name="T14" fmla="*/ 0 w 243"/>
                <a:gd name="T15" fmla="*/ 0 h 164"/>
                <a:gd name="T16" fmla="*/ 0 w 243"/>
                <a:gd name="T17" fmla="*/ 0 h 164"/>
                <a:gd name="T18" fmla="*/ 0 w 243"/>
                <a:gd name="T19" fmla="*/ 0 h 164"/>
                <a:gd name="T20" fmla="*/ 0 w 243"/>
                <a:gd name="T21" fmla="*/ 0 h 164"/>
                <a:gd name="T22" fmla="*/ 0 w 243"/>
                <a:gd name="T23" fmla="*/ 0 h 164"/>
                <a:gd name="T24" fmla="*/ 0 w 243"/>
                <a:gd name="T25" fmla="*/ 0 h 164"/>
                <a:gd name="T26" fmla="*/ 0 w 243"/>
                <a:gd name="T27" fmla="*/ 0 h 164"/>
                <a:gd name="T28" fmla="*/ 0 w 243"/>
                <a:gd name="T29" fmla="*/ 0 h 164"/>
                <a:gd name="T30" fmla="*/ 0 w 243"/>
                <a:gd name="T31" fmla="*/ 0 h 164"/>
                <a:gd name="T32" fmla="*/ 0 w 243"/>
                <a:gd name="T33" fmla="*/ 0 h 164"/>
                <a:gd name="T34" fmla="*/ 0 w 243"/>
                <a:gd name="T35" fmla="*/ 0 h 164"/>
                <a:gd name="T36" fmla="*/ 0 w 243"/>
                <a:gd name="T37" fmla="*/ 0 h 164"/>
                <a:gd name="T38" fmla="*/ 0 w 243"/>
                <a:gd name="T39" fmla="*/ 0 h 164"/>
                <a:gd name="T40" fmla="*/ 0 w 243"/>
                <a:gd name="T41" fmla="*/ 0 h 164"/>
                <a:gd name="T42" fmla="*/ 0 w 243"/>
                <a:gd name="T43" fmla="*/ 0 h 164"/>
                <a:gd name="T44" fmla="*/ 0 w 243"/>
                <a:gd name="T45" fmla="*/ 0 h 164"/>
                <a:gd name="T46" fmla="*/ 0 w 243"/>
                <a:gd name="T47" fmla="*/ 0 h 164"/>
                <a:gd name="T48" fmla="*/ 0 w 243"/>
                <a:gd name="T49" fmla="*/ 0 h 164"/>
                <a:gd name="T50" fmla="*/ 0 w 243"/>
                <a:gd name="T51" fmla="*/ 0 h 164"/>
                <a:gd name="T52" fmla="*/ 0 w 243"/>
                <a:gd name="T53" fmla="*/ 0 h 164"/>
                <a:gd name="T54" fmla="*/ 0 w 243"/>
                <a:gd name="T55" fmla="*/ 0 h 164"/>
                <a:gd name="T56" fmla="*/ 0 w 243"/>
                <a:gd name="T57" fmla="*/ 0 h 164"/>
                <a:gd name="T58" fmla="*/ 0 w 243"/>
                <a:gd name="T59" fmla="*/ 0 h 164"/>
                <a:gd name="T60" fmla="*/ 0 w 243"/>
                <a:gd name="T61" fmla="*/ 0 h 164"/>
                <a:gd name="T62" fmla="*/ 0 w 243"/>
                <a:gd name="T63" fmla="*/ 0 h 164"/>
                <a:gd name="T64" fmla="*/ 0 w 243"/>
                <a:gd name="T65" fmla="*/ 0 h 164"/>
                <a:gd name="T66" fmla="*/ 0 w 243"/>
                <a:gd name="T67" fmla="*/ 0 h 164"/>
                <a:gd name="T68" fmla="*/ 0 w 243"/>
                <a:gd name="T69" fmla="*/ 0 h 164"/>
                <a:gd name="T70" fmla="*/ 0 w 243"/>
                <a:gd name="T71" fmla="*/ 0 h 164"/>
                <a:gd name="T72" fmla="*/ 0 w 243"/>
                <a:gd name="T73" fmla="*/ 0 h 164"/>
                <a:gd name="T74" fmla="*/ 0 w 243"/>
                <a:gd name="T75" fmla="*/ 0 h 164"/>
                <a:gd name="T76" fmla="*/ 0 w 243"/>
                <a:gd name="T77" fmla="*/ 0 h 164"/>
                <a:gd name="T78" fmla="*/ 0 w 243"/>
                <a:gd name="T79" fmla="*/ 0 h 164"/>
                <a:gd name="T80" fmla="*/ 0 w 243"/>
                <a:gd name="T81" fmla="*/ 0 h 164"/>
                <a:gd name="T82" fmla="*/ 0 w 243"/>
                <a:gd name="T83" fmla="*/ 0 h 164"/>
                <a:gd name="T84" fmla="*/ 0 w 243"/>
                <a:gd name="T85" fmla="*/ 0 h 164"/>
                <a:gd name="T86" fmla="*/ 0 w 243"/>
                <a:gd name="T87" fmla="*/ 0 h 164"/>
                <a:gd name="T88" fmla="*/ 0 w 243"/>
                <a:gd name="T89" fmla="*/ 0 h 164"/>
                <a:gd name="T90" fmla="*/ 0 w 243"/>
                <a:gd name="T91" fmla="*/ 0 h 164"/>
                <a:gd name="T92" fmla="*/ 0 w 243"/>
                <a:gd name="T93" fmla="*/ 0 h 164"/>
                <a:gd name="T94" fmla="*/ 0 w 243"/>
                <a:gd name="T95" fmla="*/ 0 h 1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43"/>
                <a:gd name="T145" fmla="*/ 0 h 164"/>
                <a:gd name="T146" fmla="*/ 243 w 243"/>
                <a:gd name="T147" fmla="*/ 164 h 1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43" h="164">
                  <a:moveTo>
                    <a:pt x="0" y="21"/>
                  </a:moveTo>
                  <a:lnTo>
                    <a:pt x="2" y="36"/>
                  </a:lnTo>
                  <a:lnTo>
                    <a:pt x="4" y="50"/>
                  </a:lnTo>
                  <a:lnTo>
                    <a:pt x="8" y="64"/>
                  </a:lnTo>
                  <a:lnTo>
                    <a:pt x="12" y="78"/>
                  </a:lnTo>
                  <a:lnTo>
                    <a:pt x="18" y="90"/>
                  </a:lnTo>
                  <a:lnTo>
                    <a:pt x="24" y="101"/>
                  </a:lnTo>
                  <a:lnTo>
                    <a:pt x="31" y="112"/>
                  </a:lnTo>
                  <a:lnTo>
                    <a:pt x="39" y="122"/>
                  </a:lnTo>
                  <a:lnTo>
                    <a:pt x="48" y="131"/>
                  </a:lnTo>
                  <a:lnTo>
                    <a:pt x="58" y="140"/>
                  </a:lnTo>
                  <a:lnTo>
                    <a:pt x="68" y="147"/>
                  </a:lnTo>
                  <a:lnTo>
                    <a:pt x="79" y="153"/>
                  </a:lnTo>
                  <a:lnTo>
                    <a:pt x="90" y="158"/>
                  </a:lnTo>
                  <a:lnTo>
                    <a:pt x="103" y="161"/>
                  </a:lnTo>
                  <a:lnTo>
                    <a:pt x="115" y="163"/>
                  </a:lnTo>
                  <a:lnTo>
                    <a:pt x="127" y="164"/>
                  </a:lnTo>
                  <a:lnTo>
                    <a:pt x="137" y="164"/>
                  </a:lnTo>
                  <a:lnTo>
                    <a:pt x="146" y="163"/>
                  </a:lnTo>
                  <a:lnTo>
                    <a:pt x="155" y="160"/>
                  </a:lnTo>
                  <a:lnTo>
                    <a:pt x="164" y="157"/>
                  </a:lnTo>
                  <a:lnTo>
                    <a:pt x="173" y="154"/>
                  </a:lnTo>
                  <a:lnTo>
                    <a:pt x="181" y="149"/>
                  </a:lnTo>
                  <a:lnTo>
                    <a:pt x="189" y="145"/>
                  </a:lnTo>
                  <a:lnTo>
                    <a:pt x="197" y="139"/>
                  </a:lnTo>
                  <a:lnTo>
                    <a:pt x="204" y="133"/>
                  </a:lnTo>
                  <a:lnTo>
                    <a:pt x="211" y="125"/>
                  </a:lnTo>
                  <a:lnTo>
                    <a:pt x="217" y="118"/>
                  </a:lnTo>
                  <a:lnTo>
                    <a:pt x="224" y="110"/>
                  </a:lnTo>
                  <a:lnTo>
                    <a:pt x="230" y="101"/>
                  </a:lnTo>
                  <a:lnTo>
                    <a:pt x="235" y="93"/>
                  </a:lnTo>
                  <a:lnTo>
                    <a:pt x="239" y="84"/>
                  </a:lnTo>
                  <a:lnTo>
                    <a:pt x="243" y="74"/>
                  </a:lnTo>
                  <a:lnTo>
                    <a:pt x="243" y="70"/>
                  </a:lnTo>
                  <a:lnTo>
                    <a:pt x="243" y="68"/>
                  </a:lnTo>
                  <a:lnTo>
                    <a:pt x="243" y="64"/>
                  </a:lnTo>
                  <a:lnTo>
                    <a:pt x="243" y="62"/>
                  </a:lnTo>
                  <a:lnTo>
                    <a:pt x="242" y="58"/>
                  </a:lnTo>
                  <a:lnTo>
                    <a:pt x="242" y="56"/>
                  </a:lnTo>
                  <a:lnTo>
                    <a:pt x="241" y="52"/>
                  </a:lnTo>
                  <a:lnTo>
                    <a:pt x="241" y="50"/>
                  </a:lnTo>
                  <a:lnTo>
                    <a:pt x="238" y="61"/>
                  </a:lnTo>
                  <a:lnTo>
                    <a:pt x="234" y="72"/>
                  </a:lnTo>
                  <a:lnTo>
                    <a:pt x="230" y="81"/>
                  </a:lnTo>
                  <a:lnTo>
                    <a:pt x="225" y="91"/>
                  </a:lnTo>
                  <a:lnTo>
                    <a:pt x="219" y="100"/>
                  </a:lnTo>
                  <a:lnTo>
                    <a:pt x="213" y="109"/>
                  </a:lnTo>
                  <a:lnTo>
                    <a:pt x="206" y="116"/>
                  </a:lnTo>
                  <a:lnTo>
                    <a:pt x="199" y="123"/>
                  </a:lnTo>
                  <a:lnTo>
                    <a:pt x="191" y="130"/>
                  </a:lnTo>
                  <a:lnTo>
                    <a:pt x="183" y="136"/>
                  </a:lnTo>
                  <a:lnTo>
                    <a:pt x="174" y="141"/>
                  </a:lnTo>
                  <a:lnTo>
                    <a:pt x="166" y="146"/>
                  </a:lnTo>
                  <a:lnTo>
                    <a:pt x="156" y="148"/>
                  </a:lnTo>
                  <a:lnTo>
                    <a:pt x="147" y="151"/>
                  </a:lnTo>
                  <a:lnTo>
                    <a:pt x="137" y="153"/>
                  </a:lnTo>
                  <a:lnTo>
                    <a:pt x="127" y="153"/>
                  </a:lnTo>
                  <a:lnTo>
                    <a:pt x="115" y="152"/>
                  </a:lnTo>
                  <a:lnTo>
                    <a:pt x="104" y="151"/>
                  </a:lnTo>
                  <a:lnTo>
                    <a:pt x="91" y="147"/>
                  </a:lnTo>
                  <a:lnTo>
                    <a:pt x="81" y="142"/>
                  </a:lnTo>
                  <a:lnTo>
                    <a:pt x="70" y="136"/>
                  </a:lnTo>
                  <a:lnTo>
                    <a:pt x="61" y="129"/>
                  </a:lnTo>
                  <a:lnTo>
                    <a:pt x="52" y="121"/>
                  </a:lnTo>
                  <a:lnTo>
                    <a:pt x="43" y="112"/>
                  </a:lnTo>
                  <a:lnTo>
                    <a:pt x="36" y="101"/>
                  </a:lnTo>
                  <a:lnTo>
                    <a:pt x="29" y="91"/>
                  </a:lnTo>
                  <a:lnTo>
                    <a:pt x="23" y="80"/>
                  </a:lnTo>
                  <a:lnTo>
                    <a:pt x="18" y="68"/>
                  </a:lnTo>
                  <a:lnTo>
                    <a:pt x="14" y="55"/>
                  </a:lnTo>
                  <a:lnTo>
                    <a:pt x="12" y="42"/>
                  </a:lnTo>
                  <a:lnTo>
                    <a:pt x="10" y="27"/>
                  </a:lnTo>
                  <a:lnTo>
                    <a:pt x="9" y="13"/>
                  </a:lnTo>
                  <a:lnTo>
                    <a:pt x="9" y="12"/>
                  </a:lnTo>
                  <a:lnTo>
                    <a:pt x="9" y="9"/>
                  </a:lnTo>
                  <a:lnTo>
                    <a:pt x="9" y="8"/>
                  </a:lnTo>
                  <a:lnTo>
                    <a:pt x="9" y="6"/>
                  </a:lnTo>
                  <a:lnTo>
                    <a:pt x="9" y="4"/>
                  </a:lnTo>
                  <a:lnTo>
                    <a:pt x="9" y="3"/>
                  </a:lnTo>
                  <a:lnTo>
                    <a:pt x="10" y="1"/>
                  </a:lnTo>
                  <a:lnTo>
                    <a:pt x="10" y="0"/>
                  </a:lnTo>
                  <a:lnTo>
                    <a:pt x="9" y="0"/>
                  </a:lnTo>
                  <a:lnTo>
                    <a:pt x="9" y="1"/>
                  </a:lnTo>
                  <a:lnTo>
                    <a:pt x="8" y="2"/>
                  </a:lnTo>
                  <a:lnTo>
                    <a:pt x="8" y="3"/>
                  </a:lnTo>
                  <a:lnTo>
                    <a:pt x="7" y="6"/>
                  </a:lnTo>
                  <a:lnTo>
                    <a:pt x="6" y="8"/>
                  </a:lnTo>
                  <a:lnTo>
                    <a:pt x="5" y="10"/>
                  </a:lnTo>
                  <a:lnTo>
                    <a:pt x="4" y="13"/>
                  </a:lnTo>
                  <a:lnTo>
                    <a:pt x="3" y="14"/>
                  </a:lnTo>
                  <a:lnTo>
                    <a:pt x="2" y="16"/>
                  </a:lnTo>
                  <a:lnTo>
                    <a:pt x="1" y="19"/>
                  </a:lnTo>
                  <a:lnTo>
                    <a:pt x="0" y="21"/>
                  </a:lnTo>
                  <a:close/>
                </a:path>
              </a:pathLst>
            </a:custGeom>
            <a:solidFill>
              <a:srgbClr val="F4BF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4" name="Freeform 222"/>
            <p:cNvSpPr>
              <a:spLocks/>
            </p:cNvSpPr>
            <p:nvPr/>
          </p:nvSpPr>
          <p:spPr bwMode="auto">
            <a:xfrm>
              <a:off x="1137" y="2655"/>
              <a:ext cx="48" cy="28"/>
            </a:xfrm>
            <a:custGeom>
              <a:avLst/>
              <a:gdLst>
                <a:gd name="T0" fmla="*/ 0 w 238"/>
                <a:gd name="T1" fmla="*/ 0 h 169"/>
                <a:gd name="T2" fmla="*/ 0 w 238"/>
                <a:gd name="T3" fmla="*/ 0 h 169"/>
                <a:gd name="T4" fmla="*/ 0 w 238"/>
                <a:gd name="T5" fmla="*/ 0 h 169"/>
                <a:gd name="T6" fmla="*/ 0 w 238"/>
                <a:gd name="T7" fmla="*/ 0 h 169"/>
                <a:gd name="T8" fmla="*/ 0 w 238"/>
                <a:gd name="T9" fmla="*/ 0 h 169"/>
                <a:gd name="T10" fmla="*/ 0 w 238"/>
                <a:gd name="T11" fmla="*/ 0 h 169"/>
                <a:gd name="T12" fmla="*/ 0 w 238"/>
                <a:gd name="T13" fmla="*/ 0 h 169"/>
                <a:gd name="T14" fmla="*/ 0 w 238"/>
                <a:gd name="T15" fmla="*/ 0 h 169"/>
                <a:gd name="T16" fmla="*/ 0 w 238"/>
                <a:gd name="T17" fmla="*/ 0 h 169"/>
                <a:gd name="T18" fmla="*/ 0 w 238"/>
                <a:gd name="T19" fmla="*/ 0 h 169"/>
                <a:gd name="T20" fmla="*/ 0 w 238"/>
                <a:gd name="T21" fmla="*/ 0 h 169"/>
                <a:gd name="T22" fmla="*/ 0 w 238"/>
                <a:gd name="T23" fmla="*/ 0 h 169"/>
                <a:gd name="T24" fmla="*/ 0 w 238"/>
                <a:gd name="T25" fmla="*/ 0 h 169"/>
                <a:gd name="T26" fmla="*/ 0 w 238"/>
                <a:gd name="T27" fmla="*/ 0 h 169"/>
                <a:gd name="T28" fmla="*/ 0 w 238"/>
                <a:gd name="T29" fmla="*/ 0 h 169"/>
                <a:gd name="T30" fmla="*/ 0 w 238"/>
                <a:gd name="T31" fmla="*/ 0 h 169"/>
                <a:gd name="T32" fmla="*/ 0 w 238"/>
                <a:gd name="T33" fmla="*/ 0 h 169"/>
                <a:gd name="T34" fmla="*/ 0 w 238"/>
                <a:gd name="T35" fmla="*/ 0 h 169"/>
                <a:gd name="T36" fmla="*/ 0 w 238"/>
                <a:gd name="T37" fmla="*/ 0 h 169"/>
                <a:gd name="T38" fmla="*/ 0 w 238"/>
                <a:gd name="T39" fmla="*/ 0 h 169"/>
                <a:gd name="T40" fmla="*/ 0 w 238"/>
                <a:gd name="T41" fmla="*/ 0 h 169"/>
                <a:gd name="T42" fmla="*/ 0 w 238"/>
                <a:gd name="T43" fmla="*/ 0 h 169"/>
                <a:gd name="T44" fmla="*/ 0 w 238"/>
                <a:gd name="T45" fmla="*/ 0 h 169"/>
                <a:gd name="T46" fmla="*/ 0 w 238"/>
                <a:gd name="T47" fmla="*/ 0 h 169"/>
                <a:gd name="T48" fmla="*/ 0 w 238"/>
                <a:gd name="T49" fmla="*/ 0 h 169"/>
                <a:gd name="T50" fmla="*/ 0 w 238"/>
                <a:gd name="T51" fmla="*/ 0 h 169"/>
                <a:gd name="T52" fmla="*/ 0 w 238"/>
                <a:gd name="T53" fmla="*/ 0 h 169"/>
                <a:gd name="T54" fmla="*/ 0 w 238"/>
                <a:gd name="T55" fmla="*/ 0 h 169"/>
                <a:gd name="T56" fmla="*/ 0 w 238"/>
                <a:gd name="T57" fmla="*/ 0 h 169"/>
                <a:gd name="T58" fmla="*/ 0 w 238"/>
                <a:gd name="T59" fmla="*/ 0 h 169"/>
                <a:gd name="T60" fmla="*/ 0 w 238"/>
                <a:gd name="T61" fmla="*/ 0 h 169"/>
                <a:gd name="T62" fmla="*/ 0 w 238"/>
                <a:gd name="T63" fmla="*/ 0 h 169"/>
                <a:gd name="T64" fmla="*/ 0 w 238"/>
                <a:gd name="T65" fmla="*/ 0 h 169"/>
                <a:gd name="T66" fmla="*/ 0 w 238"/>
                <a:gd name="T67" fmla="*/ 0 h 169"/>
                <a:gd name="T68" fmla="*/ 0 w 238"/>
                <a:gd name="T69" fmla="*/ 0 h 169"/>
                <a:gd name="T70" fmla="*/ 0 w 238"/>
                <a:gd name="T71" fmla="*/ 0 h 169"/>
                <a:gd name="T72" fmla="*/ 0 w 238"/>
                <a:gd name="T73" fmla="*/ 0 h 169"/>
                <a:gd name="T74" fmla="*/ 0 w 238"/>
                <a:gd name="T75" fmla="*/ 0 h 169"/>
                <a:gd name="T76" fmla="*/ 0 w 238"/>
                <a:gd name="T77" fmla="*/ 0 h 169"/>
                <a:gd name="T78" fmla="*/ 0 w 238"/>
                <a:gd name="T79" fmla="*/ 0 h 169"/>
                <a:gd name="T80" fmla="*/ 0 w 238"/>
                <a:gd name="T81" fmla="*/ 0 h 169"/>
                <a:gd name="T82" fmla="*/ 0 w 238"/>
                <a:gd name="T83" fmla="*/ 0 h 169"/>
                <a:gd name="T84" fmla="*/ 0 w 238"/>
                <a:gd name="T85" fmla="*/ 0 h 169"/>
                <a:gd name="T86" fmla="*/ 0 w 238"/>
                <a:gd name="T87" fmla="*/ 0 h 169"/>
                <a:gd name="T88" fmla="*/ 0 w 238"/>
                <a:gd name="T89" fmla="*/ 0 h 169"/>
                <a:gd name="T90" fmla="*/ 0 w 238"/>
                <a:gd name="T91" fmla="*/ 0 h 169"/>
                <a:gd name="T92" fmla="*/ 0 w 238"/>
                <a:gd name="T93" fmla="*/ 0 h 169"/>
                <a:gd name="T94" fmla="*/ 0 w 238"/>
                <a:gd name="T95" fmla="*/ 0 h 169"/>
                <a:gd name="T96" fmla="*/ 0 w 238"/>
                <a:gd name="T97" fmla="*/ 0 h 169"/>
                <a:gd name="T98" fmla="*/ 0 w 238"/>
                <a:gd name="T99" fmla="*/ 0 h 169"/>
                <a:gd name="T100" fmla="*/ 0 w 238"/>
                <a:gd name="T101" fmla="*/ 0 h 169"/>
                <a:gd name="T102" fmla="*/ 0 w 238"/>
                <a:gd name="T103" fmla="*/ 0 h 1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8"/>
                <a:gd name="T157" fmla="*/ 0 h 169"/>
                <a:gd name="T158" fmla="*/ 238 w 238"/>
                <a:gd name="T159" fmla="*/ 169 h 1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8" h="169">
                  <a:moveTo>
                    <a:pt x="0" y="21"/>
                  </a:moveTo>
                  <a:lnTo>
                    <a:pt x="0" y="21"/>
                  </a:lnTo>
                  <a:lnTo>
                    <a:pt x="0" y="23"/>
                  </a:lnTo>
                  <a:lnTo>
                    <a:pt x="0" y="24"/>
                  </a:lnTo>
                  <a:lnTo>
                    <a:pt x="0" y="38"/>
                  </a:lnTo>
                  <a:lnTo>
                    <a:pt x="2" y="53"/>
                  </a:lnTo>
                  <a:lnTo>
                    <a:pt x="5" y="67"/>
                  </a:lnTo>
                  <a:lnTo>
                    <a:pt x="9" y="80"/>
                  </a:lnTo>
                  <a:lnTo>
                    <a:pt x="14" y="93"/>
                  </a:lnTo>
                  <a:lnTo>
                    <a:pt x="20" y="105"/>
                  </a:lnTo>
                  <a:lnTo>
                    <a:pt x="27" y="116"/>
                  </a:lnTo>
                  <a:lnTo>
                    <a:pt x="35" y="127"/>
                  </a:lnTo>
                  <a:lnTo>
                    <a:pt x="44" y="136"/>
                  </a:lnTo>
                  <a:lnTo>
                    <a:pt x="53" y="145"/>
                  </a:lnTo>
                  <a:lnTo>
                    <a:pt x="63" y="152"/>
                  </a:lnTo>
                  <a:lnTo>
                    <a:pt x="74" y="158"/>
                  </a:lnTo>
                  <a:lnTo>
                    <a:pt x="85" y="163"/>
                  </a:lnTo>
                  <a:lnTo>
                    <a:pt x="98" y="166"/>
                  </a:lnTo>
                  <a:lnTo>
                    <a:pt x="110" y="169"/>
                  </a:lnTo>
                  <a:lnTo>
                    <a:pt x="122" y="169"/>
                  </a:lnTo>
                  <a:lnTo>
                    <a:pt x="132" y="169"/>
                  </a:lnTo>
                  <a:lnTo>
                    <a:pt x="141" y="168"/>
                  </a:lnTo>
                  <a:lnTo>
                    <a:pt x="151" y="165"/>
                  </a:lnTo>
                  <a:lnTo>
                    <a:pt x="160" y="162"/>
                  </a:lnTo>
                  <a:lnTo>
                    <a:pt x="169" y="158"/>
                  </a:lnTo>
                  <a:lnTo>
                    <a:pt x="177" y="153"/>
                  </a:lnTo>
                  <a:lnTo>
                    <a:pt x="185" y="148"/>
                  </a:lnTo>
                  <a:lnTo>
                    <a:pt x="193" y="142"/>
                  </a:lnTo>
                  <a:lnTo>
                    <a:pt x="200" y="135"/>
                  </a:lnTo>
                  <a:lnTo>
                    <a:pt x="207" y="128"/>
                  </a:lnTo>
                  <a:lnTo>
                    <a:pt x="213" y="120"/>
                  </a:lnTo>
                  <a:lnTo>
                    <a:pt x="220" y="111"/>
                  </a:lnTo>
                  <a:lnTo>
                    <a:pt x="225" y="103"/>
                  </a:lnTo>
                  <a:lnTo>
                    <a:pt x="230" y="93"/>
                  </a:lnTo>
                  <a:lnTo>
                    <a:pt x="234" y="83"/>
                  </a:lnTo>
                  <a:lnTo>
                    <a:pt x="238" y="73"/>
                  </a:lnTo>
                  <a:lnTo>
                    <a:pt x="237" y="69"/>
                  </a:lnTo>
                  <a:lnTo>
                    <a:pt x="237" y="67"/>
                  </a:lnTo>
                  <a:lnTo>
                    <a:pt x="236" y="63"/>
                  </a:lnTo>
                  <a:lnTo>
                    <a:pt x="236" y="61"/>
                  </a:lnTo>
                  <a:lnTo>
                    <a:pt x="235" y="57"/>
                  </a:lnTo>
                  <a:lnTo>
                    <a:pt x="235" y="55"/>
                  </a:lnTo>
                  <a:lnTo>
                    <a:pt x="234" y="51"/>
                  </a:lnTo>
                  <a:lnTo>
                    <a:pt x="234" y="49"/>
                  </a:lnTo>
                  <a:lnTo>
                    <a:pt x="231" y="61"/>
                  </a:lnTo>
                  <a:lnTo>
                    <a:pt x="228" y="72"/>
                  </a:lnTo>
                  <a:lnTo>
                    <a:pt x="224" y="83"/>
                  </a:lnTo>
                  <a:lnTo>
                    <a:pt x="220" y="92"/>
                  </a:lnTo>
                  <a:lnTo>
                    <a:pt x="214" y="102"/>
                  </a:lnTo>
                  <a:lnTo>
                    <a:pt x="208" y="111"/>
                  </a:lnTo>
                  <a:lnTo>
                    <a:pt x="201" y="120"/>
                  </a:lnTo>
                  <a:lnTo>
                    <a:pt x="194" y="127"/>
                  </a:lnTo>
                  <a:lnTo>
                    <a:pt x="187" y="134"/>
                  </a:lnTo>
                  <a:lnTo>
                    <a:pt x="179" y="140"/>
                  </a:lnTo>
                  <a:lnTo>
                    <a:pt x="170" y="146"/>
                  </a:lnTo>
                  <a:lnTo>
                    <a:pt x="161" y="151"/>
                  </a:lnTo>
                  <a:lnTo>
                    <a:pt x="152" y="154"/>
                  </a:lnTo>
                  <a:lnTo>
                    <a:pt x="142" y="157"/>
                  </a:lnTo>
                  <a:lnTo>
                    <a:pt x="132" y="158"/>
                  </a:lnTo>
                  <a:lnTo>
                    <a:pt x="122" y="158"/>
                  </a:lnTo>
                  <a:lnTo>
                    <a:pt x="111" y="158"/>
                  </a:lnTo>
                  <a:lnTo>
                    <a:pt x="99" y="156"/>
                  </a:lnTo>
                  <a:lnTo>
                    <a:pt x="88" y="152"/>
                  </a:lnTo>
                  <a:lnTo>
                    <a:pt x="77" y="148"/>
                  </a:lnTo>
                  <a:lnTo>
                    <a:pt x="67" y="142"/>
                  </a:lnTo>
                  <a:lnTo>
                    <a:pt x="58" y="135"/>
                  </a:lnTo>
                  <a:lnTo>
                    <a:pt x="50" y="128"/>
                  </a:lnTo>
                  <a:lnTo>
                    <a:pt x="42" y="120"/>
                  </a:lnTo>
                  <a:lnTo>
                    <a:pt x="34" y="110"/>
                  </a:lnTo>
                  <a:lnTo>
                    <a:pt x="28" y="99"/>
                  </a:lnTo>
                  <a:lnTo>
                    <a:pt x="22" y="89"/>
                  </a:lnTo>
                  <a:lnTo>
                    <a:pt x="18" y="77"/>
                  </a:lnTo>
                  <a:lnTo>
                    <a:pt x="14" y="63"/>
                  </a:lnTo>
                  <a:lnTo>
                    <a:pt x="11" y="51"/>
                  </a:lnTo>
                  <a:lnTo>
                    <a:pt x="9" y="37"/>
                  </a:lnTo>
                  <a:lnTo>
                    <a:pt x="9" y="24"/>
                  </a:lnTo>
                  <a:lnTo>
                    <a:pt x="9" y="20"/>
                  </a:lnTo>
                  <a:lnTo>
                    <a:pt x="9" y="18"/>
                  </a:lnTo>
                  <a:lnTo>
                    <a:pt x="9" y="15"/>
                  </a:lnTo>
                  <a:lnTo>
                    <a:pt x="9" y="12"/>
                  </a:lnTo>
                  <a:lnTo>
                    <a:pt x="9" y="9"/>
                  </a:lnTo>
                  <a:lnTo>
                    <a:pt x="10" y="6"/>
                  </a:lnTo>
                  <a:lnTo>
                    <a:pt x="10" y="3"/>
                  </a:lnTo>
                  <a:lnTo>
                    <a:pt x="10" y="0"/>
                  </a:lnTo>
                  <a:lnTo>
                    <a:pt x="9" y="2"/>
                  </a:lnTo>
                  <a:lnTo>
                    <a:pt x="8" y="3"/>
                  </a:lnTo>
                  <a:lnTo>
                    <a:pt x="7" y="6"/>
                  </a:lnTo>
                  <a:lnTo>
                    <a:pt x="6" y="7"/>
                  </a:lnTo>
                  <a:lnTo>
                    <a:pt x="5" y="9"/>
                  </a:lnTo>
                  <a:lnTo>
                    <a:pt x="4" y="11"/>
                  </a:lnTo>
                  <a:lnTo>
                    <a:pt x="3" y="13"/>
                  </a:lnTo>
                  <a:lnTo>
                    <a:pt x="3" y="14"/>
                  </a:lnTo>
                  <a:lnTo>
                    <a:pt x="2" y="15"/>
                  </a:lnTo>
                  <a:lnTo>
                    <a:pt x="2" y="17"/>
                  </a:lnTo>
                  <a:lnTo>
                    <a:pt x="1" y="17"/>
                  </a:lnTo>
                  <a:lnTo>
                    <a:pt x="1" y="18"/>
                  </a:lnTo>
                  <a:lnTo>
                    <a:pt x="1" y="19"/>
                  </a:lnTo>
                  <a:lnTo>
                    <a:pt x="0" y="19"/>
                  </a:lnTo>
                  <a:lnTo>
                    <a:pt x="0" y="20"/>
                  </a:lnTo>
                  <a:lnTo>
                    <a:pt x="0" y="21"/>
                  </a:lnTo>
                  <a:close/>
                </a:path>
              </a:pathLst>
            </a:custGeom>
            <a:solidFill>
              <a:srgbClr val="F5C19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5" name="Freeform 223"/>
            <p:cNvSpPr>
              <a:spLocks/>
            </p:cNvSpPr>
            <p:nvPr/>
          </p:nvSpPr>
          <p:spPr bwMode="auto">
            <a:xfrm>
              <a:off x="1138" y="2654"/>
              <a:ext cx="46" cy="29"/>
            </a:xfrm>
            <a:custGeom>
              <a:avLst/>
              <a:gdLst>
                <a:gd name="T0" fmla="*/ 0 w 232"/>
                <a:gd name="T1" fmla="*/ 0 h 174"/>
                <a:gd name="T2" fmla="*/ 0 w 232"/>
                <a:gd name="T3" fmla="*/ 0 h 174"/>
                <a:gd name="T4" fmla="*/ 0 w 232"/>
                <a:gd name="T5" fmla="*/ 0 h 174"/>
                <a:gd name="T6" fmla="*/ 0 w 232"/>
                <a:gd name="T7" fmla="*/ 0 h 174"/>
                <a:gd name="T8" fmla="*/ 0 w 232"/>
                <a:gd name="T9" fmla="*/ 0 h 174"/>
                <a:gd name="T10" fmla="*/ 0 w 232"/>
                <a:gd name="T11" fmla="*/ 0 h 174"/>
                <a:gd name="T12" fmla="*/ 0 w 232"/>
                <a:gd name="T13" fmla="*/ 0 h 174"/>
                <a:gd name="T14" fmla="*/ 0 w 232"/>
                <a:gd name="T15" fmla="*/ 0 h 174"/>
                <a:gd name="T16" fmla="*/ 0 w 232"/>
                <a:gd name="T17" fmla="*/ 0 h 174"/>
                <a:gd name="T18" fmla="*/ 0 w 232"/>
                <a:gd name="T19" fmla="*/ 0 h 174"/>
                <a:gd name="T20" fmla="*/ 0 w 232"/>
                <a:gd name="T21" fmla="*/ 0 h 174"/>
                <a:gd name="T22" fmla="*/ 0 w 232"/>
                <a:gd name="T23" fmla="*/ 0 h 174"/>
                <a:gd name="T24" fmla="*/ 0 w 232"/>
                <a:gd name="T25" fmla="*/ 0 h 174"/>
                <a:gd name="T26" fmla="*/ 0 w 232"/>
                <a:gd name="T27" fmla="*/ 0 h 174"/>
                <a:gd name="T28" fmla="*/ 0 w 232"/>
                <a:gd name="T29" fmla="*/ 0 h 174"/>
                <a:gd name="T30" fmla="*/ 0 w 232"/>
                <a:gd name="T31" fmla="*/ 0 h 174"/>
                <a:gd name="T32" fmla="*/ 0 w 232"/>
                <a:gd name="T33" fmla="*/ 0 h 174"/>
                <a:gd name="T34" fmla="*/ 0 w 232"/>
                <a:gd name="T35" fmla="*/ 0 h 174"/>
                <a:gd name="T36" fmla="*/ 0 w 232"/>
                <a:gd name="T37" fmla="*/ 0 h 174"/>
                <a:gd name="T38" fmla="*/ 0 w 232"/>
                <a:gd name="T39" fmla="*/ 0 h 174"/>
                <a:gd name="T40" fmla="*/ 0 w 232"/>
                <a:gd name="T41" fmla="*/ 0 h 174"/>
                <a:gd name="T42" fmla="*/ 0 w 232"/>
                <a:gd name="T43" fmla="*/ 0 h 174"/>
                <a:gd name="T44" fmla="*/ 0 w 232"/>
                <a:gd name="T45" fmla="*/ 0 h 174"/>
                <a:gd name="T46" fmla="*/ 0 w 232"/>
                <a:gd name="T47" fmla="*/ 0 h 174"/>
                <a:gd name="T48" fmla="*/ 0 w 232"/>
                <a:gd name="T49" fmla="*/ 0 h 174"/>
                <a:gd name="T50" fmla="*/ 0 w 232"/>
                <a:gd name="T51" fmla="*/ 0 h 174"/>
                <a:gd name="T52" fmla="*/ 0 w 232"/>
                <a:gd name="T53" fmla="*/ 0 h 174"/>
                <a:gd name="T54" fmla="*/ 0 w 232"/>
                <a:gd name="T55" fmla="*/ 0 h 174"/>
                <a:gd name="T56" fmla="*/ 0 w 232"/>
                <a:gd name="T57" fmla="*/ 0 h 174"/>
                <a:gd name="T58" fmla="*/ 0 w 232"/>
                <a:gd name="T59" fmla="*/ 0 h 174"/>
                <a:gd name="T60" fmla="*/ 0 w 232"/>
                <a:gd name="T61" fmla="*/ 0 h 174"/>
                <a:gd name="T62" fmla="*/ 0 w 232"/>
                <a:gd name="T63" fmla="*/ 0 h 174"/>
                <a:gd name="T64" fmla="*/ 0 w 232"/>
                <a:gd name="T65" fmla="*/ 0 h 174"/>
                <a:gd name="T66" fmla="*/ 0 w 232"/>
                <a:gd name="T67" fmla="*/ 0 h 174"/>
                <a:gd name="T68" fmla="*/ 0 w 232"/>
                <a:gd name="T69" fmla="*/ 0 h 174"/>
                <a:gd name="T70" fmla="*/ 0 w 232"/>
                <a:gd name="T71" fmla="*/ 0 h 174"/>
                <a:gd name="T72" fmla="*/ 0 w 232"/>
                <a:gd name="T73" fmla="*/ 0 h 174"/>
                <a:gd name="T74" fmla="*/ 0 w 232"/>
                <a:gd name="T75" fmla="*/ 0 h 174"/>
                <a:gd name="T76" fmla="*/ 0 w 232"/>
                <a:gd name="T77" fmla="*/ 0 h 174"/>
                <a:gd name="T78" fmla="*/ 0 w 232"/>
                <a:gd name="T79" fmla="*/ 0 h 174"/>
                <a:gd name="T80" fmla="*/ 0 w 232"/>
                <a:gd name="T81" fmla="*/ 0 h 174"/>
                <a:gd name="T82" fmla="*/ 0 w 232"/>
                <a:gd name="T83" fmla="*/ 0 h 174"/>
                <a:gd name="T84" fmla="*/ 0 w 232"/>
                <a:gd name="T85" fmla="*/ 0 h 174"/>
                <a:gd name="T86" fmla="*/ 0 w 232"/>
                <a:gd name="T87" fmla="*/ 0 h 174"/>
                <a:gd name="T88" fmla="*/ 0 w 232"/>
                <a:gd name="T89" fmla="*/ 0 h 174"/>
                <a:gd name="T90" fmla="*/ 0 w 232"/>
                <a:gd name="T91" fmla="*/ 0 h 174"/>
                <a:gd name="T92" fmla="*/ 0 w 232"/>
                <a:gd name="T93" fmla="*/ 0 h 174"/>
                <a:gd name="T94" fmla="*/ 0 w 232"/>
                <a:gd name="T95" fmla="*/ 0 h 17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2"/>
                <a:gd name="T145" fmla="*/ 0 h 174"/>
                <a:gd name="T146" fmla="*/ 232 w 232"/>
                <a:gd name="T147" fmla="*/ 174 h 17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2" h="174">
                  <a:moveTo>
                    <a:pt x="1" y="21"/>
                  </a:moveTo>
                  <a:lnTo>
                    <a:pt x="1" y="22"/>
                  </a:lnTo>
                  <a:lnTo>
                    <a:pt x="0" y="24"/>
                  </a:lnTo>
                  <a:lnTo>
                    <a:pt x="0" y="25"/>
                  </a:lnTo>
                  <a:lnTo>
                    <a:pt x="0" y="27"/>
                  </a:lnTo>
                  <a:lnTo>
                    <a:pt x="0" y="29"/>
                  </a:lnTo>
                  <a:lnTo>
                    <a:pt x="0" y="30"/>
                  </a:lnTo>
                  <a:lnTo>
                    <a:pt x="0" y="33"/>
                  </a:lnTo>
                  <a:lnTo>
                    <a:pt x="0" y="34"/>
                  </a:lnTo>
                  <a:lnTo>
                    <a:pt x="1" y="48"/>
                  </a:lnTo>
                  <a:lnTo>
                    <a:pt x="3" y="63"/>
                  </a:lnTo>
                  <a:lnTo>
                    <a:pt x="5" y="76"/>
                  </a:lnTo>
                  <a:lnTo>
                    <a:pt x="9" y="89"/>
                  </a:lnTo>
                  <a:lnTo>
                    <a:pt x="14" y="101"/>
                  </a:lnTo>
                  <a:lnTo>
                    <a:pt x="20" y="112"/>
                  </a:lnTo>
                  <a:lnTo>
                    <a:pt x="27" y="122"/>
                  </a:lnTo>
                  <a:lnTo>
                    <a:pt x="34" y="133"/>
                  </a:lnTo>
                  <a:lnTo>
                    <a:pt x="43" y="142"/>
                  </a:lnTo>
                  <a:lnTo>
                    <a:pt x="52" y="150"/>
                  </a:lnTo>
                  <a:lnTo>
                    <a:pt x="61" y="157"/>
                  </a:lnTo>
                  <a:lnTo>
                    <a:pt x="72" y="163"/>
                  </a:lnTo>
                  <a:lnTo>
                    <a:pt x="82" y="168"/>
                  </a:lnTo>
                  <a:lnTo>
                    <a:pt x="95" y="172"/>
                  </a:lnTo>
                  <a:lnTo>
                    <a:pt x="106" y="173"/>
                  </a:lnTo>
                  <a:lnTo>
                    <a:pt x="118" y="174"/>
                  </a:lnTo>
                  <a:lnTo>
                    <a:pt x="128" y="174"/>
                  </a:lnTo>
                  <a:lnTo>
                    <a:pt x="138" y="172"/>
                  </a:lnTo>
                  <a:lnTo>
                    <a:pt x="147" y="169"/>
                  </a:lnTo>
                  <a:lnTo>
                    <a:pt x="157" y="167"/>
                  </a:lnTo>
                  <a:lnTo>
                    <a:pt x="165" y="162"/>
                  </a:lnTo>
                  <a:lnTo>
                    <a:pt x="174" y="157"/>
                  </a:lnTo>
                  <a:lnTo>
                    <a:pt x="182" y="151"/>
                  </a:lnTo>
                  <a:lnTo>
                    <a:pt x="190" y="145"/>
                  </a:lnTo>
                  <a:lnTo>
                    <a:pt x="197" y="137"/>
                  </a:lnTo>
                  <a:lnTo>
                    <a:pt x="204" y="130"/>
                  </a:lnTo>
                  <a:lnTo>
                    <a:pt x="210" y="121"/>
                  </a:lnTo>
                  <a:lnTo>
                    <a:pt x="216" y="112"/>
                  </a:lnTo>
                  <a:lnTo>
                    <a:pt x="221" y="102"/>
                  </a:lnTo>
                  <a:lnTo>
                    <a:pt x="225" y="93"/>
                  </a:lnTo>
                  <a:lnTo>
                    <a:pt x="229" y="82"/>
                  </a:lnTo>
                  <a:lnTo>
                    <a:pt x="232" y="71"/>
                  </a:lnTo>
                  <a:lnTo>
                    <a:pt x="231" y="67"/>
                  </a:lnTo>
                  <a:lnTo>
                    <a:pt x="231" y="65"/>
                  </a:lnTo>
                  <a:lnTo>
                    <a:pt x="230" y="61"/>
                  </a:lnTo>
                  <a:lnTo>
                    <a:pt x="230" y="59"/>
                  </a:lnTo>
                  <a:lnTo>
                    <a:pt x="229" y="55"/>
                  </a:lnTo>
                  <a:lnTo>
                    <a:pt x="228" y="53"/>
                  </a:lnTo>
                  <a:lnTo>
                    <a:pt x="227" y="51"/>
                  </a:lnTo>
                  <a:lnTo>
                    <a:pt x="226" y="47"/>
                  </a:lnTo>
                  <a:lnTo>
                    <a:pt x="225" y="59"/>
                  </a:lnTo>
                  <a:lnTo>
                    <a:pt x="223" y="71"/>
                  </a:lnTo>
                  <a:lnTo>
                    <a:pt x="219" y="82"/>
                  </a:lnTo>
                  <a:lnTo>
                    <a:pt x="215" y="93"/>
                  </a:lnTo>
                  <a:lnTo>
                    <a:pt x="209" y="103"/>
                  </a:lnTo>
                  <a:lnTo>
                    <a:pt x="204" y="113"/>
                  </a:lnTo>
                  <a:lnTo>
                    <a:pt x="197" y="121"/>
                  </a:lnTo>
                  <a:lnTo>
                    <a:pt x="191" y="130"/>
                  </a:lnTo>
                  <a:lnTo>
                    <a:pt x="183" y="137"/>
                  </a:lnTo>
                  <a:lnTo>
                    <a:pt x="175" y="144"/>
                  </a:lnTo>
                  <a:lnTo>
                    <a:pt x="167" y="149"/>
                  </a:lnTo>
                  <a:lnTo>
                    <a:pt x="158" y="155"/>
                  </a:lnTo>
                  <a:lnTo>
                    <a:pt x="148" y="158"/>
                  </a:lnTo>
                  <a:lnTo>
                    <a:pt x="139" y="161"/>
                  </a:lnTo>
                  <a:lnTo>
                    <a:pt x="128" y="162"/>
                  </a:lnTo>
                  <a:lnTo>
                    <a:pt x="118" y="163"/>
                  </a:lnTo>
                  <a:lnTo>
                    <a:pt x="107" y="162"/>
                  </a:lnTo>
                  <a:lnTo>
                    <a:pt x="96" y="161"/>
                  </a:lnTo>
                  <a:lnTo>
                    <a:pt x="85" y="157"/>
                  </a:lnTo>
                  <a:lnTo>
                    <a:pt x="75" y="152"/>
                  </a:lnTo>
                  <a:lnTo>
                    <a:pt x="66" y="148"/>
                  </a:lnTo>
                  <a:lnTo>
                    <a:pt x="57" y="142"/>
                  </a:lnTo>
                  <a:lnTo>
                    <a:pt x="48" y="133"/>
                  </a:lnTo>
                  <a:lnTo>
                    <a:pt x="41" y="125"/>
                  </a:lnTo>
                  <a:lnTo>
                    <a:pt x="34" y="116"/>
                  </a:lnTo>
                  <a:lnTo>
                    <a:pt x="28" y="106"/>
                  </a:lnTo>
                  <a:lnTo>
                    <a:pt x="22" y="95"/>
                  </a:lnTo>
                  <a:lnTo>
                    <a:pt x="18" y="84"/>
                  </a:lnTo>
                  <a:lnTo>
                    <a:pt x="14" y="72"/>
                  </a:lnTo>
                  <a:lnTo>
                    <a:pt x="11" y="60"/>
                  </a:lnTo>
                  <a:lnTo>
                    <a:pt x="10" y="47"/>
                  </a:lnTo>
                  <a:lnTo>
                    <a:pt x="9" y="34"/>
                  </a:lnTo>
                  <a:lnTo>
                    <a:pt x="9" y="29"/>
                  </a:lnTo>
                  <a:lnTo>
                    <a:pt x="9" y="25"/>
                  </a:lnTo>
                  <a:lnTo>
                    <a:pt x="10" y="21"/>
                  </a:lnTo>
                  <a:lnTo>
                    <a:pt x="10" y="17"/>
                  </a:lnTo>
                  <a:lnTo>
                    <a:pt x="11" y="13"/>
                  </a:lnTo>
                  <a:lnTo>
                    <a:pt x="11" y="9"/>
                  </a:lnTo>
                  <a:lnTo>
                    <a:pt x="12" y="5"/>
                  </a:lnTo>
                  <a:lnTo>
                    <a:pt x="13" y="0"/>
                  </a:lnTo>
                  <a:lnTo>
                    <a:pt x="11" y="3"/>
                  </a:lnTo>
                  <a:lnTo>
                    <a:pt x="10" y="5"/>
                  </a:lnTo>
                  <a:lnTo>
                    <a:pt x="8" y="7"/>
                  </a:lnTo>
                  <a:lnTo>
                    <a:pt x="6" y="10"/>
                  </a:lnTo>
                  <a:lnTo>
                    <a:pt x="5" y="12"/>
                  </a:lnTo>
                  <a:lnTo>
                    <a:pt x="4" y="15"/>
                  </a:lnTo>
                  <a:lnTo>
                    <a:pt x="2" y="18"/>
                  </a:lnTo>
                  <a:lnTo>
                    <a:pt x="1" y="21"/>
                  </a:lnTo>
                  <a:close/>
                </a:path>
              </a:pathLst>
            </a:custGeom>
            <a:solidFill>
              <a:srgbClr val="F5C3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6" name="Freeform 224"/>
            <p:cNvSpPr>
              <a:spLocks/>
            </p:cNvSpPr>
            <p:nvPr/>
          </p:nvSpPr>
          <p:spPr bwMode="auto">
            <a:xfrm>
              <a:off x="1139" y="2652"/>
              <a:ext cx="45" cy="30"/>
            </a:xfrm>
            <a:custGeom>
              <a:avLst/>
              <a:gdLst>
                <a:gd name="T0" fmla="*/ 0 w 225"/>
                <a:gd name="T1" fmla="*/ 0 h 176"/>
                <a:gd name="T2" fmla="*/ 0 w 225"/>
                <a:gd name="T3" fmla="*/ 0 h 176"/>
                <a:gd name="T4" fmla="*/ 0 w 225"/>
                <a:gd name="T5" fmla="*/ 0 h 176"/>
                <a:gd name="T6" fmla="*/ 0 w 225"/>
                <a:gd name="T7" fmla="*/ 0 h 176"/>
                <a:gd name="T8" fmla="*/ 0 w 225"/>
                <a:gd name="T9" fmla="*/ 0 h 176"/>
                <a:gd name="T10" fmla="*/ 0 w 225"/>
                <a:gd name="T11" fmla="*/ 0 h 176"/>
                <a:gd name="T12" fmla="*/ 0 w 225"/>
                <a:gd name="T13" fmla="*/ 0 h 176"/>
                <a:gd name="T14" fmla="*/ 0 w 225"/>
                <a:gd name="T15" fmla="*/ 0 h 176"/>
                <a:gd name="T16" fmla="*/ 0 w 225"/>
                <a:gd name="T17" fmla="*/ 0 h 176"/>
                <a:gd name="T18" fmla="*/ 0 w 225"/>
                <a:gd name="T19" fmla="*/ 0 h 176"/>
                <a:gd name="T20" fmla="*/ 0 w 225"/>
                <a:gd name="T21" fmla="*/ 0 h 176"/>
                <a:gd name="T22" fmla="*/ 0 w 225"/>
                <a:gd name="T23" fmla="*/ 0 h 176"/>
                <a:gd name="T24" fmla="*/ 0 w 225"/>
                <a:gd name="T25" fmla="*/ 0 h 176"/>
                <a:gd name="T26" fmla="*/ 0 w 225"/>
                <a:gd name="T27" fmla="*/ 0 h 176"/>
                <a:gd name="T28" fmla="*/ 0 w 225"/>
                <a:gd name="T29" fmla="*/ 0 h 176"/>
                <a:gd name="T30" fmla="*/ 0 w 225"/>
                <a:gd name="T31" fmla="*/ 0 h 176"/>
                <a:gd name="T32" fmla="*/ 0 w 225"/>
                <a:gd name="T33" fmla="*/ 0 h 176"/>
                <a:gd name="T34" fmla="*/ 0 w 225"/>
                <a:gd name="T35" fmla="*/ 0 h 176"/>
                <a:gd name="T36" fmla="*/ 0 w 225"/>
                <a:gd name="T37" fmla="*/ 0 h 176"/>
                <a:gd name="T38" fmla="*/ 0 w 225"/>
                <a:gd name="T39" fmla="*/ 0 h 176"/>
                <a:gd name="T40" fmla="*/ 0 w 225"/>
                <a:gd name="T41" fmla="*/ 0 h 176"/>
                <a:gd name="T42" fmla="*/ 0 w 225"/>
                <a:gd name="T43" fmla="*/ 0 h 176"/>
                <a:gd name="T44" fmla="*/ 0 w 225"/>
                <a:gd name="T45" fmla="*/ 0 h 176"/>
                <a:gd name="T46" fmla="*/ 0 w 225"/>
                <a:gd name="T47" fmla="*/ 0 h 176"/>
                <a:gd name="T48" fmla="*/ 0 w 225"/>
                <a:gd name="T49" fmla="*/ 0 h 176"/>
                <a:gd name="T50" fmla="*/ 0 w 225"/>
                <a:gd name="T51" fmla="*/ 0 h 176"/>
                <a:gd name="T52" fmla="*/ 0 w 225"/>
                <a:gd name="T53" fmla="*/ 0 h 176"/>
                <a:gd name="T54" fmla="*/ 0 w 225"/>
                <a:gd name="T55" fmla="*/ 0 h 176"/>
                <a:gd name="T56" fmla="*/ 0 w 225"/>
                <a:gd name="T57" fmla="*/ 0 h 176"/>
                <a:gd name="T58" fmla="*/ 0 w 225"/>
                <a:gd name="T59" fmla="*/ 0 h 176"/>
                <a:gd name="T60" fmla="*/ 0 w 225"/>
                <a:gd name="T61" fmla="*/ 0 h 176"/>
                <a:gd name="T62" fmla="*/ 0 w 225"/>
                <a:gd name="T63" fmla="*/ 0 h 176"/>
                <a:gd name="T64" fmla="*/ 0 w 225"/>
                <a:gd name="T65" fmla="*/ 0 h 176"/>
                <a:gd name="T66" fmla="*/ 0 w 225"/>
                <a:gd name="T67" fmla="*/ 0 h 176"/>
                <a:gd name="T68" fmla="*/ 0 w 225"/>
                <a:gd name="T69" fmla="*/ 0 h 176"/>
                <a:gd name="T70" fmla="*/ 0 w 225"/>
                <a:gd name="T71" fmla="*/ 0 h 176"/>
                <a:gd name="T72" fmla="*/ 0 w 225"/>
                <a:gd name="T73" fmla="*/ 0 h 176"/>
                <a:gd name="T74" fmla="*/ 0 w 225"/>
                <a:gd name="T75" fmla="*/ 0 h 176"/>
                <a:gd name="T76" fmla="*/ 0 w 225"/>
                <a:gd name="T77" fmla="*/ 0 h 176"/>
                <a:gd name="T78" fmla="*/ 0 w 225"/>
                <a:gd name="T79" fmla="*/ 0 h 176"/>
                <a:gd name="T80" fmla="*/ 0 w 225"/>
                <a:gd name="T81" fmla="*/ 0 h 176"/>
                <a:gd name="T82" fmla="*/ 0 w 225"/>
                <a:gd name="T83" fmla="*/ 0 h 176"/>
                <a:gd name="T84" fmla="*/ 0 w 225"/>
                <a:gd name="T85" fmla="*/ 0 h 176"/>
                <a:gd name="T86" fmla="*/ 0 w 225"/>
                <a:gd name="T87" fmla="*/ 0 h 176"/>
                <a:gd name="T88" fmla="*/ 0 w 225"/>
                <a:gd name="T89" fmla="*/ 0 h 176"/>
                <a:gd name="T90" fmla="*/ 0 w 225"/>
                <a:gd name="T91" fmla="*/ 0 h 176"/>
                <a:gd name="T92" fmla="*/ 0 w 225"/>
                <a:gd name="T93" fmla="*/ 0 h 176"/>
                <a:gd name="T94" fmla="*/ 0 w 225"/>
                <a:gd name="T95" fmla="*/ 0 h 17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5"/>
                <a:gd name="T145" fmla="*/ 0 h 176"/>
                <a:gd name="T146" fmla="*/ 225 w 225"/>
                <a:gd name="T147" fmla="*/ 176 h 17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5" h="176">
                  <a:moveTo>
                    <a:pt x="1" y="18"/>
                  </a:moveTo>
                  <a:lnTo>
                    <a:pt x="1" y="21"/>
                  </a:lnTo>
                  <a:lnTo>
                    <a:pt x="1" y="24"/>
                  </a:lnTo>
                  <a:lnTo>
                    <a:pt x="0" y="27"/>
                  </a:lnTo>
                  <a:lnTo>
                    <a:pt x="0" y="30"/>
                  </a:lnTo>
                  <a:lnTo>
                    <a:pt x="0" y="33"/>
                  </a:lnTo>
                  <a:lnTo>
                    <a:pt x="0" y="36"/>
                  </a:lnTo>
                  <a:lnTo>
                    <a:pt x="0" y="38"/>
                  </a:lnTo>
                  <a:lnTo>
                    <a:pt x="0" y="42"/>
                  </a:lnTo>
                  <a:lnTo>
                    <a:pt x="0" y="55"/>
                  </a:lnTo>
                  <a:lnTo>
                    <a:pt x="2" y="69"/>
                  </a:lnTo>
                  <a:lnTo>
                    <a:pt x="5" y="81"/>
                  </a:lnTo>
                  <a:lnTo>
                    <a:pt x="9" y="95"/>
                  </a:lnTo>
                  <a:lnTo>
                    <a:pt x="13" y="107"/>
                  </a:lnTo>
                  <a:lnTo>
                    <a:pt x="19" y="117"/>
                  </a:lnTo>
                  <a:lnTo>
                    <a:pt x="25" y="128"/>
                  </a:lnTo>
                  <a:lnTo>
                    <a:pt x="33" y="138"/>
                  </a:lnTo>
                  <a:lnTo>
                    <a:pt x="41" y="146"/>
                  </a:lnTo>
                  <a:lnTo>
                    <a:pt x="49" y="153"/>
                  </a:lnTo>
                  <a:lnTo>
                    <a:pt x="59" y="160"/>
                  </a:lnTo>
                  <a:lnTo>
                    <a:pt x="68" y="166"/>
                  </a:lnTo>
                  <a:lnTo>
                    <a:pt x="79" y="170"/>
                  </a:lnTo>
                  <a:lnTo>
                    <a:pt x="90" y="174"/>
                  </a:lnTo>
                  <a:lnTo>
                    <a:pt x="102" y="176"/>
                  </a:lnTo>
                  <a:lnTo>
                    <a:pt x="113" y="176"/>
                  </a:lnTo>
                  <a:lnTo>
                    <a:pt x="123" y="176"/>
                  </a:lnTo>
                  <a:lnTo>
                    <a:pt x="133" y="175"/>
                  </a:lnTo>
                  <a:lnTo>
                    <a:pt x="143" y="172"/>
                  </a:lnTo>
                  <a:lnTo>
                    <a:pt x="152" y="169"/>
                  </a:lnTo>
                  <a:lnTo>
                    <a:pt x="161" y="164"/>
                  </a:lnTo>
                  <a:lnTo>
                    <a:pt x="170" y="158"/>
                  </a:lnTo>
                  <a:lnTo>
                    <a:pt x="178" y="152"/>
                  </a:lnTo>
                  <a:lnTo>
                    <a:pt x="185" y="145"/>
                  </a:lnTo>
                  <a:lnTo>
                    <a:pt x="192" y="138"/>
                  </a:lnTo>
                  <a:lnTo>
                    <a:pt x="199" y="129"/>
                  </a:lnTo>
                  <a:lnTo>
                    <a:pt x="205" y="120"/>
                  </a:lnTo>
                  <a:lnTo>
                    <a:pt x="211" y="110"/>
                  </a:lnTo>
                  <a:lnTo>
                    <a:pt x="215" y="101"/>
                  </a:lnTo>
                  <a:lnTo>
                    <a:pt x="219" y="90"/>
                  </a:lnTo>
                  <a:lnTo>
                    <a:pt x="222" y="79"/>
                  </a:lnTo>
                  <a:lnTo>
                    <a:pt x="225" y="67"/>
                  </a:lnTo>
                  <a:lnTo>
                    <a:pt x="224" y="63"/>
                  </a:lnTo>
                  <a:lnTo>
                    <a:pt x="223" y="61"/>
                  </a:lnTo>
                  <a:lnTo>
                    <a:pt x="222" y="59"/>
                  </a:lnTo>
                  <a:lnTo>
                    <a:pt x="221" y="55"/>
                  </a:lnTo>
                  <a:lnTo>
                    <a:pt x="221" y="53"/>
                  </a:lnTo>
                  <a:lnTo>
                    <a:pt x="220" y="49"/>
                  </a:lnTo>
                  <a:lnTo>
                    <a:pt x="219" y="47"/>
                  </a:lnTo>
                  <a:lnTo>
                    <a:pt x="218" y="44"/>
                  </a:lnTo>
                  <a:lnTo>
                    <a:pt x="217" y="56"/>
                  </a:lnTo>
                  <a:lnTo>
                    <a:pt x="215" y="68"/>
                  </a:lnTo>
                  <a:lnTo>
                    <a:pt x="212" y="80"/>
                  </a:lnTo>
                  <a:lnTo>
                    <a:pt x="209" y="91"/>
                  </a:lnTo>
                  <a:lnTo>
                    <a:pt x="203" y="102"/>
                  </a:lnTo>
                  <a:lnTo>
                    <a:pt x="198" y="113"/>
                  </a:lnTo>
                  <a:lnTo>
                    <a:pt x="192" y="122"/>
                  </a:lnTo>
                  <a:lnTo>
                    <a:pt x="186" y="130"/>
                  </a:lnTo>
                  <a:lnTo>
                    <a:pt x="178" y="138"/>
                  </a:lnTo>
                  <a:lnTo>
                    <a:pt x="170" y="145"/>
                  </a:lnTo>
                  <a:lnTo>
                    <a:pt x="162" y="151"/>
                  </a:lnTo>
                  <a:lnTo>
                    <a:pt x="153" y="157"/>
                  </a:lnTo>
                  <a:lnTo>
                    <a:pt x="144" y="160"/>
                  </a:lnTo>
                  <a:lnTo>
                    <a:pt x="134" y="163"/>
                  </a:lnTo>
                  <a:lnTo>
                    <a:pt x="124" y="165"/>
                  </a:lnTo>
                  <a:lnTo>
                    <a:pt x="113" y="165"/>
                  </a:lnTo>
                  <a:lnTo>
                    <a:pt x="103" y="165"/>
                  </a:lnTo>
                  <a:lnTo>
                    <a:pt x="92" y="163"/>
                  </a:lnTo>
                  <a:lnTo>
                    <a:pt x="81" y="160"/>
                  </a:lnTo>
                  <a:lnTo>
                    <a:pt x="72" y="156"/>
                  </a:lnTo>
                  <a:lnTo>
                    <a:pt x="63" y="151"/>
                  </a:lnTo>
                  <a:lnTo>
                    <a:pt x="54" y="145"/>
                  </a:lnTo>
                  <a:lnTo>
                    <a:pt x="46" y="138"/>
                  </a:lnTo>
                  <a:lnTo>
                    <a:pt x="39" y="129"/>
                  </a:lnTo>
                  <a:lnTo>
                    <a:pt x="32" y="121"/>
                  </a:lnTo>
                  <a:lnTo>
                    <a:pt x="26" y="111"/>
                  </a:lnTo>
                  <a:lnTo>
                    <a:pt x="21" y="101"/>
                  </a:lnTo>
                  <a:lnTo>
                    <a:pt x="17" y="90"/>
                  </a:lnTo>
                  <a:lnTo>
                    <a:pt x="13" y="79"/>
                  </a:lnTo>
                  <a:lnTo>
                    <a:pt x="11" y="67"/>
                  </a:lnTo>
                  <a:lnTo>
                    <a:pt x="9" y="55"/>
                  </a:lnTo>
                  <a:lnTo>
                    <a:pt x="9" y="42"/>
                  </a:lnTo>
                  <a:lnTo>
                    <a:pt x="9" y="36"/>
                  </a:lnTo>
                  <a:lnTo>
                    <a:pt x="9" y="31"/>
                  </a:lnTo>
                  <a:lnTo>
                    <a:pt x="10" y="25"/>
                  </a:lnTo>
                  <a:lnTo>
                    <a:pt x="10" y="20"/>
                  </a:lnTo>
                  <a:lnTo>
                    <a:pt x="11" y="15"/>
                  </a:lnTo>
                  <a:lnTo>
                    <a:pt x="12" y="9"/>
                  </a:lnTo>
                  <a:lnTo>
                    <a:pt x="13" y="5"/>
                  </a:lnTo>
                  <a:lnTo>
                    <a:pt x="15" y="0"/>
                  </a:lnTo>
                  <a:lnTo>
                    <a:pt x="13" y="2"/>
                  </a:lnTo>
                  <a:lnTo>
                    <a:pt x="11" y="5"/>
                  </a:lnTo>
                  <a:lnTo>
                    <a:pt x="9" y="7"/>
                  </a:lnTo>
                  <a:lnTo>
                    <a:pt x="8" y="8"/>
                  </a:lnTo>
                  <a:lnTo>
                    <a:pt x="6" y="11"/>
                  </a:lnTo>
                  <a:lnTo>
                    <a:pt x="5" y="13"/>
                  </a:lnTo>
                  <a:lnTo>
                    <a:pt x="3" y="15"/>
                  </a:lnTo>
                  <a:lnTo>
                    <a:pt x="1" y="18"/>
                  </a:lnTo>
                  <a:close/>
                </a:path>
              </a:pathLst>
            </a:custGeom>
            <a:solidFill>
              <a:srgbClr val="F5C6A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7" name="Freeform 225"/>
            <p:cNvSpPr>
              <a:spLocks/>
            </p:cNvSpPr>
            <p:nvPr/>
          </p:nvSpPr>
          <p:spPr bwMode="auto">
            <a:xfrm>
              <a:off x="1140" y="2651"/>
              <a:ext cx="43" cy="30"/>
            </a:xfrm>
            <a:custGeom>
              <a:avLst/>
              <a:gdLst>
                <a:gd name="T0" fmla="*/ 0 w 217"/>
                <a:gd name="T1" fmla="*/ 0 h 180"/>
                <a:gd name="T2" fmla="*/ 0 w 217"/>
                <a:gd name="T3" fmla="*/ 0 h 180"/>
                <a:gd name="T4" fmla="*/ 0 w 217"/>
                <a:gd name="T5" fmla="*/ 0 h 180"/>
                <a:gd name="T6" fmla="*/ 0 w 217"/>
                <a:gd name="T7" fmla="*/ 0 h 180"/>
                <a:gd name="T8" fmla="*/ 0 w 217"/>
                <a:gd name="T9" fmla="*/ 0 h 180"/>
                <a:gd name="T10" fmla="*/ 0 w 217"/>
                <a:gd name="T11" fmla="*/ 0 h 180"/>
                <a:gd name="T12" fmla="*/ 0 w 217"/>
                <a:gd name="T13" fmla="*/ 0 h 180"/>
                <a:gd name="T14" fmla="*/ 0 w 217"/>
                <a:gd name="T15" fmla="*/ 0 h 180"/>
                <a:gd name="T16" fmla="*/ 0 w 217"/>
                <a:gd name="T17" fmla="*/ 0 h 180"/>
                <a:gd name="T18" fmla="*/ 0 w 217"/>
                <a:gd name="T19" fmla="*/ 0 h 180"/>
                <a:gd name="T20" fmla="*/ 0 w 217"/>
                <a:gd name="T21" fmla="*/ 0 h 180"/>
                <a:gd name="T22" fmla="*/ 0 w 217"/>
                <a:gd name="T23" fmla="*/ 0 h 180"/>
                <a:gd name="T24" fmla="*/ 0 w 217"/>
                <a:gd name="T25" fmla="*/ 0 h 180"/>
                <a:gd name="T26" fmla="*/ 0 w 217"/>
                <a:gd name="T27" fmla="*/ 0 h 180"/>
                <a:gd name="T28" fmla="*/ 0 w 217"/>
                <a:gd name="T29" fmla="*/ 0 h 180"/>
                <a:gd name="T30" fmla="*/ 0 w 217"/>
                <a:gd name="T31" fmla="*/ 0 h 180"/>
                <a:gd name="T32" fmla="*/ 0 w 217"/>
                <a:gd name="T33" fmla="*/ 0 h 180"/>
                <a:gd name="T34" fmla="*/ 0 w 217"/>
                <a:gd name="T35" fmla="*/ 0 h 180"/>
                <a:gd name="T36" fmla="*/ 0 w 217"/>
                <a:gd name="T37" fmla="*/ 0 h 180"/>
                <a:gd name="T38" fmla="*/ 0 w 217"/>
                <a:gd name="T39" fmla="*/ 0 h 180"/>
                <a:gd name="T40" fmla="*/ 0 w 217"/>
                <a:gd name="T41" fmla="*/ 0 h 180"/>
                <a:gd name="T42" fmla="*/ 0 w 217"/>
                <a:gd name="T43" fmla="*/ 0 h 180"/>
                <a:gd name="T44" fmla="*/ 0 w 217"/>
                <a:gd name="T45" fmla="*/ 0 h 180"/>
                <a:gd name="T46" fmla="*/ 0 w 217"/>
                <a:gd name="T47" fmla="*/ 0 h 180"/>
                <a:gd name="T48" fmla="*/ 0 w 217"/>
                <a:gd name="T49" fmla="*/ 0 h 180"/>
                <a:gd name="T50" fmla="*/ 0 w 217"/>
                <a:gd name="T51" fmla="*/ 0 h 180"/>
                <a:gd name="T52" fmla="*/ 0 w 217"/>
                <a:gd name="T53" fmla="*/ 0 h 180"/>
                <a:gd name="T54" fmla="*/ 0 w 217"/>
                <a:gd name="T55" fmla="*/ 0 h 180"/>
                <a:gd name="T56" fmla="*/ 0 w 217"/>
                <a:gd name="T57" fmla="*/ 0 h 180"/>
                <a:gd name="T58" fmla="*/ 0 w 217"/>
                <a:gd name="T59" fmla="*/ 0 h 180"/>
                <a:gd name="T60" fmla="*/ 0 w 217"/>
                <a:gd name="T61" fmla="*/ 0 h 180"/>
                <a:gd name="T62" fmla="*/ 0 w 217"/>
                <a:gd name="T63" fmla="*/ 0 h 180"/>
                <a:gd name="T64" fmla="*/ 0 w 217"/>
                <a:gd name="T65" fmla="*/ 0 h 180"/>
                <a:gd name="T66" fmla="*/ 0 w 217"/>
                <a:gd name="T67" fmla="*/ 0 h 180"/>
                <a:gd name="T68" fmla="*/ 0 w 217"/>
                <a:gd name="T69" fmla="*/ 0 h 180"/>
                <a:gd name="T70" fmla="*/ 0 w 217"/>
                <a:gd name="T71" fmla="*/ 0 h 180"/>
                <a:gd name="T72" fmla="*/ 0 w 217"/>
                <a:gd name="T73" fmla="*/ 0 h 180"/>
                <a:gd name="T74" fmla="*/ 0 w 217"/>
                <a:gd name="T75" fmla="*/ 0 h 180"/>
                <a:gd name="T76" fmla="*/ 0 w 217"/>
                <a:gd name="T77" fmla="*/ 0 h 180"/>
                <a:gd name="T78" fmla="*/ 0 w 217"/>
                <a:gd name="T79" fmla="*/ 0 h 180"/>
                <a:gd name="T80" fmla="*/ 0 w 217"/>
                <a:gd name="T81" fmla="*/ 0 h 180"/>
                <a:gd name="T82" fmla="*/ 0 w 217"/>
                <a:gd name="T83" fmla="*/ 0 h 180"/>
                <a:gd name="T84" fmla="*/ 0 w 217"/>
                <a:gd name="T85" fmla="*/ 0 h 180"/>
                <a:gd name="T86" fmla="*/ 0 w 217"/>
                <a:gd name="T87" fmla="*/ 0 h 180"/>
                <a:gd name="T88" fmla="*/ 0 w 217"/>
                <a:gd name="T89" fmla="*/ 0 h 180"/>
                <a:gd name="T90" fmla="*/ 0 w 217"/>
                <a:gd name="T91" fmla="*/ 0 h 180"/>
                <a:gd name="T92" fmla="*/ 0 w 217"/>
                <a:gd name="T93" fmla="*/ 0 h 180"/>
                <a:gd name="T94" fmla="*/ 0 w 217"/>
                <a:gd name="T95" fmla="*/ 0 h 180"/>
                <a:gd name="T96" fmla="*/ 0 w 217"/>
                <a:gd name="T97" fmla="*/ 0 h 180"/>
                <a:gd name="T98" fmla="*/ 0 w 217"/>
                <a:gd name="T99" fmla="*/ 0 h 180"/>
                <a:gd name="T100" fmla="*/ 0 w 217"/>
                <a:gd name="T101" fmla="*/ 0 h 180"/>
                <a:gd name="T102" fmla="*/ 0 w 217"/>
                <a:gd name="T103" fmla="*/ 0 h 1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7"/>
                <a:gd name="T157" fmla="*/ 0 h 180"/>
                <a:gd name="T158" fmla="*/ 217 w 217"/>
                <a:gd name="T159" fmla="*/ 180 h 1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7" h="180">
                  <a:moveTo>
                    <a:pt x="4" y="18"/>
                  </a:moveTo>
                  <a:lnTo>
                    <a:pt x="3" y="22"/>
                  </a:lnTo>
                  <a:lnTo>
                    <a:pt x="2" y="26"/>
                  </a:lnTo>
                  <a:lnTo>
                    <a:pt x="2" y="30"/>
                  </a:lnTo>
                  <a:lnTo>
                    <a:pt x="1" y="34"/>
                  </a:lnTo>
                  <a:lnTo>
                    <a:pt x="1" y="38"/>
                  </a:lnTo>
                  <a:lnTo>
                    <a:pt x="0" y="42"/>
                  </a:lnTo>
                  <a:lnTo>
                    <a:pt x="0" y="46"/>
                  </a:lnTo>
                  <a:lnTo>
                    <a:pt x="0" y="51"/>
                  </a:lnTo>
                  <a:lnTo>
                    <a:pt x="1" y="64"/>
                  </a:lnTo>
                  <a:lnTo>
                    <a:pt x="2" y="77"/>
                  </a:lnTo>
                  <a:lnTo>
                    <a:pt x="5" y="89"/>
                  </a:lnTo>
                  <a:lnTo>
                    <a:pt x="9" y="101"/>
                  </a:lnTo>
                  <a:lnTo>
                    <a:pt x="13" y="112"/>
                  </a:lnTo>
                  <a:lnTo>
                    <a:pt x="19" y="123"/>
                  </a:lnTo>
                  <a:lnTo>
                    <a:pt x="25" y="133"/>
                  </a:lnTo>
                  <a:lnTo>
                    <a:pt x="32" y="142"/>
                  </a:lnTo>
                  <a:lnTo>
                    <a:pt x="39" y="150"/>
                  </a:lnTo>
                  <a:lnTo>
                    <a:pt x="48" y="159"/>
                  </a:lnTo>
                  <a:lnTo>
                    <a:pt x="57" y="165"/>
                  </a:lnTo>
                  <a:lnTo>
                    <a:pt x="66" y="171"/>
                  </a:lnTo>
                  <a:lnTo>
                    <a:pt x="76" y="174"/>
                  </a:lnTo>
                  <a:lnTo>
                    <a:pt x="87" y="178"/>
                  </a:lnTo>
                  <a:lnTo>
                    <a:pt x="98" y="179"/>
                  </a:lnTo>
                  <a:lnTo>
                    <a:pt x="109" y="180"/>
                  </a:lnTo>
                  <a:lnTo>
                    <a:pt x="119" y="179"/>
                  </a:lnTo>
                  <a:lnTo>
                    <a:pt x="130" y="178"/>
                  </a:lnTo>
                  <a:lnTo>
                    <a:pt x="139" y="175"/>
                  </a:lnTo>
                  <a:lnTo>
                    <a:pt x="149" y="172"/>
                  </a:lnTo>
                  <a:lnTo>
                    <a:pt x="158" y="167"/>
                  </a:lnTo>
                  <a:lnTo>
                    <a:pt x="166" y="161"/>
                  </a:lnTo>
                  <a:lnTo>
                    <a:pt x="174" y="154"/>
                  </a:lnTo>
                  <a:lnTo>
                    <a:pt x="182" y="147"/>
                  </a:lnTo>
                  <a:lnTo>
                    <a:pt x="188" y="138"/>
                  </a:lnTo>
                  <a:lnTo>
                    <a:pt x="195" y="130"/>
                  </a:lnTo>
                  <a:lnTo>
                    <a:pt x="200" y="120"/>
                  </a:lnTo>
                  <a:lnTo>
                    <a:pt x="206" y="110"/>
                  </a:lnTo>
                  <a:lnTo>
                    <a:pt x="210" y="99"/>
                  </a:lnTo>
                  <a:lnTo>
                    <a:pt x="214" y="88"/>
                  </a:lnTo>
                  <a:lnTo>
                    <a:pt x="216" y="76"/>
                  </a:lnTo>
                  <a:lnTo>
                    <a:pt x="217" y="64"/>
                  </a:lnTo>
                  <a:lnTo>
                    <a:pt x="217" y="62"/>
                  </a:lnTo>
                  <a:lnTo>
                    <a:pt x="216" y="58"/>
                  </a:lnTo>
                  <a:lnTo>
                    <a:pt x="215" y="56"/>
                  </a:lnTo>
                  <a:lnTo>
                    <a:pt x="214" y="53"/>
                  </a:lnTo>
                  <a:lnTo>
                    <a:pt x="212" y="50"/>
                  </a:lnTo>
                  <a:lnTo>
                    <a:pt x="211" y="47"/>
                  </a:lnTo>
                  <a:lnTo>
                    <a:pt x="210" y="45"/>
                  </a:lnTo>
                  <a:lnTo>
                    <a:pt x="209" y="42"/>
                  </a:lnTo>
                  <a:lnTo>
                    <a:pt x="209" y="44"/>
                  </a:lnTo>
                  <a:lnTo>
                    <a:pt x="209" y="45"/>
                  </a:lnTo>
                  <a:lnTo>
                    <a:pt x="209" y="46"/>
                  </a:lnTo>
                  <a:lnTo>
                    <a:pt x="209" y="47"/>
                  </a:lnTo>
                  <a:lnTo>
                    <a:pt x="209" y="48"/>
                  </a:lnTo>
                  <a:lnTo>
                    <a:pt x="209" y="50"/>
                  </a:lnTo>
                  <a:lnTo>
                    <a:pt x="209" y="51"/>
                  </a:lnTo>
                  <a:lnTo>
                    <a:pt x="209" y="63"/>
                  </a:lnTo>
                  <a:lnTo>
                    <a:pt x="207" y="75"/>
                  </a:lnTo>
                  <a:lnTo>
                    <a:pt x="205" y="86"/>
                  </a:lnTo>
                  <a:lnTo>
                    <a:pt x="200" y="98"/>
                  </a:lnTo>
                  <a:lnTo>
                    <a:pt x="196" y="107"/>
                  </a:lnTo>
                  <a:lnTo>
                    <a:pt x="191" y="117"/>
                  </a:lnTo>
                  <a:lnTo>
                    <a:pt x="185" y="126"/>
                  </a:lnTo>
                  <a:lnTo>
                    <a:pt x="179" y="135"/>
                  </a:lnTo>
                  <a:lnTo>
                    <a:pt x="172" y="142"/>
                  </a:lnTo>
                  <a:lnTo>
                    <a:pt x="164" y="149"/>
                  </a:lnTo>
                  <a:lnTo>
                    <a:pt x="156" y="155"/>
                  </a:lnTo>
                  <a:lnTo>
                    <a:pt x="148" y="160"/>
                  </a:lnTo>
                  <a:lnTo>
                    <a:pt x="139" y="165"/>
                  </a:lnTo>
                  <a:lnTo>
                    <a:pt x="129" y="167"/>
                  </a:lnTo>
                  <a:lnTo>
                    <a:pt x="119" y="168"/>
                  </a:lnTo>
                  <a:lnTo>
                    <a:pt x="109" y="169"/>
                  </a:lnTo>
                  <a:lnTo>
                    <a:pt x="99" y="168"/>
                  </a:lnTo>
                  <a:lnTo>
                    <a:pt x="89" y="167"/>
                  </a:lnTo>
                  <a:lnTo>
                    <a:pt x="79" y="165"/>
                  </a:lnTo>
                  <a:lnTo>
                    <a:pt x="70" y="160"/>
                  </a:lnTo>
                  <a:lnTo>
                    <a:pt x="61" y="155"/>
                  </a:lnTo>
                  <a:lnTo>
                    <a:pt x="53" y="149"/>
                  </a:lnTo>
                  <a:lnTo>
                    <a:pt x="45" y="142"/>
                  </a:lnTo>
                  <a:lnTo>
                    <a:pt x="38" y="135"/>
                  </a:lnTo>
                  <a:lnTo>
                    <a:pt x="32" y="126"/>
                  </a:lnTo>
                  <a:lnTo>
                    <a:pt x="26" y="117"/>
                  </a:lnTo>
                  <a:lnTo>
                    <a:pt x="21" y="107"/>
                  </a:lnTo>
                  <a:lnTo>
                    <a:pt x="17" y="98"/>
                  </a:lnTo>
                  <a:lnTo>
                    <a:pt x="14" y="86"/>
                  </a:lnTo>
                  <a:lnTo>
                    <a:pt x="11" y="75"/>
                  </a:lnTo>
                  <a:lnTo>
                    <a:pt x="10" y="63"/>
                  </a:lnTo>
                  <a:lnTo>
                    <a:pt x="9" y="51"/>
                  </a:lnTo>
                  <a:lnTo>
                    <a:pt x="9" y="44"/>
                  </a:lnTo>
                  <a:lnTo>
                    <a:pt x="10" y="38"/>
                  </a:lnTo>
                  <a:lnTo>
                    <a:pt x="11" y="32"/>
                  </a:lnTo>
                  <a:lnTo>
                    <a:pt x="12" y="24"/>
                  </a:lnTo>
                  <a:lnTo>
                    <a:pt x="13" y="18"/>
                  </a:lnTo>
                  <a:lnTo>
                    <a:pt x="14" y="12"/>
                  </a:lnTo>
                  <a:lnTo>
                    <a:pt x="16" y="6"/>
                  </a:lnTo>
                  <a:lnTo>
                    <a:pt x="18" y="0"/>
                  </a:lnTo>
                  <a:lnTo>
                    <a:pt x="16" y="3"/>
                  </a:lnTo>
                  <a:lnTo>
                    <a:pt x="15" y="5"/>
                  </a:lnTo>
                  <a:lnTo>
                    <a:pt x="13" y="6"/>
                  </a:lnTo>
                  <a:lnTo>
                    <a:pt x="11" y="9"/>
                  </a:lnTo>
                  <a:lnTo>
                    <a:pt x="9" y="11"/>
                  </a:lnTo>
                  <a:lnTo>
                    <a:pt x="7" y="14"/>
                  </a:lnTo>
                  <a:lnTo>
                    <a:pt x="5" y="16"/>
                  </a:lnTo>
                  <a:lnTo>
                    <a:pt x="4" y="18"/>
                  </a:lnTo>
                  <a:close/>
                </a:path>
              </a:pathLst>
            </a:custGeom>
            <a:solidFill>
              <a:srgbClr val="F6C9A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8" name="Freeform 226"/>
            <p:cNvSpPr>
              <a:spLocks/>
            </p:cNvSpPr>
            <p:nvPr/>
          </p:nvSpPr>
          <p:spPr bwMode="auto">
            <a:xfrm>
              <a:off x="1141" y="2650"/>
              <a:ext cx="42" cy="30"/>
            </a:xfrm>
            <a:custGeom>
              <a:avLst/>
              <a:gdLst>
                <a:gd name="T0" fmla="*/ 0 w 209"/>
                <a:gd name="T1" fmla="*/ 0 h 181"/>
                <a:gd name="T2" fmla="*/ 0 w 209"/>
                <a:gd name="T3" fmla="*/ 0 h 181"/>
                <a:gd name="T4" fmla="*/ 0 w 209"/>
                <a:gd name="T5" fmla="*/ 0 h 181"/>
                <a:gd name="T6" fmla="*/ 0 w 209"/>
                <a:gd name="T7" fmla="*/ 0 h 181"/>
                <a:gd name="T8" fmla="*/ 0 w 209"/>
                <a:gd name="T9" fmla="*/ 0 h 181"/>
                <a:gd name="T10" fmla="*/ 0 w 209"/>
                <a:gd name="T11" fmla="*/ 0 h 181"/>
                <a:gd name="T12" fmla="*/ 0 w 209"/>
                <a:gd name="T13" fmla="*/ 0 h 181"/>
                <a:gd name="T14" fmla="*/ 0 w 209"/>
                <a:gd name="T15" fmla="*/ 0 h 181"/>
                <a:gd name="T16" fmla="*/ 0 w 209"/>
                <a:gd name="T17" fmla="*/ 0 h 181"/>
                <a:gd name="T18" fmla="*/ 0 w 209"/>
                <a:gd name="T19" fmla="*/ 0 h 181"/>
                <a:gd name="T20" fmla="*/ 0 w 209"/>
                <a:gd name="T21" fmla="*/ 0 h 181"/>
                <a:gd name="T22" fmla="*/ 0 w 209"/>
                <a:gd name="T23" fmla="*/ 0 h 181"/>
                <a:gd name="T24" fmla="*/ 0 w 209"/>
                <a:gd name="T25" fmla="*/ 0 h 181"/>
                <a:gd name="T26" fmla="*/ 0 w 209"/>
                <a:gd name="T27" fmla="*/ 0 h 181"/>
                <a:gd name="T28" fmla="*/ 0 w 209"/>
                <a:gd name="T29" fmla="*/ 0 h 181"/>
                <a:gd name="T30" fmla="*/ 0 w 209"/>
                <a:gd name="T31" fmla="*/ 0 h 181"/>
                <a:gd name="T32" fmla="*/ 0 w 209"/>
                <a:gd name="T33" fmla="*/ 0 h 181"/>
                <a:gd name="T34" fmla="*/ 0 w 209"/>
                <a:gd name="T35" fmla="*/ 0 h 181"/>
                <a:gd name="T36" fmla="*/ 0 w 209"/>
                <a:gd name="T37" fmla="*/ 0 h 181"/>
                <a:gd name="T38" fmla="*/ 0 w 209"/>
                <a:gd name="T39" fmla="*/ 0 h 181"/>
                <a:gd name="T40" fmla="*/ 0 w 209"/>
                <a:gd name="T41" fmla="*/ 0 h 181"/>
                <a:gd name="T42" fmla="*/ 0 w 209"/>
                <a:gd name="T43" fmla="*/ 0 h 181"/>
                <a:gd name="T44" fmla="*/ 0 w 209"/>
                <a:gd name="T45" fmla="*/ 0 h 181"/>
                <a:gd name="T46" fmla="*/ 0 w 209"/>
                <a:gd name="T47" fmla="*/ 0 h 181"/>
                <a:gd name="T48" fmla="*/ 0 w 209"/>
                <a:gd name="T49" fmla="*/ 0 h 181"/>
                <a:gd name="T50" fmla="*/ 0 w 209"/>
                <a:gd name="T51" fmla="*/ 0 h 181"/>
                <a:gd name="T52" fmla="*/ 0 w 209"/>
                <a:gd name="T53" fmla="*/ 0 h 181"/>
                <a:gd name="T54" fmla="*/ 0 w 209"/>
                <a:gd name="T55" fmla="*/ 0 h 181"/>
                <a:gd name="T56" fmla="*/ 0 w 209"/>
                <a:gd name="T57" fmla="*/ 0 h 181"/>
                <a:gd name="T58" fmla="*/ 0 w 209"/>
                <a:gd name="T59" fmla="*/ 0 h 181"/>
                <a:gd name="T60" fmla="*/ 0 w 209"/>
                <a:gd name="T61" fmla="*/ 0 h 181"/>
                <a:gd name="T62" fmla="*/ 0 w 209"/>
                <a:gd name="T63" fmla="*/ 0 h 181"/>
                <a:gd name="T64" fmla="*/ 0 w 209"/>
                <a:gd name="T65" fmla="*/ 0 h 181"/>
                <a:gd name="T66" fmla="*/ 0 w 209"/>
                <a:gd name="T67" fmla="*/ 0 h 181"/>
                <a:gd name="T68" fmla="*/ 0 w 209"/>
                <a:gd name="T69" fmla="*/ 0 h 181"/>
                <a:gd name="T70" fmla="*/ 0 w 209"/>
                <a:gd name="T71" fmla="*/ 0 h 181"/>
                <a:gd name="T72" fmla="*/ 0 w 209"/>
                <a:gd name="T73" fmla="*/ 0 h 181"/>
                <a:gd name="T74" fmla="*/ 0 w 209"/>
                <a:gd name="T75" fmla="*/ 0 h 181"/>
                <a:gd name="T76" fmla="*/ 0 w 209"/>
                <a:gd name="T77" fmla="*/ 0 h 181"/>
                <a:gd name="T78" fmla="*/ 0 w 209"/>
                <a:gd name="T79" fmla="*/ 0 h 181"/>
                <a:gd name="T80" fmla="*/ 0 w 209"/>
                <a:gd name="T81" fmla="*/ 0 h 181"/>
                <a:gd name="T82" fmla="*/ 0 w 209"/>
                <a:gd name="T83" fmla="*/ 0 h 181"/>
                <a:gd name="T84" fmla="*/ 0 w 209"/>
                <a:gd name="T85" fmla="*/ 0 h 181"/>
                <a:gd name="T86" fmla="*/ 0 w 209"/>
                <a:gd name="T87" fmla="*/ 0 h 181"/>
                <a:gd name="T88" fmla="*/ 0 w 209"/>
                <a:gd name="T89" fmla="*/ 0 h 181"/>
                <a:gd name="T90" fmla="*/ 0 w 209"/>
                <a:gd name="T91" fmla="*/ 0 h 181"/>
                <a:gd name="T92" fmla="*/ 0 w 209"/>
                <a:gd name="T93" fmla="*/ 0 h 181"/>
                <a:gd name="T94" fmla="*/ 0 w 209"/>
                <a:gd name="T95" fmla="*/ 0 h 181"/>
                <a:gd name="T96" fmla="*/ 0 w 209"/>
                <a:gd name="T97" fmla="*/ 0 h 181"/>
                <a:gd name="T98" fmla="*/ 0 w 209"/>
                <a:gd name="T99" fmla="*/ 0 h 181"/>
                <a:gd name="T100" fmla="*/ 0 w 209"/>
                <a:gd name="T101" fmla="*/ 0 h 181"/>
                <a:gd name="T102" fmla="*/ 0 w 209"/>
                <a:gd name="T103" fmla="*/ 0 h 18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09"/>
                <a:gd name="T157" fmla="*/ 0 h 181"/>
                <a:gd name="T158" fmla="*/ 209 w 209"/>
                <a:gd name="T159" fmla="*/ 181 h 18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09" h="181">
                  <a:moveTo>
                    <a:pt x="6" y="16"/>
                  </a:moveTo>
                  <a:lnTo>
                    <a:pt x="4" y="21"/>
                  </a:lnTo>
                  <a:lnTo>
                    <a:pt x="3" y="25"/>
                  </a:lnTo>
                  <a:lnTo>
                    <a:pt x="2" y="31"/>
                  </a:lnTo>
                  <a:lnTo>
                    <a:pt x="1" y="36"/>
                  </a:lnTo>
                  <a:lnTo>
                    <a:pt x="1" y="41"/>
                  </a:lnTo>
                  <a:lnTo>
                    <a:pt x="0" y="47"/>
                  </a:lnTo>
                  <a:lnTo>
                    <a:pt x="0" y="52"/>
                  </a:lnTo>
                  <a:lnTo>
                    <a:pt x="0" y="58"/>
                  </a:lnTo>
                  <a:lnTo>
                    <a:pt x="0" y="71"/>
                  </a:lnTo>
                  <a:lnTo>
                    <a:pt x="2" y="83"/>
                  </a:lnTo>
                  <a:lnTo>
                    <a:pt x="4" y="95"/>
                  </a:lnTo>
                  <a:lnTo>
                    <a:pt x="8" y="106"/>
                  </a:lnTo>
                  <a:lnTo>
                    <a:pt x="12" y="117"/>
                  </a:lnTo>
                  <a:lnTo>
                    <a:pt x="17" y="127"/>
                  </a:lnTo>
                  <a:lnTo>
                    <a:pt x="23" y="137"/>
                  </a:lnTo>
                  <a:lnTo>
                    <a:pt x="30" y="145"/>
                  </a:lnTo>
                  <a:lnTo>
                    <a:pt x="37" y="154"/>
                  </a:lnTo>
                  <a:lnTo>
                    <a:pt x="45" y="161"/>
                  </a:lnTo>
                  <a:lnTo>
                    <a:pt x="54" y="167"/>
                  </a:lnTo>
                  <a:lnTo>
                    <a:pt x="63" y="172"/>
                  </a:lnTo>
                  <a:lnTo>
                    <a:pt x="72" y="176"/>
                  </a:lnTo>
                  <a:lnTo>
                    <a:pt x="83" y="179"/>
                  </a:lnTo>
                  <a:lnTo>
                    <a:pt x="94" y="181"/>
                  </a:lnTo>
                  <a:lnTo>
                    <a:pt x="104" y="181"/>
                  </a:lnTo>
                  <a:lnTo>
                    <a:pt x="115" y="181"/>
                  </a:lnTo>
                  <a:lnTo>
                    <a:pt x="125" y="179"/>
                  </a:lnTo>
                  <a:lnTo>
                    <a:pt x="135" y="176"/>
                  </a:lnTo>
                  <a:lnTo>
                    <a:pt x="144" y="173"/>
                  </a:lnTo>
                  <a:lnTo>
                    <a:pt x="153" y="167"/>
                  </a:lnTo>
                  <a:lnTo>
                    <a:pt x="161" y="161"/>
                  </a:lnTo>
                  <a:lnTo>
                    <a:pt x="169" y="154"/>
                  </a:lnTo>
                  <a:lnTo>
                    <a:pt x="177" y="146"/>
                  </a:lnTo>
                  <a:lnTo>
                    <a:pt x="183" y="138"/>
                  </a:lnTo>
                  <a:lnTo>
                    <a:pt x="189" y="129"/>
                  </a:lnTo>
                  <a:lnTo>
                    <a:pt x="194" y="118"/>
                  </a:lnTo>
                  <a:lnTo>
                    <a:pt x="200" y="107"/>
                  </a:lnTo>
                  <a:lnTo>
                    <a:pt x="203" y="96"/>
                  </a:lnTo>
                  <a:lnTo>
                    <a:pt x="206" y="84"/>
                  </a:lnTo>
                  <a:lnTo>
                    <a:pt x="208" y="72"/>
                  </a:lnTo>
                  <a:lnTo>
                    <a:pt x="209" y="60"/>
                  </a:lnTo>
                  <a:lnTo>
                    <a:pt x="207" y="57"/>
                  </a:lnTo>
                  <a:lnTo>
                    <a:pt x="206" y="54"/>
                  </a:lnTo>
                  <a:lnTo>
                    <a:pt x="205" y="52"/>
                  </a:lnTo>
                  <a:lnTo>
                    <a:pt x="204" y="49"/>
                  </a:lnTo>
                  <a:lnTo>
                    <a:pt x="202" y="46"/>
                  </a:lnTo>
                  <a:lnTo>
                    <a:pt x="201" y="43"/>
                  </a:lnTo>
                  <a:lnTo>
                    <a:pt x="200" y="41"/>
                  </a:lnTo>
                  <a:lnTo>
                    <a:pt x="197" y="39"/>
                  </a:lnTo>
                  <a:lnTo>
                    <a:pt x="197" y="41"/>
                  </a:lnTo>
                  <a:lnTo>
                    <a:pt x="198" y="43"/>
                  </a:lnTo>
                  <a:lnTo>
                    <a:pt x="198" y="46"/>
                  </a:lnTo>
                  <a:lnTo>
                    <a:pt x="198" y="48"/>
                  </a:lnTo>
                  <a:lnTo>
                    <a:pt x="198" y="51"/>
                  </a:lnTo>
                  <a:lnTo>
                    <a:pt x="198" y="53"/>
                  </a:lnTo>
                  <a:lnTo>
                    <a:pt x="200" y="55"/>
                  </a:lnTo>
                  <a:lnTo>
                    <a:pt x="200" y="58"/>
                  </a:lnTo>
                  <a:lnTo>
                    <a:pt x="198" y="70"/>
                  </a:lnTo>
                  <a:lnTo>
                    <a:pt x="197" y="81"/>
                  </a:lnTo>
                  <a:lnTo>
                    <a:pt x="194" y="91"/>
                  </a:lnTo>
                  <a:lnTo>
                    <a:pt x="191" y="102"/>
                  </a:lnTo>
                  <a:lnTo>
                    <a:pt x="187" y="112"/>
                  </a:lnTo>
                  <a:lnTo>
                    <a:pt x="182" y="121"/>
                  </a:lnTo>
                  <a:lnTo>
                    <a:pt x="177" y="130"/>
                  </a:lnTo>
                  <a:lnTo>
                    <a:pt x="171" y="138"/>
                  </a:lnTo>
                  <a:lnTo>
                    <a:pt x="164" y="145"/>
                  </a:lnTo>
                  <a:lnTo>
                    <a:pt x="157" y="151"/>
                  </a:lnTo>
                  <a:lnTo>
                    <a:pt x="149" y="157"/>
                  </a:lnTo>
                  <a:lnTo>
                    <a:pt x="141" y="162"/>
                  </a:lnTo>
                  <a:lnTo>
                    <a:pt x="132" y="166"/>
                  </a:lnTo>
                  <a:lnTo>
                    <a:pt x="123" y="169"/>
                  </a:lnTo>
                  <a:lnTo>
                    <a:pt x="114" y="170"/>
                  </a:lnTo>
                  <a:lnTo>
                    <a:pt x="104" y="170"/>
                  </a:lnTo>
                  <a:lnTo>
                    <a:pt x="94" y="170"/>
                  </a:lnTo>
                  <a:lnTo>
                    <a:pt x="85" y="169"/>
                  </a:lnTo>
                  <a:lnTo>
                    <a:pt x="76" y="166"/>
                  </a:lnTo>
                  <a:lnTo>
                    <a:pt x="66" y="162"/>
                  </a:lnTo>
                  <a:lnTo>
                    <a:pt x="58" y="157"/>
                  </a:lnTo>
                  <a:lnTo>
                    <a:pt x="50" y="151"/>
                  </a:lnTo>
                  <a:lnTo>
                    <a:pt x="43" y="145"/>
                  </a:lnTo>
                  <a:lnTo>
                    <a:pt x="36" y="138"/>
                  </a:lnTo>
                  <a:lnTo>
                    <a:pt x="30" y="130"/>
                  </a:lnTo>
                  <a:lnTo>
                    <a:pt x="25" y="121"/>
                  </a:lnTo>
                  <a:lnTo>
                    <a:pt x="20" y="112"/>
                  </a:lnTo>
                  <a:lnTo>
                    <a:pt x="16" y="102"/>
                  </a:lnTo>
                  <a:lnTo>
                    <a:pt x="13" y="91"/>
                  </a:lnTo>
                  <a:lnTo>
                    <a:pt x="11" y="81"/>
                  </a:lnTo>
                  <a:lnTo>
                    <a:pt x="9" y="70"/>
                  </a:lnTo>
                  <a:lnTo>
                    <a:pt x="9" y="58"/>
                  </a:lnTo>
                  <a:lnTo>
                    <a:pt x="9" y="49"/>
                  </a:lnTo>
                  <a:lnTo>
                    <a:pt x="10" y="42"/>
                  </a:lnTo>
                  <a:lnTo>
                    <a:pt x="11" y="35"/>
                  </a:lnTo>
                  <a:lnTo>
                    <a:pt x="12" y="28"/>
                  </a:lnTo>
                  <a:lnTo>
                    <a:pt x="14" y="21"/>
                  </a:lnTo>
                  <a:lnTo>
                    <a:pt x="16" y="13"/>
                  </a:lnTo>
                  <a:lnTo>
                    <a:pt x="19" y="6"/>
                  </a:lnTo>
                  <a:lnTo>
                    <a:pt x="22" y="0"/>
                  </a:lnTo>
                  <a:lnTo>
                    <a:pt x="20" y="1"/>
                  </a:lnTo>
                  <a:lnTo>
                    <a:pt x="18" y="4"/>
                  </a:lnTo>
                  <a:lnTo>
                    <a:pt x="16" y="6"/>
                  </a:lnTo>
                  <a:lnTo>
                    <a:pt x="14" y="7"/>
                  </a:lnTo>
                  <a:lnTo>
                    <a:pt x="12" y="10"/>
                  </a:lnTo>
                  <a:lnTo>
                    <a:pt x="10" y="12"/>
                  </a:lnTo>
                  <a:lnTo>
                    <a:pt x="8" y="13"/>
                  </a:lnTo>
                  <a:lnTo>
                    <a:pt x="6" y="16"/>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69" name="Freeform 227"/>
            <p:cNvSpPr>
              <a:spLocks/>
            </p:cNvSpPr>
            <p:nvPr/>
          </p:nvSpPr>
          <p:spPr bwMode="auto">
            <a:xfrm>
              <a:off x="1142" y="2649"/>
              <a:ext cx="40" cy="30"/>
            </a:xfrm>
            <a:custGeom>
              <a:avLst/>
              <a:gdLst>
                <a:gd name="T0" fmla="*/ 0 w 200"/>
                <a:gd name="T1" fmla="*/ 0 h 183"/>
                <a:gd name="T2" fmla="*/ 0 w 200"/>
                <a:gd name="T3" fmla="*/ 0 h 183"/>
                <a:gd name="T4" fmla="*/ 0 w 200"/>
                <a:gd name="T5" fmla="*/ 0 h 183"/>
                <a:gd name="T6" fmla="*/ 0 w 200"/>
                <a:gd name="T7" fmla="*/ 0 h 183"/>
                <a:gd name="T8" fmla="*/ 0 w 200"/>
                <a:gd name="T9" fmla="*/ 0 h 183"/>
                <a:gd name="T10" fmla="*/ 0 w 200"/>
                <a:gd name="T11" fmla="*/ 0 h 183"/>
                <a:gd name="T12" fmla="*/ 0 w 200"/>
                <a:gd name="T13" fmla="*/ 0 h 183"/>
                <a:gd name="T14" fmla="*/ 0 w 200"/>
                <a:gd name="T15" fmla="*/ 0 h 183"/>
                <a:gd name="T16" fmla="*/ 0 w 200"/>
                <a:gd name="T17" fmla="*/ 0 h 183"/>
                <a:gd name="T18" fmla="*/ 0 w 200"/>
                <a:gd name="T19" fmla="*/ 0 h 183"/>
                <a:gd name="T20" fmla="*/ 0 w 200"/>
                <a:gd name="T21" fmla="*/ 0 h 183"/>
                <a:gd name="T22" fmla="*/ 0 w 200"/>
                <a:gd name="T23" fmla="*/ 0 h 183"/>
                <a:gd name="T24" fmla="*/ 0 w 200"/>
                <a:gd name="T25" fmla="*/ 0 h 183"/>
                <a:gd name="T26" fmla="*/ 0 w 200"/>
                <a:gd name="T27" fmla="*/ 0 h 183"/>
                <a:gd name="T28" fmla="*/ 0 w 200"/>
                <a:gd name="T29" fmla="*/ 0 h 183"/>
                <a:gd name="T30" fmla="*/ 0 w 200"/>
                <a:gd name="T31" fmla="*/ 0 h 183"/>
                <a:gd name="T32" fmla="*/ 0 w 200"/>
                <a:gd name="T33" fmla="*/ 0 h 183"/>
                <a:gd name="T34" fmla="*/ 0 w 200"/>
                <a:gd name="T35" fmla="*/ 0 h 183"/>
                <a:gd name="T36" fmla="*/ 0 w 200"/>
                <a:gd name="T37" fmla="*/ 0 h 183"/>
                <a:gd name="T38" fmla="*/ 0 w 200"/>
                <a:gd name="T39" fmla="*/ 0 h 183"/>
                <a:gd name="T40" fmla="*/ 0 w 200"/>
                <a:gd name="T41" fmla="*/ 0 h 183"/>
                <a:gd name="T42" fmla="*/ 0 w 200"/>
                <a:gd name="T43" fmla="*/ 0 h 183"/>
                <a:gd name="T44" fmla="*/ 0 w 200"/>
                <a:gd name="T45" fmla="*/ 0 h 183"/>
                <a:gd name="T46" fmla="*/ 0 w 200"/>
                <a:gd name="T47" fmla="*/ 0 h 183"/>
                <a:gd name="T48" fmla="*/ 0 w 200"/>
                <a:gd name="T49" fmla="*/ 0 h 183"/>
                <a:gd name="T50" fmla="*/ 0 w 200"/>
                <a:gd name="T51" fmla="*/ 0 h 183"/>
                <a:gd name="T52" fmla="*/ 0 w 200"/>
                <a:gd name="T53" fmla="*/ 0 h 183"/>
                <a:gd name="T54" fmla="*/ 0 w 200"/>
                <a:gd name="T55" fmla="*/ 0 h 183"/>
                <a:gd name="T56" fmla="*/ 0 w 200"/>
                <a:gd name="T57" fmla="*/ 0 h 183"/>
                <a:gd name="T58" fmla="*/ 0 w 200"/>
                <a:gd name="T59" fmla="*/ 0 h 183"/>
                <a:gd name="T60" fmla="*/ 0 w 200"/>
                <a:gd name="T61" fmla="*/ 0 h 183"/>
                <a:gd name="T62" fmla="*/ 0 w 200"/>
                <a:gd name="T63" fmla="*/ 0 h 183"/>
                <a:gd name="T64" fmla="*/ 0 w 200"/>
                <a:gd name="T65" fmla="*/ 0 h 183"/>
                <a:gd name="T66" fmla="*/ 0 w 200"/>
                <a:gd name="T67" fmla="*/ 0 h 183"/>
                <a:gd name="T68" fmla="*/ 0 w 200"/>
                <a:gd name="T69" fmla="*/ 0 h 183"/>
                <a:gd name="T70" fmla="*/ 0 w 200"/>
                <a:gd name="T71" fmla="*/ 0 h 183"/>
                <a:gd name="T72" fmla="*/ 0 w 200"/>
                <a:gd name="T73" fmla="*/ 0 h 183"/>
                <a:gd name="T74" fmla="*/ 0 w 200"/>
                <a:gd name="T75" fmla="*/ 0 h 183"/>
                <a:gd name="T76" fmla="*/ 0 w 200"/>
                <a:gd name="T77" fmla="*/ 0 h 183"/>
                <a:gd name="T78" fmla="*/ 0 w 200"/>
                <a:gd name="T79" fmla="*/ 0 h 183"/>
                <a:gd name="T80" fmla="*/ 0 w 200"/>
                <a:gd name="T81" fmla="*/ 0 h 183"/>
                <a:gd name="T82" fmla="*/ 0 w 200"/>
                <a:gd name="T83" fmla="*/ 0 h 183"/>
                <a:gd name="T84" fmla="*/ 0 w 200"/>
                <a:gd name="T85" fmla="*/ 0 h 183"/>
                <a:gd name="T86" fmla="*/ 0 w 200"/>
                <a:gd name="T87" fmla="*/ 0 h 183"/>
                <a:gd name="T88" fmla="*/ 0 w 200"/>
                <a:gd name="T89" fmla="*/ 0 h 183"/>
                <a:gd name="T90" fmla="*/ 0 w 200"/>
                <a:gd name="T91" fmla="*/ 0 h 183"/>
                <a:gd name="T92" fmla="*/ 0 w 200"/>
                <a:gd name="T93" fmla="*/ 0 h 183"/>
                <a:gd name="T94" fmla="*/ 0 w 200"/>
                <a:gd name="T95" fmla="*/ 0 h 183"/>
                <a:gd name="T96" fmla="*/ 0 w 200"/>
                <a:gd name="T97" fmla="*/ 0 h 183"/>
                <a:gd name="T98" fmla="*/ 0 w 200"/>
                <a:gd name="T99" fmla="*/ 0 h 183"/>
                <a:gd name="T100" fmla="*/ 0 w 200"/>
                <a:gd name="T101" fmla="*/ 0 h 183"/>
                <a:gd name="T102" fmla="*/ 0 w 200"/>
                <a:gd name="T103" fmla="*/ 0 h 183"/>
                <a:gd name="T104" fmla="*/ 0 w 200"/>
                <a:gd name="T105" fmla="*/ 0 h 183"/>
                <a:gd name="T106" fmla="*/ 0 w 200"/>
                <a:gd name="T107" fmla="*/ 0 h 183"/>
                <a:gd name="T108" fmla="*/ 0 w 200"/>
                <a:gd name="T109" fmla="*/ 0 h 183"/>
                <a:gd name="T110" fmla="*/ 0 w 200"/>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0"/>
                <a:gd name="T169" fmla="*/ 0 h 183"/>
                <a:gd name="T170" fmla="*/ 200 w 200"/>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0" h="183">
                  <a:moveTo>
                    <a:pt x="200" y="65"/>
                  </a:moveTo>
                  <a:lnTo>
                    <a:pt x="200" y="64"/>
                  </a:lnTo>
                  <a:lnTo>
                    <a:pt x="200" y="62"/>
                  </a:lnTo>
                  <a:lnTo>
                    <a:pt x="200" y="61"/>
                  </a:lnTo>
                  <a:lnTo>
                    <a:pt x="200" y="60"/>
                  </a:lnTo>
                  <a:lnTo>
                    <a:pt x="200" y="59"/>
                  </a:lnTo>
                  <a:lnTo>
                    <a:pt x="200" y="58"/>
                  </a:lnTo>
                  <a:lnTo>
                    <a:pt x="200" y="56"/>
                  </a:lnTo>
                  <a:lnTo>
                    <a:pt x="198" y="53"/>
                  </a:lnTo>
                  <a:lnTo>
                    <a:pt x="197" y="50"/>
                  </a:lnTo>
                  <a:lnTo>
                    <a:pt x="196" y="48"/>
                  </a:lnTo>
                  <a:lnTo>
                    <a:pt x="193" y="46"/>
                  </a:lnTo>
                  <a:lnTo>
                    <a:pt x="192" y="42"/>
                  </a:lnTo>
                  <a:lnTo>
                    <a:pt x="190" y="40"/>
                  </a:lnTo>
                  <a:lnTo>
                    <a:pt x="188" y="37"/>
                  </a:lnTo>
                  <a:lnTo>
                    <a:pt x="187" y="35"/>
                  </a:lnTo>
                  <a:lnTo>
                    <a:pt x="187" y="38"/>
                  </a:lnTo>
                  <a:lnTo>
                    <a:pt x="188" y="42"/>
                  </a:lnTo>
                  <a:lnTo>
                    <a:pt x="189" y="46"/>
                  </a:lnTo>
                  <a:lnTo>
                    <a:pt x="189" y="49"/>
                  </a:lnTo>
                  <a:lnTo>
                    <a:pt x="190" y="53"/>
                  </a:lnTo>
                  <a:lnTo>
                    <a:pt x="190" y="58"/>
                  </a:lnTo>
                  <a:lnTo>
                    <a:pt x="190" y="61"/>
                  </a:lnTo>
                  <a:lnTo>
                    <a:pt x="190" y="65"/>
                  </a:lnTo>
                  <a:lnTo>
                    <a:pt x="190" y="76"/>
                  </a:lnTo>
                  <a:lnTo>
                    <a:pt x="188" y="86"/>
                  </a:lnTo>
                  <a:lnTo>
                    <a:pt x="186" y="97"/>
                  </a:lnTo>
                  <a:lnTo>
                    <a:pt x="183" y="107"/>
                  </a:lnTo>
                  <a:lnTo>
                    <a:pt x="179" y="116"/>
                  </a:lnTo>
                  <a:lnTo>
                    <a:pt x="175" y="125"/>
                  </a:lnTo>
                  <a:lnTo>
                    <a:pt x="169" y="133"/>
                  </a:lnTo>
                  <a:lnTo>
                    <a:pt x="164" y="142"/>
                  </a:lnTo>
                  <a:lnTo>
                    <a:pt x="157" y="147"/>
                  </a:lnTo>
                  <a:lnTo>
                    <a:pt x="150" y="155"/>
                  </a:lnTo>
                  <a:lnTo>
                    <a:pt x="143" y="159"/>
                  </a:lnTo>
                  <a:lnTo>
                    <a:pt x="135" y="164"/>
                  </a:lnTo>
                  <a:lnTo>
                    <a:pt x="127" y="168"/>
                  </a:lnTo>
                  <a:lnTo>
                    <a:pt x="118" y="170"/>
                  </a:lnTo>
                  <a:lnTo>
                    <a:pt x="109" y="173"/>
                  </a:lnTo>
                  <a:lnTo>
                    <a:pt x="100" y="173"/>
                  </a:lnTo>
                  <a:lnTo>
                    <a:pt x="91" y="173"/>
                  </a:lnTo>
                  <a:lnTo>
                    <a:pt x="82" y="170"/>
                  </a:lnTo>
                  <a:lnTo>
                    <a:pt x="73" y="168"/>
                  </a:lnTo>
                  <a:lnTo>
                    <a:pt x="64" y="164"/>
                  </a:lnTo>
                  <a:lnTo>
                    <a:pt x="56" y="159"/>
                  </a:lnTo>
                  <a:lnTo>
                    <a:pt x="49" y="155"/>
                  </a:lnTo>
                  <a:lnTo>
                    <a:pt x="42" y="147"/>
                  </a:lnTo>
                  <a:lnTo>
                    <a:pt x="36" y="142"/>
                  </a:lnTo>
                  <a:lnTo>
                    <a:pt x="30" y="133"/>
                  </a:lnTo>
                  <a:lnTo>
                    <a:pt x="25" y="125"/>
                  </a:lnTo>
                  <a:lnTo>
                    <a:pt x="20" y="116"/>
                  </a:lnTo>
                  <a:lnTo>
                    <a:pt x="16" y="107"/>
                  </a:lnTo>
                  <a:lnTo>
                    <a:pt x="13" y="97"/>
                  </a:lnTo>
                  <a:lnTo>
                    <a:pt x="11" y="86"/>
                  </a:lnTo>
                  <a:lnTo>
                    <a:pt x="10" y="76"/>
                  </a:lnTo>
                  <a:lnTo>
                    <a:pt x="9" y="65"/>
                  </a:lnTo>
                  <a:lnTo>
                    <a:pt x="9" y="55"/>
                  </a:lnTo>
                  <a:lnTo>
                    <a:pt x="10" y="47"/>
                  </a:lnTo>
                  <a:lnTo>
                    <a:pt x="12" y="38"/>
                  </a:lnTo>
                  <a:lnTo>
                    <a:pt x="14" y="30"/>
                  </a:lnTo>
                  <a:lnTo>
                    <a:pt x="16" y="22"/>
                  </a:lnTo>
                  <a:lnTo>
                    <a:pt x="20" y="14"/>
                  </a:lnTo>
                  <a:lnTo>
                    <a:pt x="23" y="7"/>
                  </a:lnTo>
                  <a:lnTo>
                    <a:pt x="27" y="0"/>
                  </a:lnTo>
                  <a:lnTo>
                    <a:pt x="25" y="1"/>
                  </a:lnTo>
                  <a:lnTo>
                    <a:pt x="22" y="4"/>
                  </a:lnTo>
                  <a:lnTo>
                    <a:pt x="20" y="5"/>
                  </a:lnTo>
                  <a:lnTo>
                    <a:pt x="18" y="7"/>
                  </a:lnTo>
                  <a:lnTo>
                    <a:pt x="16" y="8"/>
                  </a:lnTo>
                  <a:lnTo>
                    <a:pt x="14" y="11"/>
                  </a:lnTo>
                  <a:lnTo>
                    <a:pt x="11" y="13"/>
                  </a:lnTo>
                  <a:lnTo>
                    <a:pt x="9" y="14"/>
                  </a:lnTo>
                  <a:lnTo>
                    <a:pt x="7" y="20"/>
                  </a:lnTo>
                  <a:lnTo>
                    <a:pt x="5" y="26"/>
                  </a:lnTo>
                  <a:lnTo>
                    <a:pt x="4" y="32"/>
                  </a:lnTo>
                  <a:lnTo>
                    <a:pt x="3" y="38"/>
                  </a:lnTo>
                  <a:lnTo>
                    <a:pt x="2" y="46"/>
                  </a:lnTo>
                  <a:lnTo>
                    <a:pt x="1" y="52"/>
                  </a:lnTo>
                  <a:lnTo>
                    <a:pt x="0" y="58"/>
                  </a:lnTo>
                  <a:lnTo>
                    <a:pt x="0" y="65"/>
                  </a:lnTo>
                  <a:lnTo>
                    <a:pt x="1" y="77"/>
                  </a:lnTo>
                  <a:lnTo>
                    <a:pt x="2" y="89"/>
                  </a:lnTo>
                  <a:lnTo>
                    <a:pt x="5" y="100"/>
                  </a:lnTo>
                  <a:lnTo>
                    <a:pt x="8" y="112"/>
                  </a:lnTo>
                  <a:lnTo>
                    <a:pt x="12" y="121"/>
                  </a:lnTo>
                  <a:lnTo>
                    <a:pt x="17" y="131"/>
                  </a:lnTo>
                  <a:lnTo>
                    <a:pt x="23" y="140"/>
                  </a:lnTo>
                  <a:lnTo>
                    <a:pt x="29" y="149"/>
                  </a:lnTo>
                  <a:lnTo>
                    <a:pt x="36" y="156"/>
                  </a:lnTo>
                  <a:lnTo>
                    <a:pt x="44" y="163"/>
                  </a:lnTo>
                  <a:lnTo>
                    <a:pt x="52" y="169"/>
                  </a:lnTo>
                  <a:lnTo>
                    <a:pt x="61" y="174"/>
                  </a:lnTo>
                  <a:lnTo>
                    <a:pt x="70" y="179"/>
                  </a:lnTo>
                  <a:lnTo>
                    <a:pt x="80" y="181"/>
                  </a:lnTo>
                  <a:lnTo>
                    <a:pt x="90" y="182"/>
                  </a:lnTo>
                  <a:lnTo>
                    <a:pt x="100" y="183"/>
                  </a:lnTo>
                  <a:lnTo>
                    <a:pt x="110" y="182"/>
                  </a:lnTo>
                  <a:lnTo>
                    <a:pt x="120" y="181"/>
                  </a:lnTo>
                  <a:lnTo>
                    <a:pt x="130" y="179"/>
                  </a:lnTo>
                  <a:lnTo>
                    <a:pt x="139" y="174"/>
                  </a:lnTo>
                  <a:lnTo>
                    <a:pt x="147" y="169"/>
                  </a:lnTo>
                  <a:lnTo>
                    <a:pt x="155" y="163"/>
                  </a:lnTo>
                  <a:lnTo>
                    <a:pt x="163" y="156"/>
                  </a:lnTo>
                  <a:lnTo>
                    <a:pt x="170" y="149"/>
                  </a:lnTo>
                  <a:lnTo>
                    <a:pt x="176" y="140"/>
                  </a:lnTo>
                  <a:lnTo>
                    <a:pt x="182" y="131"/>
                  </a:lnTo>
                  <a:lnTo>
                    <a:pt x="187" y="121"/>
                  </a:lnTo>
                  <a:lnTo>
                    <a:pt x="191" y="112"/>
                  </a:lnTo>
                  <a:lnTo>
                    <a:pt x="196" y="100"/>
                  </a:lnTo>
                  <a:lnTo>
                    <a:pt x="198" y="89"/>
                  </a:lnTo>
                  <a:lnTo>
                    <a:pt x="200" y="77"/>
                  </a:lnTo>
                  <a:lnTo>
                    <a:pt x="200" y="65"/>
                  </a:lnTo>
                  <a:close/>
                </a:path>
              </a:pathLst>
            </a:custGeom>
            <a:solidFill>
              <a:srgbClr val="F6CBA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0" name="Freeform 228"/>
            <p:cNvSpPr>
              <a:spLocks/>
            </p:cNvSpPr>
            <p:nvPr/>
          </p:nvSpPr>
          <p:spPr bwMode="auto">
            <a:xfrm>
              <a:off x="1143" y="2648"/>
              <a:ext cx="38" cy="30"/>
            </a:xfrm>
            <a:custGeom>
              <a:avLst/>
              <a:gdLst>
                <a:gd name="T0" fmla="*/ 0 w 191"/>
                <a:gd name="T1" fmla="*/ 0 h 183"/>
                <a:gd name="T2" fmla="*/ 0 w 191"/>
                <a:gd name="T3" fmla="*/ 0 h 183"/>
                <a:gd name="T4" fmla="*/ 0 w 191"/>
                <a:gd name="T5" fmla="*/ 0 h 183"/>
                <a:gd name="T6" fmla="*/ 0 w 191"/>
                <a:gd name="T7" fmla="*/ 0 h 183"/>
                <a:gd name="T8" fmla="*/ 0 w 191"/>
                <a:gd name="T9" fmla="*/ 0 h 183"/>
                <a:gd name="T10" fmla="*/ 0 w 191"/>
                <a:gd name="T11" fmla="*/ 0 h 183"/>
                <a:gd name="T12" fmla="*/ 0 w 191"/>
                <a:gd name="T13" fmla="*/ 0 h 183"/>
                <a:gd name="T14" fmla="*/ 0 w 191"/>
                <a:gd name="T15" fmla="*/ 0 h 183"/>
                <a:gd name="T16" fmla="*/ 0 w 191"/>
                <a:gd name="T17" fmla="*/ 0 h 183"/>
                <a:gd name="T18" fmla="*/ 0 w 191"/>
                <a:gd name="T19" fmla="*/ 0 h 183"/>
                <a:gd name="T20" fmla="*/ 0 w 191"/>
                <a:gd name="T21" fmla="*/ 0 h 183"/>
                <a:gd name="T22" fmla="*/ 0 w 191"/>
                <a:gd name="T23" fmla="*/ 0 h 183"/>
                <a:gd name="T24" fmla="*/ 0 w 191"/>
                <a:gd name="T25" fmla="*/ 0 h 183"/>
                <a:gd name="T26" fmla="*/ 0 w 191"/>
                <a:gd name="T27" fmla="*/ 0 h 183"/>
                <a:gd name="T28" fmla="*/ 0 w 191"/>
                <a:gd name="T29" fmla="*/ 0 h 183"/>
                <a:gd name="T30" fmla="*/ 0 w 191"/>
                <a:gd name="T31" fmla="*/ 0 h 183"/>
                <a:gd name="T32" fmla="*/ 0 w 191"/>
                <a:gd name="T33" fmla="*/ 0 h 183"/>
                <a:gd name="T34" fmla="*/ 0 w 191"/>
                <a:gd name="T35" fmla="*/ 0 h 183"/>
                <a:gd name="T36" fmla="*/ 0 w 191"/>
                <a:gd name="T37" fmla="*/ 0 h 183"/>
                <a:gd name="T38" fmla="*/ 0 w 191"/>
                <a:gd name="T39" fmla="*/ 0 h 183"/>
                <a:gd name="T40" fmla="*/ 0 w 191"/>
                <a:gd name="T41" fmla="*/ 0 h 183"/>
                <a:gd name="T42" fmla="*/ 0 w 191"/>
                <a:gd name="T43" fmla="*/ 0 h 183"/>
                <a:gd name="T44" fmla="*/ 0 w 191"/>
                <a:gd name="T45" fmla="*/ 0 h 183"/>
                <a:gd name="T46" fmla="*/ 0 w 191"/>
                <a:gd name="T47" fmla="*/ 0 h 183"/>
                <a:gd name="T48" fmla="*/ 0 w 191"/>
                <a:gd name="T49" fmla="*/ 0 h 183"/>
                <a:gd name="T50" fmla="*/ 0 w 191"/>
                <a:gd name="T51" fmla="*/ 0 h 183"/>
                <a:gd name="T52" fmla="*/ 0 w 191"/>
                <a:gd name="T53" fmla="*/ 0 h 183"/>
                <a:gd name="T54" fmla="*/ 0 w 191"/>
                <a:gd name="T55" fmla="*/ 0 h 183"/>
                <a:gd name="T56" fmla="*/ 0 w 191"/>
                <a:gd name="T57" fmla="*/ 0 h 183"/>
                <a:gd name="T58" fmla="*/ 0 w 191"/>
                <a:gd name="T59" fmla="*/ 0 h 183"/>
                <a:gd name="T60" fmla="*/ 0 w 191"/>
                <a:gd name="T61" fmla="*/ 0 h 183"/>
                <a:gd name="T62" fmla="*/ 0 w 191"/>
                <a:gd name="T63" fmla="*/ 0 h 183"/>
                <a:gd name="T64" fmla="*/ 0 w 191"/>
                <a:gd name="T65" fmla="*/ 0 h 183"/>
                <a:gd name="T66" fmla="*/ 0 w 191"/>
                <a:gd name="T67" fmla="*/ 0 h 183"/>
                <a:gd name="T68" fmla="*/ 0 w 191"/>
                <a:gd name="T69" fmla="*/ 0 h 183"/>
                <a:gd name="T70" fmla="*/ 0 w 191"/>
                <a:gd name="T71" fmla="*/ 0 h 183"/>
                <a:gd name="T72" fmla="*/ 0 w 191"/>
                <a:gd name="T73" fmla="*/ 0 h 183"/>
                <a:gd name="T74" fmla="*/ 0 w 191"/>
                <a:gd name="T75" fmla="*/ 0 h 183"/>
                <a:gd name="T76" fmla="*/ 0 w 191"/>
                <a:gd name="T77" fmla="*/ 0 h 183"/>
                <a:gd name="T78" fmla="*/ 0 w 191"/>
                <a:gd name="T79" fmla="*/ 0 h 183"/>
                <a:gd name="T80" fmla="*/ 0 w 191"/>
                <a:gd name="T81" fmla="*/ 0 h 183"/>
                <a:gd name="T82" fmla="*/ 0 w 191"/>
                <a:gd name="T83" fmla="*/ 0 h 183"/>
                <a:gd name="T84" fmla="*/ 0 w 191"/>
                <a:gd name="T85" fmla="*/ 0 h 183"/>
                <a:gd name="T86" fmla="*/ 0 w 191"/>
                <a:gd name="T87" fmla="*/ 0 h 183"/>
                <a:gd name="T88" fmla="*/ 0 w 191"/>
                <a:gd name="T89" fmla="*/ 0 h 183"/>
                <a:gd name="T90" fmla="*/ 0 w 191"/>
                <a:gd name="T91" fmla="*/ 0 h 183"/>
                <a:gd name="T92" fmla="*/ 0 w 191"/>
                <a:gd name="T93" fmla="*/ 0 h 183"/>
                <a:gd name="T94" fmla="*/ 0 w 191"/>
                <a:gd name="T95" fmla="*/ 0 h 183"/>
                <a:gd name="T96" fmla="*/ 0 w 191"/>
                <a:gd name="T97" fmla="*/ 0 h 183"/>
                <a:gd name="T98" fmla="*/ 0 w 191"/>
                <a:gd name="T99" fmla="*/ 0 h 183"/>
                <a:gd name="T100" fmla="*/ 0 w 191"/>
                <a:gd name="T101" fmla="*/ 0 h 183"/>
                <a:gd name="T102" fmla="*/ 0 w 191"/>
                <a:gd name="T103" fmla="*/ 0 h 183"/>
                <a:gd name="T104" fmla="*/ 0 w 191"/>
                <a:gd name="T105" fmla="*/ 0 h 183"/>
                <a:gd name="T106" fmla="*/ 0 w 191"/>
                <a:gd name="T107" fmla="*/ 0 h 183"/>
                <a:gd name="T108" fmla="*/ 0 w 191"/>
                <a:gd name="T109" fmla="*/ 0 h 183"/>
                <a:gd name="T110" fmla="*/ 0 w 191"/>
                <a:gd name="T111" fmla="*/ 0 h 1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1"/>
                <a:gd name="T169" fmla="*/ 0 h 183"/>
                <a:gd name="T170" fmla="*/ 191 w 191"/>
                <a:gd name="T171" fmla="*/ 183 h 1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1" h="183">
                  <a:moveTo>
                    <a:pt x="191" y="71"/>
                  </a:moveTo>
                  <a:lnTo>
                    <a:pt x="191" y="68"/>
                  </a:lnTo>
                  <a:lnTo>
                    <a:pt x="189" y="66"/>
                  </a:lnTo>
                  <a:lnTo>
                    <a:pt x="189" y="64"/>
                  </a:lnTo>
                  <a:lnTo>
                    <a:pt x="189" y="61"/>
                  </a:lnTo>
                  <a:lnTo>
                    <a:pt x="189" y="59"/>
                  </a:lnTo>
                  <a:lnTo>
                    <a:pt x="189" y="56"/>
                  </a:lnTo>
                  <a:lnTo>
                    <a:pt x="188" y="54"/>
                  </a:lnTo>
                  <a:lnTo>
                    <a:pt x="188" y="52"/>
                  </a:lnTo>
                  <a:lnTo>
                    <a:pt x="187" y="48"/>
                  </a:lnTo>
                  <a:lnTo>
                    <a:pt x="185" y="46"/>
                  </a:lnTo>
                  <a:lnTo>
                    <a:pt x="183" y="43"/>
                  </a:lnTo>
                  <a:lnTo>
                    <a:pt x="181" y="41"/>
                  </a:lnTo>
                  <a:lnTo>
                    <a:pt x="179" y="38"/>
                  </a:lnTo>
                  <a:lnTo>
                    <a:pt x="178" y="35"/>
                  </a:lnTo>
                  <a:lnTo>
                    <a:pt x="176" y="32"/>
                  </a:lnTo>
                  <a:lnTo>
                    <a:pt x="174" y="30"/>
                  </a:lnTo>
                  <a:lnTo>
                    <a:pt x="175" y="35"/>
                  </a:lnTo>
                  <a:lnTo>
                    <a:pt x="177" y="40"/>
                  </a:lnTo>
                  <a:lnTo>
                    <a:pt x="178" y="44"/>
                  </a:lnTo>
                  <a:lnTo>
                    <a:pt x="179" y="49"/>
                  </a:lnTo>
                  <a:lnTo>
                    <a:pt x="180" y="55"/>
                  </a:lnTo>
                  <a:lnTo>
                    <a:pt x="180" y="60"/>
                  </a:lnTo>
                  <a:lnTo>
                    <a:pt x="180" y="66"/>
                  </a:lnTo>
                  <a:lnTo>
                    <a:pt x="181" y="71"/>
                  </a:lnTo>
                  <a:lnTo>
                    <a:pt x="180" y="82"/>
                  </a:lnTo>
                  <a:lnTo>
                    <a:pt x="179" y="91"/>
                  </a:lnTo>
                  <a:lnTo>
                    <a:pt x="177" y="101"/>
                  </a:lnTo>
                  <a:lnTo>
                    <a:pt x="174" y="110"/>
                  </a:lnTo>
                  <a:lnTo>
                    <a:pt x="170" y="120"/>
                  </a:lnTo>
                  <a:lnTo>
                    <a:pt x="166" y="128"/>
                  </a:lnTo>
                  <a:lnTo>
                    <a:pt x="161" y="136"/>
                  </a:lnTo>
                  <a:lnTo>
                    <a:pt x="156" y="143"/>
                  </a:lnTo>
                  <a:lnTo>
                    <a:pt x="149" y="150"/>
                  </a:lnTo>
                  <a:lnTo>
                    <a:pt x="143" y="156"/>
                  </a:lnTo>
                  <a:lnTo>
                    <a:pt x="136" y="161"/>
                  </a:lnTo>
                  <a:lnTo>
                    <a:pt x="128" y="165"/>
                  </a:lnTo>
                  <a:lnTo>
                    <a:pt x="121" y="169"/>
                  </a:lnTo>
                  <a:lnTo>
                    <a:pt x="112" y="171"/>
                  </a:lnTo>
                  <a:lnTo>
                    <a:pt x="104" y="173"/>
                  </a:lnTo>
                  <a:lnTo>
                    <a:pt x="95" y="173"/>
                  </a:lnTo>
                  <a:lnTo>
                    <a:pt x="86" y="173"/>
                  </a:lnTo>
                  <a:lnTo>
                    <a:pt x="78" y="171"/>
                  </a:lnTo>
                  <a:lnTo>
                    <a:pt x="70" y="169"/>
                  </a:lnTo>
                  <a:lnTo>
                    <a:pt x="61" y="165"/>
                  </a:lnTo>
                  <a:lnTo>
                    <a:pt x="53" y="161"/>
                  </a:lnTo>
                  <a:lnTo>
                    <a:pt x="46" y="156"/>
                  </a:lnTo>
                  <a:lnTo>
                    <a:pt x="40" y="150"/>
                  </a:lnTo>
                  <a:lnTo>
                    <a:pt x="34" y="143"/>
                  </a:lnTo>
                  <a:lnTo>
                    <a:pt x="28" y="136"/>
                  </a:lnTo>
                  <a:lnTo>
                    <a:pt x="23" y="128"/>
                  </a:lnTo>
                  <a:lnTo>
                    <a:pt x="19" y="120"/>
                  </a:lnTo>
                  <a:lnTo>
                    <a:pt x="15" y="110"/>
                  </a:lnTo>
                  <a:lnTo>
                    <a:pt x="12" y="101"/>
                  </a:lnTo>
                  <a:lnTo>
                    <a:pt x="10" y="91"/>
                  </a:lnTo>
                  <a:lnTo>
                    <a:pt x="9" y="82"/>
                  </a:lnTo>
                  <a:lnTo>
                    <a:pt x="9" y="71"/>
                  </a:lnTo>
                  <a:lnTo>
                    <a:pt x="9" y="60"/>
                  </a:lnTo>
                  <a:lnTo>
                    <a:pt x="10" y="50"/>
                  </a:lnTo>
                  <a:lnTo>
                    <a:pt x="12" y="41"/>
                  </a:lnTo>
                  <a:lnTo>
                    <a:pt x="15" y="32"/>
                  </a:lnTo>
                  <a:lnTo>
                    <a:pt x="18" y="23"/>
                  </a:lnTo>
                  <a:lnTo>
                    <a:pt x="22" y="14"/>
                  </a:lnTo>
                  <a:lnTo>
                    <a:pt x="27" y="7"/>
                  </a:lnTo>
                  <a:lnTo>
                    <a:pt x="32" y="0"/>
                  </a:lnTo>
                  <a:lnTo>
                    <a:pt x="30" y="1"/>
                  </a:lnTo>
                  <a:lnTo>
                    <a:pt x="27" y="2"/>
                  </a:lnTo>
                  <a:lnTo>
                    <a:pt x="25" y="5"/>
                  </a:lnTo>
                  <a:lnTo>
                    <a:pt x="22" y="6"/>
                  </a:lnTo>
                  <a:lnTo>
                    <a:pt x="20" y="7"/>
                  </a:lnTo>
                  <a:lnTo>
                    <a:pt x="18" y="10"/>
                  </a:lnTo>
                  <a:lnTo>
                    <a:pt x="15" y="11"/>
                  </a:lnTo>
                  <a:lnTo>
                    <a:pt x="13" y="13"/>
                  </a:lnTo>
                  <a:lnTo>
                    <a:pt x="10" y="19"/>
                  </a:lnTo>
                  <a:lnTo>
                    <a:pt x="7" y="26"/>
                  </a:lnTo>
                  <a:lnTo>
                    <a:pt x="5" y="34"/>
                  </a:lnTo>
                  <a:lnTo>
                    <a:pt x="3" y="41"/>
                  </a:lnTo>
                  <a:lnTo>
                    <a:pt x="2" y="48"/>
                  </a:lnTo>
                  <a:lnTo>
                    <a:pt x="1" y="55"/>
                  </a:lnTo>
                  <a:lnTo>
                    <a:pt x="0" y="62"/>
                  </a:lnTo>
                  <a:lnTo>
                    <a:pt x="0" y="71"/>
                  </a:lnTo>
                  <a:lnTo>
                    <a:pt x="0" y="83"/>
                  </a:lnTo>
                  <a:lnTo>
                    <a:pt x="2" y="94"/>
                  </a:lnTo>
                  <a:lnTo>
                    <a:pt x="4" y="104"/>
                  </a:lnTo>
                  <a:lnTo>
                    <a:pt x="7" y="115"/>
                  </a:lnTo>
                  <a:lnTo>
                    <a:pt x="11" y="125"/>
                  </a:lnTo>
                  <a:lnTo>
                    <a:pt x="16" y="134"/>
                  </a:lnTo>
                  <a:lnTo>
                    <a:pt x="21" y="143"/>
                  </a:lnTo>
                  <a:lnTo>
                    <a:pt x="27" y="151"/>
                  </a:lnTo>
                  <a:lnTo>
                    <a:pt x="34" y="158"/>
                  </a:lnTo>
                  <a:lnTo>
                    <a:pt x="41" y="164"/>
                  </a:lnTo>
                  <a:lnTo>
                    <a:pt x="49" y="170"/>
                  </a:lnTo>
                  <a:lnTo>
                    <a:pt x="57" y="175"/>
                  </a:lnTo>
                  <a:lnTo>
                    <a:pt x="67" y="179"/>
                  </a:lnTo>
                  <a:lnTo>
                    <a:pt x="76" y="182"/>
                  </a:lnTo>
                  <a:lnTo>
                    <a:pt x="85" y="183"/>
                  </a:lnTo>
                  <a:lnTo>
                    <a:pt x="95" y="183"/>
                  </a:lnTo>
                  <a:lnTo>
                    <a:pt x="105" y="183"/>
                  </a:lnTo>
                  <a:lnTo>
                    <a:pt x="114" y="182"/>
                  </a:lnTo>
                  <a:lnTo>
                    <a:pt x="123" y="179"/>
                  </a:lnTo>
                  <a:lnTo>
                    <a:pt x="132" y="175"/>
                  </a:lnTo>
                  <a:lnTo>
                    <a:pt x="140" y="170"/>
                  </a:lnTo>
                  <a:lnTo>
                    <a:pt x="148" y="164"/>
                  </a:lnTo>
                  <a:lnTo>
                    <a:pt x="155" y="158"/>
                  </a:lnTo>
                  <a:lnTo>
                    <a:pt x="162" y="151"/>
                  </a:lnTo>
                  <a:lnTo>
                    <a:pt x="168" y="143"/>
                  </a:lnTo>
                  <a:lnTo>
                    <a:pt x="173" y="134"/>
                  </a:lnTo>
                  <a:lnTo>
                    <a:pt x="178" y="125"/>
                  </a:lnTo>
                  <a:lnTo>
                    <a:pt x="182" y="115"/>
                  </a:lnTo>
                  <a:lnTo>
                    <a:pt x="185" y="104"/>
                  </a:lnTo>
                  <a:lnTo>
                    <a:pt x="188" y="94"/>
                  </a:lnTo>
                  <a:lnTo>
                    <a:pt x="189" y="83"/>
                  </a:lnTo>
                  <a:lnTo>
                    <a:pt x="191" y="71"/>
                  </a:lnTo>
                  <a:close/>
                </a:path>
              </a:pathLst>
            </a:custGeom>
            <a:solidFill>
              <a:srgbClr val="F7CDA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1" name="Freeform 229"/>
            <p:cNvSpPr>
              <a:spLocks/>
            </p:cNvSpPr>
            <p:nvPr/>
          </p:nvSpPr>
          <p:spPr bwMode="auto">
            <a:xfrm>
              <a:off x="1143" y="2647"/>
              <a:ext cx="37" cy="30"/>
            </a:xfrm>
            <a:custGeom>
              <a:avLst/>
              <a:gdLst>
                <a:gd name="T0" fmla="*/ 0 w 181"/>
                <a:gd name="T1" fmla="*/ 0 h 185"/>
                <a:gd name="T2" fmla="*/ 0 w 181"/>
                <a:gd name="T3" fmla="*/ 0 h 185"/>
                <a:gd name="T4" fmla="*/ 0 w 181"/>
                <a:gd name="T5" fmla="*/ 0 h 185"/>
                <a:gd name="T6" fmla="*/ 0 w 181"/>
                <a:gd name="T7" fmla="*/ 0 h 185"/>
                <a:gd name="T8" fmla="*/ 0 w 181"/>
                <a:gd name="T9" fmla="*/ 0 h 185"/>
                <a:gd name="T10" fmla="*/ 0 w 181"/>
                <a:gd name="T11" fmla="*/ 0 h 185"/>
                <a:gd name="T12" fmla="*/ 0 w 181"/>
                <a:gd name="T13" fmla="*/ 0 h 185"/>
                <a:gd name="T14" fmla="*/ 0 w 181"/>
                <a:gd name="T15" fmla="*/ 0 h 185"/>
                <a:gd name="T16" fmla="*/ 0 w 181"/>
                <a:gd name="T17" fmla="*/ 0 h 185"/>
                <a:gd name="T18" fmla="*/ 0 w 181"/>
                <a:gd name="T19" fmla="*/ 0 h 185"/>
                <a:gd name="T20" fmla="*/ 0 w 181"/>
                <a:gd name="T21" fmla="*/ 0 h 185"/>
                <a:gd name="T22" fmla="*/ 0 w 181"/>
                <a:gd name="T23" fmla="*/ 0 h 185"/>
                <a:gd name="T24" fmla="*/ 0 w 181"/>
                <a:gd name="T25" fmla="*/ 0 h 185"/>
                <a:gd name="T26" fmla="*/ 0 w 181"/>
                <a:gd name="T27" fmla="*/ 0 h 185"/>
                <a:gd name="T28" fmla="*/ 0 w 181"/>
                <a:gd name="T29" fmla="*/ 0 h 185"/>
                <a:gd name="T30" fmla="*/ 0 w 181"/>
                <a:gd name="T31" fmla="*/ 0 h 185"/>
                <a:gd name="T32" fmla="*/ 0 w 181"/>
                <a:gd name="T33" fmla="*/ 0 h 185"/>
                <a:gd name="T34" fmla="*/ 0 w 181"/>
                <a:gd name="T35" fmla="*/ 0 h 185"/>
                <a:gd name="T36" fmla="*/ 0 w 181"/>
                <a:gd name="T37" fmla="*/ 0 h 185"/>
                <a:gd name="T38" fmla="*/ 0 w 181"/>
                <a:gd name="T39" fmla="*/ 0 h 185"/>
                <a:gd name="T40" fmla="*/ 0 w 181"/>
                <a:gd name="T41" fmla="*/ 0 h 185"/>
                <a:gd name="T42" fmla="*/ 0 w 181"/>
                <a:gd name="T43" fmla="*/ 0 h 185"/>
                <a:gd name="T44" fmla="*/ 0 w 181"/>
                <a:gd name="T45" fmla="*/ 0 h 185"/>
                <a:gd name="T46" fmla="*/ 0 w 181"/>
                <a:gd name="T47" fmla="*/ 0 h 185"/>
                <a:gd name="T48" fmla="*/ 0 w 181"/>
                <a:gd name="T49" fmla="*/ 0 h 185"/>
                <a:gd name="T50" fmla="*/ 0 w 181"/>
                <a:gd name="T51" fmla="*/ 0 h 185"/>
                <a:gd name="T52" fmla="*/ 0 w 181"/>
                <a:gd name="T53" fmla="*/ 0 h 185"/>
                <a:gd name="T54" fmla="*/ 0 w 181"/>
                <a:gd name="T55" fmla="*/ 0 h 185"/>
                <a:gd name="T56" fmla="*/ 0 w 181"/>
                <a:gd name="T57" fmla="*/ 0 h 185"/>
                <a:gd name="T58" fmla="*/ 0 w 181"/>
                <a:gd name="T59" fmla="*/ 0 h 185"/>
                <a:gd name="T60" fmla="*/ 0 w 181"/>
                <a:gd name="T61" fmla="*/ 0 h 185"/>
                <a:gd name="T62" fmla="*/ 0 w 181"/>
                <a:gd name="T63" fmla="*/ 0 h 185"/>
                <a:gd name="T64" fmla="*/ 0 w 181"/>
                <a:gd name="T65" fmla="*/ 0 h 185"/>
                <a:gd name="T66" fmla="*/ 0 w 181"/>
                <a:gd name="T67" fmla="*/ 0 h 185"/>
                <a:gd name="T68" fmla="*/ 0 w 181"/>
                <a:gd name="T69" fmla="*/ 0 h 185"/>
                <a:gd name="T70" fmla="*/ 0 w 181"/>
                <a:gd name="T71" fmla="*/ 0 h 185"/>
                <a:gd name="T72" fmla="*/ 0 w 181"/>
                <a:gd name="T73" fmla="*/ 0 h 185"/>
                <a:gd name="T74" fmla="*/ 0 w 181"/>
                <a:gd name="T75" fmla="*/ 0 h 185"/>
                <a:gd name="T76" fmla="*/ 0 w 181"/>
                <a:gd name="T77" fmla="*/ 0 h 185"/>
                <a:gd name="T78" fmla="*/ 0 w 181"/>
                <a:gd name="T79" fmla="*/ 0 h 185"/>
                <a:gd name="T80" fmla="*/ 0 w 181"/>
                <a:gd name="T81" fmla="*/ 0 h 185"/>
                <a:gd name="T82" fmla="*/ 0 w 181"/>
                <a:gd name="T83" fmla="*/ 0 h 185"/>
                <a:gd name="T84" fmla="*/ 0 w 181"/>
                <a:gd name="T85" fmla="*/ 0 h 185"/>
                <a:gd name="T86" fmla="*/ 0 w 181"/>
                <a:gd name="T87" fmla="*/ 0 h 185"/>
                <a:gd name="T88" fmla="*/ 0 w 181"/>
                <a:gd name="T89" fmla="*/ 0 h 185"/>
                <a:gd name="T90" fmla="*/ 0 w 181"/>
                <a:gd name="T91" fmla="*/ 0 h 185"/>
                <a:gd name="T92" fmla="*/ 0 w 181"/>
                <a:gd name="T93" fmla="*/ 0 h 185"/>
                <a:gd name="T94" fmla="*/ 0 w 181"/>
                <a:gd name="T95" fmla="*/ 0 h 185"/>
                <a:gd name="T96" fmla="*/ 0 w 181"/>
                <a:gd name="T97" fmla="*/ 0 h 185"/>
                <a:gd name="T98" fmla="*/ 0 w 181"/>
                <a:gd name="T99" fmla="*/ 0 h 185"/>
                <a:gd name="T100" fmla="*/ 0 w 181"/>
                <a:gd name="T101" fmla="*/ 0 h 185"/>
                <a:gd name="T102" fmla="*/ 0 w 181"/>
                <a:gd name="T103" fmla="*/ 0 h 185"/>
                <a:gd name="T104" fmla="*/ 0 w 181"/>
                <a:gd name="T105" fmla="*/ 0 h 185"/>
                <a:gd name="T106" fmla="*/ 0 w 181"/>
                <a:gd name="T107" fmla="*/ 0 h 185"/>
                <a:gd name="T108" fmla="*/ 0 w 181"/>
                <a:gd name="T109" fmla="*/ 0 h 185"/>
                <a:gd name="T110" fmla="*/ 0 w 181"/>
                <a:gd name="T111" fmla="*/ 0 h 1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85"/>
                <a:gd name="T170" fmla="*/ 181 w 181"/>
                <a:gd name="T171" fmla="*/ 185 h 18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85">
                  <a:moveTo>
                    <a:pt x="181" y="77"/>
                  </a:moveTo>
                  <a:lnTo>
                    <a:pt x="181" y="73"/>
                  </a:lnTo>
                  <a:lnTo>
                    <a:pt x="181" y="70"/>
                  </a:lnTo>
                  <a:lnTo>
                    <a:pt x="181" y="65"/>
                  </a:lnTo>
                  <a:lnTo>
                    <a:pt x="180" y="61"/>
                  </a:lnTo>
                  <a:lnTo>
                    <a:pt x="180" y="58"/>
                  </a:lnTo>
                  <a:lnTo>
                    <a:pt x="179" y="54"/>
                  </a:lnTo>
                  <a:lnTo>
                    <a:pt x="178" y="50"/>
                  </a:lnTo>
                  <a:lnTo>
                    <a:pt x="178" y="47"/>
                  </a:lnTo>
                  <a:lnTo>
                    <a:pt x="176" y="44"/>
                  </a:lnTo>
                  <a:lnTo>
                    <a:pt x="174" y="41"/>
                  </a:lnTo>
                  <a:lnTo>
                    <a:pt x="171" y="38"/>
                  </a:lnTo>
                  <a:lnTo>
                    <a:pt x="169" y="36"/>
                  </a:lnTo>
                  <a:lnTo>
                    <a:pt x="167" y="34"/>
                  </a:lnTo>
                  <a:lnTo>
                    <a:pt x="165" y="31"/>
                  </a:lnTo>
                  <a:lnTo>
                    <a:pt x="163" y="29"/>
                  </a:lnTo>
                  <a:lnTo>
                    <a:pt x="160" y="26"/>
                  </a:lnTo>
                  <a:lnTo>
                    <a:pt x="163" y="31"/>
                  </a:lnTo>
                  <a:lnTo>
                    <a:pt x="165" y="37"/>
                  </a:lnTo>
                  <a:lnTo>
                    <a:pt x="167" y="43"/>
                  </a:lnTo>
                  <a:lnTo>
                    <a:pt x="169" y="50"/>
                  </a:lnTo>
                  <a:lnTo>
                    <a:pt x="170" y="56"/>
                  </a:lnTo>
                  <a:lnTo>
                    <a:pt x="171" y="64"/>
                  </a:lnTo>
                  <a:lnTo>
                    <a:pt x="172" y="70"/>
                  </a:lnTo>
                  <a:lnTo>
                    <a:pt x="172" y="77"/>
                  </a:lnTo>
                  <a:lnTo>
                    <a:pt x="172" y="86"/>
                  </a:lnTo>
                  <a:lnTo>
                    <a:pt x="170" y="96"/>
                  </a:lnTo>
                  <a:lnTo>
                    <a:pt x="168" y="106"/>
                  </a:lnTo>
                  <a:lnTo>
                    <a:pt x="166" y="114"/>
                  </a:lnTo>
                  <a:lnTo>
                    <a:pt x="162" y="124"/>
                  </a:lnTo>
                  <a:lnTo>
                    <a:pt x="158" y="131"/>
                  </a:lnTo>
                  <a:lnTo>
                    <a:pt x="154" y="139"/>
                  </a:lnTo>
                  <a:lnTo>
                    <a:pt x="148" y="145"/>
                  </a:lnTo>
                  <a:lnTo>
                    <a:pt x="143" y="151"/>
                  </a:lnTo>
                  <a:lnTo>
                    <a:pt x="136" y="157"/>
                  </a:lnTo>
                  <a:lnTo>
                    <a:pt x="130" y="162"/>
                  </a:lnTo>
                  <a:lnTo>
                    <a:pt x="123" y="167"/>
                  </a:lnTo>
                  <a:lnTo>
                    <a:pt x="115" y="169"/>
                  </a:lnTo>
                  <a:lnTo>
                    <a:pt x="107" y="171"/>
                  </a:lnTo>
                  <a:lnTo>
                    <a:pt x="99" y="174"/>
                  </a:lnTo>
                  <a:lnTo>
                    <a:pt x="91" y="174"/>
                  </a:lnTo>
                  <a:lnTo>
                    <a:pt x="83" y="174"/>
                  </a:lnTo>
                  <a:lnTo>
                    <a:pt x="75" y="171"/>
                  </a:lnTo>
                  <a:lnTo>
                    <a:pt x="67" y="169"/>
                  </a:lnTo>
                  <a:lnTo>
                    <a:pt x="59" y="167"/>
                  </a:lnTo>
                  <a:lnTo>
                    <a:pt x="52" y="162"/>
                  </a:lnTo>
                  <a:lnTo>
                    <a:pt x="45" y="157"/>
                  </a:lnTo>
                  <a:lnTo>
                    <a:pt x="39" y="151"/>
                  </a:lnTo>
                  <a:lnTo>
                    <a:pt x="33" y="145"/>
                  </a:lnTo>
                  <a:lnTo>
                    <a:pt x="28" y="139"/>
                  </a:lnTo>
                  <a:lnTo>
                    <a:pt x="23" y="131"/>
                  </a:lnTo>
                  <a:lnTo>
                    <a:pt x="19" y="124"/>
                  </a:lnTo>
                  <a:lnTo>
                    <a:pt x="16" y="114"/>
                  </a:lnTo>
                  <a:lnTo>
                    <a:pt x="13" y="106"/>
                  </a:lnTo>
                  <a:lnTo>
                    <a:pt x="11" y="96"/>
                  </a:lnTo>
                  <a:lnTo>
                    <a:pt x="10" y="86"/>
                  </a:lnTo>
                  <a:lnTo>
                    <a:pt x="9" y="77"/>
                  </a:lnTo>
                  <a:lnTo>
                    <a:pt x="10" y="65"/>
                  </a:lnTo>
                  <a:lnTo>
                    <a:pt x="11" y="54"/>
                  </a:lnTo>
                  <a:lnTo>
                    <a:pt x="14" y="43"/>
                  </a:lnTo>
                  <a:lnTo>
                    <a:pt x="18" y="34"/>
                  </a:lnTo>
                  <a:lnTo>
                    <a:pt x="22" y="24"/>
                  </a:lnTo>
                  <a:lnTo>
                    <a:pt x="27" y="16"/>
                  </a:lnTo>
                  <a:lnTo>
                    <a:pt x="33" y="7"/>
                  </a:lnTo>
                  <a:lnTo>
                    <a:pt x="40" y="0"/>
                  </a:lnTo>
                  <a:lnTo>
                    <a:pt x="37" y="1"/>
                  </a:lnTo>
                  <a:lnTo>
                    <a:pt x="35" y="2"/>
                  </a:lnTo>
                  <a:lnTo>
                    <a:pt x="32" y="4"/>
                  </a:lnTo>
                  <a:lnTo>
                    <a:pt x="29" y="6"/>
                  </a:lnTo>
                  <a:lnTo>
                    <a:pt x="26" y="7"/>
                  </a:lnTo>
                  <a:lnTo>
                    <a:pt x="23" y="8"/>
                  </a:lnTo>
                  <a:lnTo>
                    <a:pt x="21" y="11"/>
                  </a:lnTo>
                  <a:lnTo>
                    <a:pt x="18" y="12"/>
                  </a:lnTo>
                  <a:lnTo>
                    <a:pt x="14" y="19"/>
                  </a:lnTo>
                  <a:lnTo>
                    <a:pt x="11" y="26"/>
                  </a:lnTo>
                  <a:lnTo>
                    <a:pt x="7" y="34"/>
                  </a:lnTo>
                  <a:lnTo>
                    <a:pt x="5" y="42"/>
                  </a:lnTo>
                  <a:lnTo>
                    <a:pt x="3" y="50"/>
                  </a:lnTo>
                  <a:lnTo>
                    <a:pt x="1" y="59"/>
                  </a:lnTo>
                  <a:lnTo>
                    <a:pt x="0" y="67"/>
                  </a:lnTo>
                  <a:lnTo>
                    <a:pt x="0" y="77"/>
                  </a:lnTo>
                  <a:lnTo>
                    <a:pt x="1" y="88"/>
                  </a:lnTo>
                  <a:lnTo>
                    <a:pt x="2" y="98"/>
                  </a:lnTo>
                  <a:lnTo>
                    <a:pt x="4" y="109"/>
                  </a:lnTo>
                  <a:lnTo>
                    <a:pt x="7" y="119"/>
                  </a:lnTo>
                  <a:lnTo>
                    <a:pt x="11" y="128"/>
                  </a:lnTo>
                  <a:lnTo>
                    <a:pt x="16" y="137"/>
                  </a:lnTo>
                  <a:lnTo>
                    <a:pt x="21" y="145"/>
                  </a:lnTo>
                  <a:lnTo>
                    <a:pt x="27" y="154"/>
                  </a:lnTo>
                  <a:lnTo>
                    <a:pt x="33" y="159"/>
                  </a:lnTo>
                  <a:lnTo>
                    <a:pt x="40" y="167"/>
                  </a:lnTo>
                  <a:lnTo>
                    <a:pt x="47" y="171"/>
                  </a:lnTo>
                  <a:lnTo>
                    <a:pt x="55" y="176"/>
                  </a:lnTo>
                  <a:lnTo>
                    <a:pt x="64" y="180"/>
                  </a:lnTo>
                  <a:lnTo>
                    <a:pt x="73" y="182"/>
                  </a:lnTo>
                  <a:lnTo>
                    <a:pt x="82" y="185"/>
                  </a:lnTo>
                  <a:lnTo>
                    <a:pt x="91" y="185"/>
                  </a:lnTo>
                  <a:lnTo>
                    <a:pt x="100" y="185"/>
                  </a:lnTo>
                  <a:lnTo>
                    <a:pt x="109" y="182"/>
                  </a:lnTo>
                  <a:lnTo>
                    <a:pt x="118" y="180"/>
                  </a:lnTo>
                  <a:lnTo>
                    <a:pt x="126" y="176"/>
                  </a:lnTo>
                  <a:lnTo>
                    <a:pt x="134" y="171"/>
                  </a:lnTo>
                  <a:lnTo>
                    <a:pt x="141" y="167"/>
                  </a:lnTo>
                  <a:lnTo>
                    <a:pt x="148" y="159"/>
                  </a:lnTo>
                  <a:lnTo>
                    <a:pt x="155" y="154"/>
                  </a:lnTo>
                  <a:lnTo>
                    <a:pt x="160" y="145"/>
                  </a:lnTo>
                  <a:lnTo>
                    <a:pt x="166" y="137"/>
                  </a:lnTo>
                  <a:lnTo>
                    <a:pt x="170" y="128"/>
                  </a:lnTo>
                  <a:lnTo>
                    <a:pt x="174" y="119"/>
                  </a:lnTo>
                  <a:lnTo>
                    <a:pt x="177" y="109"/>
                  </a:lnTo>
                  <a:lnTo>
                    <a:pt x="179" y="98"/>
                  </a:lnTo>
                  <a:lnTo>
                    <a:pt x="181" y="88"/>
                  </a:lnTo>
                  <a:lnTo>
                    <a:pt x="181" y="77"/>
                  </a:lnTo>
                  <a:close/>
                </a:path>
              </a:pathLst>
            </a:custGeom>
            <a:solidFill>
              <a:srgbClr val="F7CF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2" name="Freeform 230"/>
            <p:cNvSpPr>
              <a:spLocks/>
            </p:cNvSpPr>
            <p:nvPr/>
          </p:nvSpPr>
          <p:spPr bwMode="auto">
            <a:xfrm>
              <a:off x="1144" y="2646"/>
              <a:ext cx="35" cy="30"/>
            </a:xfrm>
            <a:custGeom>
              <a:avLst/>
              <a:gdLst>
                <a:gd name="T0" fmla="*/ 0 w 172"/>
                <a:gd name="T1" fmla="*/ 0 h 184"/>
                <a:gd name="T2" fmla="*/ 0 w 172"/>
                <a:gd name="T3" fmla="*/ 0 h 184"/>
                <a:gd name="T4" fmla="*/ 0 w 172"/>
                <a:gd name="T5" fmla="*/ 0 h 184"/>
                <a:gd name="T6" fmla="*/ 0 w 172"/>
                <a:gd name="T7" fmla="*/ 0 h 184"/>
                <a:gd name="T8" fmla="*/ 0 w 172"/>
                <a:gd name="T9" fmla="*/ 0 h 184"/>
                <a:gd name="T10" fmla="*/ 0 w 172"/>
                <a:gd name="T11" fmla="*/ 0 h 184"/>
                <a:gd name="T12" fmla="*/ 0 w 172"/>
                <a:gd name="T13" fmla="*/ 0 h 184"/>
                <a:gd name="T14" fmla="*/ 0 w 172"/>
                <a:gd name="T15" fmla="*/ 0 h 184"/>
                <a:gd name="T16" fmla="*/ 0 w 172"/>
                <a:gd name="T17" fmla="*/ 0 h 184"/>
                <a:gd name="T18" fmla="*/ 0 w 172"/>
                <a:gd name="T19" fmla="*/ 0 h 184"/>
                <a:gd name="T20" fmla="*/ 0 w 172"/>
                <a:gd name="T21" fmla="*/ 0 h 184"/>
                <a:gd name="T22" fmla="*/ 0 w 172"/>
                <a:gd name="T23" fmla="*/ 0 h 184"/>
                <a:gd name="T24" fmla="*/ 0 w 172"/>
                <a:gd name="T25" fmla="*/ 0 h 184"/>
                <a:gd name="T26" fmla="*/ 0 w 172"/>
                <a:gd name="T27" fmla="*/ 0 h 184"/>
                <a:gd name="T28" fmla="*/ 0 w 172"/>
                <a:gd name="T29" fmla="*/ 0 h 184"/>
                <a:gd name="T30" fmla="*/ 0 w 172"/>
                <a:gd name="T31" fmla="*/ 0 h 184"/>
                <a:gd name="T32" fmla="*/ 0 w 172"/>
                <a:gd name="T33" fmla="*/ 0 h 184"/>
                <a:gd name="T34" fmla="*/ 0 w 172"/>
                <a:gd name="T35" fmla="*/ 0 h 184"/>
                <a:gd name="T36" fmla="*/ 0 w 172"/>
                <a:gd name="T37" fmla="*/ 0 h 184"/>
                <a:gd name="T38" fmla="*/ 0 w 172"/>
                <a:gd name="T39" fmla="*/ 0 h 184"/>
                <a:gd name="T40" fmla="*/ 0 w 172"/>
                <a:gd name="T41" fmla="*/ 0 h 184"/>
                <a:gd name="T42" fmla="*/ 0 w 172"/>
                <a:gd name="T43" fmla="*/ 0 h 184"/>
                <a:gd name="T44" fmla="*/ 0 w 172"/>
                <a:gd name="T45" fmla="*/ 0 h 184"/>
                <a:gd name="T46" fmla="*/ 0 w 172"/>
                <a:gd name="T47" fmla="*/ 0 h 184"/>
                <a:gd name="T48" fmla="*/ 0 w 172"/>
                <a:gd name="T49" fmla="*/ 0 h 184"/>
                <a:gd name="T50" fmla="*/ 0 w 172"/>
                <a:gd name="T51" fmla="*/ 0 h 184"/>
                <a:gd name="T52" fmla="*/ 0 w 172"/>
                <a:gd name="T53" fmla="*/ 0 h 184"/>
                <a:gd name="T54" fmla="*/ 0 w 172"/>
                <a:gd name="T55" fmla="*/ 0 h 184"/>
                <a:gd name="T56" fmla="*/ 0 w 172"/>
                <a:gd name="T57" fmla="*/ 0 h 184"/>
                <a:gd name="T58" fmla="*/ 0 w 172"/>
                <a:gd name="T59" fmla="*/ 0 h 184"/>
                <a:gd name="T60" fmla="*/ 0 w 172"/>
                <a:gd name="T61" fmla="*/ 0 h 184"/>
                <a:gd name="T62" fmla="*/ 0 w 172"/>
                <a:gd name="T63" fmla="*/ 0 h 184"/>
                <a:gd name="T64" fmla="*/ 0 w 172"/>
                <a:gd name="T65" fmla="*/ 0 h 184"/>
                <a:gd name="T66" fmla="*/ 0 w 172"/>
                <a:gd name="T67" fmla="*/ 0 h 184"/>
                <a:gd name="T68" fmla="*/ 0 w 172"/>
                <a:gd name="T69" fmla="*/ 0 h 184"/>
                <a:gd name="T70" fmla="*/ 0 w 172"/>
                <a:gd name="T71" fmla="*/ 0 h 184"/>
                <a:gd name="T72" fmla="*/ 0 w 172"/>
                <a:gd name="T73" fmla="*/ 0 h 184"/>
                <a:gd name="T74" fmla="*/ 0 w 172"/>
                <a:gd name="T75" fmla="*/ 0 h 184"/>
                <a:gd name="T76" fmla="*/ 0 w 172"/>
                <a:gd name="T77" fmla="*/ 0 h 184"/>
                <a:gd name="T78" fmla="*/ 0 w 172"/>
                <a:gd name="T79" fmla="*/ 0 h 184"/>
                <a:gd name="T80" fmla="*/ 0 w 172"/>
                <a:gd name="T81" fmla="*/ 0 h 184"/>
                <a:gd name="T82" fmla="*/ 0 w 172"/>
                <a:gd name="T83" fmla="*/ 0 h 184"/>
                <a:gd name="T84" fmla="*/ 0 w 172"/>
                <a:gd name="T85" fmla="*/ 0 h 184"/>
                <a:gd name="T86" fmla="*/ 0 w 172"/>
                <a:gd name="T87" fmla="*/ 0 h 184"/>
                <a:gd name="T88" fmla="*/ 0 w 172"/>
                <a:gd name="T89" fmla="*/ 0 h 184"/>
                <a:gd name="T90" fmla="*/ 0 w 172"/>
                <a:gd name="T91" fmla="*/ 0 h 184"/>
                <a:gd name="T92" fmla="*/ 0 w 172"/>
                <a:gd name="T93" fmla="*/ 0 h 184"/>
                <a:gd name="T94" fmla="*/ 0 w 172"/>
                <a:gd name="T95" fmla="*/ 0 h 184"/>
                <a:gd name="T96" fmla="*/ 0 w 172"/>
                <a:gd name="T97" fmla="*/ 0 h 184"/>
                <a:gd name="T98" fmla="*/ 0 w 172"/>
                <a:gd name="T99" fmla="*/ 0 h 184"/>
                <a:gd name="T100" fmla="*/ 0 w 172"/>
                <a:gd name="T101" fmla="*/ 0 h 184"/>
                <a:gd name="T102" fmla="*/ 0 w 172"/>
                <a:gd name="T103" fmla="*/ 0 h 184"/>
                <a:gd name="T104" fmla="*/ 0 w 172"/>
                <a:gd name="T105" fmla="*/ 0 h 184"/>
                <a:gd name="T106" fmla="*/ 0 w 172"/>
                <a:gd name="T107" fmla="*/ 0 h 184"/>
                <a:gd name="T108" fmla="*/ 0 w 172"/>
                <a:gd name="T109" fmla="*/ 0 h 184"/>
                <a:gd name="T110" fmla="*/ 0 w 172"/>
                <a:gd name="T111" fmla="*/ 0 h 1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72"/>
                <a:gd name="T169" fmla="*/ 0 h 184"/>
                <a:gd name="T170" fmla="*/ 172 w 172"/>
                <a:gd name="T171" fmla="*/ 184 h 1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72" h="184">
                  <a:moveTo>
                    <a:pt x="172" y="82"/>
                  </a:moveTo>
                  <a:lnTo>
                    <a:pt x="171" y="77"/>
                  </a:lnTo>
                  <a:lnTo>
                    <a:pt x="171" y="71"/>
                  </a:lnTo>
                  <a:lnTo>
                    <a:pt x="171" y="66"/>
                  </a:lnTo>
                  <a:lnTo>
                    <a:pt x="170" y="60"/>
                  </a:lnTo>
                  <a:lnTo>
                    <a:pt x="169" y="55"/>
                  </a:lnTo>
                  <a:lnTo>
                    <a:pt x="168" y="51"/>
                  </a:lnTo>
                  <a:lnTo>
                    <a:pt x="166" y="46"/>
                  </a:lnTo>
                  <a:lnTo>
                    <a:pt x="165" y="41"/>
                  </a:lnTo>
                  <a:lnTo>
                    <a:pt x="162" y="39"/>
                  </a:lnTo>
                  <a:lnTo>
                    <a:pt x="160" y="36"/>
                  </a:lnTo>
                  <a:lnTo>
                    <a:pt x="157" y="33"/>
                  </a:lnTo>
                  <a:lnTo>
                    <a:pt x="154" y="30"/>
                  </a:lnTo>
                  <a:lnTo>
                    <a:pt x="152" y="28"/>
                  </a:lnTo>
                  <a:lnTo>
                    <a:pt x="149" y="25"/>
                  </a:lnTo>
                  <a:lnTo>
                    <a:pt x="146" y="23"/>
                  </a:lnTo>
                  <a:lnTo>
                    <a:pt x="143" y="21"/>
                  </a:lnTo>
                  <a:lnTo>
                    <a:pt x="147" y="27"/>
                  </a:lnTo>
                  <a:lnTo>
                    <a:pt x="151" y="34"/>
                  </a:lnTo>
                  <a:lnTo>
                    <a:pt x="155" y="41"/>
                  </a:lnTo>
                  <a:lnTo>
                    <a:pt x="157" y="48"/>
                  </a:lnTo>
                  <a:lnTo>
                    <a:pt x="160" y="57"/>
                  </a:lnTo>
                  <a:lnTo>
                    <a:pt x="161" y="65"/>
                  </a:lnTo>
                  <a:lnTo>
                    <a:pt x="162" y="73"/>
                  </a:lnTo>
                  <a:lnTo>
                    <a:pt x="163" y="82"/>
                  </a:lnTo>
                  <a:lnTo>
                    <a:pt x="162" y="91"/>
                  </a:lnTo>
                  <a:lnTo>
                    <a:pt x="161" y="100"/>
                  </a:lnTo>
                  <a:lnTo>
                    <a:pt x="159" y="109"/>
                  </a:lnTo>
                  <a:lnTo>
                    <a:pt x="157" y="118"/>
                  </a:lnTo>
                  <a:lnTo>
                    <a:pt x="153" y="125"/>
                  </a:lnTo>
                  <a:lnTo>
                    <a:pt x="149" y="133"/>
                  </a:lnTo>
                  <a:lnTo>
                    <a:pt x="145" y="141"/>
                  </a:lnTo>
                  <a:lnTo>
                    <a:pt x="140" y="147"/>
                  </a:lnTo>
                  <a:lnTo>
                    <a:pt x="135" y="153"/>
                  </a:lnTo>
                  <a:lnTo>
                    <a:pt x="129" y="157"/>
                  </a:lnTo>
                  <a:lnTo>
                    <a:pt x="123" y="162"/>
                  </a:lnTo>
                  <a:lnTo>
                    <a:pt x="116" y="166"/>
                  </a:lnTo>
                  <a:lnTo>
                    <a:pt x="109" y="169"/>
                  </a:lnTo>
                  <a:lnTo>
                    <a:pt x="102" y="172"/>
                  </a:lnTo>
                  <a:lnTo>
                    <a:pt x="94" y="173"/>
                  </a:lnTo>
                  <a:lnTo>
                    <a:pt x="86" y="173"/>
                  </a:lnTo>
                  <a:lnTo>
                    <a:pt x="78" y="173"/>
                  </a:lnTo>
                  <a:lnTo>
                    <a:pt x="71" y="172"/>
                  </a:lnTo>
                  <a:lnTo>
                    <a:pt x="63" y="169"/>
                  </a:lnTo>
                  <a:lnTo>
                    <a:pt x="55" y="166"/>
                  </a:lnTo>
                  <a:lnTo>
                    <a:pt x="49" y="162"/>
                  </a:lnTo>
                  <a:lnTo>
                    <a:pt x="42" y="157"/>
                  </a:lnTo>
                  <a:lnTo>
                    <a:pt x="36" y="153"/>
                  </a:lnTo>
                  <a:lnTo>
                    <a:pt x="31" y="147"/>
                  </a:lnTo>
                  <a:lnTo>
                    <a:pt x="26" y="141"/>
                  </a:lnTo>
                  <a:lnTo>
                    <a:pt x="22" y="133"/>
                  </a:lnTo>
                  <a:lnTo>
                    <a:pt x="18" y="125"/>
                  </a:lnTo>
                  <a:lnTo>
                    <a:pt x="15" y="118"/>
                  </a:lnTo>
                  <a:lnTo>
                    <a:pt x="12" y="109"/>
                  </a:lnTo>
                  <a:lnTo>
                    <a:pt x="10" y="100"/>
                  </a:lnTo>
                  <a:lnTo>
                    <a:pt x="9" y="91"/>
                  </a:lnTo>
                  <a:lnTo>
                    <a:pt x="9" y="82"/>
                  </a:lnTo>
                  <a:lnTo>
                    <a:pt x="9" y="69"/>
                  </a:lnTo>
                  <a:lnTo>
                    <a:pt x="12" y="57"/>
                  </a:lnTo>
                  <a:lnTo>
                    <a:pt x="15" y="45"/>
                  </a:lnTo>
                  <a:lnTo>
                    <a:pt x="20" y="34"/>
                  </a:lnTo>
                  <a:lnTo>
                    <a:pt x="26" y="24"/>
                  </a:lnTo>
                  <a:lnTo>
                    <a:pt x="33" y="15"/>
                  </a:lnTo>
                  <a:lnTo>
                    <a:pt x="41" y="7"/>
                  </a:lnTo>
                  <a:lnTo>
                    <a:pt x="49" y="0"/>
                  </a:lnTo>
                  <a:lnTo>
                    <a:pt x="46" y="2"/>
                  </a:lnTo>
                  <a:lnTo>
                    <a:pt x="43" y="3"/>
                  </a:lnTo>
                  <a:lnTo>
                    <a:pt x="39" y="4"/>
                  </a:lnTo>
                  <a:lnTo>
                    <a:pt x="36" y="5"/>
                  </a:lnTo>
                  <a:lnTo>
                    <a:pt x="33" y="6"/>
                  </a:lnTo>
                  <a:lnTo>
                    <a:pt x="30" y="7"/>
                  </a:lnTo>
                  <a:lnTo>
                    <a:pt x="27" y="10"/>
                  </a:lnTo>
                  <a:lnTo>
                    <a:pt x="23" y="11"/>
                  </a:lnTo>
                  <a:lnTo>
                    <a:pt x="18" y="18"/>
                  </a:lnTo>
                  <a:lnTo>
                    <a:pt x="13" y="25"/>
                  </a:lnTo>
                  <a:lnTo>
                    <a:pt x="9" y="34"/>
                  </a:lnTo>
                  <a:lnTo>
                    <a:pt x="6" y="43"/>
                  </a:lnTo>
                  <a:lnTo>
                    <a:pt x="3" y="52"/>
                  </a:lnTo>
                  <a:lnTo>
                    <a:pt x="1" y="61"/>
                  </a:lnTo>
                  <a:lnTo>
                    <a:pt x="0" y="71"/>
                  </a:lnTo>
                  <a:lnTo>
                    <a:pt x="0" y="82"/>
                  </a:lnTo>
                  <a:lnTo>
                    <a:pt x="0" y="93"/>
                  </a:lnTo>
                  <a:lnTo>
                    <a:pt x="1" y="102"/>
                  </a:lnTo>
                  <a:lnTo>
                    <a:pt x="3" y="112"/>
                  </a:lnTo>
                  <a:lnTo>
                    <a:pt x="6" y="121"/>
                  </a:lnTo>
                  <a:lnTo>
                    <a:pt x="10" y="131"/>
                  </a:lnTo>
                  <a:lnTo>
                    <a:pt x="14" y="139"/>
                  </a:lnTo>
                  <a:lnTo>
                    <a:pt x="19" y="147"/>
                  </a:lnTo>
                  <a:lnTo>
                    <a:pt x="25" y="154"/>
                  </a:lnTo>
                  <a:lnTo>
                    <a:pt x="31" y="161"/>
                  </a:lnTo>
                  <a:lnTo>
                    <a:pt x="37" y="167"/>
                  </a:lnTo>
                  <a:lnTo>
                    <a:pt x="44" y="172"/>
                  </a:lnTo>
                  <a:lnTo>
                    <a:pt x="52" y="176"/>
                  </a:lnTo>
                  <a:lnTo>
                    <a:pt x="61" y="180"/>
                  </a:lnTo>
                  <a:lnTo>
                    <a:pt x="69" y="182"/>
                  </a:lnTo>
                  <a:lnTo>
                    <a:pt x="77" y="184"/>
                  </a:lnTo>
                  <a:lnTo>
                    <a:pt x="86" y="184"/>
                  </a:lnTo>
                  <a:lnTo>
                    <a:pt x="95" y="184"/>
                  </a:lnTo>
                  <a:lnTo>
                    <a:pt x="103" y="182"/>
                  </a:lnTo>
                  <a:lnTo>
                    <a:pt x="111" y="180"/>
                  </a:lnTo>
                  <a:lnTo>
                    <a:pt x="119" y="176"/>
                  </a:lnTo>
                  <a:lnTo>
                    <a:pt x="127" y="172"/>
                  </a:lnTo>
                  <a:lnTo>
                    <a:pt x="134" y="167"/>
                  </a:lnTo>
                  <a:lnTo>
                    <a:pt x="140" y="161"/>
                  </a:lnTo>
                  <a:lnTo>
                    <a:pt x="147" y="154"/>
                  </a:lnTo>
                  <a:lnTo>
                    <a:pt x="152" y="147"/>
                  </a:lnTo>
                  <a:lnTo>
                    <a:pt x="157" y="139"/>
                  </a:lnTo>
                  <a:lnTo>
                    <a:pt x="161" y="131"/>
                  </a:lnTo>
                  <a:lnTo>
                    <a:pt x="165" y="121"/>
                  </a:lnTo>
                  <a:lnTo>
                    <a:pt x="168" y="112"/>
                  </a:lnTo>
                  <a:lnTo>
                    <a:pt x="170" y="102"/>
                  </a:lnTo>
                  <a:lnTo>
                    <a:pt x="171" y="93"/>
                  </a:lnTo>
                  <a:lnTo>
                    <a:pt x="172" y="82"/>
                  </a:lnTo>
                  <a:close/>
                </a:path>
              </a:pathLst>
            </a:custGeom>
            <a:solidFill>
              <a:srgbClr val="F7D2A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3" name="Freeform 231"/>
            <p:cNvSpPr>
              <a:spLocks/>
            </p:cNvSpPr>
            <p:nvPr/>
          </p:nvSpPr>
          <p:spPr bwMode="auto">
            <a:xfrm>
              <a:off x="1145" y="2645"/>
              <a:ext cx="33" cy="30"/>
            </a:xfrm>
            <a:custGeom>
              <a:avLst/>
              <a:gdLst>
                <a:gd name="T0" fmla="*/ 0 w 163"/>
                <a:gd name="T1" fmla="*/ 0 h 181"/>
                <a:gd name="T2" fmla="*/ 0 w 163"/>
                <a:gd name="T3" fmla="*/ 0 h 181"/>
                <a:gd name="T4" fmla="*/ 0 w 163"/>
                <a:gd name="T5" fmla="*/ 0 h 181"/>
                <a:gd name="T6" fmla="*/ 0 w 163"/>
                <a:gd name="T7" fmla="*/ 0 h 181"/>
                <a:gd name="T8" fmla="*/ 0 w 163"/>
                <a:gd name="T9" fmla="*/ 0 h 181"/>
                <a:gd name="T10" fmla="*/ 0 w 163"/>
                <a:gd name="T11" fmla="*/ 0 h 181"/>
                <a:gd name="T12" fmla="*/ 0 w 163"/>
                <a:gd name="T13" fmla="*/ 0 h 181"/>
                <a:gd name="T14" fmla="*/ 0 w 163"/>
                <a:gd name="T15" fmla="*/ 0 h 181"/>
                <a:gd name="T16" fmla="*/ 0 w 163"/>
                <a:gd name="T17" fmla="*/ 0 h 181"/>
                <a:gd name="T18" fmla="*/ 0 w 163"/>
                <a:gd name="T19" fmla="*/ 0 h 181"/>
                <a:gd name="T20" fmla="*/ 0 w 163"/>
                <a:gd name="T21" fmla="*/ 0 h 181"/>
                <a:gd name="T22" fmla="*/ 0 w 163"/>
                <a:gd name="T23" fmla="*/ 0 h 181"/>
                <a:gd name="T24" fmla="*/ 0 w 163"/>
                <a:gd name="T25" fmla="*/ 0 h 181"/>
                <a:gd name="T26" fmla="*/ 0 w 163"/>
                <a:gd name="T27" fmla="*/ 0 h 181"/>
                <a:gd name="T28" fmla="*/ 0 w 163"/>
                <a:gd name="T29" fmla="*/ 0 h 181"/>
                <a:gd name="T30" fmla="*/ 0 w 163"/>
                <a:gd name="T31" fmla="*/ 0 h 181"/>
                <a:gd name="T32" fmla="*/ 0 w 163"/>
                <a:gd name="T33" fmla="*/ 0 h 181"/>
                <a:gd name="T34" fmla="*/ 0 w 163"/>
                <a:gd name="T35" fmla="*/ 0 h 181"/>
                <a:gd name="T36" fmla="*/ 0 w 163"/>
                <a:gd name="T37" fmla="*/ 0 h 181"/>
                <a:gd name="T38" fmla="*/ 0 w 163"/>
                <a:gd name="T39" fmla="*/ 0 h 181"/>
                <a:gd name="T40" fmla="*/ 0 w 163"/>
                <a:gd name="T41" fmla="*/ 0 h 181"/>
                <a:gd name="T42" fmla="*/ 0 w 163"/>
                <a:gd name="T43" fmla="*/ 0 h 181"/>
                <a:gd name="T44" fmla="*/ 0 w 163"/>
                <a:gd name="T45" fmla="*/ 0 h 181"/>
                <a:gd name="T46" fmla="*/ 0 w 163"/>
                <a:gd name="T47" fmla="*/ 0 h 181"/>
                <a:gd name="T48" fmla="*/ 0 w 163"/>
                <a:gd name="T49" fmla="*/ 0 h 181"/>
                <a:gd name="T50" fmla="*/ 0 w 163"/>
                <a:gd name="T51" fmla="*/ 0 h 181"/>
                <a:gd name="T52" fmla="*/ 0 w 163"/>
                <a:gd name="T53" fmla="*/ 0 h 181"/>
                <a:gd name="T54" fmla="*/ 0 w 163"/>
                <a:gd name="T55" fmla="*/ 0 h 181"/>
                <a:gd name="T56" fmla="*/ 0 w 163"/>
                <a:gd name="T57" fmla="*/ 0 h 181"/>
                <a:gd name="T58" fmla="*/ 0 w 163"/>
                <a:gd name="T59" fmla="*/ 0 h 181"/>
                <a:gd name="T60" fmla="*/ 0 w 163"/>
                <a:gd name="T61" fmla="*/ 0 h 181"/>
                <a:gd name="T62" fmla="*/ 0 w 163"/>
                <a:gd name="T63" fmla="*/ 0 h 181"/>
                <a:gd name="T64" fmla="*/ 0 w 163"/>
                <a:gd name="T65" fmla="*/ 0 h 181"/>
                <a:gd name="T66" fmla="*/ 0 w 163"/>
                <a:gd name="T67" fmla="*/ 0 h 181"/>
                <a:gd name="T68" fmla="*/ 0 w 163"/>
                <a:gd name="T69" fmla="*/ 0 h 181"/>
                <a:gd name="T70" fmla="*/ 0 w 163"/>
                <a:gd name="T71" fmla="*/ 0 h 181"/>
                <a:gd name="T72" fmla="*/ 0 w 163"/>
                <a:gd name="T73" fmla="*/ 0 h 181"/>
                <a:gd name="T74" fmla="*/ 0 w 163"/>
                <a:gd name="T75" fmla="*/ 0 h 181"/>
                <a:gd name="T76" fmla="*/ 0 w 163"/>
                <a:gd name="T77" fmla="*/ 0 h 181"/>
                <a:gd name="T78" fmla="*/ 0 w 163"/>
                <a:gd name="T79" fmla="*/ 0 h 181"/>
                <a:gd name="T80" fmla="*/ 0 w 163"/>
                <a:gd name="T81" fmla="*/ 0 h 181"/>
                <a:gd name="T82" fmla="*/ 0 w 163"/>
                <a:gd name="T83" fmla="*/ 0 h 181"/>
                <a:gd name="T84" fmla="*/ 0 w 163"/>
                <a:gd name="T85" fmla="*/ 0 h 181"/>
                <a:gd name="T86" fmla="*/ 0 w 163"/>
                <a:gd name="T87" fmla="*/ 0 h 181"/>
                <a:gd name="T88" fmla="*/ 0 w 163"/>
                <a:gd name="T89" fmla="*/ 0 h 181"/>
                <a:gd name="T90" fmla="*/ 0 w 163"/>
                <a:gd name="T91" fmla="*/ 0 h 181"/>
                <a:gd name="T92" fmla="*/ 0 w 163"/>
                <a:gd name="T93" fmla="*/ 0 h 181"/>
                <a:gd name="T94" fmla="*/ 0 w 163"/>
                <a:gd name="T95" fmla="*/ 0 h 181"/>
                <a:gd name="T96" fmla="*/ 0 w 163"/>
                <a:gd name="T97" fmla="*/ 0 h 181"/>
                <a:gd name="T98" fmla="*/ 0 w 163"/>
                <a:gd name="T99" fmla="*/ 0 h 181"/>
                <a:gd name="T100" fmla="*/ 0 w 163"/>
                <a:gd name="T101" fmla="*/ 0 h 181"/>
                <a:gd name="T102" fmla="*/ 0 w 163"/>
                <a:gd name="T103" fmla="*/ 0 h 181"/>
                <a:gd name="T104" fmla="*/ 0 w 163"/>
                <a:gd name="T105" fmla="*/ 0 h 181"/>
                <a:gd name="T106" fmla="*/ 0 w 163"/>
                <a:gd name="T107" fmla="*/ 0 h 181"/>
                <a:gd name="T108" fmla="*/ 0 w 163"/>
                <a:gd name="T109" fmla="*/ 0 h 181"/>
                <a:gd name="T110" fmla="*/ 0 w 163"/>
                <a:gd name="T111" fmla="*/ 0 h 181"/>
                <a:gd name="T112" fmla="*/ 0 w 163"/>
                <a:gd name="T113" fmla="*/ 0 h 181"/>
                <a:gd name="T114" fmla="*/ 0 w 163"/>
                <a:gd name="T115" fmla="*/ 0 h 181"/>
                <a:gd name="T116" fmla="*/ 0 w 163"/>
                <a:gd name="T117" fmla="*/ 0 h 181"/>
                <a:gd name="T118" fmla="*/ 0 w 163"/>
                <a:gd name="T119" fmla="*/ 0 h 181"/>
                <a:gd name="T120" fmla="*/ 0 w 163"/>
                <a:gd name="T121" fmla="*/ 0 h 181"/>
                <a:gd name="T122" fmla="*/ 0 w 163"/>
                <a:gd name="T123" fmla="*/ 0 h 18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3"/>
                <a:gd name="T187" fmla="*/ 0 h 181"/>
                <a:gd name="T188" fmla="*/ 163 w 163"/>
                <a:gd name="T189" fmla="*/ 181 h 18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3" h="181">
                  <a:moveTo>
                    <a:pt x="163" y="84"/>
                  </a:moveTo>
                  <a:lnTo>
                    <a:pt x="163" y="77"/>
                  </a:lnTo>
                  <a:lnTo>
                    <a:pt x="162" y="71"/>
                  </a:lnTo>
                  <a:lnTo>
                    <a:pt x="161" y="63"/>
                  </a:lnTo>
                  <a:lnTo>
                    <a:pt x="160" y="57"/>
                  </a:lnTo>
                  <a:lnTo>
                    <a:pt x="158" y="50"/>
                  </a:lnTo>
                  <a:lnTo>
                    <a:pt x="156" y="44"/>
                  </a:lnTo>
                  <a:lnTo>
                    <a:pt x="154" y="38"/>
                  </a:lnTo>
                  <a:lnTo>
                    <a:pt x="151" y="33"/>
                  </a:lnTo>
                  <a:lnTo>
                    <a:pt x="149" y="31"/>
                  </a:lnTo>
                  <a:lnTo>
                    <a:pt x="147" y="30"/>
                  </a:lnTo>
                  <a:lnTo>
                    <a:pt x="145" y="27"/>
                  </a:lnTo>
                  <a:lnTo>
                    <a:pt x="143" y="26"/>
                  </a:lnTo>
                  <a:lnTo>
                    <a:pt x="141" y="24"/>
                  </a:lnTo>
                  <a:lnTo>
                    <a:pt x="139" y="23"/>
                  </a:lnTo>
                  <a:lnTo>
                    <a:pt x="137" y="21"/>
                  </a:lnTo>
                  <a:lnTo>
                    <a:pt x="135" y="19"/>
                  </a:lnTo>
                  <a:lnTo>
                    <a:pt x="133" y="18"/>
                  </a:lnTo>
                  <a:lnTo>
                    <a:pt x="132" y="18"/>
                  </a:lnTo>
                  <a:lnTo>
                    <a:pt x="130" y="17"/>
                  </a:lnTo>
                  <a:lnTo>
                    <a:pt x="128" y="15"/>
                  </a:lnTo>
                  <a:lnTo>
                    <a:pt x="127" y="14"/>
                  </a:lnTo>
                  <a:lnTo>
                    <a:pt x="125" y="13"/>
                  </a:lnTo>
                  <a:lnTo>
                    <a:pt x="123" y="13"/>
                  </a:lnTo>
                  <a:lnTo>
                    <a:pt x="122" y="12"/>
                  </a:lnTo>
                  <a:lnTo>
                    <a:pt x="129" y="18"/>
                  </a:lnTo>
                  <a:lnTo>
                    <a:pt x="135" y="25"/>
                  </a:lnTo>
                  <a:lnTo>
                    <a:pt x="140" y="33"/>
                  </a:lnTo>
                  <a:lnTo>
                    <a:pt x="145" y="42"/>
                  </a:lnTo>
                  <a:lnTo>
                    <a:pt x="149" y="51"/>
                  </a:lnTo>
                  <a:lnTo>
                    <a:pt x="152" y="62"/>
                  </a:lnTo>
                  <a:lnTo>
                    <a:pt x="153" y="73"/>
                  </a:lnTo>
                  <a:lnTo>
                    <a:pt x="154" y="84"/>
                  </a:lnTo>
                  <a:lnTo>
                    <a:pt x="154" y="92"/>
                  </a:lnTo>
                  <a:lnTo>
                    <a:pt x="153" y="101"/>
                  </a:lnTo>
                  <a:lnTo>
                    <a:pt x="151" y="109"/>
                  </a:lnTo>
                  <a:lnTo>
                    <a:pt x="148" y="117"/>
                  </a:lnTo>
                  <a:lnTo>
                    <a:pt x="145" y="125"/>
                  </a:lnTo>
                  <a:lnTo>
                    <a:pt x="142" y="132"/>
                  </a:lnTo>
                  <a:lnTo>
                    <a:pt x="138" y="139"/>
                  </a:lnTo>
                  <a:lnTo>
                    <a:pt x="133" y="145"/>
                  </a:lnTo>
                  <a:lnTo>
                    <a:pt x="128" y="151"/>
                  </a:lnTo>
                  <a:lnTo>
                    <a:pt x="122" y="156"/>
                  </a:lnTo>
                  <a:lnTo>
                    <a:pt x="116" y="159"/>
                  </a:lnTo>
                  <a:lnTo>
                    <a:pt x="110" y="163"/>
                  </a:lnTo>
                  <a:lnTo>
                    <a:pt x="103" y="166"/>
                  </a:lnTo>
                  <a:lnTo>
                    <a:pt x="97" y="169"/>
                  </a:lnTo>
                  <a:lnTo>
                    <a:pt x="89" y="170"/>
                  </a:lnTo>
                  <a:lnTo>
                    <a:pt x="82" y="170"/>
                  </a:lnTo>
                  <a:lnTo>
                    <a:pt x="75" y="170"/>
                  </a:lnTo>
                  <a:lnTo>
                    <a:pt x="68" y="169"/>
                  </a:lnTo>
                  <a:lnTo>
                    <a:pt x="61" y="166"/>
                  </a:lnTo>
                  <a:lnTo>
                    <a:pt x="54" y="163"/>
                  </a:lnTo>
                  <a:lnTo>
                    <a:pt x="47" y="159"/>
                  </a:lnTo>
                  <a:lnTo>
                    <a:pt x="41" y="156"/>
                  </a:lnTo>
                  <a:lnTo>
                    <a:pt x="35" y="151"/>
                  </a:lnTo>
                  <a:lnTo>
                    <a:pt x="30" y="145"/>
                  </a:lnTo>
                  <a:lnTo>
                    <a:pt x="26" y="139"/>
                  </a:lnTo>
                  <a:lnTo>
                    <a:pt x="21" y="132"/>
                  </a:lnTo>
                  <a:lnTo>
                    <a:pt x="18" y="125"/>
                  </a:lnTo>
                  <a:lnTo>
                    <a:pt x="15" y="117"/>
                  </a:lnTo>
                  <a:lnTo>
                    <a:pt x="12" y="109"/>
                  </a:lnTo>
                  <a:lnTo>
                    <a:pt x="11" y="101"/>
                  </a:lnTo>
                  <a:lnTo>
                    <a:pt x="10" y="92"/>
                  </a:lnTo>
                  <a:lnTo>
                    <a:pt x="9" y="84"/>
                  </a:lnTo>
                  <a:lnTo>
                    <a:pt x="9" y="77"/>
                  </a:lnTo>
                  <a:lnTo>
                    <a:pt x="10" y="68"/>
                  </a:lnTo>
                  <a:lnTo>
                    <a:pt x="12" y="61"/>
                  </a:lnTo>
                  <a:lnTo>
                    <a:pt x="13" y="55"/>
                  </a:lnTo>
                  <a:lnTo>
                    <a:pt x="18" y="42"/>
                  </a:lnTo>
                  <a:lnTo>
                    <a:pt x="25" y="30"/>
                  </a:lnTo>
                  <a:lnTo>
                    <a:pt x="33" y="19"/>
                  </a:lnTo>
                  <a:lnTo>
                    <a:pt x="43" y="11"/>
                  </a:lnTo>
                  <a:lnTo>
                    <a:pt x="48" y="7"/>
                  </a:lnTo>
                  <a:lnTo>
                    <a:pt x="54" y="5"/>
                  </a:lnTo>
                  <a:lnTo>
                    <a:pt x="60" y="1"/>
                  </a:lnTo>
                  <a:lnTo>
                    <a:pt x="66" y="0"/>
                  </a:lnTo>
                  <a:lnTo>
                    <a:pt x="62" y="0"/>
                  </a:lnTo>
                  <a:lnTo>
                    <a:pt x="57" y="1"/>
                  </a:lnTo>
                  <a:lnTo>
                    <a:pt x="52" y="1"/>
                  </a:lnTo>
                  <a:lnTo>
                    <a:pt x="48" y="2"/>
                  </a:lnTo>
                  <a:lnTo>
                    <a:pt x="44" y="4"/>
                  </a:lnTo>
                  <a:lnTo>
                    <a:pt x="39" y="5"/>
                  </a:lnTo>
                  <a:lnTo>
                    <a:pt x="35" y="6"/>
                  </a:lnTo>
                  <a:lnTo>
                    <a:pt x="31" y="7"/>
                  </a:lnTo>
                  <a:lnTo>
                    <a:pt x="24" y="14"/>
                  </a:lnTo>
                  <a:lnTo>
                    <a:pt x="18" y="23"/>
                  </a:lnTo>
                  <a:lnTo>
                    <a:pt x="13" y="31"/>
                  </a:lnTo>
                  <a:lnTo>
                    <a:pt x="9" y="41"/>
                  </a:lnTo>
                  <a:lnTo>
                    <a:pt x="5" y="50"/>
                  </a:lnTo>
                  <a:lnTo>
                    <a:pt x="2" y="61"/>
                  </a:lnTo>
                  <a:lnTo>
                    <a:pt x="1" y="72"/>
                  </a:lnTo>
                  <a:lnTo>
                    <a:pt x="0" y="84"/>
                  </a:lnTo>
                  <a:lnTo>
                    <a:pt x="1" y="93"/>
                  </a:lnTo>
                  <a:lnTo>
                    <a:pt x="2" y="103"/>
                  </a:lnTo>
                  <a:lnTo>
                    <a:pt x="4" y="113"/>
                  </a:lnTo>
                  <a:lnTo>
                    <a:pt x="7" y="121"/>
                  </a:lnTo>
                  <a:lnTo>
                    <a:pt x="10" y="131"/>
                  </a:lnTo>
                  <a:lnTo>
                    <a:pt x="14" y="138"/>
                  </a:lnTo>
                  <a:lnTo>
                    <a:pt x="19" y="146"/>
                  </a:lnTo>
                  <a:lnTo>
                    <a:pt x="24" y="152"/>
                  </a:lnTo>
                  <a:lnTo>
                    <a:pt x="30" y="158"/>
                  </a:lnTo>
                  <a:lnTo>
                    <a:pt x="36" y="164"/>
                  </a:lnTo>
                  <a:lnTo>
                    <a:pt x="43" y="169"/>
                  </a:lnTo>
                  <a:lnTo>
                    <a:pt x="50" y="174"/>
                  </a:lnTo>
                  <a:lnTo>
                    <a:pt x="58" y="176"/>
                  </a:lnTo>
                  <a:lnTo>
                    <a:pt x="66" y="178"/>
                  </a:lnTo>
                  <a:lnTo>
                    <a:pt x="74" y="181"/>
                  </a:lnTo>
                  <a:lnTo>
                    <a:pt x="82" y="181"/>
                  </a:lnTo>
                  <a:lnTo>
                    <a:pt x="90" y="181"/>
                  </a:lnTo>
                  <a:lnTo>
                    <a:pt x="98" y="178"/>
                  </a:lnTo>
                  <a:lnTo>
                    <a:pt x="106" y="176"/>
                  </a:lnTo>
                  <a:lnTo>
                    <a:pt x="114" y="174"/>
                  </a:lnTo>
                  <a:lnTo>
                    <a:pt x="121" y="169"/>
                  </a:lnTo>
                  <a:lnTo>
                    <a:pt x="127" y="164"/>
                  </a:lnTo>
                  <a:lnTo>
                    <a:pt x="134" y="158"/>
                  </a:lnTo>
                  <a:lnTo>
                    <a:pt x="139" y="152"/>
                  </a:lnTo>
                  <a:lnTo>
                    <a:pt x="145" y="146"/>
                  </a:lnTo>
                  <a:lnTo>
                    <a:pt x="149" y="138"/>
                  </a:lnTo>
                  <a:lnTo>
                    <a:pt x="153" y="131"/>
                  </a:lnTo>
                  <a:lnTo>
                    <a:pt x="157" y="121"/>
                  </a:lnTo>
                  <a:lnTo>
                    <a:pt x="159" y="113"/>
                  </a:lnTo>
                  <a:lnTo>
                    <a:pt x="161" y="103"/>
                  </a:lnTo>
                  <a:lnTo>
                    <a:pt x="163" y="93"/>
                  </a:lnTo>
                  <a:lnTo>
                    <a:pt x="163"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4" name="Freeform 232"/>
            <p:cNvSpPr>
              <a:spLocks noEditPoints="1"/>
            </p:cNvSpPr>
            <p:nvPr/>
          </p:nvSpPr>
          <p:spPr bwMode="auto">
            <a:xfrm>
              <a:off x="1146" y="2645"/>
              <a:ext cx="31" cy="29"/>
            </a:xfrm>
            <a:custGeom>
              <a:avLst/>
              <a:gdLst>
                <a:gd name="T0" fmla="*/ 0 w 154"/>
                <a:gd name="T1" fmla="*/ 0 h 175"/>
                <a:gd name="T2" fmla="*/ 0 w 154"/>
                <a:gd name="T3" fmla="*/ 0 h 175"/>
                <a:gd name="T4" fmla="*/ 0 w 154"/>
                <a:gd name="T5" fmla="*/ 0 h 175"/>
                <a:gd name="T6" fmla="*/ 0 w 154"/>
                <a:gd name="T7" fmla="*/ 0 h 175"/>
                <a:gd name="T8" fmla="*/ 0 w 154"/>
                <a:gd name="T9" fmla="*/ 0 h 175"/>
                <a:gd name="T10" fmla="*/ 0 w 154"/>
                <a:gd name="T11" fmla="*/ 0 h 175"/>
                <a:gd name="T12" fmla="*/ 0 w 154"/>
                <a:gd name="T13" fmla="*/ 0 h 175"/>
                <a:gd name="T14" fmla="*/ 0 w 154"/>
                <a:gd name="T15" fmla="*/ 0 h 175"/>
                <a:gd name="T16" fmla="*/ 0 w 154"/>
                <a:gd name="T17" fmla="*/ 0 h 175"/>
                <a:gd name="T18" fmla="*/ 0 w 154"/>
                <a:gd name="T19" fmla="*/ 0 h 175"/>
                <a:gd name="T20" fmla="*/ 0 w 154"/>
                <a:gd name="T21" fmla="*/ 0 h 175"/>
                <a:gd name="T22" fmla="*/ 0 w 154"/>
                <a:gd name="T23" fmla="*/ 0 h 175"/>
                <a:gd name="T24" fmla="*/ 0 w 154"/>
                <a:gd name="T25" fmla="*/ 0 h 175"/>
                <a:gd name="T26" fmla="*/ 0 w 154"/>
                <a:gd name="T27" fmla="*/ 0 h 175"/>
                <a:gd name="T28" fmla="*/ 0 w 154"/>
                <a:gd name="T29" fmla="*/ 0 h 175"/>
                <a:gd name="T30" fmla="*/ 0 w 154"/>
                <a:gd name="T31" fmla="*/ 0 h 175"/>
                <a:gd name="T32" fmla="*/ 0 w 154"/>
                <a:gd name="T33" fmla="*/ 0 h 175"/>
                <a:gd name="T34" fmla="*/ 0 w 154"/>
                <a:gd name="T35" fmla="*/ 0 h 175"/>
                <a:gd name="T36" fmla="*/ 0 w 154"/>
                <a:gd name="T37" fmla="*/ 0 h 175"/>
                <a:gd name="T38" fmla="*/ 0 w 154"/>
                <a:gd name="T39" fmla="*/ 0 h 175"/>
                <a:gd name="T40" fmla="*/ 0 w 154"/>
                <a:gd name="T41" fmla="*/ 0 h 175"/>
                <a:gd name="T42" fmla="*/ 0 w 154"/>
                <a:gd name="T43" fmla="*/ 0 h 175"/>
                <a:gd name="T44" fmla="*/ 0 w 154"/>
                <a:gd name="T45" fmla="*/ 0 h 175"/>
                <a:gd name="T46" fmla="*/ 0 w 154"/>
                <a:gd name="T47" fmla="*/ 0 h 175"/>
                <a:gd name="T48" fmla="*/ 0 w 154"/>
                <a:gd name="T49" fmla="*/ 0 h 175"/>
                <a:gd name="T50" fmla="*/ 0 w 154"/>
                <a:gd name="T51" fmla="*/ 0 h 175"/>
                <a:gd name="T52" fmla="*/ 0 w 154"/>
                <a:gd name="T53" fmla="*/ 0 h 175"/>
                <a:gd name="T54" fmla="*/ 0 w 154"/>
                <a:gd name="T55" fmla="*/ 0 h 175"/>
                <a:gd name="T56" fmla="*/ 0 w 154"/>
                <a:gd name="T57" fmla="*/ 0 h 175"/>
                <a:gd name="T58" fmla="*/ 0 w 154"/>
                <a:gd name="T59" fmla="*/ 0 h 175"/>
                <a:gd name="T60" fmla="*/ 0 w 154"/>
                <a:gd name="T61" fmla="*/ 0 h 175"/>
                <a:gd name="T62" fmla="*/ 0 w 154"/>
                <a:gd name="T63" fmla="*/ 0 h 175"/>
                <a:gd name="T64" fmla="*/ 0 w 154"/>
                <a:gd name="T65" fmla="*/ 0 h 175"/>
                <a:gd name="T66" fmla="*/ 0 w 154"/>
                <a:gd name="T67" fmla="*/ 0 h 175"/>
                <a:gd name="T68" fmla="*/ 0 w 154"/>
                <a:gd name="T69" fmla="*/ 0 h 175"/>
                <a:gd name="T70" fmla="*/ 0 w 154"/>
                <a:gd name="T71" fmla="*/ 0 h 175"/>
                <a:gd name="T72" fmla="*/ 0 w 154"/>
                <a:gd name="T73" fmla="*/ 0 h 175"/>
                <a:gd name="T74" fmla="*/ 0 w 154"/>
                <a:gd name="T75" fmla="*/ 0 h 175"/>
                <a:gd name="T76" fmla="*/ 0 w 154"/>
                <a:gd name="T77" fmla="*/ 0 h 175"/>
                <a:gd name="T78" fmla="*/ 0 w 154"/>
                <a:gd name="T79" fmla="*/ 0 h 175"/>
                <a:gd name="T80" fmla="*/ 0 w 154"/>
                <a:gd name="T81" fmla="*/ 0 h 175"/>
                <a:gd name="T82" fmla="*/ 0 w 154"/>
                <a:gd name="T83" fmla="*/ 0 h 175"/>
                <a:gd name="T84" fmla="*/ 0 w 154"/>
                <a:gd name="T85" fmla="*/ 0 h 17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4"/>
                <a:gd name="T130" fmla="*/ 0 h 175"/>
                <a:gd name="T131" fmla="*/ 154 w 154"/>
                <a:gd name="T132" fmla="*/ 175 h 17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4" h="175">
                  <a:moveTo>
                    <a:pt x="154" y="84"/>
                  </a:moveTo>
                  <a:lnTo>
                    <a:pt x="153" y="75"/>
                  </a:lnTo>
                  <a:lnTo>
                    <a:pt x="152" y="67"/>
                  </a:lnTo>
                  <a:lnTo>
                    <a:pt x="151" y="59"/>
                  </a:lnTo>
                  <a:lnTo>
                    <a:pt x="148" y="50"/>
                  </a:lnTo>
                  <a:lnTo>
                    <a:pt x="146" y="43"/>
                  </a:lnTo>
                  <a:lnTo>
                    <a:pt x="142" y="36"/>
                  </a:lnTo>
                  <a:lnTo>
                    <a:pt x="138" y="29"/>
                  </a:lnTo>
                  <a:lnTo>
                    <a:pt x="134" y="23"/>
                  </a:lnTo>
                  <a:lnTo>
                    <a:pt x="133" y="21"/>
                  </a:lnTo>
                  <a:lnTo>
                    <a:pt x="132" y="21"/>
                  </a:lnTo>
                  <a:lnTo>
                    <a:pt x="131" y="20"/>
                  </a:lnTo>
                  <a:lnTo>
                    <a:pt x="130" y="20"/>
                  </a:lnTo>
                  <a:lnTo>
                    <a:pt x="130" y="19"/>
                  </a:lnTo>
                  <a:lnTo>
                    <a:pt x="119" y="13"/>
                  </a:lnTo>
                  <a:lnTo>
                    <a:pt x="108" y="8"/>
                  </a:lnTo>
                  <a:lnTo>
                    <a:pt x="97" y="4"/>
                  </a:lnTo>
                  <a:lnTo>
                    <a:pt x="86" y="1"/>
                  </a:lnTo>
                  <a:lnTo>
                    <a:pt x="75" y="0"/>
                  </a:lnTo>
                  <a:lnTo>
                    <a:pt x="64" y="0"/>
                  </a:lnTo>
                  <a:lnTo>
                    <a:pt x="52" y="1"/>
                  </a:lnTo>
                  <a:lnTo>
                    <a:pt x="40" y="2"/>
                  </a:lnTo>
                  <a:lnTo>
                    <a:pt x="32" y="9"/>
                  </a:lnTo>
                  <a:lnTo>
                    <a:pt x="24" y="17"/>
                  </a:lnTo>
                  <a:lnTo>
                    <a:pt x="17" y="26"/>
                  </a:lnTo>
                  <a:lnTo>
                    <a:pt x="11" y="36"/>
                  </a:lnTo>
                  <a:lnTo>
                    <a:pt x="6" y="47"/>
                  </a:lnTo>
                  <a:lnTo>
                    <a:pt x="3" y="59"/>
                  </a:lnTo>
                  <a:lnTo>
                    <a:pt x="0" y="71"/>
                  </a:lnTo>
                  <a:lnTo>
                    <a:pt x="0" y="84"/>
                  </a:lnTo>
                  <a:lnTo>
                    <a:pt x="0" y="93"/>
                  </a:lnTo>
                  <a:lnTo>
                    <a:pt x="1" y="102"/>
                  </a:lnTo>
                  <a:lnTo>
                    <a:pt x="3" y="111"/>
                  </a:lnTo>
                  <a:lnTo>
                    <a:pt x="6" y="120"/>
                  </a:lnTo>
                  <a:lnTo>
                    <a:pt x="9" y="127"/>
                  </a:lnTo>
                  <a:lnTo>
                    <a:pt x="13" y="135"/>
                  </a:lnTo>
                  <a:lnTo>
                    <a:pt x="17" y="143"/>
                  </a:lnTo>
                  <a:lnTo>
                    <a:pt x="22" y="149"/>
                  </a:lnTo>
                  <a:lnTo>
                    <a:pt x="27" y="155"/>
                  </a:lnTo>
                  <a:lnTo>
                    <a:pt x="33" y="159"/>
                  </a:lnTo>
                  <a:lnTo>
                    <a:pt x="40" y="164"/>
                  </a:lnTo>
                  <a:lnTo>
                    <a:pt x="46" y="168"/>
                  </a:lnTo>
                  <a:lnTo>
                    <a:pt x="54" y="171"/>
                  </a:lnTo>
                  <a:lnTo>
                    <a:pt x="62" y="174"/>
                  </a:lnTo>
                  <a:lnTo>
                    <a:pt x="69" y="175"/>
                  </a:lnTo>
                  <a:lnTo>
                    <a:pt x="77" y="175"/>
                  </a:lnTo>
                  <a:lnTo>
                    <a:pt x="85" y="175"/>
                  </a:lnTo>
                  <a:lnTo>
                    <a:pt x="93" y="174"/>
                  </a:lnTo>
                  <a:lnTo>
                    <a:pt x="100" y="171"/>
                  </a:lnTo>
                  <a:lnTo>
                    <a:pt x="107" y="168"/>
                  </a:lnTo>
                  <a:lnTo>
                    <a:pt x="114" y="164"/>
                  </a:lnTo>
                  <a:lnTo>
                    <a:pt x="120" y="159"/>
                  </a:lnTo>
                  <a:lnTo>
                    <a:pt x="126" y="155"/>
                  </a:lnTo>
                  <a:lnTo>
                    <a:pt x="131" y="149"/>
                  </a:lnTo>
                  <a:lnTo>
                    <a:pt x="136" y="143"/>
                  </a:lnTo>
                  <a:lnTo>
                    <a:pt x="140" y="135"/>
                  </a:lnTo>
                  <a:lnTo>
                    <a:pt x="144" y="127"/>
                  </a:lnTo>
                  <a:lnTo>
                    <a:pt x="148" y="120"/>
                  </a:lnTo>
                  <a:lnTo>
                    <a:pt x="150" y="111"/>
                  </a:lnTo>
                  <a:lnTo>
                    <a:pt x="152" y="102"/>
                  </a:lnTo>
                  <a:lnTo>
                    <a:pt x="153" y="93"/>
                  </a:lnTo>
                  <a:lnTo>
                    <a:pt x="154" y="84"/>
                  </a:lnTo>
                  <a:close/>
                  <a:moveTo>
                    <a:pt x="145" y="84"/>
                  </a:moveTo>
                  <a:lnTo>
                    <a:pt x="144" y="92"/>
                  </a:lnTo>
                  <a:lnTo>
                    <a:pt x="143" y="101"/>
                  </a:lnTo>
                  <a:lnTo>
                    <a:pt x="142" y="108"/>
                  </a:lnTo>
                  <a:lnTo>
                    <a:pt x="139" y="115"/>
                  </a:lnTo>
                  <a:lnTo>
                    <a:pt x="136" y="122"/>
                  </a:lnTo>
                  <a:lnTo>
                    <a:pt x="133" y="129"/>
                  </a:lnTo>
                  <a:lnTo>
                    <a:pt x="129" y="135"/>
                  </a:lnTo>
                  <a:lnTo>
                    <a:pt x="125" y="141"/>
                  </a:lnTo>
                  <a:lnTo>
                    <a:pt x="120" y="146"/>
                  </a:lnTo>
                  <a:lnTo>
                    <a:pt x="115" y="151"/>
                  </a:lnTo>
                  <a:lnTo>
                    <a:pt x="109" y="155"/>
                  </a:lnTo>
                  <a:lnTo>
                    <a:pt x="103" y="158"/>
                  </a:lnTo>
                  <a:lnTo>
                    <a:pt x="97" y="161"/>
                  </a:lnTo>
                  <a:lnTo>
                    <a:pt x="91" y="163"/>
                  </a:lnTo>
                  <a:lnTo>
                    <a:pt x="84" y="164"/>
                  </a:lnTo>
                  <a:lnTo>
                    <a:pt x="77" y="164"/>
                  </a:lnTo>
                  <a:lnTo>
                    <a:pt x="70" y="164"/>
                  </a:lnTo>
                  <a:lnTo>
                    <a:pt x="64" y="163"/>
                  </a:lnTo>
                  <a:lnTo>
                    <a:pt x="57" y="161"/>
                  </a:lnTo>
                  <a:lnTo>
                    <a:pt x="51" y="158"/>
                  </a:lnTo>
                  <a:lnTo>
                    <a:pt x="44" y="155"/>
                  </a:lnTo>
                  <a:lnTo>
                    <a:pt x="38" y="151"/>
                  </a:lnTo>
                  <a:lnTo>
                    <a:pt x="33" y="146"/>
                  </a:lnTo>
                  <a:lnTo>
                    <a:pt x="28" y="141"/>
                  </a:lnTo>
                  <a:lnTo>
                    <a:pt x="24" y="135"/>
                  </a:lnTo>
                  <a:lnTo>
                    <a:pt x="20" y="129"/>
                  </a:lnTo>
                  <a:lnTo>
                    <a:pt x="17" y="122"/>
                  </a:lnTo>
                  <a:lnTo>
                    <a:pt x="14" y="115"/>
                  </a:lnTo>
                  <a:lnTo>
                    <a:pt x="12" y="108"/>
                  </a:lnTo>
                  <a:lnTo>
                    <a:pt x="10" y="101"/>
                  </a:lnTo>
                  <a:lnTo>
                    <a:pt x="9" y="92"/>
                  </a:lnTo>
                  <a:lnTo>
                    <a:pt x="9" y="84"/>
                  </a:lnTo>
                  <a:lnTo>
                    <a:pt x="9" y="75"/>
                  </a:lnTo>
                  <a:lnTo>
                    <a:pt x="10" y="67"/>
                  </a:lnTo>
                  <a:lnTo>
                    <a:pt x="12" y="60"/>
                  </a:lnTo>
                  <a:lnTo>
                    <a:pt x="14" y="53"/>
                  </a:lnTo>
                  <a:lnTo>
                    <a:pt x="17" y="45"/>
                  </a:lnTo>
                  <a:lnTo>
                    <a:pt x="20" y="38"/>
                  </a:lnTo>
                  <a:lnTo>
                    <a:pt x="24" y="32"/>
                  </a:lnTo>
                  <a:lnTo>
                    <a:pt x="28" y="26"/>
                  </a:lnTo>
                  <a:lnTo>
                    <a:pt x="33" y="21"/>
                  </a:lnTo>
                  <a:lnTo>
                    <a:pt x="38" y="17"/>
                  </a:lnTo>
                  <a:lnTo>
                    <a:pt x="44" y="13"/>
                  </a:lnTo>
                  <a:lnTo>
                    <a:pt x="51" y="9"/>
                  </a:lnTo>
                  <a:lnTo>
                    <a:pt x="57" y="7"/>
                  </a:lnTo>
                  <a:lnTo>
                    <a:pt x="64" y="5"/>
                  </a:lnTo>
                  <a:lnTo>
                    <a:pt x="70" y="4"/>
                  </a:lnTo>
                  <a:lnTo>
                    <a:pt x="77" y="2"/>
                  </a:lnTo>
                  <a:lnTo>
                    <a:pt x="84" y="4"/>
                  </a:lnTo>
                  <a:lnTo>
                    <a:pt x="91" y="5"/>
                  </a:lnTo>
                  <a:lnTo>
                    <a:pt x="97" y="7"/>
                  </a:lnTo>
                  <a:lnTo>
                    <a:pt x="103" y="9"/>
                  </a:lnTo>
                  <a:lnTo>
                    <a:pt x="109" y="13"/>
                  </a:lnTo>
                  <a:lnTo>
                    <a:pt x="115" y="17"/>
                  </a:lnTo>
                  <a:lnTo>
                    <a:pt x="120" y="21"/>
                  </a:lnTo>
                  <a:lnTo>
                    <a:pt x="125" y="26"/>
                  </a:lnTo>
                  <a:lnTo>
                    <a:pt x="129" y="32"/>
                  </a:lnTo>
                  <a:lnTo>
                    <a:pt x="133" y="38"/>
                  </a:lnTo>
                  <a:lnTo>
                    <a:pt x="136" y="45"/>
                  </a:lnTo>
                  <a:lnTo>
                    <a:pt x="139" y="53"/>
                  </a:lnTo>
                  <a:lnTo>
                    <a:pt x="142" y="60"/>
                  </a:lnTo>
                  <a:lnTo>
                    <a:pt x="143" y="67"/>
                  </a:lnTo>
                  <a:lnTo>
                    <a:pt x="144" y="75"/>
                  </a:lnTo>
                  <a:lnTo>
                    <a:pt x="145" y="84"/>
                  </a:lnTo>
                  <a:close/>
                </a:path>
              </a:pathLst>
            </a:custGeom>
            <a:solidFill>
              <a:srgbClr val="F8D4A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5" name="Freeform 233"/>
            <p:cNvSpPr>
              <a:spLocks noEditPoints="1"/>
            </p:cNvSpPr>
            <p:nvPr/>
          </p:nvSpPr>
          <p:spPr bwMode="auto">
            <a:xfrm>
              <a:off x="1147" y="2645"/>
              <a:ext cx="29" cy="29"/>
            </a:xfrm>
            <a:custGeom>
              <a:avLst/>
              <a:gdLst>
                <a:gd name="T0" fmla="*/ 0 w 145"/>
                <a:gd name="T1" fmla="*/ 0 h 170"/>
                <a:gd name="T2" fmla="*/ 0 w 145"/>
                <a:gd name="T3" fmla="*/ 0 h 170"/>
                <a:gd name="T4" fmla="*/ 0 w 145"/>
                <a:gd name="T5" fmla="*/ 0 h 170"/>
                <a:gd name="T6" fmla="*/ 0 w 145"/>
                <a:gd name="T7" fmla="*/ 0 h 170"/>
                <a:gd name="T8" fmla="*/ 0 w 145"/>
                <a:gd name="T9" fmla="*/ 0 h 170"/>
                <a:gd name="T10" fmla="*/ 0 w 145"/>
                <a:gd name="T11" fmla="*/ 0 h 170"/>
                <a:gd name="T12" fmla="*/ 0 w 145"/>
                <a:gd name="T13" fmla="*/ 0 h 170"/>
                <a:gd name="T14" fmla="*/ 0 w 145"/>
                <a:gd name="T15" fmla="*/ 0 h 170"/>
                <a:gd name="T16" fmla="*/ 0 w 145"/>
                <a:gd name="T17" fmla="*/ 0 h 170"/>
                <a:gd name="T18" fmla="*/ 0 w 145"/>
                <a:gd name="T19" fmla="*/ 0 h 170"/>
                <a:gd name="T20" fmla="*/ 0 w 145"/>
                <a:gd name="T21" fmla="*/ 0 h 170"/>
                <a:gd name="T22" fmla="*/ 0 w 145"/>
                <a:gd name="T23" fmla="*/ 0 h 170"/>
                <a:gd name="T24" fmla="*/ 0 w 145"/>
                <a:gd name="T25" fmla="*/ 0 h 170"/>
                <a:gd name="T26" fmla="*/ 0 w 145"/>
                <a:gd name="T27" fmla="*/ 0 h 170"/>
                <a:gd name="T28" fmla="*/ 0 w 145"/>
                <a:gd name="T29" fmla="*/ 0 h 170"/>
                <a:gd name="T30" fmla="*/ 0 w 145"/>
                <a:gd name="T31" fmla="*/ 0 h 170"/>
                <a:gd name="T32" fmla="*/ 0 w 145"/>
                <a:gd name="T33" fmla="*/ 0 h 170"/>
                <a:gd name="T34" fmla="*/ 0 w 145"/>
                <a:gd name="T35" fmla="*/ 0 h 170"/>
                <a:gd name="T36" fmla="*/ 0 w 145"/>
                <a:gd name="T37" fmla="*/ 0 h 170"/>
                <a:gd name="T38" fmla="*/ 0 w 145"/>
                <a:gd name="T39" fmla="*/ 0 h 170"/>
                <a:gd name="T40" fmla="*/ 0 w 145"/>
                <a:gd name="T41" fmla="*/ 0 h 170"/>
                <a:gd name="T42" fmla="*/ 0 w 145"/>
                <a:gd name="T43" fmla="*/ 0 h 170"/>
                <a:gd name="T44" fmla="*/ 0 w 145"/>
                <a:gd name="T45" fmla="*/ 0 h 170"/>
                <a:gd name="T46" fmla="*/ 0 w 145"/>
                <a:gd name="T47" fmla="*/ 0 h 170"/>
                <a:gd name="T48" fmla="*/ 0 w 145"/>
                <a:gd name="T49" fmla="*/ 0 h 170"/>
                <a:gd name="T50" fmla="*/ 0 w 145"/>
                <a:gd name="T51" fmla="*/ 0 h 170"/>
                <a:gd name="T52" fmla="*/ 0 w 145"/>
                <a:gd name="T53" fmla="*/ 0 h 170"/>
                <a:gd name="T54" fmla="*/ 0 w 145"/>
                <a:gd name="T55" fmla="*/ 0 h 170"/>
                <a:gd name="T56" fmla="*/ 0 w 145"/>
                <a:gd name="T57" fmla="*/ 0 h 170"/>
                <a:gd name="T58" fmla="*/ 0 w 145"/>
                <a:gd name="T59" fmla="*/ 0 h 170"/>
                <a:gd name="T60" fmla="*/ 0 w 145"/>
                <a:gd name="T61" fmla="*/ 0 h 170"/>
                <a:gd name="T62" fmla="*/ 0 w 145"/>
                <a:gd name="T63" fmla="*/ 0 h 170"/>
                <a:gd name="T64" fmla="*/ 0 w 145"/>
                <a:gd name="T65" fmla="*/ 0 h 170"/>
                <a:gd name="T66" fmla="*/ 0 w 145"/>
                <a:gd name="T67" fmla="*/ 0 h 170"/>
                <a:gd name="T68" fmla="*/ 0 w 145"/>
                <a:gd name="T69" fmla="*/ 0 h 170"/>
                <a:gd name="T70" fmla="*/ 0 w 145"/>
                <a:gd name="T71" fmla="*/ 0 h 170"/>
                <a:gd name="T72" fmla="*/ 0 w 145"/>
                <a:gd name="T73" fmla="*/ 0 h 170"/>
                <a:gd name="T74" fmla="*/ 0 w 145"/>
                <a:gd name="T75" fmla="*/ 0 h 170"/>
                <a:gd name="T76" fmla="*/ 0 w 145"/>
                <a:gd name="T77" fmla="*/ 0 h 170"/>
                <a:gd name="T78" fmla="*/ 0 w 145"/>
                <a:gd name="T79" fmla="*/ 0 h 170"/>
                <a:gd name="T80" fmla="*/ 0 w 145"/>
                <a:gd name="T81" fmla="*/ 0 h 170"/>
                <a:gd name="T82" fmla="*/ 0 w 145"/>
                <a:gd name="T83" fmla="*/ 0 h 1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5"/>
                <a:gd name="T127" fmla="*/ 0 h 170"/>
                <a:gd name="T128" fmla="*/ 145 w 145"/>
                <a:gd name="T129" fmla="*/ 170 h 1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5" h="170">
                  <a:moveTo>
                    <a:pt x="145" y="84"/>
                  </a:moveTo>
                  <a:lnTo>
                    <a:pt x="144" y="73"/>
                  </a:lnTo>
                  <a:lnTo>
                    <a:pt x="143" y="62"/>
                  </a:lnTo>
                  <a:lnTo>
                    <a:pt x="140" y="51"/>
                  </a:lnTo>
                  <a:lnTo>
                    <a:pt x="136" y="42"/>
                  </a:lnTo>
                  <a:lnTo>
                    <a:pt x="131" y="33"/>
                  </a:lnTo>
                  <a:lnTo>
                    <a:pt x="126" y="25"/>
                  </a:lnTo>
                  <a:lnTo>
                    <a:pt x="120" y="18"/>
                  </a:lnTo>
                  <a:lnTo>
                    <a:pt x="113" y="12"/>
                  </a:lnTo>
                  <a:lnTo>
                    <a:pt x="106" y="8"/>
                  </a:lnTo>
                  <a:lnTo>
                    <a:pt x="99" y="6"/>
                  </a:lnTo>
                  <a:lnTo>
                    <a:pt x="92" y="4"/>
                  </a:lnTo>
                  <a:lnTo>
                    <a:pt x="85" y="2"/>
                  </a:lnTo>
                  <a:lnTo>
                    <a:pt x="78" y="1"/>
                  </a:lnTo>
                  <a:lnTo>
                    <a:pt x="71" y="0"/>
                  </a:lnTo>
                  <a:lnTo>
                    <a:pt x="64" y="0"/>
                  </a:lnTo>
                  <a:lnTo>
                    <a:pt x="57" y="0"/>
                  </a:lnTo>
                  <a:lnTo>
                    <a:pt x="51" y="1"/>
                  </a:lnTo>
                  <a:lnTo>
                    <a:pt x="45" y="5"/>
                  </a:lnTo>
                  <a:lnTo>
                    <a:pt x="39" y="7"/>
                  </a:lnTo>
                  <a:lnTo>
                    <a:pt x="34" y="11"/>
                  </a:lnTo>
                  <a:lnTo>
                    <a:pt x="24" y="19"/>
                  </a:lnTo>
                  <a:lnTo>
                    <a:pt x="16" y="30"/>
                  </a:lnTo>
                  <a:lnTo>
                    <a:pt x="12" y="36"/>
                  </a:lnTo>
                  <a:lnTo>
                    <a:pt x="9" y="42"/>
                  </a:lnTo>
                  <a:lnTo>
                    <a:pt x="7" y="48"/>
                  </a:lnTo>
                  <a:lnTo>
                    <a:pt x="4" y="55"/>
                  </a:lnTo>
                  <a:lnTo>
                    <a:pt x="3" y="61"/>
                  </a:lnTo>
                  <a:lnTo>
                    <a:pt x="1" y="68"/>
                  </a:lnTo>
                  <a:lnTo>
                    <a:pt x="0" y="77"/>
                  </a:lnTo>
                  <a:lnTo>
                    <a:pt x="0" y="84"/>
                  </a:lnTo>
                  <a:lnTo>
                    <a:pt x="1" y="92"/>
                  </a:lnTo>
                  <a:lnTo>
                    <a:pt x="2" y="101"/>
                  </a:lnTo>
                  <a:lnTo>
                    <a:pt x="3" y="109"/>
                  </a:lnTo>
                  <a:lnTo>
                    <a:pt x="6" y="117"/>
                  </a:lnTo>
                  <a:lnTo>
                    <a:pt x="9" y="125"/>
                  </a:lnTo>
                  <a:lnTo>
                    <a:pt x="12" y="132"/>
                  </a:lnTo>
                  <a:lnTo>
                    <a:pt x="17" y="139"/>
                  </a:lnTo>
                  <a:lnTo>
                    <a:pt x="21" y="145"/>
                  </a:lnTo>
                  <a:lnTo>
                    <a:pt x="26" y="151"/>
                  </a:lnTo>
                  <a:lnTo>
                    <a:pt x="32" y="156"/>
                  </a:lnTo>
                  <a:lnTo>
                    <a:pt x="38" y="159"/>
                  </a:lnTo>
                  <a:lnTo>
                    <a:pt x="45" y="163"/>
                  </a:lnTo>
                  <a:lnTo>
                    <a:pt x="52" y="166"/>
                  </a:lnTo>
                  <a:lnTo>
                    <a:pt x="59" y="169"/>
                  </a:lnTo>
                  <a:lnTo>
                    <a:pt x="66" y="170"/>
                  </a:lnTo>
                  <a:lnTo>
                    <a:pt x="73" y="170"/>
                  </a:lnTo>
                  <a:lnTo>
                    <a:pt x="80" y="170"/>
                  </a:lnTo>
                  <a:lnTo>
                    <a:pt x="88" y="169"/>
                  </a:lnTo>
                  <a:lnTo>
                    <a:pt x="94" y="166"/>
                  </a:lnTo>
                  <a:lnTo>
                    <a:pt x="101" y="163"/>
                  </a:lnTo>
                  <a:lnTo>
                    <a:pt x="107" y="159"/>
                  </a:lnTo>
                  <a:lnTo>
                    <a:pt x="113" y="156"/>
                  </a:lnTo>
                  <a:lnTo>
                    <a:pt x="119" y="151"/>
                  </a:lnTo>
                  <a:lnTo>
                    <a:pt x="124" y="145"/>
                  </a:lnTo>
                  <a:lnTo>
                    <a:pt x="129" y="139"/>
                  </a:lnTo>
                  <a:lnTo>
                    <a:pt x="133" y="132"/>
                  </a:lnTo>
                  <a:lnTo>
                    <a:pt x="136" y="125"/>
                  </a:lnTo>
                  <a:lnTo>
                    <a:pt x="139" y="117"/>
                  </a:lnTo>
                  <a:lnTo>
                    <a:pt x="142" y="109"/>
                  </a:lnTo>
                  <a:lnTo>
                    <a:pt x="144" y="101"/>
                  </a:lnTo>
                  <a:lnTo>
                    <a:pt x="145" y="92"/>
                  </a:lnTo>
                  <a:lnTo>
                    <a:pt x="145" y="84"/>
                  </a:lnTo>
                  <a:close/>
                  <a:moveTo>
                    <a:pt x="136" y="84"/>
                  </a:moveTo>
                  <a:lnTo>
                    <a:pt x="136" y="91"/>
                  </a:lnTo>
                  <a:lnTo>
                    <a:pt x="135" y="99"/>
                  </a:lnTo>
                  <a:lnTo>
                    <a:pt x="133" y="107"/>
                  </a:lnTo>
                  <a:lnTo>
                    <a:pt x="131" y="113"/>
                  </a:lnTo>
                  <a:lnTo>
                    <a:pt x="128" y="120"/>
                  </a:lnTo>
                  <a:lnTo>
                    <a:pt x="125" y="126"/>
                  </a:lnTo>
                  <a:lnTo>
                    <a:pt x="122" y="132"/>
                  </a:lnTo>
                  <a:lnTo>
                    <a:pt x="118" y="138"/>
                  </a:lnTo>
                  <a:lnTo>
                    <a:pt x="113" y="143"/>
                  </a:lnTo>
                  <a:lnTo>
                    <a:pt x="108" y="146"/>
                  </a:lnTo>
                  <a:lnTo>
                    <a:pt x="103" y="150"/>
                  </a:lnTo>
                  <a:lnTo>
                    <a:pt x="98" y="153"/>
                  </a:lnTo>
                  <a:lnTo>
                    <a:pt x="92" y="156"/>
                  </a:lnTo>
                  <a:lnTo>
                    <a:pt x="86" y="158"/>
                  </a:lnTo>
                  <a:lnTo>
                    <a:pt x="80" y="159"/>
                  </a:lnTo>
                  <a:lnTo>
                    <a:pt x="73" y="159"/>
                  </a:lnTo>
                  <a:lnTo>
                    <a:pt x="67" y="159"/>
                  </a:lnTo>
                  <a:lnTo>
                    <a:pt x="60" y="158"/>
                  </a:lnTo>
                  <a:lnTo>
                    <a:pt x="54" y="156"/>
                  </a:lnTo>
                  <a:lnTo>
                    <a:pt x="49" y="153"/>
                  </a:lnTo>
                  <a:lnTo>
                    <a:pt x="42" y="150"/>
                  </a:lnTo>
                  <a:lnTo>
                    <a:pt x="37" y="146"/>
                  </a:lnTo>
                  <a:lnTo>
                    <a:pt x="32" y="143"/>
                  </a:lnTo>
                  <a:lnTo>
                    <a:pt x="28" y="138"/>
                  </a:lnTo>
                  <a:lnTo>
                    <a:pt x="24" y="132"/>
                  </a:lnTo>
                  <a:lnTo>
                    <a:pt x="20" y="126"/>
                  </a:lnTo>
                  <a:lnTo>
                    <a:pt x="17" y="120"/>
                  </a:lnTo>
                  <a:lnTo>
                    <a:pt x="14" y="113"/>
                  </a:lnTo>
                  <a:lnTo>
                    <a:pt x="12" y="107"/>
                  </a:lnTo>
                  <a:lnTo>
                    <a:pt x="10" y="99"/>
                  </a:lnTo>
                  <a:lnTo>
                    <a:pt x="9" y="91"/>
                  </a:lnTo>
                  <a:lnTo>
                    <a:pt x="9" y="84"/>
                  </a:lnTo>
                  <a:lnTo>
                    <a:pt x="9" y="77"/>
                  </a:lnTo>
                  <a:lnTo>
                    <a:pt x="10" y="68"/>
                  </a:lnTo>
                  <a:lnTo>
                    <a:pt x="12" y="61"/>
                  </a:lnTo>
                  <a:lnTo>
                    <a:pt x="14" y="54"/>
                  </a:lnTo>
                  <a:lnTo>
                    <a:pt x="17" y="48"/>
                  </a:lnTo>
                  <a:lnTo>
                    <a:pt x="20" y="42"/>
                  </a:lnTo>
                  <a:lnTo>
                    <a:pt x="24" y="36"/>
                  </a:lnTo>
                  <a:lnTo>
                    <a:pt x="28" y="30"/>
                  </a:lnTo>
                  <a:lnTo>
                    <a:pt x="32" y="25"/>
                  </a:lnTo>
                  <a:lnTo>
                    <a:pt x="37" y="21"/>
                  </a:lnTo>
                  <a:lnTo>
                    <a:pt x="42" y="18"/>
                  </a:lnTo>
                  <a:lnTo>
                    <a:pt x="49" y="14"/>
                  </a:lnTo>
                  <a:lnTo>
                    <a:pt x="54" y="12"/>
                  </a:lnTo>
                  <a:lnTo>
                    <a:pt x="60" y="9"/>
                  </a:lnTo>
                  <a:lnTo>
                    <a:pt x="67" y="8"/>
                  </a:lnTo>
                  <a:lnTo>
                    <a:pt x="73" y="8"/>
                  </a:lnTo>
                  <a:lnTo>
                    <a:pt x="80" y="8"/>
                  </a:lnTo>
                  <a:lnTo>
                    <a:pt x="86" y="9"/>
                  </a:lnTo>
                  <a:lnTo>
                    <a:pt x="92" y="12"/>
                  </a:lnTo>
                  <a:lnTo>
                    <a:pt x="98" y="14"/>
                  </a:lnTo>
                  <a:lnTo>
                    <a:pt x="103" y="18"/>
                  </a:lnTo>
                  <a:lnTo>
                    <a:pt x="108" y="21"/>
                  </a:lnTo>
                  <a:lnTo>
                    <a:pt x="113" y="25"/>
                  </a:lnTo>
                  <a:lnTo>
                    <a:pt x="118" y="30"/>
                  </a:lnTo>
                  <a:lnTo>
                    <a:pt x="122" y="36"/>
                  </a:lnTo>
                  <a:lnTo>
                    <a:pt x="125" y="42"/>
                  </a:lnTo>
                  <a:lnTo>
                    <a:pt x="128" y="48"/>
                  </a:lnTo>
                  <a:lnTo>
                    <a:pt x="131" y="54"/>
                  </a:lnTo>
                  <a:lnTo>
                    <a:pt x="133" y="61"/>
                  </a:lnTo>
                  <a:lnTo>
                    <a:pt x="135" y="68"/>
                  </a:lnTo>
                  <a:lnTo>
                    <a:pt x="136" y="77"/>
                  </a:lnTo>
                  <a:lnTo>
                    <a:pt x="136" y="84"/>
                  </a:lnTo>
                  <a:close/>
                </a:path>
              </a:pathLst>
            </a:custGeom>
            <a:solidFill>
              <a:srgbClr val="F8D7A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6" name="Freeform 234"/>
            <p:cNvSpPr>
              <a:spLocks noEditPoints="1"/>
            </p:cNvSpPr>
            <p:nvPr/>
          </p:nvSpPr>
          <p:spPr bwMode="auto">
            <a:xfrm>
              <a:off x="1148" y="2646"/>
              <a:ext cx="27" cy="27"/>
            </a:xfrm>
            <a:custGeom>
              <a:avLst/>
              <a:gdLst>
                <a:gd name="T0" fmla="*/ 0 w 136"/>
                <a:gd name="T1" fmla="*/ 0 h 162"/>
                <a:gd name="T2" fmla="*/ 0 w 136"/>
                <a:gd name="T3" fmla="*/ 0 h 162"/>
                <a:gd name="T4" fmla="*/ 0 w 136"/>
                <a:gd name="T5" fmla="*/ 0 h 162"/>
                <a:gd name="T6" fmla="*/ 0 w 136"/>
                <a:gd name="T7" fmla="*/ 0 h 162"/>
                <a:gd name="T8" fmla="*/ 0 w 136"/>
                <a:gd name="T9" fmla="*/ 0 h 162"/>
                <a:gd name="T10" fmla="*/ 0 w 136"/>
                <a:gd name="T11" fmla="*/ 0 h 162"/>
                <a:gd name="T12" fmla="*/ 0 w 136"/>
                <a:gd name="T13" fmla="*/ 0 h 162"/>
                <a:gd name="T14" fmla="*/ 0 w 136"/>
                <a:gd name="T15" fmla="*/ 0 h 162"/>
                <a:gd name="T16" fmla="*/ 0 w 136"/>
                <a:gd name="T17" fmla="*/ 0 h 162"/>
                <a:gd name="T18" fmla="*/ 0 w 136"/>
                <a:gd name="T19" fmla="*/ 0 h 162"/>
                <a:gd name="T20" fmla="*/ 0 w 136"/>
                <a:gd name="T21" fmla="*/ 0 h 162"/>
                <a:gd name="T22" fmla="*/ 0 w 136"/>
                <a:gd name="T23" fmla="*/ 0 h 162"/>
                <a:gd name="T24" fmla="*/ 0 w 136"/>
                <a:gd name="T25" fmla="*/ 0 h 162"/>
                <a:gd name="T26" fmla="*/ 0 w 136"/>
                <a:gd name="T27" fmla="*/ 0 h 162"/>
                <a:gd name="T28" fmla="*/ 0 w 136"/>
                <a:gd name="T29" fmla="*/ 0 h 162"/>
                <a:gd name="T30" fmla="*/ 0 w 136"/>
                <a:gd name="T31" fmla="*/ 0 h 162"/>
                <a:gd name="T32" fmla="*/ 0 w 136"/>
                <a:gd name="T33" fmla="*/ 0 h 162"/>
                <a:gd name="T34" fmla="*/ 0 w 136"/>
                <a:gd name="T35" fmla="*/ 0 h 162"/>
                <a:gd name="T36" fmla="*/ 0 w 136"/>
                <a:gd name="T37" fmla="*/ 0 h 162"/>
                <a:gd name="T38" fmla="*/ 0 w 136"/>
                <a:gd name="T39" fmla="*/ 0 h 162"/>
                <a:gd name="T40" fmla="*/ 0 w 136"/>
                <a:gd name="T41" fmla="*/ 0 h 162"/>
                <a:gd name="T42" fmla="*/ 0 w 136"/>
                <a:gd name="T43" fmla="*/ 0 h 162"/>
                <a:gd name="T44" fmla="*/ 0 w 136"/>
                <a:gd name="T45" fmla="*/ 0 h 162"/>
                <a:gd name="T46" fmla="*/ 0 w 136"/>
                <a:gd name="T47" fmla="*/ 0 h 162"/>
                <a:gd name="T48" fmla="*/ 0 w 136"/>
                <a:gd name="T49" fmla="*/ 0 h 162"/>
                <a:gd name="T50" fmla="*/ 0 w 136"/>
                <a:gd name="T51" fmla="*/ 0 h 162"/>
                <a:gd name="T52" fmla="*/ 0 w 136"/>
                <a:gd name="T53" fmla="*/ 0 h 162"/>
                <a:gd name="T54" fmla="*/ 0 w 136"/>
                <a:gd name="T55" fmla="*/ 0 h 162"/>
                <a:gd name="T56" fmla="*/ 0 w 136"/>
                <a:gd name="T57" fmla="*/ 0 h 162"/>
                <a:gd name="T58" fmla="*/ 0 w 136"/>
                <a:gd name="T59" fmla="*/ 0 h 162"/>
                <a:gd name="T60" fmla="*/ 0 w 136"/>
                <a:gd name="T61" fmla="*/ 0 h 162"/>
                <a:gd name="T62" fmla="*/ 0 w 136"/>
                <a:gd name="T63" fmla="*/ 0 h 162"/>
                <a:gd name="T64" fmla="*/ 0 w 136"/>
                <a:gd name="T65" fmla="*/ 0 h 162"/>
                <a:gd name="T66" fmla="*/ 0 w 136"/>
                <a:gd name="T67" fmla="*/ 0 h 162"/>
                <a:gd name="T68" fmla="*/ 0 w 136"/>
                <a:gd name="T69" fmla="*/ 0 h 162"/>
                <a:gd name="T70" fmla="*/ 0 w 136"/>
                <a:gd name="T71" fmla="*/ 0 h 162"/>
                <a:gd name="T72" fmla="*/ 0 w 136"/>
                <a:gd name="T73" fmla="*/ 0 h 162"/>
                <a:gd name="T74" fmla="*/ 0 w 136"/>
                <a:gd name="T75" fmla="*/ 0 h 162"/>
                <a:gd name="T76" fmla="*/ 0 w 136"/>
                <a:gd name="T77" fmla="*/ 0 h 162"/>
                <a:gd name="T78" fmla="*/ 0 w 136"/>
                <a:gd name="T79" fmla="*/ 0 h 162"/>
                <a:gd name="T80" fmla="*/ 0 w 136"/>
                <a:gd name="T81" fmla="*/ 0 h 162"/>
                <a:gd name="T82" fmla="*/ 0 w 136"/>
                <a:gd name="T83" fmla="*/ 0 h 162"/>
                <a:gd name="T84" fmla="*/ 0 w 136"/>
                <a:gd name="T85" fmla="*/ 0 h 16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6"/>
                <a:gd name="T130" fmla="*/ 0 h 162"/>
                <a:gd name="T131" fmla="*/ 136 w 136"/>
                <a:gd name="T132" fmla="*/ 162 h 16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6" h="162">
                  <a:moveTo>
                    <a:pt x="136" y="82"/>
                  </a:moveTo>
                  <a:lnTo>
                    <a:pt x="135" y="73"/>
                  </a:lnTo>
                  <a:lnTo>
                    <a:pt x="134" y="65"/>
                  </a:lnTo>
                  <a:lnTo>
                    <a:pt x="133" y="58"/>
                  </a:lnTo>
                  <a:lnTo>
                    <a:pt x="130" y="51"/>
                  </a:lnTo>
                  <a:lnTo>
                    <a:pt x="127" y="43"/>
                  </a:lnTo>
                  <a:lnTo>
                    <a:pt x="124" y="36"/>
                  </a:lnTo>
                  <a:lnTo>
                    <a:pt x="120" y="30"/>
                  </a:lnTo>
                  <a:lnTo>
                    <a:pt x="116" y="24"/>
                  </a:lnTo>
                  <a:lnTo>
                    <a:pt x="111" y="19"/>
                  </a:lnTo>
                  <a:lnTo>
                    <a:pt x="106" y="15"/>
                  </a:lnTo>
                  <a:lnTo>
                    <a:pt x="100" y="11"/>
                  </a:lnTo>
                  <a:lnTo>
                    <a:pt x="94" y="7"/>
                  </a:lnTo>
                  <a:lnTo>
                    <a:pt x="88" y="5"/>
                  </a:lnTo>
                  <a:lnTo>
                    <a:pt x="82" y="3"/>
                  </a:lnTo>
                  <a:lnTo>
                    <a:pt x="75" y="2"/>
                  </a:lnTo>
                  <a:lnTo>
                    <a:pt x="68" y="0"/>
                  </a:lnTo>
                  <a:lnTo>
                    <a:pt x="61" y="2"/>
                  </a:lnTo>
                  <a:lnTo>
                    <a:pt x="55" y="3"/>
                  </a:lnTo>
                  <a:lnTo>
                    <a:pt x="48" y="5"/>
                  </a:lnTo>
                  <a:lnTo>
                    <a:pt x="42" y="7"/>
                  </a:lnTo>
                  <a:lnTo>
                    <a:pt x="35" y="11"/>
                  </a:lnTo>
                  <a:lnTo>
                    <a:pt x="29" y="15"/>
                  </a:lnTo>
                  <a:lnTo>
                    <a:pt x="24" y="19"/>
                  </a:lnTo>
                  <a:lnTo>
                    <a:pt x="19" y="24"/>
                  </a:lnTo>
                  <a:lnTo>
                    <a:pt x="15" y="30"/>
                  </a:lnTo>
                  <a:lnTo>
                    <a:pt x="11" y="36"/>
                  </a:lnTo>
                  <a:lnTo>
                    <a:pt x="8" y="43"/>
                  </a:lnTo>
                  <a:lnTo>
                    <a:pt x="5" y="51"/>
                  </a:lnTo>
                  <a:lnTo>
                    <a:pt x="3" y="58"/>
                  </a:lnTo>
                  <a:lnTo>
                    <a:pt x="1" y="65"/>
                  </a:lnTo>
                  <a:lnTo>
                    <a:pt x="0" y="73"/>
                  </a:lnTo>
                  <a:lnTo>
                    <a:pt x="0" y="82"/>
                  </a:lnTo>
                  <a:lnTo>
                    <a:pt x="0" y="90"/>
                  </a:lnTo>
                  <a:lnTo>
                    <a:pt x="1" y="99"/>
                  </a:lnTo>
                  <a:lnTo>
                    <a:pt x="3" y="106"/>
                  </a:lnTo>
                  <a:lnTo>
                    <a:pt x="5" y="113"/>
                  </a:lnTo>
                  <a:lnTo>
                    <a:pt x="8" y="120"/>
                  </a:lnTo>
                  <a:lnTo>
                    <a:pt x="11" y="127"/>
                  </a:lnTo>
                  <a:lnTo>
                    <a:pt x="15" y="133"/>
                  </a:lnTo>
                  <a:lnTo>
                    <a:pt x="19" y="139"/>
                  </a:lnTo>
                  <a:lnTo>
                    <a:pt x="24" y="144"/>
                  </a:lnTo>
                  <a:lnTo>
                    <a:pt x="29" y="149"/>
                  </a:lnTo>
                  <a:lnTo>
                    <a:pt x="35" y="153"/>
                  </a:lnTo>
                  <a:lnTo>
                    <a:pt x="42" y="156"/>
                  </a:lnTo>
                  <a:lnTo>
                    <a:pt x="48" y="159"/>
                  </a:lnTo>
                  <a:lnTo>
                    <a:pt x="55" y="161"/>
                  </a:lnTo>
                  <a:lnTo>
                    <a:pt x="61" y="162"/>
                  </a:lnTo>
                  <a:lnTo>
                    <a:pt x="68" y="162"/>
                  </a:lnTo>
                  <a:lnTo>
                    <a:pt x="75" y="162"/>
                  </a:lnTo>
                  <a:lnTo>
                    <a:pt x="82" y="161"/>
                  </a:lnTo>
                  <a:lnTo>
                    <a:pt x="88" y="159"/>
                  </a:lnTo>
                  <a:lnTo>
                    <a:pt x="94" y="156"/>
                  </a:lnTo>
                  <a:lnTo>
                    <a:pt x="100" y="153"/>
                  </a:lnTo>
                  <a:lnTo>
                    <a:pt x="106" y="149"/>
                  </a:lnTo>
                  <a:lnTo>
                    <a:pt x="111" y="144"/>
                  </a:lnTo>
                  <a:lnTo>
                    <a:pt x="116" y="139"/>
                  </a:lnTo>
                  <a:lnTo>
                    <a:pt x="120" y="133"/>
                  </a:lnTo>
                  <a:lnTo>
                    <a:pt x="124" y="127"/>
                  </a:lnTo>
                  <a:lnTo>
                    <a:pt x="127" y="120"/>
                  </a:lnTo>
                  <a:lnTo>
                    <a:pt x="130" y="113"/>
                  </a:lnTo>
                  <a:lnTo>
                    <a:pt x="133" y="106"/>
                  </a:lnTo>
                  <a:lnTo>
                    <a:pt x="134" y="99"/>
                  </a:lnTo>
                  <a:lnTo>
                    <a:pt x="135" y="90"/>
                  </a:lnTo>
                  <a:lnTo>
                    <a:pt x="136" y="82"/>
                  </a:lnTo>
                  <a:close/>
                  <a:moveTo>
                    <a:pt x="127" y="82"/>
                  </a:moveTo>
                  <a:lnTo>
                    <a:pt x="126" y="89"/>
                  </a:lnTo>
                  <a:lnTo>
                    <a:pt x="125" y="96"/>
                  </a:lnTo>
                  <a:lnTo>
                    <a:pt x="124" y="102"/>
                  </a:lnTo>
                  <a:lnTo>
                    <a:pt x="122" y="109"/>
                  </a:lnTo>
                  <a:lnTo>
                    <a:pt x="120" y="115"/>
                  </a:lnTo>
                  <a:lnTo>
                    <a:pt x="117" y="121"/>
                  </a:lnTo>
                  <a:lnTo>
                    <a:pt x="113" y="126"/>
                  </a:lnTo>
                  <a:lnTo>
                    <a:pt x="109" y="131"/>
                  </a:lnTo>
                  <a:lnTo>
                    <a:pt x="105" y="136"/>
                  </a:lnTo>
                  <a:lnTo>
                    <a:pt x="101" y="141"/>
                  </a:lnTo>
                  <a:lnTo>
                    <a:pt x="96" y="143"/>
                  </a:lnTo>
                  <a:lnTo>
                    <a:pt x="91" y="147"/>
                  </a:lnTo>
                  <a:lnTo>
                    <a:pt x="85" y="149"/>
                  </a:lnTo>
                  <a:lnTo>
                    <a:pt x="80" y="150"/>
                  </a:lnTo>
                  <a:lnTo>
                    <a:pt x="74" y="151"/>
                  </a:lnTo>
                  <a:lnTo>
                    <a:pt x="68" y="151"/>
                  </a:lnTo>
                  <a:lnTo>
                    <a:pt x="62" y="151"/>
                  </a:lnTo>
                  <a:lnTo>
                    <a:pt x="56" y="150"/>
                  </a:lnTo>
                  <a:lnTo>
                    <a:pt x="51" y="149"/>
                  </a:lnTo>
                  <a:lnTo>
                    <a:pt x="45" y="147"/>
                  </a:lnTo>
                  <a:lnTo>
                    <a:pt x="40" y="143"/>
                  </a:lnTo>
                  <a:lnTo>
                    <a:pt x="34" y="141"/>
                  </a:lnTo>
                  <a:lnTo>
                    <a:pt x="30" y="136"/>
                  </a:lnTo>
                  <a:lnTo>
                    <a:pt x="26" y="131"/>
                  </a:lnTo>
                  <a:lnTo>
                    <a:pt x="22" y="126"/>
                  </a:lnTo>
                  <a:lnTo>
                    <a:pt x="19" y="121"/>
                  </a:lnTo>
                  <a:lnTo>
                    <a:pt x="16" y="115"/>
                  </a:lnTo>
                  <a:lnTo>
                    <a:pt x="13" y="109"/>
                  </a:lnTo>
                  <a:lnTo>
                    <a:pt x="11" y="102"/>
                  </a:lnTo>
                  <a:lnTo>
                    <a:pt x="10" y="96"/>
                  </a:lnTo>
                  <a:lnTo>
                    <a:pt x="9" y="89"/>
                  </a:lnTo>
                  <a:lnTo>
                    <a:pt x="9" y="82"/>
                  </a:lnTo>
                  <a:lnTo>
                    <a:pt x="9" y="75"/>
                  </a:lnTo>
                  <a:lnTo>
                    <a:pt x="10" y="67"/>
                  </a:lnTo>
                  <a:lnTo>
                    <a:pt x="11" y="61"/>
                  </a:lnTo>
                  <a:lnTo>
                    <a:pt x="13" y="54"/>
                  </a:lnTo>
                  <a:lnTo>
                    <a:pt x="16" y="48"/>
                  </a:lnTo>
                  <a:lnTo>
                    <a:pt x="19" y="42"/>
                  </a:lnTo>
                  <a:lnTo>
                    <a:pt x="22" y="37"/>
                  </a:lnTo>
                  <a:lnTo>
                    <a:pt x="26" y="33"/>
                  </a:lnTo>
                  <a:lnTo>
                    <a:pt x="30" y="28"/>
                  </a:lnTo>
                  <a:lnTo>
                    <a:pt x="34" y="23"/>
                  </a:lnTo>
                  <a:lnTo>
                    <a:pt x="40" y="21"/>
                  </a:lnTo>
                  <a:lnTo>
                    <a:pt x="45" y="17"/>
                  </a:lnTo>
                  <a:lnTo>
                    <a:pt x="51" y="15"/>
                  </a:lnTo>
                  <a:lnTo>
                    <a:pt x="56" y="13"/>
                  </a:lnTo>
                  <a:lnTo>
                    <a:pt x="62" y="12"/>
                  </a:lnTo>
                  <a:lnTo>
                    <a:pt x="68" y="11"/>
                  </a:lnTo>
                  <a:lnTo>
                    <a:pt x="74" y="12"/>
                  </a:lnTo>
                  <a:lnTo>
                    <a:pt x="80" y="13"/>
                  </a:lnTo>
                  <a:lnTo>
                    <a:pt x="85" y="15"/>
                  </a:lnTo>
                  <a:lnTo>
                    <a:pt x="91" y="17"/>
                  </a:lnTo>
                  <a:lnTo>
                    <a:pt x="96" y="21"/>
                  </a:lnTo>
                  <a:lnTo>
                    <a:pt x="101" y="23"/>
                  </a:lnTo>
                  <a:lnTo>
                    <a:pt x="105" y="28"/>
                  </a:lnTo>
                  <a:lnTo>
                    <a:pt x="109" y="33"/>
                  </a:lnTo>
                  <a:lnTo>
                    <a:pt x="113" y="37"/>
                  </a:lnTo>
                  <a:lnTo>
                    <a:pt x="117" y="42"/>
                  </a:lnTo>
                  <a:lnTo>
                    <a:pt x="120" y="48"/>
                  </a:lnTo>
                  <a:lnTo>
                    <a:pt x="122" y="54"/>
                  </a:lnTo>
                  <a:lnTo>
                    <a:pt x="124" y="61"/>
                  </a:lnTo>
                  <a:lnTo>
                    <a:pt x="125" y="67"/>
                  </a:lnTo>
                  <a:lnTo>
                    <a:pt x="126" y="75"/>
                  </a:lnTo>
                  <a:lnTo>
                    <a:pt x="127" y="82"/>
                  </a:lnTo>
                  <a:close/>
                </a:path>
              </a:pathLst>
            </a:custGeom>
            <a:solidFill>
              <a:srgbClr val="F9DAB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7" name="Freeform 235"/>
            <p:cNvSpPr>
              <a:spLocks noEditPoints="1"/>
            </p:cNvSpPr>
            <p:nvPr/>
          </p:nvSpPr>
          <p:spPr bwMode="auto">
            <a:xfrm>
              <a:off x="1149" y="2647"/>
              <a:ext cx="25" cy="25"/>
            </a:xfrm>
            <a:custGeom>
              <a:avLst/>
              <a:gdLst>
                <a:gd name="T0" fmla="*/ 0 w 127"/>
                <a:gd name="T1" fmla="*/ 0 h 151"/>
                <a:gd name="T2" fmla="*/ 0 w 127"/>
                <a:gd name="T3" fmla="*/ 0 h 151"/>
                <a:gd name="T4" fmla="*/ 0 w 127"/>
                <a:gd name="T5" fmla="*/ 0 h 151"/>
                <a:gd name="T6" fmla="*/ 0 w 127"/>
                <a:gd name="T7" fmla="*/ 0 h 151"/>
                <a:gd name="T8" fmla="*/ 0 w 127"/>
                <a:gd name="T9" fmla="*/ 0 h 151"/>
                <a:gd name="T10" fmla="*/ 0 w 127"/>
                <a:gd name="T11" fmla="*/ 0 h 151"/>
                <a:gd name="T12" fmla="*/ 0 w 127"/>
                <a:gd name="T13" fmla="*/ 0 h 151"/>
                <a:gd name="T14" fmla="*/ 0 w 127"/>
                <a:gd name="T15" fmla="*/ 0 h 151"/>
                <a:gd name="T16" fmla="*/ 0 w 127"/>
                <a:gd name="T17" fmla="*/ 0 h 151"/>
                <a:gd name="T18" fmla="*/ 0 w 127"/>
                <a:gd name="T19" fmla="*/ 0 h 151"/>
                <a:gd name="T20" fmla="*/ 0 w 127"/>
                <a:gd name="T21" fmla="*/ 0 h 151"/>
                <a:gd name="T22" fmla="*/ 0 w 127"/>
                <a:gd name="T23" fmla="*/ 0 h 151"/>
                <a:gd name="T24" fmla="*/ 0 w 127"/>
                <a:gd name="T25" fmla="*/ 0 h 151"/>
                <a:gd name="T26" fmla="*/ 0 w 127"/>
                <a:gd name="T27" fmla="*/ 0 h 151"/>
                <a:gd name="T28" fmla="*/ 0 w 127"/>
                <a:gd name="T29" fmla="*/ 0 h 151"/>
                <a:gd name="T30" fmla="*/ 0 w 127"/>
                <a:gd name="T31" fmla="*/ 0 h 151"/>
                <a:gd name="T32" fmla="*/ 0 w 127"/>
                <a:gd name="T33" fmla="*/ 0 h 151"/>
                <a:gd name="T34" fmla="*/ 0 w 127"/>
                <a:gd name="T35" fmla="*/ 0 h 151"/>
                <a:gd name="T36" fmla="*/ 0 w 127"/>
                <a:gd name="T37" fmla="*/ 0 h 151"/>
                <a:gd name="T38" fmla="*/ 0 w 127"/>
                <a:gd name="T39" fmla="*/ 0 h 151"/>
                <a:gd name="T40" fmla="*/ 0 w 127"/>
                <a:gd name="T41" fmla="*/ 0 h 151"/>
                <a:gd name="T42" fmla="*/ 0 w 127"/>
                <a:gd name="T43" fmla="*/ 0 h 151"/>
                <a:gd name="T44" fmla="*/ 0 w 127"/>
                <a:gd name="T45" fmla="*/ 0 h 151"/>
                <a:gd name="T46" fmla="*/ 0 w 127"/>
                <a:gd name="T47" fmla="*/ 0 h 151"/>
                <a:gd name="T48" fmla="*/ 0 w 127"/>
                <a:gd name="T49" fmla="*/ 0 h 151"/>
                <a:gd name="T50" fmla="*/ 0 w 127"/>
                <a:gd name="T51" fmla="*/ 0 h 151"/>
                <a:gd name="T52" fmla="*/ 0 w 127"/>
                <a:gd name="T53" fmla="*/ 0 h 151"/>
                <a:gd name="T54" fmla="*/ 0 w 127"/>
                <a:gd name="T55" fmla="*/ 0 h 151"/>
                <a:gd name="T56" fmla="*/ 0 w 127"/>
                <a:gd name="T57" fmla="*/ 0 h 151"/>
                <a:gd name="T58" fmla="*/ 0 w 127"/>
                <a:gd name="T59" fmla="*/ 0 h 151"/>
                <a:gd name="T60" fmla="*/ 0 w 127"/>
                <a:gd name="T61" fmla="*/ 0 h 151"/>
                <a:gd name="T62" fmla="*/ 0 w 127"/>
                <a:gd name="T63" fmla="*/ 0 h 151"/>
                <a:gd name="T64" fmla="*/ 0 w 127"/>
                <a:gd name="T65" fmla="*/ 0 h 151"/>
                <a:gd name="T66" fmla="*/ 0 w 127"/>
                <a:gd name="T67" fmla="*/ 0 h 151"/>
                <a:gd name="T68" fmla="*/ 0 w 127"/>
                <a:gd name="T69" fmla="*/ 0 h 151"/>
                <a:gd name="T70" fmla="*/ 0 w 127"/>
                <a:gd name="T71" fmla="*/ 0 h 151"/>
                <a:gd name="T72" fmla="*/ 0 w 127"/>
                <a:gd name="T73" fmla="*/ 0 h 151"/>
                <a:gd name="T74" fmla="*/ 0 w 127"/>
                <a:gd name="T75" fmla="*/ 0 h 151"/>
                <a:gd name="T76" fmla="*/ 0 w 127"/>
                <a:gd name="T77" fmla="*/ 0 h 151"/>
                <a:gd name="T78" fmla="*/ 0 w 127"/>
                <a:gd name="T79" fmla="*/ 0 h 151"/>
                <a:gd name="T80" fmla="*/ 0 w 127"/>
                <a:gd name="T81" fmla="*/ 0 h 151"/>
                <a:gd name="T82" fmla="*/ 0 w 127"/>
                <a:gd name="T83" fmla="*/ 0 h 151"/>
                <a:gd name="T84" fmla="*/ 0 w 127"/>
                <a:gd name="T85" fmla="*/ 0 h 151"/>
                <a:gd name="T86" fmla="*/ 0 w 127"/>
                <a:gd name="T87" fmla="*/ 0 h 151"/>
                <a:gd name="T88" fmla="*/ 0 w 127"/>
                <a:gd name="T89" fmla="*/ 0 h 151"/>
                <a:gd name="T90" fmla="*/ 0 w 127"/>
                <a:gd name="T91" fmla="*/ 0 h 151"/>
                <a:gd name="T92" fmla="*/ 0 w 127"/>
                <a:gd name="T93" fmla="*/ 0 h 151"/>
                <a:gd name="T94" fmla="*/ 0 w 127"/>
                <a:gd name="T95" fmla="*/ 0 h 151"/>
                <a:gd name="T96" fmla="*/ 0 w 127"/>
                <a:gd name="T97" fmla="*/ 0 h 151"/>
                <a:gd name="T98" fmla="*/ 0 w 127"/>
                <a:gd name="T99" fmla="*/ 0 h 151"/>
                <a:gd name="T100" fmla="*/ 0 w 127"/>
                <a:gd name="T101" fmla="*/ 0 h 151"/>
                <a:gd name="T102" fmla="*/ 0 w 127"/>
                <a:gd name="T103" fmla="*/ 0 h 151"/>
                <a:gd name="T104" fmla="*/ 0 w 127"/>
                <a:gd name="T105" fmla="*/ 0 h 151"/>
                <a:gd name="T106" fmla="*/ 0 w 127"/>
                <a:gd name="T107" fmla="*/ 0 h 151"/>
                <a:gd name="T108" fmla="*/ 0 w 127"/>
                <a:gd name="T109" fmla="*/ 0 h 151"/>
                <a:gd name="T110" fmla="*/ 0 w 127"/>
                <a:gd name="T111" fmla="*/ 0 h 151"/>
                <a:gd name="T112" fmla="*/ 0 w 127"/>
                <a:gd name="T113" fmla="*/ 0 h 151"/>
                <a:gd name="T114" fmla="*/ 0 w 127"/>
                <a:gd name="T115" fmla="*/ 0 h 151"/>
                <a:gd name="T116" fmla="*/ 0 w 127"/>
                <a:gd name="T117" fmla="*/ 0 h 1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
                <a:gd name="T178" fmla="*/ 0 h 151"/>
                <a:gd name="T179" fmla="*/ 127 w 127"/>
                <a:gd name="T180" fmla="*/ 151 h 15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 h="151">
                  <a:moveTo>
                    <a:pt x="127" y="76"/>
                  </a:moveTo>
                  <a:lnTo>
                    <a:pt x="127" y="69"/>
                  </a:lnTo>
                  <a:lnTo>
                    <a:pt x="126" y="60"/>
                  </a:lnTo>
                  <a:lnTo>
                    <a:pt x="124" y="53"/>
                  </a:lnTo>
                  <a:lnTo>
                    <a:pt x="122" y="46"/>
                  </a:lnTo>
                  <a:lnTo>
                    <a:pt x="119" y="40"/>
                  </a:lnTo>
                  <a:lnTo>
                    <a:pt x="116" y="34"/>
                  </a:lnTo>
                  <a:lnTo>
                    <a:pt x="113" y="28"/>
                  </a:lnTo>
                  <a:lnTo>
                    <a:pt x="109" y="22"/>
                  </a:lnTo>
                  <a:lnTo>
                    <a:pt x="104" y="17"/>
                  </a:lnTo>
                  <a:lnTo>
                    <a:pt x="99" y="13"/>
                  </a:lnTo>
                  <a:lnTo>
                    <a:pt x="94" y="10"/>
                  </a:lnTo>
                  <a:lnTo>
                    <a:pt x="89" y="6"/>
                  </a:lnTo>
                  <a:lnTo>
                    <a:pt x="83" y="4"/>
                  </a:lnTo>
                  <a:lnTo>
                    <a:pt x="77" y="1"/>
                  </a:lnTo>
                  <a:lnTo>
                    <a:pt x="71" y="0"/>
                  </a:lnTo>
                  <a:lnTo>
                    <a:pt x="64" y="0"/>
                  </a:lnTo>
                  <a:lnTo>
                    <a:pt x="58" y="0"/>
                  </a:lnTo>
                  <a:lnTo>
                    <a:pt x="51" y="1"/>
                  </a:lnTo>
                  <a:lnTo>
                    <a:pt x="45" y="4"/>
                  </a:lnTo>
                  <a:lnTo>
                    <a:pt x="40" y="6"/>
                  </a:lnTo>
                  <a:lnTo>
                    <a:pt x="33" y="10"/>
                  </a:lnTo>
                  <a:lnTo>
                    <a:pt x="28" y="13"/>
                  </a:lnTo>
                  <a:lnTo>
                    <a:pt x="23" y="17"/>
                  </a:lnTo>
                  <a:lnTo>
                    <a:pt x="19" y="22"/>
                  </a:lnTo>
                  <a:lnTo>
                    <a:pt x="15" y="28"/>
                  </a:lnTo>
                  <a:lnTo>
                    <a:pt x="11" y="34"/>
                  </a:lnTo>
                  <a:lnTo>
                    <a:pt x="8" y="40"/>
                  </a:lnTo>
                  <a:lnTo>
                    <a:pt x="5" y="46"/>
                  </a:lnTo>
                  <a:lnTo>
                    <a:pt x="3" y="53"/>
                  </a:lnTo>
                  <a:lnTo>
                    <a:pt x="1" y="60"/>
                  </a:lnTo>
                  <a:lnTo>
                    <a:pt x="0" y="69"/>
                  </a:lnTo>
                  <a:lnTo>
                    <a:pt x="0" y="76"/>
                  </a:lnTo>
                  <a:lnTo>
                    <a:pt x="0" y="83"/>
                  </a:lnTo>
                  <a:lnTo>
                    <a:pt x="1" y="91"/>
                  </a:lnTo>
                  <a:lnTo>
                    <a:pt x="3" y="99"/>
                  </a:lnTo>
                  <a:lnTo>
                    <a:pt x="5" y="105"/>
                  </a:lnTo>
                  <a:lnTo>
                    <a:pt x="8" y="112"/>
                  </a:lnTo>
                  <a:lnTo>
                    <a:pt x="11" y="118"/>
                  </a:lnTo>
                  <a:lnTo>
                    <a:pt x="15" y="124"/>
                  </a:lnTo>
                  <a:lnTo>
                    <a:pt x="19" y="130"/>
                  </a:lnTo>
                  <a:lnTo>
                    <a:pt x="23" y="135"/>
                  </a:lnTo>
                  <a:lnTo>
                    <a:pt x="28" y="138"/>
                  </a:lnTo>
                  <a:lnTo>
                    <a:pt x="33" y="142"/>
                  </a:lnTo>
                  <a:lnTo>
                    <a:pt x="40" y="145"/>
                  </a:lnTo>
                  <a:lnTo>
                    <a:pt x="45" y="148"/>
                  </a:lnTo>
                  <a:lnTo>
                    <a:pt x="51" y="150"/>
                  </a:lnTo>
                  <a:lnTo>
                    <a:pt x="58" y="151"/>
                  </a:lnTo>
                  <a:lnTo>
                    <a:pt x="64" y="151"/>
                  </a:lnTo>
                  <a:lnTo>
                    <a:pt x="71" y="151"/>
                  </a:lnTo>
                  <a:lnTo>
                    <a:pt x="77" y="150"/>
                  </a:lnTo>
                  <a:lnTo>
                    <a:pt x="83" y="148"/>
                  </a:lnTo>
                  <a:lnTo>
                    <a:pt x="89" y="145"/>
                  </a:lnTo>
                  <a:lnTo>
                    <a:pt x="94" y="142"/>
                  </a:lnTo>
                  <a:lnTo>
                    <a:pt x="99" y="138"/>
                  </a:lnTo>
                  <a:lnTo>
                    <a:pt x="104" y="135"/>
                  </a:lnTo>
                  <a:lnTo>
                    <a:pt x="109" y="130"/>
                  </a:lnTo>
                  <a:lnTo>
                    <a:pt x="113" y="124"/>
                  </a:lnTo>
                  <a:lnTo>
                    <a:pt x="116" y="118"/>
                  </a:lnTo>
                  <a:lnTo>
                    <a:pt x="119" y="112"/>
                  </a:lnTo>
                  <a:lnTo>
                    <a:pt x="122" y="105"/>
                  </a:lnTo>
                  <a:lnTo>
                    <a:pt x="124" y="99"/>
                  </a:lnTo>
                  <a:lnTo>
                    <a:pt x="126" y="91"/>
                  </a:lnTo>
                  <a:lnTo>
                    <a:pt x="127" y="83"/>
                  </a:lnTo>
                  <a:lnTo>
                    <a:pt x="127" y="76"/>
                  </a:lnTo>
                  <a:close/>
                  <a:moveTo>
                    <a:pt x="118" y="76"/>
                  </a:moveTo>
                  <a:lnTo>
                    <a:pt x="118" y="82"/>
                  </a:lnTo>
                  <a:lnTo>
                    <a:pt x="117" y="89"/>
                  </a:lnTo>
                  <a:lnTo>
                    <a:pt x="116" y="95"/>
                  </a:lnTo>
                  <a:lnTo>
                    <a:pt x="114" y="101"/>
                  </a:lnTo>
                  <a:lnTo>
                    <a:pt x="109" y="112"/>
                  </a:lnTo>
                  <a:lnTo>
                    <a:pt x="102" y="121"/>
                  </a:lnTo>
                  <a:lnTo>
                    <a:pt x="94" y="130"/>
                  </a:lnTo>
                  <a:lnTo>
                    <a:pt x="85" y="136"/>
                  </a:lnTo>
                  <a:lnTo>
                    <a:pt x="80" y="138"/>
                  </a:lnTo>
                  <a:lnTo>
                    <a:pt x="75" y="139"/>
                  </a:lnTo>
                  <a:lnTo>
                    <a:pt x="70" y="141"/>
                  </a:lnTo>
                  <a:lnTo>
                    <a:pt x="64" y="141"/>
                  </a:lnTo>
                  <a:lnTo>
                    <a:pt x="59" y="141"/>
                  </a:lnTo>
                  <a:lnTo>
                    <a:pt x="53" y="139"/>
                  </a:lnTo>
                  <a:lnTo>
                    <a:pt x="48" y="138"/>
                  </a:lnTo>
                  <a:lnTo>
                    <a:pt x="43" y="136"/>
                  </a:lnTo>
                  <a:lnTo>
                    <a:pt x="38" y="132"/>
                  </a:lnTo>
                  <a:lnTo>
                    <a:pt x="33" y="130"/>
                  </a:lnTo>
                  <a:lnTo>
                    <a:pt x="29" y="126"/>
                  </a:lnTo>
                  <a:lnTo>
                    <a:pt x="25" y="121"/>
                  </a:lnTo>
                  <a:lnTo>
                    <a:pt x="21" y="117"/>
                  </a:lnTo>
                  <a:lnTo>
                    <a:pt x="18" y="112"/>
                  </a:lnTo>
                  <a:lnTo>
                    <a:pt x="16" y="107"/>
                  </a:lnTo>
                  <a:lnTo>
                    <a:pt x="13" y="101"/>
                  </a:lnTo>
                  <a:lnTo>
                    <a:pt x="12" y="95"/>
                  </a:lnTo>
                  <a:lnTo>
                    <a:pt x="10" y="89"/>
                  </a:lnTo>
                  <a:lnTo>
                    <a:pt x="9" y="82"/>
                  </a:lnTo>
                  <a:lnTo>
                    <a:pt x="9" y="76"/>
                  </a:lnTo>
                  <a:lnTo>
                    <a:pt x="9" y="69"/>
                  </a:lnTo>
                  <a:lnTo>
                    <a:pt x="10" y="63"/>
                  </a:lnTo>
                  <a:lnTo>
                    <a:pt x="12" y="57"/>
                  </a:lnTo>
                  <a:lnTo>
                    <a:pt x="13" y="51"/>
                  </a:lnTo>
                  <a:lnTo>
                    <a:pt x="18" y="40"/>
                  </a:lnTo>
                  <a:lnTo>
                    <a:pt x="25" y="30"/>
                  </a:lnTo>
                  <a:lnTo>
                    <a:pt x="33" y="22"/>
                  </a:lnTo>
                  <a:lnTo>
                    <a:pt x="43" y="16"/>
                  </a:lnTo>
                  <a:lnTo>
                    <a:pt x="48" y="13"/>
                  </a:lnTo>
                  <a:lnTo>
                    <a:pt x="53" y="12"/>
                  </a:lnTo>
                  <a:lnTo>
                    <a:pt x="59" y="11"/>
                  </a:lnTo>
                  <a:lnTo>
                    <a:pt x="64" y="11"/>
                  </a:lnTo>
                  <a:lnTo>
                    <a:pt x="70" y="11"/>
                  </a:lnTo>
                  <a:lnTo>
                    <a:pt x="75" y="12"/>
                  </a:lnTo>
                  <a:lnTo>
                    <a:pt x="80" y="13"/>
                  </a:lnTo>
                  <a:lnTo>
                    <a:pt x="85" y="16"/>
                  </a:lnTo>
                  <a:lnTo>
                    <a:pt x="94" y="22"/>
                  </a:lnTo>
                  <a:lnTo>
                    <a:pt x="102" y="30"/>
                  </a:lnTo>
                  <a:lnTo>
                    <a:pt x="109" y="40"/>
                  </a:lnTo>
                  <a:lnTo>
                    <a:pt x="114" y="51"/>
                  </a:lnTo>
                  <a:lnTo>
                    <a:pt x="116" y="57"/>
                  </a:lnTo>
                  <a:lnTo>
                    <a:pt x="117" y="63"/>
                  </a:lnTo>
                  <a:lnTo>
                    <a:pt x="118" y="69"/>
                  </a:lnTo>
                  <a:lnTo>
                    <a:pt x="118" y="76"/>
                  </a:lnTo>
                  <a:close/>
                </a:path>
              </a:pathLst>
            </a:custGeom>
            <a:solidFill>
              <a:srgbClr val="F9DDB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8" name="Freeform 236"/>
            <p:cNvSpPr>
              <a:spLocks noEditPoints="1"/>
            </p:cNvSpPr>
            <p:nvPr/>
          </p:nvSpPr>
          <p:spPr bwMode="auto">
            <a:xfrm>
              <a:off x="1150" y="2648"/>
              <a:ext cx="23" cy="23"/>
            </a:xfrm>
            <a:custGeom>
              <a:avLst/>
              <a:gdLst>
                <a:gd name="T0" fmla="*/ 0 w 118"/>
                <a:gd name="T1" fmla="*/ 0 h 140"/>
                <a:gd name="T2" fmla="*/ 0 w 118"/>
                <a:gd name="T3" fmla="*/ 0 h 140"/>
                <a:gd name="T4" fmla="*/ 0 w 118"/>
                <a:gd name="T5" fmla="*/ 0 h 140"/>
                <a:gd name="T6" fmla="*/ 0 w 118"/>
                <a:gd name="T7" fmla="*/ 0 h 140"/>
                <a:gd name="T8" fmla="*/ 0 w 118"/>
                <a:gd name="T9" fmla="*/ 0 h 140"/>
                <a:gd name="T10" fmla="*/ 0 w 118"/>
                <a:gd name="T11" fmla="*/ 0 h 140"/>
                <a:gd name="T12" fmla="*/ 0 w 118"/>
                <a:gd name="T13" fmla="*/ 0 h 140"/>
                <a:gd name="T14" fmla="*/ 0 w 118"/>
                <a:gd name="T15" fmla="*/ 0 h 140"/>
                <a:gd name="T16" fmla="*/ 0 w 118"/>
                <a:gd name="T17" fmla="*/ 0 h 140"/>
                <a:gd name="T18" fmla="*/ 0 w 118"/>
                <a:gd name="T19" fmla="*/ 0 h 140"/>
                <a:gd name="T20" fmla="*/ 0 w 118"/>
                <a:gd name="T21" fmla="*/ 0 h 140"/>
                <a:gd name="T22" fmla="*/ 0 w 118"/>
                <a:gd name="T23" fmla="*/ 0 h 140"/>
                <a:gd name="T24" fmla="*/ 0 w 118"/>
                <a:gd name="T25" fmla="*/ 0 h 140"/>
                <a:gd name="T26" fmla="*/ 0 w 118"/>
                <a:gd name="T27" fmla="*/ 0 h 140"/>
                <a:gd name="T28" fmla="*/ 0 w 118"/>
                <a:gd name="T29" fmla="*/ 0 h 140"/>
                <a:gd name="T30" fmla="*/ 0 w 118"/>
                <a:gd name="T31" fmla="*/ 0 h 140"/>
                <a:gd name="T32" fmla="*/ 0 w 118"/>
                <a:gd name="T33" fmla="*/ 0 h 140"/>
                <a:gd name="T34" fmla="*/ 0 w 118"/>
                <a:gd name="T35" fmla="*/ 0 h 140"/>
                <a:gd name="T36" fmla="*/ 0 w 118"/>
                <a:gd name="T37" fmla="*/ 0 h 140"/>
                <a:gd name="T38" fmla="*/ 0 w 118"/>
                <a:gd name="T39" fmla="*/ 0 h 140"/>
                <a:gd name="T40" fmla="*/ 0 w 118"/>
                <a:gd name="T41" fmla="*/ 0 h 140"/>
                <a:gd name="T42" fmla="*/ 0 w 118"/>
                <a:gd name="T43" fmla="*/ 0 h 140"/>
                <a:gd name="T44" fmla="*/ 0 w 118"/>
                <a:gd name="T45" fmla="*/ 0 h 140"/>
                <a:gd name="T46" fmla="*/ 0 w 118"/>
                <a:gd name="T47" fmla="*/ 0 h 140"/>
                <a:gd name="T48" fmla="*/ 0 w 118"/>
                <a:gd name="T49" fmla="*/ 0 h 140"/>
                <a:gd name="T50" fmla="*/ 0 w 118"/>
                <a:gd name="T51" fmla="*/ 0 h 140"/>
                <a:gd name="T52" fmla="*/ 0 w 118"/>
                <a:gd name="T53" fmla="*/ 0 h 140"/>
                <a:gd name="T54" fmla="*/ 0 w 118"/>
                <a:gd name="T55" fmla="*/ 0 h 140"/>
                <a:gd name="T56" fmla="*/ 0 w 118"/>
                <a:gd name="T57" fmla="*/ 0 h 140"/>
                <a:gd name="T58" fmla="*/ 0 w 118"/>
                <a:gd name="T59" fmla="*/ 0 h 140"/>
                <a:gd name="T60" fmla="*/ 0 w 118"/>
                <a:gd name="T61" fmla="*/ 0 h 140"/>
                <a:gd name="T62" fmla="*/ 0 w 118"/>
                <a:gd name="T63" fmla="*/ 0 h 140"/>
                <a:gd name="T64" fmla="*/ 0 w 118"/>
                <a:gd name="T65" fmla="*/ 0 h 140"/>
                <a:gd name="T66" fmla="*/ 0 w 118"/>
                <a:gd name="T67" fmla="*/ 0 h 140"/>
                <a:gd name="T68" fmla="*/ 0 w 118"/>
                <a:gd name="T69" fmla="*/ 0 h 140"/>
                <a:gd name="T70" fmla="*/ 0 w 118"/>
                <a:gd name="T71" fmla="*/ 0 h 140"/>
                <a:gd name="T72" fmla="*/ 0 w 118"/>
                <a:gd name="T73" fmla="*/ 0 h 140"/>
                <a:gd name="T74" fmla="*/ 0 w 118"/>
                <a:gd name="T75" fmla="*/ 0 h 140"/>
                <a:gd name="T76" fmla="*/ 0 w 118"/>
                <a:gd name="T77" fmla="*/ 0 h 140"/>
                <a:gd name="T78" fmla="*/ 0 w 118"/>
                <a:gd name="T79" fmla="*/ 0 h 140"/>
                <a:gd name="T80" fmla="*/ 0 w 118"/>
                <a:gd name="T81" fmla="*/ 0 h 140"/>
                <a:gd name="T82" fmla="*/ 0 w 118"/>
                <a:gd name="T83" fmla="*/ 0 h 140"/>
                <a:gd name="T84" fmla="*/ 0 w 118"/>
                <a:gd name="T85" fmla="*/ 0 h 140"/>
                <a:gd name="T86" fmla="*/ 0 w 118"/>
                <a:gd name="T87" fmla="*/ 0 h 140"/>
                <a:gd name="T88" fmla="*/ 0 w 118"/>
                <a:gd name="T89" fmla="*/ 0 h 140"/>
                <a:gd name="T90" fmla="*/ 0 w 118"/>
                <a:gd name="T91" fmla="*/ 0 h 140"/>
                <a:gd name="T92" fmla="*/ 0 w 118"/>
                <a:gd name="T93" fmla="*/ 0 h 140"/>
                <a:gd name="T94" fmla="*/ 0 w 118"/>
                <a:gd name="T95" fmla="*/ 0 h 140"/>
                <a:gd name="T96" fmla="*/ 0 w 118"/>
                <a:gd name="T97" fmla="*/ 0 h 14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8"/>
                <a:gd name="T148" fmla="*/ 0 h 140"/>
                <a:gd name="T149" fmla="*/ 118 w 118"/>
                <a:gd name="T150" fmla="*/ 140 h 14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8" h="140">
                  <a:moveTo>
                    <a:pt x="118" y="71"/>
                  </a:moveTo>
                  <a:lnTo>
                    <a:pt x="117" y="64"/>
                  </a:lnTo>
                  <a:lnTo>
                    <a:pt x="116" y="56"/>
                  </a:lnTo>
                  <a:lnTo>
                    <a:pt x="115" y="50"/>
                  </a:lnTo>
                  <a:lnTo>
                    <a:pt x="113" y="43"/>
                  </a:lnTo>
                  <a:lnTo>
                    <a:pt x="110" y="37"/>
                  </a:lnTo>
                  <a:lnTo>
                    <a:pt x="108" y="31"/>
                  </a:lnTo>
                  <a:lnTo>
                    <a:pt x="104" y="26"/>
                  </a:lnTo>
                  <a:lnTo>
                    <a:pt x="100" y="22"/>
                  </a:lnTo>
                  <a:lnTo>
                    <a:pt x="96" y="17"/>
                  </a:lnTo>
                  <a:lnTo>
                    <a:pt x="92" y="12"/>
                  </a:lnTo>
                  <a:lnTo>
                    <a:pt x="87" y="10"/>
                  </a:lnTo>
                  <a:lnTo>
                    <a:pt x="82" y="6"/>
                  </a:lnTo>
                  <a:lnTo>
                    <a:pt x="76" y="4"/>
                  </a:lnTo>
                  <a:lnTo>
                    <a:pt x="71" y="2"/>
                  </a:lnTo>
                  <a:lnTo>
                    <a:pt x="65" y="1"/>
                  </a:lnTo>
                  <a:lnTo>
                    <a:pt x="59" y="0"/>
                  </a:lnTo>
                  <a:lnTo>
                    <a:pt x="53" y="1"/>
                  </a:lnTo>
                  <a:lnTo>
                    <a:pt x="47" y="2"/>
                  </a:lnTo>
                  <a:lnTo>
                    <a:pt x="42" y="4"/>
                  </a:lnTo>
                  <a:lnTo>
                    <a:pt x="36" y="6"/>
                  </a:lnTo>
                  <a:lnTo>
                    <a:pt x="31" y="10"/>
                  </a:lnTo>
                  <a:lnTo>
                    <a:pt x="25" y="12"/>
                  </a:lnTo>
                  <a:lnTo>
                    <a:pt x="21" y="17"/>
                  </a:lnTo>
                  <a:lnTo>
                    <a:pt x="17" y="22"/>
                  </a:lnTo>
                  <a:lnTo>
                    <a:pt x="13" y="26"/>
                  </a:lnTo>
                  <a:lnTo>
                    <a:pt x="10" y="31"/>
                  </a:lnTo>
                  <a:lnTo>
                    <a:pt x="7" y="37"/>
                  </a:lnTo>
                  <a:lnTo>
                    <a:pt x="4" y="43"/>
                  </a:lnTo>
                  <a:lnTo>
                    <a:pt x="2" y="50"/>
                  </a:lnTo>
                  <a:lnTo>
                    <a:pt x="1" y="56"/>
                  </a:lnTo>
                  <a:lnTo>
                    <a:pt x="0" y="64"/>
                  </a:lnTo>
                  <a:lnTo>
                    <a:pt x="0" y="71"/>
                  </a:lnTo>
                  <a:lnTo>
                    <a:pt x="0" y="78"/>
                  </a:lnTo>
                  <a:lnTo>
                    <a:pt x="1" y="85"/>
                  </a:lnTo>
                  <a:lnTo>
                    <a:pt x="2" y="91"/>
                  </a:lnTo>
                  <a:lnTo>
                    <a:pt x="4" y="98"/>
                  </a:lnTo>
                  <a:lnTo>
                    <a:pt x="7" y="104"/>
                  </a:lnTo>
                  <a:lnTo>
                    <a:pt x="10" y="110"/>
                  </a:lnTo>
                  <a:lnTo>
                    <a:pt x="13" y="115"/>
                  </a:lnTo>
                  <a:lnTo>
                    <a:pt x="17" y="120"/>
                  </a:lnTo>
                  <a:lnTo>
                    <a:pt x="21" y="125"/>
                  </a:lnTo>
                  <a:lnTo>
                    <a:pt x="25" y="128"/>
                  </a:lnTo>
                  <a:lnTo>
                    <a:pt x="31" y="132"/>
                  </a:lnTo>
                  <a:lnTo>
                    <a:pt x="36" y="136"/>
                  </a:lnTo>
                  <a:lnTo>
                    <a:pt x="42" y="138"/>
                  </a:lnTo>
                  <a:lnTo>
                    <a:pt x="47" y="139"/>
                  </a:lnTo>
                  <a:lnTo>
                    <a:pt x="53" y="140"/>
                  </a:lnTo>
                  <a:lnTo>
                    <a:pt x="59" y="140"/>
                  </a:lnTo>
                  <a:lnTo>
                    <a:pt x="65" y="140"/>
                  </a:lnTo>
                  <a:lnTo>
                    <a:pt x="71" y="139"/>
                  </a:lnTo>
                  <a:lnTo>
                    <a:pt x="76" y="138"/>
                  </a:lnTo>
                  <a:lnTo>
                    <a:pt x="82" y="136"/>
                  </a:lnTo>
                  <a:lnTo>
                    <a:pt x="87" y="132"/>
                  </a:lnTo>
                  <a:lnTo>
                    <a:pt x="92" y="128"/>
                  </a:lnTo>
                  <a:lnTo>
                    <a:pt x="96" y="125"/>
                  </a:lnTo>
                  <a:lnTo>
                    <a:pt x="100" y="120"/>
                  </a:lnTo>
                  <a:lnTo>
                    <a:pt x="104" y="115"/>
                  </a:lnTo>
                  <a:lnTo>
                    <a:pt x="108" y="110"/>
                  </a:lnTo>
                  <a:lnTo>
                    <a:pt x="110" y="104"/>
                  </a:lnTo>
                  <a:lnTo>
                    <a:pt x="113" y="98"/>
                  </a:lnTo>
                  <a:lnTo>
                    <a:pt x="115" y="91"/>
                  </a:lnTo>
                  <a:lnTo>
                    <a:pt x="116" y="85"/>
                  </a:lnTo>
                  <a:lnTo>
                    <a:pt x="117" y="78"/>
                  </a:lnTo>
                  <a:lnTo>
                    <a:pt x="118" y="71"/>
                  </a:lnTo>
                  <a:close/>
                  <a:moveTo>
                    <a:pt x="109" y="71"/>
                  </a:moveTo>
                  <a:lnTo>
                    <a:pt x="108" y="83"/>
                  </a:lnTo>
                  <a:lnTo>
                    <a:pt x="105" y="94"/>
                  </a:lnTo>
                  <a:lnTo>
                    <a:pt x="100" y="104"/>
                  </a:lnTo>
                  <a:lnTo>
                    <a:pt x="94" y="113"/>
                  </a:lnTo>
                  <a:lnTo>
                    <a:pt x="87" y="120"/>
                  </a:lnTo>
                  <a:lnTo>
                    <a:pt x="78" y="126"/>
                  </a:lnTo>
                  <a:lnTo>
                    <a:pt x="69" y="128"/>
                  </a:lnTo>
                  <a:lnTo>
                    <a:pt x="59" y="130"/>
                  </a:lnTo>
                  <a:lnTo>
                    <a:pt x="49" y="128"/>
                  </a:lnTo>
                  <a:lnTo>
                    <a:pt x="40" y="126"/>
                  </a:lnTo>
                  <a:lnTo>
                    <a:pt x="31" y="120"/>
                  </a:lnTo>
                  <a:lnTo>
                    <a:pt x="23" y="113"/>
                  </a:lnTo>
                  <a:lnTo>
                    <a:pt x="17" y="104"/>
                  </a:lnTo>
                  <a:lnTo>
                    <a:pt x="13" y="94"/>
                  </a:lnTo>
                  <a:lnTo>
                    <a:pt x="10" y="83"/>
                  </a:lnTo>
                  <a:lnTo>
                    <a:pt x="9" y="71"/>
                  </a:lnTo>
                  <a:lnTo>
                    <a:pt x="10" y="59"/>
                  </a:lnTo>
                  <a:lnTo>
                    <a:pt x="13" y="48"/>
                  </a:lnTo>
                  <a:lnTo>
                    <a:pt x="17" y="37"/>
                  </a:lnTo>
                  <a:lnTo>
                    <a:pt x="23" y="29"/>
                  </a:lnTo>
                  <a:lnTo>
                    <a:pt x="31" y="22"/>
                  </a:lnTo>
                  <a:lnTo>
                    <a:pt x="40" y="16"/>
                  </a:lnTo>
                  <a:lnTo>
                    <a:pt x="49" y="12"/>
                  </a:lnTo>
                  <a:lnTo>
                    <a:pt x="59" y="11"/>
                  </a:lnTo>
                  <a:lnTo>
                    <a:pt x="69" y="12"/>
                  </a:lnTo>
                  <a:lnTo>
                    <a:pt x="78" y="16"/>
                  </a:lnTo>
                  <a:lnTo>
                    <a:pt x="87" y="22"/>
                  </a:lnTo>
                  <a:lnTo>
                    <a:pt x="94" y="29"/>
                  </a:lnTo>
                  <a:lnTo>
                    <a:pt x="100" y="37"/>
                  </a:lnTo>
                  <a:lnTo>
                    <a:pt x="105" y="48"/>
                  </a:lnTo>
                  <a:lnTo>
                    <a:pt x="108" y="59"/>
                  </a:lnTo>
                  <a:lnTo>
                    <a:pt x="109" y="71"/>
                  </a:lnTo>
                  <a:close/>
                </a:path>
              </a:pathLst>
            </a:custGeom>
            <a:solidFill>
              <a:srgbClr val="F9E0B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79" name="Freeform 237"/>
            <p:cNvSpPr>
              <a:spLocks noEditPoints="1"/>
            </p:cNvSpPr>
            <p:nvPr/>
          </p:nvSpPr>
          <p:spPr bwMode="auto">
            <a:xfrm>
              <a:off x="1151" y="2649"/>
              <a:ext cx="21" cy="21"/>
            </a:xfrm>
            <a:custGeom>
              <a:avLst/>
              <a:gdLst>
                <a:gd name="T0" fmla="*/ 0 w 109"/>
                <a:gd name="T1" fmla="*/ 0 h 130"/>
                <a:gd name="T2" fmla="*/ 0 w 109"/>
                <a:gd name="T3" fmla="*/ 0 h 130"/>
                <a:gd name="T4" fmla="*/ 0 w 109"/>
                <a:gd name="T5" fmla="*/ 0 h 130"/>
                <a:gd name="T6" fmla="*/ 0 w 109"/>
                <a:gd name="T7" fmla="*/ 0 h 130"/>
                <a:gd name="T8" fmla="*/ 0 w 109"/>
                <a:gd name="T9" fmla="*/ 0 h 130"/>
                <a:gd name="T10" fmla="*/ 0 w 109"/>
                <a:gd name="T11" fmla="*/ 0 h 130"/>
                <a:gd name="T12" fmla="*/ 0 w 109"/>
                <a:gd name="T13" fmla="*/ 0 h 130"/>
                <a:gd name="T14" fmla="*/ 0 w 109"/>
                <a:gd name="T15" fmla="*/ 0 h 130"/>
                <a:gd name="T16" fmla="*/ 0 w 109"/>
                <a:gd name="T17" fmla="*/ 0 h 130"/>
                <a:gd name="T18" fmla="*/ 0 w 109"/>
                <a:gd name="T19" fmla="*/ 0 h 130"/>
                <a:gd name="T20" fmla="*/ 0 w 109"/>
                <a:gd name="T21" fmla="*/ 0 h 130"/>
                <a:gd name="T22" fmla="*/ 0 w 109"/>
                <a:gd name="T23" fmla="*/ 0 h 130"/>
                <a:gd name="T24" fmla="*/ 0 w 109"/>
                <a:gd name="T25" fmla="*/ 0 h 130"/>
                <a:gd name="T26" fmla="*/ 0 w 109"/>
                <a:gd name="T27" fmla="*/ 0 h 130"/>
                <a:gd name="T28" fmla="*/ 0 w 109"/>
                <a:gd name="T29" fmla="*/ 0 h 130"/>
                <a:gd name="T30" fmla="*/ 0 w 109"/>
                <a:gd name="T31" fmla="*/ 0 h 130"/>
                <a:gd name="T32" fmla="*/ 0 w 109"/>
                <a:gd name="T33" fmla="*/ 0 h 130"/>
                <a:gd name="T34" fmla="*/ 0 w 109"/>
                <a:gd name="T35" fmla="*/ 0 h 130"/>
                <a:gd name="T36" fmla="*/ 0 w 109"/>
                <a:gd name="T37" fmla="*/ 0 h 130"/>
                <a:gd name="T38" fmla="*/ 0 w 109"/>
                <a:gd name="T39" fmla="*/ 0 h 130"/>
                <a:gd name="T40" fmla="*/ 0 w 109"/>
                <a:gd name="T41" fmla="*/ 0 h 130"/>
                <a:gd name="T42" fmla="*/ 0 w 109"/>
                <a:gd name="T43" fmla="*/ 0 h 130"/>
                <a:gd name="T44" fmla="*/ 0 w 109"/>
                <a:gd name="T45" fmla="*/ 0 h 130"/>
                <a:gd name="T46" fmla="*/ 0 w 109"/>
                <a:gd name="T47" fmla="*/ 0 h 130"/>
                <a:gd name="T48" fmla="*/ 0 w 109"/>
                <a:gd name="T49" fmla="*/ 0 h 130"/>
                <a:gd name="T50" fmla="*/ 0 w 109"/>
                <a:gd name="T51" fmla="*/ 0 h 130"/>
                <a:gd name="T52" fmla="*/ 0 w 109"/>
                <a:gd name="T53" fmla="*/ 0 h 130"/>
                <a:gd name="T54" fmla="*/ 0 w 109"/>
                <a:gd name="T55" fmla="*/ 0 h 130"/>
                <a:gd name="T56" fmla="*/ 0 w 109"/>
                <a:gd name="T57" fmla="*/ 0 h 130"/>
                <a:gd name="T58" fmla="*/ 0 w 109"/>
                <a:gd name="T59" fmla="*/ 0 h 130"/>
                <a:gd name="T60" fmla="*/ 0 w 109"/>
                <a:gd name="T61" fmla="*/ 0 h 130"/>
                <a:gd name="T62" fmla="*/ 0 w 109"/>
                <a:gd name="T63" fmla="*/ 0 h 130"/>
                <a:gd name="T64" fmla="*/ 0 w 109"/>
                <a:gd name="T65" fmla="*/ 0 h 130"/>
                <a:gd name="T66" fmla="*/ 0 w 109"/>
                <a:gd name="T67" fmla="*/ 0 h 130"/>
                <a:gd name="T68" fmla="*/ 0 w 109"/>
                <a:gd name="T69" fmla="*/ 0 h 130"/>
                <a:gd name="T70" fmla="*/ 0 w 109"/>
                <a:gd name="T71" fmla="*/ 0 h 130"/>
                <a:gd name="T72" fmla="*/ 0 w 109"/>
                <a:gd name="T73" fmla="*/ 0 h 130"/>
                <a:gd name="T74" fmla="*/ 0 w 109"/>
                <a:gd name="T75" fmla="*/ 0 h 130"/>
                <a:gd name="T76" fmla="*/ 0 w 109"/>
                <a:gd name="T77" fmla="*/ 0 h 130"/>
                <a:gd name="T78" fmla="*/ 0 w 109"/>
                <a:gd name="T79" fmla="*/ 0 h 130"/>
                <a:gd name="T80" fmla="*/ 0 w 109"/>
                <a:gd name="T81" fmla="*/ 0 h 130"/>
                <a:gd name="T82" fmla="*/ 0 w 109"/>
                <a:gd name="T83" fmla="*/ 0 h 130"/>
                <a:gd name="T84" fmla="*/ 0 w 109"/>
                <a:gd name="T85" fmla="*/ 0 h 13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9"/>
                <a:gd name="T130" fmla="*/ 0 h 130"/>
                <a:gd name="T131" fmla="*/ 109 w 109"/>
                <a:gd name="T132" fmla="*/ 130 h 13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9" h="130">
                  <a:moveTo>
                    <a:pt x="109" y="65"/>
                  </a:moveTo>
                  <a:lnTo>
                    <a:pt x="109" y="58"/>
                  </a:lnTo>
                  <a:lnTo>
                    <a:pt x="108" y="52"/>
                  </a:lnTo>
                  <a:lnTo>
                    <a:pt x="107" y="46"/>
                  </a:lnTo>
                  <a:lnTo>
                    <a:pt x="105" y="40"/>
                  </a:lnTo>
                  <a:lnTo>
                    <a:pt x="100" y="29"/>
                  </a:lnTo>
                  <a:lnTo>
                    <a:pt x="93" y="19"/>
                  </a:lnTo>
                  <a:lnTo>
                    <a:pt x="85" y="11"/>
                  </a:lnTo>
                  <a:lnTo>
                    <a:pt x="76" y="5"/>
                  </a:lnTo>
                  <a:lnTo>
                    <a:pt x="71" y="2"/>
                  </a:lnTo>
                  <a:lnTo>
                    <a:pt x="66" y="1"/>
                  </a:lnTo>
                  <a:lnTo>
                    <a:pt x="61" y="0"/>
                  </a:lnTo>
                  <a:lnTo>
                    <a:pt x="55" y="0"/>
                  </a:lnTo>
                  <a:lnTo>
                    <a:pt x="50" y="0"/>
                  </a:lnTo>
                  <a:lnTo>
                    <a:pt x="44" y="1"/>
                  </a:lnTo>
                  <a:lnTo>
                    <a:pt x="39" y="2"/>
                  </a:lnTo>
                  <a:lnTo>
                    <a:pt x="34" y="5"/>
                  </a:lnTo>
                  <a:lnTo>
                    <a:pt x="24" y="11"/>
                  </a:lnTo>
                  <a:lnTo>
                    <a:pt x="16" y="19"/>
                  </a:lnTo>
                  <a:lnTo>
                    <a:pt x="9" y="29"/>
                  </a:lnTo>
                  <a:lnTo>
                    <a:pt x="4" y="40"/>
                  </a:lnTo>
                  <a:lnTo>
                    <a:pt x="3" y="46"/>
                  </a:lnTo>
                  <a:lnTo>
                    <a:pt x="1" y="52"/>
                  </a:lnTo>
                  <a:lnTo>
                    <a:pt x="0" y="58"/>
                  </a:lnTo>
                  <a:lnTo>
                    <a:pt x="0" y="65"/>
                  </a:lnTo>
                  <a:lnTo>
                    <a:pt x="0" y="71"/>
                  </a:lnTo>
                  <a:lnTo>
                    <a:pt x="1" y="78"/>
                  </a:lnTo>
                  <a:lnTo>
                    <a:pt x="3" y="84"/>
                  </a:lnTo>
                  <a:lnTo>
                    <a:pt x="4" y="90"/>
                  </a:lnTo>
                  <a:lnTo>
                    <a:pt x="7" y="96"/>
                  </a:lnTo>
                  <a:lnTo>
                    <a:pt x="9" y="101"/>
                  </a:lnTo>
                  <a:lnTo>
                    <a:pt x="12" y="106"/>
                  </a:lnTo>
                  <a:lnTo>
                    <a:pt x="16" y="110"/>
                  </a:lnTo>
                  <a:lnTo>
                    <a:pt x="20" y="115"/>
                  </a:lnTo>
                  <a:lnTo>
                    <a:pt x="24" y="119"/>
                  </a:lnTo>
                  <a:lnTo>
                    <a:pt x="29" y="121"/>
                  </a:lnTo>
                  <a:lnTo>
                    <a:pt x="34" y="125"/>
                  </a:lnTo>
                  <a:lnTo>
                    <a:pt x="39" y="127"/>
                  </a:lnTo>
                  <a:lnTo>
                    <a:pt x="44" y="128"/>
                  </a:lnTo>
                  <a:lnTo>
                    <a:pt x="50" y="130"/>
                  </a:lnTo>
                  <a:lnTo>
                    <a:pt x="55" y="130"/>
                  </a:lnTo>
                  <a:lnTo>
                    <a:pt x="61" y="130"/>
                  </a:lnTo>
                  <a:lnTo>
                    <a:pt x="66" y="128"/>
                  </a:lnTo>
                  <a:lnTo>
                    <a:pt x="71" y="127"/>
                  </a:lnTo>
                  <a:lnTo>
                    <a:pt x="76" y="125"/>
                  </a:lnTo>
                  <a:lnTo>
                    <a:pt x="85" y="119"/>
                  </a:lnTo>
                  <a:lnTo>
                    <a:pt x="93" y="110"/>
                  </a:lnTo>
                  <a:lnTo>
                    <a:pt x="100" y="101"/>
                  </a:lnTo>
                  <a:lnTo>
                    <a:pt x="105" y="90"/>
                  </a:lnTo>
                  <a:lnTo>
                    <a:pt x="107" y="84"/>
                  </a:lnTo>
                  <a:lnTo>
                    <a:pt x="108" y="78"/>
                  </a:lnTo>
                  <a:lnTo>
                    <a:pt x="109" y="71"/>
                  </a:lnTo>
                  <a:lnTo>
                    <a:pt x="109" y="65"/>
                  </a:lnTo>
                  <a:close/>
                  <a:moveTo>
                    <a:pt x="100" y="65"/>
                  </a:moveTo>
                  <a:lnTo>
                    <a:pt x="99" y="76"/>
                  </a:lnTo>
                  <a:lnTo>
                    <a:pt x="97" y="85"/>
                  </a:lnTo>
                  <a:lnTo>
                    <a:pt x="92" y="95"/>
                  </a:lnTo>
                  <a:lnTo>
                    <a:pt x="87" y="103"/>
                  </a:lnTo>
                  <a:lnTo>
                    <a:pt x="80" y="109"/>
                  </a:lnTo>
                  <a:lnTo>
                    <a:pt x="73" y="114"/>
                  </a:lnTo>
                  <a:lnTo>
                    <a:pt x="64" y="118"/>
                  </a:lnTo>
                  <a:lnTo>
                    <a:pt x="55" y="119"/>
                  </a:lnTo>
                  <a:lnTo>
                    <a:pt x="46" y="118"/>
                  </a:lnTo>
                  <a:lnTo>
                    <a:pt x="38" y="114"/>
                  </a:lnTo>
                  <a:lnTo>
                    <a:pt x="30" y="109"/>
                  </a:lnTo>
                  <a:lnTo>
                    <a:pt x="22" y="103"/>
                  </a:lnTo>
                  <a:lnTo>
                    <a:pt x="17" y="95"/>
                  </a:lnTo>
                  <a:lnTo>
                    <a:pt x="13" y="85"/>
                  </a:lnTo>
                  <a:lnTo>
                    <a:pt x="10" y="76"/>
                  </a:lnTo>
                  <a:lnTo>
                    <a:pt x="9" y="65"/>
                  </a:lnTo>
                  <a:lnTo>
                    <a:pt x="10" y="54"/>
                  </a:lnTo>
                  <a:lnTo>
                    <a:pt x="13" y="43"/>
                  </a:lnTo>
                  <a:lnTo>
                    <a:pt x="17" y="35"/>
                  </a:lnTo>
                  <a:lnTo>
                    <a:pt x="22" y="26"/>
                  </a:lnTo>
                  <a:lnTo>
                    <a:pt x="30" y="20"/>
                  </a:lnTo>
                  <a:lnTo>
                    <a:pt x="38" y="16"/>
                  </a:lnTo>
                  <a:lnTo>
                    <a:pt x="46" y="12"/>
                  </a:lnTo>
                  <a:lnTo>
                    <a:pt x="55" y="11"/>
                  </a:lnTo>
                  <a:lnTo>
                    <a:pt x="64" y="12"/>
                  </a:lnTo>
                  <a:lnTo>
                    <a:pt x="73" y="16"/>
                  </a:lnTo>
                  <a:lnTo>
                    <a:pt x="80" y="20"/>
                  </a:lnTo>
                  <a:lnTo>
                    <a:pt x="87" y="26"/>
                  </a:lnTo>
                  <a:lnTo>
                    <a:pt x="92" y="35"/>
                  </a:lnTo>
                  <a:lnTo>
                    <a:pt x="97" y="43"/>
                  </a:lnTo>
                  <a:lnTo>
                    <a:pt x="99" y="54"/>
                  </a:lnTo>
                  <a:lnTo>
                    <a:pt x="100" y="65"/>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0" name="Freeform 238"/>
            <p:cNvSpPr>
              <a:spLocks noEditPoints="1"/>
            </p:cNvSpPr>
            <p:nvPr/>
          </p:nvSpPr>
          <p:spPr bwMode="auto">
            <a:xfrm>
              <a:off x="1152" y="2649"/>
              <a:ext cx="20" cy="20"/>
            </a:xfrm>
            <a:custGeom>
              <a:avLst/>
              <a:gdLst>
                <a:gd name="T0" fmla="*/ 0 w 100"/>
                <a:gd name="T1" fmla="*/ 0 h 119"/>
                <a:gd name="T2" fmla="*/ 0 w 100"/>
                <a:gd name="T3" fmla="*/ 0 h 119"/>
                <a:gd name="T4" fmla="*/ 0 w 100"/>
                <a:gd name="T5" fmla="*/ 0 h 119"/>
                <a:gd name="T6" fmla="*/ 0 w 100"/>
                <a:gd name="T7" fmla="*/ 0 h 119"/>
                <a:gd name="T8" fmla="*/ 0 w 100"/>
                <a:gd name="T9" fmla="*/ 0 h 119"/>
                <a:gd name="T10" fmla="*/ 0 w 100"/>
                <a:gd name="T11" fmla="*/ 0 h 119"/>
                <a:gd name="T12" fmla="*/ 0 w 100"/>
                <a:gd name="T13" fmla="*/ 0 h 119"/>
                <a:gd name="T14" fmla="*/ 0 w 100"/>
                <a:gd name="T15" fmla="*/ 0 h 119"/>
                <a:gd name="T16" fmla="*/ 0 w 100"/>
                <a:gd name="T17" fmla="*/ 0 h 119"/>
                <a:gd name="T18" fmla="*/ 0 w 100"/>
                <a:gd name="T19" fmla="*/ 0 h 119"/>
                <a:gd name="T20" fmla="*/ 0 w 100"/>
                <a:gd name="T21" fmla="*/ 0 h 119"/>
                <a:gd name="T22" fmla="*/ 0 w 100"/>
                <a:gd name="T23" fmla="*/ 0 h 119"/>
                <a:gd name="T24" fmla="*/ 0 w 100"/>
                <a:gd name="T25" fmla="*/ 0 h 119"/>
                <a:gd name="T26" fmla="*/ 0 w 100"/>
                <a:gd name="T27" fmla="*/ 0 h 119"/>
                <a:gd name="T28" fmla="*/ 0 w 100"/>
                <a:gd name="T29" fmla="*/ 0 h 119"/>
                <a:gd name="T30" fmla="*/ 0 w 100"/>
                <a:gd name="T31" fmla="*/ 0 h 119"/>
                <a:gd name="T32" fmla="*/ 0 w 100"/>
                <a:gd name="T33" fmla="*/ 0 h 119"/>
                <a:gd name="T34" fmla="*/ 0 w 100"/>
                <a:gd name="T35" fmla="*/ 0 h 119"/>
                <a:gd name="T36" fmla="*/ 0 w 100"/>
                <a:gd name="T37" fmla="*/ 0 h 119"/>
                <a:gd name="T38" fmla="*/ 0 w 100"/>
                <a:gd name="T39" fmla="*/ 0 h 119"/>
                <a:gd name="T40" fmla="*/ 0 w 100"/>
                <a:gd name="T41" fmla="*/ 0 h 119"/>
                <a:gd name="T42" fmla="*/ 0 w 100"/>
                <a:gd name="T43" fmla="*/ 0 h 119"/>
                <a:gd name="T44" fmla="*/ 0 w 100"/>
                <a:gd name="T45" fmla="*/ 0 h 119"/>
                <a:gd name="T46" fmla="*/ 0 w 100"/>
                <a:gd name="T47" fmla="*/ 0 h 119"/>
                <a:gd name="T48" fmla="*/ 0 w 100"/>
                <a:gd name="T49" fmla="*/ 0 h 119"/>
                <a:gd name="T50" fmla="*/ 0 w 100"/>
                <a:gd name="T51" fmla="*/ 0 h 119"/>
                <a:gd name="T52" fmla="*/ 0 w 100"/>
                <a:gd name="T53" fmla="*/ 0 h 119"/>
                <a:gd name="T54" fmla="*/ 0 w 100"/>
                <a:gd name="T55" fmla="*/ 0 h 119"/>
                <a:gd name="T56" fmla="*/ 0 w 100"/>
                <a:gd name="T57" fmla="*/ 0 h 119"/>
                <a:gd name="T58" fmla="*/ 0 w 100"/>
                <a:gd name="T59" fmla="*/ 0 h 119"/>
                <a:gd name="T60" fmla="*/ 0 w 100"/>
                <a:gd name="T61" fmla="*/ 0 h 119"/>
                <a:gd name="T62" fmla="*/ 0 w 100"/>
                <a:gd name="T63" fmla="*/ 0 h 119"/>
                <a:gd name="T64" fmla="*/ 0 w 100"/>
                <a:gd name="T65" fmla="*/ 0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119"/>
                <a:gd name="T101" fmla="*/ 100 w 100"/>
                <a:gd name="T102" fmla="*/ 119 h 1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119">
                  <a:moveTo>
                    <a:pt x="100" y="60"/>
                  </a:moveTo>
                  <a:lnTo>
                    <a:pt x="99" y="48"/>
                  </a:lnTo>
                  <a:lnTo>
                    <a:pt x="96" y="37"/>
                  </a:lnTo>
                  <a:lnTo>
                    <a:pt x="91" y="26"/>
                  </a:lnTo>
                  <a:lnTo>
                    <a:pt x="85" y="18"/>
                  </a:lnTo>
                  <a:lnTo>
                    <a:pt x="78" y="11"/>
                  </a:lnTo>
                  <a:lnTo>
                    <a:pt x="69" y="5"/>
                  </a:lnTo>
                  <a:lnTo>
                    <a:pt x="60" y="1"/>
                  </a:lnTo>
                  <a:lnTo>
                    <a:pt x="50" y="0"/>
                  </a:lnTo>
                  <a:lnTo>
                    <a:pt x="40" y="1"/>
                  </a:lnTo>
                  <a:lnTo>
                    <a:pt x="31" y="5"/>
                  </a:lnTo>
                  <a:lnTo>
                    <a:pt x="22" y="11"/>
                  </a:lnTo>
                  <a:lnTo>
                    <a:pt x="14" y="18"/>
                  </a:lnTo>
                  <a:lnTo>
                    <a:pt x="8" y="26"/>
                  </a:lnTo>
                  <a:lnTo>
                    <a:pt x="4" y="37"/>
                  </a:lnTo>
                  <a:lnTo>
                    <a:pt x="1" y="48"/>
                  </a:lnTo>
                  <a:lnTo>
                    <a:pt x="0" y="60"/>
                  </a:lnTo>
                  <a:lnTo>
                    <a:pt x="1" y="72"/>
                  </a:lnTo>
                  <a:lnTo>
                    <a:pt x="4" y="83"/>
                  </a:lnTo>
                  <a:lnTo>
                    <a:pt x="8" y="93"/>
                  </a:lnTo>
                  <a:lnTo>
                    <a:pt x="14" y="102"/>
                  </a:lnTo>
                  <a:lnTo>
                    <a:pt x="22" y="109"/>
                  </a:lnTo>
                  <a:lnTo>
                    <a:pt x="31" y="115"/>
                  </a:lnTo>
                  <a:lnTo>
                    <a:pt x="40" y="117"/>
                  </a:lnTo>
                  <a:lnTo>
                    <a:pt x="50" y="119"/>
                  </a:lnTo>
                  <a:lnTo>
                    <a:pt x="60" y="117"/>
                  </a:lnTo>
                  <a:lnTo>
                    <a:pt x="69" y="115"/>
                  </a:lnTo>
                  <a:lnTo>
                    <a:pt x="78" y="109"/>
                  </a:lnTo>
                  <a:lnTo>
                    <a:pt x="85" y="102"/>
                  </a:lnTo>
                  <a:lnTo>
                    <a:pt x="91" y="93"/>
                  </a:lnTo>
                  <a:lnTo>
                    <a:pt x="96" y="83"/>
                  </a:lnTo>
                  <a:lnTo>
                    <a:pt x="99" y="72"/>
                  </a:lnTo>
                  <a:lnTo>
                    <a:pt x="100" y="60"/>
                  </a:lnTo>
                  <a:close/>
                  <a:moveTo>
                    <a:pt x="91" y="60"/>
                  </a:moveTo>
                  <a:lnTo>
                    <a:pt x="90" y="69"/>
                  </a:lnTo>
                  <a:lnTo>
                    <a:pt x="87" y="79"/>
                  </a:lnTo>
                  <a:lnTo>
                    <a:pt x="84" y="87"/>
                  </a:lnTo>
                  <a:lnTo>
                    <a:pt x="79" y="95"/>
                  </a:lnTo>
                  <a:lnTo>
                    <a:pt x="73" y="101"/>
                  </a:lnTo>
                  <a:lnTo>
                    <a:pt x="66" y="104"/>
                  </a:lnTo>
                  <a:lnTo>
                    <a:pt x="58" y="108"/>
                  </a:lnTo>
                  <a:lnTo>
                    <a:pt x="50" y="108"/>
                  </a:lnTo>
                  <a:lnTo>
                    <a:pt x="42" y="108"/>
                  </a:lnTo>
                  <a:lnTo>
                    <a:pt x="34" y="104"/>
                  </a:lnTo>
                  <a:lnTo>
                    <a:pt x="27" y="101"/>
                  </a:lnTo>
                  <a:lnTo>
                    <a:pt x="20" y="95"/>
                  </a:lnTo>
                  <a:lnTo>
                    <a:pt x="16" y="87"/>
                  </a:lnTo>
                  <a:lnTo>
                    <a:pt x="12" y="79"/>
                  </a:lnTo>
                  <a:lnTo>
                    <a:pt x="9" y="69"/>
                  </a:lnTo>
                  <a:lnTo>
                    <a:pt x="9" y="60"/>
                  </a:lnTo>
                  <a:lnTo>
                    <a:pt x="9" y="50"/>
                  </a:lnTo>
                  <a:lnTo>
                    <a:pt x="12" y="41"/>
                  </a:lnTo>
                  <a:lnTo>
                    <a:pt x="16" y="32"/>
                  </a:lnTo>
                  <a:lnTo>
                    <a:pt x="20" y="25"/>
                  </a:lnTo>
                  <a:lnTo>
                    <a:pt x="27" y="19"/>
                  </a:lnTo>
                  <a:lnTo>
                    <a:pt x="34" y="15"/>
                  </a:lnTo>
                  <a:lnTo>
                    <a:pt x="42" y="12"/>
                  </a:lnTo>
                  <a:lnTo>
                    <a:pt x="50" y="11"/>
                  </a:lnTo>
                  <a:lnTo>
                    <a:pt x="58" y="12"/>
                  </a:lnTo>
                  <a:lnTo>
                    <a:pt x="66" y="15"/>
                  </a:lnTo>
                  <a:lnTo>
                    <a:pt x="73" y="19"/>
                  </a:lnTo>
                  <a:lnTo>
                    <a:pt x="79" y="25"/>
                  </a:lnTo>
                  <a:lnTo>
                    <a:pt x="84" y="32"/>
                  </a:lnTo>
                  <a:lnTo>
                    <a:pt x="87" y="41"/>
                  </a:lnTo>
                  <a:lnTo>
                    <a:pt x="90" y="50"/>
                  </a:lnTo>
                  <a:lnTo>
                    <a:pt x="91" y="60"/>
                  </a:lnTo>
                  <a:close/>
                </a:path>
              </a:pathLst>
            </a:custGeom>
            <a:solidFill>
              <a:srgbClr val="FAE3B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1" name="Freeform 239"/>
            <p:cNvSpPr>
              <a:spLocks noEditPoints="1"/>
            </p:cNvSpPr>
            <p:nvPr/>
          </p:nvSpPr>
          <p:spPr bwMode="auto">
            <a:xfrm>
              <a:off x="1152" y="2650"/>
              <a:ext cx="19" cy="18"/>
            </a:xfrm>
            <a:custGeom>
              <a:avLst/>
              <a:gdLst>
                <a:gd name="T0" fmla="*/ 0 w 91"/>
                <a:gd name="T1" fmla="*/ 0 h 108"/>
                <a:gd name="T2" fmla="*/ 0 w 91"/>
                <a:gd name="T3" fmla="*/ 0 h 108"/>
                <a:gd name="T4" fmla="*/ 0 w 91"/>
                <a:gd name="T5" fmla="*/ 0 h 108"/>
                <a:gd name="T6" fmla="*/ 0 w 91"/>
                <a:gd name="T7" fmla="*/ 0 h 108"/>
                <a:gd name="T8" fmla="*/ 0 w 91"/>
                <a:gd name="T9" fmla="*/ 0 h 108"/>
                <a:gd name="T10" fmla="*/ 0 w 91"/>
                <a:gd name="T11" fmla="*/ 0 h 108"/>
                <a:gd name="T12" fmla="*/ 0 w 91"/>
                <a:gd name="T13" fmla="*/ 0 h 108"/>
                <a:gd name="T14" fmla="*/ 0 w 91"/>
                <a:gd name="T15" fmla="*/ 0 h 108"/>
                <a:gd name="T16" fmla="*/ 0 w 91"/>
                <a:gd name="T17" fmla="*/ 0 h 108"/>
                <a:gd name="T18" fmla="*/ 0 w 91"/>
                <a:gd name="T19" fmla="*/ 0 h 108"/>
                <a:gd name="T20" fmla="*/ 0 w 91"/>
                <a:gd name="T21" fmla="*/ 0 h 108"/>
                <a:gd name="T22" fmla="*/ 0 w 91"/>
                <a:gd name="T23" fmla="*/ 0 h 108"/>
                <a:gd name="T24" fmla="*/ 0 w 91"/>
                <a:gd name="T25" fmla="*/ 0 h 108"/>
                <a:gd name="T26" fmla="*/ 0 w 91"/>
                <a:gd name="T27" fmla="*/ 0 h 108"/>
                <a:gd name="T28" fmla="*/ 0 w 91"/>
                <a:gd name="T29" fmla="*/ 0 h 108"/>
                <a:gd name="T30" fmla="*/ 0 w 91"/>
                <a:gd name="T31" fmla="*/ 0 h 108"/>
                <a:gd name="T32" fmla="*/ 0 w 91"/>
                <a:gd name="T33" fmla="*/ 0 h 108"/>
                <a:gd name="T34" fmla="*/ 0 w 91"/>
                <a:gd name="T35" fmla="*/ 0 h 108"/>
                <a:gd name="T36" fmla="*/ 0 w 91"/>
                <a:gd name="T37" fmla="*/ 0 h 108"/>
                <a:gd name="T38" fmla="*/ 0 w 91"/>
                <a:gd name="T39" fmla="*/ 0 h 108"/>
                <a:gd name="T40" fmla="*/ 0 w 91"/>
                <a:gd name="T41" fmla="*/ 0 h 108"/>
                <a:gd name="T42" fmla="*/ 0 w 91"/>
                <a:gd name="T43" fmla="*/ 0 h 108"/>
                <a:gd name="T44" fmla="*/ 0 w 91"/>
                <a:gd name="T45" fmla="*/ 0 h 108"/>
                <a:gd name="T46" fmla="*/ 0 w 91"/>
                <a:gd name="T47" fmla="*/ 0 h 108"/>
                <a:gd name="T48" fmla="*/ 0 w 91"/>
                <a:gd name="T49" fmla="*/ 0 h 108"/>
                <a:gd name="T50" fmla="*/ 0 w 91"/>
                <a:gd name="T51" fmla="*/ 0 h 108"/>
                <a:gd name="T52" fmla="*/ 0 w 91"/>
                <a:gd name="T53" fmla="*/ 0 h 108"/>
                <a:gd name="T54" fmla="*/ 0 w 91"/>
                <a:gd name="T55" fmla="*/ 0 h 108"/>
                <a:gd name="T56" fmla="*/ 0 w 91"/>
                <a:gd name="T57" fmla="*/ 0 h 108"/>
                <a:gd name="T58" fmla="*/ 0 w 91"/>
                <a:gd name="T59" fmla="*/ 0 h 108"/>
                <a:gd name="T60" fmla="*/ 0 w 91"/>
                <a:gd name="T61" fmla="*/ 0 h 108"/>
                <a:gd name="T62" fmla="*/ 0 w 91"/>
                <a:gd name="T63" fmla="*/ 0 h 108"/>
                <a:gd name="T64" fmla="*/ 0 w 91"/>
                <a:gd name="T65" fmla="*/ 0 h 10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1"/>
                <a:gd name="T100" fmla="*/ 0 h 108"/>
                <a:gd name="T101" fmla="*/ 91 w 91"/>
                <a:gd name="T102" fmla="*/ 108 h 10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1" h="108">
                  <a:moveTo>
                    <a:pt x="91" y="54"/>
                  </a:moveTo>
                  <a:lnTo>
                    <a:pt x="90" y="43"/>
                  </a:lnTo>
                  <a:lnTo>
                    <a:pt x="88" y="32"/>
                  </a:lnTo>
                  <a:lnTo>
                    <a:pt x="83" y="24"/>
                  </a:lnTo>
                  <a:lnTo>
                    <a:pt x="78" y="15"/>
                  </a:lnTo>
                  <a:lnTo>
                    <a:pt x="71" y="9"/>
                  </a:lnTo>
                  <a:lnTo>
                    <a:pt x="64" y="3"/>
                  </a:lnTo>
                  <a:lnTo>
                    <a:pt x="55" y="1"/>
                  </a:lnTo>
                  <a:lnTo>
                    <a:pt x="46" y="0"/>
                  </a:lnTo>
                  <a:lnTo>
                    <a:pt x="37" y="1"/>
                  </a:lnTo>
                  <a:lnTo>
                    <a:pt x="29" y="3"/>
                  </a:lnTo>
                  <a:lnTo>
                    <a:pt x="21" y="9"/>
                  </a:lnTo>
                  <a:lnTo>
                    <a:pt x="13" y="15"/>
                  </a:lnTo>
                  <a:lnTo>
                    <a:pt x="8" y="24"/>
                  </a:lnTo>
                  <a:lnTo>
                    <a:pt x="4" y="32"/>
                  </a:lnTo>
                  <a:lnTo>
                    <a:pt x="1" y="43"/>
                  </a:lnTo>
                  <a:lnTo>
                    <a:pt x="0" y="54"/>
                  </a:lnTo>
                  <a:lnTo>
                    <a:pt x="1" y="65"/>
                  </a:lnTo>
                  <a:lnTo>
                    <a:pt x="4" y="74"/>
                  </a:lnTo>
                  <a:lnTo>
                    <a:pt x="8" y="84"/>
                  </a:lnTo>
                  <a:lnTo>
                    <a:pt x="13" y="92"/>
                  </a:lnTo>
                  <a:lnTo>
                    <a:pt x="21" y="98"/>
                  </a:lnTo>
                  <a:lnTo>
                    <a:pt x="29" y="103"/>
                  </a:lnTo>
                  <a:lnTo>
                    <a:pt x="37" y="107"/>
                  </a:lnTo>
                  <a:lnTo>
                    <a:pt x="46" y="108"/>
                  </a:lnTo>
                  <a:lnTo>
                    <a:pt x="55" y="107"/>
                  </a:lnTo>
                  <a:lnTo>
                    <a:pt x="64" y="103"/>
                  </a:lnTo>
                  <a:lnTo>
                    <a:pt x="71" y="98"/>
                  </a:lnTo>
                  <a:lnTo>
                    <a:pt x="78" y="92"/>
                  </a:lnTo>
                  <a:lnTo>
                    <a:pt x="83" y="84"/>
                  </a:lnTo>
                  <a:lnTo>
                    <a:pt x="88" y="74"/>
                  </a:lnTo>
                  <a:lnTo>
                    <a:pt x="90" y="65"/>
                  </a:lnTo>
                  <a:lnTo>
                    <a:pt x="91" y="54"/>
                  </a:lnTo>
                  <a:close/>
                  <a:moveTo>
                    <a:pt x="82" y="54"/>
                  </a:moveTo>
                  <a:lnTo>
                    <a:pt x="81" y="62"/>
                  </a:lnTo>
                  <a:lnTo>
                    <a:pt x="79" y="71"/>
                  </a:lnTo>
                  <a:lnTo>
                    <a:pt x="76" y="78"/>
                  </a:lnTo>
                  <a:lnTo>
                    <a:pt x="72" y="84"/>
                  </a:lnTo>
                  <a:lnTo>
                    <a:pt x="66" y="90"/>
                  </a:lnTo>
                  <a:lnTo>
                    <a:pt x="60" y="93"/>
                  </a:lnTo>
                  <a:lnTo>
                    <a:pt x="53" y="96"/>
                  </a:lnTo>
                  <a:lnTo>
                    <a:pt x="46" y="97"/>
                  </a:lnTo>
                  <a:lnTo>
                    <a:pt x="39" y="96"/>
                  </a:lnTo>
                  <a:lnTo>
                    <a:pt x="32" y="93"/>
                  </a:lnTo>
                  <a:lnTo>
                    <a:pt x="26" y="90"/>
                  </a:lnTo>
                  <a:lnTo>
                    <a:pt x="21" y="84"/>
                  </a:lnTo>
                  <a:lnTo>
                    <a:pt x="15" y="78"/>
                  </a:lnTo>
                  <a:lnTo>
                    <a:pt x="12" y="71"/>
                  </a:lnTo>
                  <a:lnTo>
                    <a:pt x="10" y="62"/>
                  </a:lnTo>
                  <a:lnTo>
                    <a:pt x="9" y="54"/>
                  </a:lnTo>
                  <a:lnTo>
                    <a:pt x="10" y="45"/>
                  </a:lnTo>
                  <a:lnTo>
                    <a:pt x="12" y="37"/>
                  </a:lnTo>
                  <a:lnTo>
                    <a:pt x="15" y="30"/>
                  </a:lnTo>
                  <a:lnTo>
                    <a:pt x="21" y="24"/>
                  </a:lnTo>
                  <a:lnTo>
                    <a:pt x="26" y="18"/>
                  </a:lnTo>
                  <a:lnTo>
                    <a:pt x="32" y="14"/>
                  </a:lnTo>
                  <a:lnTo>
                    <a:pt x="39" y="12"/>
                  </a:lnTo>
                  <a:lnTo>
                    <a:pt x="46" y="11"/>
                  </a:lnTo>
                  <a:lnTo>
                    <a:pt x="53" y="12"/>
                  </a:lnTo>
                  <a:lnTo>
                    <a:pt x="60" y="14"/>
                  </a:lnTo>
                  <a:lnTo>
                    <a:pt x="66" y="18"/>
                  </a:lnTo>
                  <a:lnTo>
                    <a:pt x="72" y="24"/>
                  </a:lnTo>
                  <a:lnTo>
                    <a:pt x="76" y="30"/>
                  </a:lnTo>
                  <a:lnTo>
                    <a:pt x="79" y="37"/>
                  </a:lnTo>
                  <a:lnTo>
                    <a:pt x="81" y="45"/>
                  </a:lnTo>
                  <a:lnTo>
                    <a:pt x="82" y="54"/>
                  </a:lnTo>
                  <a:close/>
                </a:path>
              </a:pathLst>
            </a:custGeom>
            <a:solidFill>
              <a:srgbClr val="FAE6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2" name="Freeform 240"/>
            <p:cNvSpPr>
              <a:spLocks noEditPoints="1"/>
            </p:cNvSpPr>
            <p:nvPr/>
          </p:nvSpPr>
          <p:spPr bwMode="auto">
            <a:xfrm>
              <a:off x="1153" y="2651"/>
              <a:ext cx="17" cy="16"/>
            </a:xfrm>
            <a:custGeom>
              <a:avLst/>
              <a:gdLst>
                <a:gd name="T0" fmla="*/ 0 w 82"/>
                <a:gd name="T1" fmla="*/ 0 h 97"/>
                <a:gd name="T2" fmla="*/ 0 w 82"/>
                <a:gd name="T3" fmla="*/ 0 h 97"/>
                <a:gd name="T4" fmla="*/ 0 w 82"/>
                <a:gd name="T5" fmla="*/ 0 h 97"/>
                <a:gd name="T6" fmla="*/ 0 w 82"/>
                <a:gd name="T7" fmla="*/ 0 h 97"/>
                <a:gd name="T8" fmla="*/ 0 w 82"/>
                <a:gd name="T9" fmla="*/ 0 h 97"/>
                <a:gd name="T10" fmla="*/ 0 w 82"/>
                <a:gd name="T11" fmla="*/ 0 h 97"/>
                <a:gd name="T12" fmla="*/ 0 w 82"/>
                <a:gd name="T13" fmla="*/ 0 h 97"/>
                <a:gd name="T14" fmla="*/ 0 w 82"/>
                <a:gd name="T15" fmla="*/ 0 h 97"/>
                <a:gd name="T16" fmla="*/ 0 w 82"/>
                <a:gd name="T17" fmla="*/ 0 h 97"/>
                <a:gd name="T18" fmla="*/ 0 w 82"/>
                <a:gd name="T19" fmla="*/ 0 h 97"/>
                <a:gd name="T20" fmla="*/ 0 w 82"/>
                <a:gd name="T21" fmla="*/ 0 h 97"/>
                <a:gd name="T22" fmla="*/ 0 w 82"/>
                <a:gd name="T23" fmla="*/ 0 h 97"/>
                <a:gd name="T24" fmla="*/ 0 w 82"/>
                <a:gd name="T25" fmla="*/ 0 h 97"/>
                <a:gd name="T26" fmla="*/ 0 w 82"/>
                <a:gd name="T27" fmla="*/ 0 h 97"/>
                <a:gd name="T28" fmla="*/ 0 w 82"/>
                <a:gd name="T29" fmla="*/ 0 h 97"/>
                <a:gd name="T30" fmla="*/ 0 w 82"/>
                <a:gd name="T31" fmla="*/ 0 h 97"/>
                <a:gd name="T32" fmla="*/ 0 w 82"/>
                <a:gd name="T33" fmla="*/ 0 h 97"/>
                <a:gd name="T34" fmla="*/ 0 w 82"/>
                <a:gd name="T35" fmla="*/ 0 h 97"/>
                <a:gd name="T36" fmla="*/ 0 w 82"/>
                <a:gd name="T37" fmla="*/ 0 h 97"/>
                <a:gd name="T38" fmla="*/ 0 w 82"/>
                <a:gd name="T39" fmla="*/ 0 h 97"/>
                <a:gd name="T40" fmla="*/ 0 w 82"/>
                <a:gd name="T41" fmla="*/ 0 h 97"/>
                <a:gd name="T42" fmla="*/ 0 w 82"/>
                <a:gd name="T43" fmla="*/ 0 h 97"/>
                <a:gd name="T44" fmla="*/ 0 w 82"/>
                <a:gd name="T45" fmla="*/ 0 h 97"/>
                <a:gd name="T46" fmla="*/ 0 w 82"/>
                <a:gd name="T47" fmla="*/ 0 h 97"/>
                <a:gd name="T48" fmla="*/ 0 w 82"/>
                <a:gd name="T49" fmla="*/ 0 h 97"/>
                <a:gd name="T50" fmla="*/ 0 w 82"/>
                <a:gd name="T51" fmla="*/ 0 h 97"/>
                <a:gd name="T52" fmla="*/ 0 w 82"/>
                <a:gd name="T53" fmla="*/ 0 h 97"/>
                <a:gd name="T54" fmla="*/ 0 w 82"/>
                <a:gd name="T55" fmla="*/ 0 h 97"/>
                <a:gd name="T56" fmla="*/ 0 w 82"/>
                <a:gd name="T57" fmla="*/ 0 h 97"/>
                <a:gd name="T58" fmla="*/ 0 w 82"/>
                <a:gd name="T59" fmla="*/ 0 h 97"/>
                <a:gd name="T60" fmla="*/ 0 w 82"/>
                <a:gd name="T61" fmla="*/ 0 h 97"/>
                <a:gd name="T62" fmla="*/ 0 w 82"/>
                <a:gd name="T63" fmla="*/ 0 h 97"/>
                <a:gd name="T64" fmla="*/ 0 w 82"/>
                <a:gd name="T65" fmla="*/ 0 h 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2"/>
                <a:gd name="T100" fmla="*/ 0 h 97"/>
                <a:gd name="T101" fmla="*/ 82 w 82"/>
                <a:gd name="T102" fmla="*/ 97 h 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2" h="97">
                  <a:moveTo>
                    <a:pt x="82" y="49"/>
                  </a:moveTo>
                  <a:lnTo>
                    <a:pt x="81" y="39"/>
                  </a:lnTo>
                  <a:lnTo>
                    <a:pt x="78" y="30"/>
                  </a:lnTo>
                  <a:lnTo>
                    <a:pt x="75" y="21"/>
                  </a:lnTo>
                  <a:lnTo>
                    <a:pt x="70" y="14"/>
                  </a:lnTo>
                  <a:lnTo>
                    <a:pt x="64" y="8"/>
                  </a:lnTo>
                  <a:lnTo>
                    <a:pt x="57" y="4"/>
                  </a:lnTo>
                  <a:lnTo>
                    <a:pt x="49" y="1"/>
                  </a:lnTo>
                  <a:lnTo>
                    <a:pt x="41" y="0"/>
                  </a:lnTo>
                  <a:lnTo>
                    <a:pt x="33" y="1"/>
                  </a:lnTo>
                  <a:lnTo>
                    <a:pt x="25" y="4"/>
                  </a:lnTo>
                  <a:lnTo>
                    <a:pt x="18" y="8"/>
                  </a:lnTo>
                  <a:lnTo>
                    <a:pt x="11" y="14"/>
                  </a:lnTo>
                  <a:lnTo>
                    <a:pt x="7" y="21"/>
                  </a:lnTo>
                  <a:lnTo>
                    <a:pt x="3" y="30"/>
                  </a:lnTo>
                  <a:lnTo>
                    <a:pt x="0" y="39"/>
                  </a:lnTo>
                  <a:lnTo>
                    <a:pt x="0" y="49"/>
                  </a:lnTo>
                  <a:lnTo>
                    <a:pt x="0" y="58"/>
                  </a:lnTo>
                  <a:lnTo>
                    <a:pt x="3" y="68"/>
                  </a:lnTo>
                  <a:lnTo>
                    <a:pt x="7" y="76"/>
                  </a:lnTo>
                  <a:lnTo>
                    <a:pt x="11" y="84"/>
                  </a:lnTo>
                  <a:lnTo>
                    <a:pt x="18" y="90"/>
                  </a:lnTo>
                  <a:lnTo>
                    <a:pt x="25" y="93"/>
                  </a:lnTo>
                  <a:lnTo>
                    <a:pt x="33" y="97"/>
                  </a:lnTo>
                  <a:lnTo>
                    <a:pt x="41" y="97"/>
                  </a:lnTo>
                  <a:lnTo>
                    <a:pt x="49" y="97"/>
                  </a:lnTo>
                  <a:lnTo>
                    <a:pt x="57" y="93"/>
                  </a:lnTo>
                  <a:lnTo>
                    <a:pt x="64" y="90"/>
                  </a:lnTo>
                  <a:lnTo>
                    <a:pt x="70" y="84"/>
                  </a:lnTo>
                  <a:lnTo>
                    <a:pt x="75" y="76"/>
                  </a:lnTo>
                  <a:lnTo>
                    <a:pt x="78" y="68"/>
                  </a:lnTo>
                  <a:lnTo>
                    <a:pt x="81" y="58"/>
                  </a:lnTo>
                  <a:lnTo>
                    <a:pt x="82" y="49"/>
                  </a:lnTo>
                  <a:close/>
                  <a:moveTo>
                    <a:pt x="73" y="49"/>
                  </a:moveTo>
                  <a:lnTo>
                    <a:pt x="72" y="56"/>
                  </a:lnTo>
                  <a:lnTo>
                    <a:pt x="70" y="63"/>
                  </a:lnTo>
                  <a:lnTo>
                    <a:pt x="67" y="70"/>
                  </a:lnTo>
                  <a:lnTo>
                    <a:pt x="63" y="75"/>
                  </a:lnTo>
                  <a:lnTo>
                    <a:pt x="59" y="80"/>
                  </a:lnTo>
                  <a:lnTo>
                    <a:pt x="53" y="84"/>
                  </a:lnTo>
                  <a:lnTo>
                    <a:pt x="47" y="86"/>
                  </a:lnTo>
                  <a:lnTo>
                    <a:pt x="41" y="86"/>
                  </a:lnTo>
                  <a:lnTo>
                    <a:pt x="35" y="86"/>
                  </a:lnTo>
                  <a:lnTo>
                    <a:pt x="29" y="84"/>
                  </a:lnTo>
                  <a:lnTo>
                    <a:pt x="24" y="80"/>
                  </a:lnTo>
                  <a:lnTo>
                    <a:pt x="19" y="75"/>
                  </a:lnTo>
                  <a:lnTo>
                    <a:pt x="15" y="70"/>
                  </a:lnTo>
                  <a:lnTo>
                    <a:pt x="11" y="63"/>
                  </a:lnTo>
                  <a:lnTo>
                    <a:pt x="9" y="56"/>
                  </a:lnTo>
                  <a:lnTo>
                    <a:pt x="9" y="49"/>
                  </a:lnTo>
                  <a:lnTo>
                    <a:pt x="9" y="42"/>
                  </a:lnTo>
                  <a:lnTo>
                    <a:pt x="11" y="34"/>
                  </a:lnTo>
                  <a:lnTo>
                    <a:pt x="15" y="27"/>
                  </a:lnTo>
                  <a:lnTo>
                    <a:pt x="19" y="22"/>
                  </a:lnTo>
                  <a:lnTo>
                    <a:pt x="24" y="18"/>
                  </a:lnTo>
                  <a:lnTo>
                    <a:pt x="29" y="14"/>
                  </a:lnTo>
                  <a:lnTo>
                    <a:pt x="35" y="12"/>
                  </a:lnTo>
                  <a:lnTo>
                    <a:pt x="41" y="10"/>
                  </a:lnTo>
                  <a:lnTo>
                    <a:pt x="47" y="12"/>
                  </a:lnTo>
                  <a:lnTo>
                    <a:pt x="53" y="14"/>
                  </a:lnTo>
                  <a:lnTo>
                    <a:pt x="59" y="18"/>
                  </a:lnTo>
                  <a:lnTo>
                    <a:pt x="63" y="22"/>
                  </a:lnTo>
                  <a:lnTo>
                    <a:pt x="67" y="27"/>
                  </a:lnTo>
                  <a:lnTo>
                    <a:pt x="70" y="34"/>
                  </a:lnTo>
                  <a:lnTo>
                    <a:pt x="72" y="42"/>
                  </a:lnTo>
                  <a:lnTo>
                    <a:pt x="73" y="49"/>
                  </a:lnTo>
                  <a:close/>
                </a:path>
              </a:pathLst>
            </a:custGeom>
            <a:solidFill>
              <a:srgbClr val="FBE9B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3" name="Freeform 241"/>
            <p:cNvSpPr>
              <a:spLocks noEditPoints="1"/>
            </p:cNvSpPr>
            <p:nvPr/>
          </p:nvSpPr>
          <p:spPr bwMode="auto">
            <a:xfrm>
              <a:off x="1154" y="2652"/>
              <a:ext cx="15" cy="14"/>
            </a:xfrm>
            <a:custGeom>
              <a:avLst/>
              <a:gdLst>
                <a:gd name="T0" fmla="*/ 0 w 73"/>
                <a:gd name="T1" fmla="*/ 0 h 86"/>
                <a:gd name="T2" fmla="*/ 0 w 73"/>
                <a:gd name="T3" fmla="*/ 0 h 86"/>
                <a:gd name="T4" fmla="*/ 0 w 73"/>
                <a:gd name="T5" fmla="*/ 0 h 86"/>
                <a:gd name="T6" fmla="*/ 0 w 73"/>
                <a:gd name="T7" fmla="*/ 0 h 86"/>
                <a:gd name="T8" fmla="*/ 0 w 73"/>
                <a:gd name="T9" fmla="*/ 0 h 86"/>
                <a:gd name="T10" fmla="*/ 0 w 73"/>
                <a:gd name="T11" fmla="*/ 0 h 86"/>
                <a:gd name="T12" fmla="*/ 0 w 73"/>
                <a:gd name="T13" fmla="*/ 0 h 86"/>
                <a:gd name="T14" fmla="*/ 0 w 73"/>
                <a:gd name="T15" fmla="*/ 0 h 86"/>
                <a:gd name="T16" fmla="*/ 0 w 73"/>
                <a:gd name="T17" fmla="*/ 0 h 86"/>
                <a:gd name="T18" fmla="*/ 0 w 73"/>
                <a:gd name="T19" fmla="*/ 0 h 86"/>
                <a:gd name="T20" fmla="*/ 0 w 73"/>
                <a:gd name="T21" fmla="*/ 0 h 86"/>
                <a:gd name="T22" fmla="*/ 0 w 73"/>
                <a:gd name="T23" fmla="*/ 0 h 86"/>
                <a:gd name="T24" fmla="*/ 0 w 73"/>
                <a:gd name="T25" fmla="*/ 0 h 86"/>
                <a:gd name="T26" fmla="*/ 0 w 73"/>
                <a:gd name="T27" fmla="*/ 0 h 86"/>
                <a:gd name="T28" fmla="*/ 0 w 73"/>
                <a:gd name="T29" fmla="*/ 0 h 86"/>
                <a:gd name="T30" fmla="*/ 0 w 73"/>
                <a:gd name="T31" fmla="*/ 0 h 86"/>
                <a:gd name="T32" fmla="*/ 0 w 73"/>
                <a:gd name="T33" fmla="*/ 0 h 86"/>
                <a:gd name="T34" fmla="*/ 0 w 73"/>
                <a:gd name="T35" fmla="*/ 0 h 86"/>
                <a:gd name="T36" fmla="*/ 0 w 73"/>
                <a:gd name="T37" fmla="*/ 0 h 86"/>
                <a:gd name="T38" fmla="*/ 0 w 73"/>
                <a:gd name="T39" fmla="*/ 0 h 86"/>
                <a:gd name="T40" fmla="*/ 0 w 73"/>
                <a:gd name="T41" fmla="*/ 0 h 86"/>
                <a:gd name="T42" fmla="*/ 0 w 73"/>
                <a:gd name="T43" fmla="*/ 0 h 86"/>
                <a:gd name="T44" fmla="*/ 0 w 73"/>
                <a:gd name="T45" fmla="*/ 0 h 86"/>
                <a:gd name="T46" fmla="*/ 0 w 73"/>
                <a:gd name="T47" fmla="*/ 0 h 86"/>
                <a:gd name="T48" fmla="*/ 0 w 73"/>
                <a:gd name="T49" fmla="*/ 0 h 86"/>
                <a:gd name="T50" fmla="*/ 0 w 73"/>
                <a:gd name="T51" fmla="*/ 0 h 86"/>
                <a:gd name="T52" fmla="*/ 0 w 73"/>
                <a:gd name="T53" fmla="*/ 0 h 86"/>
                <a:gd name="T54" fmla="*/ 0 w 73"/>
                <a:gd name="T55" fmla="*/ 0 h 86"/>
                <a:gd name="T56" fmla="*/ 0 w 73"/>
                <a:gd name="T57" fmla="*/ 0 h 86"/>
                <a:gd name="T58" fmla="*/ 0 w 73"/>
                <a:gd name="T59" fmla="*/ 0 h 86"/>
                <a:gd name="T60" fmla="*/ 0 w 73"/>
                <a:gd name="T61" fmla="*/ 0 h 86"/>
                <a:gd name="T62" fmla="*/ 0 w 73"/>
                <a:gd name="T63" fmla="*/ 0 h 86"/>
                <a:gd name="T64" fmla="*/ 0 w 73"/>
                <a:gd name="T65" fmla="*/ 0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86"/>
                <a:gd name="T101" fmla="*/ 73 w 73"/>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86">
                  <a:moveTo>
                    <a:pt x="73" y="43"/>
                  </a:moveTo>
                  <a:lnTo>
                    <a:pt x="72" y="34"/>
                  </a:lnTo>
                  <a:lnTo>
                    <a:pt x="70" y="26"/>
                  </a:lnTo>
                  <a:lnTo>
                    <a:pt x="67" y="19"/>
                  </a:lnTo>
                  <a:lnTo>
                    <a:pt x="63" y="13"/>
                  </a:lnTo>
                  <a:lnTo>
                    <a:pt x="57" y="7"/>
                  </a:lnTo>
                  <a:lnTo>
                    <a:pt x="51" y="3"/>
                  </a:lnTo>
                  <a:lnTo>
                    <a:pt x="44" y="1"/>
                  </a:lnTo>
                  <a:lnTo>
                    <a:pt x="37" y="0"/>
                  </a:lnTo>
                  <a:lnTo>
                    <a:pt x="30" y="1"/>
                  </a:lnTo>
                  <a:lnTo>
                    <a:pt x="23" y="3"/>
                  </a:lnTo>
                  <a:lnTo>
                    <a:pt x="17" y="7"/>
                  </a:lnTo>
                  <a:lnTo>
                    <a:pt x="12" y="13"/>
                  </a:lnTo>
                  <a:lnTo>
                    <a:pt x="6" y="19"/>
                  </a:lnTo>
                  <a:lnTo>
                    <a:pt x="3" y="26"/>
                  </a:lnTo>
                  <a:lnTo>
                    <a:pt x="1" y="34"/>
                  </a:lnTo>
                  <a:lnTo>
                    <a:pt x="0" y="43"/>
                  </a:lnTo>
                  <a:lnTo>
                    <a:pt x="1" y="51"/>
                  </a:lnTo>
                  <a:lnTo>
                    <a:pt x="3" y="60"/>
                  </a:lnTo>
                  <a:lnTo>
                    <a:pt x="6" y="67"/>
                  </a:lnTo>
                  <a:lnTo>
                    <a:pt x="12" y="73"/>
                  </a:lnTo>
                  <a:lnTo>
                    <a:pt x="17" y="79"/>
                  </a:lnTo>
                  <a:lnTo>
                    <a:pt x="23" y="82"/>
                  </a:lnTo>
                  <a:lnTo>
                    <a:pt x="30" y="85"/>
                  </a:lnTo>
                  <a:lnTo>
                    <a:pt x="37" y="86"/>
                  </a:lnTo>
                  <a:lnTo>
                    <a:pt x="44" y="85"/>
                  </a:lnTo>
                  <a:lnTo>
                    <a:pt x="51" y="82"/>
                  </a:lnTo>
                  <a:lnTo>
                    <a:pt x="57" y="79"/>
                  </a:lnTo>
                  <a:lnTo>
                    <a:pt x="63" y="73"/>
                  </a:lnTo>
                  <a:lnTo>
                    <a:pt x="67" y="67"/>
                  </a:lnTo>
                  <a:lnTo>
                    <a:pt x="70" y="60"/>
                  </a:lnTo>
                  <a:lnTo>
                    <a:pt x="72" y="51"/>
                  </a:lnTo>
                  <a:lnTo>
                    <a:pt x="73" y="43"/>
                  </a:lnTo>
                  <a:close/>
                  <a:moveTo>
                    <a:pt x="64" y="43"/>
                  </a:moveTo>
                  <a:lnTo>
                    <a:pt x="64" y="49"/>
                  </a:lnTo>
                  <a:lnTo>
                    <a:pt x="62" y="55"/>
                  </a:lnTo>
                  <a:lnTo>
                    <a:pt x="59" y="61"/>
                  </a:lnTo>
                  <a:lnTo>
                    <a:pt x="56" y="66"/>
                  </a:lnTo>
                  <a:lnTo>
                    <a:pt x="52" y="69"/>
                  </a:lnTo>
                  <a:lnTo>
                    <a:pt x="48" y="73"/>
                  </a:lnTo>
                  <a:lnTo>
                    <a:pt x="43" y="74"/>
                  </a:lnTo>
                  <a:lnTo>
                    <a:pt x="37" y="75"/>
                  </a:lnTo>
                  <a:lnTo>
                    <a:pt x="32" y="74"/>
                  </a:lnTo>
                  <a:lnTo>
                    <a:pt x="27" y="73"/>
                  </a:lnTo>
                  <a:lnTo>
                    <a:pt x="22" y="69"/>
                  </a:lnTo>
                  <a:lnTo>
                    <a:pt x="18" y="66"/>
                  </a:lnTo>
                  <a:lnTo>
                    <a:pt x="15" y="61"/>
                  </a:lnTo>
                  <a:lnTo>
                    <a:pt x="12" y="55"/>
                  </a:lnTo>
                  <a:lnTo>
                    <a:pt x="11" y="49"/>
                  </a:lnTo>
                  <a:lnTo>
                    <a:pt x="10" y="43"/>
                  </a:lnTo>
                  <a:lnTo>
                    <a:pt x="11" y="37"/>
                  </a:lnTo>
                  <a:lnTo>
                    <a:pt x="12" y="30"/>
                  </a:lnTo>
                  <a:lnTo>
                    <a:pt x="15" y="25"/>
                  </a:lnTo>
                  <a:lnTo>
                    <a:pt x="18" y="20"/>
                  </a:lnTo>
                  <a:lnTo>
                    <a:pt x="22" y="16"/>
                  </a:lnTo>
                  <a:lnTo>
                    <a:pt x="27" y="13"/>
                  </a:lnTo>
                  <a:lnTo>
                    <a:pt x="32" y="12"/>
                  </a:lnTo>
                  <a:lnTo>
                    <a:pt x="37" y="10"/>
                  </a:lnTo>
                  <a:lnTo>
                    <a:pt x="43" y="12"/>
                  </a:lnTo>
                  <a:lnTo>
                    <a:pt x="48" y="13"/>
                  </a:lnTo>
                  <a:lnTo>
                    <a:pt x="52" y="16"/>
                  </a:lnTo>
                  <a:lnTo>
                    <a:pt x="56" y="20"/>
                  </a:lnTo>
                  <a:lnTo>
                    <a:pt x="59" y="25"/>
                  </a:lnTo>
                  <a:lnTo>
                    <a:pt x="62" y="30"/>
                  </a:lnTo>
                  <a:lnTo>
                    <a:pt x="64" y="37"/>
                  </a:lnTo>
                  <a:lnTo>
                    <a:pt x="64" y="43"/>
                  </a:lnTo>
                  <a:close/>
                </a:path>
              </a:pathLst>
            </a:custGeom>
            <a:solidFill>
              <a:srgbClr val="FBEC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4" name="Freeform 242"/>
            <p:cNvSpPr>
              <a:spLocks noEditPoints="1"/>
            </p:cNvSpPr>
            <p:nvPr/>
          </p:nvSpPr>
          <p:spPr bwMode="auto">
            <a:xfrm>
              <a:off x="1155" y="2653"/>
              <a:ext cx="13" cy="12"/>
            </a:xfrm>
            <a:custGeom>
              <a:avLst/>
              <a:gdLst>
                <a:gd name="T0" fmla="*/ 0 w 64"/>
                <a:gd name="T1" fmla="*/ 0 h 76"/>
                <a:gd name="T2" fmla="*/ 0 w 64"/>
                <a:gd name="T3" fmla="*/ 0 h 76"/>
                <a:gd name="T4" fmla="*/ 0 w 64"/>
                <a:gd name="T5" fmla="*/ 0 h 76"/>
                <a:gd name="T6" fmla="*/ 0 w 64"/>
                <a:gd name="T7" fmla="*/ 0 h 76"/>
                <a:gd name="T8" fmla="*/ 0 w 64"/>
                <a:gd name="T9" fmla="*/ 0 h 76"/>
                <a:gd name="T10" fmla="*/ 0 w 64"/>
                <a:gd name="T11" fmla="*/ 0 h 76"/>
                <a:gd name="T12" fmla="*/ 0 w 64"/>
                <a:gd name="T13" fmla="*/ 0 h 76"/>
                <a:gd name="T14" fmla="*/ 0 w 64"/>
                <a:gd name="T15" fmla="*/ 0 h 76"/>
                <a:gd name="T16" fmla="*/ 0 w 64"/>
                <a:gd name="T17" fmla="*/ 0 h 76"/>
                <a:gd name="T18" fmla="*/ 0 w 64"/>
                <a:gd name="T19" fmla="*/ 0 h 76"/>
                <a:gd name="T20" fmla="*/ 0 w 64"/>
                <a:gd name="T21" fmla="*/ 0 h 76"/>
                <a:gd name="T22" fmla="*/ 0 w 64"/>
                <a:gd name="T23" fmla="*/ 0 h 76"/>
                <a:gd name="T24" fmla="*/ 0 w 64"/>
                <a:gd name="T25" fmla="*/ 0 h 76"/>
                <a:gd name="T26" fmla="*/ 0 w 64"/>
                <a:gd name="T27" fmla="*/ 0 h 76"/>
                <a:gd name="T28" fmla="*/ 0 w 64"/>
                <a:gd name="T29" fmla="*/ 0 h 76"/>
                <a:gd name="T30" fmla="*/ 0 w 64"/>
                <a:gd name="T31" fmla="*/ 0 h 76"/>
                <a:gd name="T32" fmla="*/ 0 w 64"/>
                <a:gd name="T33" fmla="*/ 0 h 76"/>
                <a:gd name="T34" fmla="*/ 0 w 64"/>
                <a:gd name="T35" fmla="*/ 0 h 76"/>
                <a:gd name="T36" fmla="*/ 0 w 64"/>
                <a:gd name="T37" fmla="*/ 0 h 76"/>
                <a:gd name="T38" fmla="*/ 0 w 64"/>
                <a:gd name="T39" fmla="*/ 0 h 76"/>
                <a:gd name="T40" fmla="*/ 0 w 64"/>
                <a:gd name="T41" fmla="*/ 0 h 76"/>
                <a:gd name="T42" fmla="*/ 0 w 64"/>
                <a:gd name="T43" fmla="*/ 0 h 76"/>
                <a:gd name="T44" fmla="*/ 0 w 64"/>
                <a:gd name="T45" fmla="*/ 0 h 76"/>
                <a:gd name="T46" fmla="*/ 0 w 64"/>
                <a:gd name="T47" fmla="*/ 0 h 76"/>
                <a:gd name="T48" fmla="*/ 0 w 64"/>
                <a:gd name="T49" fmla="*/ 0 h 76"/>
                <a:gd name="T50" fmla="*/ 0 w 64"/>
                <a:gd name="T51" fmla="*/ 0 h 76"/>
                <a:gd name="T52" fmla="*/ 0 w 64"/>
                <a:gd name="T53" fmla="*/ 0 h 76"/>
                <a:gd name="T54" fmla="*/ 0 w 64"/>
                <a:gd name="T55" fmla="*/ 0 h 76"/>
                <a:gd name="T56" fmla="*/ 0 w 64"/>
                <a:gd name="T57" fmla="*/ 0 h 76"/>
                <a:gd name="T58" fmla="*/ 0 w 64"/>
                <a:gd name="T59" fmla="*/ 0 h 76"/>
                <a:gd name="T60" fmla="*/ 0 w 64"/>
                <a:gd name="T61" fmla="*/ 0 h 76"/>
                <a:gd name="T62" fmla="*/ 0 w 64"/>
                <a:gd name="T63" fmla="*/ 0 h 76"/>
                <a:gd name="T64" fmla="*/ 0 w 64"/>
                <a:gd name="T65" fmla="*/ 0 h 7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4"/>
                <a:gd name="T100" fmla="*/ 0 h 76"/>
                <a:gd name="T101" fmla="*/ 64 w 64"/>
                <a:gd name="T102" fmla="*/ 76 h 7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4" h="76">
                  <a:moveTo>
                    <a:pt x="64" y="39"/>
                  </a:moveTo>
                  <a:lnTo>
                    <a:pt x="63" y="32"/>
                  </a:lnTo>
                  <a:lnTo>
                    <a:pt x="61" y="24"/>
                  </a:lnTo>
                  <a:lnTo>
                    <a:pt x="58" y="17"/>
                  </a:lnTo>
                  <a:lnTo>
                    <a:pt x="54" y="12"/>
                  </a:lnTo>
                  <a:lnTo>
                    <a:pt x="50" y="8"/>
                  </a:lnTo>
                  <a:lnTo>
                    <a:pt x="44" y="4"/>
                  </a:lnTo>
                  <a:lnTo>
                    <a:pt x="38" y="2"/>
                  </a:lnTo>
                  <a:lnTo>
                    <a:pt x="32" y="0"/>
                  </a:lnTo>
                  <a:lnTo>
                    <a:pt x="26" y="2"/>
                  </a:lnTo>
                  <a:lnTo>
                    <a:pt x="20" y="4"/>
                  </a:lnTo>
                  <a:lnTo>
                    <a:pt x="15" y="8"/>
                  </a:lnTo>
                  <a:lnTo>
                    <a:pt x="10" y="12"/>
                  </a:lnTo>
                  <a:lnTo>
                    <a:pt x="6" y="17"/>
                  </a:lnTo>
                  <a:lnTo>
                    <a:pt x="2" y="24"/>
                  </a:lnTo>
                  <a:lnTo>
                    <a:pt x="0" y="32"/>
                  </a:lnTo>
                  <a:lnTo>
                    <a:pt x="0" y="39"/>
                  </a:lnTo>
                  <a:lnTo>
                    <a:pt x="0" y="46"/>
                  </a:lnTo>
                  <a:lnTo>
                    <a:pt x="2" y="53"/>
                  </a:lnTo>
                  <a:lnTo>
                    <a:pt x="6" y="60"/>
                  </a:lnTo>
                  <a:lnTo>
                    <a:pt x="10" y="65"/>
                  </a:lnTo>
                  <a:lnTo>
                    <a:pt x="15" y="70"/>
                  </a:lnTo>
                  <a:lnTo>
                    <a:pt x="20" y="74"/>
                  </a:lnTo>
                  <a:lnTo>
                    <a:pt x="26" y="76"/>
                  </a:lnTo>
                  <a:lnTo>
                    <a:pt x="32" y="76"/>
                  </a:lnTo>
                  <a:lnTo>
                    <a:pt x="38" y="76"/>
                  </a:lnTo>
                  <a:lnTo>
                    <a:pt x="44" y="74"/>
                  </a:lnTo>
                  <a:lnTo>
                    <a:pt x="50" y="70"/>
                  </a:lnTo>
                  <a:lnTo>
                    <a:pt x="54" y="65"/>
                  </a:lnTo>
                  <a:lnTo>
                    <a:pt x="58" y="60"/>
                  </a:lnTo>
                  <a:lnTo>
                    <a:pt x="61" y="53"/>
                  </a:lnTo>
                  <a:lnTo>
                    <a:pt x="63" y="46"/>
                  </a:lnTo>
                  <a:lnTo>
                    <a:pt x="64" y="39"/>
                  </a:lnTo>
                  <a:close/>
                  <a:moveTo>
                    <a:pt x="55" y="39"/>
                  </a:moveTo>
                  <a:lnTo>
                    <a:pt x="54" y="45"/>
                  </a:lnTo>
                  <a:lnTo>
                    <a:pt x="53" y="50"/>
                  </a:lnTo>
                  <a:lnTo>
                    <a:pt x="51" y="54"/>
                  </a:lnTo>
                  <a:lnTo>
                    <a:pt x="48" y="58"/>
                  </a:lnTo>
                  <a:lnTo>
                    <a:pt x="45" y="62"/>
                  </a:lnTo>
                  <a:lnTo>
                    <a:pt x="41" y="64"/>
                  </a:lnTo>
                  <a:lnTo>
                    <a:pt x="37" y="65"/>
                  </a:lnTo>
                  <a:lnTo>
                    <a:pt x="32" y="65"/>
                  </a:lnTo>
                  <a:lnTo>
                    <a:pt x="28" y="65"/>
                  </a:lnTo>
                  <a:lnTo>
                    <a:pt x="23" y="64"/>
                  </a:lnTo>
                  <a:lnTo>
                    <a:pt x="20" y="62"/>
                  </a:lnTo>
                  <a:lnTo>
                    <a:pt x="16" y="58"/>
                  </a:lnTo>
                  <a:lnTo>
                    <a:pt x="13" y="54"/>
                  </a:lnTo>
                  <a:lnTo>
                    <a:pt x="11" y="50"/>
                  </a:lnTo>
                  <a:lnTo>
                    <a:pt x="10" y="45"/>
                  </a:lnTo>
                  <a:lnTo>
                    <a:pt x="10" y="39"/>
                  </a:lnTo>
                  <a:lnTo>
                    <a:pt x="10" y="33"/>
                  </a:lnTo>
                  <a:lnTo>
                    <a:pt x="11" y="28"/>
                  </a:lnTo>
                  <a:lnTo>
                    <a:pt x="13" y="23"/>
                  </a:lnTo>
                  <a:lnTo>
                    <a:pt x="16" y="20"/>
                  </a:lnTo>
                  <a:lnTo>
                    <a:pt x="20" y="16"/>
                  </a:lnTo>
                  <a:lnTo>
                    <a:pt x="23" y="14"/>
                  </a:lnTo>
                  <a:lnTo>
                    <a:pt x="28" y="12"/>
                  </a:lnTo>
                  <a:lnTo>
                    <a:pt x="32" y="11"/>
                  </a:lnTo>
                  <a:lnTo>
                    <a:pt x="37" y="12"/>
                  </a:lnTo>
                  <a:lnTo>
                    <a:pt x="41" y="14"/>
                  </a:lnTo>
                  <a:lnTo>
                    <a:pt x="45" y="16"/>
                  </a:lnTo>
                  <a:lnTo>
                    <a:pt x="48" y="20"/>
                  </a:lnTo>
                  <a:lnTo>
                    <a:pt x="51" y="23"/>
                  </a:lnTo>
                  <a:lnTo>
                    <a:pt x="53" y="28"/>
                  </a:lnTo>
                  <a:lnTo>
                    <a:pt x="54" y="33"/>
                  </a:lnTo>
                  <a:lnTo>
                    <a:pt x="55" y="39"/>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5" name="Freeform 243"/>
            <p:cNvSpPr>
              <a:spLocks noEditPoints="1"/>
            </p:cNvSpPr>
            <p:nvPr/>
          </p:nvSpPr>
          <p:spPr bwMode="auto">
            <a:xfrm>
              <a:off x="1156" y="2654"/>
              <a:ext cx="11" cy="11"/>
            </a:xfrm>
            <a:custGeom>
              <a:avLst/>
              <a:gdLst>
                <a:gd name="T0" fmla="*/ 0 w 54"/>
                <a:gd name="T1" fmla="*/ 0 h 65"/>
                <a:gd name="T2" fmla="*/ 0 w 54"/>
                <a:gd name="T3" fmla="*/ 0 h 65"/>
                <a:gd name="T4" fmla="*/ 0 w 54"/>
                <a:gd name="T5" fmla="*/ 0 h 65"/>
                <a:gd name="T6" fmla="*/ 0 w 54"/>
                <a:gd name="T7" fmla="*/ 0 h 65"/>
                <a:gd name="T8" fmla="*/ 0 w 54"/>
                <a:gd name="T9" fmla="*/ 0 h 65"/>
                <a:gd name="T10" fmla="*/ 0 w 54"/>
                <a:gd name="T11" fmla="*/ 0 h 65"/>
                <a:gd name="T12" fmla="*/ 0 w 54"/>
                <a:gd name="T13" fmla="*/ 0 h 65"/>
                <a:gd name="T14" fmla="*/ 0 w 54"/>
                <a:gd name="T15" fmla="*/ 0 h 65"/>
                <a:gd name="T16" fmla="*/ 0 w 54"/>
                <a:gd name="T17" fmla="*/ 0 h 65"/>
                <a:gd name="T18" fmla="*/ 0 w 54"/>
                <a:gd name="T19" fmla="*/ 0 h 65"/>
                <a:gd name="T20" fmla="*/ 0 w 54"/>
                <a:gd name="T21" fmla="*/ 0 h 65"/>
                <a:gd name="T22" fmla="*/ 0 w 54"/>
                <a:gd name="T23" fmla="*/ 0 h 65"/>
                <a:gd name="T24" fmla="*/ 0 w 54"/>
                <a:gd name="T25" fmla="*/ 0 h 65"/>
                <a:gd name="T26" fmla="*/ 0 w 54"/>
                <a:gd name="T27" fmla="*/ 0 h 65"/>
                <a:gd name="T28" fmla="*/ 0 w 54"/>
                <a:gd name="T29" fmla="*/ 0 h 65"/>
                <a:gd name="T30" fmla="*/ 0 w 54"/>
                <a:gd name="T31" fmla="*/ 0 h 65"/>
                <a:gd name="T32" fmla="*/ 0 w 54"/>
                <a:gd name="T33" fmla="*/ 0 h 65"/>
                <a:gd name="T34" fmla="*/ 0 w 54"/>
                <a:gd name="T35" fmla="*/ 0 h 65"/>
                <a:gd name="T36" fmla="*/ 0 w 54"/>
                <a:gd name="T37" fmla="*/ 0 h 65"/>
                <a:gd name="T38" fmla="*/ 0 w 54"/>
                <a:gd name="T39" fmla="*/ 0 h 65"/>
                <a:gd name="T40" fmla="*/ 0 w 54"/>
                <a:gd name="T41" fmla="*/ 0 h 65"/>
                <a:gd name="T42" fmla="*/ 0 w 54"/>
                <a:gd name="T43" fmla="*/ 0 h 65"/>
                <a:gd name="T44" fmla="*/ 0 w 54"/>
                <a:gd name="T45" fmla="*/ 0 h 65"/>
                <a:gd name="T46" fmla="*/ 0 w 54"/>
                <a:gd name="T47" fmla="*/ 0 h 65"/>
                <a:gd name="T48" fmla="*/ 0 w 54"/>
                <a:gd name="T49" fmla="*/ 0 h 65"/>
                <a:gd name="T50" fmla="*/ 0 w 54"/>
                <a:gd name="T51" fmla="*/ 0 h 65"/>
                <a:gd name="T52" fmla="*/ 0 w 54"/>
                <a:gd name="T53" fmla="*/ 0 h 65"/>
                <a:gd name="T54" fmla="*/ 0 w 54"/>
                <a:gd name="T55" fmla="*/ 0 h 65"/>
                <a:gd name="T56" fmla="*/ 0 w 54"/>
                <a:gd name="T57" fmla="*/ 0 h 65"/>
                <a:gd name="T58" fmla="*/ 0 w 54"/>
                <a:gd name="T59" fmla="*/ 0 h 65"/>
                <a:gd name="T60" fmla="*/ 0 w 54"/>
                <a:gd name="T61" fmla="*/ 0 h 65"/>
                <a:gd name="T62" fmla="*/ 0 w 54"/>
                <a:gd name="T63" fmla="*/ 0 h 65"/>
                <a:gd name="T64" fmla="*/ 0 w 54"/>
                <a:gd name="T65" fmla="*/ 0 h 6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4"/>
                <a:gd name="T100" fmla="*/ 0 h 65"/>
                <a:gd name="T101" fmla="*/ 54 w 54"/>
                <a:gd name="T102" fmla="*/ 65 h 6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4" h="65">
                  <a:moveTo>
                    <a:pt x="54" y="33"/>
                  </a:moveTo>
                  <a:lnTo>
                    <a:pt x="54" y="27"/>
                  </a:lnTo>
                  <a:lnTo>
                    <a:pt x="52" y="20"/>
                  </a:lnTo>
                  <a:lnTo>
                    <a:pt x="49" y="15"/>
                  </a:lnTo>
                  <a:lnTo>
                    <a:pt x="46" y="10"/>
                  </a:lnTo>
                  <a:lnTo>
                    <a:pt x="42" y="6"/>
                  </a:lnTo>
                  <a:lnTo>
                    <a:pt x="38" y="3"/>
                  </a:lnTo>
                  <a:lnTo>
                    <a:pt x="33" y="2"/>
                  </a:lnTo>
                  <a:lnTo>
                    <a:pt x="27" y="0"/>
                  </a:lnTo>
                  <a:lnTo>
                    <a:pt x="22" y="2"/>
                  </a:lnTo>
                  <a:lnTo>
                    <a:pt x="17" y="3"/>
                  </a:lnTo>
                  <a:lnTo>
                    <a:pt x="12" y="6"/>
                  </a:lnTo>
                  <a:lnTo>
                    <a:pt x="8" y="10"/>
                  </a:lnTo>
                  <a:lnTo>
                    <a:pt x="5" y="15"/>
                  </a:lnTo>
                  <a:lnTo>
                    <a:pt x="2" y="20"/>
                  </a:lnTo>
                  <a:lnTo>
                    <a:pt x="1" y="27"/>
                  </a:lnTo>
                  <a:lnTo>
                    <a:pt x="0" y="33"/>
                  </a:lnTo>
                  <a:lnTo>
                    <a:pt x="1" y="39"/>
                  </a:lnTo>
                  <a:lnTo>
                    <a:pt x="2" y="45"/>
                  </a:lnTo>
                  <a:lnTo>
                    <a:pt x="5" y="51"/>
                  </a:lnTo>
                  <a:lnTo>
                    <a:pt x="8" y="56"/>
                  </a:lnTo>
                  <a:lnTo>
                    <a:pt x="12" y="59"/>
                  </a:lnTo>
                  <a:lnTo>
                    <a:pt x="17" y="63"/>
                  </a:lnTo>
                  <a:lnTo>
                    <a:pt x="22" y="64"/>
                  </a:lnTo>
                  <a:lnTo>
                    <a:pt x="27" y="65"/>
                  </a:lnTo>
                  <a:lnTo>
                    <a:pt x="33" y="64"/>
                  </a:lnTo>
                  <a:lnTo>
                    <a:pt x="38" y="63"/>
                  </a:lnTo>
                  <a:lnTo>
                    <a:pt x="42" y="59"/>
                  </a:lnTo>
                  <a:lnTo>
                    <a:pt x="46" y="56"/>
                  </a:lnTo>
                  <a:lnTo>
                    <a:pt x="49" y="51"/>
                  </a:lnTo>
                  <a:lnTo>
                    <a:pt x="52" y="45"/>
                  </a:lnTo>
                  <a:lnTo>
                    <a:pt x="54" y="39"/>
                  </a:lnTo>
                  <a:lnTo>
                    <a:pt x="54" y="33"/>
                  </a:lnTo>
                  <a:close/>
                  <a:moveTo>
                    <a:pt x="45" y="33"/>
                  </a:moveTo>
                  <a:lnTo>
                    <a:pt x="45" y="38"/>
                  </a:lnTo>
                  <a:lnTo>
                    <a:pt x="44" y="41"/>
                  </a:lnTo>
                  <a:lnTo>
                    <a:pt x="42" y="45"/>
                  </a:lnTo>
                  <a:lnTo>
                    <a:pt x="40" y="48"/>
                  </a:lnTo>
                  <a:lnTo>
                    <a:pt x="37" y="51"/>
                  </a:lnTo>
                  <a:lnTo>
                    <a:pt x="34" y="53"/>
                  </a:lnTo>
                  <a:lnTo>
                    <a:pt x="31" y="54"/>
                  </a:lnTo>
                  <a:lnTo>
                    <a:pt x="27" y="54"/>
                  </a:lnTo>
                  <a:lnTo>
                    <a:pt x="23" y="54"/>
                  </a:lnTo>
                  <a:lnTo>
                    <a:pt x="20" y="53"/>
                  </a:lnTo>
                  <a:lnTo>
                    <a:pt x="17" y="51"/>
                  </a:lnTo>
                  <a:lnTo>
                    <a:pt x="14" y="48"/>
                  </a:lnTo>
                  <a:lnTo>
                    <a:pt x="12" y="45"/>
                  </a:lnTo>
                  <a:lnTo>
                    <a:pt x="11" y="41"/>
                  </a:lnTo>
                  <a:lnTo>
                    <a:pt x="9" y="38"/>
                  </a:lnTo>
                  <a:lnTo>
                    <a:pt x="9" y="33"/>
                  </a:lnTo>
                  <a:lnTo>
                    <a:pt x="9" y="28"/>
                  </a:lnTo>
                  <a:lnTo>
                    <a:pt x="11" y="24"/>
                  </a:lnTo>
                  <a:lnTo>
                    <a:pt x="12" y="21"/>
                  </a:lnTo>
                  <a:lnTo>
                    <a:pt x="14" y="17"/>
                  </a:lnTo>
                  <a:lnTo>
                    <a:pt x="17" y="15"/>
                  </a:lnTo>
                  <a:lnTo>
                    <a:pt x="20" y="12"/>
                  </a:lnTo>
                  <a:lnTo>
                    <a:pt x="23" y="11"/>
                  </a:lnTo>
                  <a:lnTo>
                    <a:pt x="27" y="11"/>
                  </a:lnTo>
                  <a:lnTo>
                    <a:pt x="31" y="11"/>
                  </a:lnTo>
                  <a:lnTo>
                    <a:pt x="34" y="12"/>
                  </a:lnTo>
                  <a:lnTo>
                    <a:pt x="37" y="15"/>
                  </a:lnTo>
                  <a:lnTo>
                    <a:pt x="40" y="17"/>
                  </a:lnTo>
                  <a:lnTo>
                    <a:pt x="42" y="21"/>
                  </a:lnTo>
                  <a:lnTo>
                    <a:pt x="44" y="24"/>
                  </a:lnTo>
                  <a:lnTo>
                    <a:pt x="45" y="28"/>
                  </a:lnTo>
                  <a:lnTo>
                    <a:pt x="45" y="33"/>
                  </a:lnTo>
                  <a:close/>
                </a:path>
              </a:pathLst>
            </a:custGeom>
            <a:solidFill>
              <a:srgbClr val="FCEFB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6" name="Freeform 244"/>
            <p:cNvSpPr>
              <a:spLocks noEditPoints="1"/>
            </p:cNvSpPr>
            <p:nvPr/>
          </p:nvSpPr>
          <p:spPr bwMode="auto">
            <a:xfrm>
              <a:off x="1157" y="2655"/>
              <a:ext cx="9" cy="9"/>
            </a:xfrm>
            <a:custGeom>
              <a:avLst/>
              <a:gdLst>
                <a:gd name="T0" fmla="*/ 0 w 45"/>
                <a:gd name="T1" fmla="*/ 0 h 54"/>
                <a:gd name="T2" fmla="*/ 0 w 45"/>
                <a:gd name="T3" fmla="*/ 0 h 54"/>
                <a:gd name="T4" fmla="*/ 0 w 45"/>
                <a:gd name="T5" fmla="*/ 0 h 54"/>
                <a:gd name="T6" fmla="*/ 0 w 45"/>
                <a:gd name="T7" fmla="*/ 0 h 54"/>
                <a:gd name="T8" fmla="*/ 0 w 45"/>
                <a:gd name="T9" fmla="*/ 0 h 54"/>
                <a:gd name="T10" fmla="*/ 0 w 45"/>
                <a:gd name="T11" fmla="*/ 0 h 54"/>
                <a:gd name="T12" fmla="*/ 0 w 45"/>
                <a:gd name="T13" fmla="*/ 0 h 54"/>
                <a:gd name="T14" fmla="*/ 0 w 45"/>
                <a:gd name="T15" fmla="*/ 0 h 54"/>
                <a:gd name="T16" fmla="*/ 0 w 45"/>
                <a:gd name="T17" fmla="*/ 0 h 54"/>
                <a:gd name="T18" fmla="*/ 0 w 45"/>
                <a:gd name="T19" fmla="*/ 0 h 54"/>
                <a:gd name="T20" fmla="*/ 0 w 45"/>
                <a:gd name="T21" fmla="*/ 0 h 54"/>
                <a:gd name="T22" fmla="*/ 0 w 45"/>
                <a:gd name="T23" fmla="*/ 0 h 54"/>
                <a:gd name="T24" fmla="*/ 0 w 45"/>
                <a:gd name="T25" fmla="*/ 0 h 54"/>
                <a:gd name="T26" fmla="*/ 0 w 45"/>
                <a:gd name="T27" fmla="*/ 0 h 54"/>
                <a:gd name="T28" fmla="*/ 0 w 45"/>
                <a:gd name="T29" fmla="*/ 0 h 54"/>
                <a:gd name="T30" fmla="*/ 0 w 45"/>
                <a:gd name="T31" fmla="*/ 0 h 54"/>
                <a:gd name="T32" fmla="*/ 0 w 45"/>
                <a:gd name="T33" fmla="*/ 0 h 54"/>
                <a:gd name="T34" fmla="*/ 0 w 45"/>
                <a:gd name="T35" fmla="*/ 0 h 54"/>
                <a:gd name="T36" fmla="*/ 0 w 45"/>
                <a:gd name="T37" fmla="*/ 0 h 54"/>
                <a:gd name="T38" fmla="*/ 0 w 45"/>
                <a:gd name="T39" fmla="*/ 0 h 54"/>
                <a:gd name="T40" fmla="*/ 0 w 45"/>
                <a:gd name="T41" fmla="*/ 0 h 54"/>
                <a:gd name="T42" fmla="*/ 0 w 45"/>
                <a:gd name="T43" fmla="*/ 0 h 54"/>
                <a:gd name="T44" fmla="*/ 0 w 45"/>
                <a:gd name="T45" fmla="*/ 0 h 54"/>
                <a:gd name="T46" fmla="*/ 0 w 45"/>
                <a:gd name="T47" fmla="*/ 0 h 54"/>
                <a:gd name="T48" fmla="*/ 0 w 45"/>
                <a:gd name="T49" fmla="*/ 0 h 54"/>
                <a:gd name="T50" fmla="*/ 0 w 45"/>
                <a:gd name="T51" fmla="*/ 0 h 54"/>
                <a:gd name="T52" fmla="*/ 0 w 45"/>
                <a:gd name="T53" fmla="*/ 0 h 54"/>
                <a:gd name="T54" fmla="*/ 0 w 45"/>
                <a:gd name="T55" fmla="*/ 0 h 54"/>
                <a:gd name="T56" fmla="*/ 0 w 45"/>
                <a:gd name="T57" fmla="*/ 0 h 54"/>
                <a:gd name="T58" fmla="*/ 0 w 45"/>
                <a:gd name="T59" fmla="*/ 0 h 54"/>
                <a:gd name="T60" fmla="*/ 0 w 45"/>
                <a:gd name="T61" fmla="*/ 0 h 54"/>
                <a:gd name="T62" fmla="*/ 0 w 45"/>
                <a:gd name="T63" fmla="*/ 0 h 54"/>
                <a:gd name="T64" fmla="*/ 0 w 45"/>
                <a:gd name="T65" fmla="*/ 0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54"/>
                <a:gd name="T101" fmla="*/ 45 w 45"/>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54">
                  <a:moveTo>
                    <a:pt x="45" y="28"/>
                  </a:moveTo>
                  <a:lnTo>
                    <a:pt x="44" y="22"/>
                  </a:lnTo>
                  <a:lnTo>
                    <a:pt x="43" y="17"/>
                  </a:lnTo>
                  <a:lnTo>
                    <a:pt x="41" y="12"/>
                  </a:lnTo>
                  <a:lnTo>
                    <a:pt x="38" y="9"/>
                  </a:lnTo>
                  <a:lnTo>
                    <a:pt x="35" y="5"/>
                  </a:lnTo>
                  <a:lnTo>
                    <a:pt x="31" y="3"/>
                  </a:lnTo>
                  <a:lnTo>
                    <a:pt x="27" y="1"/>
                  </a:lnTo>
                  <a:lnTo>
                    <a:pt x="22" y="0"/>
                  </a:lnTo>
                  <a:lnTo>
                    <a:pt x="18" y="1"/>
                  </a:lnTo>
                  <a:lnTo>
                    <a:pt x="13" y="3"/>
                  </a:lnTo>
                  <a:lnTo>
                    <a:pt x="10" y="5"/>
                  </a:lnTo>
                  <a:lnTo>
                    <a:pt x="6" y="9"/>
                  </a:lnTo>
                  <a:lnTo>
                    <a:pt x="3" y="12"/>
                  </a:lnTo>
                  <a:lnTo>
                    <a:pt x="1" y="17"/>
                  </a:lnTo>
                  <a:lnTo>
                    <a:pt x="0" y="22"/>
                  </a:lnTo>
                  <a:lnTo>
                    <a:pt x="0" y="28"/>
                  </a:lnTo>
                  <a:lnTo>
                    <a:pt x="0" y="34"/>
                  </a:lnTo>
                  <a:lnTo>
                    <a:pt x="1" y="39"/>
                  </a:lnTo>
                  <a:lnTo>
                    <a:pt x="3" y="43"/>
                  </a:lnTo>
                  <a:lnTo>
                    <a:pt x="6" y="47"/>
                  </a:lnTo>
                  <a:lnTo>
                    <a:pt x="10" y="51"/>
                  </a:lnTo>
                  <a:lnTo>
                    <a:pt x="13" y="53"/>
                  </a:lnTo>
                  <a:lnTo>
                    <a:pt x="18" y="54"/>
                  </a:lnTo>
                  <a:lnTo>
                    <a:pt x="22" y="54"/>
                  </a:lnTo>
                  <a:lnTo>
                    <a:pt x="27" y="54"/>
                  </a:lnTo>
                  <a:lnTo>
                    <a:pt x="31" y="53"/>
                  </a:lnTo>
                  <a:lnTo>
                    <a:pt x="35" y="51"/>
                  </a:lnTo>
                  <a:lnTo>
                    <a:pt x="38" y="47"/>
                  </a:lnTo>
                  <a:lnTo>
                    <a:pt x="41" y="43"/>
                  </a:lnTo>
                  <a:lnTo>
                    <a:pt x="43" y="39"/>
                  </a:lnTo>
                  <a:lnTo>
                    <a:pt x="44" y="34"/>
                  </a:lnTo>
                  <a:lnTo>
                    <a:pt x="45" y="28"/>
                  </a:lnTo>
                  <a:close/>
                  <a:moveTo>
                    <a:pt x="36" y="28"/>
                  </a:moveTo>
                  <a:lnTo>
                    <a:pt x="35" y="31"/>
                  </a:lnTo>
                  <a:lnTo>
                    <a:pt x="35" y="34"/>
                  </a:lnTo>
                  <a:lnTo>
                    <a:pt x="33" y="37"/>
                  </a:lnTo>
                  <a:lnTo>
                    <a:pt x="32" y="40"/>
                  </a:lnTo>
                  <a:lnTo>
                    <a:pt x="30" y="41"/>
                  </a:lnTo>
                  <a:lnTo>
                    <a:pt x="27" y="42"/>
                  </a:lnTo>
                  <a:lnTo>
                    <a:pt x="25" y="43"/>
                  </a:lnTo>
                  <a:lnTo>
                    <a:pt x="22" y="43"/>
                  </a:lnTo>
                  <a:lnTo>
                    <a:pt x="19" y="43"/>
                  </a:lnTo>
                  <a:lnTo>
                    <a:pt x="17" y="42"/>
                  </a:lnTo>
                  <a:lnTo>
                    <a:pt x="15" y="41"/>
                  </a:lnTo>
                  <a:lnTo>
                    <a:pt x="13" y="40"/>
                  </a:lnTo>
                  <a:lnTo>
                    <a:pt x="11" y="37"/>
                  </a:lnTo>
                  <a:lnTo>
                    <a:pt x="10" y="34"/>
                  </a:lnTo>
                  <a:lnTo>
                    <a:pt x="9" y="31"/>
                  </a:lnTo>
                  <a:lnTo>
                    <a:pt x="9" y="28"/>
                  </a:lnTo>
                  <a:lnTo>
                    <a:pt x="9" y="24"/>
                  </a:lnTo>
                  <a:lnTo>
                    <a:pt x="10" y="22"/>
                  </a:lnTo>
                  <a:lnTo>
                    <a:pt x="11" y="18"/>
                  </a:lnTo>
                  <a:lnTo>
                    <a:pt x="13" y="16"/>
                  </a:lnTo>
                  <a:lnTo>
                    <a:pt x="15" y="15"/>
                  </a:lnTo>
                  <a:lnTo>
                    <a:pt x="17" y="13"/>
                  </a:lnTo>
                  <a:lnTo>
                    <a:pt x="19" y="12"/>
                  </a:lnTo>
                  <a:lnTo>
                    <a:pt x="22" y="11"/>
                  </a:lnTo>
                  <a:lnTo>
                    <a:pt x="25" y="12"/>
                  </a:lnTo>
                  <a:lnTo>
                    <a:pt x="27" y="13"/>
                  </a:lnTo>
                  <a:lnTo>
                    <a:pt x="30" y="15"/>
                  </a:lnTo>
                  <a:lnTo>
                    <a:pt x="32" y="16"/>
                  </a:lnTo>
                  <a:lnTo>
                    <a:pt x="33" y="18"/>
                  </a:lnTo>
                  <a:lnTo>
                    <a:pt x="35" y="22"/>
                  </a:lnTo>
                  <a:lnTo>
                    <a:pt x="35" y="24"/>
                  </a:lnTo>
                  <a:lnTo>
                    <a:pt x="36" y="28"/>
                  </a:lnTo>
                  <a:close/>
                </a:path>
              </a:pathLst>
            </a:custGeom>
            <a:solidFill>
              <a:srgbClr val="FCF2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7" name="Freeform 245"/>
            <p:cNvSpPr>
              <a:spLocks noEditPoints="1"/>
            </p:cNvSpPr>
            <p:nvPr/>
          </p:nvSpPr>
          <p:spPr bwMode="auto">
            <a:xfrm>
              <a:off x="1158" y="2656"/>
              <a:ext cx="7" cy="7"/>
            </a:xfrm>
            <a:custGeom>
              <a:avLst/>
              <a:gdLst>
                <a:gd name="T0" fmla="*/ 0 w 36"/>
                <a:gd name="T1" fmla="*/ 0 h 43"/>
                <a:gd name="T2" fmla="*/ 0 w 36"/>
                <a:gd name="T3" fmla="*/ 0 h 43"/>
                <a:gd name="T4" fmla="*/ 0 w 36"/>
                <a:gd name="T5" fmla="*/ 0 h 43"/>
                <a:gd name="T6" fmla="*/ 0 w 36"/>
                <a:gd name="T7" fmla="*/ 0 h 43"/>
                <a:gd name="T8" fmla="*/ 0 w 36"/>
                <a:gd name="T9" fmla="*/ 0 h 43"/>
                <a:gd name="T10" fmla="*/ 0 w 36"/>
                <a:gd name="T11" fmla="*/ 0 h 43"/>
                <a:gd name="T12" fmla="*/ 0 w 36"/>
                <a:gd name="T13" fmla="*/ 0 h 43"/>
                <a:gd name="T14" fmla="*/ 0 w 36"/>
                <a:gd name="T15" fmla="*/ 0 h 43"/>
                <a:gd name="T16" fmla="*/ 0 w 36"/>
                <a:gd name="T17" fmla="*/ 0 h 43"/>
                <a:gd name="T18" fmla="*/ 0 w 36"/>
                <a:gd name="T19" fmla="*/ 0 h 43"/>
                <a:gd name="T20" fmla="*/ 0 w 36"/>
                <a:gd name="T21" fmla="*/ 0 h 43"/>
                <a:gd name="T22" fmla="*/ 0 w 36"/>
                <a:gd name="T23" fmla="*/ 0 h 43"/>
                <a:gd name="T24" fmla="*/ 0 w 36"/>
                <a:gd name="T25" fmla="*/ 0 h 43"/>
                <a:gd name="T26" fmla="*/ 0 w 36"/>
                <a:gd name="T27" fmla="*/ 0 h 43"/>
                <a:gd name="T28" fmla="*/ 0 w 36"/>
                <a:gd name="T29" fmla="*/ 0 h 43"/>
                <a:gd name="T30" fmla="*/ 0 w 36"/>
                <a:gd name="T31" fmla="*/ 0 h 43"/>
                <a:gd name="T32" fmla="*/ 0 w 36"/>
                <a:gd name="T33" fmla="*/ 0 h 43"/>
                <a:gd name="T34" fmla="*/ 0 w 36"/>
                <a:gd name="T35" fmla="*/ 0 h 43"/>
                <a:gd name="T36" fmla="*/ 0 w 36"/>
                <a:gd name="T37" fmla="*/ 0 h 43"/>
                <a:gd name="T38" fmla="*/ 0 w 36"/>
                <a:gd name="T39" fmla="*/ 0 h 43"/>
                <a:gd name="T40" fmla="*/ 0 w 36"/>
                <a:gd name="T41" fmla="*/ 0 h 43"/>
                <a:gd name="T42" fmla="*/ 0 w 36"/>
                <a:gd name="T43" fmla="*/ 0 h 43"/>
                <a:gd name="T44" fmla="*/ 0 w 36"/>
                <a:gd name="T45" fmla="*/ 0 h 43"/>
                <a:gd name="T46" fmla="*/ 0 w 36"/>
                <a:gd name="T47" fmla="*/ 0 h 43"/>
                <a:gd name="T48" fmla="*/ 0 w 36"/>
                <a:gd name="T49" fmla="*/ 0 h 43"/>
                <a:gd name="T50" fmla="*/ 0 w 36"/>
                <a:gd name="T51" fmla="*/ 0 h 43"/>
                <a:gd name="T52" fmla="*/ 0 w 36"/>
                <a:gd name="T53" fmla="*/ 0 h 43"/>
                <a:gd name="T54" fmla="*/ 0 w 36"/>
                <a:gd name="T55" fmla="*/ 0 h 43"/>
                <a:gd name="T56" fmla="*/ 0 w 36"/>
                <a:gd name="T57" fmla="*/ 0 h 43"/>
                <a:gd name="T58" fmla="*/ 0 w 36"/>
                <a:gd name="T59" fmla="*/ 0 h 43"/>
                <a:gd name="T60" fmla="*/ 0 w 36"/>
                <a:gd name="T61" fmla="*/ 0 h 43"/>
                <a:gd name="T62" fmla="*/ 0 w 36"/>
                <a:gd name="T63" fmla="*/ 0 h 43"/>
                <a:gd name="T64" fmla="*/ 0 w 36"/>
                <a:gd name="T65" fmla="*/ 0 h 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
                <a:gd name="T100" fmla="*/ 0 h 43"/>
                <a:gd name="T101" fmla="*/ 36 w 36"/>
                <a:gd name="T102" fmla="*/ 43 h 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 h="43">
                  <a:moveTo>
                    <a:pt x="36" y="22"/>
                  </a:moveTo>
                  <a:lnTo>
                    <a:pt x="36" y="17"/>
                  </a:lnTo>
                  <a:lnTo>
                    <a:pt x="35" y="13"/>
                  </a:lnTo>
                  <a:lnTo>
                    <a:pt x="33" y="10"/>
                  </a:lnTo>
                  <a:lnTo>
                    <a:pt x="31" y="6"/>
                  </a:lnTo>
                  <a:lnTo>
                    <a:pt x="28" y="4"/>
                  </a:lnTo>
                  <a:lnTo>
                    <a:pt x="25" y="1"/>
                  </a:lnTo>
                  <a:lnTo>
                    <a:pt x="22" y="0"/>
                  </a:lnTo>
                  <a:lnTo>
                    <a:pt x="18" y="0"/>
                  </a:lnTo>
                  <a:lnTo>
                    <a:pt x="14" y="0"/>
                  </a:lnTo>
                  <a:lnTo>
                    <a:pt x="11" y="1"/>
                  </a:lnTo>
                  <a:lnTo>
                    <a:pt x="8" y="4"/>
                  </a:lnTo>
                  <a:lnTo>
                    <a:pt x="5" y="6"/>
                  </a:lnTo>
                  <a:lnTo>
                    <a:pt x="3" y="10"/>
                  </a:lnTo>
                  <a:lnTo>
                    <a:pt x="2" y="13"/>
                  </a:lnTo>
                  <a:lnTo>
                    <a:pt x="0" y="17"/>
                  </a:lnTo>
                  <a:lnTo>
                    <a:pt x="0" y="22"/>
                  </a:lnTo>
                  <a:lnTo>
                    <a:pt x="0" y="27"/>
                  </a:lnTo>
                  <a:lnTo>
                    <a:pt x="2" y="30"/>
                  </a:lnTo>
                  <a:lnTo>
                    <a:pt x="3" y="34"/>
                  </a:lnTo>
                  <a:lnTo>
                    <a:pt x="5" y="37"/>
                  </a:lnTo>
                  <a:lnTo>
                    <a:pt x="8" y="40"/>
                  </a:lnTo>
                  <a:lnTo>
                    <a:pt x="11" y="42"/>
                  </a:lnTo>
                  <a:lnTo>
                    <a:pt x="14" y="43"/>
                  </a:lnTo>
                  <a:lnTo>
                    <a:pt x="18" y="43"/>
                  </a:lnTo>
                  <a:lnTo>
                    <a:pt x="22" y="43"/>
                  </a:lnTo>
                  <a:lnTo>
                    <a:pt x="25" y="42"/>
                  </a:lnTo>
                  <a:lnTo>
                    <a:pt x="28" y="40"/>
                  </a:lnTo>
                  <a:lnTo>
                    <a:pt x="31" y="37"/>
                  </a:lnTo>
                  <a:lnTo>
                    <a:pt x="33" y="34"/>
                  </a:lnTo>
                  <a:lnTo>
                    <a:pt x="35" y="30"/>
                  </a:lnTo>
                  <a:lnTo>
                    <a:pt x="36" y="27"/>
                  </a:lnTo>
                  <a:lnTo>
                    <a:pt x="36" y="22"/>
                  </a:lnTo>
                  <a:close/>
                  <a:moveTo>
                    <a:pt x="27" y="22"/>
                  </a:moveTo>
                  <a:lnTo>
                    <a:pt x="27" y="24"/>
                  </a:lnTo>
                  <a:lnTo>
                    <a:pt x="26" y="25"/>
                  </a:lnTo>
                  <a:lnTo>
                    <a:pt x="26" y="28"/>
                  </a:lnTo>
                  <a:lnTo>
                    <a:pt x="24" y="29"/>
                  </a:lnTo>
                  <a:lnTo>
                    <a:pt x="23" y="30"/>
                  </a:lnTo>
                  <a:lnTo>
                    <a:pt x="22" y="31"/>
                  </a:lnTo>
                  <a:lnTo>
                    <a:pt x="20" y="33"/>
                  </a:lnTo>
                  <a:lnTo>
                    <a:pt x="18" y="33"/>
                  </a:lnTo>
                  <a:lnTo>
                    <a:pt x="16" y="33"/>
                  </a:lnTo>
                  <a:lnTo>
                    <a:pt x="15" y="31"/>
                  </a:lnTo>
                  <a:lnTo>
                    <a:pt x="13" y="30"/>
                  </a:lnTo>
                  <a:lnTo>
                    <a:pt x="12" y="29"/>
                  </a:lnTo>
                  <a:lnTo>
                    <a:pt x="11" y="28"/>
                  </a:lnTo>
                  <a:lnTo>
                    <a:pt x="10" y="25"/>
                  </a:lnTo>
                  <a:lnTo>
                    <a:pt x="9" y="24"/>
                  </a:lnTo>
                  <a:lnTo>
                    <a:pt x="9" y="22"/>
                  </a:lnTo>
                  <a:lnTo>
                    <a:pt x="9" y="19"/>
                  </a:lnTo>
                  <a:lnTo>
                    <a:pt x="10" y="17"/>
                  </a:lnTo>
                  <a:lnTo>
                    <a:pt x="11" y="16"/>
                  </a:lnTo>
                  <a:lnTo>
                    <a:pt x="12" y="15"/>
                  </a:lnTo>
                  <a:lnTo>
                    <a:pt x="13" y="13"/>
                  </a:lnTo>
                  <a:lnTo>
                    <a:pt x="15" y="12"/>
                  </a:lnTo>
                  <a:lnTo>
                    <a:pt x="16" y="11"/>
                  </a:lnTo>
                  <a:lnTo>
                    <a:pt x="18" y="11"/>
                  </a:lnTo>
                  <a:lnTo>
                    <a:pt x="20" y="11"/>
                  </a:lnTo>
                  <a:lnTo>
                    <a:pt x="22" y="12"/>
                  </a:lnTo>
                  <a:lnTo>
                    <a:pt x="23" y="13"/>
                  </a:lnTo>
                  <a:lnTo>
                    <a:pt x="24" y="15"/>
                  </a:lnTo>
                  <a:lnTo>
                    <a:pt x="26" y="16"/>
                  </a:lnTo>
                  <a:lnTo>
                    <a:pt x="26" y="17"/>
                  </a:lnTo>
                  <a:lnTo>
                    <a:pt x="27" y="19"/>
                  </a:lnTo>
                  <a:lnTo>
                    <a:pt x="27" y="22"/>
                  </a:lnTo>
                  <a:close/>
                </a:path>
              </a:pathLst>
            </a:custGeom>
            <a:solidFill>
              <a:srgbClr val="FDF4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8" name="Freeform 246"/>
            <p:cNvSpPr>
              <a:spLocks/>
            </p:cNvSpPr>
            <p:nvPr/>
          </p:nvSpPr>
          <p:spPr bwMode="auto">
            <a:xfrm>
              <a:off x="1159" y="2657"/>
              <a:ext cx="5" cy="5"/>
            </a:xfrm>
            <a:custGeom>
              <a:avLst/>
              <a:gdLst>
                <a:gd name="T0" fmla="*/ 0 w 27"/>
                <a:gd name="T1" fmla="*/ 0 h 32"/>
                <a:gd name="T2" fmla="*/ 0 w 27"/>
                <a:gd name="T3" fmla="*/ 0 h 32"/>
                <a:gd name="T4" fmla="*/ 0 w 27"/>
                <a:gd name="T5" fmla="*/ 0 h 32"/>
                <a:gd name="T6" fmla="*/ 0 w 27"/>
                <a:gd name="T7" fmla="*/ 0 h 32"/>
                <a:gd name="T8" fmla="*/ 0 w 27"/>
                <a:gd name="T9" fmla="*/ 0 h 32"/>
                <a:gd name="T10" fmla="*/ 0 w 27"/>
                <a:gd name="T11" fmla="*/ 0 h 32"/>
                <a:gd name="T12" fmla="*/ 0 w 27"/>
                <a:gd name="T13" fmla="*/ 0 h 32"/>
                <a:gd name="T14" fmla="*/ 0 w 27"/>
                <a:gd name="T15" fmla="*/ 0 h 32"/>
                <a:gd name="T16" fmla="*/ 0 w 27"/>
                <a:gd name="T17" fmla="*/ 0 h 32"/>
                <a:gd name="T18" fmla="*/ 0 w 27"/>
                <a:gd name="T19" fmla="*/ 0 h 32"/>
                <a:gd name="T20" fmla="*/ 0 w 27"/>
                <a:gd name="T21" fmla="*/ 0 h 32"/>
                <a:gd name="T22" fmla="*/ 0 w 27"/>
                <a:gd name="T23" fmla="*/ 0 h 32"/>
                <a:gd name="T24" fmla="*/ 0 w 27"/>
                <a:gd name="T25" fmla="*/ 0 h 32"/>
                <a:gd name="T26" fmla="*/ 0 w 27"/>
                <a:gd name="T27" fmla="*/ 0 h 32"/>
                <a:gd name="T28" fmla="*/ 0 w 27"/>
                <a:gd name="T29" fmla="*/ 0 h 32"/>
                <a:gd name="T30" fmla="*/ 0 w 27"/>
                <a:gd name="T31" fmla="*/ 0 h 32"/>
                <a:gd name="T32" fmla="*/ 0 w 27"/>
                <a:gd name="T33" fmla="*/ 0 h 32"/>
                <a:gd name="T34" fmla="*/ 0 w 27"/>
                <a:gd name="T35" fmla="*/ 0 h 32"/>
                <a:gd name="T36" fmla="*/ 0 w 27"/>
                <a:gd name="T37" fmla="*/ 0 h 32"/>
                <a:gd name="T38" fmla="*/ 0 w 27"/>
                <a:gd name="T39" fmla="*/ 0 h 32"/>
                <a:gd name="T40" fmla="*/ 0 w 27"/>
                <a:gd name="T41" fmla="*/ 0 h 32"/>
                <a:gd name="T42" fmla="*/ 0 w 27"/>
                <a:gd name="T43" fmla="*/ 0 h 32"/>
                <a:gd name="T44" fmla="*/ 0 w 27"/>
                <a:gd name="T45" fmla="*/ 0 h 32"/>
                <a:gd name="T46" fmla="*/ 0 w 27"/>
                <a:gd name="T47" fmla="*/ 0 h 32"/>
                <a:gd name="T48" fmla="*/ 0 w 27"/>
                <a:gd name="T49" fmla="*/ 0 h 32"/>
                <a:gd name="T50" fmla="*/ 0 w 27"/>
                <a:gd name="T51" fmla="*/ 0 h 32"/>
                <a:gd name="T52" fmla="*/ 0 w 27"/>
                <a:gd name="T53" fmla="*/ 0 h 32"/>
                <a:gd name="T54" fmla="*/ 0 w 27"/>
                <a:gd name="T55" fmla="*/ 0 h 32"/>
                <a:gd name="T56" fmla="*/ 0 w 27"/>
                <a:gd name="T57" fmla="*/ 0 h 32"/>
                <a:gd name="T58" fmla="*/ 0 w 27"/>
                <a:gd name="T59" fmla="*/ 0 h 32"/>
                <a:gd name="T60" fmla="*/ 0 w 27"/>
                <a:gd name="T61" fmla="*/ 0 h 32"/>
                <a:gd name="T62" fmla="*/ 0 w 27"/>
                <a:gd name="T63" fmla="*/ 0 h 32"/>
                <a:gd name="T64" fmla="*/ 0 w 27"/>
                <a:gd name="T65" fmla="*/ 0 h 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
                <a:gd name="T100" fmla="*/ 0 h 32"/>
                <a:gd name="T101" fmla="*/ 27 w 27"/>
                <a:gd name="T102" fmla="*/ 32 h 3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 h="32">
                  <a:moveTo>
                    <a:pt x="27" y="17"/>
                  </a:moveTo>
                  <a:lnTo>
                    <a:pt x="26" y="13"/>
                  </a:lnTo>
                  <a:lnTo>
                    <a:pt x="26" y="11"/>
                  </a:lnTo>
                  <a:lnTo>
                    <a:pt x="24" y="7"/>
                  </a:lnTo>
                  <a:lnTo>
                    <a:pt x="23" y="5"/>
                  </a:lnTo>
                  <a:lnTo>
                    <a:pt x="21" y="4"/>
                  </a:lnTo>
                  <a:lnTo>
                    <a:pt x="18" y="2"/>
                  </a:lnTo>
                  <a:lnTo>
                    <a:pt x="16" y="1"/>
                  </a:lnTo>
                  <a:lnTo>
                    <a:pt x="13" y="0"/>
                  </a:lnTo>
                  <a:lnTo>
                    <a:pt x="10" y="1"/>
                  </a:lnTo>
                  <a:lnTo>
                    <a:pt x="8" y="2"/>
                  </a:lnTo>
                  <a:lnTo>
                    <a:pt x="6" y="4"/>
                  </a:lnTo>
                  <a:lnTo>
                    <a:pt x="4" y="5"/>
                  </a:lnTo>
                  <a:lnTo>
                    <a:pt x="2" y="7"/>
                  </a:lnTo>
                  <a:lnTo>
                    <a:pt x="1" y="11"/>
                  </a:lnTo>
                  <a:lnTo>
                    <a:pt x="0" y="13"/>
                  </a:lnTo>
                  <a:lnTo>
                    <a:pt x="0" y="17"/>
                  </a:lnTo>
                  <a:lnTo>
                    <a:pt x="0" y="20"/>
                  </a:lnTo>
                  <a:lnTo>
                    <a:pt x="1" y="23"/>
                  </a:lnTo>
                  <a:lnTo>
                    <a:pt x="2" y="26"/>
                  </a:lnTo>
                  <a:lnTo>
                    <a:pt x="4" y="29"/>
                  </a:lnTo>
                  <a:lnTo>
                    <a:pt x="6" y="30"/>
                  </a:lnTo>
                  <a:lnTo>
                    <a:pt x="8" y="31"/>
                  </a:lnTo>
                  <a:lnTo>
                    <a:pt x="10" y="32"/>
                  </a:lnTo>
                  <a:lnTo>
                    <a:pt x="13" y="32"/>
                  </a:lnTo>
                  <a:lnTo>
                    <a:pt x="16" y="32"/>
                  </a:lnTo>
                  <a:lnTo>
                    <a:pt x="18" y="31"/>
                  </a:lnTo>
                  <a:lnTo>
                    <a:pt x="21" y="30"/>
                  </a:lnTo>
                  <a:lnTo>
                    <a:pt x="23" y="29"/>
                  </a:lnTo>
                  <a:lnTo>
                    <a:pt x="24" y="26"/>
                  </a:lnTo>
                  <a:lnTo>
                    <a:pt x="26" y="23"/>
                  </a:lnTo>
                  <a:lnTo>
                    <a:pt x="26" y="20"/>
                  </a:lnTo>
                  <a:lnTo>
                    <a:pt x="27" y="17"/>
                  </a:lnTo>
                  <a:close/>
                </a:path>
              </a:pathLst>
            </a:custGeom>
            <a:solidFill>
              <a:srgbClr val="FDF8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89" name="Freeform 247"/>
            <p:cNvSpPr>
              <a:spLocks/>
            </p:cNvSpPr>
            <p:nvPr/>
          </p:nvSpPr>
          <p:spPr bwMode="auto">
            <a:xfrm>
              <a:off x="1160" y="2658"/>
              <a:ext cx="3" cy="3"/>
            </a:xfrm>
            <a:custGeom>
              <a:avLst/>
              <a:gdLst>
                <a:gd name="T0" fmla="*/ 0 w 18"/>
                <a:gd name="T1" fmla="*/ 0 h 22"/>
                <a:gd name="T2" fmla="*/ 0 w 18"/>
                <a:gd name="T3" fmla="*/ 0 h 22"/>
                <a:gd name="T4" fmla="*/ 0 w 18"/>
                <a:gd name="T5" fmla="*/ 0 h 22"/>
                <a:gd name="T6" fmla="*/ 0 w 18"/>
                <a:gd name="T7" fmla="*/ 0 h 22"/>
                <a:gd name="T8" fmla="*/ 0 w 18"/>
                <a:gd name="T9" fmla="*/ 0 h 22"/>
                <a:gd name="T10" fmla="*/ 0 w 18"/>
                <a:gd name="T11" fmla="*/ 0 h 22"/>
                <a:gd name="T12" fmla="*/ 0 w 18"/>
                <a:gd name="T13" fmla="*/ 0 h 22"/>
                <a:gd name="T14" fmla="*/ 0 w 18"/>
                <a:gd name="T15" fmla="*/ 0 h 22"/>
                <a:gd name="T16" fmla="*/ 0 w 18"/>
                <a:gd name="T17" fmla="*/ 0 h 22"/>
                <a:gd name="T18" fmla="*/ 0 w 18"/>
                <a:gd name="T19" fmla="*/ 0 h 22"/>
                <a:gd name="T20" fmla="*/ 0 w 18"/>
                <a:gd name="T21" fmla="*/ 0 h 22"/>
                <a:gd name="T22" fmla="*/ 0 w 18"/>
                <a:gd name="T23" fmla="*/ 0 h 22"/>
                <a:gd name="T24" fmla="*/ 0 w 18"/>
                <a:gd name="T25" fmla="*/ 0 h 22"/>
                <a:gd name="T26" fmla="*/ 0 w 18"/>
                <a:gd name="T27" fmla="*/ 0 h 22"/>
                <a:gd name="T28" fmla="*/ 0 w 18"/>
                <a:gd name="T29" fmla="*/ 0 h 22"/>
                <a:gd name="T30" fmla="*/ 0 w 18"/>
                <a:gd name="T31" fmla="*/ 0 h 22"/>
                <a:gd name="T32" fmla="*/ 0 w 18"/>
                <a:gd name="T33" fmla="*/ 0 h 22"/>
                <a:gd name="T34" fmla="*/ 0 w 18"/>
                <a:gd name="T35" fmla="*/ 0 h 22"/>
                <a:gd name="T36" fmla="*/ 0 w 18"/>
                <a:gd name="T37" fmla="*/ 0 h 22"/>
                <a:gd name="T38" fmla="*/ 0 w 18"/>
                <a:gd name="T39" fmla="*/ 0 h 22"/>
                <a:gd name="T40" fmla="*/ 0 w 18"/>
                <a:gd name="T41" fmla="*/ 0 h 22"/>
                <a:gd name="T42" fmla="*/ 0 w 18"/>
                <a:gd name="T43" fmla="*/ 0 h 22"/>
                <a:gd name="T44" fmla="*/ 0 w 18"/>
                <a:gd name="T45" fmla="*/ 0 h 22"/>
                <a:gd name="T46" fmla="*/ 0 w 18"/>
                <a:gd name="T47" fmla="*/ 0 h 22"/>
                <a:gd name="T48" fmla="*/ 0 w 18"/>
                <a:gd name="T49" fmla="*/ 0 h 22"/>
                <a:gd name="T50" fmla="*/ 0 w 18"/>
                <a:gd name="T51" fmla="*/ 0 h 22"/>
                <a:gd name="T52" fmla="*/ 0 w 18"/>
                <a:gd name="T53" fmla="*/ 0 h 22"/>
                <a:gd name="T54" fmla="*/ 0 w 18"/>
                <a:gd name="T55" fmla="*/ 0 h 22"/>
                <a:gd name="T56" fmla="*/ 0 w 18"/>
                <a:gd name="T57" fmla="*/ 0 h 22"/>
                <a:gd name="T58" fmla="*/ 0 w 18"/>
                <a:gd name="T59" fmla="*/ 0 h 22"/>
                <a:gd name="T60" fmla="*/ 0 w 18"/>
                <a:gd name="T61" fmla="*/ 0 h 22"/>
                <a:gd name="T62" fmla="*/ 0 w 18"/>
                <a:gd name="T63" fmla="*/ 0 h 22"/>
                <a:gd name="T64" fmla="*/ 0 w 18"/>
                <a:gd name="T65" fmla="*/ 0 h 2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
                <a:gd name="T100" fmla="*/ 0 h 22"/>
                <a:gd name="T101" fmla="*/ 18 w 18"/>
                <a:gd name="T102" fmla="*/ 22 h 2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 h="22">
                  <a:moveTo>
                    <a:pt x="18" y="11"/>
                  </a:moveTo>
                  <a:lnTo>
                    <a:pt x="18" y="8"/>
                  </a:lnTo>
                  <a:lnTo>
                    <a:pt x="17" y="6"/>
                  </a:lnTo>
                  <a:lnTo>
                    <a:pt x="17" y="5"/>
                  </a:lnTo>
                  <a:lnTo>
                    <a:pt x="15" y="4"/>
                  </a:lnTo>
                  <a:lnTo>
                    <a:pt x="14" y="2"/>
                  </a:lnTo>
                  <a:lnTo>
                    <a:pt x="13" y="1"/>
                  </a:lnTo>
                  <a:lnTo>
                    <a:pt x="11" y="0"/>
                  </a:lnTo>
                  <a:lnTo>
                    <a:pt x="9" y="0"/>
                  </a:lnTo>
                  <a:lnTo>
                    <a:pt x="7" y="0"/>
                  </a:lnTo>
                  <a:lnTo>
                    <a:pt x="6" y="1"/>
                  </a:lnTo>
                  <a:lnTo>
                    <a:pt x="4" y="2"/>
                  </a:lnTo>
                  <a:lnTo>
                    <a:pt x="3" y="4"/>
                  </a:lnTo>
                  <a:lnTo>
                    <a:pt x="2" y="5"/>
                  </a:lnTo>
                  <a:lnTo>
                    <a:pt x="1" y="6"/>
                  </a:lnTo>
                  <a:lnTo>
                    <a:pt x="0" y="8"/>
                  </a:lnTo>
                  <a:lnTo>
                    <a:pt x="0" y="11"/>
                  </a:lnTo>
                  <a:lnTo>
                    <a:pt x="0" y="13"/>
                  </a:lnTo>
                  <a:lnTo>
                    <a:pt x="1" y="14"/>
                  </a:lnTo>
                  <a:lnTo>
                    <a:pt x="2" y="17"/>
                  </a:lnTo>
                  <a:lnTo>
                    <a:pt x="3" y="18"/>
                  </a:lnTo>
                  <a:lnTo>
                    <a:pt x="4" y="19"/>
                  </a:lnTo>
                  <a:lnTo>
                    <a:pt x="6" y="20"/>
                  </a:lnTo>
                  <a:lnTo>
                    <a:pt x="7" y="22"/>
                  </a:lnTo>
                  <a:lnTo>
                    <a:pt x="9" y="22"/>
                  </a:lnTo>
                  <a:lnTo>
                    <a:pt x="11" y="22"/>
                  </a:lnTo>
                  <a:lnTo>
                    <a:pt x="13" y="20"/>
                  </a:lnTo>
                  <a:lnTo>
                    <a:pt x="14" y="19"/>
                  </a:lnTo>
                  <a:lnTo>
                    <a:pt x="15" y="18"/>
                  </a:lnTo>
                  <a:lnTo>
                    <a:pt x="17" y="17"/>
                  </a:lnTo>
                  <a:lnTo>
                    <a:pt x="17" y="14"/>
                  </a:lnTo>
                  <a:lnTo>
                    <a:pt x="18" y="13"/>
                  </a:lnTo>
                  <a:lnTo>
                    <a:pt x="18" y="11"/>
                  </a:lnTo>
                  <a:close/>
                </a:path>
              </a:pathLst>
            </a:custGeom>
            <a:solidFill>
              <a:srgbClr val="FDFA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0" name="Freeform 248"/>
            <p:cNvSpPr>
              <a:spLocks/>
            </p:cNvSpPr>
            <p:nvPr/>
          </p:nvSpPr>
          <p:spPr bwMode="auto">
            <a:xfrm>
              <a:off x="1161" y="2658"/>
              <a:ext cx="2" cy="2"/>
            </a:xfrm>
            <a:custGeom>
              <a:avLst/>
              <a:gdLst>
                <a:gd name="T0" fmla="*/ 0 w 9"/>
                <a:gd name="T1" fmla="*/ 0 h 11"/>
                <a:gd name="T2" fmla="*/ 0 w 9"/>
                <a:gd name="T3" fmla="*/ 0 h 11"/>
                <a:gd name="T4" fmla="*/ 0 w 9"/>
                <a:gd name="T5" fmla="*/ 0 h 11"/>
                <a:gd name="T6" fmla="*/ 0 w 9"/>
                <a:gd name="T7" fmla="*/ 0 h 11"/>
                <a:gd name="T8" fmla="*/ 0 w 9"/>
                <a:gd name="T9" fmla="*/ 0 h 11"/>
                <a:gd name="T10" fmla="*/ 0 w 9"/>
                <a:gd name="T11" fmla="*/ 0 h 11"/>
                <a:gd name="T12" fmla="*/ 0 w 9"/>
                <a:gd name="T13" fmla="*/ 0 h 11"/>
                <a:gd name="T14" fmla="*/ 0 w 9"/>
                <a:gd name="T15" fmla="*/ 0 h 11"/>
                <a:gd name="T16" fmla="*/ 0 w 9"/>
                <a:gd name="T17" fmla="*/ 0 h 11"/>
                <a:gd name="T18" fmla="*/ 0 w 9"/>
                <a:gd name="T19" fmla="*/ 0 h 11"/>
                <a:gd name="T20" fmla="*/ 0 w 9"/>
                <a:gd name="T21" fmla="*/ 0 h 11"/>
                <a:gd name="T22" fmla="*/ 0 w 9"/>
                <a:gd name="T23" fmla="*/ 0 h 11"/>
                <a:gd name="T24" fmla="*/ 0 w 9"/>
                <a:gd name="T25" fmla="*/ 0 h 11"/>
                <a:gd name="T26" fmla="*/ 0 w 9"/>
                <a:gd name="T27" fmla="*/ 0 h 11"/>
                <a:gd name="T28" fmla="*/ 0 w 9"/>
                <a:gd name="T29" fmla="*/ 0 h 11"/>
                <a:gd name="T30" fmla="*/ 0 w 9"/>
                <a:gd name="T31" fmla="*/ 0 h 11"/>
                <a:gd name="T32" fmla="*/ 0 w 9"/>
                <a:gd name="T33" fmla="*/ 0 h 11"/>
                <a:gd name="T34" fmla="*/ 0 w 9"/>
                <a:gd name="T35" fmla="*/ 0 h 11"/>
                <a:gd name="T36" fmla="*/ 0 w 9"/>
                <a:gd name="T37" fmla="*/ 0 h 11"/>
                <a:gd name="T38" fmla="*/ 0 w 9"/>
                <a:gd name="T39" fmla="*/ 0 h 11"/>
                <a:gd name="T40" fmla="*/ 0 w 9"/>
                <a:gd name="T41" fmla="*/ 0 h 11"/>
                <a:gd name="T42" fmla="*/ 0 w 9"/>
                <a:gd name="T43" fmla="*/ 0 h 11"/>
                <a:gd name="T44" fmla="*/ 0 w 9"/>
                <a:gd name="T45" fmla="*/ 0 h 11"/>
                <a:gd name="T46" fmla="*/ 0 w 9"/>
                <a:gd name="T47" fmla="*/ 0 h 11"/>
                <a:gd name="T48" fmla="*/ 0 w 9"/>
                <a:gd name="T49" fmla="*/ 0 h 11"/>
                <a:gd name="T50" fmla="*/ 0 w 9"/>
                <a:gd name="T51" fmla="*/ 0 h 11"/>
                <a:gd name="T52" fmla="*/ 0 w 9"/>
                <a:gd name="T53" fmla="*/ 0 h 11"/>
                <a:gd name="T54" fmla="*/ 0 w 9"/>
                <a:gd name="T55" fmla="*/ 0 h 11"/>
                <a:gd name="T56" fmla="*/ 0 w 9"/>
                <a:gd name="T57" fmla="*/ 0 h 11"/>
                <a:gd name="T58" fmla="*/ 0 w 9"/>
                <a:gd name="T59" fmla="*/ 0 h 11"/>
                <a:gd name="T60" fmla="*/ 0 w 9"/>
                <a:gd name="T61" fmla="*/ 0 h 11"/>
                <a:gd name="T62" fmla="*/ 0 w 9"/>
                <a:gd name="T63" fmla="*/ 0 h 11"/>
                <a:gd name="T64" fmla="*/ 0 w 9"/>
                <a:gd name="T65" fmla="*/ 0 h 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
                <a:gd name="T100" fmla="*/ 0 h 11"/>
                <a:gd name="T101" fmla="*/ 9 w 9"/>
                <a:gd name="T102" fmla="*/ 11 h 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 h="11">
                  <a:moveTo>
                    <a:pt x="9" y="6"/>
                  </a:moveTo>
                  <a:lnTo>
                    <a:pt x="9" y="5"/>
                  </a:lnTo>
                  <a:lnTo>
                    <a:pt x="8" y="3"/>
                  </a:lnTo>
                  <a:lnTo>
                    <a:pt x="8" y="2"/>
                  </a:lnTo>
                  <a:lnTo>
                    <a:pt x="7" y="2"/>
                  </a:lnTo>
                  <a:lnTo>
                    <a:pt x="7" y="1"/>
                  </a:lnTo>
                  <a:lnTo>
                    <a:pt x="6" y="1"/>
                  </a:lnTo>
                  <a:lnTo>
                    <a:pt x="5" y="1"/>
                  </a:lnTo>
                  <a:lnTo>
                    <a:pt x="4" y="0"/>
                  </a:lnTo>
                  <a:lnTo>
                    <a:pt x="3" y="1"/>
                  </a:lnTo>
                  <a:lnTo>
                    <a:pt x="2" y="1"/>
                  </a:lnTo>
                  <a:lnTo>
                    <a:pt x="1" y="2"/>
                  </a:lnTo>
                  <a:lnTo>
                    <a:pt x="0" y="2"/>
                  </a:lnTo>
                  <a:lnTo>
                    <a:pt x="0" y="3"/>
                  </a:lnTo>
                  <a:lnTo>
                    <a:pt x="0" y="5"/>
                  </a:lnTo>
                  <a:lnTo>
                    <a:pt x="0" y="6"/>
                  </a:lnTo>
                  <a:lnTo>
                    <a:pt x="0" y="7"/>
                  </a:lnTo>
                  <a:lnTo>
                    <a:pt x="0" y="8"/>
                  </a:lnTo>
                  <a:lnTo>
                    <a:pt x="1" y="9"/>
                  </a:lnTo>
                  <a:lnTo>
                    <a:pt x="2" y="11"/>
                  </a:lnTo>
                  <a:lnTo>
                    <a:pt x="3" y="11"/>
                  </a:lnTo>
                  <a:lnTo>
                    <a:pt x="4" y="11"/>
                  </a:lnTo>
                  <a:lnTo>
                    <a:pt x="5" y="11"/>
                  </a:lnTo>
                  <a:lnTo>
                    <a:pt x="6" y="11"/>
                  </a:lnTo>
                  <a:lnTo>
                    <a:pt x="7" y="11"/>
                  </a:lnTo>
                  <a:lnTo>
                    <a:pt x="7" y="9"/>
                  </a:lnTo>
                  <a:lnTo>
                    <a:pt x="8" y="8"/>
                  </a:lnTo>
                  <a:lnTo>
                    <a:pt x="9" y="7"/>
                  </a:lnTo>
                  <a:lnTo>
                    <a:pt x="9" y="6"/>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1" name="Freeform 249"/>
            <p:cNvSpPr>
              <a:spLocks/>
            </p:cNvSpPr>
            <p:nvPr/>
          </p:nvSpPr>
          <p:spPr bwMode="auto">
            <a:xfrm>
              <a:off x="1043" y="2596"/>
              <a:ext cx="44" cy="47"/>
            </a:xfrm>
            <a:custGeom>
              <a:avLst/>
              <a:gdLst>
                <a:gd name="T0" fmla="*/ 0 w 220"/>
                <a:gd name="T1" fmla="*/ 0 h 284"/>
                <a:gd name="T2" fmla="*/ 0 w 220"/>
                <a:gd name="T3" fmla="*/ 0 h 284"/>
                <a:gd name="T4" fmla="*/ 0 w 220"/>
                <a:gd name="T5" fmla="*/ 0 h 284"/>
                <a:gd name="T6" fmla="*/ 0 w 220"/>
                <a:gd name="T7" fmla="*/ 0 h 284"/>
                <a:gd name="T8" fmla="*/ 0 w 220"/>
                <a:gd name="T9" fmla="*/ 0 h 284"/>
                <a:gd name="T10" fmla="*/ 0 w 220"/>
                <a:gd name="T11" fmla="*/ 0 h 284"/>
                <a:gd name="T12" fmla="*/ 0 60000 65536"/>
                <a:gd name="T13" fmla="*/ 0 60000 65536"/>
                <a:gd name="T14" fmla="*/ 0 60000 65536"/>
                <a:gd name="T15" fmla="*/ 0 60000 65536"/>
                <a:gd name="T16" fmla="*/ 0 60000 65536"/>
                <a:gd name="T17" fmla="*/ 0 60000 65536"/>
                <a:gd name="T18" fmla="*/ 0 w 220"/>
                <a:gd name="T19" fmla="*/ 0 h 284"/>
                <a:gd name="T20" fmla="*/ 220 w 220"/>
                <a:gd name="T21" fmla="*/ 284 h 284"/>
              </a:gdLst>
              <a:ahLst/>
              <a:cxnLst>
                <a:cxn ang="T12">
                  <a:pos x="T0" y="T1"/>
                </a:cxn>
                <a:cxn ang="T13">
                  <a:pos x="T2" y="T3"/>
                </a:cxn>
                <a:cxn ang="T14">
                  <a:pos x="T4" y="T5"/>
                </a:cxn>
                <a:cxn ang="T15">
                  <a:pos x="T6" y="T7"/>
                </a:cxn>
                <a:cxn ang="T16">
                  <a:pos x="T8" y="T9"/>
                </a:cxn>
                <a:cxn ang="T17">
                  <a:pos x="T10" y="T11"/>
                </a:cxn>
              </a:cxnLst>
              <a:rect l="T18" t="T19" r="T20" b="T21"/>
              <a:pathLst>
                <a:path w="220" h="284">
                  <a:moveTo>
                    <a:pt x="185" y="0"/>
                  </a:moveTo>
                  <a:lnTo>
                    <a:pt x="0" y="48"/>
                  </a:lnTo>
                  <a:lnTo>
                    <a:pt x="58" y="260"/>
                  </a:lnTo>
                  <a:lnTo>
                    <a:pt x="94" y="284"/>
                  </a:lnTo>
                  <a:lnTo>
                    <a:pt x="220" y="23"/>
                  </a:lnTo>
                  <a:lnTo>
                    <a:pt x="185" y="0"/>
                  </a:lnTo>
                  <a:close/>
                </a:path>
              </a:pathLst>
            </a:custGeom>
            <a:solidFill>
              <a:srgbClr val="C2C2C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2" name="Freeform 250"/>
            <p:cNvSpPr>
              <a:spLocks/>
            </p:cNvSpPr>
            <p:nvPr/>
          </p:nvSpPr>
          <p:spPr bwMode="auto">
            <a:xfrm>
              <a:off x="1043" y="2596"/>
              <a:ext cx="44" cy="26"/>
            </a:xfrm>
            <a:custGeom>
              <a:avLst/>
              <a:gdLst>
                <a:gd name="T0" fmla="*/ 0 w 222"/>
                <a:gd name="T1" fmla="*/ 0 h 157"/>
                <a:gd name="T2" fmla="*/ 0 w 222"/>
                <a:gd name="T3" fmla="*/ 0 h 157"/>
                <a:gd name="T4" fmla="*/ 0 w 222"/>
                <a:gd name="T5" fmla="*/ 0 h 157"/>
                <a:gd name="T6" fmla="*/ 0 w 222"/>
                <a:gd name="T7" fmla="*/ 0 h 157"/>
                <a:gd name="T8" fmla="*/ 0 w 222"/>
                <a:gd name="T9" fmla="*/ 0 h 157"/>
                <a:gd name="T10" fmla="*/ 0 60000 65536"/>
                <a:gd name="T11" fmla="*/ 0 60000 65536"/>
                <a:gd name="T12" fmla="*/ 0 60000 65536"/>
                <a:gd name="T13" fmla="*/ 0 60000 65536"/>
                <a:gd name="T14" fmla="*/ 0 60000 65536"/>
                <a:gd name="T15" fmla="*/ 0 w 222"/>
                <a:gd name="T16" fmla="*/ 0 h 157"/>
                <a:gd name="T17" fmla="*/ 222 w 222"/>
                <a:gd name="T18" fmla="*/ 157 h 157"/>
              </a:gdLst>
              <a:ahLst/>
              <a:cxnLst>
                <a:cxn ang="T10">
                  <a:pos x="T0" y="T1"/>
                </a:cxn>
                <a:cxn ang="T11">
                  <a:pos x="T2" y="T3"/>
                </a:cxn>
                <a:cxn ang="T12">
                  <a:pos x="T4" y="T5"/>
                </a:cxn>
                <a:cxn ang="T13">
                  <a:pos x="T6" y="T7"/>
                </a:cxn>
                <a:cxn ang="T14">
                  <a:pos x="T8" y="T9"/>
                </a:cxn>
              </a:cxnLst>
              <a:rect l="T15" t="T16" r="T17" b="T18"/>
              <a:pathLst>
                <a:path w="222" h="157">
                  <a:moveTo>
                    <a:pt x="186" y="0"/>
                  </a:moveTo>
                  <a:lnTo>
                    <a:pt x="0" y="48"/>
                  </a:lnTo>
                  <a:lnTo>
                    <a:pt x="157" y="157"/>
                  </a:lnTo>
                  <a:lnTo>
                    <a:pt x="222" y="24"/>
                  </a:lnTo>
                  <a:lnTo>
                    <a:pt x="186" y="0"/>
                  </a:lnTo>
                  <a:close/>
                </a:path>
              </a:pathLst>
            </a:custGeom>
            <a:solidFill>
              <a:srgbClr val="EBECE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3" name="Freeform 251"/>
            <p:cNvSpPr>
              <a:spLocks/>
            </p:cNvSpPr>
            <p:nvPr/>
          </p:nvSpPr>
          <p:spPr bwMode="auto">
            <a:xfrm>
              <a:off x="1043" y="2601"/>
              <a:ext cx="13" cy="15"/>
            </a:xfrm>
            <a:custGeom>
              <a:avLst/>
              <a:gdLst>
                <a:gd name="T0" fmla="*/ 0 w 63"/>
                <a:gd name="T1" fmla="*/ 0 h 89"/>
                <a:gd name="T2" fmla="*/ 0 w 63"/>
                <a:gd name="T3" fmla="*/ 0 h 89"/>
                <a:gd name="T4" fmla="*/ 0 w 63"/>
                <a:gd name="T5" fmla="*/ 0 h 89"/>
                <a:gd name="T6" fmla="*/ 0 w 63"/>
                <a:gd name="T7" fmla="*/ 0 h 89"/>
                <a:gd name="T8" fmla="*/ 0 60000 65536"/>
                <a:gd name="T9" fmla="*/ 0 60000 65536"/>
                <a:gd name="T10" fmla="*/ 0 60000 65536"/>
                <a:gd name="T11" fmla="*/ 0 60000 65536"/>
                <a:gd name="T12" fmla="*/ 0 w 63"/>
                <a:gd name="T13" fmla="*/ 0 h 89"/>
                <a:gd name="T14" fmla="*/ 63 w 63"/>
                <a:gd name="T15" fmla="*/ 89 h 89"/>
              </a:gdLst>
              <a:ahLst/>
              <a:cxnLst>
                <a:cxn ang="T8">
                  <a:pos x="T0" y="T1"/>
                </a:cxn>
                <a:cxn ang="T9">
                  <a:pos x="T2" y="T3"/>
                </a:cxn>
                <a:cxn ang="T10">
                  <a:pos x="T4" y="T5"/>
                </a:cxn>
                <a:cxn ang="T11">
                  <a:pos x="T6" y="T7"/>
                </a:cxn>
              </a:cxnLst>
              <a:rect l="T12" t="T13" r="T14" b="T15"/>
              <a:pathLst>
                <a:path w="63" h="89">
                  <a:moveTo>
                    <a:pt x="63" y="0"/>
                  </a:moveTo>
                  <a:lnTo>
                    <a:pt x="0" y="16"/>
                  </a:lnTo>
                  <a:lnTo>
                    <a:pt x="20" y="89"/>
                  </a:lnTo>
                  <a:lnTo>
                    <a:pt x="63" y="0"/>
                  </a:lnTo>
                  <a:close/>
                </a:path>
              </a:pathLst>
            </a:custGeom>
            <a:solidFill>
              <a:srgbClr val="A9A9A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4" name="Freeform 252"/>
            <p:cNvSpPr>
              <a:spLocks/>
            </p:cNvSpPr>
            <p:nvPr/>
          </p:nvSpPr>
          <p:spPr bwMode="auto">
            <a:xfrm>
              <a:off x="1043" y="2601"/>
              <a:ext cx="13" cy="8"/>
            </a:xfrm>
            <a:custGeom>
              <a:avLst/>
              <a:gdLst>
                <a:gd name="T0" fmla="*/ 0 w 63"/>
                <a:gd name="T1" fmla="*/ 0 h 46"/>
                <a:gd name="T2" fmla="*/ 0 w 63"/>
                <a:gd name="T3" fmla="*/ 0 h 46"/>
                <a:gd name="T4" fmla="*/ 0 w 63"/>
                <a:gd name="T5" fmla="*/ 0 h 46"/>
                <a:gd name="T6" fmla="*/ 0 w 63"/>
                <a:gd name="T7" fmla="*/ 0 h 46"/>
                <a:gd name="T8" fmla="*/ 0 60000 65536"/>
                <a:gd name="T9" fmla="*/ 0 60000 65536"/>
                <a:gd name="T10" fmla="*/ 0 60000 65536"/>
                <a:gd name="T11" fmla="*/ 0 60000 65536"/>
                <a:gd name="T12" fmla="*/ 0 w 63"/>
                <a:gd name="T13" fmla="*/ 0 h 46"/>
                <a:gd name="T14" fmla="*/ 63 w 63"/>
                <a:gd name="T15" fmla="*/ 46 h 46"/>
              </a:gdLst>
              <a:ahLst/>
              <a:cxnLst>
                <a:cxn ang="T8">
                  <a:pos x="T0" y="T1"/>
                </a:cxn>
                <a:cxn ang="T9">
                  <a:pos x="T2" y="T3"/>
                </a:cxn>
                <a:cxn ang="T10">
                  <a:pos x="T4" y="T5"/>
                </a:cxn>
                <a:cxn ang="T11">
                  <a:pos x="T6" y="T7"/>
                </a:cxn>
              </a:cxnLst>
              <a:rect l="T12" t="T13" r="T14" b="T15"/>
              <a:pathLst>
                <a:path w="63" h="46">
                  <a:moveTo>
                    <a:pt x="63" y="0"/>
                  </a:moveTo>
                  <a:lnTo>
                    <a:pt x="0" y="16"/>
                  </a:lnTo>
                  <a:lnTo>
                    <a:pt x="41" y="46"/>
                  </a:lnTo>
                  <a:lnTo>
                    <a:pt x="63" y="0"/>
                  </a:lnTo>
                  <a:close/>
                </a:path>
              </a:pathLst>
            </a:custGeom>
            <a:solidFill>
              <a:srgbClr val="DE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5" name="Freeform 253"/>
            <p:cNvSpPr>
              <a:spLocks/>
            </p:cNvSpPr>
            <p:nvPr/>
          </p:nvSpPr>
          <p:spPr bwMode="auto">
            <a:xfrm>
              <a:off x="1078" y="2596"/>
              <a:ext cx="93" cy="63"/>
            </a:xfrm>
            <a:custGeom>
              <a:avLst/>
              <a:gdLst>
                <a:gd name="T0" fmla="*/ 0 w 463"/>
                <a:gd name="T1" fmla="*/ 0 h 376"/>
                <a:gd name="T2" fmla="*/ 0 w 463"/>
                <a:gd name="T3" fmla="*/ 0 h 376"/>
                <a:gd name="T4" fmla="*/ 0 w 463"/>
                <a:gd name="T5" fmla="*/ 0 h 376"/>
                <a:gd name="T6" fmla="*/ 0 w 463"/>
                <a:gd name="T7" fmla="*/ 0 h 376"/>
                <a:gd name="T8" fmla="*/ 0 w 463"/>
                <a:gd name="T9" fmla="*/ 0 h 376"/>
                <a:gd name="T10" fmla="*/ 0 60000 65536"/>
                <a:gd name="T11" fmla="*/ 0 60000 65536"/>
                <a:gd name="T12" fmla="*/ 0 60000 65536"/>
                <a:gd name="T13" fmla="*/ 0 60000 65536"/>
                <a:gd name="T14" fmla="*/ 0 60000 65536"/>
                <a:gd name="T15" fmla="*/ 0 w 463"/>
                <a:gd name="T16" fmla="*/ 0 h 376"/>
                <a:gd name="T17" fmla="*/ 463 w 463"/>
                <a:gd name="T18" fmla="*/ 376 h 376"/>
              </a:gdLst>
              <a:ahLst/>
              <a:cxnLst>
                <a:cxn ang="T10">
                  <a:pos x="T0" y="T1"/>
                </a:cxn>
                <a:cxn ang="T11">
                  <a:pos x="T2" y="T3"/>
                </a:cxn>
                <a:cxn ang="T12">
                  <a:pos x="T4" y="T5"/>
                </a:cxn>
                <a:cxn ang="T13">
                  <a:pos x="T6" y="T7"/>
                </a:cxn>
                <a:cxn ang="T14">
                  <a:pos x="T8" y="T9"/>
                </a:cxn>
              </a:cxnLst>
              <a:rect l="T15" t="T16" r="T17" b="T18"/>
              <a:pathLst>
                <a:path w="463" h="376">
                  <a:moveTo>
                    <a:pt x="8" y="0"/>
                  </a:moveTo>
                  <a:lnTo>
                    <a:pt x="0" y="79"/>
                  </a:lnTo>
                  <a:lnTo>
                    <a:pt x="432" y="376"/>
                  </a:lnTo>
                  <a:lnTo>
                    <a:pt x="463" y="311"/>
                  </a:lnTo>
                  <a:lnTo>
                    <a:pt x="8" y="0"/>
                  </a:lnTo>
                  <a:close/>
                </a:path>
              </a:pathLst>
            </a:custGeom>
            <a:solidFill>
              <a:srgbClr val="B5DC7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6" name="Freeform 254"/>
            <p:cNvSpPr>
              <a:spLocks/>
            </p:cNvSpPr>
            <p:nvPr/>
          </p:nvSpPr>
          <p:spPr bwMode="auto">
            <a:xfrm>
              <a:off x="1065" y="2609"/>
              <a:ext cx="100" cy="72"/>
            </a:xfrm>
            <a:custGeom>
              <a:avLst/>
              <a:gdLst>
                <a:gd name="T0" fmla="*/ 0 w 501"/>
                <a:gd name="T1" fmla="*/ 0 h 430"/>
                <a:gd name="T2" fmla="*/ 0 w 501"/>
                <a:gd name="T3" fmla="*/ 0 h 430"/>
                <a:gd name="T4" fmla="*/ 0 w 501"/>
                <a:gd name="T5" fmla="*/ 0 h 430"/>
                <a:gd name="T6" fmla="*/ 0 w 501"/>
                <a:gd name="T7" fmla="*/ 0 h 430"/>
                <a:gd name="T8" fmla="*/ 0 w 501"/>
                <a:gd name="T9" fmla="*/ 0 h 430"/>
                <a:gd name="T10" fmla="*/ 0 w 501"/>
                <a:gd name="T11" fmla="*/ 0 h 430"/>
                <a:gd name="T12" fmla="*/ 0 60000 65536"/>
                <a:gd name="T13" fmla="*/ 0 60000 65536"/>
                <a:gd name="T14" fmla="*/ 0 60000 65536"/>
                <a:gd name="T15" fmla="*/ 0 60000 65536"/>
                <a:gd name="T16" fmla="*/ 0 60000 65536"/>
                <a:gd name="T17" fmla="*/ 0 60000 65536"/>
                <a:gd name="T18" fmla="*/ 0 w 501"/>
                <a:gd name="T19" fmla="*/ 0 h 430"/>
                <a:gd name="T20" fmla="*/ 501 w 501"/>
                <a:gd name="T21" fmla="*/ 430 h 430"/>
              </a:gdLst>
              <a:ahLst/>
              <a:cxnLst>
                <a:cxn ang="T12">
                  <a:pos x="T0" y="T1"/>
                </a:cxn>
                <a:cxn ang="T13">
                  <a:pos x="T2" y="T3"/>
                </a:cxn>
                <a:cxn ang="T14">
                  <a:pos x="T4" y="T5"/>
                </a:cxn>
                <a:cxn ang="T15">
                  <a:pos x="T6" y="T7"/>
                </a:cxn>
                <a:cxn ang="T16">
                  <a:pos x="T8" y="T9"/>
                </a:cxn>
                <a:cxn ang="T17">
                  <a:pos x="T10" y="T11"/>
                </a:cxn>
              </a:cxnLst>
              <a:rect l="T18" t="T19" r="T20" b="T21"/>
              <a:pathLst>
                <a:path w="501" h="430">
                  <a:moveTo>
                    <a:pt x="69" y="0"/>
                  </a:moveTo>
                  <a:lnTo>
                    <a:pt x="14" y="52"/>
                  </a:lnTo>
                  <a:lnTo>
                    <a:pt x="0" y="131"/>
                  </a:lnTo>
                  <a:lnTo>
                    <a:pt x="436" y="430"/>
                  </a:lnTo>
                  <a:lnTo>
                    <a:pt x="501" y="297"/>
                  </a:lnTo>
                  <a:lnTo>
                    <a:pt x="69" y="0"/>
                  </a:lnTo>
                  <a:close/>
                </a:path>
              </a:pathLst>
            </a:custGeom>
            <a:solidFill>
              <a:srgbClr val="8DC63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7" name="Freeform 255"/>
            <p:cNvSpPr>
              <a:spLocks/>
            </p:cNvSpPr>
            <p:nvPr/>
          </p:nvSpPr>
          <p:spPr bwMode="auto">
            <a:xfrm>
              <a:off x="1055" y="2630"/>
              <a:ext cx="97" cy="61"/>
            </a:xfrm>
            <a:custGeom>
              <a:avLst/>
              <a:gdLst>
                <a:gd name="T0" fmla="*/ 0 w 487"/>
                <a:gd name="T1" fmla="*/ 0 h 367"/>
                <a:gd name="T2" fmla="*/ 0 w 487"/>
                <a:gd name="T3" fmla="*/ 0 h 367"/>
                <a:gd name="T4" fmla="*/ 0 w 487"/>
                <a:gd name="T5" fmla="*/ 0 h 367"/>
                <a:gd name="T6" fmla="*/ 0 w 487"/>
                <a:gd name="T7" fmla="*/ 0 h 367"/>
                <a:gd name="T8" fmla="*/ 0 w 487"/>
                <a:gd name="T9" fmla="*/ 0 h 367"/>
                <a:gd name="T10" fmla="*/ 0 60000 65536"/>
                <a:gd name="T11" fmla="*/ 0 60000 65536"/>
                <a:gd name="T12" fmla="*/ 0 60000 65536"/>
                <a:gd name="T13" fmla="*/ 0 60000 65536"/>
                <a:gd name="T14" fmla="*/ 0 60000 65536"/>
                <a:gd name="T15" fmla="*/ 0 w 487"/>
                <a:gd name="T16" fmla="*/ 0 h 367"/>
                <a:gd name="T17" fmla="*/ 487 w 487"/>
                <a:gd name="T18" fmla="*/ 367 h 367"/>
              </a:gdLst>
              <a:ahLst/>
              <a:cxnLst>
                <a:cxn ang="T10">
                  <a:pos x="T0" y="T1"/>
                </a:cxn>
                <a:cxn ang="T11">
                  <a:pos x="T2" y="T3"/>
                </a:cxn>
                <a:cxn ang="T12">
                  <a:pos x="T4" y="T5"/>
                </a:cxn>
                <a:cxn ang="T13">
                  <a:pos x="T6" y="T7"/>
                </a:cxn>
                <a:cxn ang="T14">
                  <a:pos x="T8" y="T9"/>
                </a:cxn>
              </a:cxnLst>
              <a:rect l="T15" t="T16" r="T17" b="T18"/>
              <a:pathLst>
                <a:path w="487" h="367">
                  <a:moveTo>
                    <a:pt x="51" y="0"/>
                  </a:moveTo>
                  <a:lnTo>
                    <a:pt x="0" y="55"/>
                  </a:lnTo>
                  <a:lnTo>
                    <a:pt x="455" y="367"/>
                  </a:lnTo>
                  <a:lnTo>
                    <a:pt x="487" y="301"/>
                  </a:lnTo>
                  <a:lnTo>
                    <a:pt x="51" y="0"/>
                  </a:lnTo>
                  <a:close/>
                </a:path>
              </a:pathLst>
            </a:custGeom>
            <a:solidFill>
              <a:srgbClr val="6EAE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8" name="Freeform 256"/>
            <p:cNvSpPr>
              <a:spLocks/>
            </p:cNvSpPr>
            <p:nvPr/>
          </p:nvSpPr>
          <p:spPr bwMode="auto">
            <a:xfrm>
              <a:off x="1143" y="2647"/>
              <a:ext cx="30" cy="45"/>
            </a:xfrm>
            <a:custGeom>
              <a:avLst/>
              <a:gdLst>
                <a:gd name="T0" fmla="*/ 0 w 147"/>
                <a:gd name="T1" fmla="*/ 0 h 276"/>
                <a:gd name="T2" fmla="*/ 0 w 147"/>
                <a:gd name="T3" fmla="*/ 0 h 276"/>
                <a:gd name="T4" fmla="*/ 0 w 147"/>
                <a:gd name="T5" fmla="*/ 0 h 276"/>
                <a:gd name="T6" fmla="*/ 0 w 147"/>
                <a:gd name="T7" fmla="*/ 0 h 276"/>
                <a:gd name="T8" fmla="*/ 0 w 147"/>
                <a:gd name="T9" fmla="*/ 0 h 276"/>
                <a:gd name="T10" fmla="*/ 0 60000 65536"/>
                <a:gd name="T11" fmla="*/ 0 60000 65536"/>
                <a:gd name="T12" fmla="*/ 0 60000 65536"/>
                <a:gd name="T13" fmla="*/ 0 60000 65536"/>
                <a:gd name="T14" fmla="*/ 0 60000 65536"/>
                <a:gd name="T15" fmla="*/ 0 w 147"/>
                <a:gd name="T16" fmla="*/ 0 h 276"/>
                <a:gd name="T17" fmla="*/ 147 w 147"/>
                <a:gd name="T18" fmla="*/ 276 h 276"/>
              </a:gdLst>
              <a:ahLst/>
              <a:cxnLst>
                <a:cxn ang="T10">
                  <a:pos x="T0" y="T1"/>
                </a:cxn>
                <a:cxn ang="T11">
                  <a:pos x="T2" y="T3"/>
                </a:cxn>
                <a:cxn ang="T12">
                  <a:pos x="T4" y="T5"/>
                </a:cxn>
                <a:cxn ang="T13">
                  <a:pos x="T6" y="T7"/>
                </a:cxn>
                <a:cxn ang="T14">
                  <a:pos x="T8" y="T9"/>
                </a:cxn>
              </a:cxnLst>
              <a:rect l="T15" t="T16" r="T17" b="T18"/>
              <a:pathLst>
                <a:path w="147" h="276">
                  <a:moveTo>
                    <a:pt x="127" y="0"/>
                  </a:moveTo>
                  <a:lnTo>
                    <a:pt x="147" y="14"/>
                  </a:lnTo>
                  <a:lnTo>
                    <a:pt x="20" y="276"/>
                  </a:lnTo>
                  <a:lnTo>
                    <a:pt x="0" y="263"/>
                  </a:lnTo>
                  <a:lnTo>
                    <a:pt x="127" y="0"/>
                  </a:lnTo>
                  <a:close/>
                </a:path>
              </a:pathLst>
            </a:custGeom>
            <a:solidFill>
              <a:srgbClr val="C2C16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599" name="Freeform 257"/>
            <p:cNvSpPr>
              <a:spLocks/>
            </p:cNvSpPr>
            <p:nvPr/>
          </p:nvSpPr>
          <p:spPr bwMode="auto">
            <a:xfrm>
              <a:off x="1150" y="2647"/>
              <a:ext cx="23" cy="34"/>
            </a:xfrm>
            <a:custGeom>
              <a:avLst/>
              <a:gdLst>
                <a:gd name="T0" fmla="*/ 0 w 114"/>
                <a:gd name="T1" fmla="*/ 0 h 209"/>
                <a:gd name="T2" fmla="*/ 0 w 114"/>
                <a:gd name="T3" fmla="*/ 0 h 209"/>
                <a:gd name="T4" fmla="*/ 0 w 114"/>
                <a:gd name="T5" fmla="*/ 0 h 209"/>
                <a:gd name="T6" fmla="*/ 0 w 114"/>
                <a:gd name="T7" fmla="*/ 0 h 209"/>
                <a:gd name="T8" fmla="*/ 0 w 114"/>
                <a:gd name="T9" fmla="*/ 0 h 209"/>
                <a:gd name="T10" fmla="*/ 0 60000 65536"/>
                <a:gd name="T11" fmla="*/ 0 60000 65536"/>
                <a:gd name="T12" fmla="*/ 0 60000 65536"/>
                <a:gd name="T13" fmla="*/ 0 60000 65536"/>
                <a:gd name="T14" fmla="*/ 0 60000 65536"/>
                <a:gd name="T15" fmla="*/ 0 w 114"/>
                <a:gd name="T16" fmla="*/ 0 h 209"/>
                <a:gd name="T17" fmla="*/ 114 w 114"/>
                <a:gd name="T18" fmla="*/ 209 h 209"/>
              </a:gdLst>
              <a:ahLst/>
              <a:cxnLst>
                <a:cxn ang="T10">
                  <a:pos x="T0" y="T1"/>
                </a:cxn>
                <a:cxn ang="T11">
                  <a:pos x="T2" y="T3"/>
                </a:cxn>
                <a:cxn ang="T12">
                  <a:pos x="T4" y="T5"/>
                </a:cxn>
                <a:cxn ang="T13">
                  <a:pos x="T6" y="T7"/>
                </a:cxn>
                <a:cxn ang="T14">
                  <a:pos x="T8" y="T9"/>
                </a:cxn>
              </a:cxnLst>
              <a:rect l="T15" t="T16" r="T17" b="T18"/>
              <a:pathLst>
                <a:path w="114" h="209">
                  <a:moveTo>
                    <a:pt x="94" y="0"/>
                  </a:moveTo>
                  <a:lnTo>
                    <a:pt x="114" y="14"/>
                  </a:lnTo>
                  <a:lnTo>
                    <a:pt x="20" y="209"/>
                  </a:lnTo>
                  <a:lnTo>
                    <a:pt x="0" y="195"/>
                  </a:lnTo>
                  <a:lnTo>
                    <a:pt x="94" y="0"/>
                  </a:lnTo>
                  <a:close/>
                </a:path>
              </a:pathLst>
            </a:custGeom>
            <a:solidFill>
              <a:srgbClr val="FDFC9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sp>
          <p:nvSpPr>
            <p:cNvPr id="18600" name="Freeform 258"/>
            <p:cNvSpPr>
              <a:spLocks/>
            </p:cNvSpPr>
            <p:nvPr/>
          </p:nvSpPr>
          <p:spPr bwMode="auto">
            <a:xfrm>
              <a:off x="1162" y="2647"/>
              <a:ext cx="11" cy="13"/>
            </a:xfrm>
            <a:custGeom>
              <a:avLst/>
              <a:gdLst>
                <a:gd name="T0" fmla="*/ 0 w 51"/>
                <a:gd name="T1" fmla="*/ 0 h 78"/>
                <a:gd name="T2" fmla="*/ 0 w 51"/>
                <a:gd name="T3" fmla="*/ 0 h 78"/>
                <a:gd name="T4" fmla="*/ 0 w 51"/>
                <a:gd name="T5" fmla="*/ 0 h 78"/>
                <a:gd name="T6" fmla="*/ 0 w 51"/>
                <a:gd name="T7" fmla="*/ 0 h 78"/>
                <a:gd name="T8" fmla="*/ 0 w 51"/>
                <a:gd name="T9" fmla="*/ 0 h 78"/>
                <a:gd name="T10" fmla="*/ 0 60000 65536"/>
                <a:gd name="T11" fmla="*/ 0 60000 65536"/>
                <a:gd name="T12" fmla="*/ 0 60000 65536"/>
                <a:gd name="T13" fmla="*/ 0 60000 65536"/>
                <a:gd name="T14" fmla="*/ 0 60000 65536"/>
                <a:gd name="T15" fmla="*/ 0 w 51"/>
                <a:gd name="T16" fmla="*/ 0 h 78"/>
                <a:gd name="T17" fmla="*/ 51 w 51"/>
                <a:gd name="T18" fmla="*/ 78 h 78"/>
              </a:gdLst>
              <a:ahLst/>
              <a:cxnLst>
                <a:cxn ang="T10">
                  <a:pos x="T0" y="T1"/>
                </a:cxn>
                <a:cxn ang="T11">
                  <a:pos x="T2" y="T3"/>
                </a:cxn>
                <a:cxn ang="T12">
                  <a:pos x="T4" y="T5"/>
                </a:cxn>
                <a:cxn ang="T13">
                  <a:pos x="T6" y="T7"/>
                </a:cxn>
                <a:cxn ang="T14">
                  <a:pos x="T8" y="T9"/>
                </a:cxn>
              </a:cxnLst>
              <a:rect l="T15" t="T16" r="T17" b="T18"/>
              <a:pathLst>
                <a:path w="51" h="78">
                  <a:moveTo>
                    <a:pt x="31" y="0"/>
                  </a:moveTo>
                  <a:lnTo>
                    <a:pt x="51" y="14"/>
                  </a:lnTo>
                  <a:lnTo>
                    <a:pt x="21" y="78"/>
                  </a:lnTo>
                  <a:lnTo>
                    <a:pt x="0" y="65"/>
                  </a:lnTo>
                  <a:lnTo>
                    <a:pt x="31" y="0"/>
                  </a:lnTo>
                  <a:close/>
                </a:path>
              </a:pathLst>
            </a:custGeom>
            <a:solidFill>
              <a:srgbClr val="FEFEC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uk-UA"/>
            </a:p>
          </p:txBody>
        </p:sp>
      </p:grpSp>
      <p:sp>
        <p:nvSpPr>
          <p:cNvPr id="289" name="Line 268"/>
          <p:cNvSpPr>
            <a:spLocks noChangeShapeType="1"/>
          </p:cNvSpPr>
          <p:nvPr/>
        </p:nvSpPr>
        <p:spPr bwMode="auto">
          <a:xfrm flipV="1">
            <a:off x="1714500" y="6858000"/>
            <a:ext cx="6000750" cy="0"/>
          </a:xfrm>
          <a:prstGeom prst="line">
            <a:avLst/>
          </a:prstGeom>
          <a:ln>
            <a:headEnd/>
            <a:tailEnd type="oval" w="med" len="me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uk-UA"/>
          </a:p>
        </p:txBody>
      </p:sp>
      <p:sp>
        <p:nvSpPr>
          <p:cNvPr id="290" name="Line 268"/>
          <p:cNvSpPr>
            <a:spLocks noChangeShapeType="1"/>
          </p:cNvSpPr>
          <p:nvPr/>
        </p:nvSpPr>
        <p:spPr bwMode="auto">
          <a:xfrm flipV="1">
            <a:off x="1928813" y="6286500"/>
            <a:ext cx="5229225" cy="0"/>
          </a:xfrm>
          <a:prstGeom prst="line">
            <a:avLst/>
          </a:prstGeom>
          <a:ln>
            <a:headEnd/>
            <a:tailEnd type="oval" w="med" len="me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uk-UA"/>
          </a:p>
        </p:txBody>
      </p:sp>
      <p:pic>
        <p:nvPicPr>
          <p:cNvPr id="18463" name="Picture 13" descr="200px-Emblem_of_the_Constitutional_Court_of_Ukrain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4313" y="31750"/>
            <a:ext cx="1547812"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464" name="Group 9"/>
          <p:cNvGrpSpPr>
            <a:grpSpLocks/>
          </p:cNvGrpSpPr>
          <p:nvPr/>
        </p:nvGrpSpPr>
        <p:grpSpPr bwMode="auto">
          <a:xfrm>
            <a:off x="5643563" y="2895600"/>
            <a:ext cx="5867400" cy="533400"/>
            <a:chOff x="1104" y="1488"/>
            <a:chExt cx="3696" cy="336"/>
          </a:xfrm>
        </p:grpSpPr>
        <p:grpSp>
          <p:nvGrpSpPr>
            <p:cNvPr id="18530" name="Group 10"/>
            <p:cNvGrpSpPr>
              <a:grpSpLocks/>
            </p:cNvGrpSpPr>
            <p:nvPr/>
          </p:nvGrpSpPr>
          <p:grpSpPr bwMode="auto">
            <a:xfrm>
              <a:off x="1247" y="1622"/>
              <a:ext cx="3553" cy="68"/>
              <a:chOff x="528" y="1824"/>
              <a:chExt cx="4512" cy="71"/>
            </a:xfrm>
          </p:grpSpPr>
          <p:sp>
            <p:nvSpPr>
              <p:cNvPr id="18546" name="Rectangle 11"/>
              <p:cNvSpPr>
                <a:spLocks noChangeArrowheads="1"/>
              </p:cNvSpPr>
              <p:nvPr/>
            </p:nvSpPr>
            <p:spPr bwMode="gray">
              <a:xfrm>
                <a:off x="528" y="1844"/>
                <a:ext cx="4512" cy="31"/>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7" name="Rectangle 12"/>
              <p:cNvSpPr>
                <a:spLocks noChangeArrowheads="1"/>
              </p:cNvSpPr>
              <p:nvPr/>
            </p:nvSpPr>
            <p:spPr bwMode="gray">
              <a:xfrm>
                <a:off x="528" y="1885"/>
                <a:ext cx="4512" cy="10"/>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8" name="Rectangle 13"/>
              <p:cNvSpPr>
                <a:spLocks noChangeArrowheads="1"/>
              </p:cNvSpPr>
              <p:nvPr/>
            </p:nvSpPr>
            <p:spPr bwMode="gray">
              <a:xfrm>
                <a:off x="528" y="1824"/>
                <a:ext cx="4512" cy="10"/>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531" name="Group 14"/>
            <p:cNvGrpSpPr>
              <a:grpSpLocks/>
            </p:cNvGrpSpPr>
            <p:nvPr/>
          </p:nvGrpSpPr>
          <p:grpSpPr bwMode="auto">
            <a:xfrm>
              <a:off x="1105" y="1488"/>
              <a:ext cx="327" cy="336"/>
              <a:chOff x="288" y="1632"/>
              <a:chExt cx="2112" cy="2448"/>
            </a:xfrm>
          </p:grpSpPr>
          <p:sp>
            <p:nvSpPr>
              <p:cNvPr id="18532" name="Rectangle 15"/>
              <p:cNvSpPr>
                <a:spLocks noChangeArrowheads="1"/>
              </p:cNvSpPr>
              <p:nvPr/>
            </p:nvSpPr>
            <p:spPr bwMode="gray">
              <a:xfrm rot="2686397">
                <a:off x="1252" y="2085"/>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3" name="Rectangle 16"/>
              <p:cNvSpPr>
                <a:spLocks noChangeArrowheads="1"/>
              </p:cNvSpPr>
              <p:nvPr/>
            </p:nvSpPr>
            <p:spPr bwMode="gray">
              <a:xfrm rot="2686397">
                <a:off x="1515" y="2386"/>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4" name="Rectangle 17"/>
              <p:cNvSpPr>
                <a:spLocks noChangeArrowheads="1"/>
              </p:cNvSpPr>
              <p:nvPr/>
            </p:nvSpPr>
            <p:spPr bwMode="gray">
              <a:xfrm rot="2686397">
                <a:off x="986" y="1780"/>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5" name="Rectangle 18"/>
              <p:cNvSpPr>
                <a:spLocks noChangeArrowheads="1"/>
              </p:cNvSpPr>
              <p:nvPr/>
            </p:nvSpPr>
            <p:spPr bwMode="gray">
              <a:xfrm rot="2686397">
                <a:off x="288" y="3237"/>
                <a:ext cx="1327" cy="149"/>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6" name="Rectangle 19"/>
              <p:cNvSpPr>
                <a:spLocks noChangeArrowheads="1"/>
              </p:cNvSpPr>
              <p:nvPr/>
            </p:nvSpPr>
            <p:spPr bwMode="gray">
              <a:xfrm rot="2686397">
                <a:off x="551" y="2936"/>
                <a:ext cx="1327" cy="145"/>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7" name="Rectangle 20"/>
              <p:cNvSpPr>
                <a:spLocks noChangeArrowheads="1"/>
              </p:cNvSpPr>
              <p:nvPr/>
            </p:nvSpPr>
            <p:spPr bwMode="gray">
              <a:xfrm rot="2686397">
                <a:off x="810" y="2627"/>
                <a:ext cx="1327" cy="149"/>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8" name="Rectangle 21"/>
              <p:cNvSpPr>
                <a:spLocks noChangeArrowheads="1"/>
              </p:cNvSpPr>
              <p:nvPr/>
            </p:nvSpPr>
            <p:spPr bwMode="gray">
              <a:xfrm rot="2686397">
                <a:off x="1073" y="2322"/>
                <a:ext cx="1327" cy="145"/>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39" name="Rectangle 22"/>
              <p:cNvSpPr>
                <a:spLocks noChangeArrowheads="1"/>
              </p:cNvSpPr>
              <p:nvPr/>
            </p:nvSpPr>
            <p:spPr bwMode="gray">
              <a:xfrm rot="2686397">
                <a:off x="1646" y="2539"/>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0" name="Rectangle 23"/>
              <p:cNvSpPr>
                <a:spLocks noChangeArrowheads="1"/>
              </p:cNvSpPr>
              <p:nvPr/>
            </p:nvSpPr>
            <p:spPr bwMode="gray">
              <a:xfrm rot="2686397">
                <a:off x="1387" y="2234"/>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1" name="Rectangle 24"/>
              <p:cNvSpPr>
                <a:spLocks noChangeArrowheads="1"/>
              </p:cNvSpPr>
              <p:nvPr/>
            </p:nvSpPr>
            <p:spPr bwMode="gray">
              <a:xfrm rot="2686397">
                <a:off x="858" y="1632"/>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2" name="Rectangle 25"/>
              <p:cNvSpPr>
                <a:spLocks noChangeArrowheads="1"/>
              </p:cNvSpPr>
              <p:nvPr/>
            </p:nvSpPr>
            <p:spPr bwMode="gray">
              <a:xfrm rot="2686397">
                <a:off x="1121" y="1933"/>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3" name="Rectangle 26"/>
              <p:cNvSpPr>
                <a:spLocks noChangeArrowheads="1"/>
              </p:cNvSpPr>
              <p:nvPr/>
            </p:nvSpPr>
            <p:spPr bwMode="gray">
              <a:xfrm rot="2686397">
                <a:off x="419" y="3085"/>
                <a:ext cx="1328"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4" name="Rectangle 27"/>
              <p:cNvSpPr>
                <a:spLocks noChangeArrowheads="1"/>
              </p:cNvSpPr>
              <p:nvPr/>
            </p:nvSpPr>
            <p:spPr bwMode="gray">
              <a:xfrm rot="2686397">
                <a:off x="679" y="2780"/>
                <a:ext cx="1327"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45" name="Rectangle 28"/>
              <p:cNvSpPr>
                <a:spLocks noChangeArrowheads="1"/>
              </p:cNvSpPr>
              <p:nvPr/>
            </p:nvSpPr>
            <p:spPr bwMode="gray">
              <a:xfrm rot="2686397">
                <a:off x="941" y="2471"/>
                <a:ext cx="1328"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grpSp>
        <p:nvGrpSpPr>
          <p:cNvPr id="18465" name="Group 29"/>
          <p:cNvGrpSpPr>
            <a:grpSpLocks/>
          </p:cNvGrpSpPr>
          <p:nvPr/>
        </p:nvGrpSpPr>
        <p:grpSpPr bwMode="auto">
          <a:xfrm>
            <a:off x="6643688" y="5214938"/>
            <a:ext cx="5867400" cy="533400"/>
            <a:chOff x="960" y="1536"/>
            <a:chExt cx="3696" cy="336"/>
          </a:xfrm>
        </p:grpSpPr>
        <p:grpSp>
          <p:nvGrpSpPr>
            <p:cNvPr id="18511" name="Group 30"/>
            <p:cNvGrpSpPr>
              <a:grpSpLocks/>
            </p:cNvGrpSpPr>
            <p:nvPr/>
          </p:nvGrpSpPr>
          <p:grpSpPr bwMode="auto">
            <a:xfrm>
              <a:off x="1103" y="1670"/>
              <a:ext cx="3553" cy="68"/>
              <a:chOff x="528" y="1824"/>
              <a:chExt cx="4512" cy="71"/>
            </a:xfrm>
          </p:grpSpPr>
          <p:sp>
            <p:nvSpPr>
              <p:cNvPr id="18527" name="Rectangle 31"/>
              <p:cNvSpPr>
                <a:spLocks noChangeArrowheads="1"/>
              </p:cNvSpPr>
              <p:nvPr/>
            </p:nvSpPr>
            <p:spPr bwMode="gray">
              <a:xfrm>
                <a:off x="528" y="1844"/>
                <a:ext cx="4512" cy="31"/>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28" name="Rectangle 32"/>
              <p:cNvSpPr>
                <a:spLocks noChangeArrowheads="1"/>
              </p:cNvSpPr>
              <p:nvPr/>
            </p:nvSpPr>
            <p:spPr bwMode="gray">
              <a:xfrm>
                <a:off x="528" y="1885"/>
                <a:ext cx="4512" cy="10"/>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29" name="Rectangle 33"/>
              <p:cNvSpPr>
                <a:spLocks noChangeArrowheads="1"/>
              </p:cNvSpPr>
              <p:nvPr/>
            </p:nvSpPr>
            <p:spPr bwMode="gray">
              <a:xfrm>
                <a:off x="528" y="1824"/>
                <a:ext cx="4512" cy="10"/>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512" name="Group 34"/>
            <p:cNvGrpSpPr>
              <a:grpSpLocks/>
            </p:cNvGrpSpPr>
            <p:nvPr/>
          </p:nvGrpSpPr>
          <p:grpSpPr bwMode="auto">
            <a:xfrm>
              <a:off x="961" y="1536"/>
              <a:ext cx="327" cy="336"/>
              <a:chOff x="288" y="1632"/>
              <a:chExt cx="2112" cy="2448"/>
            </a:xfrm>
          </p:grpSpPr>
          <p:sp>
            <p:nvSpPr>
              <p:cNvPr id="18513" name="Rectangle 35"/>
              <p:cNvSpPr>
                <a:spLocks noChangeArrowheads="1"/>
              </p:cNvSpPr>
              <p:nvPr/>
            </p:nvSpPr>
            <p:spPr bwMode="gray">
              <a:xfrm rot="2686397">
                <a:off x="1252" y="2085"/>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14" name="Rectangle 36"/>
              <p:cNvSpPr>
                <a:spLocks noChangeArrowheads="1"/>
              </p:cNvSpPr>
              <p:nvPr/>
            </p:nvSpPr>
            <p:spPr bwMode="gray">
              <a:xfrm rot="2686397">
                <a:off x="1515" y="2386"/>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15" name="Rectangle 37"/>
              <p:cNvSpPr>
                <a:spLocks noChangeArrowheads="1"/>
              </p:cNvSpPr>
              <p:nvPr/>
            </p:nvSpPr>
            <p:spPr bwMode="gray">
              <a:xfrm rot="2686397">
                <a:off x="986" y="1780"/>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345" name="Rectangle 38"/>
              <p:cNvSpPr>
                <a:spLocks noChangeArrowheads="1"/>
              </p:cNvSpPr>
              <p:nvPr/>
            </p:nvSpPr>
            <p:spPr bwMode="gray">
              <a:xfrm rot="2686397">
                <a:off x="288" y="3235"/>
                <a:ext cx="1324" cy="15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46" name="Rectangle 39"/>
              <p:cNvSpPr>
                <a:spLocks noChangeArrowheads="1"/>
              </p:cNvSpPr>
              <p:nvPr/>
            </p:nvSpPr>
            <p:spPr bwMode="gray">
              <a:xfrm rot="2686397">
                <a:off x="553" y="2936"/>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47" name="Rectangle 40"/>
              <p:cNvSpPr>
                <a:spLocks noChangeArrowheads="1"/>
              </p:cNvSpPr>
              <p:nvPr/>
            </p:nvSpPr>
            <p:spPr bwMode="gray">
              <a:xfrm rot="2686397">
                <a:off x="811" y="2630"/>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48" name="Rectangle 41"/>
              <p:cNvSpPr>
                <a:spLocks noChangeArrowheads="1"/>
              </p:cNvSpPr>
              <p:nvPr/>
            </p:nvSpPr>
            <p:spPr bwMode="gray">
              <a:xfrm rot="2686397">
                <a:off x="1076" y="2324"/>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18520" name="Rectangle 42"/>
              <p:cNvSpPr>
                <a:spLocks noChangeArrowheads="1"/>
              </p:cNvSpPr>
              <p:nvPr/>
            </p:nvSpPr>
            <p:spPr bwMode="gray">
              <a:xfrm rot="2686397">
                <a:off x="1646" y="2539"/>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21" name="Rectangle 43"/>
              <p:cNvSpPr>
                <a:spLocks noChangeArrowheads="1"/>
              </p:cNvSpPr>
              <p:nvPr/>
            </p:nvSpPr>
            <p:spPr bwMode="gray">
              <a:xfrm rot="2686397">
                <a:off x="1387" y="2234"/>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22" name="Rectangle 44"/>
              <p:cNvSpPr>
                <a:spLocks noChangeArrowheads="1"/>
              </p:cNvSpPr>
              <p:nvPr/>
            </p:nvSpPr>
            <p:spPr bwMode="gray">
              <a:xfrm rot="2686397">
                <a:off x="858" y="1632"/>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23" name="Rectangle 45"/>
              <p:cNvSpPr>
                <a:spLocks noChangeArrowheads="1"/>
              </p:cNvSpPr>
              <p:nvPr/>
            </p:nvSpPr>
            <p:spPr bwMode="gray">
              <a:xfrm rot="2686397">
                <a:off x="1121" y="1933"/>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353" name="Rectangle 46"/>
              <p:cNvSpPr>
                <a:spLocks noChangeArrowheads="1"/>
              </p:cNvSpPr>
              <p:nvPr/>
            </p:nvSpPr>
            <p:spPr bwMode="gray">
              <a:xfrm rot="2686397">
                <a:off x="417" y="3082"/>
                <a:ext cx="1330" cy="15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54" name="Rectangle 47"/>
              <p:cNvSpPr>
                <a:spLocks noChangeArrowheads="1"/>
              </p:cNvSpPr>
              <p:nvPr/>
            </p:nvSpPr>
            <p:spPr bwMode="gray">
              <a:xfrm rot="2686397">
                <a:off x="682" y="2783"/>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55" name="Rectangle 48"/>
              <p:cNvSpPr>
                <a:spLocks noChangeArrowheads="1"/>
              </p:cNvSpPr>
              <p:nvPr/>
            </p:nvSpPr>
            <p:spPr bwMode="gray">
              <a:xfrm rot="2686397">
                <a:off x="940" y="2470"/>
                <a:ext cx="1330"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grpSp>
      </p:grpSp>
      <p:grpSp>
        <p:nvGrpSpPr>
          <p:cNvPr id="18466" name="Group 49"/>
          <p:cNvGrpSpPr>
            <a:grpSpLocks/>
          </p:cNvGrpSpPr>
          <p:nvPr/>
        </p:nvGrpSpPr>
        <p:grpSpPr bwMode="auto">
          <a:xfrm>
            <a:off x="5919788" y="4467225"/>
            <a:ext cx="5867400" cy="533400"/>
            <a:chOff x="960" y="1536"/>
            <a:chExt cx="3696" cy="336"/>
          </a:xfrm>
        </p:grpSpPr>
        <p:grpSp>
          <p:nvGrpSpPr>
            <p:cNvPr id="18492" name="Group 50"/>
            <p:cNvGrpSpPr>
              <a:grpSpLocks/>
            </p:cNvGrpSpPr>
            <p:nvPr/>
          </p:nvGrpSpPr>
          <p:grpSpPr bwMode="auto">
            <a:xfrm>
              <a:off x="1103" y="1670"/>
              <a:ext cx="3553" cy="68"/>
              <a:chOff x="528" y="1824"/>
              <a:chExt cx="4512" cy="71"/>
            </a:xfrm>
          </p:grpSpPr>
          <p:sp>
            <p:nvSpPr>
              <p:cNvPr id="18508" name="Rectangle 51"/>
              <p:cNvSpPr>
                <a:spLocks noChangeArrowheads="1"/>
              </p:cNvSpPr>
              <p:nvPr/>
            </p:nvSpPr>
            <p:spPr bwMode="gray">
              <a:xfrm>
                <a:off x="528" y="1844"/>
                <a:ext cx="4512" cy="31"/>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09" name="Rectangle 52"/>
              <p:cNvSpPr>
                <a:spLocks noChangeArrowheads="1"/>
              </p:cNvSpPr>
              <p:nvPr/>
            </p:nvSpPr>
            <p:spPr bwMode="gray">
              <a:xfrm>
                <a:off x="528" y="1885"/>
                <a:ext cx="4512" cy="10"/>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10" name="Rectangle 53"/>
              <p:cNvSpPr>
                <a:spLocks noChangeArrowheads="1"/>
              </p:cNvSpPr>
              <p:nvPr/>
            </p:nvSpPr>
            <p:spPr bwMode="gray">
              <a:xfrm>
                <a:off x="528" y="1824"/>
                <a:ext cx="4512" cy="10"/>
              </a:xfrm>
              <a:prstGeom prst="rect">
                <a:avLst/>
              </a:prstGeom>
              <a:gradFill rotWithShape="0">
                <a:gsLst>
                  <a:gs pos="0">
                    <a:srgbClr val="006699"/>
                  </a:gs>
                  <a:gs pos="100000">
                    <a:srgbClr val="002F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493" name="Group 54"/>
            <p:cNvGrpSpPr>
              <a:grpSpLocks/>
            </p:cNvGrpSpPr>
            <p:nvPr/>
          </p:nvGrpSpPr>
          <p:grpSpPr bwMode="auto">
            <a:xfrm>
              <a:off x="961" y="1536"/>
              <a:ext cx="327" cy="336"/>
              <a:chOff x="288" y="1632"/>
              <a:chExt cx="2112" cy="2448"/>
            </a:xfrm>
          </p:grpSpPr>
          <p:sp>
            <p:nvSpPr>
              <p:cNvPr id="18494" name="Rectangle 55"/>
              <p:cNvSpPr>
                <a:spLocks noChangeArrowheads="1"/>
              </p:cNvSpPr>
              <p:nvPr/>
            </p:nvSpPr>
            <p:spPr bwMode="gray">
              <a:xfrm rot="2686397">
                <a:off x="1252" y="2085"/>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95" name="Rectangle 56"/>
              <p:cNvSpPr>
                <a:spLocks noChangeArrowheads="1"/>
              </p:cNvSpPr>
              <p:nvPr/>
            </p:nvSpPr>
            <p:spPr bwMode="gray">
              <a:xfrm rot="2686397">
                <a:off x="1515" y="2386"/>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96" name="Rectangle 57"/>
              <p:cNvSpPr>
                <a:spLocks noChangeArrowheads="1"/>
              </p:cNvSpPr>
              <p:nvPr/>
            </p:nvSpPr>
            <p:spPr bwMode="gray">
              <a:xfrm rot="2686397">
                <a:off x="986" y="1780"/>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365" name="Rectangle 58"/>
              <p:cNvSpPr>
                <a:spLocks noChangeArrowheads="1"/>
              </p:cNvSpPr>
              <p:nvPr/>
            </p:nvSpPr>
            <p:spPr bwMode="gray">
              <a:xfrm rot="2686397">
                <a:off x="288" y="3235"/>
                <a:ext cx="1324" cy="15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66" name="Rectangle 59"/>
              <p:cNvSpPr>
                <a:spLocks noChangeArrowheads="1"/>
              </p:cNvSpPr>
              <p:nvPr/>
            </p:nvSpPr>
            <p:spPr bwMode="gray">
              <a:xfrm rot="2686397">
                <a:off x="553" y="2936"/>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67" name="Rectangle 60"/>
              <p:cNvSpPr>
                <a:spLocks noChangeArrowheads="1"/>
              </p:cNvSpPr>
              <p:nvPr/>
            </p:nvSpPr>
            <p:spPr bwMode="gray">
              <a:xfrm rot="2686397">
                <a:off x="811" y="2630"/>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68" name="Rectangle 61"/>
              <p:cNvSpPr>
                <a:spLocks noChangeArrowheads="1"/>
              </p:cNvSpPr>
              <p:nvPr/>
            </p:nvSpPr>
            <p:spPr bwMode="gray">
              <a:xfrm rot="2686397">
                <a:off x="1076" y="2324"/>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18501" name="Rectangle 62"/>
              <p:cNvSpPr>
                <a:spLocks noChangeArrowheads="1"/>
              </p:cNvSpPr>
              <p:nvPr/>
            </p:nvSpPr>
            <p:spPr bwMode="gray">
              <a:xfrm rot="2686397">
                <a:off x="1646" y="2539"/>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02" name="Rectangle 63"/>
              <p:cNvSpPr>
                <a:spLocks noChangeArrowheads="1"/>
              </p:cNvSpPr>
              <p:nvPr/>
            </p:nvSpPr>
            <p:spPr bwMode="gray">
              <a:xfrm rot="2686397">
                <a:off x="1387" y="2234"/>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03" name="Rectangle 64"/>
              <p:cNvSpPr>
                <a:spLocks noChangeArrowheads="1"/>
              </p:cNvSpPr>
              <p:nvPr/>
            </p:nvSpPr>
            <p:spPr bwMode="gray">
              <a:xfrm rot="2686397">
                <a:off x="858" y="1632"/>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504" name="Rectangle 65"/>
              <p:cNvSpPr>
                <a:spLocks noChangeArrowheads="1"/>
              </p:cNvSpPr>
              <p:nvPr/>
            </p:nvSpPr>
            <p:spPr bwMode="gray">
              <a:xfrm rot="2686397">
                <a:off x="1121" y="1933"/>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373" name="Rectangle 66"/>
              <p:cNvSpPr>
                <a:spLocks noChangeArrowheads="1"/>
              </p:cNvSpPr>
              <p:nvPr/>
            </p:nvSpPr>
            <p:spPr bwMode="gray">
              <a:xfrm rot="2686397">
                <a:off x="417" y="3082"/>
                <a:ext cx="1330" cy="153"/>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74" name="Rectangle 67"/>
              <p:cNvSpPr>
                <a:spLocks noChangeArrowheads="1"/>
              </p:cNvSpPr>
              <p:nvPr/>
            </p:nvSpPr>
            <p:spPr bwMode="gray">
              <a:xfrm rot="2686397">
                <a:off x="682" y="2783"/>
                <a:ext cx="1324"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sp>
            <p:nvSpPr>
              <p:cNvPr id="375" name="Rectangle 68"/>
              <p:cNvSpPr>
                <a:spLocks noChangeArrowheads="1"/>
              </p:cNvSpPr>
              <p:nvPr/>
            </p:nvSpPr>
            <p:spPr bwMode="gray">
              <a:xfrm rot="2686397">
                <a:off x="940" y="2470"/>
                <a:ext cx="1330" cy="146"/>
              </a:xfrm>
              <a:prstGeom prst="rect">
                <a:avLst/>
              </a:prstGeom>
              <a:gradFill rotWithShape="1">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p:spPr>
            <p:txBody>
              <a:bodyPr/>
              <a:lstStyle/>
              <a:p>
                <a:pPr>
                  <a:defRPr/>
                </a:pPr>
                <a:endParaRPr lang="uk-UA"/>
              </a:p>
            </p:txBody>
          </p:sp>
        </p:grpSp>
      </p:grpSp>
      <p:grpSp>
        <p:nvGrpSpPr>
          <p:cNvPr id="18467" name="Group 69"/>
          <p:cNvGrpSpPr>
            <a:grpSpLocks/>
          </p:cNvGrpSpPr>
          <p:nvPr/>
        </p:nvGrpSpPr>
        <p:grpSpPr bwMode="auto">
          <a:xfrm>
            <a:off x="5643563" y="3429000"/>
            <a:ext cx="5867400" cy="533400"/>
            <a:chOff x="1104" y="1488"/>
            <a:chExt cx="3696" cy="336"/>
          </a:xfrm>
        </p:grpSpPr>
        <p:grpSp>
          <p:nvGrpSpPr>
            <p:cNvPr id="18473" name="Group 70"/>
            <p:cNvGrpSpPr>
              <a:grpSpLocks/>
            </p:cNvGrpSpPr>
            <p:nvPr/>
          </p:nvGrpSpPr>
          <p:grpSpPr bwMode="auto">
            <a:xfrm>
              <a:off x="1247" y="1622"/>
              <a:ext cx="3553" cy="68"/>
              <a:chOff x="528" y="1824"/>
              <a:chExt cx="4512" cy="71"/>
            </a:xfrm>
          </p:grpSpPr>
          <p:sp>
            <p:nvSpPr>
              <p:cNvPr id="18489" name="Rectangle 71"/>
              <p:cNvSpPr>
                <a:spLocks noChangeArrowheads="1"/>
              </p:cNvSpPr>
              <p:nvPr/>
            </p:nvSpPr>
            <p:spPr bwMode="gray">
              <a:xfrm>
                <a:off x="528" y="1844"/>
                <a:ext cx="4512" cy="31"/>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90" name="Rectangle 72"/>
              <p:cNvSpPr>
                <a:spLocks noChangeArrowheads="1"/>
              </p:cNvSpPr>
              <p:nvPr/>
            </p:nvSpPr>
            <p:spPr bwMode="gray">
              <a:xfrm>
                <a:off x="528" y="1885"/>
                <a:ext cx="4512" cy="10"/>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91" name="Rectangle 73"/>
              <p:cNvSpPr>
                <a:spLocks noChangeArrowheads="1"/>
              </p:cNvSpPr>
              <p:nvPr/>
            </p:nvSpPr>
            <p:spPr bwMode="gray">
              <a:xfrm>
                <a:off x="528" y="1824"/>
                <a:ext cx="4512" cy="10"/>
              </a:xfrm>
              <a:prstGeom prst="rect">
                <a:avLst/>
              </a:prstGeom>
              <a:gradFill rotWithShape="0">
                <a:gsLst>
                  <a:gs pos="0">
                    <a:srgbClr val="009999"/>
                  </a:gs>
                  <a:gs pos="100000">
                    <a:srgbClr val="004747">
                      <a:alpha val="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nvGrpSpPr>
            <p:cNvPr id="18474" name="Group 74"/>
            <p:cNvGrpSpPr>
              <a:grpSpLocks/>
            </p:cNvGrpSpPr>
            <p:nvPr/>
          </p:nvGrpSpPr>
          <p:grpSpPr bwMode="auto">
            <a:xfrm>
              <a:off x="1105" y="1488"/>
              <a:ext cx="327" cy="336"/>
              <a:chOff x="288" y="1632"/>
              <a:chExt cx="2112" cy="2448"/>
            </a:xfrm>
          </p:grpSpPr>
          <p:sp>
            <p:nvSpPr>
              <p:cNvPr id="18475" name="Rectangle 75"/>
              <p:cNvSpPr>
                <a:spLocks noChangeArrowheads="1"/>
              </p:cNvSpPr>
              <p:nvPr/>
            </p:nvSpPr>
            <p:spPr bwMode="gray">
              <a:xfrm rot="2686397">
                <a:off x="1252" y="2085"/>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76" name="Rectangle 76"/>
              <p:cNvSpPr>
                <a:spLocks noChangeArrowheads="1"/>
              </p:cNvSpPr>
              <p:nvPr/>
            </p:nvSpPr>
            <p:spPr bwMode="gray">
              <a:xfrm rot="2686397">
                <a:off x="1515" y="2386"/>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77" name="Rectangle 77"/>
              <p:cNvSpPr>
                <a:spLocks noChangeArrowheads="1"/>
              </p:cNvSpPr>
              <p:nvPr/>
            </p:nvSpPr>
            <p:spPr bwMode="gray">
              <a:xfrm rot="2686397">
                <a:off x="986" y="1780"/>
                <a:ext cx="128" cy="1542"/>
              </a:xfrm>
              <a:prstGeom prst="rect">
                <a:avLst/>
              </a:prstGeom>
              <a:gradFill rotWithShape="1">
                <a:gsLst>
                  <a:gs pos="0">
                    <a:srgbClr val="1A565D"/>
                  </a:gs>
                  <a:gs pos="50000">
                    <a:srgbClr val="38BAC8"/>
                  </a:gs>
                  <a:gs pos="100000">
                    <a:srgbClr val="1A565D"/>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78" name="Rectangle 78"/>
              <p:cNvSpPr>
                <a:spLocks noChangeArrowheads="1"/>
              </p:cNvSpPr>
              <p:nvPr/>
            </p:nvSpPr>
            <p:spPr bwMode="gray">
              <a:xfrm rot="2686397">
                <a:off x="288" y="3237"/>
                <a:ext cx="1327" cy="149"/>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79" name="Rectangle 79"/>
              <p:cNvSpPr>
                <a:spLocks noChangeArrowheads="1"/>
              </p:cNvSpPr>
              <p:nvPr/>
            </p:nvSpPr>
            <p:spPr bwMode="gray">
              <a:xfrm rot="2686397">
                <a:off x="551" y="2936"/>
                <a:ext cx="1327" cy="145"/>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0" name="Rectangle 80"/>
              <p:cNvSpPr>
                <a:spLocks noChangeArrowheads="1"/>
              </p:cNvSpPr>
              <p:nvPr/>
            </p:nvSpPr>
            <p:spPr bwMode="gray">
              <a:xfrm rot="2686397">
                <a:off x="810" y="2627"/>
                <a:ext cx="1327" cy="149"/>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1" name="Rectangle 81"/>
              <p:cNvSpPr>
                <a:spLocks noChangeArrowheads="1"/>
              </p:cNvSpPr>
              <p:nvPr/>
            </p:nvSpPr>
            <p:spPr bwMode="gray">
              <a:xfrm rot="2686397">
                <a:off x="1073" y="2322"/>
                <a:ext cx="1327" cy="145"/>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2" name="Rectangle 82"/>
              <p:cNvSpPr>
                <a:spLocks noChangeArrowheads="1"/>
              </p:cNvSpPr>
              <p:nvPr/>
            </p:nvSpPr>
            <p:spPr bwMode="gray">
              <a:xfrm rot="2686397">
                <a:off x="1646" y="2539"/>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3" name="Rectangle 83"/>
              <p:cNvSpPr>
                <a:spLocks noChangeArrowheads="1"/>
              </p:cNvSpPr>
              <p:nvPr/>
            </p:nvSpPr>
            <p:spPr bwMode="gray">
              <a:xfrm rot="2686397">
                <a:off x="1387" y="2234"/>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4" name="Rectangle 84"/>
              <p:cNvSpPr>
                <a:spLocks noChangeArrowheads="1"/>
              </p:cNvSpPr>
              <p:nvPr/>
            </p:nvSpPr>
            <p:spPr bwMode="gray">
              <a:xfrm rot="2686397">
                <a:off x="858" y="1632"/>
                <a:ext cx="125"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5" name="Rectangle 85"/>
              <p:cNvSpPr>
                <a:spLocks noChangeArrowheads="1"/>
              </p:cNvSpPr>
              <p:nvPr/>
            </p:nvSpPr>
            <p:spPr bwMode="gray">
              <a:xfrm rot="2686397">
                <a:off x="1121" y="1933"/>
                <a:ext cx="128" cy="1541"/>
              </a:xfrm>
              <a:prstGeom prst="rect">
                <a:avLst/>
              </a:prstGeom>
              <a:gradFill rotWithShape="1">
                <a:gsLst>
                  <a:gs pos="0">
                    <a:srgbClr val="006699"/>
                  </a:gs>
                  <a:gs pos="100000">
                    <a:srgbClr val="002F47"/>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6" name="Rectangle 86"/>
              <p:cNvSpPr>
                <a:spLocks noChangeArrowheads="1"/>
              </p:cNvSpPr>
              <p:nvPr/>
            </p:nvSpPr>
            <p:spPr bwMode="gray">
              <a:xfrm rot="2686397">
                <a:off x="419" y="3085"/>
                <a:ext cx="1328"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7" name="Rectangle 87"/>
              <p:cNvSpPr>
                <a:spLocks noChangeArrowheads="1"/>
              </p:cNvSpPr>
              <p:nvPr/>
            </p:nvSpPr>
            <p:spPr bwMode="gray">
              <a:xfrm rot="2686397">
                <a:off x="679" y="2780"/>
                <a:ext cx="1327"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sp>
            <p:nvSpPr>
              <p:cNvPr id="18488" name="Rectangle 88"/>
              <p:cNvSpPr>
                <a:spLocks noChangeArrowheads="1"/>
              </p:cNvSpPr>
              <p:nvPr/>
            </p:nvSpPr>
            <p:spPr bwMode="gray">
              <a:xfrm rot="2686397">
                <a:off x="941" y="2471"/>
                <a:ext cx="1328" cy="148"/>
              </a:xfrm>
              <a:prstGeom prst="rect">
                <a:avLst/>
              </a:prstGeom>
              <a:gradFill rotWithShape="1">
                <a:gsLst>
                  <a:gs pos="0">
                    <a:srgbClr val="335D16"/>
                  </a:gs>
                  <a:gs pos="50000">
                    <a:srgbClr val="6EC830"/>
                  </a:gs>
                  <a:gs pos="100000">
                    <a:srgbClr val="335D1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endParaRPr lang="uk-UA" altLang="uk-UA" sz="1800">
                  <a:solidFill>
                    <a:schemeClr val="tx1"/>
                  </a:solidFill>
                </a:endParaRPr>
              </a:p>
            </p:txBody>
          </p:sp>
        </p:grpSp>
      </p:grpSp>
      <p:sp>
        <p:nvSpPr>
          <p:cNvPr id="399" name="Прямоугольник 398"/>
          <p:cNvSpPr/>
          <p:nvPr/>
        </p:nvSpPr>
        <p:spPr>
          <a:xfrm>
            <a:off x="6643688" y="1357313"/>
            <a:ext cx="2571750" cy="830262"/>
          </a:xfrm>
          <a:prstGeom prst="rect">
            <a:avLst/>
          </a:prstGeom>
        </p:spPr>
        <p:txBody>
          <a:bodyPr>
            <a:spAutoFit/>
          </a:bodyPr>
          <a:lstStyle/>
          <a:p>
            <a:pPr algn="ctr">
              <a:defRPr/>
            </a:pPr>
            <a:r>
              <a:rPr lang="uk-UA" sz="1600" dirty="0" err="1">
                <a:effectLst>
                  <a:outerShdw blurRad="38100" dist="38100" dir="2700000" algn="tl">
                    <a:srgbClr val="000000">
                      <a:alpha val="43137"/>
                    </a:srgbClr>
                  </a:outerShdw>
                </a:effectLst>
                <a:latin typeface="Constantia" pitchFamily="18" charset="0"/>
              </a:rPr>
              <a:t>КС</a:t>
            </a:r>
            <a:r>
              <a:rPr lang="uk-UA" sz="1600" dirty="0">
                <a:effectLst>
                  <a:outerShdw blurRad="38100" dist="38100" dir="2700000" algn="tl">
                    <a:srgbClr val="000000">
                      <a:alpha val="43137"/>
                    </a:srgbClr>
                  </a:outerShdw>
                </a:effectLst>
                <a:latin typeface="Constantia" pitchFamily="18" charset="0"/>
              </a:rPr>
              <a:t> України приймає рішення та дає висновки у справах щодо</a:t>
            </a:r>
            <a:r>
              <a:rPr lang="uk-UA" sz="1600" dirty="0">
                <a:latin typeface="Constantia" pitchFamily="18" charset="0"/>
              </a:rPr>
              <a:t>:</a:t>
            </a:r>
          </a:p>
        </p:txBody>
      </p:sp>
      <p:sp>
        <p:nvSpPr>
          <p:cNvPr id="18469" name="Прямоугольник 399"/>
          <p:cNvSpPr>
            <a:spLocks noChangeArrowheads="1"/>
          </p:cNvSpPr>
          <p:nvPr/>
        </p:nvSpPr>
        <p:spPr bwMode="auto">
          <a:xfrm>
            <a:off x="6000750" y="2143125"/>
            <a:ext cx="32861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uk-UA" altLang="uk-UA" sz="1500">
                <a:solidFill>
                  <a:schemeClr val="tx1"/>
                </a:solidFill>
                <a:latin typeface="Constantia" pitchFamily="18" charset="0"/>
              </a:rPr>
              <a:t>конституційності законів та інших правових актів ВР України, актів Президента, актів КМ України, правових актів ВР АРК</a:t>
            </a:r>
          </a:p>
        </p:txBody>
      </p:sp>
      <p:sp>
        <p:nvSpPr>
          <p:cNvPr id="18470" name="Прямоугольник 400"/>
          <p:cNvSpPr>
            <a:spLocks noChangeArrowheads="1"/>
          </p:cNvSpPr>
          <p:nvPr/>
        </p:nvSpPr>
        <p:spPr bwMode="auto">
          <a:xfrm>
            <a:off x="5929313" y="3143250"/>
            <a:ext cx="32861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uk-UA" altLang="uk-UA" sz="1500">
                <a:solidFill>
                  <a:schemeClr val="tx1"/>
                </a:solidFill>
                <a:latin typeface="Constantia" pitchFamily="18" charset="0"/>
              </a:rPr>
              <a:t>офіційного тлумачення Конституції та законів України</a:t>
            </a:r>
          </a:p>
        </p:txBody>
      </p:sp>
      <p:sp>
        <p:nvSpPr>
          <p:cNvPr id="18471" name="Прямоугольник 401"/>
          <p:cNvSpPr>
            <a:spLocks noChangeArrowheads="1"/>
          </p:cNvSpPr>
          <p:nvPr/>
        </p:nvSpPr>
        <p:spPr bwMode="auto">
          <a:xfrm>
            <a:off x="6000750" y="3714750"/>
            <a:ext cx="3143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algn="ctr" eaLnBrk="1" hangingPunct="1">
              <a:spcBef>
                <a:spcPct val="0"/>
              </a:spcBef>
              <a:buFontTx/>
              <a:buNone/>
            </a:pPr>
            <a:r>
              <a:rPr lang="uk-UA" altLang="uk-UA" sz="1500">
                <a:solidFill>
                  <a:schemeClr val="tx1"/>
                </a:solidFill>
                <a:latin typeface="Constantia" pitchFamily="18" charset="0"/>
              </a:rPr>
              <a:t>відповідності Конституції чинних міжнародних договорів України або тих що вносяться для надання згоди на їх обов'язковість</a:t>
            </a:r>
          </a:p>
        </p:txBody>
      </p:sp>
      <p:sp>
        <p:nvSpPr>
          <p:cNvPr id="18472" name="Прямоугольник 402"/>
          <p:cNvSpPr>
            <a:spLocks noChangeArrowheads="1"/>
          </p:cNvSpPr>
          <p:nvPr/>
        </p:nvSpPr>
        <p:spPr bwMode="auto">
          <a:xfrm>
            <a:off x="6929438" y="4714875"/>
            <a:ext cx="2286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Blip>
                <a:blip r:embed="rId3"/>
              </a:buBlip>
              <a:defRPr sz="2200">
                <a:solidFill>
                  <a:srgbClr val="2C2C84"/>
                </a:solidFill>
                <a:latin typeface="Arial" charset="0"/>
              </a:defRPr>
            </a:lvl1pPr>
            <a:lvl2pPr marL="742950" indent="-285750" eaLnBrk="0" hangingPunct="0">
              <a:spcBef>
                <a:spcPct val="20000"/>
              </a:spcBef>
              <a:buChar char="–"/>
              <a:defRPr sz="2200">
                <a:solidFill>
                  <a:srgbClr val="2C2C84"/>
                </a:solidFill>
                <a:latin typeface="Arial" charset="0"/>
              </a:defRPr>
            </a:lvl2pPr>
            <a:lvl3pPr marL="1143000" indent="-228600" eaLnBrk="0" hangingPunct="0">
              <a:spcBef>
                <a:spcPct val="20000"/>
              </a:spcBef>
              <a:buChar char="•"/>
              <a:defRPr sz="2200">
                <a:solidFill>
                  <a:srgbClr val="2C2C84"/>
                </a:solidFill>
                <a:latin typeface="Arial" charset="0"/>
              </a:defRPr>
            </a:lvl3pPr>
            <a:lvl4pPr marL="1600200" indent="-228600" eaLnBrk="0" hangingPunct="0">
              <a:spcBef>
                <a:spcPct val="20000"/>
              </a:spcBef>
              <a:buChar char="–"/>
              <a:defRPr sz="2200">
                <a:solidFill>
                  <a:srgbClr val="2C2C84"/>
                </a:solidFill>
                <a:latin typeface="Arial" charset="0"/>
              </a:defRPr>
            </a:lvl4pPr>
            <a:lvl5pPr marL="2057400" indent="-228600" eaLnBrk="0" hangingPunct="0">
              <a:spcBef>
                <a:spcPct val="20000"/>
              </a:spcBef>
              <a:buChar char="»"/>
              <a:defRPr sz="2200">
                <a:solidFill>
                  <a:srgbClr val="2C2C84"/>
                </a:solidFill>
                <a:latin typeface="Arial" charset="0"/>
              </a:defRPr>
            </a:lvl5pPr>
            <a:lvl6pPr marL="2514600" indent="-228600" eaLnBrk="0" fontAlgn="base" hangingPunct="0">
              <a:spcBef>
                <a:spcPct val="20000"/>
              </a:spcBef>
              <a:spcAft>
                <a:spcPct val="0"/>
              </a:spcAft>
              <a:buChar char="»"/>
              <a:defRPr sz="2200">
                <a:solidFill>
                  <a:srgbClr val="2C2C84"/>
                </a:solidFill>
                <a:latin typeface="Arial" charset="0"/>
              </a:defRPr>
            </a:lvl6pPr>
            <a:lvl7pPr marL="2971800" indent="-228600" eaLnBrk="0" fontAlgn="base" hangingPunct="0">
              <a:spcBef>
                <a:spcPct val="20000"/>
              </a:spcBef>
              <a:spcAft>
                <a:spcPct val="0"/>
              </a:spcAft>
              <a:buChar char="»"/>
              <a:defRPr sz="2200">
                <a:solidFill>
                  <a:srgbClr val="2C2C84"/>
                </a:solidFill>
                <a:latin typeface="Arial" charset="0"/>
              </a:defRPr>
            </a:lvl7pPr>
            <a:lvl8pPr marL="3429000" indent="-228600" eaLnBrk="0" fontAlgn="base" hangingPunct="0">
              <a:spcBef>
                <a:spcPct val="20000"/>
              </a:spcBef>
              <a:spcAft>
                <a:spcPct val="0"/>
              </a:spcAft>
              <a:buChar char="»"/>
              <a:defRPr sz="2200">
                <a:solidFill>
                  <a:srgbClr val="2C2C84"/>
                </a:solidFill>
                <a:latin typeface="Arial" charset="0"/>
              </a:defRPr>
            </a:lvl8pPr>
            <a:lvl9pPr marL="3886200" indent="-228600" eaLnBrk="0" fontAlgn="base" hangingPunct="0">
              <a:spcBef>
                <a:spcPct val="20000"/>
              </a:spcBef>
              <a:spcAft>
                <a:spcPct val="0"/>
              </a:spcAft>
              <a:buChar char="»"/>
              <a:defRPr sz="2200">
                <a:solidFill>
                  <a:srgbClr val="2C2C84"/>
                </a:solidFill>
                <a:latin typeface="Arial" charset="0"/>
              </a:defRPr>
            </a:lvl9pPr>
          </a:lstStyle>
          <a:p>
            <a:pPr eaLnBrk="1" hangingPunct="1">
              <a:spcBef>
                <a:spcPct val="0"/>
              </a:spcBef>
              <a:buFontTx/>
              <a:buNone/>
            </a:pPr>
            <a:r>
              <a:rPr lang="uk-UA" altLang="uk-UA" sz="1500">
                <a:solidFill>
                  <a:schemeClr val="tx1"/>
                </a:solidFill>
                <a:latin typeface="Constantia" pitchFamily="18" charset="0"/>
              </a:rPr>
              <a:t>порушення ВР АРК Конституції або законів України та інше</a:t>
            </a:r>
          </a:p>
        </p:txBody>
      </p:sp>
    </p:spTree>
    <p:extLst>
      <p:ext uri="{BB962C8B-B14F-4D97-AF65-F5344CB8AC3E}">
        <p14:creationId xmlns:p14="http://schemas.microsoft.com/office/powerpoint/2010/main" val="2781864192"/>
      </p:ext>
    </p:extLst>
  </p:cSld>
  <p:clrMapOvr>
    <a:masterClrMapping/>
  </p:clrMapOvr>
  <p:transition spd="med">
    <p:newsflash/>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260648"/>
            <a:ext cx="6984776"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Конституційний суд України</a:t>
            </a:r>
          </a:p>
        </p:txBody>
      </p:sp>
      <p:sp>
        <p:nvSpPr>
          <p:cNvPr id="3" name="Прямоугольник 2"/>
          <p:cNvSpPr/>
          <p:nvPr/>
        </p:nvSpPr>
        <p:spPr>
          <a:xfrm>
            <a:off x="2123728" y="1484784"/>
            <a:ext cx="4968552" cy="331236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Конституційний Суд України є органом конституційної юрисдикції, який забезпечує верховенство </a:t>
            </a:r>
            <a:r>
              <a:rPr lang="uk-UA" i="1" u="sng" dirty="0">
                <a:solidFill>
                  <a:schemeClr val="tx1"/>
                </a:solidFill>
                <a:hlinkClick r:id="rId3"/>
              </a:rPr>
              <a:t>Конституції України</a:t>
            </a:r>
            <a:r>
              <a:rPr lang="uk-UA" dirty="0"/>
              <a:t>, вирішує питання про відповідність Конституції України законів України та у передбачених Конституцією України випадках інших актів, здійснює офіційне тлумачення Конституції України, а також інші повноваження відповідно до Конституції України</a:t>
            </a:r>
          </a:p>
        </p:txBody>
      </p:sp>
      <p:sp>
        <p:nvSpPr>
          <p:cNvPr id="4" name="Стрелка вниз 3"/>
          <p:cNvSpPr/>
          <p:nvPr/>
        </p:nvSpPr>
        <p:spPr>
          <a:xfrm>
            <a:off x="4355976" y="1052736"/>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Прямоугольник 4">
            <a:extLst>
              <a:ext uri="{FF2B5EF4-FFF2-40B4-BE49-F238E27FC236}">
                <a16:creationId xmlns:a16="http://schemas.microsoft.com/office/drawing/2014/main" id="{AC98A84E-BD22-481A-A5C9-09C52678CF52}"/>
              </a:ext>
            </a:extLst>
          </p:cNvPr>
          <p:cNvSpPr/>
          <p:nvPr/>
        </p:nvSpPr>
        <p:spPr>
          <a:xfrm>
            <a:off x="827584" y="5517232"/>
            <a:ext cx="7416824" cy="86409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Діє у складі 18 суддів</a:t>
            </a:r>
          </a:p>
        </p:txBody>
      </p:sp>
    </p:spTree>
    <p:extLst>
      <p:ext uri="{BB962C8B-B14F-4D97-AF65-F5344CB8AC3E}">
        <p14:creationId xmlns:p14="http://schemas.microsoft.com/office/powerpoint/2010/main" val="3532287650"/>
      </p:ext>
    </p:extLst>
  </p:cSld>
  <p:clrMapOvr>
    <a:masterClrMapping/>
  </p:clrMapOvr>
  <p:transition spd="med">
    <p:newsflash/>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3064" y="188640"/>
            <a:ext cx="4824536" cy="64807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Повноваження КСУ</a:t>
            </a:r>
          </a:p>
        </p:txBody>
      </p:sp>
      <p:sp>
        <p:nvSpPr>
          <p:cNvPr id="3" name="Прямоугольник 2"/>
          <p:cNvSpPr/>
          <p:nvPr/>
        </p:nvSpPr>
        <p:spPr>
          <a:xfrm>
            <a:off x="539552" y="1268760"/>
            <a:ext cx="8064896"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uk-UA" dirty="0"/>
              <a:t>вирішення питань про відповідність </a:t>
            </a:r>
            <a:r>
              <a:rPr lang="uk-UA" u="sng" dirty="0">
                <a:hlinkClick r:id="rId4"/>
              </a:rPr>
              <a:t>Конституції України</a:t>
            </a:r>
            <a:r>
              <a:rPr lang="uk-UA" dirty="0"/>
              <a:t> (конституційність) законів України та інших правових актів Верховної Ради України, актів Президента України, актів Кабінету Міністрів України, правових актів Верховної Ради Автономної Республіки Крим</a:t>
            </a:r>
          </a:p>
        </p:txBody>
      </p:sp>
      <p:sp>
        <p:nvSpPr>
          <p:cNvPr id="4" name="Прямоугольник 3"/>
          <p:cNvSpPr/>
          <p:nvPr/>
        </p:nvSpPr>
        <p:spPr>
          <a:xfrm>
            <a:off x="556292" y="2348880"/>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uk-UA" dirty="0"/>
              <a:t>офіційне тлумачення </a:t>
            </a:r>
            <a:r>
              <a:rPr lang="uk-UA" u="sng" dirty="0">
                <a:hlinkClick r:id="rId4"/>
              </a:rPr>
              <a:t>Конституції України</a:t>
            </a:r>
            <a:r>
              <a:rPr lang="uk-UA" dirty="0"/>
              <a:t>;</a:t>
            </a:r>
          </a:p>
        </p:txBody>
      </p:sp>
      <p:sp>
        <p:nvSpPr>
          <p:cNvPr id="5" name="Прямоугольник 4"/>
          <p:cNvSpPr/>
          <p:nvPr/>
        </p:nvSpPr>
        <p:spPr>
          <a:xfrm>
            <a:off x="539552" y="3356992"/>
            <a:ext cx="8064896" cy="93610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r>
              <a:rPr lang="uk-UA" dirty="0"/>
              <a:t>надання за зверненням Президента України або щонайменше сорока 45-ти народних </a:t>
            </a:r>
            <a:r>
              <a:rPr lang="uk-UA" dirty="0" err="1"/>
              <a:t>дептутатів</a:t>
            </a:r>
            <a:r>
              <a:rPr lang="uk-UA" dirty="0"/>
              <a:t>, або КМУ висновків про відповідність </a:t>
            </a:r>
            <a:r>
              <a:rPr lang="uk-UA" u="sng" dirty="0">
                <a:hlinkClick r:id="rId4"/>
              </a:rPr>
              <a:t>Конституції України</a:t>
            </a:r>
            <a:r>
              <a:rPr lang="uk-UA" dirty="0"/>
              <a:t> чинних міжнародних договорів України або тих міжнародних договорів, що вносяться до ВРУ для надання згоди на їх обов’язковість</a:t>
            </a:r>
          </a:p>
        </p:txBody>
      </p:sp>
    </p:spTree>
    <p:extLst>
      <p:ext uri="{BB962C8B-B14F-4D97-AF65-F5344CB8AC3E}">
        <p14:creationId xmlns:p14="http://schemas.microsoft.com/office/powerpoint/2010/main" val="2114361"/>
      </p:ext>
    </p:extLst>
  </p:cSld>
  <p:clrMapOvr>
    <a:masterClrMapping/>
  </p:clrMapOvr>
  <p:transition spd="med">
    <p:newsflash/>
    <p:sndAc>
      <p:stSnd>
        <p:snd r:embed="rId3"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uk-UA" dirty="0"/>
              <a:t>надання за зверненням Верховної Ради України висновку щодо додержання конституційної процедури розслідування і розгляду справи про усунення Президента України з поста в порядку імпічменту в межах, визначених </a:t>
            </a:r>
            <a:r>
              <a:rPr lang="uk-UA" u="sng" dirty="0">
                <a:hlinkClick r:id="rId3"/>
              </a:rPr>
              <a:t>статтями 111</a:t>
            </a:r>
            <a:r>
              <a:rPr lang="uk-UA" dirty="0"/>
              <a:t> і </a:t>
            </a:r>
            <a:r>
              <a:rPr lang="uk-UA" u="sng" dirty="0">
                <a:hlinkClick r:id="rId4"/>
              </a:rPr>
              <a:t>151</a:t>
            </a:r>
            <a:r>
              <a:rPr lang="uk-UA" dirty="0"/>
              <a:t> Конституції України</a:t>
            </a:r>
          </a:p>
        </p:txBody>
      </p:sp>
      <p:sp>
        <p:nvSpPr>
          <p:cNvPr id="3" name="Прямоугольник 2"/>
          <p:cNvSpPr/>
          <p:nvPr/>
        </p:nvSpPr>
        <p:spPr>
          <a:xfrm>
            <a:off x="467544" y="1556792"/>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r>
              <a:rPr lang="ru-RU" dirty="0" err="1"/>
              <a:t>надання</a:t>
            </a:r>
            <a:r>
              <a:rPr lang="ru-RU" dirty="0"/>
              <a:t> за </a:t>
            </a:r>
            <a:r>
              <a:rPr lang="ru-RU" dirty="0" err="1"/>
              <a:t>зверненням</a:t>
            </a:r>
            <a:r>
              <a:rPr lang="ru-RU" dirty="0"/>
              <a:t> </a:t>
            </a:r>
            <a:r>
              <a:rPr lang="ru-RU" dirty="0" err="1"/>
              <a:t>Верховної</a:t>
            </a:r>
            <a:r>
              <a:rPr lang="ru-RU" dirty="0"/>
              <a:t> Ради </a:t>
            </a:r>
            <a:r>
              <a:rPr lang="ru-RU" dirty="0" err="1"/>
              <a:t>України</a:t>
            </a:r>
            <a:r>
              <a:rPr lang="ru-RU" dirty="0"/>
              <a:t> </a:t>
            </a:r>
            <a:r>
              <a:rPr lang="ru-RU" dirty="0" err="1"/>
              <a:t>висновку</a:t>
            </a:r>
            <a:r>
              <a:rPr lang="ru-RU" dirty="0"/>
              <a:t> </a:t>
            </a:r>
            <a:r>
              <a:rPr lang="ru-RU" dirty="0" err="1"/>
              <a:t>щодо</a:t>
            </a:r>
            <a:r>
              <a:rPr lang="ru-RU" dirty="0"/>
              <a:t> </a:t>
            </a:r>
            <a:r>
              <a:rPr lang="ru-RU" dirty="0" err="1"/>
              <a:t>відповідності</a:t>
            </a:r>
            <a:r>
              <a:rPr lang="ru-RU" dirty="0"/>
              <a:t> законопроекту про </a:t>
            </a:r>
            <a:r>
              <a:rPr lang="ru-RU" dirty="0" err="1"/>
              <a:t>внесення</a:t>
            </a:r>
            <a:r>
              <a:rPr lang="ru-RU" dirty="0"/>
              <a:t> </a:t>
            </a:r>
            <a:r>
              <a:rPr lang="ru-RU" dirty="0" err="1"/>
              <a:t>змін</a:t>
            </a:r>
            <a:r>
              <a:rPr lang="ru-RU" dirty="0"/>
              <a:t> до </a:t>
            </a:r>
            <a:r>
              <a:rPr lang="ru-RU" dirty="0" err="1"/>
              <a:t>Конституції</a:t>
            </a:r>
            <a:r>
              <a:rPr lang="ru-RU" dirty="0"/>
              <a:t> </a:t>
            </a:r>
            <a:r>
              <a:rPr lang="ru-RU" dirty="0" err="1"/>
              <a:t>України</a:t>
            </a:r>
            <a:r>
              <a:rPr lang="ru-RU" dirty="0"/>
              <a:t> </a:t>
            </a:r>
            <a:r>
              <a:rPr lang="ru-RU" dirty="0" err="1"/>
              <a:t>вимогам</a:t>
            </a:r>
            <a:r>
              <a:rPr lang="ru-RU" dirty="0"/>
              <a:t> </a:t>
            </a:r>
            <a:r>
              <a:rPr lang="ru-RU" u="sng" dirty="0">
                <a:hlinkClick r:id="rId5"/>
              </a:rPr>
              <a:t>статей 157</a:t>
            </a:r>
            <a:r>
              <a:rPr lang="ru-RU" dirty="0"/>
              <a:t> і </a:t>
            </a:r>
            <a:r>
              <a:rPr lang="ru-RU" u="sng" dirty="0">
                <a:hlinkClick r:id="rId6"/>
              </a:rPr>
              <a:t>158</a:t>
            </a:r>
            <a:r>
              <a:rPr lang="ru-RU" dirty="0"/>
              <a:t> </a:t>
            </a:r>
            <a:r>
              <a:rPr lang="ru-RU" dirty="0" err="1"/>
              <a:t>Конституції</a:t>
            </a:r>
            <a:r>
              <a:rPr lang="ru-RU" dirty="0"/>
              <a:t> </a:t>
            </a:r>
            <a:r>
              <a:rPr lang="ru-RU" dirty="0" err="1"/>
              <a:t>України</a:t>
            </a:r>
            <a:r>
              <a:rPr lang="ru-RU" dirty="0"/>
              <a:t>;</a:t>
            </a:r>
            <a:endParaRPr lang="uk-UA" dirty="0"/>
          </a:p>
        </p:txBody>
      </p:sp>
      <p:sp>
        <p:nvSpPr>
          <p:cNvPr id="4" name="Прямоугольник 3"/>
          <p:cNvSpPr/>
          <p:nvPr/>
        </p:nvSpPr>
        <p:spPr>
          <a:xfrm>
            <a:off x="477799" y="2636912"/>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ru-RU" dirty="0" err="1"/>
              <a:t>надання</a:t>
            </a:r>
            <a:r>
              <a:rPr lang="ru-RU" dirty="0"/>
              <a:t> за </a:t>
            </a:r>
            <a:r>
              <a:rPr lang="ru-RU" dirty="0" err="1"/>
              <a:t>зверненням</a:t>
            </a:r>
            <a:r>
              <a:rPr lang="ru-RU" dirty="0"/>
              <a:t> Президента </a:t>
            </a:r>
            <a:r>
              <a:rPr lang="ru-RU" dirty="0" err="1"/>
              <a:t>України</a:t>
            </a:r>
            <a:r>
              <a:rPr lang="ru-RU" dirty="0"/>
              <a:t> </a:t>
            </a:r>
            <a:r>
              <a:rPr lang="ru-RU" dirty="0" err="1"/>
              <a:t>або</a:t>
            </a:r>
            <a:r>
              <a:rPr lang="ru-RU" dirty="0"/>
              <a:t> </a:t>
            </a:r>
            <a:r>
              <a:rPr lang="ru-RU" dirty="0" err="1"/>
              <a:t>щонайменше</a:t>
            </a:r>
            <a:r>
              <a:rPr lang="ru-RU" dirty="0"/>
              <a:t> сорока </a:t>
            </a:r>
            <a:r>
              <a:rPr lang="ru-RU" dirty="0" err="1"/>
              <a:t>п’яти</a:t>
            </a:r>
            <a:r>
              <a:rPr lang="ru-RU" dirty="0"/>
              <a:t> </a:t>
            </a:r>
            <a:r>
              <a:rPr lang="ru-RU" dirty="0" err="1"/>
              <a:t>народних</a:t>
            </a:r>
            <a:r>
              <a:rPr lang="ru-RU" dirty="0"/>
              <a:t> </a:t>
            </a:r>
            <a:r>
              <a:rPr lang="ru-RU" dirty="0" err="1"/>
              <a:t>депутатів</a:t>
            </a:r>
            <a:r>
              <a:rPr lang="ru-RU" dirty="0"/>
              <a:t> </a:t>
            </a:r>
            <a:r>
              <a:rPr lang="ru-RU" dirty="0" err="1"/>
              <a:t>України</a:t>
            </a:r>
            <a:r>
              <a:rPr lang="ru-RU" dirty="0"/>
              <a:t> </a:t>
            </a:r>
            <a:r>
              <a:rPr lang="ru-RU" dirty="0" err="1"/>
              <a:t>висновків</a:t>
            </a:r>
            <a:r>
              <a:rPr lang="ru-RU" dirty="0"/>
              <a:t> про </a:t>
            </a:r>
            <a:r>
              <a:rPr lang="ru-RU" dirty="0" err="1"/>
              <a:t>відповідність</a:t>
            </a:r>
            <a:r>
              <a:rPr lang="ru-RU" dirty="0"/>
              <a:t> </a:t>
            </a:r>
            <a:r>
              <a:rPr lang="ru-RU" u="sng" dirty="0" err="1">
                <a:hlinkClick r:id="rId7"/>
              </a:rPr>
              <a:t>Конституції</a:t>
            </a:r>
            <a:r>
              <a:rPr lang="ru-RU" u="sng" dirty="0">
                <a:hlinkClick r:id="rId7"/>
              </a:rPr>
              <a:t> </a:t>
            </a:r>
            <a:r>
              <a:rPr lang="ru-RU" u="sng" dirty="0" err="1">
                <a:hlinkClick r:id="rId7"/>
              </a:rPr>
              <a:t>України</a:t>
            </a:r>
            <a:r>
              <a:rPr lang="ru-RU" dirty="0"/>
              <a:t> (</a:t>
            </a:r>
            <a:r>
              <a:rPr lang="ru-RU" dirty="0" err="1"/>
              <a:t>конституційність</a:t>
            </a:r>
            <a:r>
              <a:rPr lang="ru-RU" dirty="0"/>
              <a:t>) </a:t>
            </a:r>
            <a:r>
              <a:rPr lang="ru-RU" dirty="0" err="1"/>
              <a:t>питань</a:t>
            </a:r>
            <a:r>
              <a:rPr lang="ru-RU" dirty="0"/>
              <a:t>, </a:t>
            </a:r>
            <a:r>
              <a:rPr lang="ru-RU" dirty="0" err="1"/>
              <a:t>які</a:t>
            </a:r>
            <a:r>
              <a:rPr lang="ru-RU" dirty="0"/>
              <a:t> </a:t>
            </a:r>
            <a:r>
              <a:rPr lang="ru-RU" dirty="0" err="1"/>
              <a:t>пропонуються</a:t>
            </a:r>
            <a:r>
              <a:rPr lang="ru-RU" dirty="0"/>
              <a:t> для </a:t>
            </a:r>
            <a:r>
              <a:rPr lang="ru-RU" dirty="0" err="1"/>
              <a:t>винесення</a:t>
            </a:r>
            <a:r>
              <a:rPr lang="ru-RU" dirty="0"/>
              <a:t> на </a:t>
            </a:r>
            <a:r>
              <a:rPr lang="ru-RU" dirty="0" err="1"/>
              <a:t>всеукраїнський</a:t>
            </a:r>
            <a:r>
              <a:rPr lang="ru-RU" dirty="0"/>
              <a:t> референдум за народною </a:t>
            </a:r>
            <a:r>
              <a:rPr lang="ru-RU" dirty="0" err="1"/>
              <a:t>ініціативою</a:t>
            </a:r>
            <a:r>
              <a:rPr lang="ru-RU" dirty="0"/>
              <a:t>;</a:t>
            </a:r>
            <a:endParaRPr lang="uk-UA" dirty="0"/>
          </a:p>
        </p:txBody>
      </p:sp>
      <p:sp>
        <p:nvSpPr>
          <p:cNvPr id="5" name="Прямоугольник 4"/>
          <p:cNvSpPr/>
          <p:nvPr/>
        </p:nvSpPr>
        <p:spPr>
          <a:xfrm>
            <a:off x="477799" y="3645024"/>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r>
              <a:rPr lang="ru-RU" dirty="0" err="1"/>
              <a:t>надання</a:t>
            </a:r>
            <a:r>
              <a:rPr lang="ru-RU" dirty="0"/>
              <a:t> за </a:t>
            </a:r>
            <a:r>
              <a:rPr lang="ru-RU" dirty="0" err="1"/>
              <a:t>зверненням</a:t>
            </a:r>
            <a:r>
              <a:rPr lang="ru-RU" dirty="0"/>
              <a:t> </a:t>
            </a:r>
            <a:r>
              <a:rPr lang="ru-RU" dirty="0" err="1"/>
              <a:t>Верховної</a:t>
            </a:r>
            <a:r>
              <a:rPr lang="ru-RU" dirty="0"/>
              <a:t> Ради </a:t>
            </a:r>
            <a:r>
              <a:rPr lang="ru-RU" dirty="0" err="1"/>
              <a:t>України</a:t>
            </a:r>
            <a:r>
              <a:rPr lang="ru-RU" dirty="0"/>
              <a:t> </a:t>
            </a:r>
            <a:r>
              <a:rPr lang="ru-RU" dirty="0" err="1"/>
              <a:t>висновку</a:t>
            </a:r>
            <a:r>
              <a:rPr lang="ru-RU" dirty="0"/>
              <a:t> про </a:t>
            </a:r>
            <a:r>
              <a:rPr lang="ru-RU" dirty="0" err="1"/>
              <a:t>порушення</a:t>
            </a:r>
            <a:r>
              <a:rPr lang="ru-RU" dirty="0"/>
              <a:t> Верховною Радою </a:t>
            </a:r>
            <a:r>
              <a:rPr lang="ru-RU" dirty="0" err="1"/>
              <a:t>Автономної</a:t>
            </a:r>
            <a:r>
              <a:rPr lang="ru-RU" dirty="0"/>
              <a:t> </a:t>
            </a:r>
            <a:r>
              <a:rPr lang="ru-RU" dirty="0" err="1"/>
              <a:t>Республіки</a:t>
            </a:r>
            <a:r>
              <a:rPr lang="ru-RU" dirty="0"/>
              <a:t> </a:t>
            </a:r>
            <a:r>
              <a:rPr lang="ru-RU" dirty="0" err="1"/>
              <a:t>Крим</a:t>
            </a:r>
            <a:r>
              <a:rPr lang="ru-RU" dirty="0"/>
              <a:t> </a:t>
            </a:r>
            <a:r>
              <a:rPr lang="ru-RU" u="sng" dirty="0" err="1">
                <a:hlinkClick r:id="rId7"/>
              </a:rPr>
              <a:t>Конституції</a:t>
            </a:r>
            <a:r>
              <a:rPr lang="ru-RU" u="sng" dirty="0">
                <a:hlinkClick r:id="rId7"/>
              </a:rPr>
              <a:t> </a:t>
            </a:r>
            <a:r>
              <a:rPr lang="ru-RU" u="sng" dirty="0" err="1">
                <a:hlinkClick r:id="rId7"/>
              </a:rPr>
              <a:t>України</a:t>
            </a:r>
            <a:r>
              <a:rPr lang="ru-RU" dirty="0"/>
              <a:t> </a:t>
            </a:r>
            <a:r>
              <a:rPr lang="ru-RU" dirty="0" err="1"/>
              <a:t>або</a:t>
            </a:r>
            <a:r>
              <a:rPr lang="ru-RU" dirty="0"/>
              <a:t> </a:t>
            </a:r>
            <a:r>
              <a:rPr lang="ru-RU" dirty="0" err="1"/>
              <a:t>законів</a:t>
            </a:r>
            <a:r>
              <a:rPr lang="ru-RU" dirty="0"/>
              <a:t> </a:t>
            </a:r>
            <a:r>
              <a:rPr lang="ru-RU" dirty="0" err="1"/>
              <a:t>України</a:t>
            </a:r>
            <a:endParaRPr lang="uk-UA" dirty="0"/>
          </a:p>
        </p:txBody>
      </p:sp>
      <p:sp>
        <p:nvSpPr>
          <p:cNvPr id="6" name="Прямоугольник 5"/>
          <p:cNvSpPr/>
          <p:nvPr/>
        </p:nvSpPr>
        <p:spPr>
          <a:xfrm>
            <a:off x="477799" y="4653136"/>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uk-UA" dirty="0"/>
              <a:t>вирішення питань про відповідність Конституції України та законам України нормативно-правових актів Верховної Ради Автономної Республіки Крим за зверненням Президента України згідно з </a:t>
            </a:r>
            <a:r>
              <a:rPr lang="uk-UA" u="sng" dirty="0">
                <a:hlinkClick r:id="rId8"/>
              </a:rPr>
              <a:t>частиною другою</a:t>
            </a:r>
            <a:r>
              <a:rPr lang="uk-UA" dirty="0"/>
              <a:t> статті 137 Конституції України</a:t>
            </a:r>
          </a:p>
        </p:txBody>
      </p:sp>
      <p:sp>
        <p:nvSpPr>
          <p:cNvPr id="7" name="Прямоугольник 6"/>
          <p:cNvSpPr/>
          <p:nvPr/>
        </p:nvSpPr>
        <p:spPr>
          <a:xfrm>
            <a:off x="467544" y="5661248"/>
            <a:ext cx="806489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gn="ctr"/>
            <a:r>
              <a:rPr lang="ru-RU" dirty="0" err="1"/>
              <a:t>вирішення</a:t>
            </a:r>
            <a:r>
              <a:rPr lang="ru-RU" dirty="0"/>
              <a:t> </a:t>
            </a:r>
            <a:r>
              <a:rPr lang="ru-RU" dirty="0" err="1"/>
              <a:t>питань</a:t>
            </a:r>
            <a:r>
              <a:rPr lang="ru-RU" dirty="0"/>
              <a:t> про </a:t>
            </a:r>
            <a:r>
              <a:rPr lang="ru-RU" dirty="0" err="1"/>
              <a:t>відповідність</a:t>
            </a:r>
            <a:r>
              <a:rPr lang="ru-RU" dirty="0"/>
              <a:t> </a:t>
            </a:r>
            <a:r>
              <a:rPr lang="ru-RU" u="sng" dirty="0" err="1">
                <a:hlinkClick r:id="rId7"/>
              </a:rPr>
              <a:t>Конституції</a:t>
            </a:r>
            <a:r>
              <a:rPr lang="ru-RU" u="sng" dirty="0">
                <a:hlinkClick r:id="rId7"/>
              </a:rPr>
              <a:t> </a:t>
            </a:r>
            <a:r>
              <a:rPr lang="ru-RU" u="sng" dirty="0" err="1">
                <a:hlinkClick r:id="rId7"/>
              </a:rPr>
              <a:t>України</a:t>
            </a:r>
            <a:r>
              <a:rPr lang="ru-RU" dirty="0"/>
              <a:t> (</a:t>
            </a:r>
            <a:r>
              <a:rPr lang="ru-RU" dirty="0" err="1"/>
              <a:t>конституційність</a:t>
            </a:r>
            <a:r>
              <a:rPr lang="ru-RU" dirty="0"/>
              <a:t>) </a:t>
            </a:r>
            <a:r>
              <a:rPr lang="ru-RU" dirty="0" err="1"/>
              <a:t>законів</a:t>
            </a:r>
            <a:r>
              <a:rPr lang="ru-RU" dirty="0"/>
              <a:t> </a:t>
            </a:r>
            <a:r>
              <a:rPr lang="ru-RU" dirty="0" err="1"/>
              <a:t>України</a:t>
            </a:r>
            <a:r>
              <a:rPr lang="ru-RU" dirty="0"/>
              <a:t> (</a:t>
            </a:r>
            <a:r>
              <a:rPr lang="ru-RU" dirty="0" err="1"/>
              <a:t>їх</a:t>
            </a:r>
            <a:r>
              <a:rPr lang="ru-RU" dirty="0"/>
              <a:t> </a:t>
            </a:r>
            <a:r>
              <a:rPr lang="ru-RU" dirty="0" err="1"/>
              <a:t>окремих</a:t>
            </a:r>
            <a:r>
              <a:rPr lang="ru-RU" dirty="0"/>
              <a:t> </a:t>
            </a:r>
            <a:r>
              <a:rPr lang="ru-RU" dirty="0" err="1"/>
              <a:t>положень</a:t>
            </a:r>
            <a:r>
              <a:rPr lang="ru-RU" dirty="0"/>
              <a:t>) за </a:t>
            </a:r>
            <a:r>
              <a:rPr lang="ru-RU" dirty="0" err="1"/>
              <a:t>конституційною</a:t>
            </a:r>
            <a:r>
              <a:rPr lang="ru-RU" dirty="0"/>
              <a:t> </a:t>
            </a:r>
            <a:r>
              <a:rPr lang="ru-RU" dirty="0" err="1"/>
              <a:t>скаргою</a:t>
            </a:r>
            <a:r>
              <a:rPr lang="ru-RU" dirty="0"/>
              <a:t> особи, яка </a:t>
            </a:r>
            <a:r>
              <a:rPr lang="ru-RU" dirty="0" err="1"/>
              <a:t>вважає</a:t>
            </a:r>
            <a:r>
              <a:rPr lang="ru-RU" dirty="0"/>
              <a:t>, </a:t>
            </a:r>
            <a:r>
              <a:rPr lang="ru-RU" dirty="0" err="1"/>
              <a:t>що</a:t>
            </a:r>
            <a:r>
              <a:rPr lang="ru-RU" dirty="0"/>
              <a:t> </a:t>
            </a:r>
            <a:r>
              <a:rPr lang="ru-RU" dirty="0" err="1"/>
              <a:t>застосований</a:t>
            </a:r>
            <a:r>
              <a:rPr lang="ru-RU" dirty="0"/>
              <a:t> в остаточному судовому </a:t>
            </a:r>
            <a:r>
              <a:rPr lang="ru-RU" dirty="0" err="1"/>
              <a:t>рішенні</a:t>
            </a:r>
            <a:r>
              <a:rPr lang="ru-RU" dirty="0"/>
              <a:t> в </a:t>
            </a:r>
            <a:r>
              <a:rPr lang="ru-RU" dirty="0" err="1"/>
              <a:t>її</a:t>
            </a:r>
            <a:r>
              <a:rPr lang="ru-RU" dirty="0"/>
              <a:t> </a:t>
            </a:r>
            <a:r>
              <a:rPr lang="ru-RU" dirty="0" err="1"/>
              <a:t>справі</a:t>
            </a:r>
            <a:r>
              <a:rPr lang="ru-RU" dirty="0"/>
              <a:t> закон </a:t>
            </a:r>
            <a:r>
              <a:rPr lang="ru-RU" dirty="0" err="1"/>
              <a:t>України</a:t>
            </a:r>
            <a:r>
              <a:rPr lang="ru-RU" dirty="0"/>
              <a:t> </a:t>
            </a:r>
            <a:r>
              <a:rPr lang="ru-RU" dirty="0" err="1"/>
              <a:t>суперечить</a:t>
            </a:r>
            <a:r>
              <a:rPr lang="ru-RU" dirty="0"/>
              <a:t> </a:t>
            </a:r>
            <a:r>
              <a:rPr lang="ru-RU" dirty="0" err="1"/>
              <a:t>Конституції</a:t>
            </a:r>
            <a:r>
              <a:rPr lang="ru-RU" dirty="0"/>
              <a:t> </a:t>
            </a:r>
            <a:r>
              <a:rPr lang="ru-RU" dirty="0" err="1"/>
              <a:t>України</a:t>
            </a:r>
            <a:r>
              <a:rPr lang="ru-RU" dirty="0"/>
              <a:t>.</a:t>
            </a:r>
            <a:endParaRPr lang="uk-UA" dirty="0"/>
          </a:p>
        </p:txBody>
      </p:sp>
    </p:spTree>
    <p:extLst>
      <p:ext uri="{BB962C8B-B14F-4D97-AF65-F5344CB8AC3E}">
        <p14:creationId xmlns:p14="http://schemas.microsoft.com/office/powerpoint/2010/main" val="293768926"/>
      </p:ext>
    </p:extLst>
  </p:cSld>
  <p:clrMapOvr>
    <a:masterClrMapping/>
  </p:clrMapOvr>
  <p:transition spd="med">
    <p:newsflash/>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74156D-7836-49FE-A0B1-C4B5EEB743F5}"/>
              </a:ext>
            </a:extLst>
          </p:cNvPr>
          <p:cNvSpPr/>
          <p:nvPr/>
        </p:nvSpPr>
        <p:spPr>
          <a:xfrm>
            <a:off x="899592" y="260648"/>
            <a:ext cx="7704856" cy="72008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Організаційна структура КСУ</a:t>
            </a:r>
          </a:p>
        </p:txBody>
      </p:sp>
      <p:sp>
        <p:nvSpPr>
          <p:cNvPr id="3" name="Прямоугольник 2">
            <a:extLst>
              <a:ext uri="{FF2B5EF4-FFF2-40B4-BE49-F238E27FC236}">
                <a16:creationId xmlns:a16="http://schemas.microsoft.com/office/drawing/2014/main" id="{8F91AF16-A109-4A92-B5B1-2BD7DE35D7FE}"/>
              </a:ext>
            </a:extLst>
          </p:cNvPr>
          <p:cNvSpPr/>
          <p:nvPr/>
        </p:nvSpPr>
        <p:spPr>
          <a:xfrm>
            <a:off x="395536" y="1700808"/>
            <a:ext cx="3528392"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Велика палата </a:t>
            </a:r>
          </a:p>
        </p:txBody>
      </p:sp>
      <p:sp>
        <p:nvSpPr>
          <p:cNvPr id="4" name="Прямоугольник 3">
            <a:extLst>
              <a:ext uri="{FF2B5EF4-FFF2-40B4-BE49-F238E27FC236}">
                <a16:creationId xmlns:a16="http://schemas.microsoft.com/office/drawing/2014/main" id="{4A536E4A-2A8B-4348-9B3F-DBC539E9C3BC}"/>
              </a:ext>
            </a:extLst>
          </p:cNvPr>
          <p:cNvSpPr/>
          <p:nvPr/>
        </p:nvSpPr>
        <p:spPr>
          <a:xfrm>
            <a:off x="395536" y="2988569"/>
            <a:ext cx="3528392"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Сенати </a:t>
            </a:r>
          </a:p>
        </p:txBody>
      </p:sp>
      <p:sp>
        <p:nvSpPr>
          <p:cNvPr id="5" name="Прямоугольник 4">
            <a:extLst>
              <a:ext uri="{FF2B5EF4-FFF2-40B4-BE49-F238E27FC236}">
                <a16:creationId xmlns:a16="http://schemas.microsoft.com/office/drawing/2014/main" id="{38DD0B9C-AC71-4452-9911-8A24356E1968}"/>
              </a:ext>
            </a:extLst>
          </p:cNvPr>
          <p:cNvSpPr/>
          <p:nvPr/>
        </p:nvSpPr>
        <p:spPr>
          <a:xfrm>
            <a:off x="395536" y="4276330"/>
            <a:ext cx="3528392"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Колегії</a:t>
            </a:r>
          </a:p>
        </p:txBody>
      </p:sp>
      <p:sp>
        <p:nvSpPr>
          <p:cNvPr id="6" name="Прямоугольник 5">
            <a:extLst>
              <a:ext uri="{FF2B5EF4-FFF2-40B4-BE49-F238E27FC236}">
                <a16:creationId xmlns:a16="http://schemas.microsoft.com/office/drawing/2014/main" id="{7F0766D0-F066-4798-825B-F34A6033F25C}"/>
              </a:ext>
            </a:extLst>
          </p:cNvPr>
          <p:cNvSpPr/>
          <p:nvPr/>
        </p:nvSpPr>
        <p:spPr>
          <a:xfrm>
            <a:off x="4741396" y="1702352"/>
            <a:ext cx="415108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Діє у складі усіх суддів</a:t>
            </a:r>
          </a:p>
        </p:txBody>
      </p:sp>
      <p:sp>
        <p:nvSpPr>
          <p:cNvPr id="7" name="Прямоугольник 6">
            <a:extLst>
              <a:ext uri="{FF2B5EF4-FFF2-40B4-BE49-F238E27FC236}">
                <a16:creationId xmlns:a16="http://schemas.microsoft.com/office/drawing/2014/main" id="{2838FCE1-BCC5-4C98-9232-B56B61491C94}"/>
              </a:ext>
            </a:extLst>
          </p:cNvPr>
          <p:cNvSpPr/>
          <p:nvPr/>
        </p:nvSpPr>
        <p:spPr>
          <a:xfrm>
            <a:off x="4752020" y="2988569"/>
            <a:ext cx="415108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Діє у складі 9-ти суддів</a:t>
            </a:r>
          </a:p>
        </p:txBody>
      </p:sp>
      <p:sp>
        <p:nvSpPr>
          <p:cNvPr id="8" name="Прямоугольник 7">
            <a:extLst>
              <a:ext uri="{FF2B5EF4-FFF2-40B4-BE49-F238E27FC236}">
                <a16:creationId xmlns:a16="http://schemas.microsoft.com/office/drawing/2014/main" id="{6246590C-E5EE-4D71-A435-31D2B14C7B54}"/>
              </a:ext>
            </a:extLst>
          </p:cNvPr>
          <p:cNvSpPr/>
          <p:nvPr/>
        </p:nvSpPr>
        <p:spPr>
          <a:xfrm>
            <a:off x="4781340" y="4274786"/>
            <a:ext cx="4151084" cy="10081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Діє у складі 3-х суддів</a:t>
            </a:r>
          </a:p>
        </p:txBody>
      </p:sp>
      <p:sp>
        <p:nvSpPr>
          <p:cNvPr id="9" name="Стрелка: вправо 8">
            <a:extLst>
              <a:ext uri="{FF2B5EF4-FFF2-40B4-BE49-F238E27FC236}">
                <a16:creationId xmlns:a16="http://schemas.microsoft.com/office/drawing/2014/main" id="{6D67A8BF-4418-49AB-B561-0B82B7FB7A34}"/>
              </a:ext>
            </a:extLst>
          </p:cNvPr>
          <p:cNvSpPr/>
          <p:nvPr/>
        </p:nvSpPr>
        <p:spPr>
          <a:xfrm>
            <a:off x="3923928" y="2004062"/>
            <a:ext cx="817468" cy="44881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uk-UA"/>
          </a:p>
        </p:txBody>
      </p:sp>
      <p:sp>
        <p:nvSpPr>
          <p:cNvPr id="10" name="Стрелка: вправо 9">
            <a:extLst>
              <a:ext uri="{FF2B5EF4-FFF2-40B4-BE49-F238E27FC236}">
                <a16:creationId xmlns:a16="http://schemas.microsoft.com/office/drawing/2014/main" id="{C133FD4B-8AF2-4646-B667-21DA7FAB5118}"/>
              </a:ext>
            </a:extLst>
          </p:cNvPr>
          <p:cNvSpPr/>
          <p:nvPr/>
        </p:nvSpPr>
        <p:spPr>
          <a:xfrm>
            <a:off x="3916397" y="3283440"/>
            <a:ext cx="817468" cy="44881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uk-UA"/>
          </a:p>
        </p:txBody>
      </p:sp>
      <p:sp>
        <p:nvSpPr>
          <p:cNvPr id="11" name="Стрелка: вправо 10">
            <a:extLst>
              <a:ext uri="{FF2B5EF4-FFF2-40B4-BE49-F238E27FC236}">
                <a16:creationId xmlns:a16="http://schemas.microsoft.com/office/drawing/2014/main" id="{3881BA6A-9DD6-42E8-80CC-112219EF888B}"/>
              </a:ext>
            </a:extLst>
          </p:cNvPr>
          <p:cNvSpPr/>
          <p:nvPr/>
        </p:nvSpPr>
        <p:spPr>
          <a:xfrm>
            <a:off x="3977357" y="4554435"/>
            <a:ext cx="817468" cy="448814"/>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381942081"/>
      </p:ext>
    </p:extLst>
  </p:cSld>
  <p:clrMapOvr>
    <a:masterClrMapping/>
  </p:clrMapOvr>
  <p:transition spd="med">
    <p:newsflash/>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67DDAA3-A4F8-4DB1-AF5E-3EC5C2DC960C}"/>
              </a:ext>
            </a:extLst>
          </p:cNvPr>
          <p:cNvSpPr/>
          <p:nvPr/>
        </p:nvSpPr>
        <p:spPr>
          <a:xfrm>
            <a:off x="1691680" y="260648"/>
            <a:ext cx="6552728" cy="864096"/>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Форми звернення до Конституційного Суду</a:t>
            </a:r>
          </a:p>
        </p:txBody>
      </p:sp>
      <p:sp>
        <p:nvSpPr>
          <p:cNvPr id="3" name="Прямоугольник 2">
            <a:extLst>
              <a:ext uri="{FF2B5EF4-FFF2-40B4-BE49-F238E27FC236}">
                <a16:creationId xmlns:a16="http://schemas.microsoft.com/office/drawing/2014/main" id="{46558649-E304-497B-B82C-420656FC64CD}"/>
              </a:ext>
            </a:extLst>
          </p:cNvPr>
          <p:cNvSpPr/>
          <p:nvPr/>
        </p:nvSpPr>
        <p:spPr>
          <a:xfrm>
            <a:off x="107504" y="1916832"/>
            <a:ext cx="36004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solidFill>
                  <a:schemeClr val="tx1"/>
                </a:solidFill>
              </a:rPr>
              <a:t>Конституційне подання</a:t>
            </a:r>
          </a:p>
        </p:txBody>
      </p:sp>
      <p:sp>
        <p:nvSpPr>
          <p:cNvPr id="4" name="Прямоугольник 3">
            <a:extLst>
              <a:ext uri="{FF2B5EF4-FFF2-40B4-BE49-F238E27FC236}">
                <a16:creationId xmlns:a16="http://schemas.microsoft.com/office/drawing/2014/main" id="{34B10E33-7F54-4228-B04D-8543AF5A80DF}"/>
              </a:ext>
            </a:extLst>
          </p:cNvPr>
          <p:cNvSpPr/>
          <p:nvPr/>
        </p:nvSpPr>
        <p:spPr>
          <a:xfrm>
            <a:off x="107504" y="3293368"/>
            <a:ext cx="36004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solidFill>
                  <a:schemeClr val="tx1"/>
                </a:solidFill>
              </a:rPr>
              <a:t>Конституційне звернення</a:t>
            </a:r>
          </a:p>
        </p:txBody>
      </p:sp>
      <p:sp>
        <p:nvSpPr>
          <p:cNvPr id="5" name="Прямоугольник 4">
            <a:extLst>
              <a:ext uri="{FF2B5EF4-FFF2-40B4-BE49-F238E27FC236}">
                <a16:creationId xmlns:a16="http://schemas.microsoft.com/office/drawing/2014/main" id="{21A9F613-1255-4AE9-9AE4-734CC9A30DB1}"/>
              </a:ext>
            </a:extLst>
          </p:cNvPr>
          <p:cNvSpPr/>
          <p:nvPr/>
        </p:nvSpPr>
        <p:spPr>
          <a:xfrm>
            <a:off x="107504" y="5116725"/>
            <a:ext cx="36004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solidFill>
                  <a:schemeClr val="tx1"/>
                </a:solidFill>
              </a:rPr>
              <a:t>Конституційна скарга</a:t>
            </a:r>
          </a:p>
        </p:txBody>
      </p:sp>
      <p:sp>
        <p:nvSpPr>
          <p:cNvPr id="6" name="Прямоугольник 5">
            <a:extLst>
              <a:ext uri="{FF2B5EF4-FFF2-40B4-BE49-F238E27FC236}">
                <a16:creationId xmlns:a16="http://schemas.microsoft.com/office/drawing/2014/main" id="{54ED6AFB-D67A-4D6C-9477-56E1A4E10715}"/>
              </a:ext>
            </a:extLst>
          </p:cNvPr>
          <p:cNvSpPr/>
          <p:nvPr/>
        </p:nvSpPr>
        <p:spPr>
          <a:xfrm>
            <a:off x="4283968" y="1339224"/>
            <a:ext cx="4752528" cy="1441704"/>
          </a:xfrm>
          <a:prstGeom prst="rect">
            <a:avLst/>
          </a:prstGeom>
        </p:spPr>
        <p:style>
          <a:lnRef idx="0">
            <a:schemeClr val="accent6"/>
          </a:lnRef>
          <a:fillRef idx="3">
            <a:schemeClr val="accent6"/>
          </a:fillRef>
          <a:effectRef idx="3">
            <a:schemeClr val="accent6"/>
          </a:effectRef>
          <a:fontRef idx="minor">
            <a:schemeClr val="lt1"/>
          </a:fontRef>
        </p:style>
        <p:txBody>
          <a:bodyPr rtlCol="0" anchor="ctr">
            <a:normAutofit fontScale="85000" lnSpcReduction="20000"/>
          </a:bodyPr>
          <a:lstStyle/>
          <a:p>
            <a:pPr marL="285750" indent="-285750" algn="just">
              <a:buFont typeface="Arial" panose="020B0604020202020204" pitchFamily="34" charset="0"/>
              <a:buChar char="•"/>
            </a:pPr>
            <a:r>
              <a:rPr lang="uk-UA" dirty="0"/>
              <a:t>Президент України, </a:t>
            </a:r>
          </a:p>
          <a:p>
            <a:pPr marL="285750" indent="-285750" algn="just">
              <a:buFont typeface="Arial" panose="020B0604020202020204" pitchFamily="34" charset="0"/>
              <a:buChar char="•"/>
            </a:pPr>
            <a:r>
              <a:rPr lang="uk-UA" dirty="0"/>
              <a:t>щонайменше сорок п’ять народних депутатів України, </a:t>
            </a:r>
          </a:p>
          <a:p>
            <a:pPr marL="285750" indent="-285750" algn="just">
              <a:buFont typeface="Arial" panose="020B0604020202020204" pitchFamily="34" charset="0"/>
              <a:buChar char="•"/>
            </a:pPr>
            <a:r>
              <a:rPr lang="uk-UA" dirty="0"/>
              <a:t>Верховний Суд, </a:t>
            </a:r>
          </a:p>
          <a:p>
            <a:pPr marL="285750" indent="-285750" algn="just">
              <a:buFont typeface="Arial" panose="020B0604020202020204" pitchFamily="34" charset="0"/>
              <a:buChar char="•"/>
            </a:pPr>
            <a:r>
              <a:rPr lang="uk-UA" dirty="0"/>
              <a:t>Уповноважений Верховної Ради України з прав людини, </a:t>
            </a:r>
          </a:p>
          <a:p>
            <a:pPr marL="285750" indent="-285750" algn="just">
              <a:buFont typeface="Arial" panose="020B0604020202020204" pitchFamily="34" charset="0"/>
              <a:buChar char="•"/>
            </a:pPr>
            <a:r>
              <a:rPr lang="uk-UA" dirty="0"/>
              <a:t>Верховна Рада Автономної Республіки Крим</a:t>
            </a:r>
            <a:endParaRPr lang="uk-UA" b="1" dirty="0"/>
          </a:p>
        </p:txBody>
      </p:sp>
      <p:sp>
        <p:nvSpPr>
          <p:cNvPr id="7" name="Прямоугольник 6">
            <a:extLst>
              <a:ext uri="{FF2B5EF4-FFF2-40B4-BE49-F238E27FC236}">
                <a16:creationId xmlns:a16="http://schemas.microsoft.com/office/drawing/2014/main" id="{04DA9DE6-AF69-48F2-92DE-BBAD111E4D5A}"/>
              </a:ext>
            </a:extLst>
          </p:cNvPr>
          <p:cNvSpPr/>
          <p:nvPr/>
        </p:nvSpPr>
        <p:spPr>
          <a:xfrm>
            <a:off x="4283968" y="3004564"/>
            <a:ext cx="4752528" cy="1441704"/>
          </a:xfrm>
          <a:prstGeom prst="rect">
            <a:avLst/>
          </a:prstGeom>
        </p:spPr>
        <p:style>
          <a:lnRef idx="0">
            <a:schemeClr val="accent6"/>
          </a:lnRef>
          <a:fillRef idx="3">
            <a:schemeClr val="accent6"/>
          </a:fillRef>
          <a:effectRef idx="3">
            <a:schemeClr val="accent6"/>
          </a:effectRef>
          <a:fontRef idx="minor">
            <a:schemeClr val="lt1"/>
          </a:fontRef>
        </p:style>
        <p:txBody>
          <a:bodyPr rtlCol="0" anchor="ctr">
            <a:normAutofit lnSpcReduction="10000"/>
          </a:bodyPr>
          <a:lstStyle/>
          <a:p>
            <a:pPr marL="285750" indent="-285750" algn="just">
              <a:buFont typeface="Arial" panose="020B0604020202020204" pitchFamily="34" charset="0"/>
              <a:buChar char="•"/>
            </a:pPr>
            <a:r>
              <a:rPr lang="uk-UA" dirty="0"/>
              <a:t>Президент України</a:t>
            </a:r>
          </a:p>
          <a:p>
            <a:pPr marL="285750" indent="-285750" algn="just">
              <a:buFont typeface="Arial" panose="020B0604020202020204" pitchFamily="34" charset="0"/>
              <a:buChar char="•"/>
            </a:pPr>
            <a:r>
              <a:rPr lang="uk-UA" dirty="0"/>
              <a:t>Верховна Рада України</a:t>
            </a:r>
          </a:p>
          <a:p>
            <a:pPr marL="285750" indent="-285750" algn="just">
              <a:buFont typeface="Arial" panose="020B0604020202020204" pitchFamily="34" charset="0"/>
              <a:buChar char="•"/>
            </a:pPr>
            <a:r>
              <a:rPr lang="uk-UA" dirty="0"/>
              <a:t>Кабінет Міністрів України</a:t>
            </a:r>
          </a:p>
          <a:p>
            <a:pPr marL="285750" indent="-285750" algn="just">
              <a:buFont typeface="Arial" panose="020B0604020202020204" pitchFamily="34" charset="0"/>
              <a:buChar char="•"/>
            </a:pPr>
            <a:r>
              <a:rPr lang="ru-RU" dirty="0" err="1"/>
              <a:t>щонайменше</a:t>
            </a:r>
            <a:r>
              <a:rPr lang="ru-RU" dirty="0"/>
              <a:t> сорок </a:t>
            </a:r>
            <a:r>
              <a:rPr lang="ru-RU" dirty="0" err="1"/>
              <a:t>п’ять</a:t>
            </a:r>
            <a:r>
              <a:rPr lang="ru-RU" dirty="0"/>
              <a:t> </a:t>
            </a:r>
            <a:r>
              <a:rPr lang="ru-RU" dirty="0" err="1"/>
              <a:t>народних</a:t>
            </a:r>
            <a:r>
              <a:rPr lang="ru-RU" dirty="0"/>
              <a:t> </a:t>
            </a:r>
            <a:r>
              <a:rPr lang="ru-RU" dirty="0" err="1"/>
              <a:t>депутатів</a:t>
            </a:r>
            <a:r>
              <a:rPr lang="ru-RU" dirty="0"/>
              <a:t> </a:t>
            </a:r>
            <a:r>
              <a:rPr lang="ru-RU" dirty="0" err="1"/>
              <a:t>України</a:t>
            </a:r>
            <a:r>
              <a:rPr lang="uk-UA" dirty="0"/>
              <a:t> </a:t>
            </a:r>
            <a:endParaRPr lang="uk-UA" b="1" dirty="0"/>
          </a:p>
        </p:txBody>
      </p:sp>
      <p:sp>
        <p:nvSpPr>
          <p:cNvPr id="8" name="Прямоугольник 7">
            <a:extLst>
              <a:ext uri="{FF2B5EF4-FFF2-40B4-BE49-F238E27FC236}">
                <a16:creationId xmlns:a16="http://schemas.microsoft.com/office/drawing/2014/main" id="{83FF3D81-3CF7-48BC-BCBC-02366BE84887}"/>
              </a:ext>
            </a:extLst>
          </p:cNvPr>
          <p:cNvSpPr/>
          <p:nvPr/>
        </p:nvSpPr>
        <p:spPr>
          <a:xfrm>
            <a:off x="4261840" y="4669904"/>
            <a:ext cx="4752528" cy="1441704"/>
          </a:xfrm>
          <a:prstGeom prst="rect">
            <a:avLst/>
          </a:prstGeom>
        </p:spPr>
        <p:style>
          <a:lnRef idx="0">
            <a:schemeClr val="accent6"/>
          </a:lnRef>
          <a:fillRef idx="3">
            <a:schemeClr val="accent6"/>
          </a:fillRef>
          <a:effectRef idx="3">
            <a:schemeClr val="accent6"/>
          </a:effectRef>
          <a:fontRef idx="minor">
            <a:schemeClr val="lt1"/>
          </a:fontRef>
        </p:style>
        <p:txBody>
          <a:bodyPr rtlCol="0" anchor="ctr">
            <a:normAutofit/>
          </a:bodyPr>
          <a:lstStyle/>
          <a:p>
            <a:pPr algn="just"/>
            <a:r>
              <a:rPr lang="ru-RU" dirty="0">
                <a:solidFill>
                  <a:schemeClr val="bg1"/>
                </a:solidFill>
              </a:rPr>
              <a:t>особа, яка </a:t>
            </a:r>
            <a:r>
              <a:rPr lang="ru-RU" dirty="0" err="1">
                <a:solidFill>
                  <a:schemeClr val="bg1"/>
                </a:solidFill>
              </a:rPr>
              <a:t>вважає</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застосований</a:t>
            </a:r>
            <a:r>
              <a:rPr lang="ru-RU" dirty="0">
                <a:solidFill>
                  <a:schemeClr val="bg1"/>
                </a:solidFill>
              </a:rPr>
              <a:t> в остаточному судовому </a:t>
            </a:r>
            <a:r>
              <a:rPr lang="ru-RU" dirty="0" err="1">
                <a:solidFill>
                  <a:schemeClr val="bg1"/>
                </a:solidFill>
              </a:rPr>
              <a:t>рішенні</a:t>
            </a:r>
            <a:r>
              <a:rPr lang="ru-RU" dirty="0">
                <a:solidFill>
                  <a:schemeClr val="bg1"/>
                </a:solidFill>
              </a:rPr>
              <a:t> в </a:t>
            </a:r>
            <a:r>
              <a:rPr lang="ru-RU" dirty="0" err="1">
                <a:solidFill>
                  <a:schemeClr val="bg1"/>
                </a:solidFill>
              </a:rPr>
              <a:t>її</a:t>
            </a:r>
            <a:r>
              <a:rPr lang="ru-RU" dirty="0">
                <a:solidFill>
                  <a:schemeClr val="bg1"/>
                </a:solidFill>
              </a:rPr>
              <a:t> </a:t>
            </a:r>
            <a:r>
              <a:rPr lang="ru-RU" dirty="0" err="1">
                <a:solidFill>
                  <a:schemeClr val="bg1"/>
                </a:solidFill>
              </a:rPr>
              <a:t>справі</a:t>
            </a:r>
            <a:r>
              <a:rPr lang="ru-RU" dirty="0">
                <a:solidFill>
                  <a:schemeClr val="bg1"/>
                </a:solidFill>
              </a:rPr>
              <a:t> закон </a:t>
            </a:r>
            <a:r>
              <a:rPr lang="ru-RU" dirty="0" err="1">
                <a:solidFill>
                  <a:schemeClr val="bg1"/>
                </a:solidFill>
              </a:rPr>
              <a:t>України</a:t>
            </a:r>
            <a:r>
              <a:rPr lang="ru-RU" dirty="0">
                <a:solidFill>
                  <a:schemeClr val="bg1"/>
                </a:solidFill>
              </a:rPr>
              <a:t> (</a:t>
            </a:r>
            <a:r>
              <a:rPr lang="ru-RU" dirty="0" err="1">
                <a:solidFill>
                  <a:schemeClr val="bg1"/>
                </a:solidFill>
              </a:rPr>
              <a:t>його</a:t>
            </a:r>
            <a:r>
              <a:rPr lang="ru-RU" dirty="0">
                <a:solidFill>
                  <a:schemeClr val="bg1"/>
                </a:solidFill>
              </a:rPr>
              <a:t> </a:t>
            </a:r>
            <a:r>
              <a:rPr lang="ru-RU" dirty="0" err="1">
                <a:solidFill>
                  <a:schemeClr val="bg1"/>
                </a:solidFill>
              </a:rPr>
              <a:t>окремі</a:t>
            </a:r>
            <a:r>
              <a:rPr lang="ru-RU" dirty="0">
                <a:solidFill>
                  <a:schemeClr val="bg1"/>
                </a:solidFill>
              </a:rPr>
              <a:t> </a:t>
            </a:r>
            <a:r>
              <a:rPr lang="ru-RU" dirty="0" err="1">
                <a:solidFill>
                  <a:schemeClr val="bg1"/>
                </a:solidFill>
              </a:rPr>
              <a:t>положення</a:t>
            </a:r>
            <a:r>
              <a:rPr lang="ru-RU" dirty="0">
                <a:solidFill>
                  <a:schemeClr val="bg1"/>
                </a:solidFill>
              </a:rPr>
              <a:t>) </a:t>
            </a:r>
            <a:r>
              <a:rPr lang="ru-RU" dirty="0" err="1">
                <a:solidFill>
                  <a:schemeClr val="bg1"/>
                </a:solidFill>
              </a:rPr>
              <a:t>суперечить</a:t>
            </a:r>
            <a:r>
              <a:rPr lang="ru-RU" dirty="0">
                <a:solidFill>
                  <a:schemeClr val="bg1"/>
                </a:solidFill>
              </a:rPr>
              <a:t> </a:t>
            </a:r>
            <a:r>
              <a:rPr lang="ru-RU" dirty="0" err="1">
                <a:solidFill>
                  <a:schemeClr val="bg1"/>
                </a:solidFill>
                <a:hlinkClick r:id="rId3">
                  <a:extLst>
                    <a:ext uri="{A12FA001-AC4F-418D-AE19-62706E023703}">
                      <ahyp:hlinkClr xmlns:ahyp="http://schemas.microsoft.com/office/drawing/2018/hyperlinkcolor" val="tx"/>
                    </a:ext>
                  </a:extLst>
                </a:hlinkClick>
              </a:rPr>
              <a:t>Конституції</a:t>
            </a:r>
            <a:r>
              <a:rPr lang="ru-RU" dirty="0">
                <a:solidFill>
                  <a:schemeClr val="bg1"/>
                </a:solidFill>
                <a:hlinkClick r:id="rId3">
                  <a:extLst>
                    <a:ext uri="{A12FA001-AC4F-418D-AE19-62706E023703}">
                      <ahyp:hlinkClr xmlns:ahyp="http://schemas.microsoft.com/office/drawing/2018/hyperlinkcolor" val="tx"/>
                    </a:ext>
                  </a:extLst>
                </a:hlinkClick>
              </a:rPr>
              <a:t> </a:t>
            </a:r>
            <a:r>
              <a:rPr lang="ru-RU" dirty="0" err="1">
                <a:solidFill>
                  <a:schemeClr val="bg1"/>
                </a:solidFill>
                <a:hlinkClick r:id="rId3">
                  <a:extLst>
                    <a:ext uri="{A12FA001-AC4F-418D-AE19-62706E023703}">
                      <ahyp:hlinkClr xmlns:ahyp="http://schemas.microsoft.com/office/drawing/2018/hyperlinkcolor" val="tx"/>
                    </a:ext>
                  </a:extLst>
                </a:hlinkClick>
              </a:rPr>
              <a:t>України</a:t>
            </a:r>
            <a:endParaRPr lang="uk-UA" b="1" dirty="0">
              <a:solidFill>
                <a:schemeClr val="bg1"/>
              </a:solidFill>
            </a:endParaRPr>
          </a:p>
        </p:txBody>
      </p:sp>
      <p:sp>
        <p:nvSpPr>
          <p:cNvPr id="9" name="Стрелка: вправо 8">
            <a:extLst>
              <a:ext uri="{FF2B5EF4-FFF2-40B4-BE49-F238E27FC236}">
                <a16:creationId xmlns:a16="http://schemas.microsoft.com/office/drawing/2014/main" id="{D0FE4281-72A7-4BE2-9D74-466CBC2DF23E}"/>
              </a:ext>
            </a:extLst>
          </p:cNvPr>
          <p:cNvSpPr/>
          <p:nvPr/>
        </p:nvSpPr>
        <p:spPr>
          <a:xfrm>
            <a:off x="3707904" y="2204864"/>
            <a:ext cx="576064" cy="37603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Стрелка: вправо 9">
            <a:extLst>
              <a:ext uri="{FF2B5EF4-FFF2-40B4-BE49-F238E27FC236}">
                <a16:creationId xmlns:a16="http://schemas.microsoft.com/office/drawing/2014/main" id="{BC725E48-450E-49F4-9083-47D9A248A7A0}"/>
              </a:ext>
            </a:extLst>
          </p:cNvPr>
          <p:cNvSpPr/>
          <p:nvPr/>
        </p:nvSpPr>
        <p:spPr>
          <a:xfrm>
            <a:off x="3685776" y="3606746"/>
            <a:ext cx="576064" cy="37603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Стрелка: вправо 10">
            <a:extLst>
              <a:ext uri="{FF2B5EF4-FFF2-40B4-BE49-F238E27FC236}">
                <a16:creationId xmlns:a16="http://schemas.microsoft.com/office/drawing/2014/main" id="{421DABB8-9DD3-475D-A379-1130C5DF5054}"/>
              </a:ext>
            </a:extLst>
          </p:cNvPr>
          <p:cNvSpPr/>
          <p:nvPr/>
        </p:nvSpPr>
        <p:spPr>
          <a:xfrm>
            <a:off x="3707904" y="5330758"/>
            <a:ext cx="576064" cy="376036"/>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522057745"/>
      </p:ext>
    </p:extLst>
  </p:cSld>
  <p:clrMapOvr>
    <a:masterClrMapping/>
  </p:clrMapOvr>
  <p:transition spd="med">
    <p:newsflash/>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88640"/>
            <a:ext cx="5688632" cy="7920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a:t>Суддею Конституційного Суду може бути</a:t>
            </a:r>
          </a:p>
        </p:txBody>
      </p:sp>
      <p:sp>
        <p:nvSpPr>
          <p:cNvPr id="3" name="Прямоугольник 2"/>
          <p:cNvSpPr/>
          <p:nvPr/>
        </p:nvSpPr>
        <p:spPr>
          <a:xfrm>
            <a:off x="179512" y="1412776"/>
            <a:ext cx="280831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громадянин України</a:t>
            </a:r>
          </a:p>
        </p:txBody>
      </p:sp>
      <p:sp>
        <p:nvSpPr>
          <p:cNvPr id="4" name="Прямоугольник 3"/>
          <p:cNvSpPr/>
          <p:nvPr/>
        </p:nvSpPr>
        <p:spPr>
          <a:xfrm>
            <a:off x="179512" y="2385586"/>
            <a:ext cx="280831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a:t>олодіє</a:t>
            </a:r>
            <a:r>
              <a:rPr lang="uk-UA" dirty="0"/>
              <a:t> державною мовою</a:t>
            </a:r>
          </a:p>
        </p:txBody>
      </p:sp>
      <p:sp>
        <p:nvSpPr>
          <p:cNvPr id="5" name="Прямоугольник 4"/>
          <p:cNvSpPr/>
          <p:nvPr/>
        </p:nvSpPr>
        <p:spPr>
          <a:xfrm>
            <a:off x="187957" y="3429000"/>
            <a:ext cx="2808312"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на день </a:t>
            </a:r>
            <a:r>
              <a:rPr lang="ru-RU" dirty="0" err="1"/>
              <a:t>призначення</a:t>
            </a:r>
            <a:r>
              <a:rPr lang="ru-RU" dirty="0"/>
              <a:t> </a:t>
            </a:r>
            <a:r>
              <a:rPr lang="ru-RU" dirty="0" err="1"/>
              <a:t>досяг</a:t>
            </a:r>
            <a:r>
              <a:rPr lang="ru-RU" dirty="0"/>
              <a:t> сорока </a:t>
            </a:r>
            <a:r>
              <a:rPr lang="ru-RU" dirty="0" err="1"/>
              <a:t>років</a:t>
            </a:r>
            <a:endParaRPr lang="uk-UA" dirty="0"/>
          </a:p>
        </p:txBody>
      </p:sp>
      <p:sp>
        <p:nvSpPr>
          <p:cNvPr id="6" name="Прямоугольник 5"/>
          <p:cNvSpPr/>
          <p:nvPr/>
        </p:nvSpPr>
        <p:spPr>
          <a:xfrm>
            <a:off x="5652120" y="1376919"/>
            <a:ext cx="3024336"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має вищу юридичну освіту</a:t>
            </a:r>
          </a:p>
        </p:txBody>
      </p:sp>
      <p:sp>
        <p:nvSpPr>
          <p:cNvPr id="7" name="Прямоугольник 6"/>
          <p:cNvSpPr/>
          <p:nvPr/>
        </p:nvSpPr>
        <p:spPr>
          <a:xfrm>
            <a:off x="5652120" y="2349729"/>
            <a:ext cx="3024336"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стаж професійної діяльності у сфері права щонайменше 15 років</a:t>
            </a:r>
          </a:p>
        </p:txBody>
      </p:sp>
      <p:sp>
        <p:nvSpPr>
          <p:cNvPr id="8" name="Прямоугольник 7"/>
          <p:cNvSpPr/>
          <p:nvPr/>
        </p:nvSpPr>
        <p:spPr>
          <a:xfrm>
            <a:off x="5652120" y="3393143"/>
            <a:ext cx="3032781"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високі моральні якості</a:t>
            </a:r>
          </a:p>
        </p:txBody>
      </p:sp>
      <p:sp>
        <p:nvSpPr>
          <p:cNvPr id="9" name="Прямоугольник 8"/>
          <p:cNvSpPr/>
          <p:nvPr/>
        </p:nvSpPr>
        <p:spPr>
          <a:xfrm>
            <a:off x="2771800" y="4653136"/>
            <a:ext cx="3240360" cy="792088"/>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є правником із визнаним рівнем компетентності.</a:t>
            </a:r>
          </a:p>
        </p:txBody>
      </p:sp>
      <p:cxnSp>
        <p:nvCxnSpPr>
          <p:cNvPr id="11" name="Прямая со стрелкой 10"/>
          <p:cNvCxnSpPr>
            <a:stCxn id="2" idx="2"/>
            <a:endCxn id="3" idx="3"/>
          </p:cNvCxnSpPr>
          <p:nvPr/>
        </p:nvCxnSpPr>
        <p:spPr>
          <a:xfrm flipH="1">
            <a:off x="2987824" y="980728"/>
            <a:ext cx="1332148"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2" idx="2"/>
          </p:cNvCxnSpPr>
          <p:nvPr/>
        </p:nvCxnSpPr>
        <p:spPr>
          <a:xfrm flipH="1">
            <a:off x="2996269" y="980728"/>
            <a:ext cx="1323703"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2" idx="2"/>
          </p:cNvCxnSpPr>
          <p:nvPr/>
        </p:nvCxnSpPr>
        <p:spPr>
          <a:xfrm flipH="1">
            <a:off x="2996269" y="980728"/>
            <a:ext cx="1323703"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2" idx="2"/>
          </p:cNvCxnSpPr>
          <p:nvPr/>
        </p:nvCxnSpPr>
        <p:spPr>
          <a:xfrm flipH="1">
            <a:off x="4211960" y="980728"/>
            <a:ext cx="108012"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2" idx="2"/>
            <a:endCxn id="6" idx="1"/>
          </p:cNvCxnSpPr>
          <p:nvPr/>
        </p:nvCxnSpPr>
        <p:spPr>
          <a:xfrm>
            <a:off x="4319972" y="980728"/>
            <a:ext cx="1332148" cy="792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2" idx="2"/>
            <a:endCxn id="7" idx="1"/>
          </p:cNvCxnSpPr>
          <p:nvPr/>
        </p:nvCxnSpPr>
        <p:spPr>
          <a:xfrm>
            <a:off x="4319972" y="980728"/>
            <a:ext cx="1332148" cy="1765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2" idx="2"/>
            <a:endCxn id="8" idx="1"/>
          </p:cNvCxnSpPr>
          <p:nvPr/>
        </p:nvCxnSpPr>
        <p:spPr>
          <a:xfrm>
            <a:off x="4319972" y="980728"/>
            <a:ext cx="1332148" cy="28084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338197"/>
      </p:ext>
    </p:extLst>
  </p:cSld>
  <p:clrMapOvr>
    <a:masterClrMapping/>
  </p:clrMapOvr>
  <p:transition spd="med">
    <p:newsflash/>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95736" y="188640"/>
            <a:ext cx="4320480"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Не може бути суддею КСУ особа яка </a:t>
            </a:r>
          </a:p>
        </p:txBody>
      </p:sp>
      <p:sp>
        <p:nvSpPr>
          <p:cNvPr id="3" name="Прямоугольник 2"/>
          <p:cNvSpPr/>
          <p:nvPr/>
        </p:nvSpPr>
        <p:spPr>
          <a:xfrm>
            <a:off x="179512" y="1844824"/>
            <a:ext cx="3672408" cy="93610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uk-UA" dirty="0"/>
              <a:t>є членом або обіймає посаду в політичній партії, іншій організації, яка має політичні цілі або бере участь у політичній діяльності</a:t>
            </a:r>
          </a:p>
        </p:txBody>
      </p:sp>
      <p:sp>
        <p:nvSpPr>
          <p:cNvPr id="4" name="Прямоугольник 3"/>
          <p:cNvSpPr/>
          <p:nvPr/>
        </p:nvSpPr>
        <p:spPr>
          <a:xfrm>
            <a:off x="5004048" y="1844824"/>
            <a:ext cx="3672408" cy="93610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r>
              <a:rPr lang="ru-RU" dirty="0"/>
              <a:t>є </a:t>
            </a:r>
            <a:r>
              <a:rPr lang="ru-RU" dirty="0" err="1"/>
              <a:t>обраною</a:t>
            </a:r>
            <a:r>
              <a:rPr lang="ru-RU" dirty="0"/>
              <a:t> на </a:t>
            </a:r>
            <a:r>
              <a:rPr lang="ru-RU" dirty="0" err="1"/>
              <a:t>виборну</a:t>
            </a:r>
            <a:r>
              <a:rPr lang="ru-RU" dirty="0"/>
              <a:t> посаду в </a:t>
            </a:r>
            <a:r>
              <a:rPr lang="ru-RU" dirty="0" err="1"/>
              <a:t>органі</a:t>
            </a:r>
            <a:r>
              <a:rPr lang="ru-RU" dirty="0"/>
              <a:t> </a:t>
            </a:r>
            <a:r>
              <a:rPr lang="ru-RU" dirty="0" err="1"/>
              <a:t>державної</a:t>
            </a:r>
            <a:r>
              <a:rPr lang="ru-RU" dirty="0"/>
              <a:t> </a:t>
            </a:r>
            <a:r>
              <a:rPr lang="ru-RU" dirty="0" err="1"/>
              <a:t>влади</a:t>
            </a:r>
            <a:r>
              <a:rPr lang="ru-RU" dirty="0"/>
              <a:t> </a:t>
            </a:r>
            <a:r>
              <a:rPr lang="ru-RU" dirty="0" err="1"/>
              <a:t>чи</a:t>
            </a:r>
            <a:r>
              <a:rPr lang="ru-RU" dirty="0"/>
              <a:t> </a:t>
            </a:r>
            <a:r>
              <a:rPr lang="ru-RU" dirty="0" err="1"/>
              <a:t>органі</a:t>
            </a:r>
            <a:r>
              <a:rPr lang="ru-RU" dirty="0"/>
              <a:t> </a:t>
            </a:r>
            <a:r>
              <a:rPr lang="ru-RU" dirty="0" err="1"/>
              <a:t>місцевого</a:t>
            </a:r>
            <a:r>
              <a:rPr lang="ru-RU" dirty="0"/>
              <a:t> </a:t>
            </a:r>
            <a:r>
              <a:rPr lang="ru-RU" dirty="0" err="1"/>
              <a:t>самоврядування</a:t>
            </a:r>
            <a:r>
              <a:rPr lang="ru-RU" dirty="0"/>
              <a:t>, </a:t>
            </a:r>
            <a:r>
              <a:rPr lang="ru-RU" dirty="0" err="1"/>
              <a:t>має</a:t>
            </a:r>
            <a:r>
              <a:rPr lang="ru-RU" dirty="0"/>
              <a:t> </a:t>
            </a:r>
            <a:r>
              <a:rPr lang="ru-RU" dirty="0" err="1"/>
              <a:t>представницький</a:t>
            </a:r>
            <a:r>
              <a:rPr lang="ru-RU" dirty="0"/>
              <a:t> мандат</a:t>
            </a:r>
            <a:endParaRPr lang="uk-UA" dirty="0"/>
          </a:p>
        </p:txBody>
      </p:sp>
      <p:sp>
        <p:nvSpPr>
          <p:cNvPr id="5" name="Прямоугольник 4"/>
          <p:cNvSpPr/>
          <p:nvPr/>
        </p:nvSpPr>
        <p:spPr>
          <a:xfrm>
            <a:off x="2267744" y="3284984"/>
            <a:ext cx="3672408" cy="936104"/>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бере участь в організації або фінансуванні політичної агітації чи іншої політичної діяльності.</a:t>
            </a:r>
          </a:p>
        </p:txBody>
      </p:sp>
      <p:cxnSp>
        <p:nvCxnSpPr>
          <p:cNvPr id="7" name="Прямая со стрелкой 6"/>
          <p:cNvCxnSpPr>
            <a:stCxn id="2" idx="2"/>
          </p:cNvCxnSpPr>
          <p:nvPr/>
        </p:nvCxnSpPr>
        <p:spPr>
          <a:xfrm flipH="1">
            <a:off x="1763688" y="1196752"/>
            <a:ext cx="25922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2" idx="2"/>
          </p:cNvCxnSpPr>
          <p:nvPr/>
        </p:nvCxnSpPr>
        <p:spPr>
          <a:xfrm>
            <a:off x="4355976" y="1196752"/>
            <a:ext cx="23042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2" idx="2"/>
          </p:cNvCxnSpPr>
          <p:nvPr/>
        </p:nvCxnSpPr>
        <p:spPr>
          <a:xfrm>
            <a:off x="4355976" y="1196752"/>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7932509"/>
      </p:ext>
    </p:extLst>
  </p:cSld>
  <p:clrMapOvr>
    <a:masterClrMapping/>
  </p:clrMapOvr>
  <p:transition spd="med">
    <p:newsflash/>
    <p:sndAc>
      <p:stSnd>
        <p:snd r:embed="rId2" name="chimes.wav"/>
      </p:stSnd>
    </p:sndAc>
  </p:transition>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4126</TotalTime>
  <Words>759</Words>
  <Application>Microsoft Office PowerPoint</Application>
  <PresentationFormat>Экран (4:3)</PresentationFormat>
  <Paragraphs>76</Paragraphs>
  <Slides>11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Calibri</vt:lpstr>
      <vt:lpstr>Constantia</vt:lpstr>
      <vt:lpstr>Georgia</vt:lpstr>
      <vt:lpstr>Trebuchet MS</vt:lpstr>
      <vt:lpstr>Wingdings</vt: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ПОНЯТТЯ СВІТОГЛЯДУ</dc:title>
  <dc:creator>ANDRIY</dc:creator>
  <cp:lastModifiedBy>Наталя Верлос</cp:lastModifiedBy>
  <cp:revision>399</cp:revision>
  <dcterms:created xsi:type="dcterms:W3CDTF">2009-11-25T20:53:26Z</dcterms:created>
  <dcterms:modified xsi:type="dcterms:W3CDTF">2023-01-27T11:47:04Z</dcterms:modified>
</cp:coreProperties>
</file>