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20" autoAdjust="0"/>
  </p:normalViewPr>
  <p:slideViewPr>
    <p:cSldViewPr>
      <p:cViewPr>
        <p:scale>
          <a:sx n="90" d="100"/>
          <a:sy n="90" d="100"/>
        </p:scale>
        <p:origin x="-270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28.09.2016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242048" cy="948720"/>
          </a:xfrm>
        </p:spPr>
        <p:txBody>
          <a:bodyPr/>
          <a:lstStyle/>
          <a:p>
            <a:r>
              <a:rPr lang="uk-UA" dirty="0" smtClean="0"/>
              <a:t>Структура курсу зоологія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9512" y="1556792"/>
            <a:ext cx="3816424" cy="1152128"/>
          </a:xfrm>
        </p:spPr>
        <p:txBody>
          <a:bodyPr>
            <a:normAutofit fontScale="55000" lnSpcReduction="20000"/>
          </a:bodyPr>
          <a:lstStyle/>
          <a:p>
            <a:pPr lvl="0"/>
            <a:endParaRPr lang="uk-UA" u="sng" dirty="0" smtClean="0">
              <a:latin typeface="Arial" pitchFamily="34" charset="0"/>
              <a:ea typeface="Times New Roman" pitchFamily="18" charset="0"/>
            </a:endParaRPr>
          </a:p>
          <a:p>
            <a:pPr lvl="0"/>
            <a:r>
              <a:rPr lang="uk-UA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lang="uk-UA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модуль. </a:t>
            </a:r>
            <a:endParaRPr lang="uk-UA" sz="3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Найпростіші</a:t>
            </a:r>
            <a:r>
              <a:rPr lang="uk-UA" sz="3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lang="uk-UA" sz="3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32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Нецеломічні</a:t>
            </a:r>
            <a:r>
              <a:rPr lang="uk-UA" sz="3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безхребетні</a:t>
            </a:r>
            <a:endParaRPr lang="ru-RU" sz="3200" b="0" dirty="0">
              <a:latin typeface="Times New Roman" pitchFamily="18" charset="0"/>
              <a:cs typeface="Times New Roman" pitchFamily="18" charset="0"/>
            </a:endParaRPr>
          </a:p>
          <a:p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995936" y="1556792"/>
            <a:ext cx="3888432" cy="1152128"/>
          </a:xfrm>
        </p:spPr>
        <p:txBody>
          <a:bodyPr>
            <a:normAutofit fontScale="70000" lnSpcReduction="20000"/>
          </a:bodyPr>
          <a:lstStyle/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модуль.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Целомічні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первинно-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та вториннороті безхребетні.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048636312"/>
              </p:ext>
            </p:extLst>
          </p:nvPr>
        </p:nvGraphicFramePr>
        <p:xfrm>
          <a:off x="179512" y="2708920"/>
          <a:ext cx="3816424" cy="403244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99540"/>
                <a:gridCol w="2816884"/>
              </a:tblGrid>
              <a:tr h="8064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43000" algn="l"/>
                          <a:tab pos="2915920" algn="l"/>
                          <a:tab pos="5297805" algn="l"/>
                        </a:tabLs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Лекція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№1.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749" marR="577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43000" algn="l"/>
                          <a:tab pos="2915920" algn="l"/>
                          <a:tab pos="5297805" algn="l"/>
                        </a:tabLs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Зоологія безхребетних як наука. </a:t>
                      </a:r>
                      <a:r>
                        <a:rPr lang="uk-UA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Підцарство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Найпростіші, або Одноклітинні (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Protozoa</a:t>
                      </a:r>
                      <a:r>
                        <a:rPr lang="uk-UA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749" marR="57749" marT="0" marB="0"/>
                </a:tc>
              </a:tr>
              <a:tr h="16129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43000" algn="l"/>
                          <a:tab pos="2915920" algn="l"/>
                          <a:tab pos="5297805" algn="l"/>
                        </a:tabLs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Лекція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№</a:t>
                      </a: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2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749" marR="577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43000" algn="l"/>
                          <a:tab pos="2915920" algn="l"/>
                          <a:tab pos="5297805" algn="l"/>
                        </a:tabLs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Характеристика та походження багатоклітинних (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Metazoa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). Типи Пластинчаті тварини (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Placozoa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), Губки (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Spongia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), Кишковопорожнинні (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Coelenterata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та </a:t>
                      </a:r>
                      <a:r>
                        <a:rPr lang="uk-UA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Ребоплави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Ctenophora</a:t>
                      </a:r>
                      <a:r>
                        <a:rPr lang="uk-UA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749" marR="57749" marT="0" marB="0"/>
                </a:tc>
              </a:tr>
              <a:tr h="5376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43000" algn="l"/>
                          <a:tab pos="2915920" algn="l"/>
                          <a:tab pos="5297805" algn="l"/>
                        </a:tabLs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Лекція №</a:t>
                      </a:r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749" marR="577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143000" algn="l"/>
                          <a:tab pos="2915920" algn="l"/>
                          <a:tab pos="5297805" algn="l"/>
                        </a:tabLs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Тип Плоскі черви (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Plathelminthes</a:t>
                      </a:r>
                      <a:r>
                        <a:rPr lang="en-US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749" marR="57749" marT="0" marB="0"/>
                </a:tc>
              </a:tr>
              <a:tr h="10753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915920" algn="l"/>
                        </a:tabLs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Лекція №</a:t>
                      </a:r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4</a:t>
                      </a: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749" marR="577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915920" algn="l"/>
                        </a:tabLs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Тип </a:t>
                      </a: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Немертини</a:t>
                      </a:r>
                      <a:r>
                        <a:rPr lang="ru-RU" sz="1200" spc="-1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1200" spc="-1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Nemertini</a:t>
                      </a:r>
                      <a:r>
                        <a:rPr lang="ru-RU" sz="1200" spc="-1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). Тип </a:t>
                      </a:r>
                      <a:r>
                        <a:rPr lang="ru-RU" sz="1200" spc="-1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Первиннопорожнинн</a:t>
                      </a:r>
                      <a:r>
                        <a:rPr lang="uk-UA" sz="1200" spc="-1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 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Nemathelminthes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). </a:t>
                      </a:r>
                      <a:r>
                        <a:rPr lang="uk-UA" sz="1200" spc="-4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Тип </a:t>
                      </a:r>
                      <a:r>
                        <a:rPr lang="uk-UA" sz="1200" spc="-45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Скреблянки</a:t>
                      </a:r>
                      <a:r>
                        <a:rPr lang="uk-UA" sz="1200" spc="-4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або </a:t>
                      </a:r>
                      <a:r>
                        <a:rPr lang="uk-UA" sz="1200" spc="-45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Колючоголові</a:t>
                      </a:r>
                      <a:r>
                        <a:rPr lang="uk-UA" sz="1200" spc="-4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spc="5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spc="55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Acanthocephales</a:t>
                      </a:r>
                      <a:r>
                        <a:rPr lang="ru-RU" sz="1200" spc="55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749" marR="57749" marT="0" marB="0"/>
                </a:tc>
              </a:tr>
            </a:tbl>
          </a:graphicData>
        </a:graphic>
      </p:graphicFrame>
      <p:graphicFrame>
        <p:nvGraphicFramePr>
          <p:cNvPr id="9" name="Объект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640471207"/>
              </p:ext>
            </p:extLst>
          </p:nvPr>
        </p:nvGraphicFramePr>
        <p:xfrm>
          <a:off x="3995936" y="2708920"/>
          <a:ext cx="3888432" cy="403244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08112"/>
                <a:gridCol w="2880320"/>
              </a:tblGrid>
              <a:tr h="7739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915920" algn="l"/>
                        </a:tabLs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Лекція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№</a:t>
                      </a:r>
                      <a:r>
                        <a:rPr lang="en-US" sz="1200" spc="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uk-UA" sz="1200" spc="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749" marR="577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915920" algn="l"/>
                        </a:tabLst>
                      </a:pPr>
                      <a:r>
                        <a:rPr lang="uk-UA" sz="1200" spc="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Тип Кільчасті черви </a:t>
                      </a:r>
                      <a:r>
                        <a:rPr lang="uk-UA" sz="1200" spc="-1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spc="-1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Annelida</a:t>
                      </a:r>
                      <a:r>
                        <a:rPr lang="uk-UA" sz="1200" spc="-1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Загальна характеристика т</a:t>
                      </a: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ип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Членистоногі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1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Artrropoda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749" marR="57749" marT="0" marB="0"/>
                </a:tc>
              </a:tr>
              <a:tr h="108617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Лекція №</a:t>
                      </a:r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749" marR="577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Підтип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Зябродишні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або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Ракоподібні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Branchiata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seu</a:t>
                      </a: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Crustacea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Підтип </a:t>
                      </a:r>
                      <a:r>
                        <a:rPr lang="uk-UA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Хеліцерові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Chelicerata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). Клас Павукоподібні (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Arachnida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). П</a:t>
                      </a: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ідтип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Трахейнодишні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Tracheata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749" marR="57749" marT="0" marB="0"/>
                </a:tc>
              </a:tr>
              <a:tr h="5430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Лекція №</a:t>
                      </a:r>
                      <a:r>
                        <a:rPr lang="en-US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ru-RU" sz="12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749" marR="577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 </a:t>
                      </a:r>
                      <a:r>
                        <a:rPr lang="ru-RU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Комахи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Insecta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749" marR="57749" marT="0" marB="0"/>
                </a:tc>
              </a:tr>
              <a:tr h="16292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Лекція №8.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749" marR="5774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uk-UA" sz="1200" spc="1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Типи Молюски або М’якуни (</a:t>
                      </a:r>
                      <a:r>
                        <a:rPr lang="en-US" sz="1200" spc="1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Mollusca</a:t>
                      </a:r>
                      <a:r>
                        <a:rPr lang="uk-UA" sz="1200" spc="1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),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Оніхофори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Onychophora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), Група Вториннороті (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Deuterostomia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). Типи Щупальцеві (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Tentaculata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), </a:t>
                      </a:r>
                      <a:r>
                        <a:rPr lang="uk-UA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Напівхордові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Hemichordata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), </a:t>
                      </a:r>
                      <a:r>
                        <a:rPr lang="uk-UA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Погонофори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Pogonophora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), Голкошкірі (</a:t>
                      </a: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Echinodermata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), </a:t>
                      </a:r>
                      <a:r>
                        <a:rPr lang="uk-UA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Щетинкощелепні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або Морські стрілки (</a:t>
                      </a:r>
                      <a:r>
                        <a:rPr lang="en-US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Chaetognatha</a:t>
                      </a:r>
                      <a:r>
                        <a:rPr lang="uk-UA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7749" marR="5774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7145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32325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33</TotalTime>
  <Words>195</Words>
  <Application>Microsoft Office PowerPoint</Application>
  <PresentationFormat>Экран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Изящная</vt:lpstr>
      <vt:lpstr>Структура курсу зоологія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4</cp:revision>
  <dcterms:modified xsi:type="dcterms:W3CDTF">2016-09-28T13:15:38Z</dcterms:modified>
</cp:coreProperties>
</file>