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58" r:id="rId4"/>
    <p:sldId id="263" r:id="rId5"/>
    <p:sldId id="260" r:id="rId6"/>
    <p:sldId id="264" r:id="rId7"/>
    <p:sldId id="265" r:id="rId8"/>
    <p:sldId id="262" r:id="rId9"/>
    <p:sldId id="270" r:id="rId10"/>
    <p:sldId id="271" r:id="rId11"/>
    <p:sldId id="272" r:id="rId12"/>
    <p:sldId id="273" r:id="rId13"/>
    <p:sldId id="266" r:id="rId14"/>
    <p:sldId id="267" r:id="rId15"/>
    <p:sldId id="268" r:id="rId16"/>
    <p:sldId id="269" r:id="rId17"/>
    <p:sldId id="274" r:id="rId18"/>
    <p:sldId id="275" r:id="rId19"/>
    <p:sldId id="276" r:id="rId20"/>
    <p:sldId id="277" r:id="rId21"/>
    <p:sldId id="303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304" r:id="rId34"/>
    <p:sldId id="290" r:id="rId35"/>
    <p:sldId id="292" r:id="rId36"/>
    <p:sldId id="294" r:id="rId37"/>
    <p:sldId id="295" r:id="rId38"/>
    <p:sldId id="296" r:id="rId39"/>
    <p:sldId id="298" r:id="rId40"/>
    <p:sldId id="301" r:id="rId41"/>
    <p:sldId id="300" r:id="rId4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CBE7ED-99F2-47A4-B9D6-12E4DE9D6E44}" type="doc">
      <dgm:prSet loTypeId="urn:microsoft.com/office/officeart/2005/8/layout/list1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FCB5828-B494-4E55-B750-428D5678B58F}">
      <dgm:prSet phldrT="[Текст]"/>
      <dgm:spPr/>
      <dgm:t>
        <a:bodyPr/>
        <a:lstStyle/>
        <a:p>
          <a:r>
            <a:rPr lang="uk-UA" dirty="0" smtClean="0"/>
            <a:t>Група І</a:t>
          </a:r>
        </a:p>
      </dgm:t>
    </dgm:pt>
    <dgm:pt modelId="{074B277B-771E-4C81-98C1-06D4A54ACDF5}" type="parTrans" cxnId="{F2908B4B-6D70-4C36-A550-4B68108E2105}">
      <dgm:prSet/>
      <dgm:spPr/>
      <dgm:t>
        <a:bodyPr/>
        <a:lstStyle/>
        <a:p>
          <a:endParaRPr lang="ru-RU"/>
        </a:p>
      </dgm:t>
    </dgm:pt>
    <dgm:pt modelId="{C78B2680-D49D-46E4-A00A-B9E5E0FD63E3}" type="sibTrans" cxnId="{F2908B4B-6D70-4C36-A550-4B68108E2105}">
      <dgm:prSet/>
      <dgm:spPr/>
      <dgm:t>
        <a:bodyPr/>
        <a:lstStyle/>
        <a:p>
          <a:endParaRPr lang="ru-RU"/>
        </a:p>
      </dgm:t>
    </dgm:pt>
    <dgm:pt modelId="{A13D6FC2-4FAC-4A0C-9D96-6D48AF1EA83B}">
      <dgm:prSet phldrT="[Текст]"/>
      <dgm:spPr/>
      <dgm:t>
        <a:bodyPr/>
        <a:lstStyle/>
        <a:p>
          <a:r>
            <a:rPr lang="uk-UA" dirty="0" smtClean="0"/>
            <a:t>Група ІІ</a:t>
          </a:r>
          <a:endParaRPr lang="ru-RU" dirty="0"/>
        </a:p>
      </dgm:t>
    </dgm:pt>
    <dgm:pt modelId="{633120B6-31EB-4D6B-8F02-CA3CA48FCF2E}" type="parTrans" cxnId="{4A08CF9E-7FE8-4369-9610-4C9AC7968740}">
      <dgm:prSet/>
      <dgm:spPr/>
      <dgm:t>
        <a:bodyPr/>
        <a:lstStyle/>
        <a:p>
          <a:endParaRPr lang="ru-RU"/>
        </a:p>
      </dgm:t>
    </dgm:pt>
    <dgm:pt modelId="{91506489-9E6B-47C8-972E-E62DD2A415A4}" type="sibTrans" cxnId="{4A08CF9E-7FE8-4369-9610-4C9AC7968740}">
      <dgm:prSet/>
      <dgm:spPr/>
      <dgm:t>
        <a:bodyPr/>
        <a:lstStyle/>
        <a:p>
          <a:endParaRPr lang="ru-RU"/>
        </a:p>
      </dgm:t>
    </dgm:pt>
    <dgm:pt modelId="{33A14D64-312A-4C1D-B014-EA301A9C829C}">
      <dgm:prSet phldrT="[Текст]"/>
      <dgm:spPr/>
      <dgm:t>
        <a:bodyPr/>
        <a:lstStyle/>
        <a:p>
          <a:r>
            <a:rPr lang="uk-UA" dirty="0" smtClean="0"/>
            <a:t>Група ІІІ</a:t>
          </a:r>
          <a:endParaRPr lang="ru-RU" dirty="0"/>
        </a:p>
      </dgm:t>
    </dgm:pt>
    <dgm:pt modelId="{29752736-5C7B-44FD-B399-D5328B08C367}" type="parTrans" cxnId="{B80BA61D-332D-4C80-92D5-A58072C4A870}">
      <dgm:prSet/>
      <dgm:spPr/>
      <dgm:t>
        <a:bodyPr/>
        <a:lstStyle/>
        <a:p>
          <a:endParaRPr lang="ru-RU"/>
        </a:p>
      </dgm:t>
    </dgm:pt>
    <dgm:pt modelId="{B20CA86C-C68A-45ED-885E-35C16E3C5ED9}" type="sibTrans" cxnId="{B80BA61D-332D-4C80-92D5-A58072C4A870}">
      <dgm:prSet/>
      <dgm:spPr/>
      <dgm:t>
        <a:bodyPr/>
        <a:lstStyle/>
        <a:p>
          <a:endParaRPr lang="ru-RU"/>
        </a:p>
      </dgm:t>
    </dgm:pt>
    <dgm:pt modelId="{A27962C7-20A2-4D4B-AB8D-F4703DD8E6BA}">
      <dgm:prSet phldrT="[Текст]"/>
      <dgm:spPr/>
      <dgm:t>
        <a:bodyPr/>
        <a:lstStyle/>
        <a:p>
          <a:r>
            <a:rPr lang="uk-UA" dirty="0" smtClean="0"/>
            <a:t>Методи організації та здійснення навчально-пізнавальної діяльності </a:t>
          </a:r>
        </a:p>
      </dgm:t>
    </dgm:pt>
    <dgm:pt modelId="{1FE6B475-9BFE-4725-BCAF-D002C3745043}" type="parTrans" cxnId="{28640C76-C5DB-46C9-A378-FD7B5A95344B}">
      <dgm:prSet/>
      <dgm:spPr/>
      <dgm:t>
        <a:bodyPr/>
        <a:lstStyle/>
        <a:p>
          <a:endParaRPr lang="ru-RU"/>
        </a:p>
      </dgm:t>
    </dgm:pt>
    <dgm:pt modelId="{BD34C837-082E-416D-956C-299955D722FC}" type="sibTrans" cxnId="{28640C76-C5DB-46C9-A378-FD7B5A95344B}">
      <dgm:prSet/>
      <dgm:spPr/>
      <dgm:t>
        <a:bodyPr/>
        <a:lstStyle/>
        <a:p>
          <a:endParaRPr lang="ru-RU"/>
        </a:p>
      </dgm:t>
    </dgm:pt>
    <dgm:pt modelId="{017B89EA-9555-4177-B2D5-AA7ADFE20DA0}">
      <dgm:prSet phldrT="[Текст]"/>
      <dgm:spPr/>
      <dgm:t>
        <a:bodyPr/>
        <a:lstStyle/>
        <a:p>
          <a:r>
            <a:rPr lang="uk-UA" dirty="0" smtClean="0"/>
            <a:t>Методи стимулювання і мотивації учіння</a:t>
          </a:r>
          <a:endParaRPr lang="ru-RU" dirty="0"/>
        </a:p>
      </dgm:t>
    </dgm:pt>
    <dgm:pt modelId="{91D57B74-580D-4900-A8EB-3060838EEF27}" type="parTrans" cxnId="{835E3A08-6C06-46B6-99FC-6F7C45A4AB2F}">
      <dgm:prSet/>
      <dgm:spPr/>
      <dgm:t>
        <a:bodyPr/>
        <a:lstStyle/>
        <a:p>
          <a:endParaRPr lang="ru-RU"/>
        </a:p>
      </dgm:t>
    </dgm:pt>
    <dgm:pt modelId="{AA585C27-9F87-4E08-9505-4D303AD25842}" type="sibTrans" cxnId="{835E3A08-6C06-46B6-99FC-6F7C45A4AB2F}">
      <dgm:prSet/>
      <dgm:spPr/>
      <dgm:t>
        <a:bodyPr/>
        <a:lstStyle/>
        <a:p>
          <a:endParaRPr lang="ru-RU"/>
        </a:p>
      </dgm:t>
    </dgm:pt>
    <dgm:pt modelId="{E0142A49-422C-44CB-87FA-73C7673D0906}">
      <dgm:prSet phldrT="[Текст]"/>
      <dgm:spPr/>
      <dgm:t>
        <a:bodyPr/>
        <a:lstStyle/>
        <a:p>
          <a:r>
            <a:rPr lang="uk-UA" dirty="0" smtClean="0"/>
            <a:t>Методи контролю і самоконтролю у навчанні</a:t>
          </a:r>
          <a:endParaRPr lang="ru-RU" dirty="0"/>
        </a:p>
      </dgm:t>
    </dgm:pt>
    <dgm:pt modelId="{00B1970A-6666-4CD3-8542-43F92B29A498}" type="parTrans" cxnId="{7272DE4C-300D-4558-A86C-10939679C988}">
      <dgm:prSet/>
      <dgm:spPr/>
      <dgm:t>
        <a:bodyPr/>
        <a:lstStyle/>
        <a:p>
          <a:endParaRPr lang="ru-RU"/>
        </a:p>
      </dgm:t>
    </dgm:pt>
    <dgm:pt modelId="{BC6D6749-D943-48DA-A362-08CBEFE16EA0}" type="sibTrans" cxnId="{7272DE4C-300D-4558-A86C-10939679C988}">
      <dgm:prSet/>
      <dgm:spPr/>
      <dgm:t>
        <a:bodyPr/>
        <a:lstStyle/>
        <a:p>
          <a:endParaRPr lang="ru-RU"/>
        </a:p>
      </dgm:t>
    </dgm:pt>
    <dgm:pt modelId="{1605142B-AF0D-4851-AFE0-78A88C08F672}" type="pres">
      <dgm:prSet presAssocID="{A8CBE7ED-99F2-47A4-B9D6-12E4DE9D6E4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28CFA7-4681-4723-9A28-741C3FB42575}" type="pres">
      <dgm:prSet presAssocID="{EFCB5828-B494-4E55-B750-428D5678B58F}" presName="parentLin" presStyleCnt="0"/>
      <dgm:spPr/>
    </dgm:pt>
    <dgm:pt modelId="{4414372C-577F-4AFE-ABE2-54A11C2F9D9A}" type="pres">
      <dgm:prSet presAssocID="{EFCB5828-B494-4E55-B750-428D5678B58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14B3AF5-5253-4065-B424-3F3E7DEB60EA}" type="pres">
      <dgm:prSet presAssocID="{EFCB5828-B494-4E55-B750-428D5678B58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EE1ED2-4E6A-4B59-B43F-1E5BD3A59108}" type="pres">
      <dgm:prSet presAssocID="{EFCB5828-B494-4E55-B750-428D5678B58F}" presName="negativeSpace" presStyleCnt="0"/>
      <dgm:spPr/>
    </dgm:pt>
    <dgm:pt modelId="{84D5E8FD-6AEF-4F3B-AD50-7E9CDFE6C6DD}" type="pres">
      <dgm:prSet presAssocID="{EFCB5828-B494-4E55-B750-428D5678B58F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5E3674-ED01-4039-953F-E47CA7E3AEAD}" type="pres">
      <dgm:prSet presAssocID="{C78B2680-D49D-46E4-A00A-B9E5E0FD63E3}" presName="spaceBetweenRectangles" presStyleCnt="0"/>
      <dgm:spPr/>
    </dgm:pt>
    <dgm:pt modelId="{18CC1155-3A4E-4298-B341-7B176FB052A6}" type="pres">
      <dgm:prSet presAssocID="{A13D6FC2-4FAC-4A0C-9D96-6D48AF1EA83B}" presName="parentLin" presStyleCnt="0"/>
      <dgm:spPr/>
    </dgm:pt>
    <dgm:pt modelId="{F14E5315-50A0-4FA5-8DB9-13A88615C0F9}" type="pres">
      <dgm:prSet presAssocID="{A13D6FC2-4FAC-4A0C-9D96-6D48AF1EA83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F4E2EA7-5ABF-486C-85D7-A9330E8E06AE}" type="pres">
      <dgm:prSet presAssocID="{A13D6FC2-4FAC-4A0C-9D96-6D48AF1EA83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DA622B-D6A0-433D-976D-29B743630280}" type="pres">
      <dgm:prSet presAssocID="{A13D6FC2-4FAC-4A0C-9D96-6D48AF1EA83B}" presName="negativeSpace" presStyleCnt="0"/>
      <dgm:spPr/>
    </dgm:pt>
    <dgm:pt modelId="{32595EDC-096A-4028-929D-A88562E94D46}" type="pres">
      <dgm:prSet presAssocID="{A13D6FC2-4FAC-4A0C-9D96-6D48AF1EA83B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78870B-5574-4499-87F2-E6CC29539CB3}" type="pres">
      <dgm:prSet presAssocID="{91506489-9E6B-47C8-972E-E62DD2A415A4}" presName="spaceBetweenRectangles" presStyleCnt="0"/>
      <dgm:spPr/>
    </dgm:pt>
    <dgm:pt modelId="{BCEB38BE-21A6-4487-8253-D8D48CCCEFA2}" type="pres">
      <dgm:prSet presAssocID="{33A14D64-312A-4C1D-B014-EA301A9C829C}" presName="parentLin" presStyleCnt="0"/>
      <dgm:spPr/>
    </dgm:pt>
    <dgm:pt modelId="{F68A3F75-1A72-4753-95D2-A4C6CE276CA4}" type="pres">
      <dgm:prSet presAssocID="{33A14D64-312A-4C1D-B014-EA301A9C829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32437E4-F5FD-4647-95CC-67F278422FEB}" type="pres">
      <dgm:prSet presAssocID="{33A14D64-312A-4C1D-B014-EA301A9C829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243A5D-3177-4E19-94B0-65E206F3EB81}" type="pres">
      <dgm:prSet presAssocID="{33A14D64-312A-4C1D-B014-EA301A9C829C}" presName="negativeSpace" presStyleCnt="0"/>
      <dgm:spPr/>
    </dgm:pt>
    <dgm:pt modelId="{CBCB72B6-C96B-47D1-A264-357370197B79}" type="pres">
      <dgm:prSet presAssocID="{33A14D64-312A-4C1D-B014-EA301A9C829C}" presName="childText" presStyleLbl="conFgAcc1" presStyleIdx="2" presStyleCnt="3" custLinFactNeighborX="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87AB4E-96E8-4C8A-8C35-D265C889EF76}" type="presOf" srcId="{A13D6FC2-4FAC-4A0C-9D96-6D48AF1EA83B}" destId="{F14E5315-50A0-4FA5-8DB9-13A88615C0F9}" srcOrd="0" destOrd="0" presId="urn:microsoft.com/office/officeart/2005/8/layout/list1"/>
    <dgm:cxn modelId="{4A08CF9E-7FE8-4369-9610-4C9AC7968740}" srcId="{A8CBE7ED-99F2-47A4-B9D6-12E4DE9D6E44}" destId="{A13D6FC2-4FAC-4A0C-9D96-6D48AF1EA83B}" srcOrd="1" destOrd="0" parTransId="{633120B6-31EB-4D6B-8F02-CA3CA48FCF2E}" sibTransId="{91506489-9E6B-47C8-972E-E62DD2A415A4}"/>
    <dgm:cxn modelId="{28640C76-C5DB-46C9-A378-FD7B5A95344B}" srcId="{EFCB5828-B494-4E55-B750-428D5678B58F}" destId="{A27962C7-20A2-4D4B-AB8D-F4703DD8E6BA}" srcOrd="0" destOrd="0" parTransId="{1FE6B475-9BFE-4725-BCAF-D002C3745043}" sibTransId="{BD34C837-082E-416D-956C-299955D722FC}"/>
    <dgm:cxn modelId="{1722A931-35CC-457D-97F8-2498B74A1188}" type="presOf" srcId="{33A14D64-312A-4C1D-B014-EA301A9C829C}" destId="{232437E4-F5FD-4647-95CC-67F278422FEB}" srcOrd="1" destOrd="0" presId="urn:microsoft.com/office/officeart/2005/8/layout/list1"/>
    <dgm:cxn modelId="{52815BF5-6ADB-4B46-939B-D03F56777FF9}" type="presOf" srcId="{EFCB5828-B494-4E55-B750-428D5678B58F}" destId="{214B3AF5-5253-4065-B424-3F3E7DEB60EA}" srcOrd="1" destOrd="0" presId="urn:microsoft.com/office/officeart/2005/8/layout/list1"/>
    <dgm:cxn modelId="{72FAB729-B8AF-4181-A2A1-763133CA1E11}" type="presOf" srcId="{A13D6FC2-4FAC-4A0C-9D96-6D48AF1EA83B}" destId="{7F4E2EA7-5ABF-486C-85D7-A9330E8E06AE}" srcOrd="1" destOrd="0" presId="urn:microsoft.com/office/officeart/2005/8/layout/list1"/>
    <dgm:cxn modelId="{CA4A2379-18A5-43B5-98AA-829A485C9982}" type="presOf" srcId="{017B89EA-9555-4177-B2D5-AA7ADFE20DA0}" destId="{32595EDC-096A-4028-929D-A88562E94D46}" srcOrd="0" destOrd="0" presId="urn:microsoft.com/office/officeart/2005/8/layout/list1"/>
    <dgm:cxn modelId="{F2908B4B-6D70-4C36-A550-4B68108E2105}" srcId="{A8CBE7ED-99F2-47A4-B9D6-12E4DE9D6E44}" destId="{EFCB5828-B494-4E55-B750-428D5678B58F}" srcOrd="0" destOrd="0" parTransId="{074B277B-771E-4C81-98C1-06D4A54ACDF5}" sibTransId="{C78B2680-D49D-46E4-A00A-B9E5E0FD63E3}"/>
    <dgm:cxn modelId="{11D9C5FB-3868-46E4-A540-B81ECED34940}" type="presOf" srcId="{33A14D64-312A-4C1D-B014-EA301A9C829C}" destId="{F68A3F75-1A72-4753-95D2-A4C6CE276CA4}" srcOrd="0" destOrd="0" presId="urn:microsoft.com/office/officeart/2005/8/layout/list1"/>
    <dgm:cxn modelId="{B80BA61D-332D-4C80-92D5-A58072C4A870}" srcId="{A8CBE7ED-99F2-47A4-B9D6-12E4DE9D6E44}" destId="{33A14D64-312A-4C1D-B014-EA301A9C829C}" srcOrd="2" destOrd="0" parTransId="{29752736-5C7B-44FD-B399-D5328B08C367}" sibTransId="{B20CA86C-C68A-45ED-885E-35C16E3C5ED9}"/>
    <dgm:cxn modelId="{77F22608-5465-4DD7-8E95-AD6BD96F0E85}" type="presOf" srcId="{A27962C7-20A2-4D4B-AB8D-F4703DD8E6BA}" destId="{84D5E8FD-6AEF-4F3B-AD50-7E9CDFE6C6DD}" srcOrd="0" destOrd="0" presId="urn:microsoft.com/office/officeart/2005/8/layout/list1"/>
    <dgm:cxn modelId="{7272DE4C-300D-4558-A86C-10939679C988}" srcId="{33A14D64-312A-4C1D-B014-EA301A9C829C}" destId="{E0142A49-422C-44CB-87FA-73C7673D0906}" srcOrd="0" destOrd="0" parTransId="{00B1970A-6666-4CD3-8542-43F92B29A498}" sibTransId="{BC6D6749-D943-48DA-A362-08CBEFE16EA0}"/>
    <dgm:cxn modelId="{835E3A08-6C06-46B6-99FC-6F7C45A4AB2F}" srcId="{A13D6FC2-4FAC-4A0C-9D96-6D48AF1EA83B}" destId="{017B89EA-9555-4177-B2D5-AA7ADFE20DA0}" srcOrd="0" destOrd="0" parTransId="{91D57B74-580D-4900-A8EB-3060838EEF27}" sibTransId="{AA585C27-9F87-4E08-9505-4D303AD25842}"/>
    <dgm:cxn modelId="{C9A9181F-AC93-499C-B0CD-15717253DADE}" type="presOf" srcId="{A8CBE7ED-99F2-47A4-B9D6-12E4DE9D6E44}" destId="{1605142B-AF0D-4851-AFE0-78A88C08F672}" srcOrd="0" destOrd="0" presId="urn:microsoft.com/office/officeart/2005/8/layout/list1"/>
    <dgm:cxn modelId="{65D90F60-6B28-4B0F-87F6-7B928A0967D1}" type="presOf" srcId="{EFCB5828-B494-4E55-B750-428D5678B58F}" destId="{4414372C-577F-4AFE-ABE2-54A11C2F9D9A}" srcOrd="0" destOrd="0" presId="urn:microsoft.com/office/officeart/2005/8/layout/list1"/>
    <dgm:cxn modelId="{C7A809F8-4DD9-4554-9F8D-2BC8DB71CAC2}" type="presOf" srcId="{E0142A49-422C-44CB-87FA-73C7673D0906}" destId="{CBCB72B6-C96B-47D1-A264-357370197B79}" srcOrd="0" destOrd="0" presId="urn:microsoft.com/office/officeart/2005/8/layout/list1"/>
    <dgm:cxn modelId="{6266532C-4F18-442B-8CD4-3894AB3FC6FD}" type="presParOf" srcId="{1605142B-AF0D-4851-AFE0-78A88C08F672}" destId="{9F28CFA7-4681-4723-9A28-741C3FB42575}" srcOrd="0" destOrd="0" presId="urn:microsoft.com/office/officeart/2005/8/layout/list1"/>
    <dgm:cxn modelId="{FA4CA743-2B13-4AC2-AB27-196DFA58F3CB}" type="presParOf" srcId="{9F28CFA7-4681-4723-9A28-741C3FB42575}" destId="{4414372C-577F-4AFE-ABE2-54A11C2F9D9A}" srcOrd="0" destOrd="0" presId="urn:microsoft.com/office/officeart/2005/8/layout/list1"/>
    <dgm:cxn modelId="{8C9C9650-1851-4643-993D-8A06EEE6F0E0}" type="presParOf" srcId="{9F28CFA7-4681-4723-9A28-741C3FB42575}" destId="{214B3AF5-5253-4065-B424-3F3E7DEB60EA}" srcOrd="1" destOrd="0" presId="urn:microsoft.com/office/officeart/2005/8/layout/list1"/>
    <dgm:cxn modelId="{7FCFEC3B-C0E2-4509-BB4B-A4DC7AAB21E8}" type="presParOf" srcId="{1605142B-AF0D-4851-AFE0-78A88C08F672}" destId="{4EEE1ED2-4E6A-4B59-B43F-1E5BD3A59108}" srcOrd="1" destOrd="0" presId="urn:microsoft.com/office/officeart/2005/8/layout/list1"/>
    <dgm:cxn modelId="{5981DD93-622A-4108-93FB-380A56E35EFC}" type="presParOf" srcId="{1605142B-AF0D-4851-AFE0-78A88C08F672}" destId="{84D5E8FD-6AEF-4F3B-AD50-7E9CDFE6C6DD}" srcOrd="2" destOrd="0" presId="urn:microsoft.com/office/officeart/2005/8/layout/list1"/>
    <dgm:cxn modelId="{1168F44E-FE40-4700-B0BD-268F7C7B787C}" type="presParOf" srcId="{1605142B-AF0D-4851-AFE0-78A88C08F672}" destId="{ED5E3674-ED01-4039-953F-E47CA7E3AEAD}" srcOrd="3" destOrd="0" presId="urn:microsoft.com/office/officeart/2005/8/layout/list1"/>
    <dgm:cxn modelId="{094D47BC-4997-4245-807A-15A3C919527C}" type="presParOf" srcId="{1605142B-AF0D-4851-AFE0-78A88C08F672}" destId="{18CC1155-3A4E-4298-B341-7B176FB052A6}" srcOrd="4" destOrd="0" presId="urn:microsoft.com/office/officeart/2005/8/layout/list1"/>
    <dgm:cxn modelId="{B8A5FA9A-0C17-46E9-988D-F1EB52C979A9}" type="presParOf" srcId="{18CC1155-3A4E-4298-B341-7B176FB052A6}" destId="{F14E5315-50A0-4FA5-8DB9-13A88615C0F9}" srcOrd="0" destOrd="0" presId="urn:microsoft.com/office/officeart/2005/8/layout/list1"/>
    <dgm:cxn modelId="{9D771B93-4A0C-4B15-8DF2-53AE8555D3F7}" type="presParOf" srcId="{18CC1155-3A4E-4298-B341-7B176FB052A6}" destId="{7F4E2EA7-5ABF-486C-85D7-A9330E8E06AE}" srcOrd="1" destOrd="0" presId="urn:microsoft.com/office/officeart/2005/8/layout/list1"/>
    <dgm:cxn modelId="{DEB84024-CB22-400F-8BD1-7A15CA62BFD9}" type="presParOf" srcId="{1605142B-AF0D-4851-AFE0-78A88C08F672}" destId="{61DA622B-D6A0-433D-976D-29B743630280}" srcOrd="5" destOrd="0" presId="urn:microsoft.com/office/officeart/2005/8/layout/list1"/>
    <dgm:cxn modelId="{B88627E6-908D-4D91-9DAA-2B963A9FB99A}" type="presParOf" srcId="{1605142B-AF0D-4851-AFE0-78A88C08F672}" destId="{32595EDC-096A-4028-929D-A88562E94D46}" srcOrd="6" destOrd="0" presId="urn:microsoft.com/office/officeart/2005/8/layout/list1"/>
    <dgm:cxn modelId="{E3BF9093-4477-4FD6-BA18-F95E3D4352C5}" type="presParOf" srcId="{1605142B-AF0D-4851-AFE0-78A88C08F672}" destId="{D278870B-5574-4499-87F2-E6CC29539CB3}" srcOrd="7" destOrd="0" presId="urn:microsoft.com/office/officeart/2005/8/layout/list1"/>
    <dgm:cxn modelId="{80CDFAC4-8C13-4971-B4C4-45DC83202ABE}" type="presParOf" srcId="{1605142B-AF0D-4851-AFE0-78A88C08F672}" destId="{BCEB38BE-21A6-4487-8253-D8D48CCCEFA2}" srcOrd="8" destOrd="0" presId="urn:microsoft.com/office/officeart/2005/8/layout/list1"/>
    <dgm:cxn modelId="{9E7F127A-D928-4941-9E0B-3F5D5FBBDDAA}" type="presParOf" srcId="{BCEB38BE-21A6-4487-8253-D8D48CCCEFA2}" destId="{F68A3F75-1A72-4753-95D2-A4C6CE276CA4}" srcOrd="0" destOrd="0" presId="urn:microsoft.com/office/officeart/2005/8/layout/list1"/>
    <dgm:cxn modelId="{1C7B20A5-5269-479C-9AC9-77FBB12C5DD0}" type="presParOf" srcId="{BCEB38BE-21A6-4487-8253-D8D48CCCEFA2}" destId="{232437E4-F5FD-4647-95CC-67F278422FEB}" srcOrd="1" destOrd="0" presId="urn:microsoft.com/office/officeart/2005/8/layout/list1"/>
    <dgm:cxn modelId="{F26F6D8A-BF78-4859-A45D-5595602E2C26}" type="presParOf" srcId="{1605142B-AF0D-4851-AFE0-78A88C08F672}" destId="{16243A5D-3177-4E19-94B0-65E206F3EB81}" srcOrd="9" destOrd="0" presId="urn:microsoft.com/office/officeart/2005/8/layout/list1"/>
    <dgm:cxn modelId="{C70B5DDD-E870-4067-9292-3C046E2332C9}" type="presParOf" srcId="{1605142B-AF0D-4851-AFE0-78A88C08F672}" destId="{CBCB72B6-C96B-47D1-A264-357370197B7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1A6BB7-1E5E-498B-B657-F3841725EEB0}" type="doc">
      <dgm:prSet loTypeId="urn:microsoft.com/office/officeart/2005/8/layout/pyramid1" loCatId="pyramid" qsTypeId="urn:microsoft.com/office/officeart/2005/8/quickstyle/3d2#1" qsCatId="3D" csTypeId="urn:microsoft.com/office/officeart/2005/8/colors/colorful1" csCatId="colorful" phldr="1"/>
      <dgm:spPr/>
    </dgm:pt>
    <dgm:pt modelId="{7148180B-E170-4B9D-87ED-1098FC0EABF1}">
      <dgm:prSet phldrT="[Текст]"/>
      <dgm:spPr/>
      <dgm:t>
        <a:bodyPr/>
        <a:lstStyle/>
        <a:p>
          <a:r>
            <a:rPr lang="ru-RU" b="1" dirty="0" err="1" smtClean="0"/>
            <a:t>Лекц</a:t>
          </a:r>
          <a:r>
            <a:rPr lang="uk-UA" b="1" dirty="0" err="1" smtClean="0"/>
            <a:t>ії</a:t>
          </a:r>
          <a:r>
            <a:rPr lang="uk-UA" b="1" dirty="0" smtClean="0"/>
            <a:t> – 5%</a:t>
          </a:r>
          <a:endParaRPr lang="ru-RU" dirty="0"/>
        </a:p>
      </dgm:t>
    </dgm:pt>
    <dgm:pt modelId="{ABED7680-9EEF-46BF-851D-68F1A268528E}" type="parTrans" cxnId="{C5B36AEE-3D63-4D7F-BDDD-F0F7A2AEC943}">
      <dgm:prSet/>
      <dgm:spPr/>
      <dgm:t>
        <a:bodyPr/>
        <a:lstStyle/>
        <a:p>
          <a:endParaRPr lang="ru-RU"/>
        </a:p>
      </dgm:t>
    </dgm:pt>
    <dgm:pt modelId="{FCA0D875-F2A7-44DD-B69C-AAC64BE4F459}" type="sibTrans" cxnId="{C5B36AEE-3D63-4D7F-BDDD-F0F7A2AEC943}">
      <dgm:prSet/>
      <dgm:spPr/>
      <dgm:t>
        <a:bodyPr/>
        <a:lstStyle/>
        <a:p>
          <a:endParaRPr lang="ru-RU"/>
        </a:p>
      </dgm:t>
    </dgm:pt>
    <dgm:pt modelId="{CCDC889F-49E4-4E18-82A5-791E8E2F7D74}">
      <dgm:prSet phldrT="[Текст]"/>
      <dgm:spPr/>
      <dgm:t>
        <a:bodyPr/>
        <a:lstStyle/>
        <a:p>
          <a:r>
            <a:rPr lang="ru-RU" b="1" dirty="0" smtClean="0"/>
            <a:t>Ч</a:t>
          </a:r>
          <a:r>
            <a:rPr lang="uk-UA" b="1" dirty="0" err="1" smtClean="0"/>
            <a:t>итання</a:t>
          </a:r>
          <a:r>
            <a:rPr lang="uk-UA" b="1" dirty="0" smtClean="0"/>
            <a:t> – 10%</a:t>
          </a:r>
          <a:endParaRPr lang="ru-RU" dirty="0"/>
        </a:p>
      </dgm:t>
    </dgm:pt>
    <dgm:pt modelId="{1C983C2E-CBA8-4E89-89DB-49FC38A4698F}" type="parTrans" cxnId="{B6C61B33-DA86-4F99-8AF0-415826FABB39}">
      <dgm:prSet/>
      <dgm:spPr/>
      <dgm:t>
        <a:bodyPr/>
        <a:lstStyle/>
        <a:p>
          <a:endParaRPr lang="ru-RU"/>
        </a:p>
      </dgm:t>
    </dgm:pt>
    <dgm:pt modelId="{69DA2C76-8467-4D31-B0BA-C6D412C88EB1}" type="sibTrans" cxnId="{B6C61B33-DA86-4F99-8AF0-415826FABB39}">
      <dgm:prSet/>
      <dgm:spPr/>
      <dgm:t>
        <a:bodyPr/>
        <a:lstStyle/>
        <a:p>
          <a:endParaRPr lang="ru-RU"/>
        </a:p>
      </dgm:t>
    </dgm:pt>
    <dgm:pt modelId="{697237E5-C846-4FDC-AB3D-FC45BC836E9E}">
      <dgm:prSet phldrT="[Текст]"/>
      <dgm:spPr/>
      <dgm:t>
        <a:bodyPr/>
        <a:lstStyle/>
        <a:p>
          <a:r>
            <a:rPr lang="ru-RU" b="1" dirty="0" err="1" smtClean="0"/>
            <a:t>Ауд</a:t>
          </a:r>
          <a:r>
            <a:rPr lang="uk-UA" b="1" dirty="0" smtClean="0"/>
            <a:t>і</a:t>
          </a:r>
          <a:r>
            <a:rPr lang="ru-RU" b="1" dirty="0" smtClean="0"/>
            <a:t>о-в</a:t>
          </a:r>
          <a:r>
            <a:rPr lang="uk-UA" b="1" dirty="0" smtClean="0"/>
            <a:t>і</a:t>
          </a:r>
          <a:r>
            <a:rPr lang="ru-RU" b="1" dirty="0" err="1" smtClean="0"/>
            <a:t>део</a:t>
          </a:r>
          <a:r>
            <a:rPr lang="ru-RU" b="1" dirty="0" smtClean="0"/>
            <a:t> – 20%</a:t>
          </a:r>
        </a:p>
      </dgm:t>
    </dgm:pt>
    <dgm:pt modelId="{EBF614AA-D800-4163-9F42-C45ECFA3C81C}" type="parTrans" cxnId="{A58AA428-9B4C-40A8-9318-73FEF99B397D}">
      <dgm:prSet/>
      <dgm:spPr/>
      <dgm:t>
        <a:bodyPr/>
        <a:lstStyle/>
        <a:p>
          <a:endParaRPr lang="ru-RU"/>
        </a:p>
      </dgm:t>
    </dgm:pt>
    <dgm:pt modelId="{05976C5C-D11F-4E42-AE3E-010EFF2D1097}" type="sibTrans" cxnId="{A58AA428-9B4C-40A8-9318-73FEF99B397D}">
      <dgm:prSet/>
      <dgm:spPr/>
      <dgm:t>
        <a:bodyPr/>
        <a:lstStyle/>
        <a:p>
          <a:endParaRPr lang="ru-RU"/>
        </a:p>
      </dgm:t>
    </dgm:pt>
    <dgm:pt modelId="{42C2E20A-5C58-48C4-A93B-152902B40326}">
      <dgm:prSet phldrT="[Текст]"/>
      <dgm:spPr/>
      <dgm:t>
        <a:bodyPr/>
        <a:lstStyle/>
        <a:p>
          <a:r>
            <a:rPr lang="uk-UA" b="1" dirty="0" smtClean="0"/>
            <a:t>Обговорення в групах </a:t>
          </a:r>
          <a:r>
            <a:rPr lang="ru-RU" b="1" dirty="0" smtClean="0"/>
            <a:t>(</a:t>
          </a:r>
          <a:r>
            <a:rPr lang="ru-RU" b="1" dirty="0" err="1" smtClean="0"/>
            <a:t>д</a:t>
          </a:r>
          <a:r>
            <a:rPr lang="uk-UA" b="1" dirty="0" smtClean="0"/>
            <a:t>и</a:t>
          </a:r>
          <a:r>
            <a:rPr lang="ru-RU" b="1" dirty="0" err="1" smtClean="0"/>
            <a:t>скус</a:t>
          </a:r>
          <a:r>
            <a:rPr lang="uk-UA" b="1" dirty="0" err="1" smtClean="0"/>
            <a:t>ії</a:t>
          </a:r>
          <a:r>
            <a:rPr lang="ru-RU" b="1" dirty="0" smtClean="0"/>
            <a:t>, мо</a:t>
          </a:r>
          <a:r>
            <a:rPr lang="uk-UA" b="1" dirty="0" err="1" smtClean="0"/>
            <a:t>зковий</a:t>
          </a:r>
          <a:r>
            <a:rPr lang="ru-RU" b="1" dirty="0" smtClean="0"/>
            <a:t> штурм </a:t>
          </a:r>
          <a:r>
            <a:rPr lang="uk-UA" b="1" dirty="0" smtClean="0"/>
            <a:t>та ін.</a:t>
          </a:r>
          <a:r>
            <a:rPr lang="ru-RU" b="1" dirty="0" smtClean="0"/>
            <a:t>) – 50%</a:t>
          </a:r>
        </a:p>
      </dgm:t>
    </dgm:pt>
    <dgm:pt modelId="{F2211585-1AE3-4C77-81E9-EBC3A6CF55E9}" type="parTrans" cxnId="{DC0E1BD6-6869-4B81-B2F4-E696FBFB1A20}">
      <dgm:prSet/>
      <dgm:spPr/>
      <dgm:t>
        <a:bodyPr/>
        <a:lstStyle/>
        <a:p>
          <a:endParaRPr lang="ru-RU"/>
        </a:p>
      </dgm:t>
    </dgm:pt>
    <dgm:pt modelId="{D6958921-A21A-4A29-A6D8-88D98C464437}" type="sibTrans" cxnId="{DC0E1BD6-6869-4B81-B2F4-E696FBFB1A20}">
      <dgm:prSet/>
      <dgm:spPr/>
      <dgm:t>
        <a:bodyPr/>
        <a:lstStyle/>
        <a:p>
          <a:endParaRPr lang="ru-RU"/>
        </a:p>
      </dgm:t>
    </dgm:pt>
    <dgm:pt modelId="{1BF94FAC-A089-4B08-B2CB-9C878EB61804}">
      <dgm:prSet phldrT="[Текст]"/>
      <dgm:spPr/>
      <dgm:t>
        <a:bodyPr/>
        <a:lstStyle/>
        <a:p>
          <a:r>
            <a:rPr lang="uk-UA" b="1" dirty="0" smtClean="0"/>
            <a:t>Навчання практикою</a:t>
          </a:r>
          <a:r>
            <a:rPr lang="ru-RU" b="1" dirty="0" smtClean="0"/>
            <a:t>  (рол</a:t>
          </a:r>
          <a:r>
            <a:rPr lang="uk-UA" b="1" dirty="0" err="1" smtClean="0"/>
            <a:t>ьові</a:t>
          </a:r>
          <a:r>
            <a:rPr lang="uk-UA" b="1" dirty="0" smtClean="0"/>
            <a:t> і</a:t>
          </a:r>
          <a:r>
            <a:rPr lang="ru-RU" b="1" dirty="0" err="1" smtClean="0"/>
            <a:t>гр</a:t>
          </a:r>
          <a:r>
            <a:rPr lang="uk-UA" b="1" dirty="0" smtClean="0"/>
            <a:t>и</a:t>
          </a:r>
          <a:r>
            <a:rPr lang="ru-RU" b="1" dirty="0" smtClean="0"/>
            <a:t>, </a:t>
          </a:r>
          <a:r>
            <a:rPr lang="ru-RU" b="1" dirty="0" err="1" smtClean="0"/>
            <a:t>д</a:t>
          </a:r>
          <a:r>
            <a:rPr lang="uk-UA" b="1" dirty="0" smtClean="0"/>
            <a:t>і</a:t>
          </a:r>
          <a:r>
            <a:rPr lang="ru-RU" b="1" dirty="0" smtClean="0"/>
            <a:t>лов</a:t>
          </a:r>
          <a:r>
            <a:rPr lang="uk-UA" b="1" dirty="0" smtClean="0"/>
            <a:t>і </a:t>
          </a:r>
          <a:r>
            <a:rPr lang="uk-UA" b="1" dirty="0" err="1" smtClean="0"/>
            <a:t>іг</a:t>
          </a:r>
          <a:r>
            <a:rPr lang="ru-RU" b="1" dirty="0" err="1" smtClean="0"/>
            <a:t>р</a:t>
          </a:r>
          <a:r>
            <a:rPr lang="uk-UA" b="1" dirty="0" smtClean="0"/>
            <a:t>и</a:t>
          </a:r>
          <a:r>
            <a:rPr lang="ru-RU" b="1" dirty="0" smtClean="0"/>
            <a:t>, про</a:t>
          </a:r>
          <a:r>
            <a:rPr lang="uk-UA" b="1" dirty="0" err="1" smtClean="0"/>
            <a:t>гравання</a:t>
          </a:r>
          <a:r>
            <a:rPr lang="uk-UA" b="1" dirty="0" smtClean="0"/>
            <a:t> ситуацій</a:t>
          </a:r>
          <a:r>
            <a:rPr lang="ru-RU" b="1" dirty="0" smtClean="0"/>
            <a:t>, </a:t>
          </a:r>
          <a:r>
            <a:rPr lang="ru-RU" b="1" dirty="0" err="1" smtClean="0"/>
            <a:t>практич</a:t>
          </a:r>
          <a:r>
            <a:rPr lang="uk-UA" b="1" dirty="0" smtClean="0"/>
            <a:t>ні з</a:t>
          </a:r>
          <a:r>
            <a:rPr lang="ru-RU" b="1" dirty="0" err="1" smtClean="0"/>
            <a:t>анят</a:t>
          </a:r>
          <a:r>
            <a:rPr lang="uk-UA" b="1" dirty="0" smtClean="0"/>
            <a:t>т</a:t>
          </a:r>
          <a:r>
            <a:rPr lang="ru-RU" b="1" dirty="0" smtClean="0"/>
            <a:t>я) – 70%</a:t>
          </a:r>
        </a:p>
      </dgm:t>
    </dgm:pt>
    <dgm:pt modelId="{C534C535-0B9B-4012-BBE9-C4D2DA59FE94}" type="parTrans" cxnId="{3A58B6BD-FFB1-4D6A-A796-826CC0432AAA}">
      <dgm:prSet/>
      <dgm:spPr/>
      <dgm:t>
        <a:bodyPr/>
        <a:lstStyle/>
        <a:p>
          <a:endParaRPr lang="ru-RU"/>
        </a:p>
      </dgm:t>
    </dgm:pt>
    <dgm:pt modelId="{85B44FDC-41E8-4A1F-ACDF-F50C55E8A42D}" type="sibTrans" cxnId="{3A58B6BD-FFB1-4D6A-A796-826CC0432AAA}">
      <dgm:prSet/>
      <dgm:spPr/>
      <dgm:t>
        <a:bodyPr/>
        <a:lstStyle/>
        <a:p>
          <a:endParaRPr lang="ru-RU"/>
        </a:p>
      </dgm:t>
    </dgm:pt>
    <dgm:pt modelId="{44C48253-CD22-467A-ADBD-A54259224337}">
      <dgm:prSet/>
      <dgm:spPr/>
      <dgm:t>
        <a:bodyPr/>
        <a:lstStyle/>
        <a:p>
          <a:r>
            <a:rPr lang="uk-UA" b="1" dirty="0" smtClean="0"/>
            <a:t>ВИСТУП В РОЛІ ВЕДУЧОГО – 90%</a:t>
          </a:r>
          <a:endParaRPr lang="ru-RU" dirty="0"/>
        </a:p>
      </dgm:t>
    </dgm:pt>
    <dgm:pt modelId="{C6D454C1-DAE6-4648-BB6E-881CC8E854F1}" type="parTrans" cxnId="{044847C8-CF15-4EEC-835C-A5D8EFA275A2}">
      <dgm:prSet/>
      <dgm:spPr/>
      <dgm:t>
        <a:bodyPr/>
        <a:lstStyle/>
        <a:p>
          <a:endParaRPr lang="ru-RU"/>
        </a:p>
      </dgm:t>
    </dgm:pt>
    <dgm:pt modelId="{4101FB4F-A1E8-4690-B807-7BEF3DC659C2}" type="sibTrans" cxnId="{044847C8-CF15-4EEC-835C-A5D8EFA275A2}">
      <dgm:prSet/>
      <dgm:spPr/>
      <dgm:t>
        <a:bodyPr/>
        <a:lstStyle/>
        <a:p>
          <a:endParaRPr lang="ru-RU"/>
        </a:p>
      </dgm:t>
    </dgm:pt>
    <dgm:pt modelId="{96BA428E-8646-40DC-AAB5-E2F2F89BA173}" type="pres">
      <dgm:prSet presAssocID="{C01A6BB7-1E5E-498B-B657-F3841725EEB0}" presName="Name0" presStyleCnt="0">
        <dgm:presLayoutVars>
          <dgm:dir/>
          <dgm:animLvl val="lvl"/>
          <dgm:resizeHandles val="exact"/>
        </dgm:presLayoutVars>
      </dgm:prSet>
      <dgm:spPr/>
    </dgm:pt>
    <dgm:pt modelId="{6D6E0050-2684-4AC5-BE0F-2F5FB06D119D}" type="pres">
      <dgm:prSet presAssocID="{7148180B-E170-4B9D-87ED-1098FC0EABF1}" presName="Name8" presStyleCnt="0"/>
      <dgm:spPr/>
    </dgm:pt>
    <dgm:pt modelId="{B0141A18-5AE2-424B-B042-468B088B53AF}" type="pres">
      <dgm:prSet presAssocID="{7148180B-E170-4B9D-87ED-1098FC0EABF1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9FD930-7EA5-4FF1-8E61-09D8029E085D}" type="pres">
      <dgm:prSet presAssocID="{7148180B-E170-4B9D-87ED-1098FC0EABF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F5A85C-A9BE-45E9-9EDA-7EFCA50D5AB5}" type="pres">
      <dgm:prSet presAssocID="{CCDC889F-49E4-4E18-82A5-791E8E2F7D74}" presName="Name8" presStyleCnt="0"/>
      <dgm:spPr/>
    </dgm:pt>
    <dgm:pt modelId="{1FCBAAB5-052E-41AA-8290-CE8590FA55A6}" type="pres">
      <dgm:prSet presAssocID="{CCDC889F-49E4-4E18-82A5-791E8E2F7D74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4BD9FE-2EA0-46C5-B033-73A6AD0A9AA1}" type="pres">
      <dgm:prSet presAssocID="{CCDC889F-49E4-4E18-82A5-791E8E2F7D7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C810BA-A365-46E8-8BB6-B0C6A6AEB0F9}" type="pres">
      <dgm:prSet presAssocID="{697237E5-C846-4FDC-AB3D-FC45BC836E9E}" presName="Name8" presStyleCnt="0"/>
      <dgm:spPr/>
    </dgm:pt>
    <dgm:pt modelId="{EF889A13-5741-48A3-84A5-86A966E677C4}" type="pres">
      <dgm:prSet presAssocID="{697237E5-C846-4FDC-AB3D-FC45BC836E9E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9441EA-0F8B-4134-AED5-BEA511219B4E}" type="pres">
      <dgm:prSet presAssocID="{697237E5-C846-4FDC-AB3D-FC45BC836E9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8ADB1A-D9F2-4BBD-BCBB-FE5266E9202B}" type="pres">
      <dgm:prSet presAssocID="{42C2E20A-5C58-48C4-A93B-152902B40326}" presName="Name8" presStyleCnt="0"/>
      <dgm:spPr/>
    </dgm:pt>
    <dgm:pt modelId="{0C83E6A9-492C-4958-A2EF-E9D38BFA5B69}" type="pres">
      <dgm:prSet presAssocID="{42C2E20A-5C58-48C4-A93B-152902B40326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D3D2E9-E401-4A27-AD5B-59D4478E753F}" type="pres">
      <dgm:prSet presAssocID="{42C2E20A-5C58-48C4-A93B-152902B4032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9EDBC2-EED5-4BC4-9B7A-93888DC08BDB}" type="pres">
      <dgm:prSet presAssocID="{1BF94FAC-A089-4B08-B2CB-9C878EB61804}" presName="Name8" presStyleCnt="0"/>
      <dgm:spPr/>
    </dgm:pt>
    <dgm:pt modelId="{615FD88E-439E-47AE-A1E2-1FCE319D3344}" type="pres">
      <dgm:prSet presAssocID="{1BF94FAC-A089-4B08-B2CB-9C878EB61804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A1F38B-BEC2-4D33-9B35-7152D332401B}" type="pres">
      <dgm:prSet presAssocID="{1BF94FAC-A089-4B08-B2CB-9C878EB6180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01D722-A4A9-455F-BC8C-D24BC622F6A7}" type="pres">
      <dgm:prSet presAssocID="{44C48253-CD22-467A-ADBD-A54259224337}" presName="Name8" presStyleCnt="0"/>
      <dgm:spPr/>
    </dgm:pt>
    <dgm:pt modelId="{45FEED0C-BA2A-45F9-890A-D40B7A20BC82}" type="pres">
      <dgm:prSet presAssocID="{44C48253-CD22-467A-ADBD-A54259224337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C50440-E823-4112-82C5-FCA08F2A8940}" type="pres">
      <dgm:prSet presAssocID="{44C48253-CD22-467A-ADBD-A5425922433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FBD429-00F5-4E22-9B8C-503F702CE1EB}" type="presOf" srcId="{42C2E20A-5C58-48C4-A93B-152902B40326}" destId="{0C83E6A9-492C-4958-A2EF-E9D38BFA5B69}" srcOrd="0" destOrd="0" presId="urn:microsoft.com/office/officeart/2005/8/layout/pyramid1"/>
    <dgm:cxn modelId="{D5E0167B-BC4D-4A02-807D-F5B66DBFC325}" type="presOf" srcId="{7148180B-E170-4B9D-87ED-1098FC0EABF1}" destId="{C69FD930-7EA5-4FF1-8E61-09D8029E085D}" srcOrd="1" destOrd="0" presId="urn:microsoft.com/office/officeart/2005/8/layout/pyramid1"/>
    <dgm:cxn modelId="{DC0E1BD6-6869-4B81-B2F4-E696FBFB1A20}" srcId="{C01A6BB7-1E5E-498B-B657-F3841725EEB0}" destId="{42C2E20A-5C58-48C4-A93B-152902B40326}" srcOrd="3" destOrd="0" parTransId="{F2211585-1AE3-4C77-81E9-EBC3A6CF55E9}" sibTransId="{D6958921-A21A-4A29-A6D8-88D98C464437}"/>
    <dgm:cxn modelId="{0FAB5834-77DD-450C-8E41-E5EC96A09A19}" type="presOf" srcId="{697237E5-C846-4FDC-AB3D-FC45BC836E9E}" destId="{F99441EA-0F8B-4134-AED5-BEA511219B4E}" srcOrd="1" destOrd="0" presId="urn:microsoft.com/office/officeart/2005/8/layout/pyramid1"/>
    <dgm:cxn modelId="{044847C8-CF15-4EEC-835C-A5D8EFA275A2}" srcId="{C01A6BB7-1E5E-498B-B657-F3841725EEB0}" destId="{44C48253-CD22-467A-ADBD-A54259224337}" srcOrd="5" destOrd="0" parTransId="{C6D454C1-DAE6-4648-BB6E-881CC8E854F1}" sibTransId="{4101FB4F-A1E8-4690-B807-7BEF3DC659C2}"/>
    <dgm:cxn modelId="{3A58B6BD-FFB1-4D6A-A796-826CC0432AAA}" srcId="{C01A6BB7-1E5E-498B-B657-F3841725EEB0}" destId="{1BF94FAC-A089-4B08-B2CB-9C878EB61804}" srcOrd="4" destOrd="0" parTransId="{C534C535-0B9B-4012-BBE9-C4D2DA59FE94}" sibTransId="{85B44FDC-41E8-4A1F-ACDF-F50C55E8A42D}"/>
    <dgm:cxn modelId="{4148EB9D-E8B8-419D-BDEC-1BE4A409BCA0}" type="presOf" srcId="{42C2E20A-5C58-48C4-A93B-152902B40326}" destId="{17D3D2E9-E401-4A27-AD5B-59D4478E753F}" srcOrd="1" destOrd="0" presId="urn:microsoft.com/office/officeart/2005/8/layout/pyramid1"/>
    <dgm:cxn modelId="{71ABB3F8-B4E5-48B1-A151-812D7EB6886E}" type="presOf" srcId="{697237E5-C846-4FDC-AB3D-FC45BC836E9E}" destId="{EF889A13-5741-48A3-84A5-86A966E677C4}" srcOrd="0" destOrd="0" presId="urn:microsoft.com/office/officeart/2005/8/layout/pyramid1"/>
    <dgm:cxn modelId="{7BE690F2-8B37-43E6-9BE8-7ECD748BFC7C}" type="presOf" srcId="{CCDC889F-49E4-4E18-82A5-791E8E2F7D74}" destId="{1FCBAAB5-052E-41AA-8290-CE8590FA55A6}" srcOrd="0" destOrd="0" presId="urn:microsoft.com/office/officeart/2005/8/layout/pyramid1"/>
    <dgm:cxn modelId="{A58AA428-9B4C-40A8-9318-73FEF99B397D}" srcId="{C01A6BB7-1E5E-498B-B657-F3841725EEB0}" destId="{697237E5-C846-4FDC-AB3D-FC45BC836E9E}" srcOrd="2" destOrd="0" parTransId="{EBF614AA-D800-4163-9F42-C45ECFA3C81C}" sibTransId="{05976C5C-D11F-4E42-AE3E-010EFF2D1097}"/>
    <dgm:cxn modelId="{72DBF64B-7651-4C5C-AEAB-2D5809C4FEE8}" type="presOf" srcId="{44C48253-CD22-467A-ADBD-A54259224337}" destId="{E6C50440-E823-4112-82C5-FCA08F2A8940}" srcOrd="1" destOrd="0" presId="urn:microsoft.com/office/officeart/2005/8/layout/pyramid1"/>
    <dgm:cxn modelId="{B6C61B33-DA86-4F99-8AF0-415826FABB39}" srcId="{C01A6BB7-1E5E-498B-B657-F3841725EEB0}" destId="{CCDC889F-49E4-4E18-82A5-791E8E2F7D74}" srcOrd="1" destOrd="0" parTransId="{1C983C2E-CBA8-4E89-89DB-49FC38A4698F}" sibTransId="{69DA2C76-8467-4D31-B0BA-C6D412C88EB1}"/>
    <dgm:cxn modelId="{AAC5F488-3B59-46BA-B800-097ACB3565F8}" type="presOf" srcId="{1BF94FAC-A089-4B08-B2CB-9C878EB61804}" destId="{615FD88E-439E-47AE-A1E2-1FCE319D3344}" srcOrd="0" destOrd="0" presId="urn:microsoft.com/office/officeart/2005/8/layout/pyramid1"/>
    <dgm:cxn modelId="{3248B0E5-9839-4847-B848-0E715EBDE10B}" type="presOf" srcId="{CCDC889F-49E4-4E18-82A5-791E8E2F7D74}" destId="{DC4BD9FE-2EA0-46C5-B033-73A6AD0A9AA1}" srcOrd="1" destOrd="0" presId="urn:microsoft.com/office/officeart/2005/8/layout/pyramid1"/>
    <dgm:cxn modelId="{CB6186C4-08AB-4A7C-A603-FD48CAFB0887}" type="presOf" srcId="{C01A6BB7-1E5E-498B-B657-F3841725EEB0}" destId="{96BA428E-8646-40DC-AAB5-E2F2F89BA173}" srcOrd="0" destOrd="0" presId="urn:microsoft.com/office/officeart/2005/8/layout/pyramid1"/>
    <dgm:cxn modelId="{C5B36AEE-3D63-4D7F-BDDD-F0F7A2AEC943}" srcId="{C01A6BB7-1E5E-498B-B657-F3841725EEB0}" destId="{7148180B-E170-4B9D-87ED-1098FC0EABF1}" srcOrd="0" destOrd="0" parTransId="{ABED7680-9EEF-46BF-851D-68F1A268528E}" sibTransId="{FCA0D875-F2A7-44DD-B69C-AAC64BE4F459}"/>
    <dgm:cxn modelId="{71802C2A-43AC-478B-BBF3-7DE1BD54C036}" type="presOf" srcId="{44C48253-CD22-467A-ADBD-A54259224337}" destId="{45FEED0C-BA2A-45F9-890A-D40B7A20BC82}" srcOrd="0" destOrd="0" presId="urn:microsoft.com/office/officeart/2005/8/layout/pyramid1"/>
    <dgm:cxn modelId="{4BAD7306-FD01-4F9F-A8B6-4DE419C9A39A}" type="presOf" srcId="{7148180B-E170-4B9D-87ED-1098FC0EABF1}" destId="{B0141A18-5AE2-424B-B042-468B088B53AF}" srcOrd="0" destOrd="0" presId="urn:microsoft.com/office/officeart/2005/8/layout/pyramid1"/>
    <dgm:cxn modelId="{519E0F81-2998-4222-93E1-640E09F1B7B4}" type="presOf" srcId="{1BF94FAC-A089-4B08-B2CB-9C878EB61804}" destId="{30A1F38B-BEC2-4D33-9B35-7152D332401B}" srcOrd="1" destOrd="0" presId="urn:microsoft.com/office/officeart/2005/8/layout/pyramid1"/>
    <dgm:cxn modelId="{82BA9639-E062-476C-876F-DD7F177C7C02}" type="presParOf" srcId="{96BA428E-8646-40DC-AAB5-E2F2F89BA173}" destId="{6D6E0050-2684-4AC5-BE0F-2F5FB06D119D}" srcOrd="0" destOrd="0" presId="urn:microsoft.com/office/officeart/2005/8/layout/pyramid1"/>
    <dgm:cxn modelId="{84103AD2-BE3D-45FE-9FF0-600EB58D00F3}" type="presParOf" srcId="{6D6E0050-2684-4AC5-BE0F-2F5FB06D119D}" destId="{B0141A18-5AE2-424B-B042-468B088B53AF}" srcOrd="0" destOrd="0" presId="urn:microsoft.com/office/officeart/2005/8/layout/pyramid1"/>
    <dgm:cxn modelId="{54D6E85D-633E-4CBD-B95A-4E51384E2EC1}" type="presParOf" srcId="{6D6E0050-2684-4AC5-BE0F-2F5FB06D119D}" destId="{C69FD930-7EA5-4FF1-8E61-09D8029E085D}" srcOrd="1" destOrd="0" presId="urn:microsoft.com/office/officeart/2005/8/layout/pyramid1"/>
    <dgm:cxn modelId="{1E9231D9-D987-4EB5-8014-DFF56DD443F2}" type="presParOf" srcId="{96BA428E-8646-40DC-AAB5-E2F2F89BA173}" destId="{50F5A85C-A9BE-45E9-9EDA-7EFCA50D5AB5}" srcOrd="1" destOrd="0" presId="urn:microsoft.com/office/officeart/2005/8/layout/pyramid1"/>
    <dgm:cxn modelId="{A1BFDD8D-6C83-424C-BDD0-AD0A2E210863}" type="presParOf" srcId="{50F5A85C-A9BE-45E9-9EDA-7EFCA50D5AB5}" destId="{1FCBAAB5-052E-41AA-8290-CE8590FA55A6}" srcOrd="0" destOrd="0" presId="urn:microsoft.com/office/officeart/2005/8/layout/pyramid1"/>
    <dgm:cxn modelId="{34E8EE90-B34B-452A-A81A-4CABCB7BB2DF}" type="presParOf" srcId="{50F5A85C-A9BE-45E9-9EDA-7EFCA50D5AB5}" destId="{DC4BD9FE-2EA0-46C5-B033-73A6AD0A9AA1}" srcOrd="1" destOrd="0" presId="urn:microsoft.com/office/officeart/2005/8/layout/pyramid1"/>
    <dgm:cxn modelId="{FA24CD20-CFDF-4F61-95A8-4DB1D4F1A871}" type="presParOf" srcId="{96BA428E-8646-40DC-AAB5-E2F2F89BA173}" destId="{A5C810BA-A365-46E8-8BB6-B0C6A6AEB0F9}" srcOrd="2" destOrd="0" presId="urn:microsoft.com/office/officeart/2005/8/layout/pyramid1"/>
    <dgm:cxn modelId="{7D922A4A-7ACD-4BD1-B37F-562C85B801E8}" type="presParOf" srcId="{A5C810BA-A365-46E8-8BB6-B0C6A6AEB0F9}" destId="{EF889A13-5741-48A3-84A5-86A966E677C4}" srcOrd="0" destOrd="0" presId="urn:microsoft.com/office/officeart/2005/8/layout/pyramid1"/>
    <dgm:cxn modelId="{6FA38AD0-478C-4383-B3D6-80B3BD6BE226}" type="presParOf" srcId="{A5C810BA-A365-46E8-8BB6-B0C6A6AEB0F9}" destId="{F99441EA-0F8B-4134-AED5-BEA511219B4E}" srcOrd="1" destOrd="0" presId="urn:microsoft.com/office/officeart/2005/8/layout/pyramid1"/>
    <dgm:cxn modelId="{76260BED-3E89-4F2C-92DC-67D098BA8CA0}" type="presParOf" srcId="{96BA428E-8646-40DC-AAB5-E2F2F89BA173}" destId="{338ADB1A-D9F2-4BBD-BCBB-FE5266E9202B}" srcOrd="3" destOrd="0" presId="urn:microsoft.com/office/officeart/2005/8/layout/pyramid1"/>
    <dgm:cxn modelId="{BE4FF240-3E5B-4156-B1A1-FE0B121F0D35}" type="presParOf" srcId="{338ADB1A-D9F2-4BBD-BCBB-FE5266E9202B}" destId="{0C83E6A9-492C-4958-A2EF-E9D38BFA5B69}" srcOrd="0" destOrd="0" presId="urn:microsoft.com/office/officeart/2005/8/layout/pyramid1"/>
    <dgm:cxn modelId="{FBA3D58D-A9E8-4C9B-9AA2-C6FA925E971B}" type="presParOf" srcId="{338ADB1A-D9F2-4BBD-BCBB-FE5266E9202B}" destId="{17D3D2E9-E401-4A27-AD5B-59D4478E753F}" srcOrd="1" destOrd="0" presId="urn:microsoft.com/office/officeart/2005/8/layout/pyramid1"/>
    <dgm:cxn modelId="{19B9ED6A-DB2E-42F0-9BA3-5E331B57792A}" type="presParOf" srcId="{96BA428E-8646-40DC-AAB5-E2F2F89BA173}" destId="{3F9EDBC2-EED5-4BC4-9B7A-93888DC08BDB}" srcOrd="4" destOrd="0" presId="urn:microsoft.com/office/officeart/2005/8/layout/pyramid1"/>
    <dgm:cxn modelId="{47D36CBF-3F9B-4B2F-8D2D-8AE182EFA07A}" type="presParOf" srcId="{3F9EDBC2-EED5-4BC4-9B7A-93888DC08BDB}" destId="{615FD88E-439E-47AE-A1E2-1FCE319D3344}" srcOrd="0" destOrd="0" presId="urn:microsoft.com/office/officeart/2005/8/layout/pyramid1"/>
    <dgm:cxn modelId="{CE021C0A-9E74-4C8D-B1E5-2C4397AEFF3E}" type="presParOf" srcId="{3F9EDBC2-EED5-4BC4-9B7A-93888DC08BDB}" destId="{30A1F38B-BEC2-4D33-9B35-7152D332401B}" srcOrd="1" destOrd="0" presId="urn:microsoft.com/office/officeart/2005/8/layout/pyramid1"/>
    <dgm:cxn modelId="{C34C67E5-C53C-4E40-8331-804B6640021E}" type="presParOf" srcId="{96BA428E-8646-40DC-AAB5-E2F2F89BA173}" destId="{C201D722-A4A9-455F-BC8C-D24BC622F6A7}" srcOrd="5" destOrd="0" presId="urn:microsoft.com/office/officeart/2005/8/layout/pyramid1"/>
    <dgm:cxn modelId="{EDD065BD-739F-4B56-9CAC-74EC8A857B2E}" type="presParOf" srcId="{C201D722-A4A9-455F-BC8C-D24BC622F6A7}" destId="{45FEED0C-BA2A-45F9-890A-D40B7A20BC82}" srcOrd="0" destOrd="0" presId="urn:microsoft.com/office/officeart/2005/8/layout/pyramid1"/>
    <dgm:cxn modelId="{1E5A8381-CC74-495E-9D91-5F428401A8A7}" type="presParOf" srcId="{C201D722-A4A9-455F-BC8C-D24BC622F6A7}" destId="{E6C50440-E823-4112-82C5-FCA08F2A894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057623-74F0-4C66-A18F-4E8351BDC5D3}" type="doc">
      <dgm:prSet loTypeId="urn:microsoft.com/office/officeart/2005/8/layout/lProcess3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451701-B8D4-4BC6-8636-E9D8CB244953}">
      <dgm:prSet phldrT="[Текст]"/>
      <dgm:spPr/>
      <dgm:t>
        <a:bodyPr/>
        <a:lstStyle/>
        <a:p>
          <a:r>
            <a:rPr lang="uk-UA" dirty="0" smtClean="0"/>
            <a:t>І</a:t>
          </a:r>
          <a:endParaRPr lang="ru-RU" dirty="0"/>
        </a:p>
      </dgm:t>
    </dgm:pt>
    <dgm:pt modelId="{2E57F3CD-3FDC-4C73-95EA-19D778496078}" type="parTrans" cxnId="{46349FFA-114A-481C-9B14-8D5F1B5BB8BD}">
      <dgm:prSet/>
      <dgm:spPr/>
      <dgm:t>
        <a:bodyPr/>
        <a:lstStyle/>
        <a:p>
          <a:endParaRPr lang="ru-RU"/>
        </a:p>
      </dgm:t>
    </dgm:pt>
    <dgm:pt modelId="{BDAEC359-5276-4605-A280-531310D3C86F}" type="sibTrans" cxnId="{46349FFA-114A-481C-9B14-8D5F1B5BB8BD}">
      <dgm:prSet/>
      <dgm:spPr/>
      <dgm:t>
        <a:bodyPr/>
        <a:lstStyle/>
        <a:p>
          <a:endParaRPr lang="ru-RU"/>
        </a:p>
      </dgm:t>
    </dgm:pt>
    <dgm:pt modelId="{9A0DADD3-E840-4AC6-8660-8B52E47FDD91}">
      <dgm:prSet phldrT="[Текст]"/>
      <dgm:spPr/>
      <dgm:t>
        <a:bodyPr/>
        <a:lstStyle/>
        <a:p>
          <a:r>
            <a:rPr lang="uk-UA" dirty="0" smtClean="0"/>
            <a:t>Мотивація, оголошення нової теми</a:t>
          </a:r>
        </a:p>
      </dgm:t>
    </dgm:pt>
    <dgm:pt modelId="{EF90291D-016E-4C13-BB9E-F37FA1C8C984}" type="parTrans" cxnId="{68C252F1-E49E-47BE-AEF2-3F9D61145750}">
      <dgm:prSet/>
      <dgm:spPr/>
      <dgm:t>
        <a:bodyPr/>
        <a:lstStyle/>
        <a:p>
          <a:endParaRPr lang="ru-RU"/>
        </a:p>
      </dgm:t>
    </dgm:pt>
    <dgm:pt modelId="{5521B9C9-0BF7-40F0-BAEF-A93D6468B5C9}" type="sibTrans" cxnId="{68C252F1-E49E-47BE-AEF2-3F9D61145750}">
      <dgm:prSet/>
      <dgm:spPr/>
      <dgm:t>
        <a:bodyPr/>
        <a:lstStyle/>
        <a:p>
          <a:endParaRPr lang="ru-RU"/>
        </a:p>
      </dgm:t>
    </dgm:pt>
    <dgm:pt modelId="{ACB5C54B-4438-4CDC-96D9-776DD3636C5A}">
      <dgm:prSet phldrT="[Текст]"/>
      <dgm:spPr/>
      <dgm:t>
        <a:bodyPr/>
        <a:lstStyle/>
        <a:p>
          <a:r>
            <a:rPr lang="uk-UA" dirty="0" smtClean="0"/>
            <a:t>ІІ</a:t>
          </a:r>
          <a:endParaRPr lang="ru-RU" dirty="0"/>
        </a:p>
      </dgm:t>
    </dgm:pt>
    <dgm:pt modelId="{9292CE2E-3C88-4834-92EE-E25EB2B189A0}" type="parTrans" cxnId="{ED33498D-6DC2-45D5-9557-05D0AD4EB745}">
      <dgm:prSet/>
      <dgm:spPr/>
      <dgm:t>
        <a:bodyPr/>
        <a:lstStyle/>
        <a:p>
          <a:endParaRPr lang="ru-RU"/>
        </a:p>
      </dgm:t>
    </dgm:pt>
    <dgm:pt modelId="{71872635-89BB-4A51-A585-30BF511D3025}" type="sibTrans" cxnId="{ED33498D-6DC2-45D5-9557-05D0AD4EB745}">
      <dgm:prSet/>
      <dgm:spPr/>
      <dgm:t>
        <a:bodyPr/>
        <a:lstStyle/>
        <a:p>
          <a:endParaRPr lang="ru-RU"/>
        </a:p>
      </dgm:t>
    </dgm:pt>
    <dgm:pt modelId="{37408CAB-F779-4D38-925C-68C379D5BB0F}">
      <dgm:prSet phldrT="[Текст]"/>
      <dgm:spPr/>
      <dgm:t>
        <a:bodyPr/>
        <a:lstStyle/>
        <a:p>
          <a:r>
            <a:rPr lang="uk-UA" dirty="0" smtClean="0"/>
            <a:t>Закріплення (повторення) пройденого </a:t>
          </a:r>
          <a:endParaRPr lang="ru-RU" dirty="0"/>
        </a:p>
      </dgm:t>
    </dgm:pt>
    <dgm:pt modelId="{508C0288-A8C2-4D67-9734-1734B08E51DF}" type="parTrans" cxnId="{890B58F4-64D5-44DF-B1A2-CA1FF7629C14}">
      <dgm:prSet/>
      <dgm:spPr/>
      <dgm:t>
        <a:bodyPr/>
        <a:lstStyle/>
        <a:p>
          <a:endParaRPr lang="ru-RU"/>
        </a:p>
      </dgm:t>
    </dgm:pt>
    <dgm:pt modelId="{58597BF4-D3BD-4CD4-BAC0-85851314581F}" type="sibTrans" cxnId="{890B58F4-64D5-44DF-B1A2-CA1FF7629C14}">
      <dgm:prSet/>
      <dgm:spPr/>
      <dgm:t>
        <a:bodyPr/>
        <a:lstStyle/>
        <a:p>
          <a:endParaRPr lang="ru-RU"/>
        </a:p>
      </dgm:t>
    </dgm:pt>
    <dgm:pt modelId="{81C3DE1A-263B-4F82-B67C-96CF855350A9}">
      <dgm:prSet phldrT="[Текст]"/>
      <dgm:spPr/>
      <dgm:t>
        <a:bodyPr/>
        <a:lstStyle/>
        <a:p>
          <a:r>
            <a:rPr lang="uk-UA" dirty="0" smtClean="0"/>
            <a:t>ІІІ</a:t>
          </a:r>
        </a:p>
      </dgm:t>
    </dgm:pt>
    <dgm:pt modelId="{AE8F3F4F-D78F-400F-B99A-40188493CBC1}" type="parTrans" cxnId="{B147CC3C-6EDD-4623-B631-17BCC982A989}">
      <dgm:prSet/>
      <dgm:spPr/>
      <dgm:t>
        <a:bodyPr/>
        <a:lstStyle/>
        <a:p>
          <a:endParaRPr lang="ru-RU"/>
        </a:p>
      </dgm:t>
    </dgm:pt>
    <dgm:pt modelId="{9A607E69-5E79-4885-B964-1043DB41BADC}" type="sibTrans" cxnId="{B147CC3C-6EDD-4623-B631-17BCC982A989}">
      <dgm:prSet/>
      <dgm:spPr/>
      <dgm:t>
        <a:bodyPr/>
        <a:lstStyle/>
        <a:p>
          <a:endParaRPr lang="ru-RU"/>
        </a:p>
      </dgm:t>
    </dgm:pt>
    <dgm:pt modelId="{DCBAC7A7-EB6E-4295-8AFF-91EC6D0949AD}">
      <dgm:prSet phldrT="[Текст]"/>
      <dgm:spPr/>
      <dgm:t>
        <a:bodyPr/>
        <a:lstStyle/>
        <a:p>
          <a:r>
            <a:rPr lang="uk-UA" dirty="0" smtClean="0"/>
            <a:t>Вивчення нового матеріалу</a:t>
          </a:r>
          <a:endParaRPr lang="ru-RU" dirty="0"/>
        </a:p>
      </dgm:t>
    </dgm:pt>
    <dgm:pt modelId="{720859CE-1C55-4663-9FC9-A0E40E28AC7D}" type="parTrans" cxnId="{FB7918A1-5989-4091-92EA-D464E1054DE3}">
      <dgm:prSet/>
      <dgm:spPr/>
      <dgm:t>
        <a:bodyPr/>
        <a:lstStyle/>
        <a:p>
          <a:endParaRPr lang="ru-RU"/>
        </a:p>
      </dgm:t>
    </dgm:pt>
    <dgm:pt modelId="{7D826783-9F9E-4964-A9E4-78573C1CF73A}" type="sibTrans" cxnId="{FB7918A1-5989-4091-92EA-D464E1054DE3}">
      <dgm:prSet/>
      <dgm:spPr/>
      <dgm:t>
        <a:bodyPr/>
        <a:lstStyle/>
        <a:p>
          <a:endParaRPr lang="ru-RU"/>
        </a:p>
      </dgm:t>
    </dgm:pt>
    <dgm:pt modelId="{9D104495-00D5-4C49-8520-79F1B286EA3E}">
      <dgm:prSet phldrT="[Текст]"/>
      <dgm:spPr/>
      <dgm:t>
        <a:bodyPr/>
        <a:lstStyle/>
        <a:p>
          <a:r>
            <a:rPr lang="uk-UA" dirty="0" smtClean="0"/>
            <a:t>10% часу</a:t>
          </a:r>
          <a:endParaRPr lang="ru-RU" dirty="0"/>
        </a:p>
      </dgm:t>
    </dgm:pt>
    <dgm:pt modelId="{7799B77C-9F49-4F04-BC97-C4E88E2D6E81}" type="parTrans" cxnId="{EB275750-A551-40DB-B016-49FD1C7F261A}">
      <dgm:prSet/>
      <dgm:spPr/>
      <dgm:t>
        <a:bodyPr/>
        <a:lstStyle/>
        <a:p>
          <a:endParaRPr lang="ru-RU"/>
        </a:p>
      </dgm:t>
    </dgm:pt>
    <dgm:pt modelId="{C6C30F18-5AFA-45B7-B32B-B74B88B5B6DE}" type="sibTrans" cxnId="{EB275750-A551-40DB-B016-49FD1C7F261A}">
      <dgm:prSet/>
      <dgm:spPr/>
      <dgm:t>
        <a:bodyPr/>
        <a:lstStyle/>
        <a:p>
          <a:endParaRPr lang="ru-RU"/>
        </a:p>
      </dgm:t>
    </dgm:pt>
    <dgm:pt modelId="{42508324-A0B9-48B5-B3A1-4959A1E39D38}">
      <dgm:prSet phldrT="[Текст]"/>
      <dgm:spPr/>
      <dgm:t>
        <a:bodyPr/>
        <a:lstStyle/>
        <a:p>
          <a:r>
            <a:rPr lang="uk-UA" dirty="0" smtClean="0"/>
            <a:t>20% часу</a:t>
          </a:r>
          <a:endParaRPr lang="ru-RU" dirty="0"/>
        </a:p>
      </dgm:t>
    </dgm:pt>
    <dgm:pt modelId="{2C30FCEB-318F-4235-9DE7-B274A0733898}" type="parTrans" cxnId="{A2D80E31-7818-499F-8787-AC4A2E85C956}">
      <dgm:prSet/>
      <dgm:spPr/>
      <dgm:t>
        <a:bodyPr/>
        <a:lstStyle/>
        <a:p>
          <a:endParaRPr lang="ru-RU"/>
        </a:p>
      </dgm:t>
    </dgm:pt>
    <dgm:pt modelId="{A6876425-9BA8-4808-97F5-87011035B2A1}" type="sibTrans" cxnId="{A2D80E31-7818-499F-8787-AC4A2E85C956}">
      <dgm:prSet/>
      <dgm:spPr/>
      <dgm:t>
        <a:bodyPr/>
        <a:lstStyle/>
        <a:p>
          <a:endParaRPr lang="ru-RU"/>
        </a:p>
      </dgm:t>
    </dgm:pt>
    <dgm:pt modelId="{8478E276-1372-4E26-9BE0-375C23D846F4}">
      <dgm:prSet phldrT="[Текст]"/>
      <dgm:spPr/>
      <dgm:t>
        <a:bodyPr/>
        <a:lstStyle/>
        <a:p>
          <a:r>
            <a:rPr lang="uk-UA" dirty="0" smtClean="0"/>
            <a:t>50% часу</a:t>
          </a:r>
          <a:endParaRPr lang="ru-RU" dirty="0"/>
        </a:p>
      </dgm:t>
    </dgm:pt>
    <dgm:pt modelId="{AFD34903-3771-4F25-ABCF-740BC8077C7F}" type="parTrans" cxnId="{F88CA557-D104-487E-BCF0-4FBD63CAB267}">
      <dgm:prSet/>
      <dgm:spPr/>
      <dgm:t>
        <a:bodyPr/>
        <a:lstStyle/>
        <a:p>
          <a:endParaRPr lang="ru-RU"/>
        </a:p>
      </dgm:t>
    </dgm:pt>
    <dgm:pt modelId="{26C712D9-5DBA-4B59-8F8C-25CD0659ED56}" type="sibTrans" cxnId="{F88CA557-D104-487E-BCF0-4FBD63CAB267}">
      <dgm:prSet/>
      <dgm:spPr/>
      <dgm:t>
        <a:bodyPr/>
        <a:lstStyle/>
        <a:p>
          <a:endParaRPr lang="ru-RU"/>
        </a:p>
      </dgm:t>
    </dgm:pt>
    <dgm:pt modelId="{233D2408-FB76-46AC-BD27-ED39036BDE2D}">
      <dgm:prSet phldrT="[Текст]"/>
      <dgm:spPr/>
      <dgm:t>
        <a:bodyPr/>
        <a:lstStyle/>
        <a:p>
          <a:r>
            <a:rPr lang="en-US" dirty="0" smtClean="0"/>
            <a:t>IV</a:t>
          </a:r>
          <a:endParaRPr lang="ru-RU" dirty="0"/>
        </a:p>
      </dgm:t>
    </dgm:pt>
    <dgm:pt modelId="{FA546EE0-FF80-42E4-84AB-E552888DCE9C}" type="parTrans" cxnId="{C1B7205C-B97D-4547-8E9A-E047F4BB2910}">
      <dgm:prSet/>
      <dgm:spPr/>
      <dgm:t>
        <a:bodyPr/>
        <a:lstStyle/>
        <a:p>
          <a:endParaRPr lang="ru-RU"/>
        </a:p>
      </dgm:t>
    </dgm:pt>
    <dgm:pt modelId="{1F20E49B-85BD-4D47-8F07-1989821B71F9}" type="sibTrans" cxnId="{C1B7205C-B97D-4547-8E9A-E047F4BB2910}">
      <dgm:prSet/>
      <dgm:spPr/>
      <dgm:t>
        <a:bodyPr/>
        <a:lstStyle/>
        <a:p>
          <a:endParaRPr lang="ru-RU"/>
        </a:p>
      </dgm:t>
    </dgm:pt>
    <dgm:pt modelId="{004C4925-B151-41A9-A380-3E1B45A6303B}">
      <dgm:prSet phldrT="[Текст]"/>
      <dgm:spPr/>
      <dgm:t>
        <a:bodyPr/>
        <a:lstStyle/>
        <a:p>
          <a:r>
            <a:rPr lang="uk-UA" dirty="0" smtClean="0"/>
            <a:t>10% часу</a:t>
          </a:r>
          <a:endParaRPr lang="ru-RU" dirty="0"/>
        </a:p>
      </dgm:t>
    </dgm:pt>
    <dgm:pt modelId="{008EB7C6-1657-4420-A08A-EEB7C1ADEE3B}" type="parTrans" cxnId="{D6CD458B-DBB2-4E8A-883A-C3E22B11DF9A}">
      <dgm:prSet/>
      <dgm:spPr/>
      <dgm:t>
        <a:bodyPr/>
        <a:lstStyle/>
        <a:p>
          <a:endParaRPr lang="ru-RU"/>
        </a:p>
      </dgm:t>
    </dgm:pt>
    <dgm:pt modelId="{31404631-FFEF-433F-82DA-BA705F56FC23}" type="sibTrans" cxnId="{D6CD458B-DBB2-4E8A-883A-C3E22B11DF9A}">
      <dgm:prSet/>
      <dgm:spPr/>
      <dgm:t>
        <a:bodyPr/>
        <a:lstStyle/>
        <a:p>
          <a:endParaRPr lang="ru-RU"/>
        </a:p>
      </dgm:t>
    </dgm:pt>
    <dgm:pt modelId="{DA5D8A9B-153A-47BA-AEA9-693510C6F08F}">
      <dgm:prSet phldrT="[Текст]"/>
      <dgm:spPr/>
      <dgm:t>
        <a:bodyPr/>
        <a:lstStyle/>
        <a:p>
          <a:r>
            <a:rPr lang="uk-UA" dirty="0" smtClean="0"/>
            <a:t>Оцінювання </a:t>
          </a:r>
          <a:endParaRPr lang="ru-RU" dirty="0"/>
        </a:p>
      </dgm:t>
    </dgm:pt>
    <dgm:pt modelId="{C5347B5C-9D97-4B43-B9F5-A380C9259A92}" type="parTrans" cxnId="{B38ECECD-5C2E-4522-B4B0-DE826E4C0257}">
      <dgm:prSet/>
      <dgm:spPr/>
      <dgm:t>
        <a:bodyPr/>
        <a:lstStyle/>
        <a:p>
          <a:endParaRPr lang="ru-RU"/>
        </a:p>
      </dgm:t>
    </dgm:pt>
    <dgm:pt modelId="{5CC71A10-E371-4370-AA36-800AE5B0A5D5}" type="sibTrans" cxnId="{B38ECECD-5C2E-4522-B4B0-DE826E4C0257}">
      <dgm:prSet/>
      <dgm:spPr/>
      <dgm:t>
        <a:bodyPr/>
        <a:lstStyle/>
        <a:p>
          <a:endParaRPr lang="ru-RU"/>
        </a:p>
      </dgm:t>
    </dgm:pt>
    <dgm:pt modelId="{8CC256FF-7F95-480D-A509-192239E3E839}">
      <dgm:prSet phldrT="[Текст]"/>
      <dgm:spPr/>
      <dgm:t>
        <a:bodyPr/>
        <a:lstStyle/>
        <a:p>
          <a:r>
            <a:rPr lang="en-US" dirty="0" smtClean="0"/>
            <a:t>V</a:t>
          </a:r>
          <a:endParaRPr lang="ru-RU" dirty="0"/>
        </a:p>
      </dgm:t>
    </dgm:pt>
    <dgm:pt modelId="{A695EB9B-AA42-4A79-B832-E51A9703CF58}" type="parTrans" cxnId="{31B4247F-60EB-4F2A-812B-425F68124009}">
      <dgm:prSet/>
      <dgm:spPr/>
      <dgm:t>
        <a:bodyPr/>
        <a:lstStyle/>
        <a:p>
          <a:endParaRPr lang="ru-RU"/>
        </a:p>
      </dgm:t>
    </dgm:pt>
    <dgm:pt modelId="{B2D6B971-E408-4512-82A5-36F9EB9B34DB}" type="sibTrans" cxnId="{31B4247F-60EB-4F2A-812B-425F68124009}">
      <dgm:prSet/>
      <dgm:spPr/>
      <dgm:t>
        <a:bodyPr/>
        <a:lstStyle/>
        <a:p>
          <a:endParaRPr lang="ru-RU"/>
        </a:p>
      </dgm:t>
    </dgm:pt>
    <dgm:pt modelId="{23307948-E039-4008-8F5B-52BA7171B62B}">
      <dgm:prSet phldrT="[Текст]"/>
      <dgm:spPr/>
      <dgm:t>
        <a:bodyPr/>
        <a:lstStyle/>
        <a:p>
          <a:r>
            <a:rPr lang="uk-UA" dirty="0" smtClean="0"/>
            <a:t>10% часу</a:t>
          </a:r>
          <a:endParaRPr lang="ru-RU" dirty="0"/>
        </a:p>
      </dgm:t>
    </dgm:pt>
    <dgm:pt modelId="{064DCD4B-C47B-4442-8337-1739312880AF}" type="parTrans" cxnId="{C0BE424F-4F58-4ADA-A1A3-39DBED65F5E2}">
      <dgm:prSet/>
      <dgm:spPr/>
      <dgm:t>
        <a:bodyPr/>
        <a:lstStyle/>
        <a:p>
          <a:endParaRPr lang="ru-RU"/>
        </a:p>
      </dgm:t>
    </dgm:pt>
    <dgm:pt modelId="{FE4E1F7F-07CF-4EB4-94AA-29366CAA329A}" type="sibTrans" cxnId="{C0BE424F-4F58-4ADA-A1A3-39DBED65F5E2}">
      <dgm:prSet/>
      <dgm:spPr/>
      <dgm:t>
        <a:bodyPr/>
        <a:lstStyle/>
        <a:p>
          <a:endParaRPr lang="ru-RU"/>
        </a:p>
      </dgm:t>
    </dgm:pt>
    <dgm:pt modelId="{9800FB72-A650-4A6B-BD8E-7282DE0B2B94}">
      <dgm:prSet phldrT="[Текст]"/>
      <dgm:spPr/>
      <dgm:t>
        <a:bodyPr/>
        <a:lstStyle/>
        <a:p>
          <a:r>
            <a:rPr lang="uk-UA" dirty="0" smtClean="0"/>
            <a:t>Підведення підсумків </a:t>
          </a:r>
          <a:endParaRPr lang="ru-RU" dirty="0"/>
        </a:p>
      </dgm:t>
    </dgm:pt>
    <dgm:pt modelId="{92E57128-10C6-422B-89D5-168AB7991B7B}" type="parTrans" cxnId="{AAD6CAE9-6A3D-48DB-BCC7-379D7E1F880A}">
      <dgm:prSet/>
      <dgm:spPr/>
      <dgm:t>
        <a:bodyPr/>
        <a:lstStyle/>
        <a:p>
          <a:endParaRPr lang="ru-RU"/>
        </a:p>
      </dgm:t>
    </dgm:pt>
    <dgm:pt modelId="{DFB36EB6-650A-4B9B-95F2-DCD60B301C54}" type="sibTrans" cxnId="{AAD6CAE9-6A3D-48DB-BCC7-379D7E1F880A}">
      <dgm:prSet/>
      <dgm:spPr/>
      <dgm:t>
        <a:bodyPr/>
        <a:lstStyle/>
        <a:p>
          <a:endParaRPr lang="ru-RU"/>
        </a:p>
      </dgm:t>
    </dgm:pt>
    <dgm:pt modelId="{8EE6FDD9-C00F-4E19-993A-0ECDAD18D2B6}" type="pres">
      <dgm:prSet presAssocID="{39057623-74F0-4C66-A18F-4E8351BDC5D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1B66D42-583B-40C8-842F-98B1E7758836}" type="pres">
      <dgm:prSet presAssocID="{D7451701-B8D4-4BC6-8636-E9D8CB244953}" presName="horFlow" presStyleCnt="0"/>
      <dgm:spPr/>
    </dgm:pt>
    <dgm:pt modelId="{040BE1C7-EE8E-4F63-B903-5F5682022E9E}" type="pres">
      <dgm:prSet presAssocID="{D7451701-B8D4-4BC6-8636-E9D8CB244953}" presName="bigChev" presStyleLbl="node1" presStyleIdx="0" presStyleCnt="5"/>
      <dgm:spPr/>
      <dgm:t>
        <a:bodyPr/>
        <a:lstStyle/>
        <a:p>
          <a:endParaRPr lang="ru-RU"/>
        </a:p>
      </dgm:t>
    </dgm:pt>
    <dgm:pt modelId="{8BBF30EB-6089-4277-BAEF-E8AF652E7A2D}" type="pres">
      <dgm:prSet presAssocID="{EF90291D-016E-4C13-BB9E-F37FA1C8C984}" presName="parTrans" presStyleCnt="0"/>
      <dgm:spPr/>
    </dgm:pt>
    <dgm:pt modelId="{BCB7CA29-08CA-4225-AA21-708587649DFB}" type="pres">
      <dgm:prSet presAssocID="{9A0DADD3-E840-4AC6-8660-8B52E47FDD91}" presName="node" presStyleLbl="alignAccFollowNode1" presStyleIdx="0" presStyleCnt="10" custScaleX="264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EDE745-B39C-438F-BB65-B3A47DD0E5A7}" type="pres">
      <dgm:prSet presAssocID="{5521B9C9-0BF7-40F0-BAEF-A93D6468B5C9}" presName="sibTrans" presStyleCnt="0"/>
      <dgm:spPr/>
    </dgm:pt>
    <dgm:pt modelId="{5C2417C2-1589-4189-87C4-EA89D702E644}" type="pres">
      <dgm:prSet presAssocID="{9D104495-00D5-4C49-8520-79F1B286EA3E}" presName="node" presStyleLbl="alignAccFollowNode1" presStyleIdx="1" presStyleCnt="10" custScaleX="1224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DAF0E9-35AF-45E6-9EAE-BCF1E4EE2AF8}" type="pres">
      <dgm:prSet presAssocID="{D7451701-B8D4-4BC6-8636-E9D8CB244953}" presName="vSp" presStyleCnt="0"/>
      <dgm:spPr/>
    </dgm:pt>
    <dgm:pt modelId="{8B0504C1-E4B4-4489-89AC-17104B293DC3}" type="pres">
      <dgm:prSet presAssocID="{ACB5C54B-4438-4CDC-96D9-776DD3636C5A}" presName="horFlow" presStyleCnt="0"/>
      <dgm:spPr/>
    </dgm:pt>
    <dgm:pt modelId="{AF54E8A3-FDDC-4799-88FB-27229FC583CB}" type="pres">
      <dgm:prSet presAssocID="{ACB5C54B-4438-4CDC-96D9-776DD3636C5A}" presName="bigChev" presStyleLbl="node1" presStyleIdx="1" presStyleCnt="5"/>
      <dgm:spPr/>
      <dgm:t>
        <a:bodyPr/>
        <a:lstStyle/>
        <a:p>
          <a:endParaRPr lang="ru-RU"/>
        </a:p>
      </dgm:t>
    </dgm:pt>
    <dgm:pt modelId="{49743542-6202-4CAF-90CD-214D681F386B}" type="pres">
      <dgm:prSet presAssocID="{508C0288-A8C2-4D67-9734-1734B08E51DF}" presName="parTrans" presStyleCnt="0"/>
      <dgm:spPr/>
    </dgm:pt>
    <dgm:pt modelId="{B63A892A-317B-487E-8B9E-8DCE37A31BE8}" type="pres">
      <dgm:prSet presAssocID="{37408CAB-F779-4D38-925C-68C379D5BB0F}" presName="node" presStyleLbl="alignAccFollowNode1" presStyleIdx="2" presStyleCnt="10" custScaleX="264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44573-CC58-44EF-9C83-2FCDDA30F3C4}" type="pres">
      <dgm:prSet presAssocID="{58597BF4-D3BD-4CD4-BAC0-85851314581F}" presName="sibTrans" presStyleCnt="0"/>
      <dgm:spPr/>
    </dgm:pt>
    <dgm:pt modelId="{D6073B31-0FC3-480F-B2E4-012FF29BACA5}" type="pres">
      <dgm:prSet presAssocID="{42508324-A0B9-48B5-B3A1-4959A1E39D38}" presName="node" presStyleLbl="alignAccFollowNode1" presStyleIdx="3" presStyleCnt="10" custScaleX="1224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28D463-3DB1-4A2A-963A-1447A05B7FF0}" type="pres">
      <dgm:prSet presAssocID="{ACB5C54B-4438-4CDC-96D9-776DD3636C5A}" presName="vSp" presStyleCnt="0"/>
      <dgm:spPr/>
    </dgm:pt>
    <dgm:pt modelId="{860B7664-6326-4CE7-9BB2-83358FD90FD6}" type="pres">
      <dgm:prSet presAssocID="{81C3DE1A-263B-4F82-B67C-96CF855350A9}" presName="horFlow" presStyleCnt="0"/>
      <dgm:spPr/>
    </dgm:pt>
    <dgm:pt modelId="{3CE3D294-2F16-4E56-93AF-4BE52917F7B3}" type="pres">
      <dgm:prSet presAssocID="{81C3DE1A-263B-4F82-B67C-96CF855350A9}" presName="bigChev" presStyleLbl="node1" presStyleIdx="2" presStyleCnt="5"/>
      <dgm:spPr/>
      <dgm:t>
        <a:bodyPr/>
        <a:lstStyle/>
        <a:p>
          <a:endParaRPr lang="ru-RU"/>
        </a:p>
      </dgm:t>
    </dgm:pt>
    <dgm:pt modelId="{8DD10B84-8F57-4A7F-8B25-80902C789EB5}" type="pres">
      <dgm:prSet presAssocID="{720859CE-1C55-4663-9FC9-A0E40E28AC7D}" presName="parTrans" presStyleCnt="0"/>
      <dgm:spPr/>
    </dgm:pt>
    <dgm:pt modelId="{E658A4E3-CBB6-46C6-8445-3CD2BED70DA0}" type="pres">
      <dgm:prSet presAssocID="{DCBAC7A7-EB6E-4295-8AFF-91EC6D0949AD}" presName="node" presStyleLbl="alignAccFollowNode1" presStyleIdx="4" presStyleCnt="10" custScaleX="264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0C5F78-7E03-41ED-9926-196B524BF28A}" type="pres">
      <dgm:prSet presAssocID="{7D826783-9F9E-4964-A9E4-78573C1CF73A}" presName="sibTrans" presStyleCnt="0"/>
      <dgm:spPr/>
    </dgm:pt>
    <dgm:pt modelId="{1AFAA624-AEC2-4F27-B184-B03B66A1E330}" type="pres">
      <dgm:prSet presAssocID="{8478E276-1372-4E26-9BE0-375C23D846F4}" presName="node" presStyleLbl="alignAccFollowNode1" presStyleIdx="5" presStyleCnt="10" custScaleX="1224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753262-8C08-4E54-A502-84F3CEAAAAE6}" type="pres">
      <dgm:prSet presAssocID="{81C3DE1A-263B-4F82-B67C-96CF855350A9}" presName="vSp" presStyleCnt="0"/>
      <dgm:spPr/>
    </dgm:pt>
    <dgm:pt modelId="{20883EB4-5F4E-4926-9D95-E0A4093B6E21}" type="pres">
      <dgm:prSet presAssocID="{233D2408-FB76-46AC-BD27-ED39036BDE2D}" presName="horFlow" presStyleCnt="0"/>
      <dgm:spPr/>
    </dgm:pt>
    <dgm:pt modelId="{ED9D366E-0AE2-4510-BCE6-50A21FA30E2A}" type="pres">
      <dgm:prSet presAssocID="{233D2408-FB76-46AC-BD27-ED39036BDE2D}" presName="bigChev" presStyleLbl="node1" presStyleIdx="3" presStyleCnt="5"/>
      <dgm:spPr/>
      <dgm:t>
        <a:bodyPr/>
        <a:lstStyle/>
        <a:p>
          <a:endParaRPr lang="ru-RU"/>
        </a:p>
      </dgm:t>
    </dgm:pt>
    <dgm:pt modelId="{E2B87C9B-1C5E-42A7-AF69-2008A3211020}" type="pres">
      <dgm:prSet presAssocID="{C5347B5C-9D97-4B43-B9F5-A380C9259A92}" presName="parTrans" presStyleCnt="0"/>
      <dgm:spPr/>
    </dgm:pt>
    <dgm:pt modelId="{03B62139-265E-4E44-B509-7FB95B05A51F}" type="pres">
      <dgm:prSet presAssocID="{DA5D8A9B-153A-47BA-AEA9-693510C6F08F}" presName="node" presStyleLbl="alignAccFollowNode1" presStyleIdx="6" presStyleCnt="10" custScaleX="264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EEFE31-D6CD-484B-9769-6531AEA39870}" type="pres">
      <dgm:prSet presAssocID="{5CC71A10-E371-4370-AA36-800AE5B0A5D5}" presName="sibTrans" presStyleCnt="0"/>
      <dgm:spPr/>
    </dgm:pt>
    <dgm:pt modelId="{8EB68534-797D-4894-9164-61039883EDFA}" type="pres">
      <dgm:prSet presAssocID="{004C4925-B151-41A9-A380-3E1B45A6303B}" presName="node" presStyleLbl="alignAccFollowNode1" presStyleIdx="7" presStyleCnt="10" custScaleX="1224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BFD97-44AE-4CC7-9B6D-92F695931118}" type="pres">
      <dgm:prSet presAssocID="{233D2408-FB76-46AC-BD27-ED39036BDE2D}" presName="vSp" presStyleCnt="0"/>
      <dgm:spPr/>
    </dgm:pt>
    <dgm:pt modelId="{E3935DD8-AD3F-4693-9FE0-6325E78263A6}" type="pres">
      <dgm:prSet presAssocID="{8CC256FF-7F95-480D-A509-192239E3E839}" presName="horFlow" presStyleCnt="0"/>
      <dgm:spPr/>
    </dgm:pt>
    <dgm:pt modelId="{5707F3AA-0F23-46CB-B7B9-8451F42486CE}" type="pres">
      <dgm:prSet presAssocID="{8CC256FF-7F95-480D-A509-192239E3E839}" presName="bigChev" presStyleLbl="node1" presStyleIdx="4" presStyleCnt="5"/>
      <dgm:spPr/>
      <dgm:t>
        <a:bodyPr/>
        <a:lstStyle/>
        <a:p>
          <a:endParaRPr lang="ru-RU"/>
        </a:p>
      </dgm:t>
    </dgm:pt>
    <dgm:pt modelId="{667BF4DE-A67A-4FCF-A333-168D9FB10F56}" type="pres">
      <dgm:prSet presAssocID="{92E57128-10C6-422B-89D5-168AB7991B7B}" presName="parTrans" presStyleCnt="0"/>
      <dgm:spPr/>
    </dgm:pt>
    <dgm:pt modelId="{9E2969B7-99A7-4ABB-A40F-2506C3BA48CF}" type="pres">
      <dgm:prSet presAssocID="{9800FB72-A650-4A6B-BD8E-7282DE0B2B94}" presName="node" presStyleLbl="alignAccFollowNode1" presStyleIdx="8" presStyleCnt="10" custScaleX="264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F42E82-5D54-4D10-875C-8A959A3568AB}" type="pres">
      <dgm:prSet presAssocID="{DFB36EB6-650A-4B9B-95F2-DCD60B301C54}" presName="sibTrans" presStyleCnt="0"/>
      <dgm:spPr/>
    </dgm:pt>
    <dgm:pt modelId="{3A7C8058-FD79-4374-872B-812EA4DE7868}" type="pres">
      <dgm:prSet presAssocID="{23307948-E039-4008-8F5B-52BA7171B62B}" presName="node" presStyleLbl="alignAccFollowNode1" presStyleIdx="9" presStyleCnt="10" custScaleX="1224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7C4901-A283-46BE-A7B3-2AE8DDEDB6CE}" type="presOf" srcId="{9A0DADD3-E840-4AC6-8660-8B52E47FDD91}" destId="{BCB7CA29-08CA-4225-AA21-708587649DFB}" srcOrd="0" destOrd="0" presId="urn:microsoft.com/office/officeart/2005/8/layout/lProcess3"/>
    <dgm:cxn modelId="{C0BE424F-4F58-4ADA-A1A3-39DBED65F5E2}" srcId="{8CC256FF-7F95-480D-A509-192239E3E839}" destId="{23307948-E039-4008-8F5B-52BA7171B62B}" srcOrd="1" destOrd="0" parTransId="{064DCD4B-C47B-4442-8337-1739312880AF}" sibTransId="{FE4E1F7F-07CF-4EB4-94AA-29366CAA329A}"/>
    <dgm:cxn modelId="{31B4247F-60EB-4F2A-812B-425F68124009}" srcId="{39057623-74F0-4C66-A18F-4E8351BDC5D3}" destId="{8CC256FF-7F95-480D-A509-192239E3E839}" srcOrd="4" destOrd="0" parTransId="{A695EB9B-AA42-4A79-B832-E51A9703CF58}" sibTransId="{B2D6B971-E408-4512-82A5-36F9EB9B34DB}"/>
    <dgm:cxn modelId="{A1B08E63-6CD0-47CF-9DD4-C3B494514779}" type="presOf" srcId="{42508324-A0B9-48B5-B3A1-4959A1E39D38}" destId="{D6073B31-0FC3-480F-B2E4-012FF29BACA5}" srcOrd="0" destOrd="0" presId="urn:microsoft.com/office/officeart/2005/8/layout/lProcess3"/>
    <dgm:cxn modelId="{B6855338-34AF-4562-B7A5-6FA3422732FD}" type="presOf" srcId="{81C3DE1A-263B-4F82-B67C-96CF855350A9}" destId="{3CE3D294-2F16-4E56-93AF-4BE52917F7B3}" srcOrd="0" destOrd="0" presId="urn:microsoft.com/office/officeart/2005/8/layout/lProcess3"/>
    <dgm:cxn modelId="{F8A2697F-07E2-4089-AC1A-0916C11305B4}" type="presOf" srcId="{39057623-74F0-4C66-A18F-4E8351BDC5D3}" destId="{8EE6FDD9-C00F-4E19-993A-0ECDAD18D2B6}" srcOrd="0" destOrd="0" presId="urn:microsoft.com/office/officeart/2005/8/layout/lProcess3"/>
    <dgm:cxn modelId="{D6CD458B-DBB2-4E8A-883A-C3E22B11DF9A}" srcId="{233D2408-FB76-46AC-BD27-ED39036BDE2D}" destId="{004C4925-B151-41A9-A380-3E1B45A6303B}" srcOrd="1" destOrd="0" parTransId="{008EB7C6-1657-4420-A08A-EEB7C1ADEE3B}" sibTransId="{31404631-FFEF-433F-82DA-BA705F56FC23}"/>
    <dgm:cxn modelId="{890B58F4-64D5-44DF-B1A2-CA1FF7629C14}" srcId="{ACB5C54B-4438-4CDC-96D9-776DD3636C5A}" destId="{37408CAB-F779-4D38-925C-68C379D5BB0F}" srcOrd="0" destOrd="0" parTransId="{508C0288-A8C2-4D67-9734-1734B08E51DF}" sibTransId="{58597BF4-D3BD-4CD4-BAC0-85851314581F}"/>
    <dgm:cxn modelId="{FB7918A1-5989-4091-92EA-D464E1054DE3}" srcId="{81C3DE1A-263B-4F82-B67C-96CF855350A9}" destId="{DCBAC7A7-EB6E-4295-8AFF-91EC6D0949AD}" srcOrd="0" destOrd="0" parTransId="{720859CE-1C55-4663-9FC9-A0E40E28AC7D}" sibTransId="{7D826783-9F9E-4964-A9E4-78573C1CF73A}"/>
    <dgm:cxn modelId="{AAD6CAE9-6A3D-48DB-BCC7-379D7E1F880A}" srcId="{8CC256FF-7F95-480D-A509-192239E3E839}" destId="{9800FB72-A650-4A6B-BD8E-7282DE0B2B94}" srcOrd="0" destOrd="0" parTransId="{92E57128-10C6-422B-89D5-168AB7991B7B}" sibTransId="{DFB36EB6-650A-4B9B-95F2-DCD60B301C54}"/>
    <dgm:cxn modelId="{B38ECECD-5C2E-4522-B4B0-DE826E4C0257}" srcId="{233D2408-FB76-46AC-BD27-ED39036BDE2D}" destId="{DA5D8A9B-153A-47BA-AEA9-693510C6F08F}" srcOrd="0" destOrd="0" parTransId="{C5347B5C-9D97-4B43-B9F5-A380C9259A92}" sibTransId="{5CC71A10-E371-4370-AA36-800AE5B0A5D5}"/>
    <dgm:cxn modelId="{DBFFE315-3ADB-41C6-B832-94D9647C811F}" type="presOf" srcId="{8CC256FF-7F95-480D-A509-192239E3E839}" destId="{5707F3AA-0F23-46CB-B7B9-8451F42486CE}" srcOrd="0" destOrd="0" presId="urn:microsoft.com/office/officeart/2005/8/layout/lProcess3"/>
    <dgm:cxn modelId="{A2D80E31-7818-499F-8787-AC4A2E85C956}" srcId="{ACB5C54B-4438-4CDC-96D9-776DD3636C5A}" destId="{42508324-A0B9-48B5-B3A1-4959A1E39D38}" srcOrd="1" destOrd="0" parTransId="{2C30FCEB-318F-4235-9DE7-B274A0733898}" sibTransId="{A6876425-9BA8-4808-97F5-87011035B2A1}"/>
    <dgm:cxn modelId="{D2D87797-FED7-436D-94D7-C4895ED3C0D3}" type="presOf" srcId="{D7451701-B8D4-4BC6-8636-E9D8CB244953}" destId="{040BE1C7-EE8E-4F63-B903-5F5682022E9E}" srcOrd="0" destOrd="0" presId="urn:microsoft.com/office/officeart/2005/8/layout/lProcess3"/>
    <dgm:cxn modelId="{ED33498D-6DC2-45D5-9557-05D0AD4EB745}" srcId="{39057623-74F0-4C66-A18F-4E8351BDC5D3}" destId="{ACB5C54B-4438-4CDC-96D9-776DD3636C5A}" srcOrd="1" destOrd="0" parTransId="{9292CE2E-3C88-4834-92EE-E25EB2B189A0}" sibTransId="{71872635-89BB-4A51-A585-30BF511D3025}"/>
    <dgm:cxn modelId="{76EB91CE-CF82-4A0C-A9A9-1A74CAD8BA98}" type="presOf" srcId="{233D2408-FB76-46AC-BD27-ED39036BDE2D}" destId="{ED9D366E-0AE2-4510-BCE6-50A21FA30E2A}" srcOrd="0" destOrd="0" presId="urn:microsoft.com/office/officeart/2005/8/layout/lProcess3"/>
    <dgm:cxn modelId="{FE232041-20E5-44C0-BE06-3346987031C4}" type="presOf" srcId="{8478E276-1372-4E26-9BE0-375C23D846F4}" destId="{1AFAA624-AEC2-4F27-B184-B03B66A1E330}" srcOrd="0" destOrd="0" presId="urn:microsoft.com/office/officeart/2005/8/layout/lProcess3"/>
    <dgm:cxn modelId="{EB275750-A551-40DB-B016-49FD1C7F261A}" srcId="{D7451701-B8D4-4BC6-8636-E9D8CB244953}" destId="{9D104495-00D5-4C49-8520-79F1B286EA3E}" srcOrd="1" destOrd="0" parTransId="{7799B77C-9F49-4F04-BC97-C4E88E2D6E81}" sibTransId="{C6C30F18-5AFA-45B7-B32B-B74B88B5B6DE}"/>
    <dgm:cxn modelId="{1ED86840-C6F8-4C78-B2F7-361C85BBC73D}" type="presOf" srcId="{9800FB72-A650-4A6B-BD8E-7282DE0B2B94}" destId="{9E2969B7-99A7-4ABB-A40F-2506C3BA48CF}" srcOrd="0" destOrd="0" presId="urn:microsoft.com/office/officeart/2005/8/layout/lProcess3"/>
    <dgm:cxn modelId="{0922CD75-CF5A-47AC-9BBC-C797392EDAAA}" type="presOf" srcId="{DA5D8A9B-153A-47BA-AEA9-693510C6F08F}" destId="{03B62139-265E-4E44-B509-7FB95B05A51F}" srcOrd="0" destOrd="0" presId="urn:microsoft.com/office/officeart/2005/8/layout/lProcess3"/>
    <dgm:cxn modelId="{F88CA557-D104-487E-BCF0-4FBD63CAB267}" srcId="{81C3DE1A-263B-4F82-B67C-96CF855350A9}" destId="{8478E276-1372-4E26-9BE0-375C23D846F4}" srcOrd="1" destOrd="0" parTransId="{AFD34903-3771-4F25-ABCF-740BC8077C7F}" sibTransId="{26C712D9-5DBA-4B59-8F8C-25CD0659ED56}"/>
    <dgm:cxn modelId="{3B8104CD-8523-46E9-A6B3-B8E6460164B3}" type="presOf" srcId="{DCBAC7A7-EB6E-4295-8AFF-91EC6D0949AD}" destId="{E658A4E3-CBB6-46C6-8445-3CD2BED70DA0}" srcOrd="0" destOrd="0" presId="urn:microsoft.com/office/officeart/2005/8/layout/lProcess3"/>
    <dgm:cxn modelId="{46349FFA-114A-481C-9B14-8D5F1B5BB8BD}" srcId="{39057623-74F0-4C66-A18F-4E8351BDC5D3}" destId="{D7451701-B8D4-4BC6-8636-E9D8CB244953}" srcOrd="0" destOrd="0" parTransId="{2E57F3CD-3FDC-4C73-95EA-19D778496078}" sibTransId="{BDAEC359-5276-4605-A280-531310D3C86F}"/>
    <dgm:cxn modelId="{7823FE94-4910-42E9-8B90-3791F4BEB1D2}" type="presOf" srcId="{ACB5C54B-4438-4CDC-96D9-776DD3636C5A}" destId="{AF54E8A3-FDDC-4799-88FB-27229FC583CB}" srcOrd="0" destOrd="0" presId="urn:microsoft.com/office/officeart/2005/8/layout/lProcess3"/>
    <dgm:cxn modelId="{E594AAF0-455A-4C08-990A-77E44075E027}" type="presOf" srcId="{9D104495-00D5-4C49-8520-79F1B286EA3E}" destId="{5C2417C2-1589-4189-87C4-EA89D702E644}" srcOrd="0" destOrd="0" presId="urn:microsoft.com/office/officeart/2005/8/layout/lProcess3"/>
    <dgm:cxn modelId="{3A20862D-DB97-4087-B0CE-C8A7451F6CB9}" type="presOf" srcId="{004C4925-B151-41A9-A380-3E1B45A6303B}" destId="{8EB68534-797D-4894-9164-61039883EDFA}" srcOrd="0" destOrd="0" presId="urn:microsoft.com/office/officeart/2005/8/layout/lProcess3"/>
    <dgm:cxn modelId="{944D7FCB-7B3B-4841-8F0F-002B6CBC7ADC}" type="presOf" srcId="{23307948-E039-4008-8F5B-52BA7171B62B}" destId="{3A7C8058-FD79-4374-872B-812EA4DE7868}" srcOrd="0" destOrd="0" presId="urn:microsoft.com/office/officeart/2005/8/layout/lProcess3"/>
    <dgm:cxn modelId="{1EED15A2-AC95-499F-9AE5-0CBEE91DD070}" type="presOf" srcId="{37408CAB-F779-4D38-925C-68C379D5BB0F}" destId="{B63A892A-317B-487E-8B9E-8DCE37A31BE8}" srcOrd="0" destOrd="0" presId="urn:microsoft.com/office/officeart/2005/8/layout/lProcess3"/>
    <dgm:cxn modelId="{68C252F1-E49E-47BE-AEF2-3F9D61145750}" srcId="{D7451701-B8D4-4BC6-8636-E9D8CB244953}" destId="{9A0DADD3-E840-4AC6-8660-8B52E47FDD91}" srcOrd="0" destOrd="0" parTransId="{EF90291D-016E-4C13-BB9E-F37FA1C8C984}" sibTransId="{5521B9C9-0BF7-40F0-BAEF-A93D6468B5C9}"/>
    <dgm:cxn modelId="{C1B7205C-B97D-4547-8E9A-E047F4BB2910}" srcId="{39057623-74F0-4C66-A18F-4E8351BDC5D3}" destId="{233D2408-FB76-46AC-BD27-ED39036BDE2D}" srcOrd="3" destOrd="0" parTransId="{FA546EE0-FF80-42E4-84AB-E552888DCE9C}" sibTransId="{1F20E49B-85BD-4D47-8F07-1989821B71F9}"/>
    <dgm:cxn modelId="{B147CC3C-6EDD-4623-B631-17BCC982A989}" srcId="{39057623-74F0-4C66-A18F-4E8351BDC5D3}" destId="{81C3DE1A-263B-4F82-B67C-96CF855350A9}" srcOrd="2" destOrd="0" parTransId="{AE8F3F4F-D78F-400F-B99A-40188493CBC1}" sibTransId="{9A607E69-5E79-4885-B964-1043DB41BADC}"/>
    <dgm:cxn modelId="{D6C22123-920E-4660-8295-529DDC2557B5}" type="presParOf" srcId="{8EE6FDD9-C00F-4E19-993A-0ECDAD18D2B6}" destId="{11B66D42-583B-40C8-842F-98B1E7758836}" srcOrd="0" destOrd="0" presId="urn:microsoft.com/office/officeart/2005/8/layout/lProcess3"/>
    <dgm:cxn modelId="{0622DCAD-98EC-4214-BA46-657EA5781EC2}" type="presParOf" srcId="{11B66D42-583B-40C8-842F-98B1E7758836}" destId="{040BE1C7-EE8E-4F63-B903-5F5682022E9E}" srcOrd="0" destOrd="0" presId="urn:microsoft.com/office/officeart/2005/8/layout/lProcess3"/>
    <dgm:cxn modelId="{22ECCAE2-8C4D-4A53-A6A8-EC14FCFD948D}" type="presParOf" srcId="{11B66D42-583B-40C8-842F-98B1E7758836}" destId="{8BBF30EB-6089-4277-BAEF-E8AF652E7A2D}" srcOrd="1" destOrd="0" presId="urn:microsoft.com/office/officeart/2005/8/layout/lProcess3"/>
    <dgm:cxn modelId="{9F8A6DA1-1F86-4986-BE0A-E88AFE0B6549}" type="presParOf" srcId="{11B66D42-583B-40C8-842F-98B1E7758836}" destId="{BCB7CA29-08CA-4225-AA21-708587649DFB}" srcOrd="2" destOrd="0" presId="urn:microsoft.com/office/officeart/2005/8/layout/lProcess3"/>
    <dgm:cxn modelId="{F7A63DBD-720A-4B28-87B1-8CB798CD868C}" type="presParOf" srcId="{11B66D42-583B-40C8-842F-98B1E7758836}" destId="{5AEDE745-B39C-438F-BB65-B3A47DD0E5A7}" srcOrd="3" destOrd="0" presId="urn:microsoft.com/office/officeart/2005/8/layout/lProcess3"/>
    <dgm:cxn modelId="{F3738924-B53E-418D-809E-4F66B0DCF58B}" type="presParOf" srcId="{11B66D42-583B-40C8-842F-98B1E7758836}" destId="{5C2417C2-1589-4189-87C4-EA89D702E644}" srcOrd="4" destOrd="0" presId="urn:microsoft.com/office/officeart/2005/8/layout/lProcess3"/>
    <dgm:cxn modelId="{7B53D60B-758C-4370-A0DF-EB088355A105}" type="presParOf" srcId="{8EE6FDD9-C00F-4E19-993A-0ECDAD18D2B6}" destId="{35DAF0E9-35AF-45E6-9EAE-BCF1E4EE2AF8}" srcOrd="1" destOrd="0" presId="urn:microsoft.com/office/officeart/2005/8/layout/lProcess3"/>
    <dgm:cxn modelId="{0EB14920-B0E3-46B5-91FD-B66605344009}" type="presParOf" srcId="{8EE6FDD9-C00F-4E19-993A-0ECDAD18D2B6}" destId="{8B0504C1-E4B4-4489-89AC-17104B293DC3}" srcOrd="2" destOrd="0" presId="urn:microsoft.com/office/officeart/2005/8/layout/lProcess3"/>
    <dgm:cxn modelId="{BCB9EFB3-C039-45FA-B34F-F21E446C4EA0}" type="presParOf" srcId="{8B0504C1-E4B4-4489-89AC-17104B293DC3}" destId="{AF54E8A3-FDDC-4799-88FB-27229FC583CB}" srcOrd="0" destOrd="0" presId="urn:microsoft.com/office/officeart/2005/8/layout/lProcess3"/>
    <dgm:cxn modelId="{09E6FF39-6BC1-4CF6-81A4-B6A0625B3BAD}" type="presParOf" srcId="{8B0504C1-E4B4-4489-89AC-17104B293DC3}" destId="{49743542-6202-4CAF-90CD-214D681F386B}" srcOrd="1" destOrd="0" presId="urn:microsoft.com/office/officeart/2005/8/layout/lProcess3"/>
    <dgm:cxn modelId="{9AB720B1-E8A7-4A03-BC24-6415261BC8E0}" type="presParOf" srcId="{8B0504C1-E4B4-4489-89AC-17104B293DC3}" destId="{B63A892A-317B-487E-8B9E-8DCE37A31BE8}" srcOrd="2" destOrd="0" presId="urn:microsoft.com/office/officeart/2005/8/layout/lProcess3"/>
    <dgm:cxn modelId="{426A5710-2CD3-436F-8C7F-10A437C25A9F}" type="presParOf" srcId="{8B0504C1-E4B4-4489-89AC-17104B293DC3}" destId="{4D844573-CC58-44EF-9C83-2FCDDA30F3C4}" srcOrd="3" destOrd="0" presId="urn:microsoft.com/office/officeart/2005/8/layout/lProcess3"/>
    <dgm:cxn modelId="{E889D434-5A51-4B25-9A88-21B4ED710FC6}" type="presParOf" srcId="{8B0504C1-E4B4-4489-89AC-17104B293DC3}" destId="{D6073B31-0FC3-480F-B2E4-012FF29BACA5}" srcOrd="4" destOrd="0" presId="urn:microsoft.com/office/officeart/2005/8/layout/lProcess3"/>
    <dgm:cxn modelId="{72233922-FB49-4996-A126-C58E17576D36}" type="presParOf" srcId="{8EE6FDD9-C00F-4E19-993A-0ECDAD18D2B6}" destId="{4B28D463-3DB1-4A2A-963A-1447A05B7FF0}" srcOrd="3" destOrd="0" presId="urn:microsoft.com/office/officeart/2005/8/layout/lProcess3"/>
    <dgm:cxn modelId="{8EE9233C-EDC9-4192-A9DD-6FD33408686B}" type="presParOf" srcId="{8EE6FDD9-C00F-4E19-993A-0ECDAD18D2B6}" destId="{860B7664-6326-4CE7-9BB2-83358FD90FD6}" srcOrd="4" destOrd="0" presId="urn:microsoft.com/office/officeart/2005/8/layout/lProcess3"/>
    <dgm:cxn modelId="{7DDC99DB-C270-48C5-B600-6DBC67F557F6}" type="presParOf" srcId="{860B7664-6326-4CE7-9BB2-83358FD90FD6}" destId="{3CE3D294-2F16-4E56-93AF-4BE52917F7B3}" srcOrd="0" destOrd="0" presId="urn:microsoft.com/office/officeart/2005/8/layout/lProcess3"/>
    <dgm:cxn modelId="{10E2DB35-9F7D-4C7F-92D6-4E787817E40B}" type="presParOf" srcId="{860B7664-6326-4CE7-9BB2-83358FD90FD6}" destId="{8DD10B84-8F57-4A7F-8B25-80902C789EB5}" srcOrd="1" destOrd="0" presId="urn:microsoft.com/office/officeart/2005/8/layout/lProcess3"/>
    <dgm:cxn modelId="{173BEF5D-6F52-4309-B01B-72F8D7E4DA8C}" type="presParOf" srcId="{860B7664-6326-4CE7-9BB2-83358FD90FD6}" destId="{E658A4E3-CBB6-46C6-8445-3CD2BED70DA0}" srcOrd="2" destOrd="0" presId="urn:microsoft.com/office/officeart/2005/8/layout/lProcess3"/>
    <dgm:cxn modelId="{2A8E9A7A-C1F9-4CBB-B31D-A1109DED12F9}" type="presParOf" srcId="{860B7664-6326-4CE7-9BB2-83358FD90FD6}" destId="{690C5F78-7E03-41ED-9926-196B524BF28A}" srcOrd="3" destOrd="0" presId="urn:microsoft.com/office/officeart/2005/8/layout/lProcess3"/>
    <dgm:cxn modelId="{34A3FD06-6314-48AF-A113-A0CB8B9617E7}" type="presParOf" srcId="{860B7664-6326-4CE7-9BB2-83358FD90FD6}" destId="{1AFAA624-AEC2-4F27-B184-B03B66A1E330}" srcOrd="4" destOrd="0" presId="urn:microsoft.com/office/officeart/2005/8/layout/lProcess3"/>
    <dgm:cxn modelId="{9B10C4B9-337F-4D3B-9623-BA8C2CC0BE17}" type="presParOf" srcId="{8EE6FDD9-C00F-4E19-993A-0ECDAD18D2B6}" destId="{A0753262-8C08-4E54-A502-84F3CEAAAAE6}" srcOrd="5" destOrd="0" presId="urn:microsoft.com/office/officeart/2005/8/layout/lProcess3"/>
    <dgm:cxn modelId="{E0190AD5-460E-4C93-B012-4288A5958D28}" type="presParOf" srcId="{8EE6FDD9-C00F-4E19-993A-0ECDAD18D2B6}" destId="{20883EB4-5F4E-4926-9D95-E0A4093B6E21}" srcOrd="6" destOrd="0" presId="urn:microsoft.com/office/officeart/2005/8/layout/lProcess3"/>
    <dgm:cxn modelId="{7ACE46CA-0A88-4C27-A582-C3A1AA0E880B}" type="presParOf" srcId="{20883EB4-5F4E-4926-9D95-E0A4093B6E21}" destId="{ED9D366E-0AE2-4510-BCE6-50A21FA30E2A}" srcOrd="0" destOrd="0" presId="urn:microsoft.com/office/officeart/2005/8/layout/lProcess3"/>
    <dgm:cxn modelId="{C117AD60-F6AA-47A4-B21A-ED3C520AB088}" type="presParOf" srcId="{20883EB4-5F4E-4926-9D95-E0A4093B6E21}" destId="{E2B87C9B-1C5E-42A7-AF69-2008A3211020}" srcOrd="1" destOrd="0" presId="urn:microsoft.com/office/officeart/2005/8/layout/lProcess3"/>
    <dgm:cxn modelId="{2059CE8D-36CB-47F3-AF61-B828F0E078E0}" type="presParOf" srcId="{20883EB4-5F4E-4926-9D95-E0A4093B6E21}" destId="{03B62139-265E-4E44-B509-7FB95B05A51F}" srcOrd="2" destOrd="0" presId="urn:microsoft.com/office/officeart/2005/8/layout/lProcess3"/>
    <dgm:cxn modelId="{A89D264B-E122-4C9A-A447-46F1077D219A}" type="presParOf" srcId="{20883EB4-5F4E-4926-9D95-E0A4093B6E21}" destId="{CAEEFE31-D6CD-484B-9769-6531AEA39870}" srcOrd="3" destOrd="0" presId="urn:microsoft.com/office/officeart/2005/8/layout/lProcess3"/>
    <dgm:cxn modelId="{DA1C8992-4A3B-4692-B3E2-1348F19F3493}" type="presParOf" srcId="{20883EB4-5F4E-4926-9D95-E0A4093B6E21}" destId="{8EB68534-797D-4894-9164-61039883EDFA}" srcOrd="4" destOrd="0" presId="urn:microsoft.com/office/officeart/2005/8/layout/lProcess3"/>
    <dgm:cxn modelId="{30259E3B-F1B3-42D7-81FA-BE807417E849}" type="presParOf" srcId="{8EE6FDD9-C00F-4E19-993A-0ECDAD18D2B6}" destId="{BD1BFD97-44AE-4CC7-9B6D-92F695931118}" srcOrd="7" destOrd="0" presId="urn:microsoft.com/office/officeart/2005/8/layout/lProcess3"/>
    <dgm:cxn modelId="{9507D78A-78AD-4990-BD19-03316F7268B9}" type="presParOf" srcId="{8EE6FDD9-C00F-4E19-993A-0ECDAD18D2B6}" destId="{E3935DD8-AD3F-4693-9FE0-6325E78263A6}" srcOrd="8" destOrd="0" presId="urn:microsoft.com/office/officeart/2005/8/layout/lProcess3"/>
    <dgm:cxn modelId="{EEB7A10C-3BAD-4F57-8AF3-649CC4BE459D}" type="presParOf" srcId="{E3935DD8-AD3F-4693-9FE0-6325E78263A6}" destId="{5707F3AA-0F23-46CB-B7B9-8451F42486CE}" srcOrd="0" destOrd="0" presId="urn:microsoft.com/office/officeart/2005/8/layout/lProcess3"/>
    <dgm:cxn modelId="{34CE5230-1C37-4644-82D8-D26CA4CB9198}" type="presParOf" srcId="{E3935DD8-AD3F-4693-9FE0-6325E78263A6}" destId="{667BF4DE-A67A-4FCF-A333-168D9FB10F56}" srcOrd="1" destOrd="0" presId="urn:microsoft.com/office/officeart/2005/8/layout/lProcess3"/>
    <dgm:cxn modelId="{0D0C1229-6477-473E-90B1-442AB90EBE7B}" type="presParOf" srcId="{E3935DD8-AD3F-4693-9FE0-6325E78263A6}" destId="{9E2969B7-99A7-4ABB-A40F-2506C3BA48CF}" srcOrd="2" destOrd="0" presId="urn:microsoft.com/office/officeart/2005/8/layout/lProcess3"/>
    <dgm:cxn modelId="{E0F4ADEB-F8D4-435D-967F-F0B86AA43243}" type="presParOf" srcId="{E3935DD8-AD3F-4693-9FE0-6325E78263A6}" destId="{0BF42E82-5D54-4D10-875C-8A959A3568AB}" srcOrd="3" destOrd="0" presId="urn:microsoft.com/office/officeart/2005/8/layout/lProcess3"/>
    <dgm:cxn modelId="{CEE4ADD7-E80A-433E-873F-08419D5E5303}" type="presParOf" srcId="{E3935DD8-AD3F-4693-9FE0-6325E78263A6}" destId="{3A7C8058-FD79-4374-872B-812EA4DE7868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4C7CD6-0115-4215-8CCF-B03CB3530DC7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D3DCFEE-E6FF-4C4C-91FF-D1E199F651F4}">
      <dgm:prSet phldrT="[Текст]" custT="1"/>
      <dgm:spPr/>
      <dgm:t>
        <a:bodyPr/>
        <a:lstStyle/>
        <a:p>
          <a:r>
            <a:rPr lang="ru-RU" sz="2200" b="1" dirty="0" err="1" smtClean="0"/>
            <a:t>Методи</a:t>
          </a:r>
          <a:r>
            <a:rPr lang="ru-RU" sz="2200" b="1" dirty="0" smtClean="0"/>
            <a:t> </a:t>
          </a:r>
          <a:r>
            <a:rPr lang="ru-RU" sz="2200" b="1" dirty="0" err="1" smtClean="0"/>
            <a:t>навчання</a:t>
          </a:r>
          <a:endParaRPr lang="ru-RU" sz="2200" b="1" dirty="0"/>
        </a:p>
      </dgm:t>
    </dgm:pt>
    <dgm:pt modelId="{8B0A770D-1A67-4B89-ABB5-26A529D33D15}" type="parTrans" cxnId="{2FF55E0A-214E-49D4-ADEC-FDFCC2C6DFF6}">
      <dgm:prSet/>
      <dgm:spPr/>
      <dgm:t>
        <a:bodyPr/>
        <a:lstStyle/>
        <a:p>
          <a:endParaRPr lang="ru-RU"/>
        </a:p>
      </dgm:t>
    </dgm:pt>
    <dgm:pt modelId="{7BC857EA-62E5-437A-A78F-663F0130B62E}" type="sibTrans" cxnId="{2FF55E0A-214E-49D4-ADEC-FDFCC2C6DFF6}">
      <dgm:prSet/>
      <dgm:spPr/>
      <dgm:t>
        <a:bodyPr/>
        <a:lstStyle/>
        <a:p>
          <a:endParaRPr lang="ru-RU"/>
        </a:p>
      </dgm:t>
    </dgm:pt>
    <dgm:pt modelId="{0054CABF-69D7-4EF3-A81F-ADACA3B43957}">
      <dgm:prSet phldrT="[Текст]"/>
      <dgm:spPr/>
      <dgm:t>
        <a:bodyPr/>
        <a:lstStyle/>
        <a:p>
          <a:r>
            <a:rPr lang="uk-UA" b="1" dirty="0" smtClean="0"/>
            <a:t>Імітаційні</a:t>
          </a:r>
          <a:endParaRPr lang="ru-RU" b="1" dirty="0"/>
        </a:p>
      </dgm:t>
    </dgm:pt>
    <dgm:pt modelId="{04EB4432-157D-4974-9878-C8A7C4A8CF2B}" type="parTrans" cxnId="{2F7252B4-6773-441F-9769-6094D0B547D0}">
      <dgm:prSet/>
      <dgm:spPr/>
      <dgm:t>
        <a:bodyPr/>
        <a:lstStyle/>
        <a:p>
          <a:endParaRPr lang="ru-RU"/>
        </a:p>
      </dgm:t>
    </dgm:pt>
    <dgm:pt modelId="{FEC04195-5E8A-413E-ADAB-80805BEAB614}" type="sibTrans" cxnId="{2F7252B4-6773-441F-9769-6094D0B547D0}">
      <dgm:prSet/>
      <dgm:spPr/>
      <dgm:t>
        <a:bodyPr/>
        <a:lstStyle/>
        <a:p>
          <a:endParaRPr lang="ru-RU"/>
        </a:p>
      </dgm:t>
    </dgm:pt>
    <dgm:pt modelId="{3F71D9B3-FA92-4678-8A5E-6DF9BCCDF17B}">
      <dgm:prSet phldrT="[Текст]"/>
      <dgm:spPr/>
      <dgm:t>
        <a:bodyPr/>
        <a:lstStyle/>
        <a:p>
          <a:r>
            <a:rPr lang="uk-UA" dirty="0" smtClean="0"/>
            <a:t>Ігрові</a:t>
          </a:r>
          <a:endParaRPr lang="ru-RU" dirty="0"/>
        </a:p>
      </dgm:t>
    </dgm:pt>
    <dgm:pt modelId="{CED9A176-DBAD-48B3-9812-B86051968C8E}" type="parTrans" cxnId="{BA877478-205A-431A-86D0-950C619EDCB7}">
      <dgm:prSet/>
      <dgm:spPr/>
      <dgm:t>
        <a:bodyPr/>
        <a:lstStyle/>
        <a:p>
          <a:endParaRPr lang="ru-RU"/>
        </a:p>
      </dgm:t>
    </dgm:pt>
    <dgm:pt modelId="{243BD493-E3E8-4A74-B324-FB30C3BB1244}" type="sibTrans" cxnId="{BA877478-205A-431A-86D0-950C619EDCB7}">
      <dgm:prSet/>
      <dgm:spPr/>
      <dgm:t>
        <a:bodyPr/>
        <a:lstStyle/>
        <a:p>
          <a:endParaRPr lang="ru-RU"/>
        </a:p>
      </dgm:t>
    </dgm:pt>
    <dgm:pt modelId="{3D225703-DD5D-43B2-A4BA-45ED9DCB8E4F}">
      <dgm:prSet phldrT="[Текст]"/>
      <dgm:spPr/>
      <dgm:t>
        <a:bodyPr/>
        <a:lstStyle/>
        <a:p>
          <a:r>
            <a:rPr lang="uk-UA" dirty="0" smtClean="0"/>
            <a:t>Обмін досвідом</a:t>
          </a:r>
          <a:endParaRPr lang="ru-RU" dirty="0"/>
        </a:p>
      </dgm:t>
    </dgm:pt>
    <dgm:pt modelId="{FC12943C-B722-4D67-95BF-E3AFDDB1EAFC}" type="parTrans" cxnId="{3ABD5EA7-DEEA-468B-8BB9-E11036C6EB0C}">
      <dgm:prSet/>
      <dgm:spPr/>
      <dgm:t>
        <a:bodyPr/>
        <a:lstStyle/>
        <a:p>
          <a:endParaRPr lang="ru-RU"/>
        </a:p>
      </dgm:t>
    </dgm:pt>
    <dgm:pt modelId="{A9444093-123B-4FB8-8747-449AB34F66FB}" type="sibTrans" cxnId="{3ABD5EA7-DEEA-468B-8BB9-E11036C6EB0C}">
      <dgm:prSet/>
      <dgm:spPr/>
      <dgm:t>
        <a:bodyPr/>
        <a:lstStyle/>
        <a:p>
          <a:endParaRPr lang="ru-RU"/>
        </a:p>
      </dgm:t>
    </dgm:pt>
    <dgm:pt modelId="{297904B2-3C12-4ACD-B3B5-D7B7F36556D3}">
      <dgm:prSet phldrT="[Текст]"/>
      <dgm:spPr/>
      <dgm:t>
        <a:bodyPr/>
        <a:lstStyle/>
        <a:p>
          <a:r>
            <a:rPr lang="uk-UA" dirty="0" smtClean="0"/>
            <a:t>Практичні заняття</a:t>
          </a:r>
          <a:endParaRPr lang="ru-RU" dirty="0"/>
        </a:p>
      </dgm:t>
    </dgm:pt>
    <dgm:pt modelId="{A145D73E-145A-44FA-A2B0-A6898CD01875}" type="parTrans" cxnId="{BA90AE39-2000-4F34-A8AC-12B9D0DE98B2}">
      <dgm:prSet/>
      <dgm:spPr/>
      <dgm:t>
        <a:bodyPr/>
        <a:lstStyle/>
        <a:p>
          <a:endParaRPr lang="ru-RU"/>
        </a:p>
      </dgm:t>
    </dgm:pt>
    <dgm:pt modelId="{39E3A30B-C9D6-4BE3-AA8E-245C0899938B}" type="sibTrans" cxnId="{BA90AE39-2000-4F34-A8AC-12B9D0DE98B2}">
      <dgm:prSet/>
      <dgm:spPr/>
      <dgm:t>
        <a:bodyPr/>
        <a:lstStyle/>
        <a:p>
          <a:endParaRPr lang="ru-RU"/>
        </a:p>
      </dgm:t>
    </dgm:pt>
    <dgm:pt modelId="{1647A1A0-8D9C-472A-BE4A-F1CF6DF0979F}">
      <dgm:prSet phldrT="[Текст]"/>
      <dgm:spPr/>
      <dgm:t>
        <a:bodyPr/>
        <a:lstStyle/>
        <a:p>
          <a:r>
            <a:rPr lang="uk-UA" b="1" dirty="0" smtClean="0"/>
            <a:t>Неімітаційні</a:t>
          </a:r>
          <a:endParaRPr lang="ru-RU" b="1" dirty="0"/>
        </a:p>
      </dgm:t>
    </dgm:pt>
    <dgm:pt modelId="{2FCFA040-FA48-4C71-A434-5F5861161087}" type="parTrans" cxnId="{D83ECB16-10D4-425E-9F79-CE2C1690E9E5}">
      <dgm:prSet/>
      <dgm:spPr/>
      <dgm:t>
        <a:bodyPr/>
        <a:lstStyle/>
        <a:p>
          <a:endParaRPr lang="ru-RU"/>
        </a:p>
      </dgm:t>
    </dgm:pt>
    <dgm:pt modelId="{FD67132B-EE37-4FDA-9C29-0D7871487B01}" type="sibTrans" cxnId="{D83ECB16-10D4-425E-9F79-CE2C1690E9E5}">
      <dgm:prSet/>
      <dgm:spPr/>
      <dgm:t>
        <a:bodyPr/>
        <a:lstStyle/>
        <a:p>
          <a:endParaRPr lang="ru-RU"/>
        </a:p>
      </dgm:t>
    </dgm:pt>
    <dgm:pt modelId="{9B9B9916-EAA6-4A11-9E64-0298EB677037}">
      <dgm:prSet phldrT="[Текст]"/>
      <dgm:spPr/>
      <dgm:t>
        <a:bodyPr/>
        <a:lstStyle/>
        <a:p>
          <a:r>
            <a:rPr lang="uk-UA" dirty="0" smtClean="0"/>
            <a:t>Лабораторні практики</a:t>
          </a:r>
          <a:endParaRPr lang="ru-RU" dirty="0"/>
        </a:p>
      </dgm:t>
    </dgm:pt>
    <dgm:pt modelId="{E219A73A-7935-4423-83AA-6CB2B4395F09}" type="parTrans" cxnId="{408CABBB-257C-4106-A10A-648D1CE7AC22}">
      <dgm:prSet/>
      <dgm:spPr/>
      <dgm:t>
        <a:bodyPr/>
        <a:lstStyle/>
        <a:p>
          <a:endParaRPr lang="ru-RU"/>
        </a:p>
      </dgm:t>
    </dgm:pt>
    <dgm:pt modelId="{9BC7C283-670C-4650-A723-29AFAEAD70F0}" type="sibTrans" cxnId="{408CABBB-257C-4106-A10A-648D1CE7AC22}">
      <dgm:prSet/>
      <dgm:spPr/>
      <dgm:t>
        <a:bodyPr/>
        <a:lstStyle/>
        <a:p>
          <a:endParaRPr lang="ru-RU"/>
        </a:p>
      </dgm:t>
    </dgm:pt>
    <dgm:pt modelId="{DB172AD4-B58B-4642-ADCE-AC63A5933FDE}">
      <dgm:prSet phldrT="[Текст]"/>
      <dgm:spPr/>
      <dgm:t>
        <a:bodyPr/>
        <a:lstStyle/>
        <a:p>
          <a:r>
            <a:rPr lang="uk-UA" dirty="0" smtClean="0"/>
            <a:t>Польові заняття</a:t>
          </a:r>
          <a:endParaRPr lang="ru-RU" dirty="0"/>
        </a:p>
      </dgm:t>
    </dgm:pt>
    <dgm:pt modelId="{7B1ADAE4-7F30-4E57-8CBA-1B2A1787D460}" type="parTrans" cxnId="{8A7A3900-AAF1-4A80-AD83-59933897326E}">
      <dgm:prSet/>
      <dgm:spPr/>
      <dgm:t>
        <a:bodyPr/>
        <a:lstStyle/>
        <a:p>
          <a:endParaRPr lang="ru-RU"/>
        </a:p>
      </dgm:t>
    </dgm:pt>
    <dgm:pt modelId="{3BA3AE96-9C4B-462F-81F1-7955134A4CA6}" type="sibTrans" cxnId="{8A7A3900-AAF1-4A80-AD83-59933897326E}">
      <dgm:prSet/>
      <dgm:spPr/>
      <dgm:t>
        <a:bodyPr/>
        <a:lstStyle/>
        <a:p>
          <a:endParaRPr lang="ru-RU"/>
        </a:p>
      </dgm:t>
    </dgm:pt>
    <dgm:pt modelId="{09BCFCE6-FF67-476E-A6C5-48FC1A877F45}">
      <dgm:prSet phldrT="[Текст]"/>
      <dgm:spPr/>
      <dgm:t>
        <a:bodyPr/>
        <a:lstStyle/>
        <a:p>
          <a:r>
            <a:rPr lang="uk-UA" dirty="0" err="1" smtClean="0"/>
            <a:t>“Роби</a:t>
          </a:r>
          <a:r>
            <a:rPr lang="uk-UA" dirty="0" smtClean="0"/>
            <a:t> як я”</a:t>
          </a:r>
          <a:endParaRPr lang="ru-RU" dirty="0"/>
        </a:p>
      </dgm:t>
    </dgm:pt>
    <dgm:pt modelId="{C3474B2B-137F-4743-A339-2A4FAEB4BA86}" type="parTrans" cxnId="{D5097857-AD91-4D04-B94C-947DC2F2DD87}">
      <dgm:prSet/>
      <dgm:spPr/>
      <dgm:t>
        <a:bodyPr/>
        <a:lstStyle/>
        <a:p>
          <a:endParaRPr lang="ru-RU"/>
        </a:p>
      </dgm:t>
    </dgm:pt>
    <dgm:pt modelId="{470B3CA0-CB83-47FC-8457-C3A3E5FD7387}" type="sibTrans" cxnId="{D5097857-AD91-4D04-B94C-947DC2F2DD87}">
      <dgm:prSet/>
      <dgm:spPr/>
      <dgm:t>
        <a:bodyPr/>
        <a:lstStyle/>
        <a:p>
          <a:endParaRPr lang="ru-RU"/>
        </a:p>
      </dgm:t>
    </dgm:pt>
    <dgm:pt modelId="{29D597AB-F443-4552-A8CA-2F26FFF0A705}">
      <dgm:prSet phldrT="[Текст]"/>
      <dgm:spPr/>
      <dgm:t>
        <a:bodyPr/>
        <a:lstStyle/>
        <a:p>
          <a:r>
            <a:rPr lang="uk-UA" smtClean="0"/>
            <a:t>Неігрові</a:t>
          </a:r>
          <a:endParaRPr lang="ru-RU" dirty="0"/>
        </a:p>
      </dgm:t>
    </dgm:pt>
    <dgm:pt modelId="{35A84C60-0AE4-4968-9877-AEFB67992D16}" type="parTrans" cxnId="{6BB771D0-879D-4C8D-802E-1FE70919EBEC}">
      <dgm:prSet/>
      <dgm:spPr/>
      <dgm:t>
        <a:bodyPr/>
        <a:lstStyle/>
        <a:p>
          <a:endParaRPr lang="ru-RU"/>
        </a:p>
      </dgm:t>
    </dgm:pt>
    <dgm:pt modelId="{48DB1EB0-4EB1-456A-AEDA-B5B7FA691BF3}" type="sibTrans" cxnId="{6BB771D0-879D-4C8D-802E-1FE70919EBEC}">
      <dgm:prSet/>
      <dgm:spPr/>
      <dgm:t>
        <a:bodyPr/>
        <a:lstStyle/>
        <a:p>
          <a:endParaRPr lang="ru-RU"/>
        </a:p>
      </dgm:t>
    </dgm:pt>
    <dgm:pt modelId="{72BB644B-BBFC-40A6-A42E-5116AD4D9EB4}" type="pres">
      <dgm:prSet presAssocID="{274C7CD6-0115-4215-8CCF-B03CB3530DC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80638E-C57F-4CC7-9977-65517B3F9CBF}" type="pres">
      <dgm:prSet presAssocID="{4D3DCFEE-E6FF-4C4C-91FF-D1E199F651F4}" presName="root1" presStyleCnt="0"/>
      <dgm:spPr/>
      <dgm:t>
        <a:bodyPr/>
        <a:lstStyle/>
        <a:p>
          <a:endParaRPr lang="ru-RU"/>
        </a:p>
      </dgm:t>
    </dgm:pt>
    <dgm:pt modelId="{ADEF5578-5CA5-40F5-B456-C62732A3709A}" type="pres">
      <dgm:prSet presAssocID="{4D3DCFEE-E6FF-4C4C-91FF-D1E199F651F4}" presName="LevelOneTextNode" presStyleLbl="node0" presStyleIdx="0" presStyleCnt="1" custScaleX="112200" custScaleY="158388" custLinFactNeighborX="-315" custLinFactNeighborY="50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7A6632-0BFB-40C7-A2C8-D2DD972B8E68}" type="pres">
      <dgm:prSet presAssocID="{4D3DCFEE-E6FF-4C4C-91FF-D1E199F651F4}" presName="level2hierChild" presStyleCnt="0"/>
      <dgm:spPr/>
      <dgm:t>
        <a:bodyPr/>
        <a:lstStyle/>
        <a:p>
          <a:endParaRPr lang="ru-RU"/>
        </a:p>
      </dgm:t>
    </dgm:pt>
    <dgm:pt modelId="{6A58AB86-D640-4EA0-AB6F-EA6A0741160F}" type="pres">
      <dgm:prSet presAssocID="{2FCFA040-FA48-4C71-A434-5F5861161087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62F584AB-3448-47E8-B363-7691DCC29426}" type="pres">
      <dgm:prSet presAssocID="{2FCFA040-FA48-4C71-A434-5F5861161087}" presName="connTx" presStyleLbl="parChTrans1D2" presStyleIdx="0" presStyleCnt="2"/>
      <dgm:spPr/>
      <dgm:t>
        <a:bodyPr/>
        <a:lstStyle/>
        <a:p>
          <a:endParaRPr lang="ru-RU"/>
        </a:p>
      </dgm:t>
    </dgm:pt>
    <dgm:pt modelId="{C9A066A1-2FCD-4982-9DD9-A9E96C6CAB58}" type="pres">
      <dgm:prSet presAssocID="{1647A1A0-8D9C-472A-BE4A-F1CF6DF0979F}" presName="root2" presStyleCnt="0"/>
      <dgm:spPr/>
      <dgm:t>
        <a:bodyPr/>
        <a:lstStyle/>
        <a:p>
          <a:endParaRPr lang="ru-RU"/>
        </a:p>
      </dgm:t>
    </dgm:pt>
    <dgm:pt modelId="{D4097F1D-1F10-4996-935C-B3B4F7973906}" type="pres">
      <dgm:prSet presAssocID="{1647A1A0-8D9C-472A-BE4A-F1CF6DF0979F}" presName="LevelTwoTextNode" presStyleLbl="node2" presStyleIdx="0" presStyleCnt="2" custScaleX="96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CFBE2C-DB62-4889-8DE7-08A24E378F2B}" type="pres">
      <dgm:prSet presAssocID="{1647A1A0-8D9C-472A-BE4A-F1CF6DF0979F}" presName="level3hierChild" presStyleCnt="0"/>
      <dgm:spPr/>
      <dgm:t>
        <a:bodyPr/>
        <a:lstStyle/>
        <a:p>
          <a:endParaRPr lang="ru-RU"/>
        </a:p>
      </dgm:t>
    </dgm:pt>
    <dgm:pt modelId="{354D3EDC-9DA7-4F77-9FA8-CB6E4D372EDF}" type="pres">
      <dgm:prSet presAssocID="{04EB4432-157D-4974-9878-C8A7C4A8CF2B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66A5E026-2731-4C97-BF90-BAB8281DD4CE}" type="pres">
      <dgm:prSet presAssocID="{04EB4432-157D-4974-9878-C8A7C4A8CF2B}" presName="connTx" presStyleLbl="parChTrans1D2" presStyleIdx="1" presStyleCnt="2"/>
      <dgm:spPr/>
      <dgm:t>
        <a:bodyPr/>
        <a:lstStyle/>
        <a:p>
          <a:endParaRPr lang="ru-RU"/>
        </a:p>
      </dgm:t>
    </dgm:pt>
    <dgm:pt modelId="{40FD7B2F-B01B-4677-8EC3-132A86430F7C}" type="pres">
      <dgm:prSet presAssocID="{0054CABF-69D7-4EF3-A81F-ADACA3B43957}" presName="root2" presStyleCnt="0"/>
      <dgm:spPr/>
      <dgm:t>
        <a:bodyPr/>
        <a:lstStyle/>
        <a:p>
          <a:endParaRPr lang="ru-RU"/>
        </a:p>
      </dgm:t>
    </dgm:pt>
    <dgm:pt modelId="{71CB8315-8249-4CF2-A39C-81A7EADD6ADD}" type="pres">
      <dgm:prSet presAssocID="{0054CABF-69D7-4EF3-A81F-ADACA3B43957}" presName="LevelTwoTextNode" presStyleLbl="node2" presStyleIdx="1" presStyleCnt="2" custScaleX="952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D16DE7-A9D9-4486-AED9-A806DEABD413}" type="pres">
      <dgm:prSet presAssocID="{0054CABF-69D7-4EF3-A81F-ADACA3B43957}" presName="level3hierChild" presStyleCnt="0"/>
      <dgm:spPr/>
      <dgm:t>
        <a:bodyPr/>
        <a:lstStyle/>
        <a:p>
          <a:endParaRPr lang="ru-RU"/>
        </a:p>
      </dgm:t>
    </dgm:pt>
    <dgm:pt modelId="{3CAE9C3F-DD7D-4A34-86E0-94C19E5167A2}" type="pres">
      <dgm:prSet presAssocID="{CED9A176-DBAD-48B3-9812-B86051968C8E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E16C1D24-FECB-41DA-9ACB-228124A285C2}" type="pres">
      <dgm:prSet presAssocID="{CED9A176-DBAD-48B3-9812-B86051968C8E}" presName="connTx" presStyleLbl="parChTrans1D3" presStyleIdx="0" presStyleCnt="3"/>
      <dgm:spPr/>
      <dgm:t>
        <a:bodyPr/>
        <a:lstStyle/>
        <a:p>
          <a:endParaRPr lang="ru-RU"/>
        </a:p>
      </dgm:t>
    </dgm:pt>
    <dgm:pt modelId="{D93EE664-7C87-485D-A1E9-1BDB28D1508C}" type="pres">
      <dgm:prSet presAssocID="{3F71D9B3-FA92-4678-8A5E-6DF9BCCDF17B}" presName="root2" presStyleCnt="0"/>
      <dgm:spPr/>
      <dgm:t>
        <a:bodyPr/>
        <a:lstStyle/>
        <a:p>
          <a:endParaRPr lang="ru-RU"/>
        </a:p>
      </dgm:t>
    </dgm:pt>
    <dgm:pt modelId="{EDC5CF07-58AC-4FA7-B149-30642D58D132}" type="pres">
      <dgm:prSet presAssocID="{3F71D9B3-FA92-4678-8A5E-6DF9BCCDF17B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40D188-DDCB-4F59-9BF4-12D9F54B4701}" type="pres">
      <dgm:prSet presAssocID="{3F71D9B3-FA92-4678-8A5E-6DF9BCCDF17B}" presName="level3hierChild" presStyleCnt="0"/>
      <dgm:spPr/>
      <dgm:t>
        <a:bodyPr/>
        <a:lstStyle/>
        <a:p>
          <a:endParaRPr lang="ru-RU"/>
        </a:p>
      </dgm:t>
    </dgm:pt>
    <dgm:pt modelId="{9396C105-1547-48A8-BE1A-348A32F98096}" type="pres">
      <dgm:prSet presAssocID="{A145D73E-145A-44FA-A2B0-A6898CD01875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5F3ED25C-A2E3-4053-A25A-CEE07E256BE5}" type="pres">
      <dgm:prSet presAssocID="{A145D73E-145A-44FA-A2B0-A6898CD01875}" presName="connTx" presStyleLbl="parChTrans1D3" presStyleIdx="1" presStyleCnt="3"/>
      <dgm:spPr/>
      <dgm:t>
        <a:bodyPr/>
        <a:lstStyle/>
        <a:p>
          <a:endParaRPr lang="ru-RU"/>
        </a:p>
      </dgm:t>
    </dgm:pt>
    <dgm:pt modelId="{6E66594C-6CB6-4CCE-92FF-73C2BA071AA4}" type="pres">
      <dgm:prSet presAssocID="{297904B2-3C12-4ACD-B3B5-D7B7F36556D3}" presName="root2" presStyleCnt="0"/>
      <dgm:spPr/>
      <dgm:t>
        <a:bodyPr/>
        <a:lstStyle/>
        <a:p>
          <a:endParaRPr lang="ru-RU"/>
        </a:p>
      </dgm:t>
    </dgm:pt>
    <dgm:pt modelId="{07BA77B5-F03C-4D1A-8ADC-B14116BD162F}" type="pres">
      <dgm:prSet presAssocID="{297904B2-3C12-4ACD-B3B5-D7B7F36556D3}" presName="LevelTwoTextNode" presStyleLbl="node3" presStyleIdx="1" presStyleCnt="3" custScaleX="860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6053CA-F53B-422E-9C07-D7ABE82C8DDC}" type="pres">
      <dgm:prSet presAssocID="{297904B2-3C12-4ACD-B3B5-D7B7F36556D3}" presName="level3hierChild" presStyleCnt="0"/>
      <dgm:spPr/>
      <dgm:t>
        <a:bodyPr/>
        <a:lstStyle/>
        <a:p>
          <a:endParaRPr lang="ru-RU"/>
        </a:p>
      </dgm:t>
    </dgm:pt>
    <dgm:pt modelId="{55543EEE-7DFF-49A2-A42D-9CA2A7A60A12}" type="pres">
      <dgm:prSet presAssocID="{FC12943C-B722-4D67-95BF-E3AFDDB1EAFC}" presName="conn2-1" presStyleLbl="parChTrans1D4" presStyleIdx="0" presStyleCnt="4"/>
      <dgm:spPr/>
      <dgm:t>
        <a:bodyPr/>
        <a:lstStyle/>
        <a:p>
          <a:endParaRPr lang="ru-RU"/>
        </a:p>
      </dgm:t>
    </dgm:pt>
    <dgm:pt modelId="{986DACAE-70CC-474D-8FE7-975B2B1D254B}" type="pres">
      <dgm:prSet presAssocID="{FC12943C-B722-4D67-95BF-E3AFDDB1EAFC}" presName="connTx" presStyleLbl="parChTrans1D4" presStyleIdx="0" presStyleCnt="4"/>
      <dgm:spPr/>
      <dgm:t>
        <a:bodyPr/>
        <a:lstStyle/>
        <a:p>
          <a:endParaRPr lang="ru-RU"/>
        </a:p>
      </dgm:t>
    </dgm:pt>
    <dgm:pt modelId="{F76F0D60-B9EF-4759-8F86-896B774C94C7}" type="pres">
      <dgm:prSet presAssocID="{3D225703-DD5D-43B2-A4BA-45ED9DCB8E4F}" presName="root2" presStyleCnt="0"/>
      <dgm:spPr/>
      <dgm:t>
        <a:bodyPr/>
        <a:lstStyle/>
        <a:p>
          <a:endParaRPr lang="ru-RU"/>
        </a:p>
      </dgm:t>
    </dgm:pt>
    <dgm:pt modelId="{4B9E2A31-879A-4A73-A39C-41936D5BF44D}" type="pres">
      <dgm:prSet presAssocID="{3D225703-DD5D-43B2-A4BA-45ED9DCB8E4F}" presName="LevelTwoTextNode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15FA49-CCA4-4EED-9B46-516C30B7FFF7}" type="pres">
      <dgm:prSet presAssocID="{3D225703-DD5D-43B2-A4BA-45ED9DCB8E4F}" presName="level3hierChild" presStyleCnt="0"/>
      <dgm:spPr/>
      <dgm:t>
        <a:bodyPr/>
        <a:lstStyle/>
        <a:p>
          <a:endParaRPr lang="ru-RU"/>
        </a:p>
      </dgm:t>
    </dgm:pt>
    <dgm:pt modelId="{45894D51-8A1F-4D5C-B9DC-7D6B4C2C05AA}" type="pres">
      <dgm:prSet presAssocID="{E219A73A-7935-4423-83AA-6CB2B4395F09}" presName="conn2-1" presStyleLbl="parChTrans1D4" presStyleIdx="1" presStyleCnt="4"/>
      <dgm:spPr/>
      <dgm:t>
        <a:bodyPr/>
        <a:lstStyle/>
        <a:p>
          <a:endParaRPr lang="ru-RU"/>
        </a:p>
      </dgm:t>
    </dgm:pt>
    <dgm:pt modelId="{C93EB418-406F-4A57-B5C9-7EA6FA70B4F3}" type="pres">
      <dgm:prSet presAssocID="{E219A73A-7935-4423-83AA-6CB2B4395F09}" presName="connTx" presStyleLbl="parChTrans1D4" presStyleIdx="1" presStyleCnt="4"/>
      <dgm:spPr/>
      <dgm:t>
        <a:bodyPr/>
        <a:lstStyle/>
        <a:p>
          <a:endParaRPr lang="ru-RU"/>
        </a:p>
      </dgm:t>
    </dgm:pt>
    <dgm:pt modelId="{82BE0E61-31FE-4B43-9E2A-5256F8BDD4C4}" type="pres">
      <dgm:prSet presAssocID="{9B9B9916-EAA6-4A11-9E64-0298EB677037}" presName="root2" presStyleCnt="0"/>
      <dgm:spPr/>
      <dgm:t>
        <a:bodyPr/>
        <a:lstStyle/>
        <a:p>
          <a:endParaRPr lang="ru-RU"/>
        </a:p>
      </dgm:t>
    </dgm:pt>
    <dgm:pt modelId="{88560278-C773-4AA0-90A7-659BF87426B1}" type="pres">
      <dgm:prSet presAssocID="{9B9B9916-EAA6-4A11-9E64-0298EB677037}" presName="LevelTwoTextNode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40EB6D-3F1D-45C5-B05F-2E217DC9C7A7}" type="pres">
      <dgm:prSet presAssocID="{9B9B9916-EAA6-4A11-9E64-0298EB677037}" presName="level3hierChild" presStyleCnt="0"/>
      <dgm:spPr/>
      <dgm:t>
        <a:bodyPr/>
        <a:lstStyle/>
        <a:p>
          <a:endParaRPr lang="ru-RU"/>
        </a:p>
      </dgm:t>
    </dgm:pt>
    <dgm:pt modelId="{6B5C2BC3-A57B-44E9-BF8B-1ACBB5AE1BDE}" type="pres">
      <dgm:prSet presAssocID="{7B1ADAE4-7F30-4E57-8CBA-1B2A1787D460}" presName="conn2-1" presStyleLbl="parChTrans1D4" presStyleIdx="2" presStyleCnt="4"/>
      <dgm:spPr/>
      <dgm:t>
        <a:bodyPr/>
        <a:lstStyle/>
        <a:p>
          <a:endParaRPr lang="ru-RU"/>
        </a:p>
      </dgm:t>
    </dgm:pt>
    <dgm:pt modelId="{67868325-881C-46EA-991D-66A36E18EF82}" type="pres">
      <dgm:prSet presAssocID="{7B1ADAE4-7F30-4E57-8CBA-1B2A1787D460}" presName="connTx" presStyleLbl="parChTrans1D4" presStyleIdx="2" presStyleCnt="4"/>
      <dgm:spPr/>
      <dgm:t>
        <a:bodyPr/>
        <a:lstStyle/>
        <a:p>
          <a:endParaRPr lang="ru-RU"/>
        </a:p>
      </dgm:t>
    </dgm:pt>
    <dgm:pt modelId="{C43D6B44-F61C-4E5B-ADA4-EEA346157E21}" type="pres">
      <dgm:prSet presAssocID="{DB172AD4-B58B-4642-ADCE-AC63A5933FDE}" presName="root2" presStyleCnt="0"/>
      <dgm:spPr/>
      <dgm:t>
        <a:bodyPr/>
        <a:lstStyle/>
        <a:p>
          <a:endParaRPr lang="ru-RU"/>
        </a:p>
      </dgm:t>
    </dgm:pt>
    <dgm:pt modelId="{CBAE1F61-265D-454E-84EC-5BEC0A3A2E3A}" type="pres">
      <dgm:prSet presAssocID="{DB172AD4-B58B-4642-ADCE-AC63A5933FDE}" presName="LevelTwoTextNode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1253CE-E83A-4624-AB60-5D3CC9588010}" type="pres">
      <dgm:prSet presAssocID="{DB172AD4-B58B-4642-ADCE-AC63A5933FDE}" presName="level3hierChild" presStyleCnt="0"/>
      <dgm:spPr/>
      <dgm:t>
        <a:bodyPr/>
        <a:lstStyle/>
        <a:p>
          <a:endParaRPr lang="ru-RU"/>
        </a:p>
      </dgm:t>
    </dgm:pt>
    <dgm:pt modelId="{4068BA3D-7FAD-4B5F-8193-3CF4C1C279E9}" type="pres">
      <dgm:prSet presAssocID="{C3474B2B-137F-4743-A339-2A4FAEB4BA86}" presName="conn2-1" presStyleLbl="parChTrans1D4" presStyleIdx="3" presStyleCnt="4"/>
      <dgm:spPr/>
      <dgm:t>
        <a:bodyPr/>
        <a:lstStyle/>
        <a:p>
          <a:endParaRPr lang="ru-RU"/>
        </a:p>
      </dgm:t>
    </dgm:pt>
    <dgm:pt modelId="{862E2113-B8D3-4999-8D88-8B81118AD859}" type="pres">
      <dgm:prSet presAssocID="{C3474B2B-137F-4743-A339-2A4FAEB4BA86}" presName="connTx" presStyleLbl="parChTrans1D4" presStyleIdx="3" presStyleCnt="4"/>
      <dgm:spPr/>
      <dgm:t>
        <a:bodyPr/>
        <a:lstStyle/>
        <a:p>
          <a:endParaRPr lang="ru-RU"/>
        </a:p>
      </dgm:t>
    </dgm:pt>
    <dgm:pt modelId="{DA8DB789-C0F1-4AB0-811A-10506AD6F3B2}" type="pres">
      <dgm:prSet presAssocID="{09BCFCE6-FF67-476E-A6C5-48FC1A877F45}" presName="root2" presStyleCnt="0"/>
      <dgm:spPr/>
      <dgm:t>
        <a:bodyPr/>
        <a:lstStyle/>
        <a:p>
          <a:endParaRPr lang="ru-RU"/>
        </a:p>
      </dgm:t>
    </dgm:pt>
    <dgm:pt modelId="{DACDAE7F-96DC-438A-95FA-A888392BB69A}" type="pres">
      <dgm:prSet presAssocID="{09BCFCE6-FF67-476E-A6C5-48FC1A877F45}" presName="LevelTwoTextNode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C09663-7901-45E0-95CC-B1D2B109A817}" type="pres">
      <dgm:prSet presAssocID="{09BCFCE6-FF67-476E-A6C5-48FC1A877F45}" presName="level3hierChild" presStyleCnt="0"/>
      <dgm:spPr/>
      <dgm:t>
        <a:bodyPr/>
        <a:lstStyle/>
        <a:p>
          <a:endParaRPr lang="ru-RU"/>
        </a:p>
      </dgm:t>
    </dgm:pt>
    <dgm:pt modelId="{E3201DE1-A0B1-487E-802D-C5ACF5B7269C}" type="pres">
      <dgm:prSet presAssocID="{35A84C60-0AE4-4968-9877-AEFB67992D16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86684B7B-A2E8-44F8-BE0A-0C8297A9FD0F}" type="pres">
      <dgm:prSet presAssocID="{35A84C60-0AE4-4968-9877-AEFB67992D16}" presName="connTx" presStyleLbl="parChTrans1D3" presStyleIdx="2" presStyleCnt="3"/>
      <dgm:spPr/>
      <dgm:t>
        <a:bodyPr/>
        <a:lstStyle/>
        <a:p>
          <a:endParaRPr lang="ru-RU"/>
        </a:p>
      </dgm:t>
    </dgm:pt>
    <dgm:pt modelId="{25E5C064-A094-4F4B-9683-359C42A2B7CD}" type="pres">
      <dgm:prSet presAssocID="{29D597AB-F443-4552-A8CA-2F26FFF0A705}" presName="root2" presStyleCnt="0"/>
      <dgm:spPr/>
      <dgm:t>
        <a:bodyPr/>
        <a:lstStyle/>
        <a:p>
          <a:endParaRPr lang="ru-RU"/>
        </a:p>
      </dgm:t>
    </dgm:pt>
    <dgm:pt modelId="{E899DC75-C30D-4553-B717-5EF76BD1E1A7}" type="pres">
      <dgm:prSet presAssocID="{29D597AB-F443-4552-A8CA-2F26FFF0A705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7C6F25-3E30-418E-8FB3-E313502D0963}" type="pres">
      <dgm:prSet presAssocID="{29D597AB-F443-4552-A8CA-2F26FFF0A705}" presName="level3hierChild" presStyleCnt="0"/>
      <dgm:spPr/>
      <dgm:t>
        <a:bodyPr/>
        <a:lstStyle/>
        <a:p>
          <a:endParaRPr lang="ru-RU"/>
        </a:p>
      </dgm:t>
    </dgm:pt>
  </dgm:ptLst>
  <dgm:cxnLst>
    <dgm:cxn modelId="{9AAFAC79-434D-4D8B-9E3D-868CE05E75A1}" type="presOf" srcId="{FC12943C-B722-4D67-95BF-E3AFDDB1EAFC}" destId="{55543EEE-7DFF-49A2-A42D-9CA2A7A60A12}" srcOrd="0" destOrd="0" presId="urn:microsoft.com/office/officeart/2005/8/layout/hierarchy2"/>
    <dgm:cxn modelId="{563559D8-6BF8-4E0B-98A8-0C494D85EC11}" type="presOf" srcId="{7B1ADAE4-7F30-4E57-8CBA-1B2A1787D460}" destId="{67868325-881C-46EA-991D-66A36E18EF82}" srcOrd="1" destOrd="0" presId="urn:microsoft.com/office/officeart/2005/8/layout/hierarchy2"/>
    <dgm:cxn modelId="{E7B70942-2E49-463A-87BA-5325EA1AA0C3}" type="presOf" srcId="{09BCFCE6-FF67-476E-A6C5-48FC1A877F45}" destId="{DACDAE7F-96DC-438A-95FA-A888392BB69A}" srcOrd="0" destOrd="0" presId="urn:microsoft.com/office/officeart/2005/8/layout/hierarchy2"/>
    <dgm:cxn modelId="{CE31F23D-4B69-4405-9D73-F3C887388483}" type="presOf" srcId="{274C7CD6-0115-4215-8CCF-B03CB3530DC7}" destId="{72BB644B-BBFC-40A6-A42E-5116AD4D9EB4}" srcOrd="0" destOrd="0" presId="urn:microsoft.com/office/officeart/2005/8/layout/hierarchy2"/>
    <dgm:cxn modelId="{B99A4C25-E228-44D5-A5AA-9F464D8B0E44}" type="presOf" srcId="{CED9A176-DBAD-48B3-9812-B86051968C8E}" destId="{3CAE9C3F-DD7D-4A34-86E0-94C19E5167A2}" srcOrd="0" destOrd="0" presId="urn:microsoft.com/office/officeart/2005/8/layout/hierarchy2"/>
    <dgm:cxn modelId="{F009A29C-D10E-48C9-B768-FA93CC417350}" type="presOf" srcId="{C3474B2B-137F-4743-A339-2A4FAEB4BA86}" destId="{4068BA3D-7FAD-4B5F-8193-3CF4C1C279E9}" srcOrd="0" destOrd="0" presId="urn:microsoft.com/office/officeart/2005/8/layout/hierarchy2"/>
    <dgm:cxn modelId="{747C9621-8346-4E2B-BFC6-3A05E002DA56}" type="presOf" srcId="{35A84C60-0AE4-4968-9877-AEFB67992D16}" destId="{86684B7B-A2E8-44F8-BE0A-0C8297A9FD0F}" srcOrd="1" destOrd="0" presId="urn:microsoft.com/office/officeart/2005/8/layout/hierarchy2"/>
    <dgm:cxn modelId="{3ABD5EA7-DEEA-468B-8BB9-E11036C6EB0C}" srcId="{297904B2-3C12-4ACD-B3B5-D7B7F36556D3}" destId="{3D225703-DD5D-43B2-A4BA-45ED9DCB8E4F}" srcOrd="0" destOrd="0" parTransId="{FC12943C-B722-4D67-95BF-E3AFDDB1EAFC}" sibTransId="{A9444093-123B-4FB8-8747-449AB34F66FB}"/>
    <dgm:cxn modelId="{9535D4CE-20DB-422B-8B49-7D07B7C29F50}" type="presOf" srcId="{9B9B9916-EAA6-4A11-9E64-0298EB677037}" destId="{88560278-C773-4AA0-90A7-659BF87426B1}" srcOrd="0" destOrd="0" presId="urn:microsoft.com/office/officeart/2005/8/layout/hierarchy2"/>
    <dgm:cxn modelId="{408CABBB-257C-4106-A10A-648D1CE7AC22}" srcId="{297904B2-3C12-4ACD-B3B5-D7B7F36556D3}" destId="{9B9B9916-EAA6-4A11-9E64-0298EB677037}" srcOrd="1" destOrd="0" parTransId="{E219A73A-7935-4423-83AA-6CB2B4395F09}" sibTransId="{9BC7C283-670C-4650-A723-29AFAEAD70F0}"/>
    <dgm:cxn modelId="{6BB771D0-879D-4C8D-802E-1FE70919EBEC}" srcId="{0054CABF-69D7-4EF3-A81F-ADACA3B43957}" destId="{29D597AB-F443-4552-A8CA-2F26FFF0A705}" srcOrd="2" destOrd="0" parTransId="{35A84C60-0AE4-4968-9877-AEFB67992D16}" sibTransId="{48DB1EB0-4EB1-456A-AEDA-B5B7FA691BF3}"/>
    <dgm:cxn modelId="{BA90AE39-2000-4F34-A8AC-12B9D0DE98B2}" srcId="{0054CABF-69D7-4EF3-A81F-ADACA3B43957}" destId="{297904B2-3C12-4ACD-B3B5-D7B7F36556D3}" srcOrd="1" destOrd="0" parTransId="{A145D73E-145A-44FA-A2B0-A6898CD01875}" sibTransId="{39E3A30B-C9D6-4BE3-AA8E-245C0899938B}"/>
    <dgm:cxn modelId="{7DE409A7-9E28-406E-BA89-09C130B4679B}" type="presOf" srcId="{FC12943C-B722-4D67-95BF-E3AFDDB1EAFC}" destId="{986DACAE-70CC-474D-8FE7-975B2B1D254B}" srcOrd="1" destOrd="0" presId="urn:microsoft.com/office/officeart/2005/8/layout/hierarchy2"/>
    <dgm:cxn modelId="{71478BC4-820C-44C9-8B7C-BAC765A9D6EC}" type="presOf" srcId="{3D225703-DD5D-43B2-A4BA-45ED9DCB8E4F}" destId="{4B9E2A31-879A-4A73-A39C-41936D5BF44D}" srcOrd="0" destOrd="0" presId="urn:microsoft.com/office/officeart/2005/8/layout/hierarchy2"/>
    <dgm:cxn modelId="{AC36DCDC-D0F8-4E13-89FC-0A1281D63CCA}" type="presOf" srcId="{04EB4432-157D-4974-9878-C8A7C4A8CF2B}" destId="{354D3EDC-9DA7-4F77-9FA8-CB6E4D372EDF}" srcOrd="0" destOrd="0" presId="urn:microsoft.com/office/officeart/2005/8/layout/hierarchy2"/>
    <dgm:cxn modelId="{2FF55E0A-214E-49D4-ADEC-FDFCC2C6DFF6}" srcId="{274C7CD6-0115-4215-8CCF-B03CB3530DC7}" destId="{4D3DCFEE-E6FF-4C4C-91FF-D1E199F651F4}" srcOrd="0" destOrd="0" parTransId="{8B0A770D-1A67-4B89-ABB5-26A529D33D15}" sibTransId="{7BC857EA-62E5-437A-A78F-663F0130B62E}"/>
    <dgm:cxn modelId="{4A7F9F58-32BE-4EAA-9E07-6A0D8E21530A}" type="presOf" srcId="{CED9A176-DBAD-48B3-9812-B86051968C8E}" destId="{E16C1D24-FECB-41DA-9ACB-228124A285C2}" srcOrd="1" destOrd="0" presId="urn:microsoft.com/office/officeart/2005/8/layout/hierarchy2"/>
    <dgm:cxn modelId="{861B7016-037B-4217-9A47-14042263F793}" type="presOf" srcId="{2FCFA040-FA48-4C71-A434-5F5861161087}" destId="{6A58AB86-D640-4EA0-AB6F-EA6A0741160F}" srcOrd="0" destOrd="0" presId="urn:microsoft.com/office/officeart/2005/8/layout/hierarchy2"/>
    <dgm:cxn modelId="{8A7A3900-AAF1-4A80-AD83-59933897326E}" srcId="{297904B2-3C12-4ACD-B3B5-D7B7F36556D3}" destId="{DB172AD4-B58B-4642-ADCE-AC63A5933FDE}" srcOrd="2" destOrd="0" parTransId="{7B1ADAE4-7F30-4E57-8CBA-1B2A1787D460}" sibTransId="{3BA3AE96-9C4B-462F-81F1-7955134A4CA6}"/>
    <dgm:cxn modelId="{720CB4E3-BDE2-4905-9982-49F8DD4B405F}" type="presOf" srcId="{4D3DCFEE-E6FF-4C4C-91FF-D1E199F651F4}" destId="{ADEF5578-5CA5-40F5-B456-C62732A3709A}" srcOrd="0" destOrd="0" presId="urn:microsoft.com/office/officeart/2005/8/layout/hierarchy2"/>
    <dgm:cxn modelId="{A07CAF53-4C4F-4BDB-AD83-6866DE6D1A79}" type="presOf" srcId="{3F71D9B3-FA92-4678-8A5E-6DF9BCCDF17B}" destId="{EDC5CF07-58AC-4FA7-B149-30642D58D132}" srcOrd="0" destOrd="0" presId="urn:microsoft.com/office/officeart/2005/8/layout/hierarchy2"/>
    <dgm:cxn modelId="{2F7252B4-6773-441F-9769-6094D0B547D0}" srcId="{4D3DCFEE-E6FF-4C4C-91FF-D1E199F651F4}" destId="{0054CABF-69D7-4EF3-A81F-ADACA3B43957}" srcOrd="1" destOrd="0" parTransId="{04EB4432-157D-4974-9878-C8A7C4A8CF2B}" sibTransId="{FEC04195-5E8A-413E-ADAB-80805BEAB614}"/>
    <dgm:cxn modelId="{57F81722-E424-4B2F-8F84-6979C74C3E79}" type="presOf" srcId="{1647A1A0-8D9C-472A-BE4A-F1CF6DF0979F}" destId="{D4097F1D-1F10-4996-935C-B3B4F7973906}" srcOrd="0" destOrd="0" presId="urn:microsoft.com/office/officeart/2005/8/layout/hierarchy2"/>
    <dgm:cxn modelId="{FC13B1FD-98F9-4C09-846D-0CBBE6BA9DA7}" type="presOf" srcId="{A145D73E-145A-44FA-A2B0-A6898CD01875}" destId="{5F3ED25C-A2E3-4053-A25A-CEE07E256BE5}" srcOrd="1" destOrd="0" presId="urn:microsoft.com/office/officeart/2005/8/layout/hierarchy2"/>
    <dgm:cxn modelId="{BA877478-205A-431A-86D0-950C619EDCB7}" srcId="{0054CABF-69D7-4EF3-A81F-ADACA3B43957}" destId="{3F71D9B3-FA92-4678-8A5E-6DF9BCCDF17B}" srcOrd="0" destOrd="0" parTransId="{CED9A176-DBAD-48B3-9812-B86051968C8E}" sibTransId="{243BD493-E3E8-4A74-B324-FB30C3BB1244}"/>
    <dgm:cxn modelId="{D9CAD8A7-C573-4ABB-8FB4-F16A6D755F5E}" type="presOf" srcId="{DB172AD4-B58B-4642-ADCE-AC63A5933FDE}" destId="{CBAE1F61-265D-454E-84EC-5BEC0A3A2E3A}" srcOrd="0" destOrd="0" presId="urn:microsoft.com/office/officeart/2005/8/layout/hierarchy2"/>
    <dgm:cxn modelId="{F35CB06F-2AD9-4DB6-9636-A4232CA4454B}" type="presOf" srcId="{A145D73E-145A-44FA-A2B0-A6898CD01875}" destId="{9396C105-1547-48A8-BE1A-348A32F98096}" srcOrd="0" destOrd="0" presId="urn:microsoft.com/office/officeart/2005/8/layout/hierarchy2"/>
    <dgm:cxn modelId="{5CB32DFB-F0D2-4014-B4CF-686F99774378}" type="presOf" srcId="{297904B2-3C12-4ACD-B3B5-D7B7F36556D3}" destId="{07BA77B5-F03C-4D1A-8ADC-B14116BD162F}" srcOrd="0" destOrd="0" presId="urn:microsoft.com/office/officeart/2005/8/layout/hierarchy2"/>
    <dgm:cxn modelId="{6553BEFF-6EB7-44EE-835A-913E6ED6D031}" type="presOf" srcId="{7B1ADAE4-7F30-4E57-8CBA-1B2A1787D460}" destId="{6B5C2BC3-A57B-44E9-BF8B-1ACBB5AE1BDE}" srcOrd="0" destOrd="0" presId="urn:microsoft.com/office/officeart/2005/8/layout/hierarchy2"/>
    <dgm:cxn modelId="{D83ECB16-10D4-425E-9F79-CE2C1690E9E5}" srcId="{4D3DCFEE-E6FF-4C4C-91FF-D1E199F651F4}" destId="{1647A1A0-8D9C-472A-BE4A-F1CF6DF0979F}" srcOrd="0" destOrd="0" parTransId="{2FCFA040-FA48-4C71-A434-5F5861161087}" sibTransId="{FD67132B-EE37-4FDA-9C29-0D7871487B01}"/>
    <dgm:cxn modelId="{D5097857-AD91-4D04-B94C-947DC2F2DD87}" srcId="{297904B2-3C12-4ACD-B3B5-D7B7F36556D3}" destId="{09BCFCE6-FF67-476E-A6C5-48FC1A877F45}" srcOrd="3" destOrd="0" parTransId="{C3474B2B-137F-4743-A339-2A4FAEB4BA86}" sibTransId="{470B3CA0-CB83-47FC-8457-C3A3E5FD7387}"/>
    <dgm:cxn modelId="{12F68F56-9C47-4C86-B433-C3EDFC04BD37}" type="presOf" srcId="{E219A73A-7935-4423-83AA-6CB2B4395F09}" destId="{45894D51-8A1F-4D5C-B9DC-7D6B4C2C05AA}" srcOrd="0" destOrd="0" presId="urn:microsoft.com/office/officeart/2005/8/layout/hierarchy2"/>
    <dgm:cxn modelId="{7112ED48-CCDF-46E7-8948-6A1C95677370}" type="presOf" srcId="{04EB4432-157D-4974-9878-C8A7C4A8CF2B}" destId="{66A5E026-2731-4C97-BF90-BAB8281DD4CE}" srcOrd="1" destOrd="0" presId="urn:microsoft.com/office/officeart/2005/8/layout/hierarchy2"/>
    <dgm:cxn modelId="{CA93709E-C0C6-4A66-B2AC-5201C7717E5A}" type="presOf" srcId="{C3474B2B-137F-4743-A339-2A4FAEB4BA86}" destId="{862E2113-B8D3-4999-8D88-8B81118AD859}" srcOrd="1" destOrd="0" presId="urn:microsoft.com/office/officeart/2005/8/layout/hierarchy2"/>
    <dgm:cxn modelId="{51391A4E-0C22-4265-BF86-94F43A198705}" type="presOf" srcId="{2FCFA040-FA48-4C71-A434-5F5861161087}" destId="{62F584AB-3448-47E8-B363-7691DCC29426}" srcOrd="1" destOrd="0" presId="urn:microsoft.com/office/officeart/2005/8/layout/hierarchy2"/>
    <dgm:cxn modelId="{2E395A04-2856-42FF-804F-0C42068A78A4}" type="presOf" srcId="{E219A73A-7935-4423-83AA-6CB2B4395F09}" destId="{C93EB418-406F-4A57-B5C9-7EA6FA70B4F3}" srcOrd="1" destOrd="0" presId="urn:microsoft.com/office/officeart/2005/8/layout/hierarchy2"/>
    <dgm:cxn modelId="{18B965A7-7D59-485C-90A4-C4B1AFF9B8BB}" type="presOf" srcId="{0054CABF-69D7-4EF3-A81F-ADACA3B43957}" destId="{71CB8315-8249-4CF2-A39C-81A7EADD6ADD}" srcOrd="0" destOrd="0" presId="urn:microsoft.com/office/officeart/2005/8/layout/hierarchy2"/>
    <dgm:cxn modelId="{CDDA7E89-4E56-43DA-AAA7-BA3F54C33A3C}" type="presOf" srcId="{35A84C60-0AE4-4968-9877-AEFB67992D16}" destId="{E3201DE1-A0B1-487E-802D-C5ACF5B7269C}" srcOrd="0" destOrd="0" presId="urn:microsoft.com/office/officeart/2005/8/layout/hierarchy2"/>
    <dgm:cxn modelId="{C28CE7A1-BEBE-460E-B321-393E12344E8E}" type="presOf" srcId="{29D597AB-F443-4552-A8CA-2F26FFF0A705}" destId="{E899DC75-C30D-4553-B717-5EF76BD1E1A7}" srcOrd="0" destOrd="0" presId="urn:microsoft.com/office/officeart/2005/8/layout/hierarchy2"/>
    <dgm:cxn modelId="{6607E9C1-2CDD-4F2A-9361-ED5F74AB2DEC}" type="presParOf" srcId="{72BB644B-BBFC-40A6-A42E-5116AD4D9EB4}" destId="{3180638E-C57F-4CC7-9977-65517B3F9CBF}" srcOrd="0" destOrd="0" presId="urn:microsoft.com/office/officeart/2005/8/layout/hierarchy2"/>
    <dgm:cxn modelId="{F16A530C-C9A2-4A0C-81F9-1CE04F3C249F}" type="presParOf" srcId="{3180638E-C57F-4CC7-9977-65517B3F9CBF}" destId="{ADEF5578-5CA5-40F5-B456-C62732A3709A}" srcOrd="0" destOrd="0" presId="urn:microsoft.com/office/officeart/2005/8/layout/hierarchy2"/>
    <dgm:cxn modelId="{BB1C14B4-F684-4FB0-9BB8-1B1E9F85214E}" type="presParOf" srcId="{3180638E-C57F-4CC7-9977-65517B3F9CBF}" destId="{F17A6632-0BFB-40C7-A2C8-D2DD972B8E68}" srcOrd="1" destOrd="0" presId="urn:microsoft.com/office/officeart/2005/8/layout/hierarchy2"/>
    <dgm:cxn modelId="{2197E8F9-5AF3-418F-870D-6FA616C6B159}" type="presParOf" srcId="{F17A6632-0BFB-40C7-A2C8-D2DD972B8E68}" destId="{6A58AB86-D640-4EA0-AB6F-EA6A0741160F}" srcOrd="0" destOrd="0" presId="urn:microsoft.com/office/officeart/2005/8/layout/hierarchy2"/>
    <dgm:cxn modelId="{A5183F17-1564-48D3-AAF5-5BA4C6108CEC}" type="presParOf" srcId="{6A58AB86-D640-4EA0-AB6F-EA6A0741160F}" destId="{62F584AB-3448-47E8-B363-7691DCC29426}" srcOrd="0" destOrd="0" presId="urn:microsoft.com/office/officeart/2005/8/layout/hierarchy2"/>
    <dgm:cxn modelId="{C52F6573-E1AB-4E2C-811C-EE29E4189EBF}" type="presParOf" srcId="{F17A6632-0BFB-40C7-A2C8-D2DD972B8E68}" destId="{C9A066A1-2FCD-4982-9DD9-A9E96C6CAB58}" srcOrd="1" destOrd="0" presId="urn:microsoft.com/office/officeart/2005/8/layout/hierarchy2"/>
    <dgm:cxn modelId="{68C9A743-5E10-4A5D-8C02-30A5DA4A8A53}" type="presParOf" srcId="{C9A066A1-2FCD-4982-9DD9-A9E96C6CAB58}" destId="{D4097F1D-1F10-4996-935C-B3B4F7973906}" srcOrd="0" destOrd="0" presId="urn:microsoft.com/office/officeart/2005/8/layout/hierarchy2"/>
    <dgm:cxn modelId="{06F2B4CF-41A6-421A-BB12-8F080A3C6A69}" type="presParOf" srcId="{C9A066A1-2FCD-4982-9DD9-A9E96C6CAB58}" destId="{2BCFBE2C-DB62-4889-8DE7-08A24E378F2B}" srcOrd="1" destOrd="0" presId="urn:microsoft.com/office/officeart/2005/8/layout/hierarchy2"/>
    <dgm:cxn modelId="{E61EDB5B-E31B-4430-A666-D47C037454B7}" type="presParOf" srcId="{F17A6632-0BFB-40C7-A2C8-D2DD972B8E68}" destId="{354D3EDC-9DA7-4F77-9FA8-CB6E4D372EDF}" srcOrd="2" destOrd="0" presId="urn:microsoft.com/office/officeart/2005/8/layout/hierarchy2"/>
    <dgm:cxn modelId="{5267697E-7AFD-4B2B-AC18-15EC97199046}" type="presParOf" srcId="{354D3EDC-9DA7-4F77-9FA8-CB6E4D372EDF}" destId="{66A5E026-2731-4C97-BF90-BAB8281DD4CE}" srcOrd="0" destOrd="0" presId="urn:microsoft.com/office/officeart/2005/8/layout/hierarchy2"/>
    <dgm:cxn modelId="{A011F97A-7C03-45B3-882B-1F6F2DAD6DF2}" type="presParOf" srcId="{F17A6632-0BFB-40C7-A2C8-D2DD972B8E68}" destId="{40FD7B2F-B01B-4677-8EC3-132A86430F7C}" srcOrd="3" destOrd="0" presId="urn:microsoft.com/office/officeart/2005/8/layout/hierarchy2"/>
    <dgm:cxn modelId="{5AC71B45-B12E-44E2-ADEF-F4F852EC79D6}" type="presParOf" srcId="{40FD7B2F-B01B-4677-8EC3-132A86430F7C}" destId="{71CB8315-8249-4CF2-A39C-81A7EADD6ADD}" srcOrd="0" destOrd="0" presId="urn:microsoft.com/office/officeart/2005/8/layout/hierarchy2"/>
    <dgm:cxn modelId="{A764E260-2E3D-429A-AE7E-EA21D78CDA80}" type="presParOf" srcId="{40FD7B2F-B01B-4677-8EC3-132A86430F7C}" destId="{68D16DE7-A9D9-4486-AED9-A806DEABD413}" srcOrd="1" destOrd="0" presId="urn:microsoft.com/office/officeart/2005/8/layout/hierarchy2"/>
    <dgm:cxn modelId="{923FF4AD-E65C-4F3D-834F-F5D02E498B97}" type="presParOf" srcId="{68D16DE7-A9D9-4486-AED9-A806DEABD413}" destId="{3CAE9C3F-DD7D-4A34-86E0-94C19E5167A2}" srcOrd="0" destOrd="0" presId="urn:microsoft.com/office/officeart/2005/8/layout/hierarchy2"/>
    <dgm:cxn modelId="{A34BCE86-1C0A-4F20-B0DD-AE2A1914CE25}" type="presParOf" srcId="{3CAE9C3F-DD7D-4A34-86E0-94C19E5167A2}" destId="{E16C1D24-FECB-41DA-9ACB-228124A285C2}" srcOrd="0" destOrd="0" presId="urn:microsoft.com/office/officeart/2005/8/layout/hierarchy2"/>
    <dgm:cxn modelId="{7711F7B0-A7D2-421C-8407-7D42AE41B694}" type="presParOf" srcId="{68D16DE7-A9D9-4486-AED9-A806DEABD413}" destId="{D93EE664-7C87-485D-A1E9-1BDB28D1508C}" srcOrd="1" destOrd="0" presId="urn:microsoft.com/office/officeart/2005/8/layout/hierarchy2"/>
    <dgm:cxn modelId="{5AF0F3A6-2103-43E1-BBEF-9F0A72F12AAD}" type="presParOf" srcId="{D93EE664-7C87-485D-A1E9-1BDB28D1508C}" destId="{EDC5CF07-58AC-4FA7-B149-30642D58D132}" srcOrd="0" destOrd="0" presId="urn:microsoft.com/office/officeart/2005/8/layout/hierarchy2"/>
    <dgm:cxn modelId="{0FBAED6D-A894-4D63-98AC-D56B8C9EEE76}" type="presParOf" srcId="{D93EE664-7C87-485D-A1E9-1BDB28D1508C}" destId="{9540D188-DDCB-4F59-9BF4-12D9F54B4701}" srcOrd="1" destOrd="0" presId="urn:microsoft.com/office/officeart/2005/8/layout/hierarchy2"/>
    <dgm:cxn modelId="{B896EC49-4C7D-4076-A62E-AEA8B12A68D5}" type="presParOf" srcId="{68D16DE7-A9D9-4486-AED9-A806DEABD413}" destId="{9396C105-1547-48A8-BE1A-348A32F98096}" srcOrd="2" destOrd="0" presId="urn:microsoft.com/office/officeart/2005/8/layout/hierarchy2"/>
    <dgm:cxn modelId="{05044ECB-2A41-4C79-AC0A-CEE41442EF79}" type="presParOf" srcId="{9396C105-1547-48A8-BE1A-348A32F98096}" destId="{5F3ED25C-A2E3-4053-A25A-CEE07E256BE5}" srcOrd="0" destOrd="0" presId="urn:microsoft.com/office/officeart/2005/8/layout/hierarchy2"/>
    <dgm:cxn modelId="{5F358E46-28E1-4EE8-BB9C-8E9AE126528C}" type="presParOf" srcId="{68D16DE7-A9D9-4486-AED9-A806DEABD413}" destId="{6E66594C-6CB6-4CCE-92FF-73C2BA071AA4}" srcOrd="3" destOrd="0" presId="urn:microsoft.com/office/officeart/2005/8/layout/hierarchy2"/>
    <dgm:cxn modelId="{4044B1BB-9ECC-456F-B675-968AEAF58767}" type="presParOf" srcId="{6E66594C-6CB6-4CCE-92FF-73C2BA071AA4}" destId="{07BA77B5-F03C-4D1A-8ADC-B14116BD162F}" srcOrd="0" destOrd="0" presId="urn:microsoft.com/office/officeart/2005/8/layout/hierarchy2"/>
    <dgm:cxn modelId="{9E9FD26E-2B7E-4E63-928E-91AA65A72A2E}" type="presParOf" srcId="{6E66594C-6CB6-4CCE-92FF-73C2BA071AA4}" destId="{2E6053CA-F53B-422E-9C07-D7ABE82C8DDC}" srcOrd="1" destOrd="0" presId="urn:microsoft.com/office/officeart/2005/8/layout/hierarchy2"/>
    <dgm:cxn modelId="{98ED525A-01A2-47C3-B536-954CCA5EFE68}" type="presParOf" srcId="{2E6053CA-F53B-422E-9C07-D7ABE82C8DDC}" destId="{55543EEE-7DFF-49A2-A42D-9CA2A7A60A12}" srcOrd="0" destOrd="0" presId="urn:microsoft.com/office/officeart/2005/8/layout/hierarchy2"/>
    <dgm:cxn modelId="{785B7667-C03D-497F-9B37-B18A03864E5A}" type="presParOf" srcId="{55543EEE-7DFF-49A2-A42D-9CA2A7A60A12}" destId="{986DACAE-70CC-474D-8FE7-975B2B1D254B}" srcOrd="0" destOrd="0" presId="urn:microsoft.com/office/officeart/2005/8/layout/hierarchy2"/>
    <dgm:cxn modelId="{9ADEEC4C-5292-411C-AF65-519C91A8A253}" type="presParOf" srcId="{2E6053CA-F53B-422E-9C07-D7ABE82C8DDC}" destId="{F76F0D60-B9EF-4759-8F86-896B774C94C7}" srcOrd="1" destOrd="0" presId="urn:microsoft.com/office/officeart/2005/8/layout/hierarchy2"/>
    <dgm:cxn modelId="{F55B21A4-74CE-4162-951B-C0D7C2173438}" type="presParOf" srcId="{F76F0D60-B9EF-4759-8F86-896B774C94C7}" destId="{4B9E2A31-879A-4A73-A39C-41936D5BF44D}" srcOrd="0" destOrd="0" presId="urn:microsoft.com/office/officeart/2005/8/layout/hierarchy2"/>
    <dgm:cxn modelId="{CBDB3051-97AE-4C01-9AA2-FFE7404D2562}" type="presParOf" srcId="{F76F0D60-B9EF-4759-8F86-896B774C94C7}" destId="{CB15FA49-CCA4-4EED-9B46-516C30B7FFF7}" srcOrd="1" destOrd="0" presId="urn:microsoft.com/office/officeart/2005/8/layout/hierarchy2"/>
    <dgm:cxn modelId="{A15DEA45-8C0E-477A-B475-A05576433BD5}" type="presParOf" srcId="{2E6053CA-F53B-422E-9C07-D7ABE82C8DDC}" destId="{45894D51-8A1F-4D5C-B9DC-7D6B4C2C05AA}" srcOrd="2" destOrd="0" presId="urn:microsoft.com/office/officeart/2005/8/layout/hierarchy2"/>
    <dgm:cxn modelId="{D036F7ED-7A97-4088-ADD2-8357B48FF044}" type="presParOf" srcId="{45894D51-8A1F-4D5C-B9DC-7D6B4C2C05AA}" destId="{C93EB418-406F-4A57-B5C9-7EA6FA70B4F3}" srcOrd="0" destOrd="0" presId="urn:microsoft.com/office/officeart/2005/8/layout/hierarchy2"/>
    <dgm:cxn modelId="{618E0615-FEDD-4F10-8D1D-BBA86BAA2CB3}" type="presParOf" srcId="{2E6053CA-F53B-422E-9C07-D7ABE82C8DDC}" destId="{82BE0E61-31FE-4B43-9E2A-5256F8BDD4C4}" srcOrd="3" destOrd="0" presId="urn:microsoft.com/office/officeart/2005/8/layout/hierarchy2"/>
    <dgm:cxn modelId="{D905CC44-EF75-47A5-8AD6-9F6E415A1F2D}" type="presParOf" srcId="{82BE0E61-31FE-4B43-9E2A-5256F8BDD4C4}" destId="{88560278-C773-4AA0-90A7-659BF87426B1}" srcOrd="0" destOrd="0" presId="urn:microsoft.com/office/officeart/2005/8/layout/hierarchy2"/>
    <dgm:cxn modelId="{3C9DC111-7413-4410-8E87-253FF09E3B2F}" type="presParOf" srcId="{82BE0E61-31FE-4B43-9E2A-5256F8BDD4C4}" destId="{0340EB6D-3F1D-45C5-B05F-2E217DC9C7A7}" srcOrd="1" destOrd="0" presId="urn:microsoft.com/office/officeart/2005/8/layout/hierarchy2"/>
    <dgm:cxn modelId="{06692C5E-2F37-4ED9-9EB5-22EA039AA612}" type="presParOf" srcId="{2E6053CA-F53B-422E-9C07-D7ABE82C8DDC}" destId="{6B5C2BC3-A57B-44E9-BF8B-1ACBB5AE1BDE}" srcOrd="4" destOrd="0" presId="urn:microsoft.com/office/officeart/2005/8/layout/hierarchy2"/>
    <dgm:cxn modelId="{E8B3C324-146A-4F17-8228-3760D57AA85F}" type="presParOf" srcId="{6B5C2BC3-A57B-44E9-BF8B-1ACBB5AE1BDE}" destId="{67868325-881C-46EA-991D-66A36E18EF82}" srcOrd="0" destOrd="0" presId="urn:microsoft.com/office/officeart/2005/8/layout/hierarchy2"/>
    <dgm:cxn modelId="{CA9C0A60-9A4E-4CF7-8E33-98FE82F1287C}" type="presParOf" srcId="{2E6053CA-F53B-422E-9C07-D7ABE82C8DDC}" destId="{C43D6B44-F61C-4E5B-ADA4-EEA346157E21}" srcOrd="5" destOrd="0" presId="urn:microsoft.com/office/officeart/2005/8/layout/hierarchy2"/>
    <dgm:cxn modelId="{2D004838-C064-40BA-873B-005796B2E46E}" type="presParOf" srcId="{C43D6B44-F61C-4E5B-ADA4-EEA346157E21}" destId="{CBAE1F61-265D-454E-84EC-5BEC0A3A2E3A}" srcOrd="0" destOrd="0" presId="urn:microsoft.com/office/officeart/2005/8/layout/hierarchy2"/>
    <dgm:cxn modelId="{4E1A977F-B3C5-431B-A773-039C9FEC0018}" type="presParOf" srcId="{C43D6B44-F61C-4E5B-ADA4-EEA346157E21}" destId="{451253CE-E83A-4624-AB60-5D3CC9588010}" srcOrd="1" destOrd="0" presId="urn:microsoft.com/office/officeart/2005/8/layout/hierarchy2"/>
    <dgm:cxn modelId="{27C09D99-54CD-4567-A8E9-4A8C654CFE66}" type="presParOf" srcId="{2E6053CA-F53B-422E-9C07-D7ABE82C8DDC}" destId="{4068BA3D-7FAD-4B5F-8193-3CF4C1C279E9}" srcOrd="6" destOrd="0" presId="urn:microsoft.com/office/officeart/2005/8/layout/hierarchy2"/>
    <dgm:cxn modelId="{569A0BC2-C321-4A9E-8626-07293E548D09}" type="presParOf" srcId="{4068BA3D-7FAD-4B5F-8193-3CF4C1C279E9}" destId="{862E2113-B8D3-4999-8D88-8B81118AD859}" srcOrd="0" destOrd="0" presId="urn:microsoft.com/office/officeart/2005/8/layout/hierarchy2"/>
    <dgm:cxn modelId="{6914FC95-10A0-40E0-AC09-F90E562FF38E}" type="presParOf" srcId="{2E6053CA-F53B-422E-9C07-D7ABE82C8DDC}" destId="{DA8DB789-C0F1-4AB0-811A-10506AD6F3B2}" srcOrd="7" destOrd="0" presId="urn:microsoft.com/office/officeart/2005/8/layout/hierarchy2"/>
    <dgm:cxn modelId="{1A0BAD09-98D2-442B-B4C4-DE94FA157698}" type="presParOf" srcId="{DA8DB789-C0F1-4AB0-811A-10506AD6F3B2}" destId="{DACDAE7F-96DC-438A-95FA-A888392BB69A}" srcOrd="0" destOrd="0" presId="urn:microsoft.com/office/officeart/2005/8/layout/hierarchy2"/>
    <dgm:cxn modelId="{8F66BF94-D796-43BE-9BA7-B3465BFD8755}" type="presParOf" srcId="{DA8DB789-C0F1-4AB0-811A-10506AD6F3B2}" destId="{9EC09663-7901-45E0-95CC-B1D2B109A817}" srcOrd="1" destOrd="0" presId="urn:microsoft.com/office/officeart/2005/8/layout/hierarchy2"/>
    <dgm:cxn modelId="{34EEA2C5-4C75-48CB-A164-E892BC644DD4}" type="presParOf" srcId="{68D16DE7-A9D9-4486-AED9-A806DEABD413}" destId="{E3201DE1-A0B1-487E-802D-C5ACF5B7269C}" srcOrd="4" destOrd="0" presId="urn:microsoft.com/office/officeart/2005/8/layout/hierarchy2"/>
    <dgm:cxn modelId="{BE4C16C6-273C-45F1-B5A0-6A0FFB0C8D42}" type="presParOf" srcId="{E3201DE1-A0B1-487E-802D-C5ACF5B7269C}" destId="{86684B7B-A2E8-44F8-BE0A-0C8297A9FD0F}" srcOrd="0" destOrd="0" presId="urn:microsoft.com/office/officeart/2005/8/layout/hierarchy2"/>
    <dgm:cxn modelId="{A0C1045F-45E4-4095-83CA-09290B03F22C}" type="presParOf" srcId="{68D16DE7-A9D9-4486-AED9-A806DEABD413}" destId="{25E5C064-A094-4F4B-9683-359C42A2B7CD}" srcOrd="5" destOrd="0" presId="urn:microsoft.com/office/officeart/2005/8/layout/hierarchy2"/>
    <dgm:cxn modelId="{EDDC213C-A9E4-4DE1-86F5-86CB3F3611DA}" type="presParOf" srcId="{25E5C064-A094-4F4B-9683-359C42A2B7CD}" destId="{E899DC75-C30D-4553-B717-5EF76BD1E1A7}" srcOrd="0" destOrd="0" presId="urn:microsoft.com/office/officeart/2005/8/layout/hierarchy2"/>
    <dgm:cxn modelId="{4BB14BA4-00A3-4395-AB71-09945FCD6B7B}" type="presParOf" srcId="{25E5C064-A094-4F4B-9683-359C42A2B7CD}" destId="{DB7C6F25-3E30-418E-8FB3-E313502D096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74C7CD6-0115-4215-8CCF-B03CB3530DC7}" type="doc">
      <dgm:prSet loTypeId="urn:microsoft.com/office/officeart/2005/8/layout/hierarchy2" loCatId="hierarchy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1647A1A0-8D9C-472A-BE4A-F1CF6DF0979F}">
      <dgm:prSet phldrT="[Текст]" custT="1"/>
      <dgm:spPr/>
      <dgm:t>
        <a:bodyPr/>
        <a:lstStyle/>
        <a:p>
          <a:r>
            <a:rPr lang="uk-UA" sz="1400" smtClean="0"/>
            <a:t> Лекція-бесіда</a:t>
          </a:r>
          <a:endParaRPr lang="ru-RU" sz="1400" dirty="0"/>
        </a:p>
      </dgm:t>
    </dgm:pt>
    <dgm:pt modelId="{2FCFA040-FA48-4C71-A434-5F5861161087}" type="parTrans" cxnId="{D83ECB16-10D4-425E-9F79-CE2C1690E9E5}">
      <dgm:prSet/>
      <dgm:spPr/>
      <dgm:t>
        <a:bodyPr/>
        <a:lstStyle/>
        <a:p>
          <a:endParaRPr lang="ru-RU"/>
        </a:p>
      </dgm:t>
    </dgm:pt>
    <dgm:pt modelId="{FD67132B-EE37-4FDA-9C29-0D7871487B01}" type="sibTrans" cxnId="{D83ECB16-10D4-425E-9F79-CE2C1690E9E5}">
      <dgm:prSet/>
      <dgm:spPr/>
      <dgm:t>
        <a:bodyPr/>
        <a:lstStyle/>
        <a:p>
          <a:endParaRPr lang="ru-RU"/>
        </a:p>
      </dgm:t>
    </dgm:pt>
    <dgm:pt modelId="{EE79AD65-388B-4A00-B055-3C2C3BEAE7E9}">
      <dgm:prSet phldrT="[Текст]" custT="1"/>
      <dgm:spPr/>
      <dgm:t>
        <a:bodyPr/>
        <a:lstStyle/>
        <a:p>
          <a:r>
            <a:rPr lang="uk-UA" sz="1400" dirty="0" smtClean="0"/>
            <a:t>Проблемна лекція</a:t>
          </a:r>
          <a:endParaRPr lang="ru-RU" sz="1400" dirty="0"/>
        </a:p>
      </dgm:t>
    </dgm:pt>
    <dgm:pt modelId="{FD0ED560-4D14-48B6-ACC8-D0A34578B5D1}" type="parTrans" cxnId="{7873E192-9106-46A9-B164-1010FE4C17D0}">
      <dgm:prSet/>
      <dgm:spPr/>
      <dgm:t>
        <a:bodyPr/>
        <a:lstStyle/>
        <a:p>
          <a:endParaRPr lang="ru-RU"/>
        </a:p>
      </dgm:t>
    </dgm:pt>
    <dgm:pt modelId="{DFD918A6-4C5F-49A9-BC18-BB835FAB1497}" type="sibTrans" cxnId="{7873E192-9106-46A9-B164-1010FE4C17D0}">
      <dgm:prSet/>
      <dgm:spPr/>
      <dgm:t>
        <a:bodyPr/>
        <a:lstStyle/>
        <a:p>
          <a:endParaRPr lang="ru-RU"/>
        </a:p>
      </dgm:t>
    </dgm:pt>
    <dgm:pt modelId="{75B112B7-0D13-4D57-91BC-DC6C83B1DE4B}">
      <dgm:prSet phldrT="[Текст]" custT="1"/>
      <dgm:spPr/>
      <dgm:t>
        <a:bodyPr/>
        <a:lstStyle/>
        <a:p>
          <a:r>
            <a:rPr lang="uk-UA" sz="1400" dirty="0" smtClean="0"/>
            <a:t>Лекція з розгляду конкретних ситуацій</a:t>
          </a:r>
          <a:endParaRPr lang="ru-RU" sz="1400" dirty="0"/>
        </a:p>
      </dgm:t>
    </dgm:pt>
    <dgm:pt modelId="{E94C7555-C955-44F9-9312-04E7C0E2B073}" type="parTrans" cxnId="{85ACE67A-7CF6-41A7-9A7F-380E23B6F139}">
      <dgm:prSet/>
      <dgm:spPr/>
      <dgm:t>
        <a:bodyPr/>
        <a:lstStyle/>
        <a:p>
          <a:endParaRPr lang="ru-RU"/>
        </a:p>
      </dgm:t>
    </dgm:pt>
    <dgm:pt modelId="{B2481BBE-B7BE-4E63-9C32-9B5F1A4E4961}" type="sibTrans" cxnId="{85ACE67A-7CF6-41A7-9A7F-380E23B6F139}">
      <dgm:prSet/>
      <dgm:spPr/>
      <dgm:t>
        <a:bodyPr/>
        <a:lstStyle/>
        <a:p>
          <a:endParaRPr lang="ru-RU"/>
        </a:p>
      </dgm:t>
    </dgm:pt>
    <dgm:pt modelId="{DBC48239-B6FB-465C-85C1-0CAAEC7EF5D0}">
      <dgm:prSet phldrT="[Текст]" custT="1"/>
      <dgm:spPr/>
      <dgm:t>
        <a:bodyPr/>
        <a:lstStyle/>
        <a:p>
          <a:r>
            <a:rPr lang="uk-UA" sz="1400" dirty="0" smtClean="0"/>
            <a:t>Лекція-вікторина</a:t>
          </a:r>
          <a:endParaRPr lang="ru-RU" sz="1400" dirty="0"/>
        </a:p>
      </dgm:t>
    </dgm:pt>
    <dgm:pt modelId="{BAD2710B-0760-4099-9748-1D4A7E2D75E9}" type="parTrans" cxnId="{086986AE-E061-4B81-9EBE-D623E44F5F65}">
      <dgm:prSet/>
      <dgm:spPr/>
      <dgm:t>
        <a:bodyPr/>
        <a:lstStyle/>
        <a:p>
          <a:endParaRPr lang="ru-RU"/>
        </a:p>
      </dgm:t>
    </dgm:pt>
    <dgm:pt modelId="{BC91CB0C-C2D0-4CA6-9BB2-E1B783A9AAB7}" type="sibTrans" cxnId="{086986AE-E061-4B81-9EBE-D623E44F5F65}">
      <dgm:prSet/>
      <dgm:spPr/>
      <dgm:t>
        <a:bodyPr/>
        <a:lstStyle/>
        <a:p>
          <a:endParaRPr lang="ru-RU"/>
        </a:p>
      </dgm:t>
    </dgm:pt>
    <dgm:pt modelId="{CE4C3A09-8C43-44A6-B4D1-B2B2DC9745CC}">
      <dgm:prSet phldrT="[Текст]" custT="1"/>
      <dgm:spPr/>
      <dgm:t>
        <a:bodyPr/>
        <a:lstStyle/>
        <a:p>
          <a:r>
            <a:rPr lang="uk-UA" sz="1400" dirty="0" smtClean="0"/>
            <a:t>Лекція-консультація</a:t>
          </a:r>
          <a:endParaRPr lang="ru-RU" sz="1400" dirty="0"/>
        </a:p>
      </dgm:t>
    </dgm:pt>
    <dgm:pt modelId="{18630E3D-3969-4350-AF8E-5A5243423666}" type="parTrans" cxnId="{39D1F9B4-A91A-47B8-B994-6236861B1FE3}">
      <dgm:prSet/>
      <dgm:spPr/>
      <dgm:t>
        <a:bodyPr/>
        <a:lstStyle/>
        <a:p>
          <a:endParaRPr lang="ru-RU"/>
        </a:p>
      </dgm:t>
    </dgm:pt>
    <dgm:pt modelId="{093F1562-BB23-4DFD-BD55-2361814EE591}" type="sibTrans" cxnId="{39D1F9B4-A91A-47B8-B994-6236861B1FE3}">
      <dgm:prSet/>
      <dgm:spPr/>
      <dgm:t>
        <a:bodyPr/>
        <a:lstStyle/>
        <a:p>
          <a:endParaRPr lang="ru-RU"/>
        </a:p>
      </dgm:t>
    </dgm:pt>
    <dgm:pt modelId="{8C581A69-E71A-4155-B057-2654C958EB5C}">
      <dgm:prSet phldrT="[Текст]" custT="1"/>
      <dgm:spPr/>
      <dgm:t>
        <a:bodyPr/>
        <a:lstStyle/>
        <a:p>
          <a:r>
            <a:rPr lang="uk-UA" sz="1400" dirty="0" smtClean="0"/>
            <a:t>Лекція-круглий стіл / прес-конференція</a:t>
          </a:r>
          <a:endParaRPr lang="ru-RU" sz="1400" dirty="0"/>
        </a:p>
      </dgm:t>
    </dgm:pt>
    <dgm:pt modelId="{838F8610-FDE3-4867-AFC2-74F4E70BC4EE}" type="parTrans" cxnId="{BFE61086-81AF-4AB5-98E6-A9C8A15A667C}">
      <dgm:prSet/>
      <dgm:spPr/>
      <dgm:t>
        <a:bodyPr/>
        <a:lstStyle/>
        <a:p>
          <a:endParaRPr lang="ru-RU"/>
        </a:p>
      </dgm:t>
    </dgm:pt>
    <dgm:pt modelId="{FD81EB28-C5D1-452B-9BCC-0B23B2A3406C}" type="sibTrans" cxnId="{BFE61086-81AF-4AB5-98E6-A9C8A15A667C}">
      <dgm:prSet/>
      <dgm:spPr/>
      <dgm:t>
        <a:bodyPr/>
        <a:lstStyle/>
        <a:p>
          <a:endParaRPr lang="ru-RU"/>
        </a:p>
      </dgm:t>
    </dgm:pt>
    <dgm:pt modelId="{B9504A46-C97C-4CC3-B142-0F9B4F4E4EFC}">
      <dgm:prSet phldrT="[Текст]" custT="1"/>
      <dgm:spPr/>
      <dgm:t>
        <a:bodyPr/>
        <a:lstStyle/>
        <a:p>
          <a:r>
            <a:rPr lang="uk-UA" sz="1400" dirty="0" smtClean="0"/>
            <a:t>Лекція-залучення</a:t>
          </a:r>
          <a:endParaRPr lang="ru-RU" sz="1400" dirty="0"/>
        </a:p>
      </dgm:t>
    </dgm:pt>
    <dgm:pt modelId="{7FFBCF3B-274D-4AC1-9249-83CF7C74D809}" type="parTrans" cxnId="{FF61DC20-51FF-4675-8833-019DC23A6B9D}">
      <dgm:prSet/>
      <dgm:spPr/>
      <dgm:t>
        <a:bodyPr/>
        <a:lstStyle/>
        <a:p>
          <a:endParaRPr lang="ru-RU"/>
        </a:p>
      </dgm:t>
    </dgm:pt>
    <dgm:pt modelId="{6F27D55A-F061-4351-B03F-BA7A14114B1F}" type="sibTrans" cxnId="{FF61DC20-51FF-4675-8833-019DC23A6B9D}">
      <dgm:prSet/>
      <dgm:spPr/>
      <dgm:t>
        <a:bodyPr/>
        <a:lstStyle/>
        <a:p>
          <a:endParaRPr lang="ru-RU"/>
        </a:p>
      </dgm:t>
    </dgm:pt>
    <dgm:pt modelId="{B70D53B1-5593-4C19-8AFA-361B6AC29B96}">
      <dgm:prSet phldrT="[Текст]" custT="1"/>
      <dgm:spPr/>
      <dgm:t>
        <a:bodyPr/>
        <a:lstStyle/>
        <a:p>
          <a:r>
            <a:rPr lang="uk-UA" sz="1400" dirty="0" smtClean="0"/>
            <a:t>Метод </a:t>
          </a:r>
          <a:r>
            <a:rPr lang="uk-UA" sz="1400" dirty="0" err="1" smtClean="0"/>
            <a:t>“Мозкового</a:t>
          </a:r>
          <a:r>
            <a:rPr lang="uk-UA" sz="1400" dirty="0" smtClean="0"/>
            <a:t> </a:t>
          </a:r>
          <a:r>
            <a:rPr lang="uk-UA" sz="1400" dirty="0" err="1" smtClean="0"/>
            <a:t>штурму”</a:t>
          </a:r>
          <a:endParaRPr lang="ru-RU" sz="1400" dirty="0"/>
        </a:p>
      </dgm:t>
    </dgm:pt>
    <dgm:pt modelId="{323C7AC0-FAB8-4C33-8D90-514836B1302B}" type="parTrans" cxnId="{494CB5E1-7E87-4AFD-9DB0-D0E42A264D36}">
      <dgm:prSet/>
      <dgm:spPr/>
      <dgm:t>
        <a:bodyPr/>
        <a:lstStyle/>
        <a:p>
          <a:endParaRPr lang="ru-RU"/>
        </a:p>
      </dgm:t>
    </dgm:pt>
    <dgm:pt modelId="{5D3CBE55-74E2-42FA-B337-B877E62529D3}" type="sibTrans" cxnId="{494CB5E1-7E87-4AFD-9DB0-D0E42A264D36}">
      <dgm:prSet/>
      <dgm:spPr/>
      <dgm:t>
        <a:bodyPr/>
        <a:lstStyle/>
        <a:p>
          <a:endParaRPr lang="ru-RU"/>
        </a:p>
      </dgm:t>
    </dgm:pt>
    <dgm:pt modelId="{4D3DCFEE-E6FF-4C4C-91FF-D1E199F651F4}">
      <dgm:prSet phldrT="[Текст]" custT="1"/>
      <dgm:spPr/>
      <dgm:t>
        <a:bodyPr/>
        <a:lstStyle/>
        <a:p>
          <a:r>
            <a:rPr lang="ru-RU" sz="2200" b="1" dirty="0" err="1" smtClean="0"/>
            <a:t>Неімітаційні</a:t>
          </a:r>
          <a:r>
            <a:rPr lang="ru-RU" sz="2200" b="1" dirty="0" smtClean="0"/>
            <a:t> </a:t>
          </a:r>
          <a:r>
            <a:rPr lang="ru-RU" sz="2200" b="1" dirty="0" err="1" smtClean="0"/>
            <a:t>методи</a:t>
          </a:r>
          <a:r>
            <a:rPr lang="ru-RU" sz="2200" b="1" dirty="0" smtClean="0"/>
            <a:t> </a:t>
          </a:r>
          <a:endParaRPr lang="ru-RU" sz="2200" b="1" dirty="0"/>
        </a:p>
      </dgm:t>
    </dgm:pt>
    <dgm:pt modelId="{7BC857EA-62E5-437A-A78F-663F0130B62E}" type="sibTrans" cxnId="{2FF55E0A-214E-49D4-ADEC-FDFCC2C6DFF6}">
      <dgm:prSet/>
      <dgm:spPr/>
      <dgm:t>
        <a:bodyPr/>
        <a:lstStyle/>
        <a:p>
          <a:endParaRPr lang="ru-RU"/>
        </a:p>
      </dgm:t>
    </dgm:pt>
    <dgm:pt modelId="{8B0A770D-1A67-4B89-ABB5-26A529D33D15}" type="parTrans" cxnId="{2FF55E0A-214E-49D4-ADEC-FDFCC2C6DFF6}">
      <dgm:prSet/>
      <dgm:spPr/>
      <dgm:t>
        <a:bodyPr/>
        <a:lstStyle/>
        <a:p>
          <a:endParaRPr lang="ru-RU"/>
        </a:p>
      </dgm:t>
    </dgm:pt>
    <dgm:pt modelId="{0054CABF-69D7-4EF3-A81F-ADACA3B43957}">
      <dgm:prSet phldrT="[Текст]" custT="1"/>
      <dgm:spPr/>
      <dgm:t>
        <a:bodyPr/>
        <a:lstStyle/>
        <a:p>
          <a:r>
            <a:rPr lang="uk-UA" sz="1400" dirty="0" smtClean="0"/>
            <a:t>Лекція-диспут</a:t>
          </a:r>
          <a:endParaRPr lang="ru-RU" sz="1400" dirty="0"/>
        </a:p>
      </dgm:t>
    </dgm:pt>
    <dgm:pt modelId="{FEC04195-5E8A-413E-ADAB-80805BEAB614}" type="sibTrans" cxnId="{2F7252B4-6773-441F-9769-6094D0B547D0}">
      <dgm:prSet/>
      <dgm:spPr/>
      <dgm:t>
        <a:bodyPr/>
        <a:lstStyle/>
        <a:p>
          <a:endParaRPr lang="ru-RU"/>
        </a:p>
      </dgm:t>
    </dgm:pt>
    <dgm:pt modelId="{04EB4432-157D-4974-9878-C8A7C4A8CF2B}" type="parTrans" cxnId="{2F7252B4-6773-441F-9769-6094D0B547D0}">
      <dgm:prSet/>
      <dgm:spPr/>
      <dgm:t>
        <a:bodyPr/>
        <a:lstStyle/>
        <a:p>
          <a:endParaRPr lang="ru-RU"/>
        </a:p>
      </dgm:t>
    </dgm:pt>
    <dgm:pt modelId="{72BB644B-BBFC-40A6-A42E-5116AD4D9EB4}" type="pres">
      <dgm:prSet presAssocID="{274C7CD6-0115-4215-8CCF-B03CB3530DC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80638E-C57F-4CC7-9977-65517B3F9CBF}" type="pres">
      <dgm:prSet presAssocID="{4D3DCFEE-E6FF-4C4C-91FF-D1E199F651F4}" presName="root1" presStyleCnt="0"/>
      <dgm:spPr/>
      <dgm:t>
        <a:bodyPr/>
        <a:lstStyle/>
        <a:p>
          <a:endParaRPr lang="ru-RU"/>
        </a:p>
      </dgm:t>
    </dgm:pt>
    <dgm:pt modelId="{ADEF5578-5CA5-40F5-B456-C62732A3709A}" type="pres">
      <dgm:prSet presAssocID="{4D3DCFEE-E6FF-4C4C-91FF-D1E199F651F4}" presName="LevelOneTextNode" presStyleLbl="node0" presStyleIdx="0" presStyleCnt="1" custScaleX="218362" custScaleY="1872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7A6632-0BFB-40C7-A2C8-D2DD972B8E68}" type="pres">
      <dgm:prSet presAssocID="{4D3DCFEE-E6FF-4C4C-91FF-D1E199F651F4}" presName="level2hierChild" presStyleCnt="0"/>
      <dgm:spPr/>
      <dgm:t>
        <a:bodyPr/>
        <a:lstStyle/>
        <a:p>
          <a:endParaRPr lang="ru-RU"/>
        </a:p>
      </dgm:t>
    </dgm:pt>
    <dgm:pt modelId="{6A58AB86-D640-4EA0-AB6F-EA6A0741160F}" type="pres">
      <dgm:prSet presAssocID="{2FCFA040-FA48-4C71-A434-5F5861161087}" presName="conn2-1" presStyleLbl="parChTrans1D2" presStyleIdx="0" presStyleCnt="9"/>
      <dgm:spPr/>
      <dgm:t>
        <a:bodyPr/>
        <a:lstStyle/>
        <a:p>
          <a:endParaRPr lang="ru-RU"/>
        </a:p>
      </dgm:t>
    </dgm:pt>
    <dgm:pt modelId="{62F584AB-3448-47E8-B363-7691DCC29426}" type="pres">
      <dgm:prSet presAssocID="{2FCFA040-FA48-4C71-A434-5F5861161087}" presName="connTx" presStyleLbl="parChTrans1D2" presStyleIdx="0" presStyleCnt="9"/>
      <dgm:spPr/>
      <dgm:t>
        <a:bodyPr/>
        <a:lstStyle/>
        <a:p>
          <a:endParaRPr lang="ru-RU"/>
        </a:p>
      </dgm:t>
    </dgm:pt>
    <dgm:pt modelId="{C9A066A1-2FCD-4982-9DD9-A9E96C6CAB58}" type="pres">
      <dgm:prSet presAssocID="{1647A1A0-8D9C-472A-BE4A-F1CF6DF0979F}" presName="root2" presStyleCnt="0"/>
      <dgm:spPr/>
      <dgm:t>
        <a:bodyPr/>
        <a:lstStyle/>
        <a:p>
          <a:endParaRPr lang="ru-RU"/>
        </a:p>
      </dgm:t>
    </dgm:pt>
    <dgm:pt modelId="{D4097F1D-1F10-4996-935C-B3B4F7973906}" type="pres">
      <dgm:prSet presAssocID="{1647A1A0-8D9C-472A-BE4A-F1CF6DF0979F}" presName="LevelTwoTextNode" presStyleLbl="node2" presStyleIdx="0" presStyleCnt="9" custScaleX="2219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CFBE2C-DB62-4889-8DE7-08A24E378F2B}" type="pres">
      <dgm:prSet presAssocID="{1647A1A0-8D9C-472A-BE4A-F1CF6DF0979F}" presName="level3hierChild" presStyleCnt="0"/>
      <dgm:spPr/>
      <dgm:t>
        <a:bodyPr/>
        <a:lstStyle/>
        <a:p>
          <a:endParaRPr lang="ru-RU"/>
        </a:p>
      </dgm:t>
    </dgm:pt>
    <dgm:pt modelId="{354D3EDC-9DA7-4F77-9FA8-CB6E4D372EDF}" type="pres">
      <dgm:prSet presAssocID="{04EB4432-157D-4974-9878-C8A7C4A8CF2B}" presName="conn2-1" presStyleLbl="parChTrans1D2" presStyleIdx="1" presStyleCnt="9"/>
      <dgm:spPr/>
      <dgm:t>
        <a:bodyPr/>
        <a:lstStyle/>
        <a:p>
          <a:endParaRPr lang="ru-RU"/>
        </a:p>
      </dgm:t>
    </dgm:pt>
    <dgm:pt modelId="{66A5E026-2731-4C97-BF90-BAB8281DD4CE}" type="pres">
      <dgm:prSet presAssocID="{04EB4432-157D-4974-9878-C8A7C4A8CF2B}" presName="connTx" presStyleLbl="parChTrans1D2" presStyleIdx="1" presStyleCnt="9"/>
      <dgm:spPr/>
      <dgm:t>
        <a:bodyPr/>
        <a:lstStyle/>
        <a:p>
          <a:endParaRPr lang="ru-RU"/>
        </a:p>
      </dgm:t>
    </dgm:pt>
    <dgm:pt modelId="{40FD7B2F-B01B-4677-8EC3-132A86430F7C}" type="pres">
      <dgm:prSet presAssocID="{0054CABF-69D7-4EF3-A81F-ADACA3B43957}" presName="root2" presStyleCnt="0"/>
      <dgm:spPr/>
      <dgm:t>
        <a:bodyPr/>
        <a:lstStyle/>
        <a:p>
          <a:endParaRPr lang="ru-RU"/>
        </a:p>
      </dgm:t>
    </dgm:pt>
    <dgm:pt modelId="{71CB8315-8249-4CF2-A39C-81A7EADD6ADD}" type="pres">
      <dgm:prSet presAssocID="{0054CABF-69D7-4EF3-A81F-ADACA3B43957}" presName="LevelTwoTextNode" presStyleLbl="node2" presStyleIdx="1" presStyleCnt="9" custScaleX="2219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D16DE7-A9D9-4486-AED9-A806DEABD413}" type="pres">
      <dgm:prSet presAssocID="{0054CABF-69D7-4EF3-A81F-ADACA3B43957}" presName="level3hierChild" presStyleCnt="0"/>
      <dgm:spPr/>
      <dgm:t>
        <a:bodyPr/>
        <a:lstStyle/>
        <a:p>
          <a:endParaRPr lang="ru-RU"/>
        </a:p>
      </dgm:t>
    </dgm:pt>
    <dgm:pt modelId="{5C6307FA-875A-47E5-9655-5D9E75B34F02}" type="pres">
      <dgm:prSet presAssocID="{FD0ED560-4D14-48B6-ACC8-D0A34578B5D1}" presName="conn2-1" presStyleLbl="parChTrans1D2" presStyleIdx="2" presStyleCnt="9"/>
      <dgm:spPr/>
      <dgm:t>
        <a:bodyPr/>
        <a:lstStyle/>
        <a:p>
          <a:endParaRPr lang="ru-RU"/>
        </a:p>
      </dgm:t>
    </dgm:pt>
    <dgm:pt modelId="{4C0C183F-4F69-43A0-B63D-04CAAFD770EA}" type="pres">
      <dgm:prSet presAssocID="{FD0ED560-4D14-48B6-ACC8-D0A34578B5D1}" presName="connTx" presStyleLbl="parChTrans1D2" presStyleIdx="2" presStyleCnt="9"/>
      <dgm:spPr/>
      <dgm:t>
        <a:bodyPr/>
        <a:lstStyle/>
        <a:p>
          <a:endParaRPr lang="ru-RU"/>
        </a:p>
      </dgm:t>
    </dgm:pt>
    <dgm:pt modelId="{DEAE2B61-97AE-4671-AB53-ED6C150277E2}" type="pres">
      <dgm:prSet presAssocID="{EE79AD65-388B-4A00-B055-3C2C3BEAE7E9}" presName="root2" presStyleCnt="0"/>
      <dgm:spPr/>
      <dgm:t>
        <a:bodyPr/>
        <a:lstStyle/>
        <a:p>
          <a:endParaRPr lang="ru-RU"/>
        </a:p>
      </dgm:t>
    </dgm:pt>
    <dgm:pt modelId="{8B781ECB-068A-4D96-BB60-3DBFC883B989}" type="pres">
      <dgm:prSet presAssocID="{EE79AD65-388B-4A00-B055-3C2C3BEAE7E9}" presName="LevelTwoTextNode" presStyleLbl="node2" presStyleIdx="2" presStyleCnt="9" custScaleX="2219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C7B4BC-5523-440A-B7BC-7CB3D0DC2BF6}" type="pres">
      <dgm:prSet presAssocID="{EE79AD65-388B-4A00-B055-3C2C3BEAE7E9}" presName="level3hierChild" presStyleCnt="0"/>
      <dgm:spPr/>
      <dgm:t>
        <a:bodyPr/>
        <a:lstStyle/>
        <a:p>
          <a:endParaRPr lang="ru-RU"/>
        </a:p>
      </dgm:t>
    </dgm:pt>
    <dgm:pt modelId="{EB3DDA49-1C74-4B6D-A641-0DFA960F8EE7}" type="pres">
      <dgm:prSet presAssocID="{E94C7555-C955-44F9-9312-04E7C0E2B073}" presName="conn2-1" presStyleLbl="parChTrans1D2" presStyleIdx="3" presStyleCnt="9"/>
      <dgm:spPr/>
      <dgm:t>
        <a:bodyPr/>
        <a:lstStyle/>
        <a:p>
          <a:endParaRPr lang="ru-RU"/>
        </a:p>
      </dgm:t>
    </dgm:pt>
    <dgm:pt modelId="{F5A7689D-508C-4B68-91A5-A0C7738DBB2F}" type="pres">
      <dgm:prSet presAssocID="{E94C7555-C955-44F9-9312-04E7C0E2B073}" presName="connTx" presStyleLbl="parChTrans1D2" presStyleIdx="3" presStyleCnt="9"/>
      <dgm:spPr/>
      <dgm:t>
        <a:bodyPr/>
        <a:lstStyle/>
        <a:p>
          <a:endParaRPr lang="ru-RU"/>
        </a:p>
      </dgm:t>
    </dgm:pt>
    <dgm:pt modelId="{23E5369A-5ADF-434D-9EF3-1A34C0B834CC}" type="pres">
      <dgm:prSet presAssocID="{75B112B7-0D13-4D57-91BC-DC6C83B1DE4B}" presName="root2" presStyleCnt="0"/>
      <dgm:spPr/>
      <dgm:t>
        <a:bodyPr/>
        <a:lstStyle/>
        <a:p>
          <a:endParaRPr lang="ru-RU"/>
        </a:p>
      </dgm:t>
    </dgm:pt>
    <dgm:pt modelId="{AA23BCD5-1E32-486D-8419-FAF75024F705}" type="pres">
      <dgm:prSet presAssocID="{75B112B7-0D13-4D57-91BC-DC6C83B1DE4B}" presName="LevelTwoTextNode" presStyleLbl="node2" presStyleIdx="3" presStyleCnt="9" custScaleX="2219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305EE6-E37C-4B86-BD70-A54C3FC8FA37}" type="pres">
      <dgm:prSet presAssocID="{75B112B7-0D13-4D57-91BC-DC6C83B1DE4B}" presName="level3hierChild" presStyleCnt="0"/>
      <dgm:spPr/>
      <dgm:t>
        <a:bodyPr/>
        <a:lstStyle/>
        <a:p>
          <a:endParaRPr lang="ru-RU"/>
        </a:p>
      </dgm:t>
    </dgm:pt>
    <dgm:pt modelId="{EB5579F8-5AFC-4481-A208-D2D4632EC36E}" type="pres">
      <dgm:prSet presAssocID="{BAD2710B-0760-4099-9748-1D4A7E2D75E9}" presName="conn2-1" presStyleLbl="parChTrans1D2" presStyleIdx="4" presStyleCnt="9"/>
      <dgm:spPr/>
      <dgm:t>
        <a:bodyPr/>
        <a:lstStyle/>
        <a:p>
          <a:endParaRPr lang="ru-RU"/>
        </a:p>
      </dgm:t>
    </dgm:pt>
    <dgm:pt modelId="{FBC1FE9D-8C3D-4D78-A6C0-089BF0EF6955}" type="pres">
      <dgm:prSet presAssocID="{BAD2710B-0760-4099-9748-1D4A7E2D75E9}" presName="connTx" presStyleLbl="parChTrans1D2" presStyleIdx="4" presStyleCnt="9"/>
      <dgm:spPr/>
      <dgm:t>
        <a:bodyPr/>
        <a:lstStyle/>
        <a:p>
          <a:endParaRPr lang="ru-RU"/>
        </a:p>
      </dgm:t>
    </dgm:pt>
    <dgm:pt modelId="{305E0515-05AF-46B3-82B4-05D4F36F13BD}" type="pres">
      <dgm:prSet presAssocID="{DBC48239-B6FB-465C-85C1-0CAAEC7EF5D0}" presName="root2" presStyleCnt="0"/>
      <dgm:spPr/>
      <dgm:t>
        <a:bodyPr/>
        <a:lstStyle/>
        <a:p>
          <a:endParaRPr lang="ru-RU"/>
        </a:p>
      </dgm:t>
    </dgm:pt>
    <dgm:pt modelId="{DEAE13EA-2318-4EAC-ADFF-8A424589CD89}" type="pres">
      <dgm:prSet presAssocID="{DBC48239-B6FB-465C-85C1-0CAAEC7EF5D0}" presName="LevelTwoTextNode" presStyleLbl="node2" presStyleIdx="4" presStyleCnt="9" custScaleX="2219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2CE0C8-580A-458D-A7DA-A8DD167AF8FA}" type="pres">
      <dgm:prSet presAssocID="{DBC48239-B6FB-465C-85C1-0CAAEC7EF5D0}" presName="level3hierChild" presStyleCnt="0"/>
      <dgm:spPr/>
      <dgm:t>
        <a:bodyPr/>
        <a:lstStyle/>
        <a:p>
          <a:endParaRPr lang="ru-RU"/>
        </a:p>
      </dgm:t>
    </dgm:pt>
    <dgm:pt modelId="{FE895550-1ABA-4618-9FE9-5E1073FA9651}" type="pres">
      <dgm:prSet presAssocID="{18630E3D-3969-4350-AF8E-5A5243423666}" presName="conn2-1" presStyleLbl="parChTrans1D2" presStyleIdx="5" presStyleCnt="9"/>
      <dgm:spPr/>
      <dgm:t>
        <a:bodyPr/>
        <a:lstStyle/>
        <a:p>
          <a:endParaRPr lang="ru-RU"/>
        </a:p>
      </dgm:t>
    </dgm:pt>
    <dgm:pt modelId="{02D349F7-4108-4205-9D47-BCFA33E170EA}" type="pres">
      <dgm:prSet presAssocID="{18630E3D-3969-4350-AF8E-5A5243423666}" presName="connTx" presStyleLbl="parChTrans1D2" presStyleIdx="5" presStyleCnt="9"/>
      <dgm:spPr/>
      <dgm:t>
        <a:bodyPr/>
        <a:lstStyle/>
        <a:p>
          <a:endParaRPr lang="ru-RU"/>
        </a:p>
      </dgm:t>
    </dgm:pt>
    <dgm:pt modelId="{87E8B868-B2CE-4F9A-85DF-56F215B0ABF8}" type="pres">
      <dgm:prSet presAssocID="{CE4C3A09-8C43-44A6-B4D1-B2B2DC9745CC}" presName="root2" presStyleCnt="0"/>
      <dgm:spPr/>
      <dgm:t>
        <a:bodyPr/>
        <a:lstStyle/>
        <a:p>
          <a:endParaRPr lang="ru-RU"/>
        </a:p>
      </dgm:t>
    </dgm:pt>
    <dgm:pt modelId="{CB837359-40A2-49BB-8513-7DD964BFB395}" type="pres">
      <dgm:prSet presAssocID="{CE4C3A09-8C43-44A6-B4D1-B2B2DC9745CC}" presName="LevelTwoTextNode" presStyleLbl="node2" presStyleIdx="5" presStyleCnt="9" custScaleX="2219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1CC770-C63C-46AD-831D-0B6351AEE458}" type="pres">
      <dgm:prSet presAssocID="{CE4C3A09-8C43-44A6-B4D1-B2B2DC9745CC}" presName="level3hierChild" presStyleCnt="0"/>
      <dgm:spPr/>
      <dgm:t>
        <a:bodyPr/>
        <a:lstStyle/>
        <a:p>
          <a:endParaRPr lang="ru-RU"/>
        </a:p>
      </dgm:t>
    </dgm:pt>
    <dgm:pt modelId="{941DF8DA-3F86-4CC0-8AA7-1182D8959EB0}" type="pres">
      <dgm:prSet presAssocID="{838F8610-FDE3-4867-AFC2-74F4E70BC4EE}" presName="conn2-1" presStyleLbl="parChTrans1D2" presStyleIdx="6" presStyleCnt="9"/>
      <dgm:spPr/>
      <dgm:t>
        <a:bodyPr/>
        <a:lstStyle/>
        <a:p>
          <a:endParaRPr lang="ru-RU"/>
        </a:p>
      </dgm:t>
    </dgm:pt>
    <dgm:pt modelId="{CC6B10C6-9196-437C-8006-BB035B45C066}" type="pres">
      <dgm:prSet presAssocID="{838F8610-FDE3-4867-AFC2-74F4E70BC4EE}" presName="connTx" presStyleLbl="parChTrans1D2" presStyleIdx="6" presStyleCnt="9"/>
      <dgm:spPr/>
      <dgm:t>
        <a:bodyPr/>
        <a:lstStyle/>
        <a:p>
          <a:endParaRPr lang="ru-RU"/>
        </a:p>
      </dgm:t>
    </dgm:pt>
    <dgm:pt modelId="{BF6D162A-E223-4B90-8340-8BA9142B3AD2}" type="pres">
      <dgm:prSet presAssocID="{8C581A69-E71A-4155-B057-2654C958EB5C}" presName="root2" presStyleCnt="0"/>
      <dgm:spPr/>
      <dgm:t>
        <a:bodyPr/>
        <a:lstStyle/>
        <a:p>
          <a:endParaRPr lang="ru-RU"/>
        </a:p>
      </dgm:t>
    </dgm:pt>
    <dgm:pt modelId="{15DD8AC4-F9DB-458C-A00A-6C061AB10AC6}" type="pres">
      <dgm:prSet presAssocID="{8C581A69-E71A-4155-B057-2654C958EB5C}" presName="LevelTwoTextNode" presStyleLbl="node2" presStyleIdx="6" presStyleCnt="9" custScaleX="2219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7E79DF-0E50-4B53-B0F0-CCE033C8DCF6}" type="pres">
      <dgm:prSet presAssocID="{8C581A69-E71A-4155-B057-2654C958EB5C}" presName="level3hierChild" presStyleCnt="0"/>
      <dgm:spPr/>
      <dgm:t>
        <a:bodyPr/>
        <a:lstStyle/>
        <a:p>
          <a:endParaRPr lang="ru-RU"/>
        </a:p>
      </dgm:t>
    </dgm:pt>
    <dgm:pt modelId="{06B5AB1A-A0F2-4991-81C7-073627F071D9}" type="pres">
      <dgm:prSet presAssocID="{7FFBCF3B-274D-4AC1-9249-83CF7C74D809}" presName="conn2-1" presStyleLbl="parChTrans1D2" presStyleIdx="7" presStyleCnt="9"/>
      <dgm:spPr/>
      <dgm:t>
        <a:bodyPr/>
        <a:lstStyle/>
        <a:p>
          <a:endParaRPr lang="ru-RU"/>
        </a:p>
      </dgm:t>
    </dgm:pt>
    <dgm:pt modelId="{A0A07B0C-F865-4A6C-8E93-7CDE4CFED2E3}" type="pres">
      <dgm:prSet presAssocID="{7FFBCF3B-274D-4AC1-9249-83CF7C74D809}" presName="connTx" presStyleLbl="parChTrans1D2" presStyleIdx="7" presStyleCnt="9"/>
      <dgm:spPr/>
      <dgm:t>
        <a:bodyPr/>
        <a:lstStyle/>
        <a:p>
          <a:endParaRPr lang="ru-RU"/>
        </a:p>
      </dgm:t>
    </dgm:pt>
    <dgm:pt modelId="{8771AE2C-0BC4-449A-8BD6-7E066247DA98}" type="pres">
      <dgm:prSet presAssocID="{B9504A46-C97C-4CC3-B142-0F9B4F4E4EFC}" presName="root2" presStyleCnt="0"/>
      <dgm:spPr/>
      <dgm:t>
        <a:bodyPr/>
        <a:lstStyle/>
        <a:p>
          <a:endParaRPr lang="ru-RU"/>
        </a:p>
      </dgm:t>
    </dgm:pt>
    <dgm:pt modelId="{5FCC784E-8A94-4675-8878-F6DED34FA1DF}" type="pres">
      <dgm:prSet presAssocID="{B9504A46-C97C-4CC3-B142-0F9B4F4E4EFC}" presName="LevelTwoTextNode" presStyleLbl="node2" presStyleIdx="7" presStyleCnt="9" custScaleX="2219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ABDD63-C1CA-477C-8D99-77F902D06B15}" type="pres">
      <dgm:prSet presAssocID="{B9504A46-C97C-4CC3-B142-0F9B4F4E4EFC}" presName="level3hierChild" presStyleCnt="0"/>
      <dgm:spPr/>
      <dgm:t>
        <a:bodyPr/>
        <a:lstStyle/>
        <a:p>
          <a:endParaRPr lang="ru-RU"/>
        </a:p>
      </dgm:t>
    </dgm:pt>
    <dgm:pt modelId="{9C67D1A0-5358-40AA-942E-35715053CCD0}" type="pres">
      <dgm:prSet presAssocID="{323C7AC0-FAB8-4C33-8D90-514836B1302B}" presName="conn2-1" presStyleLbl="parChTrans1D2" presStyleIdx="8" presStyleCnt="9"/>
      <dgm:spPr/>
      <dgm:t>
        <a:bodyPr/>
        <a:lstStyle/>
        <a:p>
          <a:endParaRPr lang="ru-RU"/>
        </a:p>
      </dgm:t>
    </dgm:pt>
    <dgm:pt modelId="{F0434E00-76AD-432D-BE6E-45DC9ECD6EB7}" type="pres">
      <dgm:prSet presAssocID="{323C7AC0-FAB8-4C33-8D90-514836B1302B}" presName="connTx" presStyleLbl="parChTrans1D2" presStyleIdx="8" presStyleCnt="9"/>
      <dgm:spPr/>
      <dgm:t>
        <a:bodyPr/>
        <a:lstStyle/>
        <a:p>
          <a:endParaRPr lang="ru-RU"/>
        </a:p>
      </dgm:t>
    </dgm:pt>
    <dgm:pt modelId="{24E6DB65-333B-4102-A562-5A038CB542B7}" type="pres">
      <dgm:prSet presAssocID="{B70D53B1-5593-4C19-8AFA-361B6AC29B96}" presName="root2" presStyleCnt="0"/>
      <dgm:spPr/>
      <dgm:t>
        <a:bodyPr/>
        <a:lstStyle/>
        <a:p>
          <a:endParaRPr lang="ru-RU"/>
        </a:p>
      </dgm:t>
    </dgm:pt>
    <dgm:pt modelId="{25FDB235-D17C-4A2E-8B18-E17CF1AB8C12}" type="pres">
      <dgm:prSet presAssocID="{B70D53B1-5593-4C19-8AFA-361B6AC29B96}" presName="LevelTwoTextNode" presStyleLbl="node2" presStyleIdx="8" presStyleCnt="9" custScaleX="2219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179A7A-F685-43FD-9DEA-CA701450EA7C}" type="pres">
      <dgm:prSet presAssocID="{B70D53B1-5593-4C19-8AFA-361B6AC29B96}" presName="level3hierChild" presStyleCnt="0"/>
      <dgm:spPr/>
      <dgm:t>
        <a:bodyPr/>
        <a:lstStyle/>
        <a:p>
          <a:endParaRPr lang="ru-RU"/>
        </a:p>
      </dgm:t>
    </dgm:pt>
  </dgm:ptLst>
  <dgm:cxnLst>
    <dgm:cxn modelId="{D09A5803-E803-481D-ABA4-2D931119BE59}" type="presOf" srcId="{274C7CD6-0115-4215-8CCF-B03CB3530DC7}" destId="{72BB644B-BBFC-40A6-A42E-5116AD4D9EB4}" srcOrd="0" destOrd="0" presId="urn:microsoft.com/office/officeart/2005/8/layout/hierarchy2"/>
    <dgm:cxn modelId="{3D6A7C4B-C642-4F70-B558-337DEFFBAC9F}" type="presOf" srcId="{1647A1A0-8D9C-472A-BE4A-F1CF6DF0979F}" destId="{D4097F1D-1F10-4996-935C-B3B4F7973906}" srcOrd="0" destOrd="0" presId="urn:microsoft.com/office/officeart/2005/8/layout/hierarchy2"/>
    <dgm:cxn modelId="{58698965-B2F1-4C61-BED5-B4A899AB05CD}" type="presOf" srcId="{04EB4432-157D-4974-9878-C8A7C4A8CF2B}" destId="{354D3EDC-9DA7-4F77-9FA8-CB6E4D372EDF}" srcOrd="0" destOrd="0" presId="urn:microsoft.com/office/officeart/2005/8/layout/hierarchy2"/>
    <dgm:cxn modelId="{72D61589-EE0C-4A7A-A70B-9388F2357F4C}" type="presOf" srcId="{BAD2710B-0760-4099-9748-1D4A7E2D75E9}" destId="{EB5579F8-5AFC-4481-A208-D2D4632EC36E}" srcOrd="0" destOrd="0" presId="urn:microsoft.com/office/officeart/2005/8/layout/hierarchy2"/>
    <dgm:cxn modelId="{48DE5250-D783-4F70-B654-00BAF6E5C0D6}" type="presOf" srcId="{B70D53B1-5593-4C19-8AFA-361B6AC29B96}" destId="{25FDB235-D17C-4A2E-8B18-E17CF1AB8C12}" srcOrd="0" destOrd="0" presId="urn:microsoft.com/office/officeart/2005/8/layout/hierarchy2"/>
    <dgm:cxn modelId="{74D0CA0C-119E-4811-9FE2-4CEA6F01B0FE}" type="presOf" srcId="{8C581A69-E71A-4155-B057-2654C958EB5C}" destId="{15DD8AC4-F9DB-458C-A00A-6C061AB10AC6}" srcOrd="0" destOrd="0" presId="urn:microsoft.com/office/officeart/2005/8/layout/hierarchy2"/>
    <dgm:cxn modelId="{8754231B-CDC2-4C35-A224-71562C037C99}" type="presOf" srcId="{2FCFA040-FA48-4C71-A434-5F5861161087}" destId="{62F584AB-3448-47E8-B363-7691DCC29426}" srcOrd="1" destOrd="0" presId="urn:microsoft.com/office/officeart/2005/8/layout/hierarchy2"/>
    <dgm:cxn modelId="{82ACE065-B05C-4EC6-8CC5-A29A8F880F3D}" type="presOf" srcId="{0054CABF-69D7-4EF3-A81F-ADACA3B43957}" destId="{71CB8315-8249-4CF2-A39C-81A7EADD6ADD}" srcOrd="0" destOrd="0" presId="urn:microsoft.com/office/officeart/2005/8/layout/hierarchy2"/>
    <dgm:cxn modelId="{8EE327C8-B10E-485E-91A4-6A1E492F8A6E}" type="presOf" srcId="{B9504A46-C97C-4CC3-B142-0F9B4F4E4EFC}" destId="{5FCC784E-8A94-4675-8878-F6DED34FA1DF}" srcOrd="0" destOrd="0" presId="urn:microsoft.com/office/officeart/2005/8/layout/hierarchy2"/>
    <dgm:cxn modelId="{ACEF9B91-9374-4554-BB97-05338F45538D}" type="presOf" srcId="{75B112B7-0D13-4D57-91BC-DC6C83B1DE4B}" destId="{AA23BCD5-1E32-486D-8419-FAF75024F705}" srcOrd="0" destOrd="0" presId="urn:microsoft.com/office/officeart/2005/8/layout/hierarchy2"/>
    <dgm:cxn modelId="{BBC76C9B-7827-4426-80ED-52E77662CF74}" type="presOf" srcId="{7FFBCF3B-274D-4AC1-9249-83CF7C74D809}" destId="{06B5AB1A-A0F2-4991-81C7-073627F071D9}" srcOrd="0" destOrd="0" presId="urn:microsoft.com/office/officeart/2005/8/layout/hierarchy2"/>
    <dgm:cxn modelId="{4A5C67D8-3A58-4236-BFC5-FC3777F8AC3B}" type="presOf" srcId="{838F8610-FDE3-4867-AFC2-74F4E70BC4EE}" destId="{CC6B10C6-9196-437C-8006-BB035B45C066}" srcOrd="1" destOrd="0" presId="urn:microsoft.com/office/officeart/2005/8/layout/hierarchy2"/>
    <dgm:cxn modelId="{2F7252B4-6773-441F-9769-6094D0B547D0}" srcId="{4D3DCFEE-E6FF-4C4C-91FF-D1E199F651F4}" destId="{0054CABF-69D7-4EF3-A81F-ADACA3B43957}" srcOrd="1" destOrd="0" parTransId="{04EB4432-157D-4974-9878-C8A7C4A8CF2B}" sibTransId="{FEC04195-5E8A-413E-ADAB-80805BEAB614}"/>
    <dgm:cxn modelId="{0C90B190-D216-4FC7-B737-BF255C78156E}" type="presOf" srcId="{2FCFA040-FA48-4C71-A434-5F5861161087}" destId="{6A58AB86-D640-4EA0-AB6F-EA6A0741160F}" srcOrd="0" destOrd="0" presId="urn:microsoft.com/office/officeart/2005/8/layout/hierarchy2"/>
    <dgm:cxn modelId="{D6296AE2-D7C2-4B5A-8552-D4D08EEE22C4}" type="presOf" srcId="{FD0ED560-4D14-48B6-ACC8-D0A34578B5D1}" destId="{4C0C183F-4F69-43A0-B63D-04CAAFD770EA}" srcOrd="1" destOrd="0" presId="urn:microsoft.com/office/officeart/2005/8/layout/hierarchy2"/>
    <dgm:cxn modelId="{FF61DC20-51FF-4675-8833-019DC23A6B9D}" srcId="{4D3DCFEE-E6FF-4C4C-91FF-D1E199F651F4}" destId="{B9504A46-C97C-4CC3-B142-0F9B4F4E4EFC}" srcOrd="7" destOrd="0" parTransId="{7FFBCF3B-274D-4AC1-9249-83CF7C74D809}" sibTransId="{6F27D55A-F061-4351-B03F-BA7A14114B1F}"/>
    <dgm:cxn modelId="{2FF55E0A-214E-49D4-ADEC-FDFCC2C6DFF6}" srcId="{274C7CD6-0115-4215-8CCF-B03CB3530DC7}" destId="{4D3DCFEE-E6FF-4C4C-91FF-D1E199F651F4}" srcOrd="0" destOrd="0" parTransId="{8B0A770D-1A67-4B89-ABB5-26A529D33D15}" sibTransId="{7BC857EA-62E5-437A-A78F-663F0130B62E}"/>
    <dgm:cxn modelId="{BFE61086-81AF-4AB5-98E6-A9C8A15A667C}" srcId="{4D3DCFEE-E6FF-4C4C-91FF-D1E199F651F4}" destId="{8C581A69-E71A-4155-B057-2654C958EB5C}" srcOrd="6" destOrd="0" parTransId="{838F8610-FDE3-4867-AFC2-74F4E70BC4EE}" sibTransId="{FD81EB28-C5D1-452B-9BCC-0B23B2A3406C}"/>
    <dgm:cxn modelId="{7A3F374B-ED67-4FB7-8791-913952624CBB}" type="presOf" srcId="{4D3DCFEE-E6FF-4C4C-91FF-D1E199F651F4}" destId="{ADEF5578-5CA5-40F5-B456-C62732A3709A}" srcOrd="0" destOrd="0" presId="urn:microsoft.com/office/officeart/2005/8/layout/hierarchy2"/>
    <dgm:cxn modelId="{FA830127-5760-462B-AC9E-D332E95A2514}" type="presOf" srcId="{BAD2710B-0760-4099-9748-1D4A7E2D75E9}" destId="{FBC1FE9D-8C3D-4D78-A6C0-089BF0EF6955}" srcOrd="1" destOrd="0" presId="urn:microsoft.com/office/officeart/2005/8/layout/hierarchy2"/>
    <dgm:cxn modelId="{D83ECB16-10D4-425E-9F79-CE2C1690E9E5}" srcId="{4D3DCFEE-E6FF-4C4C-91FF-D1E199F651F4}" destId="{1647A1A0-8D9C-472A-BE4A-F1CF6DF0979F}" srcOrd="0" destOrd="0" parTransId="{2FCFA040-FA48-4C71-A434-5F5861161087}" sibTransId="{FD67132B-EE37-4FDA-9C29-0D7871487B01}"/>
    <dgm:cxn modelId="{38E4F6C5-1A24-4EA2-B292-B7E32CC05FB0}" type="presOf" srcId="{FD0ED560-4D14-48B6-ACC8-D0A34578B5D1}" destId="{5C6307FA-875A-47E5-9655-5D9E75B34F02}" srcOrd="0" destOrd="0" presId="urn:microsoft.com/office/officeart/2005/8/layout/hierarchy2"/>
    <dgm:cxn modelId="{7873E192-9106-46A9-B164-1010FE4C17D0}" srcId="{4D3DCFEE-E6FF-4C4C-91FF-D1E199F651F4}" destId="{EE79AD65-388B-4A00-B055-3C2C3BEAE7E9}" srcOrd="2" destOrd="0" parTransId="{FD0ED560-4D14-48B6-ACC8-D0A34578B5D1}" sibTransId="{DFD918A6-4C5F-49A9-BC18-BB835FAB1497}"/>
    <dgm:cxn modelId="{025931CC-2BA9-42E6-A043-EE27A7CE12D9}" type="presOf" srcId="{323C7AC0-FAB8-4C33-8D90-514836B1302B}" destId="{F0434E00-76AD-432D-BE6E-45DC9ECD6EB7}" srcOrd="1" destOrd="0" presId="urn:microsoft.com/office/officeart/2005/8/layout/hierarchy2"/>
    <dgm:cxn modelId="{4DE3963F-C71A-450E-B169-3A918D12523A}" type="presOf" srcId="{E94C7555-C955-44F9-9312-04E7C0E2B073}" destId="{F5A7689D-508C-4B68-91A5-A0C7738DBB2F}" srcOrd="1" destOrd="0" presId="urn:microsoft.com/office/officeart/2005/8/layout/hierarchy2"/>
    <dgm:cxn modelId="{9B81E49E-80EB-4BB1-8671-DEF7BEA20934}" type="presOf" srcId="{838F8610-FDE3-4867-AFC2-74F4E70BC4EE}" destId="{941DF8DA-3F86-4CC0-8AA7-1182D8959EB0}" srcOrd="0" destOrd="0" presId="urn:microsoft.com/office/officeart/2005/8/layout/hierarchy2"/>
    <dgm:cxn modelId="{A94EB964-3838-441C-8C5A-F18BE43C661C}" type="presOf" srcId="{EE79AD65-388B-4A00-B055-3C2C3BEAE7E9}" destId="{8B781ECB-068A-4D96-BB60-3DBFC883B989}" srcOrd="0" destOrd="0" presId="urn:microsoft.com/office/officeart/2005/8/layout/hierarchy2"/>
    <dgm:cxn modelId="{39D1F9B4-A91A-47B8-B994-6236861B1FE3}" srcId="{4D3DCFEE-E6FF-4C4C-91FF-D1E199F651F4}" destId="{CE4C3A09-8C43-44A6-B4D1-B2B2DC9745CC}" srcOrd="5" destOrd="0" parTransId="{18630E3D-3969-4350-AF8E-5A5243423666}" sibTransId="{093F1562-BB23-4DFD-BD55-2361814EE591}"/>
    <dgm:cxn modelId="{E17B6CA0-2D31-4E70-8D26-AE3A54EBDBD4}" type="presOf" srcId="{E94C7555-C955-44F9-9312-04E7C0E2B073}" destId="{EB3DDA49-1C74-4B6D-A641-0DFA960F8EE7}" srcOrd="0" destOrd="0" presId="urn:microsoft.com/office/officeart/2005/8/layout/hierarchy2"/>
    <dgm:cxn modelId="{64A06DC2-AD4B-4A37-BEC3-FD0F95CF8AEB}" type="presOf" srcId="{DBC48239-B6FB-465C-85C1-0CAAEC7EF5D0}" destId="{DEAE13EA-2318-4EAC-ADFF-8A424589CD89}" srcOrd="0" destOrd="0" presId="urn:microsoft.com/office/officeart/2005/8/layout/hierarchy2"/>
    <dgm:cxn modelId="{85ACE67A-7CF6-41A7-9A7F-380E23B6F139}" srcId="{4D3DCFEE-E6FF-4C4C-91FF-D1E199F651F4}" destId="{75B112B7-0D13-4D57-91BC-DC6C83B1DE4B}" srcOrd="3" destOrd="0" parTransId="{E94C7555-C955-44F9-9312-04E7C0E2B073}" sibTransId="{B2481BBE-B7BE-4E63-9C32-9B5F1A4E4961}"/>
    <dgm:cxn modelId="{494CB5E1-7E87-4AFD-9DB0-D0E42A264D36}" srcId="{4D3DCFEE-E6FF-4C4C-91FF-D1E199F651F4}" destId="{B70D53B1-5593-4C19-8AFA-361B6AC29B96}" srcOrd="8" destOrd="0" parTransId="{323C7AC0-FAB8-4C33-8D90-514836B1302B}" sibTransId="{5D3CBE55-74E2-42FA-B337-B877E62529D3}"/>
    <dgm:cxn modelId="{0A14114E-F7A0-43CA-9A88-20AAA5D4E501}" type="presOf" srcId="{18630E3D-3969-4350-AF8E-5A5243423666}" destId="{02D349F7-4108-4205-9D47-BCFA33E170EA}" srcOrd="1" destOrd="0" presId="urn:microsoft.com/office/officeart/2005/8/layout/hierarchy2"/>
    <dgm:cxn modelId="{CDA62549-A844-473B-9694-15FFAA4CE3B9}" type="presOf" srcId="{18630E3D-3969-4350-AF8E-5A5243423666}" destId="{FE895550-1ABA-4618-9FE9-5E1073FA9651}" srcOrd="0" destOrd="0" presId="urn:microsoft.com/office/officeart/2005/8/layout/hierarchy2"/>
    <dgm:cxn modelId="{086986AE-E061-4B81-9EBE-D623E44F5F65}" srcId="{4D3DCFEE-E6FF-4C4C-91FF-D1E199F651F4}" destId="{DBC48239-B6FB-465C-85C1-0CAAEC7EF5D0}" srcOrd="4" destOrd="0" parTransId="{BAD2710B-0760-4099-9748-1D4A7E2D75E9}" sibTransId="{BC91CB0C-C2D0-4CA6-9BB2-E1B783A9AAB7}"/>
    <dgm:cxn modelId="{57F0331C-49B3-49DD-8FDF-8DC9C2371303}" type="presOf" srcId="{CE4C3A09-8C43-44A6-B4D1-B2B2DC9745CC}" destId="{CB837359-40A2-49BB-8513-7DD964BFB395}" srcOrd="0" destOrd="0" presId="urn:microsoft.com/office/officeart/2005/8/layout/hierarchy2"/>
    <dgm:cxn modelId="{F9B5A9D6-1473-4F79-BBE7-1A0DF12065C5}" type="presOf" srcId="{323C7AC0-FAB8-4C33-8D90-514836B1302B}" destId="{9C67D1A0-5358-40AA-942E-35715053CCD0}" srcOrd="0" destOrd="0" presId="urn:microsoft.com/office/officeart/2005/8/layout/hierarchy2"/>
    <dgm:cxn modelId="{D3029B69-6018-4804-94EE-70372F57B2B6}" type="presOf" srcId="{7FFBCF3B-274D-4AC1-9249-83CF7C74D809}" destId="{A0A07B0C-F865-4A6C-8E93-7CDE4CFED2E3}" srcOrd="1" destOrd="0" presId="urn:microsoft.com/office/officeart/2005/8/layout/hierarchy2"/>
    <dgm:cxn modelId="{A8F60DB9-7FDF-4883-B2C2-A1679AD03A79}" type="presOf" srcId="{04EB4432-157D-4974-9878-C8A7C4A8CF2B}" destId="{66A5E026-2731-4C97-BF90-BAB8281DD4CE}" srcOrd="1" destOrd="0" presId="urn:microsoft.com/office/officeart/2005/8/layout/hierarchy2"/>
    <dgm:cxn modelId="{4A636ECF-54A9-4163-B829-1C8F239F905E}" type="presParOf" srcId="{72BB644B-BBFC-40A6-A42E-5116AD4D9EB4}" destId="{3180638E-C57F-4CC7-9977-65517B3F9CBF}" srcOrd="0" destOrd="0" presId="urn:microsoft.com/office/officeart/2005/8/layout/hierarchy2"/>
    <dgm:cxn modelId="{20D8BE7F-FFDD-41D5-8605-843EAD0153FD}" type="presParOf" srcId="{3180638E-C57F-4CC7-9977-65517B3F9CBF}" destId="{ADEF5578-5CA5-40F5-B456-C62732A3709A}" srcOrd="0" destOrd="0" presId="urn:microsoft.com/office/officeart/2005/8/layout/hierarchy2"/>
    <dgm:cxn modelId="{03897FF1-91A8-416D-97D5-BDFF1ED96AF8}" type="presParOf" srcId="{3180638E-C57F-4CC7-9977-65517B3F9CBF}" destId="{F17A6632-0BFB-40C7-A2C8-D2DD972B8E68}" srcOrd="1" destOrd="0" presId="urn:microsoft.com/office/officeart/2005/8/layout/hierarchy2"/>
    <dgm:cxn modelId="{A9DDB453-65E0-456E-AEC3-3463E9E791AF}" type="presParOf" srcId="{F17A6632-0BFB-40C7-A2C8-D2DD972B8E68}" destId="{6A58AB86-D640-4EA0-AB6F-EA6A0741160F}" srcOrd="0" destOrd="0" presId="urn:microsoft.com/office/officeart/2005/8/layout/hierarchy2"/>
    <dgm:cxn modelId="{A375B188-7986-4C5C-90D9-981CBCFC3488}" type="presParOf" srcId="{6A58AB86-D640-4EA0-AB6F-EA6A0741160F}" destId="{62F584AB-3448-47E8-B363-7691DCC29426}" srcOrd="0" destOrd="0" presId="urn:microsoft.com/office/officeart/2005/8/layout/hierarchy2"/>
    <dgm:cxn modelId="{700673E0-C9D3-4D7E-8050-42E7462CF754}" type="presParOf" srcId="{F17A6632-0BFB-40C7-A2C8-D2DD972B8E68}" destId="{C9A066A1-2FCD-4982-9DD9-A9E96C6CAB58}" srcOrd="1" destOrd="0" presId="urn:microsoft.com/office/officeart/2005/8/layout/hierarchy2"/>
    <dgm:cxn modelId="{C5CB55CB-5403-4502-82AF-1B0E5A90971E}" type="presParOf" srcId="{C9A066A1-2FCD-4982-9DD9-A9E96C6CAB58}" destId="{D4097F1D-1F10-4996-935C-B3B4F7973906}" srcOrd="0" destOrd="0" presId="urn:microsoft.com/office/officeart/2005/8/layout/hierarchy2"/>
    <dgm:cxn modelId="{3AF5D65C-269F-45F8-A7A3-0B970247E0AC}" type="presParOf" srcId="{C9A066A1-2FCD-4982-9DD9-A9E96C6CAB58}" destId="{2BCFBE2C-DB62-4889-8DE7-08A24E378F2B}" srcOrd="1" destOrd="0" presId="urn:microsoft.com/office/officeart/2005/8/layout/hierarchy2"/>
    <dgm:cxn modelId="{F9F18A36-9766-4956-9546-731ED8FED7CB}" type="presParOf" srcId="{F17A6632-0BFB-40C7-A2C8-D2DD972B8E68}" destId="{354D3EDC-9DA7-4F77-9FA8-CB6E4D372EDF}" srcOrd="2" destOrd="0" presId="urn:microsoft.com/office/officeart/2005/8/layout/hierarchy2"/>
    <dgm:cxn modelId="{375FA1DA-6E0E-4630-897B-2059C2E07320}" type="presParOf" srcId="{354D3EDC-9DA7-4F77-9FA8-CB6E4D372EDF}" destId="{66A5E026-2731-4C97-BF90-BAB8281DD4CE}" srcOrd="0" destOrd="0" presId="urn:microsoft.com/office/officeart/2005/8/layout/hierarchy2"/>
    <dgm:cxn modelId="{D3604C90-66BF-4797-A571-BF84E6E82F45}" type="presParOf" srcId="{F17A6632-0BFB-40C7-A2C8-D2DD972B8E68}" destId="{40FD7B2F-B01B-4677-8EC3-132A86430F7C}" srcOrd="3" destOrd="0" presId="urn:microsoft.com/office/officeart/2005/8/layout/hierarchy2"/>
    <dgm:cxn modelId="{AFF8F230-1BAB-4501-ABBC-8531ED8E6E06}" type="presParOf" srcId="{40FD7B2F-B01B-4677-8EC3-132A86430F7C}" destId="{71CB8315-8249-4CF2-A39C-81A7EADD6ADD}" srcOrd="0" destOrd="0" presId="urn:microsoft.com/office/officeart/2005/8/layout/hierarchy2"/>
    <dgm:cxn modelId="{46327F83-7965-4823-BC38-A57B08D41992}" type="presParOf" srcId="{40FD7B2F-B01B-4677-8EC3-132A86430F7C}" destId="{68D16DE7-A9D9-4486-AED9-A806DEABD413}" srcOrd="1" destOrd="0" presId="urn:microsoft.com/office/officeart/2005/8/layout/hierarchy2"/>
    <dgm:cxn modelId="{339D74F6-7F74-44BB-8A45-CF90B9011806}" type="presParOf" srcId="{F17A6632-0BFB-40C7-A2C8-D2DD972B8E68}" destId="{5C6307FA-875A-47E5-9655-5D9E75B34F02}" srcOrd="4" destOrd="0" presId="urn:microsoft.com/office/officeart/2005/8/layout/hierarchy2"/>
    <dgm:cxn modelId="{84324D07-7BD7-421E-ABC2-74E2333D4C86}" type="presParOf" srcId="{5C6307FA-875A-47E5-9655-5D9E75B34F02}" destId="{4C0C183F-4F69-43A0-B63D-04CAAFD770EA}" srcOrd="0" destOrd="0" presId="urn:microsoft.com/office/officeart/2005/8/layout/hierarchy2"/>
    <dgm:cxn modelId="{2C8C8909-049C-402E-82B2-8825DD043D48}" type="presParOf" srcId="{F17A6632-0BFB-40C7-A2C8-D2DD972B8E68}" destId="{DEAE2B61-97AE-4671-AB53-ED6C150277E2}" srcOrd="5" destOrd="0" presId="urn:microsoft.com/office/officeart/2005/8/layout/hierarchy2"/>
    <dgm:cxn modelId="{03F5DAC9-3ECE-442A-ADA1-302908C79E80}" type="presParOf" srcId="{DEAE2B61-97AE-4671-AB53-ED6C150277E2}" destId="{8B781ECB-068A-4D96-BB60-3DBFC883B989}" srcOrd="0" destOrd="0" presId="urn:microsoft.com/office/officeart/2005/8/layout/hierarchy2"/>
    <dgm:cxn modelId="{309560CB-DFA0-45B2-B2D4-16EC26E226F2}" type="presParOf" srcId="{DEAE2B61-97AE-4671-AB53-ED6C150277E2}" destId="{07C7B4BC-5523-440A-B7BC-7CB3D0DC2BF6}" srcOrd="1" destOrd="0" presId="urn:microsoft.com/office/officeart/2005/8/layout/hierarchy2"/>
    <dgm:cxn modelId="{6BA6ED98-EACA-42C6-A0D7-BDFC32876338}" type="presParOf" srcId="{F17A6632-0BFB-40C7-A2C8-D2DD972B8E68}" destId="{EB3DDA49-1C74-4B6D-A641-0DFA960F8EE7}" srcOrd="6" destOrd="0" presId="urn:microsoft.com/office/officeart/2005/8/layout/hierarchy2"/>
    <dgm:cxn modelId="{D422E74E-7A86-410B-AD27-A9980F9B17E2}" type="presParOf" srcId="{EB3DDA49-1C74-4B6D-A641-0DFA960F8EE7}" destId="{F5A7689D-508C-4B68-91A5-A0C7738DBB2F}" srcOrd="0" destOrd="0" presId="urn:microsoft.com/office/officeart/2005/8/layout/hierarchy2"/>
    <dgm:cxn modelId="{BDB1997A-F69B-4F06-B4D8-87D1AC66AA6B}" type="presParOf" srcId="{F17A6632-0BFB-40C7-A2C8-D2DD972B8E68}" destId="{23E5369A-5ADF-434D-9EF3-1A34C0B834CC}" srcOrd="7" destOrd="0" presId="urn:microsoft.com/office/officeart/2005/8/layout/hierarchy2"/>
    <dgm:cxn modelId="{24EF4E38-5735-4F97-94B5-31DFB089D74F}" type="presParOf" srcId="{23E5369A-5ADF-434D-9EF3-1A34C0B834CC}" destId="{AA23BCD5-1E32-486D-8419-FAF75024F705}" srcOrd="0" destOrd="0" presId="urn:microsoft.com/office/officeart/2005/8/layout/hierarchy2"/>
    <dgm:cxn modelId="{6F546C8D-3068-41EB-BBF8-429ADB4099C4}" type="presParOf" srcId="{23E5369A-5ADF-434D-9EF3-1A34C0B834CC}" destId="{71305EE6-E37C-4B86-BD70-A54C3FC8FA37}" srcOrd="1" destOrd="0" presId="urn:microsoft.com/office/officeart/2005/8/layout/hierarchy2"/>
    <dgm:cxn modelId="{17887C7D-4B9C-411A-A619-FCF118851D84}" type="presParOf" srcId="{F17A6632-0BFB-40C7-A2C8-D2DD972B8E68}" destId="{EB5579F8-5AFC-4481-A208-D2D4632EC36E}" srcOrd="8" destOrd="0" presId="urn:microsoft.com/office/officeart/2005/8/layout/hierarchy2"/>
    <dgm:cxn modelId="{0AB7C0BA-E15A-499E-A9ED-63003F60B841}" type="presParOf" srcId="{EB5579F8-5AFC-4481-A208-D2D4632EC36E}" destId="{FBC1FE9D-8C3D-4D78-A6C0-089BF0EF6955}" srcOrd="0" destOrd="0" presId="urn:microsoft.com/office/officeart/2005/8/layout/hierarchy2"/>
    <dgm:cxn modelId="{34E1058C-380D-4239-BDB8-5BE926027346}" type="presParOf" srcId="{F17A6632-0BFB-40C7-A2C8-D2DD972B8E68}" destId="{305E0515-05AF-46B3-82B4-05D4F36F13BD}" srcOrd="9" destOrd="0" presId="urn:microsoft.com/office/officeart/2005/8/layout/hierarchy2"/>
    <dgm:cxn modelId="{8818ABB6-F34C-4B6F-A263-B3143DEA9B3C}" type="presParOf" srcId="{305E0515-05AF-46B3-82B4-05D4F36F13BD}" destId="{DEAE13EA-2318-4EAC-ADFF-8A424589CD89}" srcOrd="0" destOrd="0" presId="urn:microsoft.com/office/officeart/2005/8/layout/hierarchy2"/>
    <dgm:cxn modelId="{FE9F8E64-57AE-4953-A3D8-1FCC67E551EF}" type="presParOf" srcId="{305E0515-05AF-46B3-82B4-05D4F36F13BD}" destId="{DA2CE0C8-580A-458D-A7DA-A8DD167AF8FA}" srcOrd="1" destOrd="0" presId="urn:microsoft.com/office/officeart/2005/8/layout/hierarchy2"/>
    <dgm:cxn modelId="{07EB3C1C-6A3E-4501-A1E3-1C24578A5CEE}" type="presParOf" srcId="{F17A6632-0BFB-40C7-A2C8-D2DD972B8E68}" destId="{FE895550-1ABA-4618-9FE9-5E1073FA9651}" srcOrd="10" destOrd="0" presId="urn:microsoft.com/office/officeart/2005/8/layout/hierarchy2"/>
    <dgm:cxn modelId="{05E2C472-D960-4A13-AEFE-6BCB7292AD65}" type="presParOf" srcId="{FE895550-1ABA-4618-9FE9-5E1073FA9651}" destId="{02D349F7-4108-4205-9D47-BCFA33E170EA}" srcOrd="0" destOrd="0" presId="urn:microsoft.com/office/officeart/2005/8/layout/hierarchy2"/>
    <dgm:cxn modelId="{2C3E5543-D253-44B5-A74C-D4C488501C2F}" type="presParOf" srcId="{F17A6632-0BFB-40C7-A2C8-D2DD972B8E68}" destId="{87E8B868-B2CE-4F9A-85DF-56F215B0ABF8}" srcOrd="11" destOrd="0" presId="urn:microsoft.com/office/officeart/2005/8/layout/hierarchy2"/>
    <dgm:cxn modelId="{C9489E81-BF2B-4310-9E9F-9027E5786259}" type="presParOf" srcId="{87E8B868-B2CE-4F9A-85DF-56F215B0ABF8}" destId="{CB837359-40A2-49BB-8513-7DD964BFB395}" srcOrd="0" destOrd="0" presId="urn:microsoft.com/office/officeart/2005/8/layout/hierarchy2"/>
    <dgm:cxn modelId="{B7122C77-BBFE-4A69-A4E5-4109134A9D95}" type="presParOf" srcId="{87E8B868-B2CE-4F9A-85DF-56F215B0ABF8}" destId="{841CC770-C63C-46AD-831D-0B6351AEE458}" srcOrd="1" destOrd="0" presId="urn:microsoft.com/office/officeart/2005/8/layout/hierarchy2"/>
    <dgm:cxn modelId="{970D7057-7C85-4ADA-8F6A-BCF6183F839B}" type="presParOf" srcId="{F17A6632-0BFB-40C7-A2C8-D2DD972B8E68}" destId="{941DF8DA-3F86-4CC0-8AA7-1182D8959EB0}" srcOrd="12" destOrd="0" presId="urn:microsoft.com/office/officeart/2005/8/layout/hierarchy2"/>
    <dgm:cxn modelId="{D767C8B4-B614-46D1-A75C-F3C31AC672FA}" type="presParOf" srcId="{941DF8DA-3F86-4CC0-8AA7-1182D8959EB0}" destId="{CC6B10C6-9196-437C-8006-BB035B45C066}" srcOrd="0" destOrd="0" presId="urn:microsoft.com/office/officeart/2005/8/layout/hierarchy2"/>
    <dgm:cxn modelId="{B0D38695-90F0-472A-B268-D36B9957656D}" type="presParOf" srcId="{F17A6632-0BFB-40C7-A2C8-D2DD972B8E68}" destId="{BF6D162A-E223-4B90-8340-8BA9142B3AD2}" srcOrd="13" destOrd="0" presId="urn:microsoft.com/office/officeart/2005/8/layout/hierarchy2"/>
    <dgm:cxn modelId="{50809DB0-E15A-4AB8-B33D-8BCA6887DBA7}" type="presParOf" srcId="{BF6D162A-E223-4B90-8340-8BA9142B3AD2}" destId="{15DD8AC4-F9DB-458C-A00A-6C061AB10AC6}" srcOrd="0" destOrd="0" presId="urn:microsoft.com/office/officeart/2005/8/layout/hierarchy2"/>
    <dgm:cxn modelId="{B75E8D76-A486-4DB4-A69D-316703D9401B}" type="presParOf" srcId="{BF6D162A-E223-4B90-8340-8BA9142B3AD2}" destId="{F47E79DF-0E50-4B53-B0F0-CCE033C8DCF6}" srcOrd="1" destOrd="0" presId="urn:microsoft.com/office/officeart/2005/8/layout/hierarchy2"/>
    <dgm:cxn modelId="{010FB387-B6C7-4DC6-A651-EEFB78041EA2}" type="presParOf" srcId="{F17A6632-0BFB-40C7-A2C8-D2DD972B8E68}" destId="{06B5AB1A-A0F2-4991-81C7-073627F071D9}" srcOrd="14" destOrd="0" presId="urn:microsoft.com/office/officeart/2005/8/layout/hierarchy2"/>
    <dgm:cxn modelId="{202F3BDC-0AE8-4173-8D6F-AB778DCB51B2}" type="presParOf" srcId="{06B5AB1A-A0F2-4991-81C7-073627F071D9}" destId="{A0A07B0C-F865-4A6C-8E93-7CDE4CFED2E3}" srcOrd="0" destOrd="0" presId="urn:microsoft.com/office/officeart/2005/8/layout/hierarchy2"/>
    <dgm:cxn modelId="{4527DD84-CA03-4993-AA81-84B1B41E502D}" type="presParOf" srcId="{F17A6632-0BFB-40C7-A2C8-D2DD972B8E68}" destId="{8771AE2C-0BC4-449A-8BD6-7E066247DA98}" srcOrd="15" destOrd="0" presId="urn:microsoft.com/office/officeart/2005/8/layout/hierarchy2"/>
    <dgm:cxn modelId="{3F6F5B20-1303-49BB-BB78-F07233301177}" type="presParOf" srcId="{8771AE2C-0BC4-449A-8BD6-7E066247DA98}" destId="{5FCC784E-8A94-4675-8878-F6DED34FA1DF}" srcOrd="0" destOrd="0" presId="urn:microsoft.com/office/officeart/2005/8/layout/hierarchy2"/>
    <dgm:cxn modelId="{2CEB483D-9707-4CD9-948E-4B89EFB428A4}" type="presParOf" srcId="{8771AE2C-0BC4-449A-8BD6-7E066247DA98}" destId="{60ABDD63-C1CA-477C-8D99-77F902D06B15}" srcOrd="1" destOrd="0" presId="urn:microsoft.com/office/officeart/2005/8/layout/hierarchy2"/>
    <dgm:cxn modelId="{0E7CDD5F-7C86-478A-BAAC-8C89DD241D50}" type="presParOf" srcId="{F17A6632-0BFB-40C7-A2C8-D2DD972B8E68}" destId="{9C67D1A0-5358-40AA-942E-35715053CCD0}" srcOrd="16" destOrd="0" presId="urn:microsoft.com/office/officeart/2005/8/layout/hierarchy2"/>
    <dgm:cxn modelId="{94EA0442-7272-4771-BD1D-1A43BEAF694E}" type="presParOf" srcId="{9C67D1A0-5358-40AA-942E-35715053CCD0}" destId="{F0434E00-76AD-432D-BE6E-45DC9ECD6EB7}" srcOrd="0" destOrd="0" presId="urn:microsoft.com/office/officeart/2005/8/layout/hierarchy2"/>
    <dgm:cxn modelId="{FD4571DF-62DB-4DED-9FA3-3EFA0D8990E3}" type="presParOf" srcId="{F17A6632-0BFB-40C7-A2C8-D2DD972B8E68}" destId="{24E6DB65-333B-4102-A562-5A038CB542B7}" srcOrd="17" destOrd="0" presId="urn:microsoft.com/office/officeart/2005/8/layout/hierarchy2"/>
    <dgm:cxn modelId="{3556CFA8-F0D8-4CF6-99F8-9E72A32D319B}" type="presParOf" srcId="{24E6DB65-333B-4102-A562-5A038CB542B7}" destId="{25FDB235-D17C-4A2E-8B18-E17CF1AB8C12}" srcOrd="0" destOrd="0" presId="urn:microsoft.com/office/officeart/2005/8/layout/hierarchy2"/>
    <dgm:cxn modelId="{47108B98-5FED-411C-B034-C2F53EA84213}" type="presParOf" srcId="{24E6DB65-333B-4102-A562-5A038CB542B7}" destId="{33179A7A-F685-43FD-9DEA-CA701450EA7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74C7CD6-0115-4215-8CCF-B03CB3530DC7}" type="doc">
      <dgm:prSet loTypeId="urn:microsoft.com/office/officeart/2005/8/layout/hierarchy2" loCatId="hierarchy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3F71D9B3-FA92-4678-8A5E-6DF9BCCDF17B}">
      <dgm:prSet phldrT="[Текст]" custT="1"/>
      <dgm:spPr/>
      <dgm:t>
        <a:bodyPr/>
        <a:lstStyle/>
        <a:p>
          <a:r>
            <a:rPr lang="uk-UA" sz="2000" dirty="0" smtClean="0"/>
            <a:t>Ігрові</a:t>
          </a:r>
          <a:endParaRPr lang="ru-RU" sz="2000" dirty="0"/>
        </a:p>
      </dgm:t>
    </dgm:pt>
    <dgm:pt modelId="{CED9A176-DBAD-48B3-9812-B86051968C8E}" type="parTrans" cxnId="{BA877478-205A-431A-86D0-950C619EDCB7}">
      <dgm:prSet/>
      <dgm:spPr/>
      <dgm:t>
        <a:bodyPr/>
        <a:lstStyle/>
        <a:p>
          <a:endParaRPr lang="ru-RU"/>
        </a:p>
      </dgm:t>
    </dgm:pt>
    <dgm:pt modelId="{243BD493-E3E8-4A74-B324-FB30C3BB1244}" type="sibTrans" cxnId="{BA877478-205A-431A-86D0-950C619EDCB7}">
      <dgm:prSet/>
      <dgm:spPr/>
      <dgm:t>
        <a:bodyPr/>
        <a:lstStyle/>
        <a:p>
          <a:endParaRPr lang="ru-RU"/>
        </a:p>
      </dgm:t>
    </dgm:pt>
    <dgm:pt modelId="{DD4919BD-6A07-4FD8-AACA-B66B338FA0DB}">
      <dgm:prSet phldrT="[Текст]" custT="1"/>
      <dgm:spPr/>
      <dgm:t>
        <a:bodyPr/>
        <a:lstStyle/>
        <a:p>
          <a:r>
            <a:rPr lang="uk-UA" sz="2000" dirty="0" smtClean="0"/>
            <a:t>Неігрові</a:t>
          </a:r>
          <a:endParaRPr lang="ru-RU" sz="2000" dirty="0"/>
        </a:p>
      </dgm:t>
    </dgm:pt>
    <dgm:pt modelId="{63683929-7E1C-4B91-95A8-ADADE3DCBFED}" type="parTrans" cxnId="{220DFF39-D2CB-4295-9C35-2D9EA23BB94A}">
      <dgm:prSet/>
      <dgm:spPr/>
      <dgm:t>
        <a:bodyPr/>
        <a:lstStyle/>
        <a:p>
          <a:endParaRPr lang="ru-RU"/>
        </a:p>
      </dgm:t>
    </dgm:pt>
    <dgm:pt modelId="{715012FD-320C-44D9-A092-D617ED30C180}" type="sibTrans" cxnId="{220DFF39-D2CB-4295-9C35-2D9EA23BB94A}">
      <dgm:prSet/>
      <dgm:spPr/>
      <dgm:t>
        <a:bodyPr/>
        <a:lstStyle/>
        <a:p>
          <a:endParaRPr lang="ru-RU"/>
        </a:p>
      </dgm:t>
    </dgm:pt>
    <dgm:pt modelId="{0054CABF-69D7-4EF3-A81F-ADACA3B43957}">
      <dgm:prSet phldrT="[Текст]" custT="1"/>
      <dgm:spPr/>
      <dgm:t>
        <a:bodyPr/>
        <a:lstStyle/>
        <a:p>
          <a:r>
            <a:rPr lang="ru-RU" sz="2200" b="1" dirty="0" err="1" smtClean="0"/>
            <a:t>Імітаційні</a:t>
          </a:r>
          <a:r>
            <a:rPr lang="ru-RU" sz="2200" b="1" dirty="0" smtClean="0"/>
            <a:t> </a:t>
          </a:r>
          <a:r>
            <a:rPr lang="ru-RU" sz="2200" b="1" dirty="0" err="1" smtClean="0"/>
            <a:t>методи</a:t>
          </a:r>
          <a:r>
            <a:rPr lang="ru-RU" sz="2200" b="1" dirty="0" smtClean="0"/>
            <a:t> </a:t>
          </a:r>
          <a:endParaRPr lang="ru-RU" sz="2200" b="1" dirty="0"/>
        </a:p>
      </dgm:t>
    </dgm:pt>
    <dgm:pt modelId="{FEC04195-5E8A-413E-ADAB-80805BEAB614}" type="sibTrans" cxnId="{2F7252B4-6773-441F-9769-6094D0B547D0}">
      <dgm:prSet/>
      <dgm:spPr/>
      <dgm:t>
        <a:bodyPr/>
        <a:lstStyle/>
        <a:p>
          <a:endParaRPr lang="ru-RU"/>
        </a:p>
      </dgm:t>
    </dgm:pt>
    <dgm:pt modelId="{04EB4432-157D-4974-9878-C8A7C4A8CF2B}" type="parTrans" cxnId="{2F7252B4-6773-441F-9769-6094D0B547D0}">
      <dgm:prSet/>
      <dgm:spPr/>
      <dgm:t>
        <a:bodyPr/>
        <a:lstStyle/>
        <a:p>
          <a:endParaRPr lang="ru-RU"/>
        </a:p>
      </dgm:t>
    </dgm:pt>
    <dgm:pt modelId="{575C1CD4-CCF4-4347-8E86-8D87DA480336}">
      <dgm:prSet phldrT="[Текст]" custT="1"/>
      <dgm:spPr/>
      <dgm:t>
        <a:bodyPr/>
        <a:lstStyle/>
        <a:p>
          <a:r>
            <a:rPr lang="uk-UA" sz="1500" dirty="0" smtClean="0"/>
            <a:t>Ігри-вправи</a:t>
          </a:r>
          <a:endParaRPr lang="ru-RU" sz="1500" dirty="0"/>
        </a:p>
      </dgm:t>
    </dgm:pt>
    <dgm:pt modelId="{3C463D38-2AD9-4A85-ACBC-73DE14CEC57E}" type="parTrans" cxnId="{F78A2CB5-8C29-4F84-AE18-CC36EF00F0F2}">
      <dgm:prSet/>
      <dgm:spPr/>
      <dgm:t>
        <a:bodyPr/>
        <a:lstStyle/>
        <a:p>
          <a:endParaRPr lang="ru-RU"/>
        </a:p>
      </dgm:t>
    </dgm:pt>
    <dgm:pt modelId="{FC21D976-9D7A-4C07-9285-D4CDCB049786}" type="sibTrans" cxnId="{F78A2CB5-8C29-4F84-AE18-CC36EF00F0F2}">
      <dgm:prSet/>
      <dgm:spPr/>
      <dgm:t>
        <a:bodyPr/>
        <a:lstStyle/>
        <a:p>
          <a:endParaRPr lang="ru-RU"/>
        </a:p>
      </dgm:t>
    </dgm:pt>
    <dgm:pt modelId="{10151E07-9EF5-4998-988F-1A5145886BAE}">
      <dgm:prSet phldrT="[Текст]" custT="1"/>
      <dgm:spPr/>
      <dgm:t>
        <a:bodyPr/>
        <a:lstStyle/>
        <a:p>
          <a:r>
            <a:rPr lang="uk-UA" sz="1500" dirty="0" smtClean="0"/>
            <a:t>Ігри-імітації</a:t>
          </a:r>
          <a:endParaRPr lang="ru-RU" sz="1500" dirty="0"/>
        </a:p>
      </dgm:t>
    </dgm:pt>
    <dgm:pt modelId="{D3AFAEF5-D598-49E6-817C-EDC8EA5FEF22}" type="parTrans" cxnId="{F975B41F-02CE-4926-9491-8DD76979D32A}">
      <dgm:prSet/>
      <dgm:spPr/>
      <dgm:t>
        <a:bodyPr/>
        <a:lstStyle/>
        <a:p>
          <a:endParaRPr lang="ru-RU"/>
        </a:p>
      </dgm:t>
    </dgm:pt>
    <dgm:pt modelId="{61EAA837-AD2A-4A2B-B59D-A03382CB7402}" type="sibTrans" cxnId="{F975B41F-02CE-4926-9491-8DD76979D32A}">
      <dgm:prSet/>
      <dgm:spPr/>
      <dgm:t>
        <a:bodyPr/>
        <a:lstStyle/>
        <a:p>
          <a:endParaRPr lang="ru-RU"/>
        </a:p>
      </dgm:t>
    </dgm:pt>
    <dgm:pt modelId="{1AF57214-BF80-42D0-A2CD-0F4ADD716417}">
      <dgm:prSet phldrT="[Текст]" custT="1"/>
      <dgm:spPr/>
      <dgm:t>
        <a:bodyPr/>
        <a:lstStyle/>
        <a:p>
          <a:r>
            <a:rPr lang="uk-UA" sz="1500" dirty="0" smtClean="0"/>
            <a:t>Кейс-стаді</a:t>
          </a:r>
          <a:endParaRPr lang="ru-RU" sz="1500" dirty="0"/>
        </a:p>
      </dgm:t>
    </dgm:pt>
    <dgm:pt modelId="{87143F32-149B-438F-A164-50B470C87946}" type="parTrans" cxnId="{36CE6C3D-B9EF-4278-9F63-66B5F16C9C26}">
      <dgm:prSet/>
      <dgm:spPr/>
      <dgm:t>
        <a:bodyPr/>
        <a:lstStyle/>
        <a:p>
          <a:endParaRPr lang="ru-RU"/>
        </a:p>
      </dgm:t>
    </dgm:pt>
    <dgm:pt modelId="{2DDC5180-4FA7-4DD5-A701-E149F6127A50}" type="sibTrans" cxnId="{36CE6C3D-B9EF-4278-9F63-66B5F16C9C26}">
      <dgm:prSet/>
      <dgm:spPr/>
      <dgm:t>
        <a:bodyPr/>
        <a:lstStyle/>
        <a:p>
          <a:endParaRPr lang="ru-RU"/>
        </a:p>
      </dgm:t>
    </dgm:pt>
    <dgm:pt modelId="{AD73348A-6A3F-4F25-92B4-AE8ACE9667B3}">
      <dgm:prSet phldrT="[Текст]" custT="1"/>
      <dgm:spPr/>
      <dgm:t>
        <a:bodyPr/>
        <a:lstStyle/>
        <a:p>
          <a:r>
            <a:rPr lang="uk-UA" sz="1500" dirty="0" smtClean="0"/>
            <a:t>Ігри-змагання</a:t>
          </a:r>
          <a:endParaRPr lang="ru-RU" sz="1500" dirty="0"/>
        </a:p>
      </dgm:t>
    </dgm:pt>
    <dgm:pt modelId="{3FCB6CB9-BB56-4412-9B92-C7894924A0B0}" type="parTrans" cxnId="{C773A07C-4E5F-47CD-A4A4-9111756B1860}">
      <dgm:prSet/>
      <dgm:spPr/>
      <dgm:t>
        <a:bodyPr/>
        <a:lstStyle/>
        <a:p>
          <a:endParaRPr lang="ru-RU"/>
        </a:p>
      </dgm:t>
    </dgm:pt>
    <dgm:pt modelId="{47E42961-2CA9-47DD-9AA3-055F43AFB9CF}" type="sibTrans" cxnId="{C773A07C-4E5F-47CD-A4A4-9111756B1860}">
      <dgm:prSet/>
      <dgm:spPr/>
      <dgm:t>
        <a:bodyPr/>
        <a:lstStyle/>
        <a:p>
          <a:endParaRPr lang="ru-RU"/>
        </a:p>
      </dgm:t>
    </dgm:pt>
    <dgm:pt modelId="{E3983B66-7063-405A-AB84-063B7F781C6B}">
      <dgm:prSet phldrT="[Текст]" custT="1"/>
      <dgm:spPr/>
      <dgm:t>
        <a:bodyPr/>
        <a:lstStyle/>
        <a:p>
          <a:r>
            <a:rPr lang="uk-UA" sz="1500" dirty="0" smtClean="0"/>
            <a:t>Ігрове проектування (управління проектами)</a:t>
          </a:r>
          <a:endParaRPr lang="ru-RU" sz="1500" dirty="0"/>
        </a:p>
      </dgm:t>
    </dgm:pt>
    <dgm:pt modelId="{D06F50DF-8B42-4198-9B2D-2F8038C8EB85}" type="parTrans" cxnId="{25D9DB63-1491-4DED-93F7-688FB441B37F}">
      <dgm:prSet/>
      <dgm:spPr/>
      <dgm:t>
        <a:bodyPr/>
        <a:lstStyle/>
        <a:p>
          <a:endParaRPr lang="ru-RU"/>
        </a:p>
      </dgm:t>
    </dgm:pt>
    <dgm:pt modelId="{95A58599-0D3C-4718-AC02-4C9A41072504}" type="sibTrans" cxnId="{25D9DB63-1491-4DED-93F7-688FB441B37F}">
      <dgm:prSet/>
      <dgm:spPr/>
      <dgm:t>
        <a:bodyPr/>
        <a:lstStyle/>
        <a:p>
          <a:endParaRPr lang="ru-RU"/>
        </a:p>
      </dgm:t>
    </dgm:pt>
    <dgm:pt modelId="{05A48578-BB00-4F1A-BE9F-6082E91483DD}">
      <dgm:prSet phldrT="[Текст]" custT="1"/>
      <dgm:spPr/>
      <dgm:t>
        <a:bodyPr/>
        <a:lstStyle/>
        <a:p>
          <a:r>
            <a:rPr lang="uk-UA" sz="1500" dirty="0" smtClean="0"/>
            <a:t>Соціально-психологічний тренінг</a:t>
          </a:r>
          <a:endParaRPr lang="ru-RU" sz="1500" dirty="0"/>
        </a:p>
      </dgm:t>
    </dgm:pt>
    <dgm:pt modelId="{3090F92A-B7EA-406B-99FD-71DB94935F42}" type="parTrans" cxnId="{692A273C-55A3-4418-931B-58C159453056}">
      <dgm:prSet/>
      <dgm:spPr/>
      <dgm:t>
        <a:bodyPr/>
        <a:lstStyle/>
        <a:p>
          <a:endParaRPr lang="ru-RU"/>
        </a:p>
      </dgm:t>
    </dgm:pt>
    <dgm:pt modelId="{5DF1DA23-9B67-4AD5-9E31-54CC5B9B5CD9}" type="sibTrans" cxnId="{692A273C-55A3-4418-931B-58C159453056}">
      <dgm:prSet/>
      <dgm:spPr/>
      <dgm:t>
        <a:bodyPr/>
        <a:lstStyle/>
        <a:p>
          <a:endParaRPr lang="ru-RU"/>
        </a:p>
      </dgm:t>
    </dgm:pt>
    <dgm:pt modelId="{72BB644B-BBFC-40A6-A42E-5116AD4D9EB4}" type="pres">
      <dgm:prSet presAssocID="{274C7CD6-0115-4215-8CCF-B03CB3530DC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D1AB6D-4C4C-4B63-8CB7-AC42B265F651}" type="pres">
      <dgm:prSet presAssocID="{0054CABF-69D7-4EF3-A81F-ADACA3B43957}" presName="root1" presStyleCnt="0"/>
      <dgm:spPr/>
      <dgm:t>
        <a:bodyPr/>
        <a:lstStyle/>
        <a:p>
          <a:endParaRPr lang="ru-RU"/>
        </a:p>
      </dgm:t>
    </dgm:pt>
    <dgm:pt modelId="{70AE5F56-16CB-43F2-ABB4-37F6F95873C2}" type="pres">
      <dgm:prSet presAssocID="{0054CABF-69D7-4EF3-A81F-ADACA3B43957}" presName="LevelOneTextNode" presStyleLbl="node0" presStyleIdx="0" presStyleCnt="1" custScaleX="1330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617099-A070-4FA7-BB71-E9C544EB95C7}" type="pres">
      <dgm:prSet presAssocID="{0054CABF-69D7-4EF3-A81F-ADACA3B43957}" presName="level2hierChild" presStyleCnt="0"/>
      <dgm:spPr/>
      <dgm:t>
        <a:bodyPr/>
        <a:lstStyle/>
        <a:p>
          <a:endParaRPr lang="ru-RU"/>
        </a:p>
      </dgm:t>
    </dgm:pt>
    <dgm:pt modelId="{3CAE9C3F-DD7D-4A34-86E0-94C19E5167A2}" type="pres">
      <dgm:prSet presAssocID="{CED9A176-DBAD-48B3-9812-B86051968C8E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E16C1D24-FECB-41DA-9ACB-228124A285C2}" type="pres">
      <dgm:prSet presAssocID="{CED9A176-DBAD-48B3-9812-B86051968C8E}" presName="connTx" presStyleLbl="parChTrans1D2" presStyleIdx="0" presStyleCnt="2"/>
      <dgm:spPr/>
      <dgm:t>
        <a:bodyPr/>
        <a:lstStyle/>
        <a:p>
          <a:endParaRPr lang="ru-RU"/>
        </a:p>
      </dgm:t>
    </dgm:pt>
    <dgm:pt modelId="{D93EE664-7C87-485D-A1E9-1BDB28D1508C}" type="pres">
      <dgm:prSet presAssocID="{3F71D9B3-FA92-4678-8A5E-6DF9BCCDF17B}" presName="root2" presStyleCnt="0"/>
      <dgm:spPr/>
      <dgm:t>
        <a:bodyPr/>
        <a:lstStyle/>
        <a:p>
          <a:endParaRPr lang="ru-RU"/>
        </a:p>
      </dgm:t>
    </dgm:pt>
    <dgm:pt modelId="{EDC5CF07-58AC-4FA7-B149-30642D58D132}" type="pres">
      <dgm:prSet presAssocID="{3F71D9B3-FA92-4678-8A5E-6DF9BCCDF17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40D188-DDCB-4F59-9BF4-12D9F54B4701}" type="pres">
      <dgm:prSet presAssocID="{3F71D9B3-FA92-4678-8A5E-6DF9BCCDF17B}" presName="level3hierChild" presStyleCnt="0"/>
      <dgm:spPr/>
      <dgm:t>
        <a:bodyPr/>
        <a:lstStyle/>
        <a:p>
          <a:endParaRPr lang="ru-RU"/>
        </a:p>
      </dgm:t>
    </dgm:pt>
    <dgm:pt modelId="{A783FABB-C455-436C-9B10-667DAEDE7B8A}" type="pres">
      <dgm:prSet presAssocID="{3C463D38-2AD9-4A85-ACBC-73DE14CEC57E}" presName="conn2-1" presStyleLbl="parChTrans1D3" presStyleIdx="0" presStyleCnt="6"/>
      <dgm:spPr/>
      <dgm:t>
        <a:bodyPr/>
        <a:lstStyle/>
        <a:p>
          <a:endParaRPr lang="ru-RU"/>
        </a:p>
      </dgm:t>
    </dgm:pt>
    <dgm:pt modelId="{928BB75B-C7AE-41ED-8B86-D8B476E4B1A2}" type="pres">
      <dgm:prSet presAssocID="{3C463D38-2AD9-4A85-ACBC-73DE14CEC57E}" presName="connTx" presStyleLbl="parChTrans1D3" presStyleIdx="0" presStyleCnt="6"/>
      <dgm:spPr/>
      <dgm:t>
        <a:bodyPr/>
        <a:lstStyle/>
        <a:p>
          <a:endParaRPr lang="ru-RU"/>
        </a:p>
      </dgm:t>
    </dgm:pt>
    <dgm:pt modelId="{03D294E9-8D77-4507-ACB7-BAC023614D3C}" type="pres">
      <dgm:prSet presAssocID="{575C1CD4-CCF4-4347-8E86-8D87DA480336}" presName="root2" presStyleCnt="0"/>
      <dgm:spPr/>
      <dgm:t>
        <a:bodyPr/>
        <a:lstStyle/>
        <a:p>
          <a:endParaRPr lang="ru-RU"/>
        </a:p>
      </dgm:t>
    </dgm:pt>
    <dgm:pt modelId="{AA1E0E56-2F67-45EA-83B5-26155A1CFB01}" type="pres">
      <dgm:prSet presAssocID="{575C1CD4-CCF4-4347-8E86-8D87DA480336}" presName="LevelTwoTextNode" presStyleLbl="node3" presStyleIdx="0" presStyleCnt="6" custScaleX="1543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8BF73E-B6F0-4FF8-8E45-F068C4FBE284}" type="pres">
      <dgm:prSet presAssocID="{575C1CD4-CCF4-4347-8E86-8D87DA480336}" presName="level3hierChild" presStyleCnt="0"/>
      <dgm:spPr/>
      <dgm:t>
        <a:bodyPr/>
        <a:lstStyle/>
        <a:p>
          <a:endParaRPr lang="ru-RU"/>
        </a:p>
      </dgm:t>
    </dgm:pt>
    <dgm:pt modelId="{A67AA8C9-B190-451C-9071-0B9884B9455E}" type="pres">
      <dgm:prSet presAssocID="{D3AFAEF5-D598-49E6-817C-EDC8EA5FEF22}" presName="conn2-1" presStyleLbl="parChTrans1D3" presStyleIdx="1" presStyleCnt="6"/>
      <dgm:spPr/>
      <dgm:t>
        <a:bodyPr/>
        <a:lstStyle/>
        <a:p>
          <a:endParaRPr lang="ru-RU"/>
        </a:p>
      </dgm:t>
    </dgm:pt>
    <dgm:pt modelId="{077F7931-4020-457E-B6CC-0E9D89DBEA64}" type="pres">
      <dgm:prSet presAssocID="{D3AFAEF5-D598-49E6-817C-EDC8EA5FEF22}" presName="connTx" presStyleLbl="parChTrans1D3" presStyleIdx="1" presStyleCnt="6"/>
      <dgm:spPr/>
      <dgm:t>
        <a:bodyPr/>
        <a:lstStyle/>
        <a:p>
          <a:endParaRPr lang="ru-RU"/>
        </a:p>
      </dgm:t>
    </dgm:pt>
    <dgm:pt modelId="{C820AC54-3FB6-499E-905B-F1702A28A246}" type="pres">
      <dgm:prSet presAssocID="{10151E07-9EF5-4998-988F-1A5145886BAE}" presName="root2" presStyleCnt="0"/>
      <dgm:spPr/>
      <dgm:t>
        <a:bodyPr/>
        <a:lstStyle/>
        <a:p>
          <a:endParaRPr lang="ru-RU"/>
        </a:p>
      </dgm:t>
    </dgm:pt>
    <dgm:pt modelId="{ABE30B87-1E81-4300-A813-A16F201F1EF3}" type="pres">
      <dgm:prSet presAssocID="{10151E07-9EF5-4998-988F-1A5145886BAE}" presName="LevelTwoTextNode" presStyleLbl="node3" presStyleIdx="1" presStyleCnt="6" custScaleX="1543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742378-6E53-4784-9D8C-1B32FF70CB87}" type="pres">
      <dgm:prSet presAssocID="{10151E07-9EF5-4998-988F-1A5145886BAE}" presName="level3hierChild" presStyleCnt="0"/>
      <dgm:spPr/>
      <dgm:t>
        <a:bodyPr/>
        <a:lstStyle/>
        <a:p>
          <a:endParaRPr lang="ru-RU"/>
        </a:p>
      </dgm:t>
    </dgm:pt>
    <dgm:pt modelId="{B5D46F16-0687-4E16-806B-07F6D9AD81B2}" type="pres">
      <dgm:prSet presAssocID="{87143F32-149B-438F-A164-50B470C87946}" presName="conn2-1" presStyleLbl="parChTrans1D3" presStyleIdx="2" presStyleCnt="6"/>
      <dgm:spPr/>
      <dgm:t>
        <a:bodyPr/>
        <a:lstStyle/>
        <a:p>
          <a:endParaRPr lang="ru-RU"/>
        </a:p>
      </dgm:t>
    </dgm:pt>
    <dgm:pt modelId="{3E5B2C9E-8122-4F57-9655-D8655A3E9793}" type="pres">
      <dgm:prSet presAssocID="{87143F32-149B-438F-A164-50B470C87946}" presName="connTx" presStyleLbl="parChTrans1D3" presStyleIdx="2" presStyleCnt="6"/>
      <dgm:spPr/>
      <dgm:t>
        <a:bodyPr/>
        <a:lstStyle/>
        <a:p>
          <a:endParaRPr lang="ru-RU"/>
        </a:p>
      </dgm:t>
    </dgm:pt>
    <dgm:pt modelId="{E8756830-B7EB-443B-93AD-7B34B4D40707}" type="pres">
      <dgm:prSet presAssocID="{1AF57214-BF80-42D0-A2CD-0F4ADD716417}" presName="root2" presStyleCnt="0"/>
      <dgm:spPr/>
      <dgm:t>
        <a:bodyPr/>
        <a:lstStyle/>
        <a:p>
          <a:endParaRPr lang="ru-RU"/>
        </a:p>
      </dgm:t>
    </dgm:pt>
    <dgm:pt modelId="{7D126980-F0CB-42EB-B1F5-5F28672587FF}" type="pres">
      <dgm:prSet presAssocID="{1AF57214-BF80-42D0-A2CD-0F4ADD716417}" presName="LevelTwoTextNode" presStyleLbl="node3" presStyleIdx="2" presStyleCnt="6" custScaleX="1543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EC8AEC-B9A9-4B97-BF40-6A05857E3C86}" type="pres">
      <dgm:prSet presAssocID="{1AF57214-BF80-42D0-A2CD-0F4ADD716417}" presName="level3hierChild" presStyleCnt="0"/>
      <dgm:spPr/>
      <dgm:t>
        <a:bodyPr/>
        <a:lstStyle/>
        <a:p>
          <a:endParaRPr lang="ru-RU"/>
        </a:p>
      </dgm:t>
    </dgm:pt>
    <dgm:pt modelId="{39B46981-5090-4710-9595-CCFFE027AE75}" type="pres">
      <dgm:prSet presAssocID="{3FCB6CB9-BB56-4412-9B92-C7894924A0B0}" presName="conn2-1" presStyleLbl="parChTrans1D3" presStyleIdx="3" presStyleCnt="6"/>
      <dgm:spPr/>
      <dgm:t>
        <a:bodyPr/>
        <a:lstStyle/>
        <a:p>
          <a:endParaRPr lang="ru-RU"/>
        </a:p>
      </dgm:t>
    </dgm:pt>
    <dgm:pt modelId="{50FAE31A-7839-4608-947F-EF4FD4A38EB6}" type="pres">
      <dgm:prSet presAssocID="{3FCB6CB9-BB56-4412-9B92-C7894924A0B0}" presName="connTx" presStyleLbl="parChTrans1D3" presStyleIdx="3" presStyleCnt="6"/>
      <dgm:spPr/>
      <dgm:t>
        <a:bodyPr/>
        <a:lstStyle/>
        <a:p>
          <a:endParaRPr lang="ru-RU"/>
        </a:p>
      </dgm:t>
    </dgm:pt>
    <dgm:pt modelId="{D413EB64-14CE-4E5B-8768-B262152D3FEF}" type="pres">
      <dgm:prSet presAssocID="{AD73348A-6A3F-4F25-92B4-AE8ACE9667B3}" presName="root2" presStyleCnt="0"/>
      <dgm:spPr/>
      <dgm:t>
        <a:bodyPr/>
        <a:lstStyle/>
        <a:p>
          <a:endParaRPr lang="ru-RU"/>
        </a:p>
      </dgm:t>
    </dgm:pt>
    <dgm:pt modelId="{49813E3A-3CB0-4B34-866E-5855BA846E35}" type="pres">
      <dgm:prSet presAssocID="{AD73348A-6A3F-4F25-92B4-AE8ACE9667B3}" presName="LevelTwoTextNode" presStyleLbl="node3" presStyleIdx="3" presStyleCnt="6" custScaleX="1543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DE7501-CAD1-483B-B9B3-86DAD2F2AB51}" type="pres">
      <dgm:prSet presAssocID="{AD73348A-6A3F-4F25-92B4-AE8ACE9667B3}" presName="level3hierChild" presStyleCnt="0"/>
      <dgm:spPr/>
      <dgm:t>
        <a:bodyPr/>
        <a:lstStyle/>
        <a:p>
          <a:endParaRPr lang="ru-RU"/>
        </a:p>
      </dgm:t>
    </dgm:pt>
    <dgm:pt modelId="{9FE0C5F7-00BB-40C6-9BA3-47FD34983D62}" type="pres">
      <dgm:prSet presAssocID="{D06F50DF-8B42-4198-9B2D-2F8038C8EB85}" presName="conn2-1" presStyleLbl="parChTrans1D3" presStyleIdx="4" presStyleCnt="6"/>
      <dgm:spPr/>
      <dgm:t>
        <a:bodyPr/>
        <a:lstStyle/>
        <a:p>
          <a:endParaRPr lang="ru-RU"/>
        </a:p>
      </dgm:t>
    </dgm:pt>
    <dgm:pt modelId="{5E67758D-4435-44C4-9976-24293AE109E2}" type="pres">
      <dgm:prSet presAssocID="{D06F50DF-8B42-4198-9B2D-2F8038C8EB85}" presName="connTx" presStyleLbl="parChTrans1D3" presStyleIdx="4" presStyleCnt="6"/>
      <dgm:spPr/>
      <dgm:t>
        <a:bodyPr/>
        <a:lstStyle/>
        <a:p>
          <a:endParaRPr lang="ru-RU"/>
        </a:p>
      </dgm:t>
    </dgm:pt>
    <dgm:pt modelId="{9A755B79-EA8E-458A-915A-4A388ACF476D}" type="pres">
      <dgm:prSet presAssocID="{E3983B66-7063-405A-AB84-063B7F781C6B}" presName="root2" presStyleCnt="0"/>
      <dgm:spPr/>
      <dgm:t>
        <a:bodyPr/>
        <a:lstStyle/>
        <a:p>
          <a:endParaRPr lang="ru-RU"/>
        </a:p>
      </dgm:t>
    </dgm:pt>
    <dgm:pt modelId="{864C55F3-79DF-43FB-980E-CD9078A1F39A}" type="pres">
      <dgm:prSet presAssocID="{E3983B66-7063-405A-AB84-063B7F781C6B}" presName="LevelTwoTextNode" presStyleLbl="node3" presStyleIdx="4" presStyleCnt="6" custScaleX="1543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8AD417-7DD8-46F3-889C-FC5C2EDFB954}" type="pres">
      <dgm:prSet presAssocID="{E3983B66-7063-405A-AB84-063B7F781C6B}" presName="level3hierChild" presStyleCnt="0"/>
      <dgm:spPr/>
      <dgm:t>
        <a:bodyPr/>
        <a:lstStyle/>
        <a:p>
          <a:endParaRPr lang="ru-RU"/>
        </a:p>
      </dgm:t>
    </dgm:pt>
    <dgm:pt modelId="{A6EF26E4-8D5A-47CE-8E50-18AF36D8ADDE}" type="pres">
      <dgm:prSet presAssocID="{3090F92A-B7EA-406B-99FD-71DB94935F42}" presName="conn2-1" presStyleLbl="parChTrans1D3" presStyleIdx="5" presStyleCnt="6"/>
      <dgm:spPr/>
      <dgm:t>
        <a:bodyPr/>
        <a:lstStyle/>
        <a:p>
          <a:endParaRPr lang="ru-RU"/>
        </a:p>
      </dgm:t>
    </dgm:pt>
    <dgm:pt modelId="{EE2A303F-5C06-4BB5-BE80-FCCD4DB51522}" type="pres">
      <dgm:prSet presAssocID="{3090F92A-B7EA-406B-99FD-71DB94935F42}" presName="connTx" presStyleLbl="parChTrans1D3" presStyleIdx="5" presStyleCnt="6"/>
      <dgm:spPr/>
      <dgm:t>
        <a:bodyPr/>
        <a:lstStyle/>
        <a:p>
          <a:endParaRPr lang="ru-RU"/>
        </a:p>
      </dgm:t>
    </dgm:pt>
    <dgm:pt modelId="{4DDE299D-09CB-45B0-BB9F-F00273B5FB8B}" type="pres">
      <dgm:prSet presAssocID="{05A48578-BB00-4F1A-BE9F-6082E91483DD}" presName="root2" presStyleCnt="0"/>
      <dgm:spPr/>
      <dgm:t>
        <a:bodyPr/>
        <a:lstStyle/>
        <a:p>
          <a:endParaRPr lang="ru-RU"/>
        </a:p>
      </dgm:t>
    </dgm:pt>
    <dgm:pt modelId="{5FB244B0-21C9-4BC0-81E2-3A446E0A4B08}" type="pres">
      <dgm:prSet presAssocID="{05A48578-BB00-4F1A-BE9F-6082E91483DD}" presName="LevelTwoTextNode" presStyleLbl="node3" presStyleIdx="5" presStyleCnt="6" custScaleX="1543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CE994C-2F8A-4662-93E7-27D6CF44AD46}" type="pres">
      <dgm:prSet presAssocID="{05A48578-BB00-4F1A-BE9F-6082E91483DD}" presName="level3hierChild" presStyleCnt="0"/>
      <dgm:spPr/>
      <dgm:t>
        <a:bodyPr/>
        <a:lstStyle/>
        <a:p>
          <a:endParaRPr lang="ru-RU"/>
        </a:p>
      </dgm:t>
    </dgm:pt>
    <dgm:pt modelId="{9B8D0047-DC2C-42FB-8376-AD79F235A1BD}" type="pres">
      <dgm:prSet presAssocID="{63683929-7E1C-4B91-95A8-ADADE3DCBFED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ECDD6525-117F-4884-AB2B-9C658F3CC38A}" type="pres">
      <dgm:prSet presAssocID="{63683929-7E1C-4B91-95A8-ADADE3DCBFED}" presName="connTx" presStyleLbl="parChTrans1D2" presStyleIdx="1" presStyleCnt="2"/>
      <dgm:spPr/>
      <dgm:t>
        <a:bodyPr/>
        <a:lstStyle/>
        <a:p>
          <a:endParaRPr lang="ru-RU"/>
        </a:p>
      </dgm:t>
    </dgm:pt>
    <dgm:pt modelId="{34335EFF-E95D-48CA-9643-F8562842BB75}" type="pres">
      <dgm:prSet presAssocID="{DD4919BD-6A07-4FD8-AACA-B66B338FA0DB}" presName="root2" presStyleCnt="0"/>
      <dgm:spPr/>
      <dgm:t>
        <a:bodyPr/>
        <a:lstStyle/>
        <a:p>
          <a:endParaRPr lang="ru-RU"/>
        </a:p>
      </dgm:t>
    </dgm:pt>
    <dgm:pt modelId="{2F53ECEB-A09F-479A-852A-DAF959DB558E}" type="pres">
      <dgm:prSet presAssocID="{DD4919BD-6A07-4FD8-AACA-B66B338FA0D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CD02A1-B237-431F-B5E4-B7BCA6B66FBF}" type="pres">
      <dgm:prSet presAssocID="{DD4919BD-6A07-4FD8-AACA-B66B338FA0DB}" presName="level3hierChild" presStyleCnt="0"/>
      <dgm:spPr/>
      <dgm:t>
        <a:bodyPr/>
        <a:lstStyle/>
        <a:p>
          <a:endParaRPr lang="ru-RU"/>
        </a:p>
      </dgm:t>
    </dgm:pt>
  </dgm:ptLst>
  <dgm:cxnLst>
    <dgm:cxn modelId="{1FC67AE6-045B-41D8-BA17-DD35B5798427}" type="presOf" srcId="{3090F92A-B7EA-406B-99FD-71DB94935F42}" destId="{EE2A303F-5C06-4BB5-BE80-FCCD4DB51522}" srcOrd="1" destOrd="0" presId="urn:microsoft.com/office/officeart/2005/8/layout/hierarchy2"/>
    <dgm:cxn modelId="{BC346F65-7649-4213-9009-C6A1976D73DE}" type="presOf" srcId="{10151E07-9EF5-4998-988F-1A5145886BAE}" destId="{ABE30B87-1E81-4300-A813-A16F201F1EF3}" srcOrd="0" destOrd="0" presId="urn:microsoft.com/office/officeart/2005/8/layout/hierarchy2"/>
    <dgm:cxn modelId="{B07C4C43-3A87-4294-864D-0FA916B008D3}" type="presOf" srcId="{CED9A176-DBAD-48B3-9812-B86051968C8E}" destId="{E16C1D24-FECB-41DA-9ACB-228124A285C2}" srcOrd="1" destOrd="0" presId="urn:microsoft.com/office/officeart/2005/8/layout/hierarchy2"/>
    <dgm:cxn modelId="{F3B2A48C-C78F-4DE2-98B6-450E22EFCD8D}" type="presOf" srcId="{87143F32-149B-438F-A164-50B470C87946}" destId="{B5D46F16-0687-4E16-806B-07F6D9AD81B2}" srcOrd="0" destOrd="0" presId="urn:microsoft.com/office/officeart/2005/8/layout/hierarchy2"/>
    <dgm:cxn modelId="{EDB062B4-A15C-4E69-A83C-FB44713B4702}" type="presOf" srcId="{CED9A176-DBAD-48B3-9812-B86051968C8E}" destId="{3CAE9C3F-DD7D-4A34-86E0-94C19E5167A2}" srcOrd="0" destOrd="0" presId="urn:microsoft.com/office/officeart/2005/8/layout/hierarchy2"/>
    <dgm:cxn modelId="{4F29BBFE-A985-4F21-BE8B-4B8C4B7136DB}" type="presOf" srcId="{3C463D38-2AD9-4A85-ACBC-73DE14CEC57E}" destId="{928BB75B-C7AE-41ED-8B86-D8B476E4B1A2}" srcOrd="1" destOrd="0" presId="urn:microsoft.com/office/officeart/2005/8/layout/hierarchy2"/>
    <dgm:cxn modelId="{F975B41F-02CE-4926-9491-8DD76979D32A}" srcId="{3F71D9B3-FA92-4678-8A5E-6DF9BCCDF17B}" destId="{10151E07-9EF5-4998-988F-1A5145886BAE}" srcOrd="1" destOrd="0" parTransId="{D3AFAEF5-D598-49E6-817C-EDC8EA5FEF22}" sibTransId="{61EAA837-AD2A-4A2B-B59D-A03382CB7402}"/>
    <dgm:cxn modelId="{68A08CBA-7765-4A38-804B-3768A2EF72E9}" type="presOf" srcId="{3FCB6CB9-BB56-4412-9B92-C7894924A0B0}" destId="{50FAE31A-7839-4608-947F-EF4FD4A38EB6}" srcOrd="1" destOrd="0" presId="urn:microsoft.com/office/officeart/2005/8/layout/hierarchy2"/>
    <dgm:cxn modelId="{36CE6C3D-B9EF-4278-9F63-66B5F16C9C26}" srcId="{3F71D9B3-FA92-4678-8A5E-6DF9BCCDF17B}" destId="{1AF57214-BF80-42D0-A2CD-0F4ADD716417}" srcOrd="2" destOrd="0" parTransId="{87143F32-149B-438F-A164-50B470C87946}" sibTransId="{2DDC5180-4FA7-4DD5-A701-E149F6127A50}"/>
    <dgm:cxn modelId="{78506BDF-740F-4C84-8486-3E23A39B13AF}" type="presOf" srcId="{E3983B66-7063-405A-AB84-063B7F781C6B}" destId="{864C55F3-79DF-43FB-980E-CD9078A1F39A}" srcOrd="0" destOrd="0" presId="urn:microsoft.com/office/officeart/2005/8/layout/hierarchy2"/>
    <dgm:cxn modelId="{9FD3D4EC-314F-40B5-B537-8103459BF624}" type="presOf" srcId="{05A48578-BB00-4F1A-BE9F-6082E91483DD}" destId="{5FB244B0-21C9-4BC0-81E2-3A446E0A4B08}" srcOrd="0" destOrd="0" presId="urn:microsoft.com/office/officeart/2005/8/layout/hierarchy2"/>
    <dgm:cxn modelId="{E20A5F8B-B4FA-4307-87D0-04FE743EBCB8}" type="presOf" srcId="{3F71D9B3-FA92-4678-8A5E-6DF9BCCDF17B}" destId="{EDC5CF07-58AC-4FA7-B149-30642D58D132}" srcOrd="0" destOrd="0" presId="urn:microsoft.com/office/officeart/2005/8/layout/hierarchy2"/>
    <dgm:cxn modelId="{14952BC9-D908-4C9B-B69F-03C4A86B2FA0}" type="presOf" srcId="{D06F50DF-8B42-4198-9B2D-2F8038C8EB85}" destId="{5E67758D-4435-44C4-9976-24293AE109E2}" srcOrd="1" destOrd="0" presId="urn:microsoft.com/office/officeart/2005/8/layout/hierarchy2"/>
    <dgm:cxn modelId="{BD1C9E08-F342-430E-8512-BE91A0B90390}" type="presOf" srcId="{3090F92A-B7EA-406B-99FD-71DB94935F42}" destId="{A6EF26E4-8D5A-47CE-8E50-18AF36D8ADDE}" srcOrd="0" destOrd="0" presId="urn:microsoft.com/office/officeart/2005/8/layout/hierarchy2"/>
    <dgm:cxn modelId="{CC4030AB-DC6F-4915-9D68-2DB534120A88}" type="presOf" srcId="{D3AFAEF5-D598-49E6-817C-EDC8EA5FEF22}" destId="{A67AA8C9-B190-451C-9071-0B9884B9455E}" srcOrd="0" destOrd="0" presId="urn:microsoft.com/office/officeart/2005/8/layout/hierarchy2"/>
    <dgm:cxn modelId="{692A273C-55A3-4418-931B-58C159453056}" srcId="{3F71D9B3-FA92-4678-8A5E-6DF9BCCDF17B}" destId="{05A48578-BB00-4F1A-BE9F-6082E91483DD}" srcOrd="5" destOrd="0" parTransId="{3090F92A-B7EA-406B-99FD-71DB94935F42}" sibTransId="{5DF1DA23-9B67-4AD5-9E31-54CC5B9B5CD9}"/>
    <dgm:cxn modelId="{25D9DB63-1491-4DED-93F7-688FB441B37F}" srcId="{3F71D9B3-FA92-4678-8A5E-6DF9BCCDF17B}" destId="{E3983B66-7063-405A-AB84-063B7F781C6B}" srcOrd="4" destOrd="0" parTransId="{D06F50DF-8B42-4198-9B2D-2F8038C8EB85}" sibTransId="{95A58599-0D3C-4718-AC02-4C9A41072504}"/>
    <dgm:cxn modelId="{2F7252B4-6773-441F-9769-6094D0B547D0}" srcId="{274C7CD6-0115-4215-8CCF-B03CB3530DC7}" destId="{0054CABF-69D7-4EF3-A81F-ADACA3B43957}" srcOrd="0" destOrd="0" parTransId="{04EB4432-157D-4974-9878-C8A7C4A8CF2B}" sibTransId="{FEC04195-5E8A-413E-ADAB-80805BEAB614}"/>
    <dgm:cxn modelId="{F78A2CB5-8C29-4F84-AE18-CC36EF00F0F2}" srcId="{3F71D9B3-FA92-4678-8A5E-6DF9BCCDF17B}" destId="{575C1CD4-CCF4-4347-8E86-8D87DA480336}" srcOrd="0" destOrd="0" parTransId="{3C463D38-2AD9-4A85-ACBC-73DE14CEC57E}" sibTransId="{FC21D976-9D7A-4C07-9285-D4CDCB049786}"/>
    <dgm:cxn modelId="{B94555B3-DACA-4A3F-A82E-8915706A6713}" type="presOf" srcId="{AD73348A-6A3F-4F25-92B4-AE8ACE9667B3}" destId="{49813E3A-3CB0-4B34-866E-5855BA846E35}" srcOrd="0" destOrd="0" presId="urn:microsoft.com/office/officeart/2005/8/layout/hierarchy2"/>
    <dgm:cxn modelId="{7AF5CF7C-32B9-4522-8EA7-315D83F82ECC}" type="presOf" srcId="{DD4919BD-6A07-4FD8-AACA-B66B338FA0DB}" destId="{2F53ECEB-A09F-479A-852A-DAF959DB558E}" srcOrd="0" destOrd="0" presId="urn:microsoft.com/office/officeart/2005/8/layout/hierarchy2"/>
    <dgm:cxn modelId="{7C9FF36D-C406-4D15-A20F-71B245CA250A}" type="presOf" srcId="{3FCB6CB9-BB56-4412-9B92-C7894924A0B0}" destId="{39B46981-5090-4710-9595-CCFFE027AE75}" srcOrd="0" destOrd="0" presId="urn:microsoft.com/office/officeart/2005/8/layout/hierarchy2"/>
    <dgm:cxn modelId="{C773A07C-4E5F-47CD-A4A4-9111756B1860}" srcId="{3F71D9B3-FA92-4678-8A5E-6DF9BCCDF17B}" destId="{AD73348A-6A3F-4F25-92B4-AE8ACE9667B3}" srcOrd="3" destOrd="0" parTransId="{3FCB6CB9-BB56-4412-9B92-C7894924A0B0}" sibTransId="{47E42961-2CA9-47DD-9AA3-055F43AFB9CF}"/>
    <dgm:cxn modelId="{D4E808AF-8A86-48F1-850E-664CAF0A12A3}" type="presOf" srcId="{87143F32-149B-438F-A164-50B470C87946}" destId="{3E5B2C9E-8122-4F57-9655-D8655A3E9793}" srcOrd="1" destOrd="0" presId="urn:microsoft.com/office/officeart/2005/8/layout/hierarchy2"/>
    <dgm:cxn modelId="{F25CB16D-8759-4AC0-B93B-8139A4FB0A16}" type="presOf" srcId="{63683929-7E1C-4B91-95A8-ADADE3DCBFED}" destId="{9B8D0047-DC2C-42FB-8376-AD79F235A1BD}" srcOrd="0" destOrd="0" presId="urn:microsoft.com/office/officeart/2005/8/layout/hierarchy2"/>
    <dgm:cxn modelId="{3530CD7B-F82A-4489-B207-08E4D9198A1D}" type="presOf" srcId="{575C1CD4-CCF4-4347-8E86-8D87DA480336}" destId="{AA1E0E56-2F67-45EA-83B5-26155A1CFB01}" srcOrd="0" destOrd="0" presId="urn:microsoft.com/office/officeart/2005/8/layout/hierarchy2"/>
    <dgm:cxn modelId="{BA877478-205A-431A-86D0-950C619EDCB7}" srcId="{0054CABF-69D7-4EF3-A81F-ADACA3B43957}" destId="{3F71D9B3-FA92-4678-8A5E-6DF9BCCDF17B}" srcOrd="0" destOrd="0" parTransId="{CED9A176-DBAD-48B3-9812-B86051968C8E}" sibTransId="{243BD493-E3E8-4A74-B324-FB30C3BB1244}"/>
    <dgm:cxn modelId="{D47FB053-E845-4061-BD34-95654CBE9223}" type="presOf" srcId="{D3AFAEF5-D598-49E6-817C-EDC8EA5FEF22}" destId="{077F7931-4020-457E-B6CC-0E9D89DBEA64}" srcOrd="1" destOrd="0" presId="urn:microsoft.com/office/officeart/2005/8/layout/hierarchy2"/>
    <dgm:cxn modelId="{72ABF395-7002-44F8-B015-E2516024BDBA}" type="presOf" srcId="{3C463D38-2AD9-4A85-ACBC-73DE14CEC57E}" destId="{A783FABB-C455-436C-9B10-667DAEDE7B8A}" srcOrd="0" destOrd="0" presId="urn:microsoft.com/office/officeart/2005/8/layout/hierarchy2"/>
    <dgm:cxn modelId="{A5690062-0942-4765-B845-641129CCF0D3}" type="presOf" srcId="{63683929-7E1C-4B91-95A8-ADADE3DCBFED}" destId="{ECDD6525-117F-4884-AB2B-9C658F3CC38A}" srcOrd="1" destOrd="0" presId="urn:microsoft.com/office/officeart/2005/8/layout/hierarchy2"/>
    <dgm:cxn modelId="{04CC793A-6F9F-41A7-A49E-4C3F17458BF5}" type="presOf" srcId="{274C7CD6-0115-4215-8CCF-B03CB3530DC7}" destId="{72BB644B-BBFC-40A6-A42E-5116AD4D9EB4}" srcOrd="0" destOrd="0" presId="urn:microsoft.com/office/officeart/2005/8/layout/hierarchy2"/>
    <dgm:cxn modelId="{4BE540AB-6D16-420C-B082-7EAAED3A06A0}" type="presOf" srcId="{D06F50DF-8B42-4198-9B2D-2F8038C8EB85}" destId="{9FE0C5F7-00BB-40C6-9BA3-47FD34983D62}" srcOrd="0" destOrd="0" presId="urn:microsoft.com/office/officeart/2005/8/layout/hierarchy2"/>
    <dgm:cxn modelId="{220DFF39-D2CB-4295-9C35-2D9EA23BB94A}" srcId="{0054CABF-69D7-4EF3-A81F-ADACA3B43957}" destId="{DD4919BD-6A07-4FD8-AACA-B66B338FA0DB}" srcOrd="1" destOrd="0" parTransId="{63683929-7E1C-4B91-95A8-ADADE3DCBFED}" sibTransId="{715012FD-320C-44D9-A092-D617ED30C180}"/>
    <dgm:cxn modelId="{7CBFAB02-3D01-46CC-94B4-10017DD0ADD3}" type="presOf" srcId="{0054CABF-69D7-4EF3-A81F-ADACA3B43957}" destId="{70AE5F56-16CB-43F2-ABB4-37F6F95873C2}" srcOrd="0" destOrd="0" presId="urn:microsoft.com/office/officeart/2005/8/layout/hierarchy2"/>
    <dgm:cxn modelId="{0915413B-B106-4C86-A871-26C1A3BDA0B6}" type="presOf" srcId="{1AF57214-BF80-42D0-A2CD-0F4ADD716417}" destId="{7D126980-F0CB-42EB-B1F5-5F28672587FF}" srcOrd="0" destOrd="0" presId="urn:microsoft.com/office/officeart/2005/8/layout/hierarchy2"/>
    <dgm:cxn modelId="{EC61EDFA-D406-45CC-B938-C266950AA46D}" type="presParOf" srcId="{72BB644B-BBFC-40A6-A42E-5116AD4D9EB4}" destId="{8FD1AB6D-4C4C-4B63-8CB7-AC42B265F651}" srcOrd="0" destOrd="0" presId="urn:microsoft.com/office/officeart/2005/8/layout/hierarchy2"/>
    <dgm:cxn modelId="{E9122B5C-D148-45C9-97A8-DC3402B7CBBC}" type="presParOf" srcId="{8FD1AB6D-4C4C-4B63-8CB7-AC42B265F651}" destId="{70AE5F56-16CB-43F2-ABB4-37F6F95873C2}" srcOrd="0" destOrd="0" presId="urn:microsoft.com/office/officeart/2005/8/layout/hierarchy2"/>
    <dgm:cxn modelId="{B909760B-4F7A-42CD-B0F2-BB6F81D5386E}" type="presParOf" srcId="{8FD1AB6D-4C4C-4B63-8CB7-AC42B265F651}" destId="{E7617099-A070-4FA7-BB71-E9C544EB95C7}" srcOrd="1" destOrd="0" presId="urn:microsoft.com/office/officeart/2005/8/layout/hierarchy2"/>
    <dgm:cxn modelId="{9053D46D-37EB-40EC-9716-202EFA0EBD47}" type="presParOf" srcId="{E7617099-A070-4FA7-BB71-E9C544EB95C7}" destId="{3CAE9C3F-DD7D-4A34-86E0-94C19E5167A2}" srcOrd="0" destOrd="0" presId="urn:microsoft.com/office/officeart/2005/8/layout/hierarchy2"/>
    <dgm:cxn modelId="{73F2E37B-ACC8-42EC-B21F-675C417F388E}" type="presParOf" srcId="{3CAE9C3F-DD7D-4A34-86E0-94C19E5167A2}" destId="{E16C1D24-FECB-41DA-9ACB-228124A285C2}" srcOrd="0" destOrd="0" presId="urn:microsoft.com/office/officeart/2005/8/layout/hierarchy2"/>
    <dgm:cxn modelId="{593BE493-9086-4D3B-8D9E-6E204DA3E1EE}" type="presParOf" srcId="{E7617099-A070-4FA7-BB71-E9C544EB95C7}" destId="{D93EE664-7C87-485D-A1E9-1BDB28D1508C}" srcOrd="1" destOrd="0" presId="urn:microsoft.com/office/officeart/2005/8/layout/hierarchy2"/>
    <dgm:cxn modelId="{4FB26ED2-4979-43D6-BC7A-85B5C756B250}" type="presParOf" srcId="{D93EE664-7C87-485D-A1E9-1BDB28D1508C}" destId="{EDC5CF07-58AC-4FA7-B149-30642D58D132}" srcOrd="0" destOrd="0" presId="urn:microsoft.com/office/officeart/2005/8/layout/hierarchy2"/>
    <dgm:cxn modelId="{27CA4093-1CEE-42B9-B9C4-B3CD08DF1157}" type="presParOf" srcId="{D93EE664-7C87-485D-A1E9-1BDB28D1508C}" destId="{9540D188-DDCB-4F59-9BF4-12D9F54B4701}" srcOrd="1" destOrd="0" presId="urn:microsoft.com/office/officeart/2005/8/layout/hierarchy2"/>
    <dgm:cxn modelId="{2E0DF05D-11D7-49BE-9306-F801CA0C50E7}" type="presParOf" srcId="{9540D188-DDCB-4F59-9BF4-12D9F54B4701}" destId="{A783FABB-C455-436C-9B10-667DAEDE7B8A}" srcOrd="0" destOrd="0" presId="urn:microsoft.com/office/officeart/2005/8/layout/hierarchy2"/>
    <dgm:cxn modelId="{2C3A3B6A-329A-4EA6-9A03-A114E68516DB}" type="presParOf" srcId="{A783FABB-C455-436C-9B10-667DAEDE7B8A}" destId="{928BB75B-C7AE-41ED-8B86-D8B476E4B1A2}" srcOrd="0" destOrd="0" presId="urn:microsoft.com/office/officeart/2005/8/layout/hierarchy2"/>
    <dgm:cxn modelId="{F741C3EF-FEFA-4A22-A79F-0D25D2FCD0B7}" type="presParOf" srcId="{9540D188-DDCB-4F59-9BF4-12D9F54B4701}" destId="{03D294E9-8D77-4507-ACB7-BAC023614D3C}" srcOrd="1" destOrd="0" presId="urn:microsoft.com/office/officeart/2005/8/layout/hierarchy2"/>
    <dgm:cxn modelId="{4F3049B9-6131-42E3-824F-986935FDF29B}" type="presParOf" srcId="{03D294E9-8D77-4507-ACB7-BAC023614D3C}" destId="{AA1E0E56-2F67-45EA-83B5-26155A1CFB01}" srcOrd="0" destOrd="0" presId="urn:microsoft.com/office/officeart/2005/8/layout/hierarchy2"/>
    <dgm:cxn modelId="{D0AE740A-C5AD-46B9-8AE3-EB58FCBA4C82}" type="presParOf" srcId="{03D294E9-8D77-4507-ACB7-BAC023614D3C}" destId="{E38BF73E-B6F0-4FF8-8E45-F068C4FBE284}" srcOrd="1" destOrd="0" presId="urn:microsoft.com/office/officeart/2005/8/layout/hierarchy2"/>
    <dgm:cxn modelId="{40054416-91B8-490D-BD85-0621F7E52E8C}" type="presParOf" srcId="{9540D188-DDCB-4F59-9BF4-12D9F54B4701}" destId="{A67AA8C9-B190-451C-9071-0B9884B9455E}" srcOrd="2" destOrd="0" presId="urn:microsoft.com/office/officeart/2005/8/layout/hierarchy2"/>
    <dgm:cxn modelId="{29B0A558-1090-4F6E-9F8D-4FC383C9DAB1}" type="presParOf" srcId="{A67AA8C9-B190-451C-9071-0B9884B9455E}" destId="{077F7931-4020-457E-B6CC-0E9D89DBEA64}" srcOrd="0" destOrd="0" presId="urn:microsoft.com/office/officeart/2005/8/layout/hierarchy2"/>
    <dgm:cxn modelId="{795BE597-E744-4E86-97C7-CFB08A61B0C3}" type="presParOf" srcId="{9540D188-DDCB-4F59-9BF4-12D9F54B4701}" destId="{C820AC54-3FB6-499E-905B-F1702A28A246}" srcOrd="3" destOrd="0" presId="urn:microsoft.com/office/officeart/2005/8/layout/hierarchy2"/>
    <dgm:cxn modelId="{20761C2E-9D82-45CB-B79F-11B8E847FAB4}" type="presParOf" srcId="{C820AC54-3FB6-499E-905B-F1702A28A246}" destId="{ABE30B87-1E81-4300-A813-A16F201F1EF3}" srcOrd="0" destOrd="0" presId="urn:microsoft.com/office/officeart/2005/8/layout/hierarchy2"/>
    <dgm:cxn modelId="{D16377CC-7EDE-433A-8D4E-B6100A8C98FF}" type="presParOf" srcId="{C820AC54-3FB6-499E-905B-F1702A28A246}" destId="{0C742378-6E53-4784-9D8C-1B32FF70CB87}" srcOrd="1" destOrd="0" presId="urn:microsoft.com/office/officeart/2005/8/layout/hierarchy2"/>
    <dgm:cxn modelId="{2238B2EF-6DF5-4F8E-ABE1-50318B4B7413}" type="presParOf" srcId="{9540D188-DDCB-4F59-9BF4-12D9F54B4701}" destId="{B5D46F16-0687-4E16-806B-07F6D9AD81B2}" srcOrd="4" destOrd="0" presId="urn:microsoft.com/office/officeart/2005/8/layout/hierarchy2"/>
    <dgm:cxn modelId="{499BA97B-343F-407B-B6F2-F5CF3506C688}" type="presParOf" srcId="{B5D46F16-0687-4E16-806B-07F6D9AD81B2}" destId="{3E5B2C9E-8122-4F57-9655-D8655A3E9793}" srcOrd="0" destOrd="0" presId="urn:microsoft.com/office/officeart/2005/8/layout/hierarchy2"/>
    <dgm:cxn modelId="{0783139E-4BE0-46D7-80CD-7BE667321BEB}" type="presParOf" srcId="{9540D188-DDCB-4F59-9BF4-12D9F54B4701}" destId="{E8756830-B7EB-443B-93AD-7B34B4D40707}" srcOrd="5" destOrd="0" presId="urn:microsoft.com/office/officeart/2005/8/layout/hierarchy2"/>
    <dgm:cxn modelId="{3EA083C9-CA5B-42BB-B48E-FB7652E1A6B7}" type="presParOf" srcId="{E8756830-B7EB-443B-93AD-7B34B4D40707}" destId="{7D126980-F0CB-42EB-B1F5-5F28672587FF}" srcOrd="0" destOrd="0" presId="urn:microsoft.com/office/officeart/2005/8/layout/hierarchy2"/>
    <dgm:cxn modelId="{43535522-42DD-4010-92EC-FEF22C90AB56}" type="presParOf" srcId="{E8756830-B7EB-443B-93AD-7B34B4D40707}" destId="{9AEC8AEC-B9A9-4B97-BF40-6A05857E3C86}" srcOrd="1" destOrd="0" presId="urn:microsoft.com/office/officeart/2005/8/layout/hierarchy2"/>
    <dgm:cxn modelId="{30D1BF98-BF9A-489F-9131-8F11A11DCC95}" type="presParOf" srcId="{9540D188-DDCB-4F59-9BF4-12D9F54B4701}" destId="{39B46981-5090-4710-9595-CCFFE027AE75}" srcOrd="6" destOrd="0" presId="urn:microsoft.com/office/officeart/2005/8/layout/hierarchy2"/>
    <dgm:cxn modelId="{5A251E47-7699-47F4-9873-225FA118805B}" type="presParOf" srcId="{39B46981-5090-4710-9595-CCFFE027AE75}" destId="{50FAE31A-7839-4608-947F-EF4FD4A38EB6}" srcOrd="0" destOrd="0" presId="urn:microsoft.com/office/officeart/2005/8/layout/hierarchy2"/>
    <dgm:cxn modelId="{0449E607-16C4-4941-B956-DE385E8695A3}" type="presParOf" srcId="{9540D188-DDCB-4F59-9BF4-12D9F54B4701}" destId="{D413EB64-14CE-4E5B-8768-B262152D3FEF}" srcOrd="7" destOrd="0" presId="urn:microsoft.com/office/officeart/2005/8/layout/hierarchy2"/>
    <dgm:cxn modelId="{DBCDC444-B189-4C7C-9358-8C53F67E839A}" type="presParOf" srcId="{D413EB64-14CE-4E5B-8768-B262152D3FEF}" destId="{49813E3A-3CB0-4B34-866E-5855BA846E35}" srcOrd="0" destOrd="0" presId="urn:microsoft.com/office/officeart/2005/8/layout/hierarchy2"/>
    <dgm:cxn modelId="{CA97D444-2225-4801-BD05-2A5E8ADCC8FB}" type="presParOf" srcId="{D413EB64-14CE-4E5B-8768-B262152D3FEF}" destId="{DADE7501-CAD1-483B-B9B3-86DAD2F2AB51}" srcOrd="1" destOrd="0" presId="urn:microsoft.com/office/officeart/2005/8/layout/hierarchy2"/>
    <dgm:cxn modelId="{FA288016-2886-4F98-AEE5-855A841DDE41}" type="presParOf" srcId="{9540D188-DDCB-4F59-9BF4-12D9F54B4701}" destId="{9FE0C5F7-00BB-40C6-9BA3-47FD34983D62}" srcOrd="8" destOrd="0" presId="urn:microsoft.com/office/officeart/2005/8/layout/hierarchy2"/>
    <dgm:cxn modelId="{9C82E16A-6B39-48A3-BCB9-9B213B835B89}" type="presParOf" srcId="{9FE0C5F7-00BB-40C6-9BA3-47FD34983D62}" destId="{5E67758D-4435-44C4-9976-24293AE109E2}" srcOrd="0" destOrd="0" presId="urn:microsoft.com/office/officeart/2005/8/layout/hierarchy2"/>
    <dgm:cxn modelId="{2508C300-5DA5-4E65-BCBC-6468F03E3D37}" type="presParOf" srcId="{9540D188-DDCB-4F59-9BF4-12D9F54B4701}" destId="{9A755B79-EA8E-458A-915A-4A388ACF476D}" srcOrd="9" destOrd="0" presId="urn:microsoft.com/office/officeart/2005/8/layout/hierarchy2"/>
    <dgm:cxn modelId="{B4B1C82A-E4E3-44F7-9034-7E3D8F0A5FB4}" type="presParOf" srcId="{9A755B79-EA8E-458A-915A-4A388ACF476D}" destId="{864C55F3-79DF-43FB-980E-CD9078A1F39A}" srcOrd="0" destOrd="0" presId="urn:microsoft.com/office/officeart/2005/8/layout/hierarchy2"/>
    <dgm:cxn modelId="{72AE5F04-3644-46BA-A71C-12327A1DD4C0}" type="presParOf" srcId="{9A755B79-EA8E-458A-915A-4A388ACF476D}" destId="{B78AD417-7DD8-46F3-889C-FC5C2EDFB954}" srcOrd="1" destOrd="0" presId="urn:microsoft.com/office/officeart/2005/8/layout/hierarchy2"/>
    <dgm:cxn modelId="{BAECA48B-5940-4771-B315-5F4FD3528BDE}" type="presParOf" srcId="{9540D188-DDCB-4F59-9BF4-12D9F54B4701}" destId="{A6EF26E4-8D5A-47CE-8E50-18AF36D8ADDE}" srcOrd="10" destOrd="0" presId="urn:microsoft.com/office/officeart/2005/8/layout/hierarchy2"/>
    <dgm:cxn modelId="{D8A3D432-E180-4833-B548-E62A4633DFFA}" type="presParOf" srcId="{A6EF26E4-8D5A-47CE-8E50-18AF36D8ADDE}" destId="{EE2A303F-5C06-4BB5-BE80-FCCD4DB51522}" srcOrd="0" destOrd="0" presId="urn:microsoft.com/office/officeart/2005/8/layout/hierarchy2"/>
    <dgm:cxn modelId="{0791BE58-033A-45AC-8E8F-C265CA69095E}" type="presParOf" srcId="{9540D188-DDCB-4F59-9BF4-12D9F54B4701}" destId="{4DDE299D-09CB-45B0-BB9F-F00273B5FB8B}" srcOrd="11" destOrd="0" presId="urn:microsoft.com/office/officeart/2005/8/layout/hierarchy2"/>
    <dgm:cxn modelId="{B8C1E7B0-FCB6-4750-8294-AAAB04E1CFBD}" type="presParOf" srcId="{4DDE299D-09CB-45B0-BB9F-F00273B5FB8B}" destId="{5FB244B0-21C9-4BC0-81E2-3A446E0A4B08}" srcOrd="0" destOrd="0" presId="urn:microsoft.com/office/officeart/2005/8/layout/hierarchy2"/>
    <dgm:cxn modelId="{B08B2174-68BC-43B2-B87A-1E1ABF905228}" type="presParOf" srcId="{4DDE299D-09CB-45B0-BB9F-F00273B5FB8B}" destId="{2DCE994C-2F8A-4662-93E7-27D6CF44AD46}" srcOrd="1" destOrd="0" presId="urn:microsoft.com/office/officeart/2005/8/layout/hierarchy2"/>
    <dgm:cxn modelId="{FB4BE82D-580B-4C71-9FA6-6F71D674122B}" type="presParOf" srcId="{E7617099-A070-4FA7-BB71-E9C544EB95C7}" destId="{9B8D0047-DC2C-42FB-8376-AD79F235A1BD}" srcOrd="2" destOrd="0" presId="urn:microsoft.com/office/officeart/2005/8/layout/hierarchy2"/>
    <dgm:cxn modelId="{E90AA3A9-1A3E-45A5-B022-99FF9D6F517C}" type="presParOf" srcId="{9B8D0047-DC2C-42FB-8376-AD79F235A1BD}" destId="{ECDD6525-117F-4884-AB2B-9C658F3CC38A}" srcOrd="0" destOrd="0" presId="urn:microsoft.com/office/officeart/2005/8/layout/hierarchy2"/>
    <dgm:cxn modelId="{DE35E1D7-6CDD-460C-8E7A-3D4A35B6DF2C}" type="presParOf" srcId="{E7617099-A070-4FA7-BB71-E9C544EB95C7}" destId="{34335EFF-E95D-48CA-9643-F8562842BB75}" srcOrd="3" destOrd="0" presId="urn:microsoft.com/office/officeart/2005/8/layout/hierarchy2"/>
    <dgm:cxn modelId="{0C3448CC-EFD9-4BC3-A0CB-4E31CBE4129F}" type="presParOf" srcId="{34335EFF-E95D-48CA-9643-F8562842BB75}" destId="{2F53ECEB-A09F-479A-852A-DAF959DB558E}" srcOrd="0" destOrd="0" presId="urn:microsoft.com/office/officeart/2005/8/layout/hierarchy2"/>
    <dgm:cxn modelId="{A9300F9E-8F8D-47F7-B527-49968B1DDFBB}" type="presParOf" srcId="{34335EFF-E95D-48CA-9643-F8562842BB75}" destId="{1ACD02A1-B237-431F-B5E4-B7BCA6B66FB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74C7CD6-0115-4215-8CCF-B03CB3530DC7}" type="doc">
      <dgm:prSet loTypeId="urn:microsoft.com/office/officeart/2005/8/layout/hierarchy2" loCatId="hierarchy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3F71D9B3-FA92-4678-8A5E-6DF9BCCDF17B}">
      <dgm:prSet phldrT="[Текст]" custT="1"/>
      <dgm:spPr/>
      <dgm:t>
        <a:bodyPr/>
        <a:lstStyle/>
        <a:p>
          <a:r>
            <a:rPr lang="uk-UA" sz="2000" dirty="0" smtClean="0"/>
            <a:t>Ігрові</a:t>
          </a:r>
          <a:endParaRPr lang="ru-RU" sz="2000" dirty="0"/>
        </a:p>
      </dgm:t>
    </dgm:pt>
    <dgm:pt modelId="{CED9A176-DBAD-48B3-9812-B86051968C8E}" type="parTrans" cxnId="{BA877478-205A-431A-86D0-950C619EDCB7}">
      <dgm:prSet/>
      <dgm:spPr/>
      <dgm:t>
        <a:bodyPr/>
        <a:lstStyle/>
        <a:p>
          <a:endParaRPr lang="ru-RU"/>
        </a:p>
      </dgm:t>
    </dgm:pt>
    <dgm:pt modelId="{243BD493-E3E8-4A74-B324-FB30C3BB1244}" type="sibTrans" cxnId="{BA877478-205A-431A-86D0-950C619EDCB7}">
      <dgm:prSet/>
      <dgm:spPr/>
      <dgm:t>
        <a:bodyPr/>
        <a:lstStyle/>
        <a:p>
          <a:endParaRPr lang="ru-RU"/>
        </a:p>
      </dgm:t>
    </dgm:pt>
    <dgm:pt modelId="{DD4919BD-6A07-4FD8-AACA-B66B338FA0DB}">
      <dgm:prSet phldrT="[Текст]" custT="1"/>
      <dgm:spPr/>
      <dgm:t>
        <a:bodyPr/>
        <a:lstStyle/>
        <a:p>
          <a:r>
            <a:rPr lang="uk-UA" sz="2000" dirty="0" smtClean="0"/>
            <a:t>Неігрові</a:t>
          </a:r>
          <a:endParaRPr lang="ru-RU" sz="2000" dirty="0"/>
        </a:p>
      </dgm:t>
    </dgm:pt>
    <dgm:pt modelId="{63683929-7E1C-4B91-95A8-ADADE3DCBFED}" type="parTrans" cxnId="{220DFF39-D2CB-4295-9C35-2D9EA23BB94A}">
      <dgm:prSet/>
      <dgm:spPr/>
      <dgm:t>
        <a:bodyPr/>
        <a:lstStyle/>
        <a:p>
          <a:endParaRPr lang="ru-RU"/>
        </a:p>
      </dgm:t>
    </dgm:pt>
    <dgm:pt modelId="{715012FD-320C-44D9-A092-D617ED30C180}" type="sibTrans" cxnId="{220DFF39-D2CB-4295-9C35-2D9EA23BB94A}">
      <dgm:prSet/>
      <dgm:spPr/>
      <dgm:t>
        <a:bodyPr/>
        <a:lstStyle/>
        <a:p>
          <a:endParaRPr lang="ru-RU"/>
        </a:p>
      </dgm:t>
    </dgm:pt>
    <dgm:pt modelId="{0054CABF-69D7-4EF3-A81F-ADACA3B43957}">
      <dgm:prSet phldrT="[Текст]" custT="1"/>
      <dgm:spPr/>
      <dgm:t>
        <a:bodyPr/>
        <a:lstStyle/>
        <a:p>
          <a:r>
            <a:rPr lang="ru-RU" sz="2200" b="1" dirty="0" err="1" smtClean="0"/>
            <a:t>Імітаційні</a:t>
          </a:r>
          <a:r>
            <a:rPr lang="ru-RU" sz="2200" b="1" dirty="0" smtClean="0"/>
            <a:t> </a:t>
          </a:r>
          <a:r>
            <a:rPr lang="ru-RU" sz="2200" b="1" dirty="0" err="1" smtClean="0"/>
            <a:t>методи</a:t>
          </a:r>
          <a:r>
            <a:rPr lang="ru-RU" sz="2200" b="1" dirty="0" smtClean="0"/>
            <a:t> </a:t>
          </a:r>
          <a:endParaRPr lang="ru-RU" sz="2200" b="1" dirty="0"/>
        </a:p>
      </dgm:t>
    </dgm:pt>
    <dgm:pt modelId="{FEC04195-5E8A-413E-ADAB-80805BEAB614}" type="sibTrans" cxnId="{2F7252B4-6773-441F-9769-6094D0B547D0}">
      <dgm:prSet/>
      <dgm:spPr/>
      <dgm:t>
        <a:bodyPr/>
        <a:lstStyle/>
        <a:p>
          <a:endParaRPr lang="ru-RU"/>
        </a:p>
      </dgm:t>
    </dgm:pt>
    <dgm:pt modelId="{04EB4432-157D-4974-9878-C8A7C4A8CF2B}" type="parTrans" cxnId="{2F7252B4-6773-441F-9769-6094D0B547D0}">
      <dgm:prSet/>
      <dgm:spPr/>
      <dgm:t>
        <a:bodyPr/>
        <a:lstStyle/>
        <a:p>
          <a:endParaRPr lang="ru-RU"/>
        </a:p>
      </dgm:t>
    </dgm:pt>
    <dgm:pt modelId="{64A9454A-BCD2-449C-BAB0-7C23C0165E46}">
      <dgm:prSet phldrT="[Текст]" custT="1"/>
      <dgm:spPr/>
      <dgm:t>
        <a:bodyPr/>
        <a:lstStyle/>
        <a:p>
          <a:r>
            <a:rPr lang="uk-UA" sz="1600" dirty="0" smtClean="0"/>
            <a:t>Широкоформатна ситуація</a:t>
          </a:r>
          <a:endParaRPr lang="ru-RU" sz="1600" dirty="0"/>
        </a:p>
      </dgm:t>
    </dgm:pt>
    <dgm:pt modelId="{6B6CA3DF-2B6A-479D-BABA-B4F3B5C21484}" type="parTrans" cxnId="{E5335079-3C7A-4A22-B4C2-8A3DE6AD2230}">
      <dgm:prSet/>
      <dgm:spPr/>
      <dgm:t>
        <a:bodyPr/>
        <a:lstStyle/>
        <a:p>
          <a:endParaRPr lang="ru-RU"/>
        </a:p>
      </dgm:t>
    </dgm:pt>
    <dgm:pt modelId="{A3CAC30E-E258-436F-8CB7-F11BD5229DEC}" type="sibTrans" cxnId="{E5335079-3C7A-4A22-B4C2-8A3DE6AD2230}">
      <dgm:prSet/>
      <dgm:spPr/>
      <dgm:t>
        <a:bodyPr/>
        <a:lstStyle/>
        <a:p>
          <a:endParaRPr lang="ru-RU"/>
        </a:p>
      </dgm:t>
    </dgm:pt>
    <dgm:pt modelId="{07D2295A-42CD-4149-A752-16A4DEBFA1C6}">
      <dgm:prSet phldrT="[Текст]" custT="1"/>
      <dgm:spPr/>
      <dgm:t>
        <a:bodyPr/>
        <a:lstStyle/>
        <a:p>
          <a:r>
            <a:rPr lang="uk-UA" sz="1600" dirty="0" err="1" smtClean="0"/>
            <a:t>Мікроситуація</a:t>
          </a:r>
          <a:endParaRPr lang="ru-RU" sz="1600" dirty="0"/>
        </a:p>
      </dgm:t>
    </dgm:pt>
    <dgm:pt modelId="{66D4F596-1177-4AB3-845E-A4DD5D3119F6}" type="parTrans" cxnId="{6F87FAA1-DA3C-4BDB-9B46-3E2DCD29A7A8}">
      <dgm:prSet/>
      <dgm:spPr/>
      <dgm:t>
        <a:bodyPr/>
        <a:lstStyle/>
        <a:p>
          <a:endParaRPr lang="ru-RU"/>
        </a:p>
      </dgm:t>
    </dgm:pt>
    <dgm:pt modelId="{25FAEE23-6219-4E72-9F93-304B209E9899}" type="sibTrans" cxnId="{6F87FAA1-DA3C-4BDB-9B46-3E2DCD29A7A8}">
      <dgm:prSet/>
      <dgm:spPr/>
      <dgm:t>
        <a:bodyPr/>
        <a:lstStyle/>
        <a:p>
          <a:endParaRPr lang="ru-RU"/>
        </a:p>
      </dgm:t>
    </dgm:pt>
    <dgm:pt modelId="{6F393FFD-BA23-4337-BD4A-01E67E203106}">
      <dgm:prSet phldrT="[Текст]" custT="1"/>
      <dgm:spPr/>
      <dgm:t>
        <a:bodyPr/>
        <a:lstStyle/>
        <a:p>
          <a:r>
            <a:rPr lang="uk-UA" sz="1600" dirty="0" smtClean="0"/>
            <a:t>Ситуація-ілюстрація</a:t>
          </a:r>
          <a:endParaRPr lang="ru-RU" sz="1600" dirty="0"/>
        </a:p>
      </dgm:t>
    </dgm:pt>
    <dgm:pt modelId="{7C818415-F464-4CD0-8CCE-428FBE79BFCD}" type="parTrans" cxnId="{1265D47E-A05D-4093-B942-511DE2B62E1F}">
      <dgm:prSet/>
      <dgm:spPr/>
      <dgm:t>
        <a:bodyPr/>
        <a:lstStyle/>
        <a:p>
          <a:endParaRPr lang="ru-RU"/>
        </a:p>
      </dgm:t>
    </dgm:pt>
    <dgm:pt modelId="{79B9B6A0-600E-4E07-B3B2-4A6620EDE4F0}" type="sibTrans" cxnId="{1265D47E-A05D-4093-B942-511DE2B62E1F}">
      <dgm:prSet/>
      <dgm:spPr/>
      <dgm:t>
        <a:bodyPr/>
        <a:lstStyle/>
        <a:p>
          <a:endParaRPr lang="ru-RU"/>
        </a:p>
      </dgm:t>
    </dgm:pt>
    <dgm:pt modelId="{0C8DAAD6-306F-4D2D-8442-2DA18D3977A1}">
      <dgm:prSet phldrT="[Текст]" custT="1"/>
      <dgm:spPr/>
      <dgm:t>
        <a:bodyPr/>
        <a:lstStyle/>
        <a:p>
          <a:r>
            <a:rPr lang="uk-UA" sz="1600" dirty="0" smtClean="0"/>
            <a:t>Ситуація-проблема (задача)</a:t>
          </a:r>
          <a:endParaRPr lang="ru-RU" sz="1600" dirty="0"/>
        </a:p>
      </dgm:t>
    </dgm:pt>
    <dgm:pt modelId="{D47A9B6A-C4C3-4EA6-946F-EB2B0594BC9A}" type="parTrans" cxnId="{DE6E002F-5C51-4C7E-ACDA-D56C3511A3F3}">
      <dgm:prSet/>
      <dgm:spPr/>
      <dgm:t>
        <a:bodyPr/>
        <a:lstStyle/>
        <a:p>
          <a:endParaRPr lang="ru-RU"/>
        </a:p>
      </dgm:t>
    </dgm:pt>
    <dgm:pt modelId="{E94DA2D8-C705-4056-AA01-564961DEDA88}" type="sibTrans" cxnId="{DE6E002F-5C51-4C7E-ACDA-D56C3511A3F3}">
      <dgm:prSet/>
      <dgm:spPr/>
      <dgm:t>
        <a:bodyPr/>
        <a:lstStyle/>
        <a:p>
          <a:endParaRPr lang="ru-RU"/>
        </a:p>
      </dgm:t>
    </dgm:pt>
    <dgm:pt modelId="{C06FBC75-761C-4FBC-8146-A2E0418D89E9}">
      <dgm:prSet phldrT="[Текст]" custT="1"/>
      <dgm:spPr/>
      <dgm:t>
        <a:bodyPr/>
        <a:lstStyle/>
        <a:p>
          <a:r>
            <a:rPr lang="uk-UA" sz="1600" dirty="0" smtClean="0"/>
            <a:t>Ситуація-інцидент</a:t>
          </a:r>
          <a:endParaRPr lang="ru-RU" sz="1600" dirty="0"/>
        </a:p>
      </dgm:t>
    </dgm:pt>
    <dgm:pt modelId="{C552818B-B33E-41CA-8A9E-DE6784403FBA}" type="parTrans" cxnId="{5C37AD3A-A908-403D-800E-1FC16232ECFB}">
      <dgm:prSet/>
      <dgm:spPr/>
      <dgm:t>
        <a:bodyPr/>
        <a:lstStyle/>
        <a:p>
          <a:endParaRPr lang="ru-RU"/>
        </a:p>
      </dgm:t>
    </dgm:pt>
    <dgm:pt modelId="{044A250B-99B8-4014-8EE7-9E4B983AAC83}" type="sibTrans" cxnId="{5C37AD3A-A908-403D-800E-1FC16232ECFB}">
      <dgm:prSet/>
      <dgm:spPr/>
      <dgm:t>
        <a:bodyPr/>
        <a:lstStyle/>
        <a:p>
          <a:endParaRPr lang="ru-RU"/>
        </a:p>
      </dgm:t>
    </dgm:pt>
    <dgm:pt modelId="{663B8E25-293E-488F-9F9E-5CBC86877640}">
      <dgm:prSet phldrT="[Текст]" custT="1"/>
      <dgm:spPr/>
      <dgm:t>
        <a:bodyPr/>
        <a:lstStyle/>
        <a:p>
          <a:r>
            <a:rPr lang="uk-UA" sz="1600" dirty="0" err="1" smtClean="0"/>
            <a:t>“інформаційний</a:t>
          </a:r>
          <a:r>
            <a:rPr lang="uk-UA" sz="1600" dirty="0" smtClean="0"/>
            <a:t> </a:t>
          </a:r>
          <a:r>
            <a:rPr lang="uk-UA" sz="1600" dirty="0" err="1" smtClean="0"/>
            <a:t>лабіринт”</a:t>
          </a:r>
          <a:endParaRPr lang="ru-RU" sz="1600" dirty="0"/>
        </a:p>
      </dgm:t>
    </dgm:pt>
    <dgm:pt modelId="{E0C078C9-BBF1-4917-B877-9C655130E937}" type="parTrans" cxnId="{0BBD2272-DDCC-4A47-9210-4C2809E9C4CC}">
      <dgm:prSet/>
      <dgm:spPr/>
      <dgm:t>
        <a:bodyPr/>
        <a:lstStyle/>
        <a:p>
          <a:endParaRPr lang="ru-RU"/>
        </a:p>
      </dgm:t>
    </dgm:pt>
    <dgm:pt modelId="{ADE0BB2B-B5A7-477F-A8B0-BCE5DCED0750}" type="sibTrans" cxnId="{0BBD2272-DDCC-4A47-9210-4C2809E9C4CC}">
      <dgm:prSet/>
      <dgm:spPr/>
      <dgm:t>
        <a:bodyPr/>
        <a:lstStyle/>
        <a:p>
          <a:endParaRPr lang="ru-RU"/>
        </a:p>
      </dgm:t>
    </dgm:pt>
    <dgm:pt modelId="{72BB644B-BBFC-40A6-A42E-5116AD4D9EB4}" type="pres">
      <dgm:prSet presAssocID="{274C7CD6-0115-4215-8CCF-B03CB3530DC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D1AB6D-4C4C-4B63-8CB7-AC42B265F651}" type="pres">
      <dgm:prSet presAssocID="{0054CABF-69D7-4EF3-A81F-ADACA3B43957}" presName="root1" presStyleCnt="0"/>
      <dgm:spPr/>
      <dgm:t>
        <a:bodyPr/>
        <a:lstStyle/>
        <a:p>
          <a:endParaRPr lang="ru-RU"/>
        </a:p>
      </dgm:t>
    </dgm:pt>
    <dgm:pt modelId="{70AE5F56-16CB-43F2-ABB4-37F6F95873C2}" type="pres">
      <dgm:prSet presAssocID="{0054CABF-69D7-4EF3-A81F-ADACA3B43957}" presName="LevelOneTextNode" presStyleLbl="node0" presStyleIdx="0" presStyleCnt="1" custScaleX="1522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617099-A070-4FA7-BB71-E9C544EB95C7}" type="pres">
      <dgm:prSet presAssocID="{0054CABF-69D7-4EF3-A81F-ADACA3B43957}" presName="level2hierChild" presStyleCnt="0"/>
      <dgm:spPr/>
      <dgm:t>
        <a:bodyPr/>
        <a:lstStyle/>
        <a:p>
          <a:endParaRPr lang="ru-RU"/>
        </a:p>
      </dgm:t>
    </dgm:pt>
    <dgm:pt modelId="{3CAE9C3F-DD7D-4A34-86E0-94C19E5167A2}" type="pres">
      <dgm:prSet presAssocID="{CED9A176-DBAD-48B3-9812-B86051968C8E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E16C1D24-FECB-41DA-9ACB-228124A285C2}" type="pres">
      <dgm:prSet presAssocID="{CED9A176-DBAD-48B3-9812-B86051968C8E}" presName="connTx" presStyleLbl="parChTrans1D2" presStyleIdx="0" presStyleCnt="2"/>
      <dgm:spPr/>
      <dgm:t>
        <a:bodyPr/>
        <a:lstStyle/>
        <a:p>
          <a:endParaRPr lang="ru-RU"/>
        </a:p>
      </dgm:t>
    </dgm:pt>
    <dgm:pt modelId="{D93EE664-7C87-485D-A1E9-1BDB28D1508C}" type="pres">
      <dgm:prSet presAssocID="{3F71D9B3-FA92-4678-8A5E-6DF9BCCDF17B}" presName="root2" presStyleCnt="0"/>
      <dgm:spPr/>
      <dgm:t>
        <a:bodyPr/>
        <a:lstStyle/>
        <a:p>
          <a:endParaRPr lang="ru-RU"/>
        </a:p>
      </dgm:t>
    </dgm:pt>
    <dgm:pt modelId="{EDC5CF07-58AC-4FA7-B149-30642D58D132}" type="pres">
      <dgm:prSet presAssocID="{3F71D9B3-FA92-4678-8A5E-6DF9BCCDF17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40D188-DDCB-4F59-9BF4-12D9F54B4701}" type="pres">
      <dgm:prSet presAssocID="{3F71D9B3-FA92-4678-8A5E-6DF9BCCDF17B}" presName="level3hierChild" presStyleCnt="0"/>
      <dgm:spPr/>
      <dgm:t>
        <a:bodyPr/>
        <a:lstStyle/>
        <a:p>
          <a:endParaRPr lang="ru-RU"/>
        </a:p>
      </dgm:t>
    </dgm:pt>
    <dgm:pt modelId="{9B8D0047-DC2C-42FB-8376-AD79F235A1BD}" type="pres">
      <dgm:prSet presAssocID="{63683929-7E1C-4B91-95A8-ADADE3DCBFED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ECDD6525-117F-4884-AB2B-9C658F3CC38A}" type="pres">
      <dgm:prSet presAssocID="{63683929-7E1C-4B91-95A8-ADADE3DCBFED}" presName="connTx" presStyleLbl="parChTrans1D2" presStyleIdx="1" presStyleCnt="2"/>
      <dgm:spPr/>
      <dgm:t>
        <a:bodyPr/>
        <a:lstStyle/>
        <a:p>
          <a:endParaRPr lang="ru-RU"/>
        </a:p>
      </dgm:t>
    </dgm:pt>
    <dgm:pt modelId="{34335EFF-E95D-48CA-9643-F8562842BB75}" type="pres">
      <dgm:prSet presAssocID="{DD4919BD-6A07-4FD8-AACA-B66B338FA0DB}" presName="root2" presStyleCnt="0"/>
      <dgm:spPr/>
      <dgm:t>
        <a:bodyPr/>
        <a:lstStyle/>
        <a:p>
          <a:endParaRPr lang="ru-RU"/>
        </a:p>
      </dgm:t>
    </dgm:pt>
    <dgm:pt modelId="{2F53ECEB-A09F-479A-852A-DAF959DB558E}" type="pres">
      <dgm:prSet presAssocID="{DD4919BD-6A07-4FD8-AACA-B66B338FA0D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CD02A1-B237-431F-B5E4-B7BCA6B66FBF}" type="pres">
      <dgm:prSet presAssocID="{DD4919BD-6A07-4FD8-AACA-B66B338FA0DB}" presName="level3hierChild" presStyleCnt="0"/>
      <dgm:spPr/>
      <dgm:t>
        <a:bodyPr/>
        <a:lstStyle/>
        <a:p>
          <a:endParaRPr lang="ru-RU"/>
        </a:p>
      </dgm:t>
    </dgm:pt>
    <dgm:pt modelId="{E18F573F-4034-4870-A828-07FFD512C40B}" type="pres">
      <dgm:prSet presAssocID="{6B6CA3DF-2B6A-479D-BABA-B4F3B5C21484}" presName="conn2-1" presStyleLbl="parChTrans1D3" presStyleIdx="0" presStyleCnt="6"/>
      <dgm:spPr/>
      <dgm:t>
        <a:bodyPr/>
        <a:lstStyle/>
        <a:p>
          <a:endParaRPr lang="ru-RU"/>
        </a:p>
      </dgm:t>
    </dgm:pt>
    <dgm:pt modelId="{6DA01888-850C-4ABF-AD23-37FE20D89606}" type="pres">
      <dgm:prSet presAssocID="{6B6CA3DF-2B6A-479D-BABA-B4F3B5C21484}" presName="connTx" presStyleLbl="parChTrans1D3" presStyleIdx="0" presStyleCnt="6"/>
      <dgm:spPr/>
      <dgm:t>
        <a:bodyPr/>
        <a:lstStyle/>
        <a:p>
          <a:endParaRPr lang="ru-RU"/>
        </a:p>
      </dgm:t>
    </dgm:pt>
    <dgm:pt modelId="{3CECF8B7-46C9-49CF-9EEB-CAB34CC41122}" type="pres">
      <dgm:prSet presAssocID="{64A9454A-BCD2-449C-BAB0-7C23C0165E46}" presName="root2" presStyleCnt="0"/>
      <dgm:spPr/>
      <dgm:t>
        <a:bodyPr/>
        <a:lstStyle/>
        <a:p>
          <a:endParaRPr lang="ru-RU"/>
        </a:p>
      </dgm:t>
    </dgm:pt>
    <dgm:pt modelId="{4809CF73-B7FB-4FDB-9B65-A23F6BC88C41}" type="pres">
      <dgm:prSet presAssocID="{64A9454A-BCD2-449C-BAB0-7C23C0165E46}" presName="LevelTwoTextNode" presStyleLbl="node3" presStyleIdx="0" presStyleCnt="6" custScaleX="1527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B60F12-2D5D-4C51-BD34-E3F2C715474A}" type="pres">
      <dgm:prSet presAssocID="{64A9454A-BCD2-449C-BAB0-7C23C0165E46}" presName="level3hierChild" presStyleCnt="0"/>
      <dgm:spPr/>
      <dgm:t>
        <a:bodyPr/>
        <a:lstStyle/>
        <a:p>
          <a:endParaRPr lang="ru-RU"/>
        </a:p>
      </dgm:t>
    </dgm:pt>
    <dgm:pt modelId="{1CEC542B-7A9F-40B1-AC74-C16C50661B80}" type="pres">
      <dgm:prSet presAssocID="{66D4F596-1177-4AB3-845E-A4DD5D3119F6}" presName="conn2-1" presStyleLbl="parChTrans1D3" presStyleIdx="1" presStyleCnt="6"/>
      <dgm:spPr/>
      <dgm:t>
        <a:bodyPr/>
        <a:lstStyle/>
        <a:p>
          <a:endParaRPr lang="ru-RU"/>
        </a:p>
      </dgm:t>
    </dgm:pt>
    <dgm:pt modelId="{7BA64C36-802A-4A44-8DCC-6F5BBCF1684D}" type="pres">
      <dgm:prSet presAssocID="{66D4F596-1177-4AB3-845E-A4DD5D3119F6}" presName="connTx" presStyleLbl="parChTrans1D3" presStyleIdx="1" presStyleCnt="6"/>
      <dgm:spPr/>
      <dgm:t>
        <a:bodyPr/>
        <a:lstStyle/>
        <a:p>
          <a:endParaRPr lang="ru-RU"/>
        </a:p>
      </dgm:t>
    </dgm:pt>
    <dgm:pt modelId="{07F59338-A098-4EC5-8DDE-05EDDC5050D6}" type="pres">
      <dgm:prSet presAssocID="{07D2295A-42CD-4149-A752-16A4DEBFA1C6}" presName="root2" presStyleCnt="0"/>
      <dgm:spPr/>
      <dgm:t>
        <a:bodyPr/>
        <a:lstStyle/>
        <a:p>
          <a:endParaRPr lang="ru-RU"/>
        </a:p>
      </dgm:t>
    </dgm:pt>
    <dgm:pt modelId="{46F5851B-7831-4BD8-BC62-035A7640C94E}" type="pres">
      <dgm:prSet presAssocID="{07D2295A-42CD-4149-A752-16A4DEBFA1C6}" presName="LevelTwoTextNode" presStyleLbl="node3" presStyleIdx="1" presStyleCnt="6" custScaleX="1527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FA37C1-ED3F-456F-932E-050989E97EC4}" type="pres">
      <dgm:prSet presAssocID="{07D2295A-42CD-4149-A752-16A4DEBFA1C6}" presName="level3hierChild" presStyleCnt="0"/>
      <dgm:spPr/>
      <dgm:t>
        <a:bodyPr/>
        <a:lstStyle/>
        <a:p>
          <a:endParaRPr lang="ru-RU"/>
        </a:p>
      </dgm:t>
    </dgm:pt>
    <dgm:pt modelId="{7E79B17E-B2C3-46E6-B204-B634FA168FE9}" type="pres">
      <dgm:prSet presAssocID="{7C818415-F464-4CD0-8CCE-428FBE79BFCD}" presName="conn2-1" presStyleLbl="parChTrans1D3" presStyleIdx="2" presStyleCnt="6"/>
      <dgm:spPr/>
      <dgm:t>
        <a:bodyPr/>
        <a:lstStyle/>
        <a:p>
          <a:endParaRPr lang="ru-RU"/>
        </a:p>
      </dgm:t>
    </dgm:pt>
    <dgm:pt modelId="{26D11011-E78A-406E-8772-C63520318EB0}" type="pres">
      <dgm:prSet presAssocID="{7C818415-F464-4CD0-8CCE-428FBE79BFCD}" presName="connTx" presStyleLbl="parChTrans1D3" presStyleIdx="2" presStyleCnt="6"/>
      <dgm:spPr/>
      <dgm:t>
        <a:bodyPr/>
        <a:lstStyle/>
        <a:p>
          <a:endParaRPr lang="ru-RU"/>
        </a:p>
      </dgm:t>
    </dgm:pt>
    <dgm:pt modelId="{4E40CD2E-18C9-482B-BCE2-C381686FCCB4}" type="pres">
      <dgm:prSet presAssocID="{6F393FFD-BA23-4337-BD4A-01E67E203106}" presName="root2" presStyleCnt="0"/>
      <dgm:spPr/>
      <dgm:t>
        <a:bodyPr/>
        <a:lstStyle/>
        <a:p>
          <a:endParaRPr lang="ru-RU"/>
        </a:p>
      </dgm:t>
    </dgm:pt>
    <dgm:pt modelId="{FFAD40DB-868E-4292-9203-CC86DCBA02F9}" type="pres">
      <dgm:prSet presAssocID="{6F393FFD-BA23-4337-BD4A-01E67E203106}" presName="LevelTwoTextNode" presStyleLbl="node3" presStyleIdx="2" presStyleCnt="6" custScaleX="1527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C4B861-092F-449C-BDB0-0CFA97102711}" type="pres">
      <dgm:prSet presAssocID="{6F393FFD-BA23-4337-BD4A-01E67E203106}" presName="level3hierChild" presStyleCnt="0"/>
      <dgm:spPr/>
      <dgm:t>
        <a:bodyPr/>
        <a:lstStyle/>
        <a:p>
          <a:endParaRPr lang="ru-RU"/>
        </a:p>
      </dgm:t>
    </dgm:pt>
    <dgm:pt modelId="{96484DE6-4F49-42AB-9492-7DC62CB78F50}" type="pres">
      <dgm:prSet presAssocID="{D47A9B6A-C4C3-4EA6-946F-EB2B0594BC9A}" presName="conn2-1" presStyleLbl="parChTrans1D3" presStyleIdx="3" presStyleCnt="6"/>
      <dgm:spPr/>
      <dgm:t>
        <a:bodyPr/>
        <a:lstStyle/>
        <a:p>
          <a:endParaRPr lang="ru-RU"/>
        </a:p>
      </dgm:t>
    </dgm:pt>
    <dgm:pt modelId="{252696EB-626D-4F69-9CFD-CA8A90A5263F}" type="pres">
      <dgm:prSet presAssocID="{D47A9B6A-C4C3-4EA6-946F-EB2B0594BC9A}" presName="connTx" presStyleLbl="parChTrans1D3" presStyleIdx="3" presStyleCnt="6"/>
      <dgm:spPr/>
      <dgm:t>
        <a:bodyPr/>
        <a:lstStyle/>
        <a:p>
          <a:endParaRPr lang="ru-RU"/>
        </a:p>
      </dgm:t>
    </dgm:pt>
    <dgm:pt modelId="{E0F792FB-E5AE-4B55-A2BB-952987D22278}" type="pres">
      <dgm:prSet presAssocID="{0C8DAAD6-306F-4D2D-8442-2DA18D3977A1}" presName="root2" presStyleCnt="0"/>
      <dgm:spPr/>
      <dgm:t>
        <a:bodyPr/>
        <a:lstStyle/>
        <a:p>
          <a:endParaRPr lang="ru-RU"/>
        </a:p>
      </dgm:t>
    </dgm:pt>
    <dgm:pt modelId="{4C42AAA1-4E64-4F20-BAC8-300FFBBBD3C7}" type="pres">
      <dgm:prSet presAssocID="{0C8DAAD6-306F-4D2D-8442-2DA18D3977A1}" presName="LevelTwoTextNode" presStyleLbl="node3" presStyleIdx="3" presStyleCnt="6" custScaleX="1527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3295BE-559C-4C79-B899-B55BDDDC66A0}" type="pres">
      <dgm:prSet presAssocID="{0C8DAAD6-306F-4D2D-8442-2DA18D3977A1}" presName="level3hierChild" presStyleCnt="0"/>
      <dgm:spPr/>
      <dgm:t>
        <a:bodyPr/>
        <a:lstStyle/>
        <a:p>
          <a:endParaRPr lang="ru-RU"/>
        </a:p>
      </dgm:t>
    </dgm:pt>
    <dgm:pt modelId="{5875FE15-3BEF-4EF6-8D38-4891B4587062}" type="pres">
      <dgm:prSet presAssocID="{C552818B-B33E-41CA-8A9E-DE6784403FBA}" presName="conn2-1" presStyleLbl="parChTrans1D3" presStyleIdx="4" presStyleCnt="6"/>
      <dgm:spPr/>
      <dgm:t>
        <a:bodyPr/>
        <a:lstStyle/>
        <a:p>
          <a:endParaRPr lang="ru-RU"/>
        </a:p>
      </dgm:t>
    </dgm:pt>
    <dgm:pt modelId="{928B868D-4E5D-4C7D-B8EF-57B614FD318A}" type="pres">
      <dgm:prSet presAssocID="{C552818B-B33E-41CA-8A9E-DE6784403FBA}" presName="connTx" presStyleLbl="parChTrans1D3" presStyleIdx="4" presStyleCnt="6"/>
      <dgm:spPr/>
      <dgm:t>
        <a:bodyPr/>
        <a:lstStyle/>
        <a:p>
          <a:endParaRPr lang="ru-RU"/>
        </a:p>
      </dgm:t>
    </dgm:pt>
    <dgm:pt modelId="{300FA2A2-5597-4BBB-B3B5-01BA069A89CE}" type="pres">
      <dgm:prSet presAssocID="{C06FBC75-761C-4FBC-8146-A2E0418D89E9}" presName="root2" presStyleCnt="0"/>
      <dgm:spPr/>
      <dgm:t>
        <a:bodyPr/>
        <a:lstStyle/>
        <a:p>
          <a:endParaRPr lang="ru-RU"/>
        </a:p>
      </dgm:t>
    </dgm:pt>
    <dgm:pt modelId="{CEE89093-3CD3-4378-B518-8482FA103831}" type="pres">
      <dgm:prSet presAssocID="{C06FBC75-761C-4FBC-8146-A2E0418D89E9}" presName="LevelTwoTextNode" presStyleLbl="node3" presStyleIdx="4" presStyleCnt="6" custScaleX="1527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6C3DFB-5DDB-4090-92E7-4A902C63F0D2}" type="pres">
      <dgm:prSet presAssocID="{C06FBC75-761C-4FBC-8146-A2E0418D89E9}" presName="level3hierChild" presStyleCnt="0"/>
      <dgm:spPr/>
      <dgm:t>
        <a:bodyPr/>
        <a:lstStyle/>
        <a:p>
          <a:endParaRPr lang="ru-RU"/>
        </a:p>
      </dgm:t>
    </dgm:pt>
    <dgm:pt modelId="{F6AC79F3-16E5-49D8-9666-D8B2D27EAD4D}" type="pres">
      <dgm:prSet presAssocID="{E0C078C9-BBF1-4917-B877-9C655130E937}" presName="conn2-1" presStyleLbl="parChTrans1D3" presStyleIdx="5" presStyleCnt="6"/>
      <dgm:spPr/>
      <dgm:t>
        <a:bodyPr/>
        <a:lstStyle/>
        <a:p>
          <a:endParaRPr lang="ru-RU"/>
        </a:p>
      </dgm:t>
    </dgm:pt>
    <dgm:pt modelId="{86792CB1-8C25-4496-A96D-9B0C1A03A5CA}" type="pres">
      <dgm:prSet presAssocID="{E0C078C9-BBF1-4917-B877-9C655130E937}" presName="connTx" presStyleLbl="parChTrans1D3" presStyleIdx="5" presStyleCnt="6"/>
      <dgm:spPr/>
      <dgm:t>
        <a:bodyPr/>
        <a:lstStyle/>
        <a:p>
          <a:endParaRPr lang="ru-RU"/>
        </a:p>
      </dgm:t>
    </dgm:pt>
    <dgm:pt modelId="{9C31DE29-BC6B-4D57-89E2-0266C6D22035}" type="pres">
      <dgm:prSet presAssocID="{663B8E25-293E-488F-9F9E-5CBC86877640}" presName="root2" presStyleCnt="0"/>
      <dgm:spPr/>
      <dgm:t>
        <a:bodyPr/>
        <a:lstStyle/>
        <a:p>
          <a:endParaRPr lang="ru-RU"/>
        </a:p>
      </dgm:t>
    </dgm:pt>
    <dgm:pt modelId="{7348028B-131D-4141-88C4-7EE82C50FAFD}" type="pres">
      <dgm:prSet presAssocID="{663B8E25-293E-488F-9F9E-5CBC86877640}" presName="LevelTwoTextNode" presStyleLbl="node3" presStyleIdx="5" presStyleCnt="6" custScaleX="1527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820BFB-2861-4992-8213-6CA1CF01A59D}" type="pres">
      <dgm:prSet presAssocID="{663B8E25-293E-488F-9F9E-5CBC86877640}" presName="level3hierChild" presStyleCnt="0"/>
      <dgm:spPr/>
      <dgm:t>
        <a:bodyPr/>
        <a:lstStyle/>
        <a:p>
          <a:endParaRPr lang="ru-RU"/>
        </a:p>
      </dgm:t>
    </dgm:pt>
  </dgm:ptLst>
  <dgm:cxnLst>
    <dgm:cxn modelId="{5C37AD3A-A908-403D-800E-1FC16232ECFB}" srcId="{DD4919BD-6A07-4FD8-AACA-B66B338FA0DB}" destId="{C06FBC75-761C-4FBC-8146-A2E0418D89E9}" srcOrd="4" destOrd="0" parTransId="{C552818B-B33E-41CA-8A9E-DE6784403FBA}" sibTransId="{044A250B-99B8-4014-8EE7-9E4B983AAC83}"/>
    <dgm:cxn modelId="{37FA3148-24FD-4801-ABC2-578EFBC62A38}" type="presOf" srcId="{CED9A176-DBAD-48B3-9812-B86051968C8E}" destId="{E16C1D24-FECB-41DA-9ACB-228124A285C2}" srcOrd="1" destOrd="0" presId="urn:microsoft.com/office/officeart/2005/8/layout/hierarchy2"/>
    <dgm:cxn modelId="{A3944A0A-D132-43F9-8E72-0C887AB8C95F}" type="presOf" srcId="{6F393FFD-BA23-4337-BD4A-01E67E203106}" destId="{FFAD40DB-868E-4292-9203-CC86DCBA02F9}" srcOrd="0" destOrd="0" presId="urn:microsoft.com/office/officeart/2005/8/layout/hierarchy2"/>
    <dgm:cxn modelId="{4DC686B2-75EE-4A3F-B350-252259D9FD40}" type="presOf" srcId="{63683929-7E1C-4B91-95A8-ADADE3DCBFED}" destId="{ECDD6525-117F-4884-AB2B-9C658F3CC38A}" srcOrd="1" destOrd="0" presId="urn:microsoft.com/office/officeart/2005/8/layout/hierarchy2"/>
    <dgm:cxn modelId="{DE6E002F-5C51-4C7E-ACDA-D56C3511A3F3}" srcId="{DD4919BD-6A07-4FD8-AACA-B66B338FA0DB}" destId="{0C8DAAD6-306F-4D2D-8442-2DA18D3977A1}" srcOrd="3" destOrd="0" parTransId="{D47A9B6A-C4C3-4EA6-946F-EB2B0594BC9A}" sibTransId="{E94DA2D8-C705-4056-AA01-564961DEDA88}"/>
    <dgm:cxn modelId="{6EA35D88-19CF-4D59-AFEF-4C07876131BB}" type="presOf" srcId="{07D2295A-42CD-4149-A752-16A4DEBFA1C6}" destId="{46F5851B-7831-4BD8-BC62-035A7640C94E}" srcOrd="0" destOrd="0" presId="urn:microsoft.com/office/officeart/2005/8/layout/hierarchy2"/>
    <dgm:cxn modelId="{E495583B-EFC7-40FB-8244-A6AE35B7361F}" type="presOf" srcId="{7C818415-F464-4CD0-8CCE-428FBE79BFCD}" destId="{26D11011-E78A-406E-8772-C63520318EB0}" srcOrd="1" destOrd="0" presId="urn:microsoft.com/office/officeart/2005/8/layout/hierarchy2"/>
    <dgm:cxn modelId="{116B9128-8CC5-492E-94B3-B38DD1A65FB8}" type="presOf" srcId="{66D4F596-1177-4AB3-845E-A4DD5D3119F6}" destId="{7BA64C36-802A-4A44-8DCC-6F5BBCF1684D}" srcOrd="1" destOrd="0" presId="urn:microsoft.com/office/officeart/2005/8/layout/hierarchy2"/>
    <dgm:cxn modelId="{FC4BF42F-2A0F-4234-9C83-6C4E962D6F61}" type="presOf" srcId="{63683929-7E1C-4B91-95A8-ADADE3DCBFED}" destId="{9B8D0047-DC2C-42FB-8376-AD79F235A1BD}" srcOrd="0" destOrd="0" presId="urn:microsoft.com/office/officeart/2005/8/layout/hierarchy2"/>
    <dgm:cxn modelId="{38E6E116-E4DD-44C1-9986-9758F66C003B}" type="presOf" srcId="{D47A9B6A-C4C3-4EA6-946F-EB2B0594BC9A}" destId="{252696EB-626D-4F69-9CFD-CA8A90A5263F}" srcOrd="1" destOrd="0" presId="urn:microsoft.com/office/officeart/2005/8/layout/hierarchy2"/>
    <dgm:cxn modelId="{84EF6F8E-C817-4315-9035-07FD3417677A}" type="presOf" srcId="{3F71D9B3-FA92-4678-8A5E-6DF9BCCDF17B}" destId="{EDC5CF07-58AC-4FA7-B149-30642D58D132}" srcOrd="0" destOrd="0" presId="urn:microsoft.com/office/officeart/2005/8/layout/hierarchy2"/>
    <dgm:cxn modelId="{3FB8FE23-2D38-4F57-BFB9-7A9D8504FAD8}" type="presOf" srcId="{0054CABF-69D7-4EF3-A81F-ADACA3B43957}" destId="{70AE5F56-16CB-43F2-ABB4-37F6F95873C2}" srcOrd="0" destOrd="0" presId="urn:microsoft.com/office/officeart/2005/8/layout/hierarchy2"/>
    <dgm:cxn modelId="{7D2BBDCE-006D-4092-92CC-B1A0CC82609B}" type="presOf" srcId="{6B6CA3DF-2B6A-479D-BABA-B4F3B5C21484}" destId="{E18F573F-4034-4870-A828-07FFD512C40B}" srcOrd="0" destOrd="0" presId="urn:microsoft.com/office/officeart/2005/8/layout/hierarchy2"/>
    <dgm:cxn modelId="{E5335079-3C7A-4A22-B4C2-8A3DE6AD2230}" srcId="{DD4919BD-6A07-4FD8-AACA-B66B338FA0DB}" destId="{64A9454A-BCD2-449C-BAB0-7C23C0165E46}" srcOrd="0" destOrd="0" parTransId="{6B6CA3DF-2B6A-479D-BABA-B4F3B5C21484}" sibTransId="{A3CAC30E-E258-436F-8CB7-F11BD5229DEC}"/>
    <dgm:cxn modelId="{C7115ADD-452F-4ADB-9C14-A4B99D4F10BB}" type="presOf" srcId="{64A9454A-BCD2-449C-BAB0-7C23C0165E46}" destId="{4809CF73-B7FB-4FDB-9B65-A23F6BC88C41}" srcOrd="0" destOrd="0" presId="urn:microsoft.com/office/officeart/2005/8/layout/hierarchy2"/>
    <dgm:cxn modelId="{1CACD919-152F-4AFE-A86D-8300B1080D34}" type="presOf" srcId="{DD4919BD-6A07-4FD8-AACA-B66B338FA0DB}" destId="{2F53ECEB-A09F-479A-852A-DAF959DB558E}" srcOrd="0" destOrd="0" presId="urn:microsoft.com/office/officeart/2005/8/layout/hierarchy2"/>
    <dgm:cxn modelId="{E29883F6-4D30-4051-9241-F0E4C9D06688}" type="presOf" srcId="{D47A9B6A-C4C3-4EA6-946F-EB2B0594BC9A}" destId="{96484DE6-4F49-42AB-9492-7DC62CB78F50}" srcOrd="0" destOrd="0" presId="urn:microsoft.com/office/officeart/2005/8/layout/hierarchy2"/>
    <dgm:cxn modelId="{ADB90C55-3697-4DC4-A5FC-442CEC46889F}" type="presOf" srcId="{0C8DAAD6-306F-4D2D-8442-2DA18D3977A1}" destId="{4C42AAA1-4E64-4F20-BAC8-300FFBBBD3C7}" srcOrd="0" destOrd="0" presId="urn:microsoft.com/office/officeart/2005/8/layout/hierarchy2"/>
    <dgm:cxn modelId="{9CA6B187-D234-4923-8B9A-0258630724E7}" type="presOf" srcId="{E0C078C9-BBF1-4917-B877-9C655130E937}" destId="{F6AC79F3-16E5-49D8-9666-D8B2D27EAD4D}" srcOrd="0" destOrd="0" presId="urn:microsoft.com/office/officeart/2005/8/layout/hierarchy2"/>
    <dgm:cxn modelId="{52F96656-25B5-44E8-A15A-561BCBBBC7C9}" type="presOf" srcId="{CED9A176-DBAD-48B3-9812-B86051968C8E}" destId="{3CAE9C3F-DD7D-4A34-86E0-94C19E5167A2}" srcOrd="0" destOrd="0" presId="urn:microsoft.com/office/officeart/2005/8/layout/hierarchy2"/>
    <dgm:cxn modelId="{2F7252B4-6773-441F-9769-6094D0B547D0}" srcId="{274C7CD6-0115-4215-8CCF-B03CB3530DC7}" destId="{0054CABF-69D7-4EF3-A81F-ADACA3B43957}" srcOrd="0" destOrd="0" parTransId="{04EB4432-157D-4974-9878-C8A7C4A8CF2B}" sibTransId="{FEC04195-5E8A-413E-ADAB-80805BEAB614}"/>
    <dgm:cxn modelId="{0DD6E23E-6131-4FE6-81C7-5AFF01DE7753}" type="presOf" srcId="{7C818415-F464-4CD0-8CCE-428FBE79BFCD}" destId="{7E79B17E-B2C3-46E6-B204-B634FA168FE9}" srcOrd="0" destOrd="0" presId="urn:microsoft.com/office/officeart/2005/8/layout/hierarchy2"/>
    <dgm:cxn modelId="{B1340B1F-C1F4-409B-92BC-CF5347090766}" type="presOf" srcId="{274C7CD6-0115-4215-8CCF-B03CB3530DC7}" destId="{72BB644B-BBFC-40A6-A42E-5116AD4D9EB4}" srcOrd="0" destOrd="0" presId="urn:microsoft.com/office/officeart/2005/8/layout/hierarchy2"/>
    <dgm:cxn modelId="{E1B6D50B-A298-4DA1-93BA-8816D0A80BC8}" type="presOf" srcId="{C06FBC75-761C-4FBC-8146-A2E0418D89E9}" destId="{CEE89093-3CD3-4378-B518-8482FA103831}" srcOrd="0" destOrd="0" presId="urn:microsoft.com/office/officeart/2005/8/layout/hierarchy2"/>
    <dgm:cxn modelId="{6E3D8543-1C03-4DE8-88D0-97220BBBD45E}" type="presOf" srcId="{663B8E25-293E-488F-9F9E-5CBC86877640}" destId="{7348028B-131D-4141-88C4-7EE82C50FAFD}" srcOrd="0" destOrd="0" presId="urn:microsoft.com/office/officeart/2005/8/layout/hierarchy2"/>
    <dgm:cxn modelId="{BA877478-205A-431A-86D0-950C619EDCB7}" srcId="{0054CABF-69D7-4EF3-A81F-ADACA3B43957}" destId="{3F71D9B3-FA92-4678-8A5E-6DF9BCCDF17B}" srcOrd="0" destOrd="0" parTransId="{CED9A176-DBAD-48B3-9812-B86051968C8E}" sibTransId="{243BD493-E3E8-4A74-B324-FB30C3BB1244}"/>
    <dgm:cxn modelId="{0BBD2272-DDCC-4A47-9210-4C2809E9C4CC}" srcId="{DD4919BD-6A07-4FD8-AACA-B66B338FA0DB}" destId="{663B8E25-293E-488F-9F9E-5CBC86877640}" srcOrd="5" destOrd="0" parTransId="{E0C078C9-BBF1-4917-B877-9C655130E937}" sibTransId="{ADE0BB2B-B5A7-477F-A8B0-BCE5DCED0750}"/>
    <dgm:cxn modelId="{0D1D84A5-5651-4BB9-A096-B2C4BB4256A5}" type="presOf" srcId="{E0C078C9-BBF1-4917-B877-9C655130E937}" destId="{86792CB1-8C25-4496-A96D-9B0C1A03A5CA}" srcOrd="1" destOrd="0" presId="urn:microsoft.com/office/officeart/2005/8/layout/hierarchy2"/>
    <dgm:cxn modelId="{1265D47E-A05D-4093-B942-511DE2B62E1F}" srcId="{DD4919BD-6A07-4FD8-AACA-B66B338FA0DB}" destId="{6F393FFD-BA23-4337-BD4A-01E67E203106}" srcOrd="2" destOrd="0" parTransId="{7C818415-F464-4CD0-8CCE-428FBE79BFCD}" sibTransId="{79B9B6A0-600E-4E07-B3B2-4A6620EDE4F0}"/>
    <dgm:cxn modelId="{6F87FAA1-DA3C-4BDB-9B46-3E2DCD29A7A8}" srcId="{DD4919BD-6A07-4FD8-AACA-B66B338FA0DB}" destId="{07D2295A-42CD-4149-A752-16A4DEBFA1C6}" srcOrd="1" destOrd="0" parTransId="{66D4F596-1177-4AB3-845E-A4DD5D3119F6}" sibTransId="{25FAEE23-6219-4E72-9F93-304B209E9899}"/>
    <dgm:cxn modelId="{E9B255EE-D63E-4759-994B-B8F8332E86C2}" type="presOf" srcId="{6B6CA3DF-2B6A-479D-BABA-B4F3B5C21484}" destId="{6DA01888-850C-4ABF-AD23-37FE20D89606}" srcOrd="1" destOrd="0" presId="urn:microsoft.com/office/officeart/2005/8/layout/hierarchy2"/>
    <dgm:cxn modelId="{4D02E1D3-D32C-437F-80EA-681A1DA2055F}" type="presOf" srcId="{66D4F596-1177-4AB3-845E-A4DD5D3119F6}" destId="{1CEC542B-7A9F-40B1-AC74-C16C50661B80}" srcOrd="0" destOrd="0" presId="urn:microsoft.com/office/officeart/2005/8/layout/hierarchy2"/>
    <dgm:cxn modelId="{220DFF39-D2CB-4295-9C35-2D9EA23BB94A}" srcId="{0054CABF-69D7-4EF3-A81F-ADACA3B43957}" destId="{DD4919BD-6A07-4FD8-AACA-B66B338FA0DB}" srcOrd="1" destOrd="0" parTransId="{63683929-7E1C-4B91-95A8-ADADE3DCBFED}" sibTransId="{715012FD-320C-44D9-A092-D617ED30C180}"/>
    <dgm:cxn modelId="{23100C07-7F3A-4EB0-B62C-5C71E1D4AD33}" type="presOf" srcId="{C552818B-B33E-41CA-8A9E-DE6784403FBA}" destId="{928B868D-4E5D-4C7D-B8EF-57B614FD318A}" srcOrd="1" destOrd="0" presId="urn:microsoft.com/office/officeart/2005/8/layout/hierarchy2"/>
    <dgm:cxn modelId="{12B6FCEA-CBD1-461F-9838-DE9001FFCC85}" type="presOf" srcId="{C552818B-B33E-41CA-8A9E-DE6784403FBA}" destId="{5875FE15-3BEF-4EF6-8D38-4891B4587062}" srcOrd="0" destOrd="0" presId="urn:microsoft.com/office/officeart/2005/8/layout/hierarchy2"/>
    <dgm:cxn modelId="{D4BE7504-212D-4AC7-8AC2-6E2D7E1E1ED6}" type="presParOf" srcId="{72BB644B-BBFC-40A6-A42E-5116AD4D9EB4}" destId="{8FD1AB6D-4C4C-4B63-8CB7-AC42B265F651}" srcOrd="0" destOrd="0" presId="urn:microsoft.com/office/officeart/2005/8/layout/hierarchy2"/>
    <dgm:cxn modelId="{3E635650-4EBA-4EA8-8EBF-9C6205F26CCE}" type="presParOf" srcId="{8FD1AB6D-4C4C-4B63-8CB7-AC42B265F651}" destId="{70AE5F56-16CB-43F2-ABB4-37F6F95873C2}" srcOrd="0" destOrd="0" presId="urn:microsoft.com/office/officeart/2005/8/layout/hierarchy2"/>
    <dgm:cxn modelId="{3821F756-273C-4566-9BE3-DB9436D50E94}" type="presParOf" srcId="{8FD1AB6D-4C4C-4B63-8CB7-AC42B265F651}" destId="{E7617099-A070-4FA7-BB71-E9C544EB95C7}" srcOrd="1" destOrd="0" presId="urn:microsoft.com/office/officeart/2005/8/layout/hierarchy2"/>
    <dgm:cxn modelId="{3A572EB8-9C45-444C-BE65-1683C89B4B9C}" type="presParOf" srcId="{E7617099-A070-4FA7-BB71-E9C544EB95C7}" destId="{3CAE9C3F-DD7D-4A34-86E0-94C19E5167A2}" srcOrd="0" destOrd="0" presId="urn:microsoft.com/office/officeart/2005/8/layout/hierarchy2"/>
    <dgm:cxn modelId="{29931564-AF60-4F40-9C6C-6C624E5D635D}" type="presParOf" srcId="{3CAE9C3F-DD7D-4A34-86E0-94C19E5167A2}" destId="{E16C1D24-FECB-41DA-9ACB-228124A285C2}" srcOrd="0" destOrd="0" presId="urn:microsoft.com/office/officeart/2005/8/layout/hierarchy2"/>
    <dgm:cxn modelId="{324068F2-7049-4303-B085-CB1789A088FF}" type="presParOf" srcId="{E7617099-A070-4FA7-BB71-E9C544EB95C7}" destId="{D93EE664-7C87-485D-A1E9-1BDB28D1508C}" srcOrd="1" destOrd="0" presId="urn:microsoft.com/office/officeart/2005/8/layout/hierarchy2"/>
    <dgm:cxn modelId="{99EDD6FE-8D0C-40F0-ACF9-8D69645D68F0}" type="presParOf" srcId="{D93EE664-7C87-485D-A1E9-1BDB28D1508C}" destId="{EDC5CF07-58AC-4FA7-B149-30642D58D132}" srcOrd="0" destOrd="0" presId="urn:microsoft.com/office/officeart/2005/8/layout/hierarchy2"/>
    <dgm:cxn modelId="{AAA4ADFA-0D06-4352-9FC3-933055AD90A0}" type="presParOf" srcId="{D93EE664-7C87-485D-A1E9-1BDB28D1508C}" destId="{9540D188-DDCB-4F59-9BF4-12D9F54B4701}" srcOrd="1" destOrd="0" presId="urn:microsoft.com/office/officeart/2005/8/layout/hierarchy2"/>
    <dgm:cxn modelId="{105C5B3B-2E86-499E-A8F4-AD44CEA42559}" type="presParOf" srcId="{E7617099-A070-4FA7-BB71-E9C544EB95C7}" destId="{9B8D0047-DC2C-42FB-8376-AD79F235A1BD}" srcOrd="2" destOrd="0" presId="urn:microsoft.com/office/officeart/2005/8/layout/hierarchy2"/>
    <dgm:cxn modelId="{F79CD8E5-B4D4-46CB-A2DC-07412D58A48A}" type="presParOf" srcId="{9B8D0047-DC2C-42FB-8376-AD79F235A1BD}" destId="{ECDD6525-117F-4884-AB2B-9C658F3CC38A}" srcOrd="0" destOrd="0" presId="urn:microsoft.com/office/officeart/2005/8/layout/hierarchy2"/>
    <dgm:cxn modelId="{15D79121-9738-4F9B-AD0B-1156E73A5D6D}" type="presParOf" srcId="{E7617099-A070-4FA7-BB71-E9C544EB95C7}" destId="{34335EFF-E95D-48CA-9643-F8562842BB75}" srcOrd="3" destOrd="0" presId="urn:microsoft.com/office/officeart/2005/8/layout/hierarchy2"/>
    <dgm:cxn modelId="{819CBD2D-D96F-40E5-8E52-7C721077FCB4}" type="presParOf" srcId="{34335EFF-E95D-48CA-9643-F8562842BB75}" destId="{2F53ECEB-A09F-479A-852A-DAF959DB558E}" srcOrd="0" destOrd="0" presId="urn:microsoft.com/office/officeart/2005/8/layout/hierarchy2"/>
    <dgm:cxn modelId="{D9EABBB8-BF1E-4CCA-8B3D-E3C69A6F97BA}" type="presParOf" srcId="{34335EFF-E95D-48CA-9643-F8562842BB75}" destId="{1ACD02A1-B237-431F-B5E4-B7BCA6B66FBF}" srcOrd="1" destOrd="0" presId="urn:microsoft.com/office/officeart/2005/8/layout/hierarchy2"/>
    <dgm:cxn modelId="{41B25C57-3B52-43E1-B3C6-BFD2A48E9EA1}" type="presParOf" srcId="{1ACD02A1-B237-431F-B5E4-B7BCA6B66FBF}" destId="{E18F573F-4034-4870-A828-07FFD512C40B}" srcOrd="0" destOrd="0" presId="urn:microsoft.com/office/officeart/2005/8/layout/hierarchy2"/>
    <dgm:cxn modelId="{5C41EAEA-D650-4FC1-8DD4-76DFBA223B3C}" type="presParOf" srcId="{E18F573F-4034-4870-A828-07FFD512C40B}" destId="{6DA01888-850C-4ABF-AD23-37FE20D89606}" srcOrd="0" destOrd="0" presId="urn:microsoft.com/office/officeart/2005/8/layout/hierarchy2"/>
    <dgm:cxn modelId="{F61FFA99-3547-48A3-9A7E-83C1CAF40B52}" type="presParOf" srcId="{1ACD02A1-B237-431F-B5E4-B7BCA6B66FBF}" destId="{3CECF8B7-46C9-49CF-9EEB-CAB34CC41122}" srcOrd="1" destOrd="0" presId="urn:microsoft.com/office/officeart/2005/8/layout/hierarchy2"/>
    <dgm:cxn modelId="{F526E519-211D-40AF-BF05-6C8B3692E350}" type="presParOf" srcId="{3CECF8B7-46C9-49CF-9EEB-CAB34CC41122}" destId="{4809CF73-B7FB-4FDB-9B65-A23F6BC88C41}" srcOrd="0" destOrd="0" presId="urn:microsoft.com/office/officeart/2005/8/layout/hierarchy2"/>
    <dgm:cxn modelId="{B79DD460-39A5-4A72-BD17-C94731FBA0B1}" type="presParOf" srcId="{3CECF8B7-46C9-49CF-9EEB-CAB34CC41122}" destId="{FFB60F12-2D5D-4C51-BD34-E3F2C715474A}" srcOrd="1" destOrd="0" presId="urn:microsoft.com/office/officeart/2005/8/layout/hierarchy2"/>
    <dgm:cxn modelId="{D6D5471E-3ACE-43B7-9343-E250EA8578EF}" type="presParOf" srcId="{1ACD02A1-B237-431F-B5E4-B7BCA6B66FBF}" destId="{1CEC542B-7A9F-40B1-AC74-C16C50661B80}" srcOrd="2" destOrd="0" presId="urn:microsoft.com/office/officeart/2005/8/layout/hierarchy2"/>
    <dgm:cxn modelId="{F7023D1F-0140-4AA7-96F5-22E883B7BB12}" type="presParOf" srcId="{1CEC542B-7A9F-40B1-AC74-C16C50661B80}" destId="{7BA64C36-802A-4A44-8DCC-6F5BBCF1684D}" srcOrd="0" destOrd="0" presId="urn:microsoft.com/office/officeart/2005/8/layout/hierarchy2"/>
    <dgm:cxn modelId="{BE95E2AC-EAC8-4496-8680-69580805C11E}" type="presParOf" srcId="{1ACD02A1-B237-431F-B5E4-B7BCA6B66FBF}" destId="{07F59338-A098-4EC5-8DDE-05EDDC5050D6}" srcOrd="3" destOrd="0" presId="urn:microsoft.com/office/officeart/2005/8/layout/hierarchy2"/>
    <dgm:cxn modelId="{4C26CD41-7930-44A7-8FE2-E5C4BE6D5683}" type="presParOf" srcId="{07F59338-A098-4EC5-8DDE-05EDDC5050D6}" destId="{46F5851B-7831-4BD8-BC62-035A7640C94E}" srcOrd="0" destOrd="0" presId="urn:microsoft.com/office/officeart/2005/8/layout/hierarchy2"/>
    <dgm:cxn modelId="{BB68E8DF-894F-436D-B86F-9B7A1007A3A5}" type="presParOf" srcId="{07F59338-A098-4EC5-8DDE-05EDDC5050D6}" destId="{02FA37C1-ED3F-456F-932E-050989E97EC4}" srcOrd="1" destOrd="0" presId="urn:microsoft.com/office/officeart/2005/8/layout/hierarchy2"/>
    <dgm:cxn modelId="{617FAC38-086B-4947-A73C-442FEEA38D41}" type="presParOf" srcId="{1ACD02A1-B237-431F-B5E4-B7BCA6B66FBF}" destId="{7E79B17E-B2C3-46E6-B204-B634FA168FE9}" srcOrd="4" destOrd="0" presId="urn:microsoft.com/office/officeart/2005/8/layout/hierarchy2"/>
    <dgm:cxn modelId="{BB1B9CF1-6F4F-4360-80C8-F8AF6464588B}" type="presParOf" srcId="{7E79B17E-B2C3-46E6-B204-B634FA168FE9}" destId="{26D11011-E78A-406E-8772-C63520318EB0}" srcOrd="0" destOrd="0" presId="urn:microsoft.com/office/officeart/2005/8/layout/hierarchy2"/>
    <dgm:cxn modelId="{06B76511-8967-42DE-BC3D-03CE70E6DA69}" type="presParOf" srcId="{1ACD02A1-B237-431F-B5E4-B7BCA6B66FBF}" destId="{4E40CD2E-18C9-482B-BCE2-C381686FCCB4}" srcOrd="5" destOrd="0" presId="urn:microsoft.com/office/officeart/2005/8/layout/hierarchy2"/>
    <dgm:cxn modelId="{EEEEC49F-7488-4309-9257-E07661E40408}" type="presParOf" srcId="{4E40CD2E-18C9-482B-BCE2-C381686FCCB4}" destId="{FFAD40DB-868E-4292-9203-CC86DCBA02F9}" srcOrd="0" destOrd="0" presId="urn:microsoft.com/office/officeart/2005/8/layout/hierarchy2"/>
    <dgm:cxn modelId="{7F7C4B1A-78AD-479B-8E86-E54949234069}" type="presParOf" srcId="{4E40CD2E-18C9-482B-BCE2-C381686FCCB4}" destId="{D7C4B861-092F-449C-BDB0-0CFA97102711}" srcOrd="1" destOrd="0" presId="urn:microsoft.com/office/officeart/2005/8/layout/hierarchy2"/>
    <dgm:cxn modelId="{CF0AEF6F-E5AF-4EC5-947A-28D34639861F}" type="presParOf" srcId="{1ACD02A1-B237-431F-B5E4-B7BCA6B66FBF}" destId="{96484DE6-4F49-42AB-9492-7DC62CB78F50}" srcOrd="6" destOrd="0" presId="urn:microsoft.com/office/officeart/2005/8/layout/hierarchy2"/>
    <dgm:cxn modelId="{2B607CCA-E01A-413C-9E89-E7DEA8555EFD}" type="presParOf" srcId="{96484DE6-4F49-42AB-9492-7DC62CB78F50}" destId="{252696EB-626D-4F69-9CFD-CA8A90A5263F}" srcOrd="0" destOrd="0" presId="urn:microsoft.com/office/officeart/2005/8/layout/hierarchy2"/>
    <dgm:cxn modelId="{7D7E9DC9-8938-4B63-817E-447D37C7D32A}" type="presParOf" srcId="{1ACD02A1-B237-431F-B5E4-B7BCA6B66FBF}" destId="{E0F792FB-E5AE-4B55-A2BB-952987D22278}" srcOrd="7" destOrd="0" presId="urn:microsoft.com/office/officeart/2005/8/layout/hierarchy2"/>
    <dgm:cxn modelId="{66F50B03-78D3-40D6-A639-051426C4B64E}" type="presParOf" srcId="{E0F792FB-E5AE-4B55-A2BB-952987D22278}" destId="{4C42AAA1-4E64-4F20-BAC8-300FFBBBD3C7}" srcOrd="0" destOrd="0" presId="urn:microsoft.com/office/officeart/2005/8/layout/hierarchy2"/>
    <dgm:cxn modelId="{26B681DF-B589-4C31-8766-4412718D545E}" type="presParOf" srcId="{E0F792FB-E5AE-4B55-A2BB-952987D22278}" destId="{2D3295BE-559C-4C79-B899-B55BDDDC66A0}" srcOrd="1" destOrd="0" presId="urn:microsoft.com/office/officeart/2005/8/layout/hierarchy2"/>
    <dgm:cxn modelId="{D172DBFF-9341-4A81-AAA9-728242BBBE19}" type="presParOf" srcId="{1ACD02A1-B237-431F-B5E4-B7BCA6B66FBF}" destId="{5875FE15-3BEF-4EF6-8D38-4891B4587062}" srcOrd="8" destOrd="0" presId="urn:microsoft.com/office/officeart/2005/8/layout/hierarchy2"/>
    <dgm:cxn modelId="{DA0FA345-9CF4-424B-BE5A-BC9557FA33FA}" type="presParOf" srcId="{5875FE15-3BEF-4EF6-8D38-4891B4587062}" destId="{928B868D-4E5D-4C7D-B8EF-57B614FD318A}" srcOrd="0" destOrd="0" presId="urn:microsoft.com/office/officeart/2005/8/layout/hierarchy2"/>
    <dgm:cxn modelId="{757D39F9-DCA5-49A7-B200-92405115ECBA}" type="presParOf" srcId="{1ACD02A1-B237-431F-B5E4-B7BCA6B66FBF}" destId="{300FA2A2-5597-4BBB-B3B5-01BA069A89CE}" srcOrd="9" destOrd="0" presId="urn:microsoft.com/office/officeart/2005/8/layout/hierarchy2"/>
    <dgm:cxn modelId="{D2386791-47B4-4DB4-9E6E-8AF46DFE2107}" type="presParOf" srcId="{300FA2A2-5597-4BBB-B3B5-01BA069A89CE}" destId="{CEE89093-3CD3-4378-B518-8482FA103831}" srcOrd="0" destOrd="0" presId="urn:microsoft.com/office/officeart/2005/8/layout/hierarchy2"/>
    <dgm:cxn modelId="{1C16DD49-53D5-414D-BD26-3845B1FDCD8A}" type="presParOf" srcId="{300FA2A2-5597-4BBB-B3B5-01BA069A89CE}" destId="{AC6C3DFB-5DDB-4090-92E7-4A902C63F0D2}" srcOrd="1" destOrd="0" presId="urn:microsoft.com/office/officeart/2005/8/layout/hierarchy2"/>
    <dgm:cxn modelId="{6D3091DC-D421-49BD-875B-D6E8010DBD41}" type="presParOf" srcId="{1ACD02A1-B237-431F-B5E4-B7BCA6B66FBF}" destId="{F6AC79F3-16E5-49D8-9666-D8B2D27EAD4D}" srcOrd="10" destOrd="0" presId="urn:microsoft.com/office/officeart/2005/8/layout/hierarchy2"/>
    <dgm:cxn modelId="{761EACC4-FBC5-4EAC-B97F-FE14CAC7BB1F}" type="presParOf" srcId="{F6AC79F3-16E5-49D8-9666-D8B2D27EAD4D}" destId="{86792CB1-8C25-4496-A96D-9B0C1A03A5CA}" srcOrd="0" destOrd="0" presId="urn:microsoft.com/office/officeart/2005/8/layout/hierarchy2"/>
    <dgm:cxn modelId="{D217D4A3-3441-4923-B9CC-0960EC79B65E}" type="presParOf" srcId="{1ACD02A1-B237-431F-B5E4-B7BCA6B66FBF}" destId="{9C31DE29-BC6B-4D57-89E2-0266C6D22035}" srcOrd="11" destOrd="0" presId="urn:microsoft.com/office/officeart/2005/8/layout/hierarchy2"/>
    <dgm:cxn modelId="{10C49273-9456-45A6-853B-D5639CD4A7F1}" type="presParOf" srcId="{9C31DE29-BC6B-4D57-89E2-0266C6D22035}" destId="{7348028B-131D-4141-88C4-7EE82C50FAFD}" srcOrd="0" destOrd="0" presId="urn:microsoft.com/office/officeart/2005/8/layout/hierarchy2"/>
    <dgm:cxn modelId="{35A868FB-E978-434D-BA6C-7CE4BE8EDFEF}" type="presParOf" srcId="{9C31DE29-BC6B-4D57-89E2-0266C6D22035}" destId="{11820BFB-2861-4992-8213-6CA1CF01A59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9B84CA6-115D-4972-ABD5-E33E1E654371}" type="doc">
      <dgm:prSet loTypeId="urn:microsoft.com/office/officeart/2005/8/layout/chevron2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636F26-6082-4039-8940-65A182F66CF2}">
      <dgm:prSet phldrT="[Текст]" custT="1"/>
      <dgm:spPr/>
      <dgm:t>
        <a:bodyPr/>
        <a:lstStyle/>
        <a:p>
          <a:r>
            <a:rPr lang="uk-UA" sz="2400" b="1" dirty="0" smtClean="0"/>
            <a:t>І</a:t>
          </a:r>
          <a:endParaRPr lang="ru-RU" sz="2400" b="1" dirty="0"/>
        </a:p>
      </dgm:t>
    </dgm:pt>
    <dgm:pt modelId="{2CBE58D7-0F37-47D8-8C2A-16424505EF2B}" type="parTrans" cxnId="{6D753DAF-D092-4116-BFFD-CB2920CB7B22}">
      <dgm:prSet/>
      <dgm:spPr/>
      <dgm:t>
        <a:bodyPr/>
        <a:lstStyle/>
        <a:p>
          <a:endParaRPr lang="ru-RU"/>
        </a:p>
      </dgm:t>
    </dgm:pt>
    <dgm:pt modelId="{F28FEBF9-D2B0-4192-8C7B-47BFED91FFE1}" type="sibTrans" cxnId="{6D753DAF-D092-4116-BFFD-CB2920CB7B22}">
      <dgm:prSet/>
      <dgm:spPr/>
      <dgm:t>
        <a:bodyPr/>
        <a:lstStyle/>
        <a:p>
          <a:endParaRPr lang="ru-RU"/>
        </a:p>
      </dgm:t>
    </dgm:pt>
    <dgm:pt modelId="{A10C7B91-8CA2-440F-8F0A-61AB2AA53E84}">
      <dgm:prSet phldrT="[Текст]"/>
      <dgm:spPr/>
      <dgm:t>
        <a:bodyPr/>
        <a:lstStyle/>
        <a:p>
          <a:r>
            <a:rPr lang="ru-RU" b="0" dirty="0" err="1" smtClean="0"/>
            <a:t>Визначення</a:t>
          </a:r>
          <a:r>
            <a:rPr lang="ru-RU" b="0" dirty="0" smtClean="0"/>
            <a:t> потреб </a:t>
          </a:r>
          <a:r>
            <a:rPr lang="ru-RU" b="0" dirty="0" err="1" smtClean="0"/>
            <a:t>учнів</a:t>
          </a:r>
          <a:r>
            <a:rPr lang="ru-RU" b="0" dirty="0" smtClean="0"/>
            <a:t> у </a:t>
          </a:r>
          <a:r>
            <a:rPr lang="ru-RU" b="0" dirty="0" err="1" smtClean="0"/>
            <a:t>навчанні</a:t>
          </a:r>
          <a:endParaRPr lang="ru-RU" b="0" dirty="0"/>
        </a:p>
      </dgm:t>
    </dgm:pt>
    <dgm:pt modelId="{FFE27964-AAC6-4676-A00D-F37FC133361C}" type="parTrans" cxnId="{54E3A290-FA7C-4341-9135-15ACCDE73A20}">
      <dgm:prSet/>
      <dgm:spPr/>
      <dgm:t>
        <a:bodyPr/>
        <a:lstStyle/>
        <a:p>
          <a:endParaRPr lang="ru-RU"/>
        </a:p>
      </dgm:t>
    </dgm:pt>
    <dgm:pt modelId="{2BC80A02-B223-4046-AFC3-2D5798D96C2A}" type="sibTrans" cxnId="{54E3A290-FA7C-4341-9135-15ACCDE73A20}">
      <dgm:prSet/>
      <dgm:spPr/>
      <dgm:t>
        <a:bodyPr/>
        <a:lstStyle/>
        <a:p>
          <a:endParaRPr lang="ru-RU"/>
        </a:p>
      </dgm:t>
    </dgm:pt>
    <dgm:pt modelId="{F6AC52F8-120C-4034-BF22-3C9E11FF84BD}">
      <dgm:prSet phldrT="[Текст]" custT="1"/>
      <dgm:spPr/>
      <dgm:t>
        <a:bodyPr/>
        <a:lstStyle/>
        <a:p>
          <a:r>
            <a:rPr lang="uk-UA" sz="2400" b="1" dirty="0" smtClean="0"/>
            <a:t>ІІ</a:t>
          </a:r>
          <a:endParaRPr lang="ru-RU" sz="2400" b="1" dirty="0"/>
        </a:p>
      </dgm:t>
    </dgm:pt>
    <dgm:pt modelId="{E298DC38-3599-485D-9C83-DA6B1A82C2EC}" type="parTrans" cxnId="{59737C58-4389-4058-B40A-79779AA65041}">
      <dgm:prSet/>
      <dgm:spPr/>
      <dgm:t>
        <a:bodyPr/>
        <a:lstStyle/>
        <a:p>
          <a:endParaRPr lang="ru-RU"/>
        </a:p>
      </dgm:t>
    </dgm:pt>
    <dgm:pt modelId="{03E60E9F-888A-45F8-A9F8-9BC2E206AD61}" type="sibTrans" cxnId="{59737C58-4389-4058-B40A-79779AA65041}">
      <dgm:prSet/>
      <dgm:spPr/>
      <dgm:t>
        <a:bodyPr/>
        <a:lstStyle/>
        <a:p>
          <a:endParaRPr lang="ru-RU"/>
        </a:p>
      </dgm:t>
    </dgm:pt>
    <dgm:pt modelId="{81C0EBA6-A207-4CCA-9D1F-6A6EC3C9A8CE}">
      <dgm:prSet phldrT="[Текст]"/>
      <dgm:spPr/>
      <dgm:t>
        <a:bodyPr/>
        <a:lstStyle/>
        <a:p>
          <a:r>
            <a:rPr lang="ru-RU" b="0" dirty="0" err="1" smtClean="0"/>
            <a:t>Визначення</a:t>
          </a:r>
          <a:r>
            <a:rPr lang="ru-RU" b="0" dirty="0" smtClean="0"/>
            <a:t> мети </a:t>
          </a:r>
          <a:r>
            <a:rPr lang="ru-RU" b="0" dirty="0" err="1" smtClean="0"/>
            <a:t>навчання</a:t>
          </a:r>
          <a:r>
            <a:rPr lang="ru-RU" b="0" dirty="0" smtClean="0"/>
            <a:t> </a:t>
          </a:r>
          <a:endParaRPr lang="ru-RU" b="0" dirty="0"/>
        </a:p>
      </dgm:t>
    </dgm:pt>
    <dgm:pt modelId="{8D4BB446-B71D-4C00-8897-960C8441BBDF}" type="parTrans" cxnId="{9EBF5050-F563-4E48-A0F7-F71BF1E7A7C7}">
      <dgm:prSet/>
      <dgm:spPr/>
      <dgm:t>
        <a:bodyPr/>
        <a:lstStyle/>
        <a:p>
          <a:endParaRPr lang="ru-RU"/>
        </a:p>
      </dgm:t>
    </dgm:pt>
    <dgm:pt modelId="{565C7D9A-FA52-4E00-8542-14CFB50CEF2A}" type="sibTrans" cxnId="{9EBF5050-F563-4E48-A0F7-F71BF1E7A7C7}">
      <dgm:prSet/>
      <dgm:spPr/>
      <dgm:t>
        <a:bodyPr/>
        <a:lstStyle/>
        <a:p>
          <a:endParaRPr lang="ru-RU"/>
        </a:p>
      </dgm:t>
    </dgm:pt>
    <dgm:pt modelId="{4E2F8F62-272F-4DB1-9E3B-CC6176F56AF5}">
      <dgm:prSet phldrT="[Текст]" custT="1"/>
      <dgm:spPr/>
      <dgm:t>
        <a:bodyPr/>
        <a:lstStyle/>
        <a:p>
          <a:r>
            <a:rPr lang="uk-UA" sz="2400" b="1" dirty="0" smtClean="0"/>
            <a:t>ІІІ</a:t>
          </a:r>
          <a:endParaRPr lang="ru-RU" sz="2400" b="1" dirty="0"/>
        </a:p>
      </dgm:t>
    </dgm:pt>
    <dgm:pt modelId="{BA2B0B29-83E6-4146-8CCD-3F48EF98C550}" type="parTrans" cxnId="{C849CA21-A62B-41BD-8A7D-E1CAD149CCA5}">
      <dgm:prSet/>
      <dgm:spPr/>
      <dgm:t>
        <a:bodyPr/>
        <a:lstStyle/>
        <a:p>
          <a:endParaRPr lang="ru-RU"/>
        </a:p>
      </dgm:t>
    </dgm:pt>
    <dgm:pt modelId="{1532A37B-9327-4A26-8D71-0ACF0C12F8AF}" type="sibTrans" cxnId="{C849CA21-A62B-41BD-8A7D-E1CAD149CCA5}">
      <dgm:prSet/>
      <dgm:spPr/>
      <dgm:t>
        <a:bodyPr/>
        <a:lstStyle/>
        <a:p>
          <a:endParaRPr lang="ru-RU"/>
        </a:p>
      </dgm:t>
    </dgm:pt>
    <dgm:pt modelId="{FAB92CD6-C632-4744-A809-84ADEC797C8A}">
      <dgm:prSet phldrT="[Текст]"/>
      <dgm:spPr/>
      <dgm:t>
        <a:bodyPr/>
        <a:lstStyle/>
        <a:p>
          <a:r>
            <a:rPr lang="ru-RU" b="0" dirty="0" err="1" smtClean="0"/>
            <a:t>Створення</a:t>
          </a:r>
          <a:r>
            <a:rPr lang="ru-RU" b="0" dirty="0" smtClean="0"/>
            <a:t> </a:t>
          </a:r>
          <a:r>
            <a:rPr lang="ru-RU" b="0" dirty="0" err="1" smtClean="0"/>
            <a:t>концепції</a:t>
          </a:r>
          <a:r>
            <a:rPr lang="ru-RU" b="0" dirty="0" smtClean="0"/>
            <a:t> </a:t>
          </a:r>
          <a:r>
            <a:rPr lang="ru-RU" b="0" dirty="0" err="1" smtClean="0"/>
            <a:t>навчання</a:t>
          </a:r>
          <a:endParaRPr lang="ru-RU" b="0" dirty="0"/>
        </a:p>
      </dgm:t>
    </dgm:pt>
    <dgm:pt modelId="{44558BA8-B85E-4159-8A62-3C7ABEA5C9A8}" type="parTrans" cxnId="{F87039CB-9F7D-4EEC-8750-97662E86303C}">
      <dgm:prSet/>
      <dgm:spPr/>
      <dgm:t>
        <a:bodyPr/>
        <a:lstStyle/>
        <a:p>
          <a:endParaRPr lang="ru-RU"/>
        </a:p>
      </dgm:t>
    </dgm:pt>
    <dgm:pt modelId="{894739A4-8271-4291-A49F-6F1BAEF95871}" type="sibTrans" cxnId="{F87039CB-9F7D-4EEC-8750-97662E86303C}">
      <dgm:prSet/>
      <dgm:spPr/>
      <dgm:t>
        <a:bodyPr/>
        <a:lstStyle/>
        <a:p>
          <a:endParaRPr lang="ru-RU"/>
        </a:p>
      </dgm:t>
    </dgm:pt>
    <dgm:pt modelId="{6C67D3A4-3E31-463E-9BCD-2BD49B7F04C1}">
      <dgm:prSet phldrT="[Текст]" custT="1"/>
      <dgm:spPr/>
      <dgm:t>
        <a:bodyPr/>
        <a:lstStyle/>
        <a:p>
          <a:r>
            <a:rPr lang="en-US" sz="2400" b="1" dirty="0" smtClean="0"/>
            <a:t>VI</a:t>
          </a:r>
          <a:endParaRPr lang="ru-RU" sz="2400" b="1" dirty="0"/>
        </a:p>
      </dgm:t>
    </dgm:pt>
    <dgm:pt modelId="{B6F7EB82-D3F5-476B-9ED6-777FBE4EC9C5}" type="parTrans" cxnId="{83D70992-1851-4C3E-9478-A4C825487340}">
      <dgm:prSet/>
      <dgm:spPr/>
      <dgm:t>
        <a:bodyPr/>
        <a:lstStyle/>
        <a:p>
          <a:endParaRPr lang="ru-RU"/>
        </a:p>
      </dgm:t>
    </dgm:pt>
    <dgm:pt modelId="{DC2D731F-112A-458F-9570-12800B040E64}" type="sibTrans" cxnId="{83D70992-1851-4C3E-9478-A4C825487340}">
      <dgm:prSet/>
      <dgm:spPr/>
      <dgm:t>
        <a:bodyPr/>
        <a:lstStyle/>
        <a:p>
          <a:endParaRPr lang="ru-RU"/>
        </a:p>
      </dgm:t>
    </dgm:pt>
    <dgm:pt modelId="{D13D1DBE-F307-40E7-B0DF-D74631A5D22C}">
      <dgm:prSet phldrT="[Текст]" custT="1"/>
      <dgm:spPr/>
      <dgm:t>
        <a:bodyPr/>
        <a:lstStyle/>
        <a:p>
          <a:r>
            <a:rPr lang="en-US" sz="2400" b="1" dirty="0" smtClean="0"/>
            <a:t>IV</a:t>
          </a:r>
          <a:endParaRPr lang="ru-RU" sz="2400" b="1" dirty="0"/>
        </a:p>
      </dgm:t>
    </dgm:pt>
    <dgm:pt modelId="{2BBE0EDB-3142-4C84-BEE5-943A4B5A910B}" type="parTrans" cxnId="{068B30A9-9EDF-412B-9796-8A9735C4D692}">
      <dgm:prSet/>
      <dgm:spPr/>
      <dgm:t>
        <a:bodyPr/>
        <a:lstStyle/>
        <a:p>
          <a:endParaRPr lang="ru-RU"/>
        </a:p>
      </dgm:t>
    </dgm:pt>
    <dgm:pt modelId="{45724C94-7CCF-4005-8277-4D844D4E518C}" type="sibTrans" cxnId="{068B30A9-9EDF-412B-9796-8A9735C4D692}">
      <dgm:prSet/>
      <dgm:spPr/>
      <dgm:t>
        <a:bodyPr/>
        <a:lstStyle/>
        <a:p>
          <a:endParaRPr lang="ru-RU"/>
        </a:p>
      </dgm:t>
    </dgm:pt>
    <dgm:pt modelId="{5833FEA4-A058-4ECC-A6F7-58435E634683}">
      <dgm:prSet phldrT="[Текст]" custT="1"/>
      <dgm:spPr/>
      <dgm:t>
        <a:bodyPr/>
        <a:lstStyle/>
        <a:p>
          <a:r>
            <a:rPr lang="en-US" sz="2400" b="1" dirty="0" smtClean="0"/>
            <a:t>V</a:t>
          </a:r>
          <a:endParaRPr lang="ru-RU" sz="2400" b="1" dirty="0"/>
        </a:p>
      </dgm:t>
    </dgm:pt>
    <dgm:pt modelId="{83271C84-57A3-4DCB-97E4-3992055E3341}" type="parTrans" cxnId="{EB6E158C-48B8-439A-A16F-7C66E81DFE1C}">
      <dgm:prSet/>
      <dgm:spPr/>
      <dgm:t>
        <a:bodyPr/>
        <a:lstStyle/>
        <a:p>
          <a:endParaRPr lang="ru-RU"/>
        </a:p>
      </dgm:t>
    </dgm:pt>
    <dgm:pt modelId="{48894DFB-089F-4005-8D17-65B5D9C6F632}" type="sibTrans" cxnId="{EB6E158C-48B8-439A-A16F-7C66E81DFE1C}">
      <dgm:prSet/>
      <dgm:spPr/>
      <dgm:t>
        <a:bodyPr/>
        <a:lstStyle/>
        <a:p>
          <a:endParaRPr lang="ru-RU"/>
        </a:p>
      </dgm:t>
    </dgm:pt>
    <dgm:pt modelId="{5C39FF45-3B7A-4907-A2F2-7C88174B412A}">
      <dgm:prSet/>
      <dgm:spPr/>
      <dgm:t>
        <a:bodyPr/>
        <a:lstStyle/>
        <a:p>
          <a:r>
            <a:rPr lang="ru-RU" b="0" dirty="0" err="1" smtClean="0"/>
            <a:t>Підбір</a:t>
          </a:r>
          <a:r>
            <a:rPr lang="ru-RU" b="0" dirty="0" smtClean="0"/>
            <a:t> </a:t>
          </a:r>
          <a:r>
            <a:rPr lang="ru-RU" b="0" dirty="0" err="1" smtClean="0"/>
            <a:t>методів</a:t>
          </a:r>
          <a:r>
            <a:rPr lang="ru-RU" b="0" dirty="0" smtClean="0"/>
            <a:t> </a:t>
          </a:r>
          <a:r>
            <a:rPr lang="ru-RU" b="0" dirty="0" err="1" smtClean="0"/>
            <a:t>навчання</a:t>
          </a:r>
          <a:endParaRPr lang="ru-RU" b="0" dirty="0"/>
        </a:p>
      </dgm:t>
    </dgm:pt>
    <dgm:pt modelId="{FCBF88D8-44F6-4E8C-B8EC-705B2BAE265D}" type="parTrans" cxnId="{420F38DA-241E-43B0-8A0D-D70126414CCB}">
      <dgm:prSet/>
      <dgm:spPr/>
      <dgm:t>
        <a:bodyPr/>
        <a:lstStyle/>
        <a:p>
          <a:endParaRPr lang="ru-RU"/>
        </a:p>
      </dgm:t>
    </dgm:pt>
    <dgm:pt modelId="{B200B117-06CE-4EA8-809A-632E37AF74AF}" type="sibTrans" cxnId="{420F38DA-241E-43B0-8A0D-D70126414CCB}">
      <dgm:prSet/>
      <dgm:spPr/>
      <dgm:t>
        <a:bodyPr/>
        <a:lstStyle/>
        <a:p>
          <a:endParaRPr lang="ru-RU"/>
        </a:p>
      </dgm:t>
    </dgm:pt>
    <dgm:pt modelId="{A6F0AB2D-DA91-4C29-A6B0-83E57178BE25}">
      <dgm:prSet/>
      <dgm:spPr/>
      <dgm:t>
        <a:bodyPr/>
        <a:lstStyle/>
        <a:p>
          <a:r>
            <a:rPr lang="ru-RU" b="0" dirty="0" err="1" smtClean="0"/>
            <a:t>Аналіз</a:t>
          </a:r>
          <a:r>
            <a:rPr lang="ru-RU" b="0" dirty="0" smtClean="0"/>
            <a:t> та </a:t>
          </a:r>
          <a:r>
            <a:rPr lang="ru-RU" b="0" dirty="0" err="1" smtClean="0"/>
            <a:t>підготовка</a:t>
          </a:r>
          <a:r>
            <a:rPr lang="ru-RU" b="0" dirty="0" smtClean="0"/>
            <a:t> </a:t>
          </a:r>
          <a:r>
            <a:rPr lang="ru-RU" b="0" dirty="0" err="1" smtClean="0"/>
            <a:t>необхідних</a:t>
          </a:r>
          <a:r>
            <a:rPr lang="ru-RU" b="0" dirty="0" smtClean="0"/>
            <a:t> </a:t>
          </a:r>
          <a:r>
            <a:rPr lang="ru-RU" b="0" dirty="0" err="1" smtClean="0"/>
            <a:t>ресурсів</a:t>
          </a:r>
          <a:endParaRPr lang="ru-RU" b="0" dirty="0"/>
        </a:p>
      </dgm:t>
    </dgm:pt>
    <dgm:pt modelId="{BC15D837-EBB0-4187-9782-C18488111EAD}" type="parTrans" cxnId="{6791B946-BBE9-49CD-A400-4F739C329D99}">
      <dgm:prSet/>
      <dgm:spPr/>
      <dgm:t>
        <a:bodyPr/>
        <a:lstStyle/>
        <a:p>
          <a:endParaRPr lang="ru-RU"/>
        </a:p>
      </dgm:t>
    </dgm:pt>
    <dgm:pt modelId="{0389EBC8-D2DC-4B50-9129-6BCEFFABF0A5}" type="sibTrans" cxnId="{6791B946-BBE9-49CD-A400-4F739C329D99}">
      <dgm:prSet/>
      <dgm:spPr/>
      <dgm:t>
        <a:bodyPr/>
        <a:lstStyle/>
        <a:p>
          <a:endParaRPr lang="ru-RU"/>
        </a:p>
      </dgm:t>
    </dgm:pt>
    <dgm:pt modelId="{1937366C-A406-4C29-9C3D-E87EA4DDEB2D}">
      <dgm:prSet/>
      <dgm:spPr/>
      <dgm:t>
        <a:bodyPr/>
        <a:lstStyle/>
        <a:p>
          <a:r>
            <a:rPr lang="ru-RU" b="0" dirty="0" err="1" smtClean="0"/>
            <a:t>Створення</a:t>
          </a:r>
          <a:r>
            <a:rPr lang="ru-RU" b="0" dirty="0" smtClean="0"/>
            <a:t> </a:t>
          </a:r>
          <a:r>
            <a:rPr lang="ru-RU" b="0" dirty="0" err="1" smtClean="0"/>
            <a:t>кінцевого</a:t>
          </a:r>
          <a:r>
            <a:rPr lang="ru-RU" b="0" dirty="0" smtClean="0"/>
            <a:t> </a:t>
          </a:r>
          <a:r>
            <a:rPr lang="ru-RU" b="0" dirty="0" err="1" smtClean="0"/>
            <a:t>варіанту</a:t>
          </a:r>
          <a:r>
            <a:rPr lang="ru-RU" b="0" dirty="0" smtClean="0"/>
            <a:t> </a:t>
          </a:r>
          <a:r>
            <a:rPr lang="ru-RU" b="0" dirty="0" err="1" smtClean="0"/>
            <a:t>навчальної</a:t>
          </a:r>
          <a:r>
            <a:rPr lang="ru-RU" b="0" dirty="0" smtClean="0"/>
            <a:t> </a:t>
          </a:r>
          <a:r>
            <a:rPr lang="ru-RU" b="0" dirty="0" err="1" smtClean="0"/>
            <a:t>програми</a:t>
          </a:r>
          <a:endParaRPr lang="ru-RU" b="0" dirty="0"/>
        </a:p>
      </dgm:t>
    </dgm:pt>
    <dgm:pt modelId="{66C9D2D4-1479-4B3C-AD06-F2D42702688A}" type="parTrans" cxnId="{49E672F0-8AD2-4974-80AF-1624E8A71A90}">
      <dgm:prSet/>
      <dgm:spPr/>
      <dgm:t>
        <a:bodyPr/>
        <a:lstStyle/>
        <a:p>
          <a:endParaRPr lang="ru-RU"/>
        </a:p>
      </dgm:t>
    </dgm:pt>
    <dgm:pt modelId="{9D4BFAE6-282E-4777-BE14-3DC5737A4DA2}" type="sibTrans" cxnId="{49E672F0-8AD2-4974-80AF-1624E8A71A90}">
      <dgm:prSet/>
      <dgm:spPr/>
      <dgm:t>
        <a:bodyPr/>
        <a:lstStyle/>
        <a:p>
          <a:endParaRPr lang="ru-RU"/>
        </a:p>
      </dgm:t>
    </dgm:pt>
    <dgm:pt modelId="{A7BD2413-7643-4D7E-A357-07ABFEA0C289}" type="pres">
      <dgm:prSet presAssocID="{F9B84CA6-115D-4972-ABD5-E33E1E65437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E52689-02BF-498A-83E2-2BEF2775BA63}" type="pres">
      <dgm:prSet presAssocID="{E8636F26-6082-4039-8940-65A182F66CF2}" presName="composite" presStyleCnt="0"/>
      <dgm:spPr/>
    </dgm:pt>
    <dgm:pt modelId="{85626B55-7958-499A-BF11-B07A9731C705}" type="pres">
      <dgm:prSet presAssocID="{E8636F26-6082-4039-8940-65A182F66CF2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70A80-052A-4261-B27F-23E9143D5058}" type="pres">
      <dgm:prSet presAssocID="{E8636F26-6082-4039-8940-65A182F66CF2}" presName="descendantText" presStyleLbl="alignAcc1" presStyleIdx="0" presStyleCnt="6" custScaleX="95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70D1EC-E38F-44A6-A8FD-10443E9450A7}" type="pres">
      <dgm:prSet presAssocID="{F28FEBF9-D2B0-4192-8C7B-47BFED91FFE1}" presName="sp" presStyleCnt="0"/>
      <dgm:spPr/>
    </dgm:pt>
    <dgm:pt modelId="{CF22EEDC-EE67-4EE0-96A4-30A6F96407E3}" type="pres">
      <dgm:prSet presAssocID="{F6AC52F8-120C-4034-BF22-3C9E11FF84BD}" presName="composite" presStyleCnt="0"/>
      <dgm:spPr/>
    </dgm:pt>
    <dgm:pt modelId="{91E92D2A-A5B6-41F7-91F3-C90B115D17D9}" type="pres">
      <dgm:prSet presAssocID="{F6AC52F8-120C-4034-BF22-3C9E11FF84BD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B6B6EB-5909-4384-AD53-8781B940689D}" type="pres">
      <dgm:prSet presAssocID="{F6AC52F8-120C-4034-BF22-3C9E11FF84BD}" presName="descendantText" presStyleLbl="alignAcc1" presStyleIdx="1" presStyleCnt="6" custScaleX="95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646189-14CC-4BB1-9C26-ED0A9AFC797C}" type="pres">
      <dgm:prSet presAssocID="{03E60E9F-888A-45F8-A9F8-9BC2E206AD61}" presName="sp" presStyleCnt="0"/>
      <dgm:spPr/>
    </dgm:pt>
    <dgm:pt modelId="{AC911B85-ED35-4514-B21F-BAA7226A0EB0}" type="pres">
      <dgm:prSet presAssocID="{4E2F8F62-272F-4DB1-9E3B-CC6176F56AF5}" presName="composite" presStyleCnt="0"/>
      <dgm:spPr/>
    </dgm:pt>
    <dgm:pt modelId="{E61EF525-0720-4EDC-9B83-2C548C821B72}" type="pres">
      <dgm:prSet presAssocID="{4E2F8F62-272F-4DB1-9E3B-CC6176F56AF5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888C45-B6D9-4F6C-8387-5999D2441A8F}" type="pres">
      <dgm:prSet presAssocID="{4E2F8F62-272F-4DB1-9E3B-CC6176F56AF5}" presName="descendantText" presStyleLbl="alignAcc1" presStyleIdx="2" presStyleCnt="6" custScaleX="95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470D75-A17B-40EF-9B43-89438827FC56}" type="pres">
      <dgm:prSet presAssocID="{1532A37B-9327-4A26-8D71-0ACF0C12F8AF}" presName="sp" presStyleCnt="0"/>
      <dgm:spPr/>
    </dgm:pt>
    <dgm:pt modelId="{80182595-5081-40BF-9ECB-B0ABEB22A5A0}" type="pres">
      <dgm:prSet presAssocID="{D13D1DBE-F307-40E7-B0DF-D74631A5D22C}" presName="composite" presStyleCnt="0"/>
      <dgm:spPr/>
    </dgm:pt>
    <dgm:pt modelId="{E22B8B13-AC24-4930-BC38-4A5CC8AB6F07}" type="pres">
      <dgm:prSet presAssocID="{D13D1DBE-F307-40E7-B0DF-D74631A5D22C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2D3C38-F1EE-449D-881C-D7B428F0CD91}" type="pres">
      <dgm:prSet presAssocID="{D13D1DBE-F307-40E7-B0DF-D74631A5D22C}" presName="descendantText" presStyleLbl="alignAcc1" presStyleIdx="3" presStyleCnt="6" custScaleX="95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4A71DB-F6D7-414F-AE3C-F01D9DF5DB46}" type="pres">
      <dgm:prSet presAssocID="{45724C94-7CCF-4005-8277-4D844D4E518C}" presName="sp" presStyleCnt="0"/>
      <dgm:spPr/>
    </dgm:pt>
    <dgm:pt modelId="{372C04AA-FB59-416A-A790-DA23E0414184}" type="pres">
      <dgm:prSet presAssocID="{5833FEA4-A058-4ECC-A6F7-58435E634683}" presName="composite" presStyleCnt="0"/>
      <dgm:spPr/>
    </dgm:pt>
    <dgm:pt modelId="{3D6C9389-5950-407C-B4EE-A66783FEE823}" type="pres">
      <dgm:prSet presAssocID="{5833FEA4-A058-4ECC-A6F7-58435E634683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FC42DF-BA4C-4692-9DCB-1BE55E84C97D}" type="pres">
      <dgm:prSet presAssocID="{5833FEA4-A058-4ECC-A6F7-58435E634683}" presName="descendantText" presStyleLbl="alignAcc1" presStyleIdx="4" presStyleCnt="6" custScaleX="95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9D17D4-818A-4CBB-B6F6-EC7FEEFAD953}" type="pres">
      <dgm:prSet presAssocID="{48894DFB-089F-4005-8D17-65B5D9C6F632}" presName="sp" presStyleCnt="0"/>
      <dgm:spPr/>
    </dgm:pt>
    <dgm:pt modelId="{2EA8F79A-BC9A-4623-90FE-8A65316D4E78}" type="pres">
      <dgm:prSet presAssocID="{6C67D3A4-3E31-463E-9BCD-2BD49B7F04C1}" presName="composite" presStyleCnt="0"/>
      <dgm:spPr/>
    </dgm:pt>
    <dgm:pt modelId="{A9E792D9-B800-4962-BB5D-1333B1DA3BC0}" type="pres">
      <dgm:prSet presAssocID="{6C67D3A4-3E31-463E-9BCD-2BD49B7F04C1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9DB01B-CD72-4D89-8112-8AFCB2311D22}" type="pres">
      <dgm:prSet presAssocID="{6C67D3A4-3E31-463E-9BCD-2BD49B7F04C1}" presName="descendantText" presStyleLbl="alignAcc1" presStyleIdx="5" presStyleCnt="6" custScaleX="95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4121B6-FA6D-45DE-853D-F8CB551E0976}" type="presOf" srcId="{F9B84CA6-115D-4972-ABD5-E33E1E654371}" destId="{A7BD2413-7643-4D7E-A357-07ABFEA0C289}" srcOrd="0" destOrd="0" presId="urn:microsoft.com/office/officeart/2005/8/layout/chevron2"/>
    <dgm:cxn modelId="{068B30A9-9EDF-412B-9796-8A9735C4D692}" srcId="{F9B84CA6-115D-4972-ABD5-E33E1E654371}" destId="{D13D1DBE-F307-40E7-B0DF-D74631A5D22C}" srcOrd="3" destOrd="0" parTransId="{2BBE0EDB-3142-4C84-BEE5-943A4B5A910B}" sibTransId="{45724C94-7CCF-4005-8277-4D844D4E518C}"/>
    <dgm:cxn modelId="{547E3011-C5D4-4CEE-BCB0-C249E10770E4}" type="presOf" srcId="{81C0EBA6-A207-4CCA-9D1F-6A6EC3C9A8CE}" destId="{87B6B6EB-5909-4384-AD53-8781B940689D}" srcOrd="0" destOrd="0" presId="urn:microsoft.com/office/officeart/2005/8/layout/chevron2"/>
    <dgm:cxn modelId="{C849CA21-A62B-41BD-8A7D-E1CAD149CCA5}" srcId="{F9B84CA6-115D-4972-ABD5-E33E1E654371}" destId="{4E2F8F62-272F-4DB1-9E3B-CC6176F56AF5}" srcOrd="2" destOrd="0" parTransId="{BA2B0B29-83E6-4146-8CCD-3F48EF98C550}" sibTransId="{1532A37B-9327-4A26-8D71-0ACF0C12F8AF}"/>
    <dgm:cxn modelId="{6791B946-BBE9-49CD-A400-4F739C329D99}" srcId="{5833FEA4-A058-4ECC-A6F7-58435E634683}" destId="{A6F0AB2D-DA91-4C29-A6B0-83E57178BE25}" srcOrd="0" destOrd="0" parTransId="{BC15D837-EBB0-4187-9782-C18488111EAD}" sibTransId="{0389EBC8-D2DC-4B50-9129-6BCEFFABF0A5}"/>
    <dgm:cxn modelId="{EB6E158C-48B8-439A-A16F-7C66E81DFE1C}" srcId="{F9B84CA6-115D-4972-ABD5-E33E1E654371}" destId="{5833FEA4-A058-4ECC-A6F7-58435E634683}" srcOrd="4" destOrd="0" parTransId="{83271C84-57A3-4DCB-97E4-3992055E3341}" sibTransId="{48894DFB-089F-4005-8D17-65B5D9C6F632}"/>
    <dgm:cxn modelId="{54E3A290-FA7C-4341-9135-15ACCDE73A20}" srcId="{E8636F26-6082-4039-8940-65A182F66CF2}" destId="{A10C7B91-8CA2-440F-8F0A-61AB2AA53E84}" srcOrd="0" destOrd="0" parTransId="{FFE27964-AAC6-4676-A00D-F37FC133361C}" sibTransId="{2BC80A02-B223-4046-AFC3-2D5798D96C2A}"/>
    <dgm:cxn modelId="{6D753DAF-D092-4116-BFFD-CB2920CB7B22}" srcId="{F9B84CA6-115D-4972-ABD5-E33E1E654371}" destId="{E8636F26-6082-4039-8940-65A182F66CF2}" srcOrd="0" destOrd="0" parTransId="{2CBE58D7-0F37-47D8-8C2A-16424505EF2B}" sibTransId="{F28FEBF9-D2B0-4192-8C7B-47BFED91FFE1}"/>
    <dgm:cxn modelId="{18C2878A-279C-47FE-B91A-410B4CD1FA25}" type="presOf" srcId="{D13D1DBE-F307-40E7-B0DF-D74631A5D22C}" destId="{E22B8B13-AC24-4930-BC38-4A5CC8AB6F07}" srcOrd="0" destOrd="0" presId="urn:microsoft.com/office/officeart/2005/8/layout/chevron2"/>
    <dgm:cxn modelId="{C8A9143F-187E-417E-A828-A2FB875474E5}" type="presOf" srcId="{A10C7B91-8CA2-440F-8F0A-61AB2AA53E84}" destId="{C4C70A80-052A-4261-B27F-23E9143D5058}" srcOrd="0" destOrd="0" presId="urn:microsoft.com/office/officeart/2005/8/layout/chevron2"/>
    <dgm:cxn modelId="{CD2FD4BE-43CA-4B23-B592-846DC82EF05C}" type="presOf" srcId="{A6F0AB2D-DA91-4C29-A6B0-83E57178BE25}" destId="{16FC42DF-BA4C-4692-9DCB-1BE55E84C97D}" srcOrd="0" destOrd="0" presId="urn:microsoft.com/office/officeart/2005/8/layout/chevron2"/>
    <dgm:cxn modelId="{420F38DA-241E-43B0-8A0D-D70126414CCB}" srcId="{D13D1DBE-F307-40E7-B0DF-D74631A5D22C}" destId="{5C39FF45-3B7A-4907-A2F2-7C88174B412A}" srcOrd="0" destOrd="0" parTransId="{FCBF88D8-44F6-4E8C-B8EC-705B2BAE265D}" sibTransId="{B200B117-06CE-4EA8-809A-632E37AF74AF}"/>
    <dgm:cxn modelId="{34706364-B9A4-4CC7-ABE9-2F24B25C5528}" type="presOf" srcId="{5C39FF45-3B7A-4907-A2F2-7C88174B412A}" destId="{592D3C38-F1EE-449D-881C-D7B428F0CD91}" srcOrd="0" destOrd="0" presId="urn:microsoft.com/office/officeart/2005/8/layout/chevron2"/>
    <dgm:cxn modelId="{83D70992-1851-4C3E-9478-A4C825487340}" srcId="{F9B84CA6-115D-4972-ABD5-E33E1E654371}" destId="{6C67D3A4-3E31-463E-9BCD-2BD49B7F04C1}" srcOrd="5" destOrd="0" parTransId="{B6F7EB82-D3F5-476B-9ED6-777FBE4EC9C5}" sibTransId="{DC2D731F-112A-458F-9570-12800B040E64}"/>
    <dgm:cxn modelId="{F87039CB-9F7D-4EEC-8750-97662E86303C}" srcId="{4E2F8F62-272F-4DB1-9E3B-CC6176F56AF5}" destId="{FAB92CD6-C632-4744-A809-84ADEC797C8A}" srcOrd="0" destOrd="0" parTransId="{44558BA8-B85E-4159-8A62-3C7ABEA5C9A8}" sibTransId="{894739A4-8271-4291-A49F-6F1BAEF95871}"/>
    <dgm:cxn modelId="{9EBF5050-F563-4E48-A0F7-F71BF1E7A7C7}" srcId="{F6AC52F8-120C-4034-BF22-3C9E11FF84BD}" destId="{81C0EBA6-A207-4CCA-9D1F-6A6EC3C9A8CE}" srcOrd="0" destOrd="0" parTransId="{8D4BB446-B71D-4C00-8897-960C8441BBDF}" sibTransId="{565C7D9A-FA52-4E00-8542-14CFB50CEF2A}"/>
    <dgm:cxn modelId="{49E672F0-8AD2-4974-80AF-1624E8A71A90}" srcId="{6C67D3A4-3E31-463E-9BCD-2BD49B7F04C1}" destId="{1937366C-A406-4C29-9C3D-E87EA4DDEB2D}" srcOrd="0" destOrd="0" parTransId="{66C9D2D4-1479-4B3C-AD06-F2D42702688A}" sibTransId="{9D4BFAE6-282E-4777-BE14-3DC5737A4DA2}"/>
    <dgm:cxn modelId="{DB8B9F7C-6DFA-4B81-9F52-7D1E3EA4E1A1}" type="presOf" srcId="{6C67D3A4-3E31-463E-9BCD-2BD49B7F04C1}" destId="{A9E792D9-B800-4962-BB5D-1333B1DA3BC0}" srcOrd="0" destOrd="0" presId="urn:microsoft.com/office/officeart/2005/8/layout/chevron2"/>
    <dgm:cxn modelId="{C5C12E87-5DA1-4BD9-B316-1F4070DD50BF}" type="presOf" srcId="{1937366C-A406-4C29-9C3D-E87EA4DDEB2D}" destId="{419DB01B-CD72-4D89-8112-8AFCB2311D22}" srcOrd="0" destOrd="0" presId="urn:microsoft.com/office/officeart/2005/8/layout/chevron2"/>
    <dgm:cxn modelId="{DD5AE4AC-3E13-4734-B115-FCED6569D7DC}" type="presOf" srcId="{E8636F26-6082-4039-8940-65A182F66CF2}" destId="{85626B55-7958-499A-BF11-B07A9731C705}" srcOrd="0" destOrd="0" presId="urn:microsoft.com/office/officeart/2005/8/layout/chevron2"/>
    <dgm:cxn modelId="{59737C58-4389-4058-B40A-79779AA65041}" srcId="{F9B84CA6-115D-4972-ABD5-E33E1E654371}" destId="{F6AC52F8-120C-4034-BF22-3C9E11FF84BD}" srcOrd="1" destOrd="0" parTransId="{E298DC38-3599-485D-9C83-DA6B1A82C2EC}" sibTransId="{03E60E9F-888A-45F8-A9F8-9BC2E206AD61}"/>
    <dgm:cxn modelId="{EF336826-2596-42EE-9193-B30114EB7DB4}" type="presOf" srcId="{4E2F8F62-272F-4DB1-9E3B-CC6176F56AF5}" destId="{E61EF525-0720-4EDC-9B83-2C548C821B72}" srcOrd="0" destOrd="0" presId="urn:microsoft.com/office/officeart/2005/8/layout/chevron2"/>
    <dgm:cxn modelId="{BF8F6C1F-2170-4236-B391-9CD26FE4F1F6}" type="presOf" srcId="{F6AC52F8-120C-4034-BF22-3C9E11FF84BD}" destId="{91E92D2A-A5B6-41F7-91F3-C90B115D17D9}" srcOrd="0" destOrd="0" presId="urn:microsoft.com/office/officeart/2005/8/layout/chevron2"/>
    <dgm:cxn modelId="{E2ECD2E2-CC69-4674-8D28-8C39265EDD8A}" type="presOf" srcId="{5833FEA4-A058-4ECC-A6F7-58435E634683}" destId="{3D6C9389-5950-407C-B4EE-A66783FEE823}" srcOrd="0" destOrd="0" presId="urn:microsoft.com/office/officeart/2005/8/layout/chevron2"/>
    <dgm:cxn modelId="{65678B41-89D0-49F1-93C5-B63A9940BA14}" type="presOf" srcId="{FAB92CD6-C632-4744-A809-84ADEC797C8A}" destId="{1B888C45-B6D9-4F6C-8387-5999D2441A8F}" srcOrd="0" destOrd="0" presId="urn:microsoft.com/office/officeart/2005/8/layout/chevron2"/>
    <dgm:cxn modelId="{F93ED22C-6BA6-4778-94F5-9F6028A423CD}" type="presParOf" srcId="{A7BD2413-7643-4D7E-A357-07ABFEA0C289}" destId="{45E52689-02BF-498A-83E2-2BEF2775BA63}" srcOrd="0" destOrd="0" presId="urn:microsoft.com/office/officeart/2005/8/layout/chevron2"/>
    <dgm:cxn modelId="{A1093308-46F4-4D35-B5FD-06AA2A0FFFA4}" type="presParOf" srcId="{45E52689-02BF-498A-83E2-2BEF2775BA63}" destId="{85626B55-7958-499A-BF11-B07A9731C705}" srcOrd="0" destOrd="0" presId="urn:microsoft.com/office/officeart/2005/8/layout/chevron2"/>
    <dgm:cxn modelId="{E601556A-EC37-4073-845D-AFE12935FC1D}" type="presParOf" srcId="{45E52689-02BF-498A-83E2-2BEF2775BA63}" destId="{C4C70A80-052A-4261-B27F-23E9143D5058}" srcOrd="1" destOrd="0" presId="urn:microsoft.com/office/officeart/2005/8/layout/chevron2"/>
    <dgm:cxn modelId="{7B32DAAF-EBDE-440E-B82F-E942E5490B4E}" type="presParOf" srcId="{A7BD2413-7643-4D7E-A357-07ABFEA0C289}" destId="{2070D1EC-E38F-44A6-A8FD-10443E9450A7}" srcOrd="1" destOrd="0" presId="urn:microsoft.com/office/officeart/2005/8/layout/chevron2"/>
    <dgm:cxn modelId="{FF3D8E1E-75AE-435B-BC78-10CE455A2A49}" type="presParOf" srcId="{A7BD2413-7643-4D7E-A357-07ABFEA0C289}" destId="{CF22EEDC-EE67-4EE0-96A4-30A6F96407E3}" srcOrd="2" destOrd="0" presId="urn:microsoft.com/office/officeart/2005/8/layout/chevron2"/>
    <dgm:cxn modelId="{5D8999C9-89EE-463B-A241-AC9F67B5806F}" type="presParOf" srcId="{CF22EEDC-EE67-4EE0-96A4-30A6F96407E3}" destId="{91E92D2A-A5B6-41F7-91F3-C90B115D17D9}" srcOrd="0" destOrd="0" presId="urn:microsoft.com/office/officeart/2005/8/layout/chevron2"/>
    <dgm:cxn modelId="{B045C577-17DF-490C-92D1-528F72E83AFD}" type="presParOf" srcId="{CF22EEDC-EE67-4EE0-96A4-30A6F96407E3}" destId="{87B6B6EB-5909-4384-AD53-8781B940689D}" srcOrd="1" destOrd="0" presId="urn:microsoft.com/office/officeart/2005/8/layout/chevron2"/>
    <dgm:cxn modelId="{FE6A2FA6-FC0A-41E6-81EE-277E548725A3}" type="presParOf" srcId="{A7BD2413-7643-4D7E-A357-07ABFEA0C289}" destId="{A8646189-14CC-4BB1-9C26-ED0A9AFC797C}" srcOrd="3" destOrd="0" presId="urn:microsoft.com/office/officeart/2005/8/layout/chevron2"/>
    <dgm:cxn modelId="{9935E49D-17FF-4973-927A-15C35A790D70}" type="presParOf" srcId="{A7BD2413-7643-4D7E-A357-07ABFEA0C289}" destId="{AC911B85-ED35-4514-B21F-BAA7226A0EB0}" srcOrd="4" destOrd="0" presId="urn:microsoft.com/office/officeart/2005/8/layout/chevron2"/>
    <dgm:cxn modelId="{BCBCCE91-E9C7-47AA-A12B-9E73DDF47E39}" type="presParOf" srcId="{AC911B85-ED35-4514-B21F-BAA7226A0EB0}" destId="{E61EF525-0720-4EDC-9B83-2C548C821B72}" srcOrd="0" destOrd="0" presId="urn:microsoft.com/office/officeart/2005/8/layout/chevron2"/>
    <dgm:cxn modelId="{98D1F831-A7FE-41ED-B764-9644DEC316E2}" type="presParOf" srcId="{AC911B85-ED35-4514-B21F-BAA7226A0EB0}" destId="{1B888C45-B6D9-4F6C-8387-5999D2441A8F}" srcOrd="1" destOrd="0" presId="urn:microsoft.com/office/officeart/2005/8/layout/chevron2"/>
    <dgm:cxn modelId="{3E219C41-941F-431D-93E6-4A485F8E098D}" type="presParOf" srcId="{A7BD2413-7643-4D7E-A357-07ABFEA0C289}" destId="{3E470D75-A17B-40EF-9B43-89438827FC56}" srcOrd="5" destOrd="0" presId="urn:microsoft.com/office/officeart/2005/8/layout/chevron2"/>
    <dgm:cxn modelId="{ACE87CF0-2C78-4D6B-BF09-490F69478C8D}" type="presParOf" srcId="{A7BD2413-7643-4D7E-A357-07ABFEA0C289}" destId="{80182595-5081-40BF-9ECB-B0ABEB22A5A0}" srcOrd="6" destOrd="0" presId="urn:microsoft.com/office/officeart/2005/8/layout/chevron2"/>
    <dgm:cxn modelId="{672BE1D1-6611-47E4-9707-9F57FEFE6BD3}" type="presParOf" srcId="{80182595-5081-40BF-9ECB-B0ABEB22A5A0}" destId="{E22B8B13-AC24-4930-BC38-4A5CC8AB6F07}" srcOrd="0" destOrd="0" presId="urn:microsoft.com/office/officeart/2005/8/layout/chevron2"/>
    <dgm:cxn modelId="{FAA41157-43E0-4174-BEF2-69CD1B1AD941}" type="presParOf" srcId="{80182595-5081-40BF-9ECB-B0ABEB22A5A0}" destId="{592D3C38-F1EE-449D-881C-D7B428F0CD91}" srcOrd="1" destOrd="0" presId="urn:microsoft.com/office/officeart/2005/8/layout/chevron2"/>
    <dgm:cxn modelId="{5AFFD9B6-9C03-4D6D-940C-45E65BF9506B}" type="presParOf" srcId="{A7BD2413-7643-4D7E-A357-07ABFEA0C289}" destId="{2B4A71DB-F6D7-414F-AE3C-F01D9DF5DB46}" srcOrd="7" destOrd="0" presId="urn:microsoft.com/office/officeart/2005/8/layout/chevron2"/>
    <dgm:cxn modelId="{5F3E0954-4747-4139-A109-F0BB88436067}" type="presParOf" srcId="{A7BD2413-7643-4D7E-A357-07ABFEA0C289}" destId="{372C04AA-FB59-416A-A790-DA23E0414184}" srcOrd="8" destOrd="0" presId="urn:microsoft.com/office/officeart/2005/8/layout/chevron2"/>
    <dgm:cxn modelId="{E55A0012-3AB1-4A77-8BA1-D9C457FC0CC0}" type="presParOf" srcId="{372C04AA-FB59-416A-A790-DA23E0414184}" destId="{3D6C9389-5950-407C-B4EE-A66783FEE823}" srcOrd="0" destOrd="0" presId="urn:microsoft.com/office/officeart/2005/8/layout/chevron2"/>
    <dgm:cxn modelId="{5FFEED17-1CE8-4991-B1AA-F392C71E62FD}" type="presParOf" srcId="{372C04AA-FB59-416A-A790-DA23E0414184}" destId="{16FC42DF-BA4C-4692-9DCB-1BE55E84C97D}" srcOrd="1" destOrd="0" presId="urn:microsoft.com/office/officeart/2005/8/layout/chevron2"/>
    <dgm:cxn modelId="{B33525B8-7427-4CE3-9290-E7B47701ED5B}" type="presParOf" srcId="{A7BD2413-7643-4D7E-A357-07ABFEA0C289}" destId="{BB9D17D4-818A-4CBB-B6F6-EC7FEEFAD953}" srcOrd="9" destOrd="0" presId="urn:microsoft.com/office/officeart/2005/8/layout/chevron2"/>
    <dgm:cxn modelId="{9AB8F5DE-CCA9-4105-B259-1AAF6CB92F9B}" type="presParOf" srcId="{A7BD2413-7643-4D7E-A357-07ABFEA0C289}" destId="{2EA8F79A-BC9A-4623-90FE-8A65316D4E78}" srcOrd="10" destOrd="0" presId="urn:microsoft.com/office/officeart/2005/8/layout/chevron2"/>
    <dgm:cxn modelId="{1EECCED3-6913-4368-B280-52CE662FF03A}" type="presParOf" srcId="{2EA8F79A-BC9A-4623-90FE-8A65316D4E78}" destId="{A9E792D9-B800-4962-BB5D-1333B1DA3BC0}" srcOrd="0" destOrd="0" presId="urn:microsoft.com/office/officeart/2005/8/layout/chevron2"/>
    <dgm:cxn modelId="{F6C95E03-4C89-4C91-A757-E6C5C8609899}" type="presParOf" srcId="{2EA8F79A-BC9A-4623-90FE-8A65316D4E78}" destId="{419DB01B-CD72-4D89-8112-8AFCB2311D2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8B0358A-60AC-4C60-A9D8-9F9C3147F601}" type="doc">
      <dgm:prSet loTypeId="urn:microsoft.com/office/officeart/2005/8/layout/radial1" loCatId="relationship" qsTypeId="urn:microsoft.com/office/officeart/2005/8/quickstyle/simple1" qsCatId="simple" csTypeId="urn:microsoft.com/office/officeart/2005/8/colors/colorful1" csCatId="colorful" phldr="1"/>
      <dgm:spPr/>
    </dgm:pt>
    <dgm:pt modelId="{5EFD603E-756D-4824-863E-3F68AF93CFD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2000" b="1" i="0" u="none" strike="noStrike" cap="none" normalizeH="0" baseline="0" dirty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Кейс-технології</a:t>
          </a:r>
          <a:endParaRPr kumimoji="0" lang="ru-RU" altLang="ru-RU" sz="2000" b="1" i="0" u="none" strike="noStrike" cap="none" normalizeH="0" baseline="0" dirty="0" smtClean="0">
            <a:ln/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A3C048-1773-4DF0-B623-E2506302DB4F}" type="parTrans" cxnId="{EF15FA06-D669-403C-BC68-08B63698A2DE}">
      <dgm:prSet/>
      <dgm:spPr/>
      <dgm:t>
        <a:bodyPr/>
        <a:lstStyle/>
        <a:p>
          <a:endParaRPr lang="ru-RU"/>
        </a:p>
      </dgm:t>
    </dgm:pt>
    <dgm:pt modelId="{EE355652-4A0D-4BCF-B607-FBF18A47D2AD}" type="sibTrans" cxnId="{EF15FA06-D669-403C-BC68-08B63698A2DE}">
      <dgm:prSet/>
      <dgm:spPr/>
      <dgm:t>
        <a:bodyPr/>
        <a:lstStyle/>
        <a:p>
          <a:endParaRPr lang="ru-RU"/>
        </a:p>
      </dgm:t>
    </dgm:pt>
    <dgm:pt modelId="{E0375D64-1C91-4391-88D9-726955C3910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800" b="0" i="0" u="none" strike="noStrike" cap="none" normalizeH="0" baseline="0" dirty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Метод ситуаційного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800" b="0" i="0" u="none" strike="noStrike" cap="none" normalizeH="0" baseline="0" dirty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 аналізу</a:t>
          </a:r>
          <a:endParaRPr kumimoji="0" lang="ru-RU" altLang="ru-RU" sz="1800" b="0" i="0" u="none" strike="noStrike" cap="none" normalizeH="0" baseline="0" dirty="0" smtClean="0">
            <a:ln/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87471B-0862-4972-93DB-ACF11F3172CC}" type="parTrans" cxnId="{B54BDF04-0D2D-4AF6-894D-6CA75CF1FF9B}">
      <dgm:prSet/>
      <dgm:spPr/>
      <dgm:t>
        <a:bodyPr/>
        <a:lstStyle/>
        <a:p>
          <a:endParaRPr lang="ru-RU"/>
        </a:p>
      </dgm:t>
    </dgm:pt>
    <dgm:pt modelId="{323D44C1-D316-4D92-B095-0F7ABA9894E9}" type="sibTrans" cxnId="{B54BDF04-0D2D-4AF6-894D-6CA75CF1FF9B}">
      <dgm:prSet/>
      <dgm:spPr/>
      <dgm:t>
        <a:bodyPr/>
        <a:lstStyle/>
        <a:p>
          <a:endParaRPr lang="ru-RU"/>
        </a:p>
      </dgm:t>
    </dgm:pt>
    <dgm:pt modelId="{923D860A-725D-48E8-A717-64E9EABCC95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800" b="0" i="0" u="none" strike="noStrike" cap="none" normalizeH="0" baseline="0" dirty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Метод інциденту</a:t>
          </a:r>
          <a:endParaRPr kumimoji="0" lang="ru-RU" altLang="ru-RU" sz="1800" b="0" i="0" u="none" strike="noStrike" cap="none" normalizeH="0" baseline="0" dirty="0" smtClean="0">
            <a:ln/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21A9DF-BFAB-4A18-B96B-7342C9B12D77}" type="parTrans" cxnId="{80C04469-AEE4-4902-96F4-54BF9B7DA546}">
      <dgm:prSet/>
      <dgm:spPr/>
      <dgm:t>
        <a:bodyPr/>
        <a:lstStyle/>
        <a:p>
          <a:endParaRPr lang="ru-RU"/>
        </a:p>
      </dgm:t>
    </dgm:pt>
    <dgm:pt modelId="{CE8F3379-1029-49B5-A106-38751011983F}" type="sibTrans" cxnId="{80C04469-AEE4-4902-96F4-54BF9B7DA546}">
      <dgm:prSet/>
      <dgm:spPr/>
      <dgm:t>
        <a:bodyPr/>
        <a:lstStyle/>
        <a:p>
          <a:endParaRPr lang="ru-RU"/>
        </a:p>
      </dgm:t>
    </dgm:pt>
    <dgm:pt modelId="{6E4AC91E-AE0D-4792-8727-2E1F3106C4D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800" b="0" i="0" u="none" strike="noStrike" cap="none" normalizeH="0" baseline="0" dirty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Метод розбору ділової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800" b="0" i="0" u="none" strike="noStrike" cap="none" normalizeH="0" baseline="0" dirty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кореспонденції</a:t>
          </a:r>
          <a:r>
            <a:rPr kumimoji="0" lang="ru-RU" altLang="ru-RU" sz="1800" b="0" i="0" u="none" strike="noStrike" cap="none" normalizeH="0" baseline="0" dirty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F39FFAA2-E2F9-45E9-BF32-D462C56AAD02}" type="parTrans" cxnId="{C10A0553-86FC-4EB7-A54E-2B5A0DDF5EC1}">
      <dgm:prSet/>
      <dgm:spPr/>
      <dgm:t>
        <a:bodyPr/>
        <a:lstStyle/>
        <a:p>
          <a:endParaRPr lang="ru-RU"/>
        </a:p>
      </dgm:t>
    </dgm:pt>
    <dgm:pt modelId="{3AA36A3A-058E-492E-B411-28190E91DED1}" type="sibTrans" cxnId="{C10A0553-86FC-4EB7-A54E-2B5A0DDF5EC1}">
      <dgm:prSet/>
      <dgm:spPr/>
      <dgm:t>
        <a:bodyPr/>
        <a:lstStyle/>
        <a:p>
          <a:endParaRPr lang="ru-RU"/>
        </a:p>
      </dgm:t>
    </dgm:pt>
    <dgm:pt modelId="{0B404748-828E-4F27-828B-112A016E2E9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800" b="0" i="0" u="none" strike="noStrike" cap="none" normalizeH="0" baseline="0" dirty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Ігрове проектування</a:t>
          </a:r>
          <a:r>
            <a:rPr kumimoji="0" lang="ru-RU" altLang="ru-RU" sz="1800" b="0" i="0" u="none" strike="noStrike" cap="none" normalizeH="0" baseline="0" dirty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8C473448-1088-4787-8FB1-649D4E0D12FE}" type="parTrans" cxnId="{FA2B5548-24F5-4441-ADCC-631B8F6CA84C}">
      <dgm:prSet/>
      <dgm:spPr/>
      <dgm:t>
        <a:bodyPr/>
        <a:lstStyle/>
        <a:p>
          <a:endParaRPr lang="ru-RU"/>
        </a:p>
      </dgm:t>
    </dgm:pt>
    <dgm:pt modelId="{19C756CF-3577-4B9C-A811-F69ED41A80B2}" type="sibTrans" cxnId="{FA2B5548-24F5-4441-ADCC-631B8F6CA84C}">
      <dgm:prSet/>
      <dgm:spPr/>
      <dgm:t>
        <a:bodyPr/>
        <a:lstStyle/>
        <a:p>
          <a:endParaRPr lang="ru-RU"/>
        </a:p>
      </dgm:t>
    </dgm:pt>
    <dgm:pt modelId="{AFDBEEC8-EC19-4BAE-A923-6ACD83EE9E5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800" b="0" i="0" u="none" strike="noStrike" cap="none" normalizeH="0" baseline="0" dirty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Метод ситуаційно</a:t>
          </a:r>
          <a:r>
            <a:rPr kumimoji="0" lang="en-US" altLang="ru-RU" sz="1800" b="0" i="0" u="none" strike="noStrike" cap="none" normalizeH="0" baseline="0" dirty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-</a:t>
          </a:r>
          <a:endParaRPr kumimoji="0" lang="uk-UA" altLang="ru-RU" sz="1800" b="0" i="0" u="none" strike="noStrike" cap="none" normalizeH="0" baseline="0" dirty="0" smtClean="0">
            <a:ln/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800" b="0" i="0" u="none" strike="noStrike" cap="none" normalizeH="0" baseline="0" dirty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рольових ігор</a:t>
          </a:r>
          <a:r>
            <a:rPr kumimoji="0" lang="ru-RU" altLang="ru-RU" sz="1800" b="0" i="0" u="none" strike="noStrike" cap="none" normalizeH="0" baseline="0" dirty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F0B4B73B-269A-42AA-B497-D6AA2B0B737D}" type="parTrans" cxnId="{410AA67B-EBF1-4CC2-B5CB-8AB9549508EE}">
      <dgm:prSet/>
      <dgm:spPr/>
      <dgm:t>
        <a:bodyPr/>
        <a:lstStyle/>
        <a:p>
          <a:endParaRPr lang="ru-RU"/>
        </a:p>
      </dgm:t>
    </dgm:pt>
    <dgm:pt modelId="{1EE522E7-D181-4E9E-B169-B5100C4416B4}" type="sibTrans" cxnId="{410AA67B-EBF1-4CC2-B5CB-8AB9549508EE}">
      <dgm:prSet/>
      <dgm:spPr/>
      <dgm:t>
        <a:bodyPr/>
        <a:lstStyle/>
        <a:p>
          <a:endParaRPr lang="ru-RU"/>
        </a:p>
      </dgm:t>
    </dgm:pt>
    <dgm:pt modelId="{AE3D6868-32FC-4D2A-B7F8-7F9930A3C8D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800" b="0" i="0" u="none" strike="noStrike" cap="none" normalizeH="0" baseline="0" dirty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Метод дискусії</a:t>
          </a:r>
          <a:r>
            <a:rPr kumimoji="0" lang="ru-RU" altLang="ru-RU" sz="1800" b="0" i="0" u="none" strike="noStrike" cap="none" normalizeH="0" baseline="0" dirty="0" smtClean="0">
              <a:ln/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53908F7A-AAF7-44E4-84AC-B45D4264B3FF}" type="parTrans" cxnId="{EFF3E80D-3D60-42D7-9B8C-6FF3D880800F}">
      <dgm:prSet/>
      <dgm:spPr/>
      <dgm:t>
        <a:bodyPr/>
        <a:lstStyle/>
        <a:p>
          <a:endParaRPr lang="ru-RU"/>
        </a:p>
      </dgm:t>
    </dgm:pt>
    <dgm:pt modelId="{6F7C6227-092D-43BC-A93B-8E97A0B58ECD}" type="sibTrans" cxnId="{EFF3E80D-3D60-42D7-9B8C-6FF3D880800F}">
      <dgm:prSet/>
      <dgm:spPr/>
      <dgm:t>
        <a:bodyPr/>
        <a:lstStyle/>
        <a:p>
          <a:endParaRPr lang="ru-RU"/>
        </a:p>
      </dgm:t>
    </dgm:pt>
    <dgm:pt modelId="{D9D9F3C9-1C9E-4790-A84A-AF5041D22769}" type="pres">
      <dgm:prSet presAssocID="{E8B0358A-60AC-4C60-A9D8-9F9C3147F60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BDE7D58-239C-43EB-9035-2DC16D654575}" type="pres">
      <dgm:prSet presAssocID="{5EFD603E-756D-4824-863E-3F68AF93CFD7}" presName="centerShape" presStyleLbl="node0" presStyleIdx="0" presStyleCnt="1" custScaleX="121048" custScaleY="104434"/>
      <dgm:spPr/>
      <dgm:t>
        <a:bodyPr/>
        <a:lstStyle/>
        <a:p>
          <a:endParaRPr lang="ru-RU"/>
        </a:p>
      </dgm:t>
    </dgm:pt>
    <dgm:pt modelId="{B1BE33CD-DA67-4AB6-AB0B-58F538B5CAD8}" type="pres">
      <dgm:prSet presAssocID="{1587471B-0862-4972-93DB-ACF11F3172CC}" presName="Name9" presStyleLbl="parChTrans1D2" presStyleIdx="0" presStyleCnt="6"/>
      <dgm:spPr/>
      <dgm:t>
        <a:bodyPr/>
        <a:lstStyle/>
        <a:p>
          <a:endParaRPr lang="ru-RU"/>
        </a:p>
      </dgm:t>
    </dgm:pt>
    <dgm:pt modelId="{48B00EF8-AFB6-4055-9C1D-B39347FD2220}" type="pres">
      <dgm:prSet presAssocID="{1587471B-0862-4972-93DB-ACF11F3172CC}" presName="connTx" presStyleLbl="parChTrans1D2" presStyleIdx="0" presStyleCnt="6"/>
      <dgm:spPr/>
      <dgm:t>
        <a:bodyPr/>
        <a:lstStyle/>
        <a:p>
          <a:endParaRPr lang="ru-RU"/>
        </a:p>
      </dgm:t>
    </dgm:pt>
    <dgm:pt modelId="{5B92695D-8C78-4F8C-8158-7A5428988947}" type="pres">
      <dgm:prSet presAssocID="{E0375D64-1C91-4391-88D9-726955C39101}" presName="node" presStyleLbl="node1" presStyleIdx="0" presStyleCnt="6" custScaleX="134514" custScaleY="115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9A13BD-CB6B-43B3-AFD2-9B434272900B}" type="pres">
      <dgm:prSet presAssocID="{0B21A9DF-BFAB-4A18-B96B-7342C9B12D77}" presName="Name9" presStyleLbl="parChTrans1D2" presStyleIdx="1" presStyleCnt="6"/>
      <dgm:spPr/>
      <dgm:t>
        <a:bodyPr/>
        <a:lstStyle/>
        <a:p>
          <a:endParaRPr lang="ru-RU"/>
        </a:p>
      </dgm:t>
    </dgm:pt>
    <dgm:pt modelId="{D26C45D4-A6BB-4C31-9E6D-71B824E58218}" type="pres">
      <dgm:prSet presAssocID="{0B21A9DF-BFAB-4A18-B96B-7342C9B12D77}" presName="connTx" presStyleLbl="parChTrans1D2" presStyleIdx="1" presStyleCnt="6"/>
      <dgm:spPr/>
      <dgm:t>
        <a:bodyPr/>
        <a:lstStyle/>
        <a:p>
          <a:endParaRPr lang="ru-RU"/>
        </a:p>
      </dgm:t>
    </dgm:pt>
    <dgm:pt modelId="{88ADA7EF-6EEE-4AC9-B0AC-CC7FA65849DE}" type="pres">
      <dgm:prSet presAssocID="{923D860A-725D-48E8-A717-64E9EABCC956}" presName="node" presStyleLbl="node1" presStyleIdx="1" presStyleCnt="6" custScaleX="134514" custScaleY="115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8C2285-D22F-4822-B424-4029423FB9ED}" type="pres">
      <dgm:prSet presAssocID="{F39FFAA2-E2F9-45E9-BF32-D462C56AAD02}" presName="Name9" presStyleLbl="parChTrans1D2" presStyleIdx="2" presStyleCnt="6"/>
      <dgm:spPr/>
      <dgm:t>
        <a:bodyPr/>
        <a:lstStyle/>
        <a:p>
          <a:endParaRPr lang="ru-RU"/>
        </a:p>
      </dgm:t>
    </dgm:pt>
    <dgm:pt modelId="{07479009-C553-4CBC-B51B-FB4018E041D7}" type="pres">
      <dgm:prSet presAssocID="{F39FFAA2-E2F9-45E9-BF32-D462C56AAD02}" presName="connTx" presStyleLbl="parChTrans1D2" presStyleIdx="2" presStyleCnt="6"/>
      <dgm:spPr/>
      <dgm:t>
        <a:bodyPr/>
        <a:lstStyle/>
        <a:p>
          <a:endParaRPr lang="ru-RU"/>
        </a:p>
      </dgm:t>
    </dgm:pt>
    <dgm:pt modelId="{7E1D6794-2843-457D-9CA3-4F188922EC77}" type="pres">
      <dgm:prSet presAssocID="{6E4AC91E-AE0D-4792-8727-2E1F3106C4DA}" presName="node" presStyleLbl="node1" presStyleIdx="2" presStyleCnt="6" custScaleX="134514" custScaleY="115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CB8915-26EB-4D11-BE86-D031E3825BC6}" type="pres">
      <dgm:prSet presAssocID="{8C473448-1088-4787-8FB1-649D4E0D12FE}" presName="Name9" presStyleLbl="parChTrans1D2" presStyleIdx="3" presStyleCnt="6"/>
      <dgm:spPr/>
      <dgm:t>
        <a:bodyPr/>
        <a:lstStyle/>
        <a:p>
          <a:endParaRPr lang="ru-RU"/>
        </a:p>
      </dgm:t>
    </dgm:pt>
    <dgm:pt modelId="{C3911B45-1FCE-4F9A-B616-B1B928CC0D8F}" type="pres">
      <dgm:prSet presAssocID="{8C473448-1088-4787-8FB1-649D4E0D12FE}" presName="connTx" presStyleLbl="parChTrans1D2" presStyleIdx="3" presStyleCnt="6"/>
      <dgm:spPr/>
      <dgm:t>
        <a:bodyPr/>
        <a:lstStyle/>
        <a:p>
          <a:endParaRPr lang="ru-RU"/>
        </a:p>
      </dgm:t>
    </dgm:pt>
    <dgm:pt modelId="{3B2C321D-726B-4425-99EA-AC89F55238E5}" type="pres">
      <dgm:prSet presAssocID="{0B404748-828E-4F27-828B-112A016E2E9C}" presName="node" presStyleLbl="node1" presStyleIdx="3" presStyleCnt="6" custScaleX="134514" custScaleY="115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DA794F-8429-4C7F-A164-CCDBB784937B}" type="pres">
      <dgm:prSet presAssocID="{F0B4B73B-269A-42AA-B497-D6AA2B0B737D}" presName="Name9" presStyleLbl="parChTrans1D2" presStyleIdx="4" presStyleCnt="6"/>
      <dgm:spPr/>
      <dgm:t>
        <a:bodyPr/>
        <a:lstStyle/>
        <a:p>
          <a:endParaRPr lang="ru-RU"/>
        </a:p>
      </dgm:t>
    </dgm:pt>
    <dgm:pt modelId="{06234269-DC01-4DEE-8486-DE3CE3E768EA}" type="pres">
      <dgm:prSet presAssocID="{F0B4B73B-269A-42AA-B497-D6AA2B0B737D}" presName="connTx" presStyleLbl="parChTrans1D2" presStyleIdx="4" presStyleCnt="6"/>
      <dgm:spPr/>
      <dgm:t>
        <a:bodyPr/>
        <a:lstStyle/>
        <a:p>
          <a:endParaRPr lang="ru-RU"/>
        </a:p>
      </dgm:t>
    </dgm:pt>
    <dgm:pt modelId="{AB7FBC0C-17D4-4547-B7CE-CC09491C6FD9}" type="pres">
      <dgm:prSet presAssocID="{AFDBEEC8-EC19-4BAE-A923-6ACD83EE9E50}" presName="node" presStyleLbl="node1" presStyleIdx="4" presStyleCnt="6" custScaleX="134514" custScaleY="115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6931F3-EA8A-48E8-BA8F-279A65DC7695}" type="pres">
      <dgm:prSet presAssocID="{53908F7A-AAF7-44E4-84AC-B45D4264B3FF}" presName="Name9" presStyleLbl="parChTrans1D2" presStyleIdx="5" presStyleCnt="6"/>
      <dgm:spPr/>
      <dgm:t>
        <a:bodyPr/>
        <a:lstStyle/>
        <a:p>
          <a:endParaRPr lang="ru-RU"/>
        </a:p>
      </dgm:t>
    </dgm:pt>
    <dgm:pt modelId="{5D5C8403-9293-49B5-9639-65544E93C2C6}" type="pres">
      <dgm:prSet presAssocID="{53908F7A-AAF7-44E4-84AC-B45D4264B3FF}" presName="connTx" presStyleLbl="parChTrans1D2" presStyleIdx="5" presStyleCnt="6"/>
      <dgm:spPr/>
      <dgm:t>
        <a:bodyPr/>
        <a:lstStyle/>
        <a:p>
          <a:endParaRPr lang="ru-RU"/>
        </a:p>
      </dgm:t>
    </dgm:pt>
    <dgm:pt modelId="{2E81A689-011C-49BA-8A8C-AAF410D1E854}" type="pres">
      <dgm:prSet presAssocID="{AE3D6868-32FC-4D2A-B7F8-7F9930A3C8DE}" presName="node" presStyleLbl="node1" presStyleIdx="5" presStyleCnt="6" custScaleX="134514" custScaleY="115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4BDF04-0D2D-4AF6-894D-6CA75CF1FF9B}" srcId="{5EFD603E-756D-4824-863E-3F68AF93CFD7}" destId="{E0375D64-1C91-4391-88D9-726955C39101}" srcOrd="0" destOrd="0" parTransId="{1587471B-0862-4972-93DB-ACF11F3172CC}" sibTransId="{323D44C1-D316-4D92-B095-0F7ABA9894E9}"/>
    <dgm:cxn modelId="{DF54C626-7A14-4FF1-95C3-6ADB8F601E5F}" type="presOf" srcId="{0B21A9DF-BFAB-4A18-B96B-7342C9B12D77}" destId="{849A13BD-CB6B-43B3-AFD2-9B434272900B}" srcOrd="0" destOrd="0" presId="urn:microsoft.com/office/officeart/2005/8/layout/radial1"/>
    <dgm:cxn modelId="{BDF2F31B-4A97-4EFA-90A3-AB42C0528D09}" type="presOf" srcId="{F0B4B73B-269A-42AA-B497-D6AA2B0B737D}" destId="{9EDA794F-8429-4C7F-A164-CCDBB784937B}" srcOrd="0" destOrd="0" presId="urn:microsoft.com/office/officeart/2005/8/layout/radial1"/>
    <dgm:cxn modelId="{D6A49861-0EF9-4EA7-AC16-B1814FEE9EA4}" type="presOf" srcId="{E0375D64-1C91-4391-88D9-726955C39101}" destId="{5B92695D-8C78-4F8C-8158-7A5428988947}" srcOrd="0" destOrd="0" presId="urn:microsoft.com/office/officeart/2005/8/layout/radial1"/>
    <dgm:cxn modelId="{EFF3E80D-3D60-42D7-9B8C-6FF3D880800F}" srcId="{5EFD603E-756D-4824-863E-3F68AF93CFD7}" destId="{AE3D6868-32FC-4D2A-B7F8-7F9930A3C8DE}" srcOrd="5" destOrd="0" parTransId="{53908F7A-AAF7-44E4-84AC-B45D4264B3FF}" sibTransId="{6F7C6227-092D-43BC-A93B-8E97A0B58ECD}"/>
    <dgm:cxn modelId="{80AABBE5-3EB8-4649-905F-17E40A19A753}" type="presOf" srcId="{AE3D6868-32FC-4D2A-B7F8-7F9930A3C8DE}" destId="{2E81A689-011C-49BA-8A8C-AAF410D1E854}" srcOrd="0" destOrd="0" presId="urn:microsoft.com/office/officeart/2005/8/layout/radial1"/>
    <dgm:cxn modelId="{0AC0AEB7-96B0-4988-B72E-8B620BC4BB63}" type="presOf" srcId="{1587471B-0862-4972-93DB-ACF11F3172CC}" destId="{B1BE33CD-DA67-4AB6-AB0B-58F538B5CAD8}" srcOrd="0" destOrd="0" presId="urn:microsoft.com/office/officeart/2005/8/layout/radial1"/>
    <dgm:cxn modelId="{431690EF-E94E-40F0-8C7C-53E2C4AD15FD}" type="presOf" srcId="{6E4AC91E-AE0D-4792-8727-2E1F3106C4DA}" destId="{7E1D6794-2843-457D-9CA3-4F188922EC77}" srcOrd="0" destOrd="0" presId="urn:microsoft.com/office/officeart/2005/8/layout/radial1"/>
    <dgm:cxn modelId="{C10A0553-86FC-4EB7-A54E-2B5A0DDF5EC1}" srcId="{5EFD603E-756D-4824-863E-3F68AF93CFD7}" destId="{6E4AC91E-AE0D-4792-8727-2E1F3106C4DA}" srcOrd="2" destOrd="0" parTransId="{F39FFAA2-E2F9-45E9-BF32-D462C56AAD02}" sibTransId="{3AA36A3A-058E-492E-B411-28190E91DED1}"/>
    <dgm:cxn modelId="{80C04469-AEE4-4902-96F4-54BF9B7DA546}" srcId="{5EFD603E-756D-4824-863E-3F68AF93CFD7}" destId="{923D860A-725D-48E8-A717-64E9EABCC956}" srcOrd="1" destOrd="0" parTransId="{0B21A9DF-BFAB-4A18-B96B-7342C9B12D77}" sibTransId="{CE8F3379-1029-49B5-A106-38751011983F}"/>
    <dgm:cxn modelId="{29072C8D-9026-4A22-BDFD-DB81DA855BF3}" type="presOf" srcId="{1587471B-0862-4972-93DB-ACF11F3172CC}" destId="{48B00EF8-AFB6-4055-9C1D-B39347FD2220}" srcOrd="1" destOrd="0" presId="urn:microsoft.com/office/officeart/2005/8/layout/radial1"/>
    <dgm:cxn modelId="{DB678076-F045-4AD4-A6F2-5CBC961CF6D5}" type="presOf" srcId="{8C473448-1088-4787-8FB1-649D4E0D12FE}" destId="{C3911B45-1FCE-4F9A-B616-B1B928CC0D8F}" srcOrd="1" destOrd="0" presId="urn:microsoft.com/office/officeart/2005/8/layout/radial1"/>
    <dgm:cxn modelId="{BE218FE7-49CC-43E2-8C32-A5C8B6F2E102}" type="presOf" srcId="{AFDBEEC8-EC19-4BAE-A923-6ACD83EE9E50}" destId="{AB7FBC0C-17D4-4547-B7CE-CC09491C6FD9}" srcOrd="0" destOrd="0" presId="urn:microsoft.com/office/officeart/2005/8/layout/radial1"/>
    <dgm:cxn modelId="{FA2B5548-24F5-4441-ADCC-631B8F6CA84C}" srcId="{5EFD603E-756D-4824-863E-3F68AF93CFD7}" destId="{0B404748-828E-4F27-828B-112A016E2E9C}" srcOrd="3" destOrd="0" parTransId="{8C473448-1088-4787-8FB1-649D4E0D12FE}" sibTransId="{19C756CF-3577-4B9C-A811-F69ED41A80B2}"/>
    <dgm:cxn modelId="{D1E960C8-0D68-483B-A963-F790D8113A60}" type="presOf" srcId="{E8B0358A-60AC-4C60-A9D8-9F9C3147F601}" destId="{D9D9F3C9-1C9E-4790-A84A-AF5041D22769}" srcOrd="0" destOrd="0" presId="urn:microsoft.com/office/officeart/2005/8/layout/radial1"/>
    <dgm:cxn modelId="{0FBA2549-3DB3-4418-A795-F6370BA3C55C}" type="presOf" srcId="{53908F7A-AAF7-44E4-84AC-B45D4264B3FF}" destId="{596931F3-EA8A-48E8-BA8F-279A65DC7695}" srcOrd="0" destOrd="0" presId="urn:microsoft.com/office/officeart/2005/8/layout/radial1"/>
    <dgm:cxn modelId="{EF15FA06-D669-403C-BC68-08B63698A2DE}" srcId="{E8B0358A-60AC-4C60-A9D8-9F9C3147F601}" destId="{5EFD603E-756D-4824-863E-3F68AF93CFD7}" srcOrd="0" destOrd="0" parTransId="{EEA3C048-1773-4DF0-B623-E2506302DB4F}" sibTransId="{EE355652-4A0D-4BCF-B607-FBF18A47D2AD}"/>
    <dgm:cxn modelId="{E2D1C3DA-0F2D-45FD-B9AB-8861ABEF3D4A}" type="presOf" srcId="{923D860A-725D-48E8-A717-64E9EABCC956}" destId="{88ADA7EF-6EEE-4AC9-B0AC-CC7FA65849DE}" srcOrd="0" destOrd="0" presId="urn:microsoft.com/office/officeart/2005/8/layout/radial1"/>
    <dgm:cxn modelId="{9C0D7CFE-3DD2-4715-8056-778132D62D3A}" type="presOf" srcId="{53908F7A-AAF7-44E4-84AC-B45D4264B3FF}" destId="{5D5C8403-9293-49B5-9639-65544E93C2C6}" srcOrd="1" destOrd="0" presId="urn:microsoft.com/office/officeart/2005/8/layout/radial1"/>
    <dgm:cxn modelId="{07DDC51A-8000-46CF-AE3E-704B11773128}" type="presOf" srcId="{0B21A9DF-BFAB-4A18-B96B-7342C9B12D77}" destId="{D26C45D4-A6BB-4C31-9E6D-71B824E58218}" srcOrd="1" destOrd="0" presId="urn:microsoft.com/office/officeart/2005/8/layout/radial1"/>
    <dgm:cxn modelId="{7A3E9320-9FC5-470B-A89B-704773561361}" type="presOf" srcId="{8C473448-1088-4787-8FB1-649D4E0D12FE}" destId="{83CB8915-26EB-4D11-BE86-D031E3825BC6}" srcOrd="0" destOrd="0" presId="urn:microsoft.com/office/officeart/2005/8/layout/radial1"/>
    <dgm:cxn modelId="{410AA67B-EBF1-4CC2-B5CB-8AB9549508EE}" srcId="{5EFD603E-756D-4824-863E-3F68AF93CFD7}" destId="{AFDBEEC8-EC19-4BAE-A923-6ACD83EE9E50}" srcOrd="4" destOrd="0" parTransId="{F0B4B73B-269A-42AA-B497-D6AA2B0B737D}" sibTransId="{1EE522E7-D181-4E9E-B169-B5100C4416B4}"/>
    <dgm:cxn modelId="{2BA61BA4-9C9A-4918-AE3E-9D7526EEA93C}" type="presOf" srcId="{F39FFAA2-E2F9-45E9-BF32-D462C56AAD02}" destId="{748C2285-D22F-4822-B424-4029423FB9ED}" srcOrd="0" destOrd="0" presId="urn:microsoft.com/office/officeart/2005/8/layout/radial1"/>
    <dgm:cxn modelId="{DAC4D2A2-6562-464C-8CAC-E7970915B54C}" type="presOf" srcId="{F0B4B73B-269A-42AA-B497-D6AA2B0B737D}" destId="{06234269-DC01-4DEE-8486-DE3CE3E768EA}" srcOrd="1" destOrd="0" presId="urn:microsoft.com/office/officeart/2005/8/layout/radial1"/>
    <dgm:cxn modelId="{8D833A01-A7D3-4098-89E9-1DA854787648}" type="presOf" srcId="{0B404748-828E-4F27-828B-112A016E2E9C}" destId="{3B2C321D-726B-4425-99EA-AC89F55238E5}" srcOrd="0" destOrd="0" presId="urn:microsoft.com/office/officeart/2005/8/layout/radial1"/>
    <dgm:cxn modelId="{1894B2E9-8B48-40CE-96F5-216835CB964F}" type="presOf" srcId="{F39FFAA2-E2F9-45E9-BF32-D462C56AAD02}" destId="{07479009-C553-4CBC-B51B-FB4018E041D7}" srcOrd="1" destOrd="0" presId="urn:microsoft.com/office/officeart/2005/8/layout/radial1"/>
    <dgm:cxn modelId="{1AEF7EED-26FD-4D6F-A551-8EC001E22E36}" type="presOf" srcId="{5EFD603E-756D-4824-863E-3F68AF93CFD7}" destId="{CBDE7D58-239C-43EB-9035-2DC16D654575}" srcOrd="0" destOrd="0" presId="urn:microsoft.com/office/officeart/2005/8/layout/radial1"/>
    <dgm:cxn modelId="{C9EA49B2-ED11-4BE8-9EBC-A8D161AFAD9A}" type="presParOf" srcId="{D9D9F3C9-1C9E-4790-A84A-AF5041D22769}" destId="{CBDE7D58-239C-43EB-9035-2DC16D654575}" srcOrd="0" destOrd="0" presId="urn:microsoft.com/office/officeart/2005/8/layout/radial1"/>
    <dgm:cxn modelId="{657A6F3B-C15D-4A57-8A72-B7128C8A4629}" type="presParOf" srcId="{D9D9F3C9-1C9E-4790-A84A-AF5041D22769}" destId="{B1BE33CD-DA67-4AB6-AB0B-58F538B5CAD8}" srcOrd="1" destOrd="0" presId="urn:microsoft.com/office/officeart/2005/8/layout/radial1"/>
    <dgm:cxn modelId="{418C17B1-9270-443C-B71B-BCEEED96FDDF}" type="presParOf" srcId="{B1BE33CD-DA67-4AB6-AB0B-58F538B5CAD8}" destId="{48B00EF8-AFB6-4055-9C1D-B39347FD2220}" srcOrd="0" destOrd="0" presId="urn:microsoft.com/office/officeart/2005/8/layout/radial1"/>
    <dgm:cxn modelId="{1FACD58A-6B39-44B9-AFBE-C72ED3C72A75}" type="presParOf" srcId="{D9D9F3C9-1C9E-4790-A84A-AF5041D22769}" destId="{5B92695D-8C78-4F8C-8158-7A5428988947}" srcOrd="2" destOrd="0" presId="urn:microsoft.com/office/officeart/2005/8/layout/radial1"/>
    <dgm:cxn modelId="{34AE41B0-ECFD-4F4A-835A-9DFC8AE12B35}" type="presParOf" srcId="{D9D9F3C9-1C9E-4790-A84A-AF5041D22769}" destId="{849A13BD-CB6B-43B3-AFD2-9B434272900B}" srcOrd="3" destOrd="0" presId="urn:microsoft.com/office/officeart/2005/8/layout/radial1"/>
    <dgm:cxn modelId="{4039E0D2-C4B2-4CAB-9268-84E37085518C}" type="presParOf" srcId="{849A13BD-CB6B-43B3-AFD2-9B434272900B}" destId="{D26C45D4-A6BB-4C31-9E6D-71B824E58218}" srcOrd="0" destOrd="0" presId="urn:microsoft.com/office/officeart/2005/8/layout/radial1"/>
    <dgm:cxn modelId="{8E58C417-BFE1-4408-843B-0AE2C1B2411E}" type="presParOf" srcId="{D9D9F3C9-1C9E-4790-A84A-AF5041D22769}" destId="{88ADA7EF-6EEE-4AC9-B0AC-CC7FA65849DE}" srcOrd="4" destOrd="0" presId="urn:microsoft.com/office/officeart/2005/8/layout/radial1"/>
    <dgm:cxn modelId="{32618228-594A-4F8B-A0FA-9C478A8C5551}" type="presParOf" srcId="{D9D9F3C9-1C9E-4790-A84A-AF5041D22769}" destId="{748C2285-D22F-4822-B424-4029423FB9ED}" srcOrd="5" destOrd="0" presId="urn:microsoft.com/office/officeart/2005/8/layout/radial1"/>
    <dgm:cxn modelId="{F3247AED-6455-4AFA-A7F5-73D26CCF7FF7}" type="presParOf" srcId="{748C2285-D22F-4822-B424-4029423FB9ED}" destId="{07479009-C553-4CBC-B51B-FB4018E041D7}" srcOrd="0" destOrd="0" presId="urn:microsoft.com/office/officeart/2005/8/layout/radial1"/>
    <dgm:cxn modelId="{8571C209-4E4F-4B94-B336-567BBF69CBAE}" type="presParOf" srcId="{D9D9F3C9-1C9E-4790-A84A-AF5041D22769}" destId="{7E1D6794-2843-457D-9CA3-4F188922EC77}" srcOrd="6" destOrd="0" presId="urn:microsoft.com/office/officeart/2005/8/layout/radial1"/>
    <dgm:cxn modelId="{54452490-62C9-4D63-8BB4-A3E4E549C8C4}" type="presParOf" srcId="{D9D9F3C9-1C9E-4790-A84A-AF5041D22769}" destId="{83CB8915-26EB-4D11-BE86-D031E3825BC6}" srcOrd="7" destOrd="0" presId="urn:microsoft.com/office/officeart/2005/8/layout/radial1"/>
    <dgm:cxn modelId="{35D2B911-7497-436A-AA9C-FB47FF2C5769}" type="presParOf" srcId="{83CB8915-26EB-4D11-BE86-D031E3825BC6}" destId="{C3911B45-1FCE-4F9A-B616-B1B928CC0D8F}" srcOrd="0" destOrd="0" presId="urn:microsoft.com/office/officeart/2005/8/layout/radial1"/>
    <dgm:cxn modelId="{70D5D27D-C7DB-488F-B09D-2466AF39ADA6}" type="presParOf" srcId="{D9D9F3C9-1C9E-4790-A84A-AF5041D22769}" destId="{3B2C321D-726B-4425-99EA-AC89F55238E5}" srcOrd="8" destOrd="0" presId="urn:microsoft.com/office/officeart/2005/8/layout/radial1"/>
    <dgm:cxn modelId="{D77C0209-DE7B-4E2D-93A9-1ACFBB45C132}" type="presParOf" srcId="{D9D9F3C9-1C9E-4790-A84A-AF5041D22769}" destId="{9EDA794F-8429-4C7F-A164-CCDBB784937B}" srcOrd="9" destOrd="0" presId="urn:microsoft.com/office/officeart/2005/8/layout/radial1"/>
    <dgm:cxn modelId="{0D42F57F-540F-49CB-AA05-44A53C3AA611}" type="presParOf" srcId="{9EDA794F-8429-4C7F-A164-CCDBB784937B}" destId="{06234269-DC01-4DEE-8486-DE3CE3E768EA}" srcOrd="0" destOrd="0" presId="urn:microsoft.com/office/officeart/2005/8/layout/radial1"/>
    <dgm:cxn modelId="{6670F2AB-1895-4071-AEFF-2BE484F692FA}" type="presParOf" srcId="{D9D9F3C9-1C9E-4790-A84A-AF5041D22769}" destId="{AB7FBC0C-17D4-4547-B7CE-CC09491C6FD9}" srcOrd="10" destOrd="0" presId="urn:microsoft.com/office/officeart/2005/8/layout/radial1"/>
    <dgm:cxn modelId="{0D2D87CF-8CB5-462B-B440-E3395232DA0D}" type="presParOf" srcId="{D9D9F3C9-1C9E-4790-A84A-AF5041D22769}" destId="{596931F3-EA8A-48E8-BA8F-279A65DC7695}" srcOrd="11" destOrd="0" presId="urn:microsoft.com/office/officeart/2005/8/layout/radial1"/>
    <dgm:cxn modelId="{63C121F9-D029-4BE1-9B8C-52A5DF8A4881}" type="presParOf" srcId="{596931F3-EA8A-48E8-BA8F-279A65DC7695}" destId="{5D5C8403-9293-49B5-9639-65544E93C2C6}" srcOrd="0" destOrd="0" presId="urn:microsoft.com/office/officeart/2005/8/layout/radial1"/>
    <dgm:cxn modelId="{1327386D-0730-4860-84FE-B6C6D6232BED}" type="presParOf" srcId="{D9D9F3C9-1C9E-4790-A84A-AF5041D22769}" destId="{2E81A689-011C-49BA-8A8C-AAF410D1E854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41A18-5AE2-424B-B042-468B088B53AF}">
      <dsp:nvSpPr>
        <dsp:cNvPr id="0" name=""/>
        <dsp:cNvSpPr/>
      </dsp:nvSpPr>
      <dsp:spPr>
        <a:xfrm>
          <a:off x="4068233" y="0"/>
          <a:ext cx="1627293" cy="1021079"/>
        </a:xfrm>
        <a:prstGeom prst="trapezoid">
          <a:avLst>
            <a:gd name="adj" fmla="val 79685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err="1" smtClean="0"/>
            <a:t>Лекц</a:t>
          </a:r>
          <a:r>
            <a:rPr lang="uk-UA" sz="2200" b="1" kern="1200" dirty="0" err="1" smtClean="0"/>
            <a:t>ії</a:t>
          </a:r>
          <a:r>
            <a:rPr lang="uk-UA" sz="2200" b="1" kern="1200" dirty="0" smtClean="0"/>
            <a:t> – 5%</a:t>
          </a:r>
          <a:endParaRPr lang="ru-RU" sz="2200" kern="1200" dirty="0"/>
        </a:p>
      </dsp:txBody>
      <dsp:txXfrm>
        <a:off x="4068233" y="0"/>
        <a:ext cx="1627293" cy="1021079"/>
      </dsp:txXfrm>
    </dsp:sp>
    <dsp:sp modelId="{1FCBAAB5-052E-41AA-8290-CE8590FA55A6}">
      <dsp:nvSpPr>
        <dsp:cNvPr id="0" name=""/>
        <dsp:cNvSpPr/>
      </dsp:nvSpPr>
      <dsp:spPr>
        <a:xfrm>
          <a:off x="3254586" y="1021079"/>
          <a:ext cx="3254586" cy="1021079"/>
        </a:xfrm>
        <a:prstGeom prst="trapezoid">
          <a:avLst>
            <a:gd name="adj" fmla="val 79685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Ч</a:t>
          </a:r>
          <a:r>
            <a:rPr lang="uk-UA" sz="2200" b="1" kern="1200" dirty="0" err="1" smtClean="0"/>
            <a:t>итання</a:t>
          </a:r>
          <a:r>
            <a:rPr lang="uk-UA" sz="2200" b="1" kern="1200" dirty="0" smtClean="0"/>
            <a:t> – 10%</a:t>
          </a:r>
          <a:endParaRPr lang="ru-RU" sz="2200" kern="1200" dirty="0"/>
        </a:p>
      </dsp:txBody>
      <dsp:txXfrm>
        <a:off x="3824139" y="1021079"/>
        <a:ext cx="2115481" cy="1021079"/>
      </dsp:txXfrm>
    </dsp:sp>
    <dsp:sp modelId="{EF889A13-5741-48A3-84A5-86A966E677C4}">
      <dsp:nvSpPr>
        <dsp:cNvPr id="0" name=""/>
        <dsp:cNvSpPr/>
      </dsp:nvSpPr>
      <dsp:spPr>
        <a:xfrm>
          <a:off x="2440939" y="2042159"/>
          <a:ext cx="4881880" cy="1021079"/>
        </a:xfrm>
        <a:prstGeom prst="trapezoid">
          <a:avLst>
            <a:gd name="adj" fmla="val 79685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err="1" smtClean="0"/>
            <a:t>Ауд</a:t>
          </a:r>
          <a:r>
            <a:rPr lang="uk-UA" sz="2200" b="1" kern="1200" dirty="0" smtClean="0"/>
            <a:t>і</a:t>
          </a:r>
          <a:r>
            <a:rPr lang="ru-RU" sz="2200" b="1" kern="1200" dirty="0" smtClean="0"/>
            <a:t>о-в</a:t>
          </a:r>
          <a:r>
            <a:rPr lang="uk-UA" sz="2200" b="1" kern="1200" dirty="0" smtClean="0"/>
            <a:t>і</a:t>
          </a:r>
          <a:r>
            <a:rPr lang="ru-RU" sz="2200" b="1" kern="1200" dirty="0" err="1" smtClean="0"/>
            <a:t>део</a:t>
          </a:r>
          <a:r>
            <a:rPr lang="ru-RU" sz="2200" b="1" kern="1200" dirty="0" smtClean="0"/>
            <a:t> – 20%</a:t>
          </a:r>
        </a:p>
      </dsp:txBody>
      <dsp:txXfrm>
        <a:off x="3295268" y="2042159"/>
        <a:ext cx="3173222" cy="1021079"/>
      </dsp:txXfrm>
    </dsp:sp>
    <dsp:sp modelId="{0C83E6A9-492C-4958-A2EF-E9D38BFA5B69}">
      <dsp:nvSpPr>
        <dsp:cNvPr id="0" name=""/>
        <dsp:cNvSpPr/>
      </dsp:nvSpPr>
      <dsp:spPr>
        <a:xfrm>
          <a:off x="1627293" y="3063239"/>
          <a:ext cx="6509173" cy="1021079"/>
        </a:xfrm>
        <a:prstGeom prst="trapezoid">
          <a:avLst>
            <a:gd name="adj" fmla="val 79685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/>
            <a:t>Обговорення в групах </a:t>
          </a:r>
          <a:r>
            <a:rPr lang="ru-RU" sz="2200" b="1" kern="1200" dirty="0" smtClean="0"/>
            <a:t>(</a:t>
          </a:r>
          <a:r>
            <a:rPr lang="ru-RU" sz="2200" b="1" kern="1200" dirty="0" err="1" smtClean="0"/>
            <a:t>д</a:t>
          </a:r>
          <a:r>
            <a:rPr lang="uk-UA" sz="2200" b="1" kern="1200" dirty="0" smtClean="0"/>
            <a:t>и</a:t>
          </a:r>
          <a:r>
            <a:rPr lang="ru-RU" sz="2200" b="1" kern="1200" dirty="0" err="1" smtClean="0"/>
            <a:t>скус</a:t>
          </a:r>
          <a:r>
            <a:rPr lang="uk-UA" sz="2200" b="1" kern="1200" dirty="0" err="1" smtClean="0"/>
            <a:t>ії</a:t>
          </a:r>
          <a:r>
            <a:rPr lang="ru-RU" sz="2200" b="1" kern="1200" dirty="0" smtClean="0"/>
            <a:t>, мо</a:t>
          </a:r>
          <a:r>
            <a:rPr lang="uk-UA" sz="2200" b="1" kern="1200" dirty="0" err="1" smtClean="0"/>
            <a:t>зковий</a:t>
          </a:r>
          <a:r>
            <a:rPr lang="ru-RU" sz="2200" b="1" kern="1200" dirty="0" smtClean="0"/>
            <a:t> штурм </a:t>
          </a:r>
          <a:r>
            <a:rPr lang="uk-UA" sz="2200" b="1" kern="1200" dirty="0" smtClean="0"/>
            <a:t>та ін.</a:t>
          </a:r>
          <a:r>
            <a:rPr lang="ru-RU" sz="2200" b="1" kern="1200" dirty="0" smtClean="0"/>
            <a:t>) – 50%</a:t>
          </a:r>
        </a:p>
      </dsp:txBody>
      <dsp:txXfrm>
        <a:off x="2766398" y="3063239"/>
        <a:ext cx="4230962" cy="1021079"/>
      </dsp:txXfrm>
    </dsp:sp>
    <dsp:sp modelId="{615FD88E-439E-47AE-A1E2-1FCE319D3344}">
      <dsp:nvSpPr>
        <dsp:cNvPr id="0" name=""/>
        <dsp:cNvSpPr/>
      </dsp:nvSpPr>
      <dsp:spPr>
        <a:xfrm>
          <a:off x="813646" y="4084319"/>
          <a:ext cx="8136466" cy="1021079"/>
        </a:xfrm>
        <a:prstGeom prst="trapezoid">
          <a:avLst>
            <a:gd name="adj" fmla="val 79685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/>
            <a:t>Навчання практикою</a:t>
          </a:r>
          <a:r>
            <a:rPr lang="ru-RU" sz="2200" b="1" kern="1200" dirty="0" smtClean="0"/>
            <a:t>  (рол</a:t>
          </a:r>
          <a:r>
            <a:rPr lang="uk-UA" sz="2200" b="1" kern="1200" dirty="0" err="1" smtClean="0"/>
            <a:t>ьові</a:t>
          </a:r>
          <a:r>
            <a:rPr lang="uk-UA" sz="2200" b="1" kern="1200" dirty="0" smtClean="0"/>
            <a:t> і</a:t>
          </a:r>
          <a:r>
            <a:rPr lang="ru-RU" sz="2200" b="1" kern="1200" dirty="0" err="1" smtClean="0"/>
            <a:t>гр</a:t>
          </a:r>
          <a:r>
            <a:rPr lang="uk-UA" sz="2200" b="1" kern="1200" dirty="0" smtClean="0"/>
            <a:t>и</a:t>
          </a:r>
          <a:r>
            <a:rPr lang="ru-RU" sz="2200" b="1" kern="1200" dirty="0" smtClean="0"/>
            <a:t>, </a:t>
          </a:r>
          <a:r>
            <a:rPr lang="ru-RU" sz="2200" b="1" kern="1200" dirty="0" err="1" smtClean="0"/>
            <a:t>д</a:t>
          </a:r>
          <a:r>
            <a:rPr lang="uk-UA" sz="2200" b="1" kern="1200" dirty="0" smtClean="0"/>
            <a:t>і</a:t>
          </a:r>
          <a:r>
            <a:rPr lang="ru-RU" sz="2200" b="1" kern="1200" dirty="0" smtClean="0"/>
            <a:t>лов</a:t>
          </a:r>
          <a:r>
            <a:rPr lang="uk-UA" sz="2200" b="1" kern="1200" dirty="0" smtClean="0"/>
            <a:t>і </a:t>
          </a:r>
          <a:r>
            <a:rPr lang="uk-UA" sz="2200" b="1" kern="1200" dirty="0" err="1" smtClean="0"/>
            <a:t>іг</a:t>
          </a:r>
          <a:r>
            <a:rPr lang="ru-RU" sz="2200" b="1" kern="1200" dirty="0" err="1" smtClean="0"/>
            <a:t>р</a:t>
          </a:r>
          <a:r>
            <a:rPr lang="uk-UA" sz="2200" b="1" kern="1200" dirty="0" smtClean="0"/>
            <a:t>и</a:t>
          </a:r>
          <a:r>
            <a:rPr lang="ru-RU" sz="2200" b="1" kern="1200" dirty="0" smtClean="0"/>
            <a:t>, про</a:t>
          </a:r>
          <a:r>
            <a:rPr lang="uk-UA" sz="2200" b="1" kern="1200" dirty="0" err="1" smtClean="0"/>
            <a:t>гравання</a:t>
          </a:r>
          <a:r>
            <a:rPr lang="uk-UA" sz="2200" b="1" kern="1200" dirty="0" smtClean="0"/>
            <a:t> ситуацій</a:t>
          </a:r>
          <a:r>
            <a:rPr lang="ru-RU" sz="2200" b="1" kern="1200" dirty="0" smtClean="0"/>
            <a:t>, </a:t>
          </a:r>
          <a:r>
            <a:rPr lang="ru-RU" sz="2200" b="1" kern="1200" dirty="0" err="1" smtClean="0"/>
            <a:t>практич</a:t>
          </a:r>
          <a:r>
            <a:rPr lang="uk-UA" sz="2200" b="1" kern="1200" dirty="0" smtClean="0"/>
            <a:t>ні з</a:t>
          </a:r>
          <a:r>
            <a:rPr lang="ru-RU" sz="2200" b="1" kern="1200" dirty="0" err="1" smtClean="0"/>
            <a:t>анят</a:t>
          </a:r>
          <a:r>
            <a:rPr lang="uk-UA" sz="2200" b="1" kern="1200" dirty="0" smtClean="0"/>
            <a:t>т</a:t>
          </a:r>
          <a:r>
            <a:rPr lang="ru-RU" sz="2200" b="1" kern="1200" dirty="0" smtClean="0"/>
            <a:t>я) – 70%</a:t>
          </a:r>
        </a:p>
      </dsp:txBody>
      <dsp:txXfrm>
        <a:off x="2237528" y="4084319"/>
        <a:ext cx="5288703" cy="1021079"/>
      </dsp:txXfrm>
    </dsp:sp>
    <dsp:sp modelId="{45FEED0C-BA2A-45F9-890A-D40B7A20BC82}">
      <dsp:nvSpPr>
        <dsp:cNvPr id="0" name=""/>
        <dsp:cNvSpPr/>
      </dsp:nvSpPr>
      <dsp:spPr>
        <a:xfrm>
          <a:off x="0" y="5105399"/>
          <a:ext cx="9763760" cy="1021079"/>
        </a:xfrm>
        <a:prstGeom prst="trapezoid">
          <a:avLst>
            <a:gd name="adj" fmla="val 79685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/>
            <a:t>ВИСТУП В РОЛІ ВЕДУЧОГО – 90%</a:t>
          </a:r>
          <a:endParaRPr lang="ru-RU" sz="2200" kern="1200" dirty="0"/>
        </a:p>
      </dsp:txBody>
      <dsp:txXfrm>
        <a:off x="1708657" y="5105399"/>
        <a:ext cx="6346444" cy="10210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0BE1C7-EE8E-4F63-B903-5F5682022E9E}">
      <dsp:nvSpPr>
        <dsp:cNvPr id="0" name=""/>
        <dsp:cNvSpPr/>
      </dsp:nvSpPr>
      <dsp:spPr>
        <a:xfrm>
          <a:off x="545454" y="1607"/>
          <a:ext cx="2179939" cy="87197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0" bIns="3619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700" kern="1200" dirty="0" smtClean="0"/>
            <a:t>І</a:t>
          </a:r>
          <a:endParaRPr lang="ru-RU" sz="5700" kern="1200" dirty="0"/>
        </a:p>
      </dsp:txBody>
      <dsp:txXfrm>
        <a:off x="981442" y="1607"/>
        <a:ext cx="1307964" cy="871975"/>
      </dsp:txXfrm>
    </dsp:sp>
    <dsp:sp modelId="{BCB7CA29-08CA-4225-AA21-708587649DFB}">
      <dsp:nvSpPr>
        <dsp:cNvPr id="0" name=""/>
        <dsp:cNvSpPr/>
      </dsp:nvSpPr>
      <dsp:spPr>
        <a:xfrm>
          <a:off x="2442001" y="75725"/>
          <a:ext cx="4777623" cy="72373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Мотивація, оголошення нової теми</a:t>
          </a:r>
        </a:p>
      </dsp:txBody>
      <dsp:txXfrm>
        <a:off x="2803871" y="75725"/>
        <a:ext cx="4053884" cy="723739"/>
      </dsp:txXfrm>
    </dsp:sp>
    <dsp:sp modelId="{5C2417C2-1589-4189-87C4-EA89D702E644}">
      <dsp:nvSpPr>
        <dsp:cNvPr id="0" name=""/>
        <dsp:cNvSpPr/>
      </dsp:nvSpPr>
      <dsp:spPr>
        <a:xfrm>
          <a:off x="6966315" y="75725"/>
          <a:ext cx="2214842" cy="72373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10% часу</a:t>
          </a:r>
          <a:endParaRPr lang="ru-RU" sz="2400" kern="1200" dirty="0"/>
        </a:p>
      </dsp:txBody>
      <dsp:txXfrm>
        <a:off x="7328185" y="75725"/>
        <a:ext cx="1491103" cy="723739"/>
      </dsp:txXfrm>
    </dsp:sp>
    <dsp:sp modelId="{AF54E8A3-FDDC-4799-88FB-27229FC583CB}">
      <dsp:nvSpPr>
        <dsp:cNvPr id="0" name=""/>
        <dsp:cNvSpPr/>
      </dsp:nvSpPr>
      <dsp:spPr>
        <a:xfrm>
          <a:off x="545454" y="995659"/>
          <a:ext cx="2179939" cy="87197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0" bIns="3619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700" kern="1200" dirty="0" smtClean="0"/>
            <a:t>ІІ</a:t>
          </a:r>
          <a:endParaRPr lang="ru-RU" sz="5700" kern="1200" dirty="0"/>
        </a:p>
      </dsp:txBody>
      <dsp:txXfrm>
        <a:off x="981442" y="995659"/>
        <a:ext cx="1307964" cy="871975"/>
      </dsp:txXfrm>
    </dsp:sp>
    <dsp:sp modelId="{B63A892A-317B-487E-8B9E-8DCE37A31BE8}">
      <dsp:nvSpPr>
        <dsp:cNvPr id="0" name=""/>
        <dsp:cNvSpPr/>
      </dsp:nvSpPr>
      <dsp:spPr>
        <a:xfrm>
          <a:off x="2442001" y="1069777"/>
          <a:ext cx="4777623" cy="72373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Закріплення (повторення) пройденого </a:t>
          </a:r>
          <a:endParaRPr lang="ru-RU" sz="2400" kern="1200" dirty="0"/>
        </a:p>
      </dsp:txBody>
      <dsp:txXfrm>
        <a:off x="2803871" y="1069777"/>
        <a:ext cx="4053884" cy="723739"/>
      </dsp:txXfrm>
    </dsp:sp>
    <dsp:sp modelId="{D6073B31-0FC3-480F-B2E4-012FF29BACA5}">
      <dsp:nvSpPr>
        <dsp:cNvPr id="0" name=""/>
        <dsp:cNvSpPr/>
      </dsp:nvSpPr>
      <dsp:spPr>
        <a:xfrm>
          <a:off x="6966315" y="1069777"/>
          <a:ext cx="2214842" cy="72373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20% часу</a:t>
          </a:r>
          <a:endParaRPr lang="ru-RU" sz="2400" kern="1200" dirty="0"/>
        </a:p>
      </dsp:txBody>
      <dsp:txXfrm>
        <a:off x="7328185" y="1069777"/>
        <a:ext cx="1491103" cy="723739"/>
      </dsp:txXfrm>
    </dsp:sp>
    <dsp:sp modelId="{3CE3D294-2F16-4E56-93AF-4BE52917F7B3}">
      <dsp:nvSpPr>
        <dsp:cNvPr id="0" name=""/>
        <dsp:cNvSpPr/>
      </dsp:nvSpPr>
      <dsp:spPr>
        <a:xfrm>
          <a:off x="545454" y="1989712"/>
          <a:ext cx="2179939" cy="87197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0" bIns="3619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700" kern="1200" dirty="0" smtClean="0"/>
            <a:t>ІІІ</a:t>
          </a:r>
        </a:p>
      </dsp:txBody>
      <dsp:txXfrm>
        <a:off x="981442" y="1989712"/>
        <a:ext cx="1307964" cy="871975"/>
      </dsp:txXfrm>
    </dsp:sp>
    <dsp:sp modelId="{E658A4E3-CBB6-46C6-8445-3CD2BED70DA0}">
      <dsp:nvSpPr>
        <dsp:cNvPr id="0" name=""/>
        <dsp:cNvSpPr/>
      </dsp:nvSpPr>
      <dsp:spPr>
        <a:xfrm>
          <a:off x="2442001" y="2063830"/>
          <a:ext cx="4777623" cy="72373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Вивчення нового матеріалу</a:t>
          </a:r>
          <a:endParaRPr lang="ru-RU" sz="2400" kern="1200" dirty="0"/>
        </a:p>
      </dsp:txBody>
      <dsp:txXfrm>
        <a:off x="2803871" y="2063830"/>
        <a:ext cx="4053884" cy="723739"/>
      </dsp:txXfrm>
    </dsp:sp>
    <dsp:sp modelId="{1AFAA624-AEC2-4F27-B184-B03B66A1E330}">
      <dsp:nvSpPr>
        <dsp:cNvPr id="0" name=""/>
        <dsp:cNvSpPr/>
      </dsp:nvSpPr>
      <dsp:spPr>
        <a:xfrm>
          <a:off x="6966315" y="2063830"/>
          <a:ext cx="2214842" cy="72373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50% часу</a:t>
          </a:r>
          <a:endParaRPr lang="ru-RU" sz="2400" kern="1200" dirty="0"/>
        </a:p>
      </dsp:txBody>
      <dsp:txXfrm>
        <a:off x="7328185" y="2063830"/>
        <a:ext cx="1491103" cy="723739"/>
      </dsp:txXfrm>
    </dsp:sp>
    <dsp:sp modelId="{ED9D366E-0AE2-4510-BCE6-50A21FA30E2A}">
      <dsp:nvSpPr>
        <dsp:cNvPr id="0" name=""/>
        <dsp:cNvSpPr/>
      </dsp:nvSpPr>
      <dsp:spPr>
        <a:xfrm>
          <a:off x="545454" y="2983764"/>
          <a:ext cx="2179939" cy="87197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0" bIns="3619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IV</a:t>
          </a:r>
          <a:endParaRPr lang="ru-RU" sz="5700" kern="1200" dirty="0"/>
        </a:p>
      </dsp:txBody>
      <dsp:txXfrm>
        <a:off x="981442" y="2983764"/>
        <a:ext cx="1307964" cy="871975"/>
      </dsp:txXfrm>
    </dsp:sp>
    <dsp:sp modelId="{03B62139-265E-4E44-B509-7FB95B05A51F}">
      <dsp:nvSpPr>
        <dsp:cNvPr id="0" name=""/>
        <dsp:cNvSpPr/>
      </dsp:nvSpPr>
      <dsp:spPr>
        <a:xfrm>
          <a:off x="2442001" y="3057882"/>
          <a:ext cx="4777623" cy="72373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Оцінювання </a:t>
          </a:r>
          <a:endParaRPr lang="ru-RU" sz="2400" kern="1200" dirty="0"/>
        </a:p>
      </dsp:txBody>
      <dsp:txXfrm>
        <a:off x="2803871" y="3057882"/>
        <a:ext cx="4053884" cy="723739"/>
      </dsp:txXfrm>
    </dsp:sp>
    <dsp:sp modelId="{8EB68534-797D-4894-9164-61039883EDFA}">
      <dsp:nvSpPr>
        <dsp:cNvPr id="0" name=""/>
        <dsp:cNvSpPr/>
      </dsp:nvSpPr>
      <dsp:spPr>
        <a:xfrm>
          <a:off x="6966315" y="3057882"/>
          <a:ext cx="2214842" cy="72373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10% часу</a:t>
          </a:r>
          <a:endParaRPr lang="ru-RU" sz="2400" kern="1200" dirty="0"/>
        </a:p>
      </dsp:txBody>
      <dsp:txXfrm>
        <a:off x="7328185" y="3057882"/>
        <a:ext cx="1491103" cy="723739"/>
      </dsp:txXfrm>
    </dsp:sp>
    <dsp:sp modelId="{5707F3AA-0F23-46CB-B7B9-8451F42486CE}">
      <dsp:nvSpPr>
        <dsp:cNvPr id="0" name=""/>
        <dsp:cNvSpPr/>
      </dsp:nvSpPr>
      <dsp:spPr>
        <a:xfrm>
          <a:off x="545454" y="3977816"/>
          <a:ext cx="2179939" cy="87197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0" bIns="3619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V</a:t>
          </a:r>
          <a:endParaRPr lang="ru-RU" sz="5700" kern="1200" dirty="0"/>
        </a:p>
      </dsp:txBody>
      <dsp:txXfrm>
        <a:off x="981442" y="3977816"/>
        <a:ext cx="1307964" cy="871975"/>
      </dsp:txXfrm>
    </dsp:sp>
    <dsp:sp modelId="{9E2969B7-99A7-4ABB-A40F-2506C3BA48CF}">
      <dsp:nvSpPr>
        <dsp:cNvPr id="0" name=""/>
        <dsp:cNvSpPr/>
      </dsp:nvSpPr>
      <dsp:spPr>
        <a:xfrm>
          <a:off x="2442001" y="4051934"/>
          <a:ext cx="4777623" cy="72373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Підведення підсумків </a:t>
          </a:r>
          <a:endParaRPr lang="ru-RU" sz="2400" kern="1200" dirty="0"/>
        </a:p>
      </dsp:txBody>
      <dsp:txXfrm>
        <a:off x="2803871" y="4051934"/>
        <a:ext cx="4053884" cy="723739"/>
      </dsp:txXfrm>
    </dsp:sp>
    <dsp:sp modelId="{3A7C8058-FD79-4374-872B-812EA4DE7868}">
      <dsp:nvSpPr>
        <dsp:cNvPr id="0" name=""/>
        <dsp:cNvSpPr/>
      </dsp:nvSpPr>
      <dsp:spPr>
        <a:xfrm>
          <a:off x="6966315" y="4051934"/>
          <a:ext cx="2214842" cy="72373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10% часу</a:t>
          </a:r>
          <a:endParaRPr lang="ru-RU" sz="2400" kern="1200" dirty="0"/>
        </a:p>
      </dsp:txBody>
      <dsp:txXfrm>
        <a:off x="7328185" y="4051934"/>
        <a:ext cx="1491103" cy="7237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EF5578-5CA5-40F5-B456-C62732A3709A}">
      <dsp:nvSpPr>
        <dsp:cNvPr id="0" name=""/>
        <dsp:cNvSpPr/>
      </dsp:nvSpPr>
      <dsp:spPr>
        <a:xfrm>
          <a:off x="2284470" y="2051957"/>
          <a:ext cx="2149105" cy="92124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err="1" smtClean="0"/>
            <a:t>Неімітаційні</a:t>
          </a:r>
          <a:r>
            <a:rPr lang="ru-RU" sz="2200" b="1" kern="1200" dirty="0" smtClean="0"/>
            <a:t> </a:t>
          </a:r>
          <a:r>
            <a:rPr lang="ru-RU" sz="2200" b="1" kern="1200" dirty="0" err="1" smtClean="0"/>
            <a:t>методи</a:t>
          </a:r>
          <a:r>
            <a:rPr lang="ru-RU" sz="2200" b="1" kern="1200" dirty="0" smtClean="0"/>
            <a:t> </a:t>
          </a:r>
          <a:endParaRPr lang="ru-RU" sz="2200" b="1" kern="1200" dirty="0"/>
        </a:p>
      </dsp:txBody>
      <dsp:txXfrm>
        <a:off x="2311452" y="2078939"/>
        <a:ext cx="2095141" cy="867276"/>
      </dsp:txXfrm>
    </dsp:sp>
    <dsp:sp modelId="{6A58AB86-D640-4EA0-AB6F-EA6A0741160F}">
      <dsp:nvSpPr>
        <dsp:cNvPr id="0" name=""/>
        <dsp:cNvSpPr/>
      </dsp:nvSpPr>
      <dsp:spPr>
        <a:xfrm rot="16791948">
          <a:off x="3481603" y="1371940"/>
          <a:ext cx="2297624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2297624" y="8813"/>
              </a:lnTo>
            </a:path>
          </a:pathLst>
        </a:custGeom>
        <a:noFill/>
        <a:ln w="15875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4572975" y="1323313"/>
        <a:ext cx="114881" cy="114881"/>
      </dsp:txXfrm>
    </dsp:sp>
    <dsp:sp modelId="{D4097F1D-1F10-4996-935C-B3B4F7973906}">
      <dsp:nvSpPr>
        <dsp:cNvPr id="0" name=""/>
        <dsp:cNvSpPr/>
      </dsp:nvSpPr>
      <dsp:spPr>
        <a:xfrm>
          <a:off x="4827254" y="2882"/>
          <a:ext cx="2184674" cy="4920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/>
            <a:t> Лекція-бесіда</a:t>
          </a:r>
          <a:endParaRPr lang="ru-RU" sz="1400" kern="1200" dirty="0"/>
        </a:p>
      </dsp:txBody>
      <dsp:txXfrm>
        <a:off x="4841667" y="17295"/>
        <a:ext cx="2155848" cy="463271"/>
      </dsp:txXfrm>
    </dsp:sp>
    <dsp:sp modelId="{354D3EDC-9DA7-4F77-9FA8-CB6E4D372EDF}">
      <dsp:nvSpPr>
        <dsp:cNvPr id="0" name=""/>
        <dsp:cNvSpPr/>
      </dsp:nvSpPr>
      <dsp:spPr>
        <a:xfrm rot="16983315">
          <a:off x="3759025" y="1654896"/>
          <a:ext cx="174278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742780" y="8813"/>
              </a:lnTo>
            </a:path>
          </a:pathLst>
        </a:custGeom>
        <a:noFill/>
        <a:ln w="15875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586846" y="1620140"/>
        <a:ext cx="87139" cy="87139"/>
      </dsp:txXfrm>
    </dsp:sp>
    <dsp:sp modelId="{71CB8315-8249-4CF2-A39C-81A7EADD6ADD}">
      <dsp:nvSpPr>
        <dsp:cNvPr id="0" name=""/>
        <dsp:cNvSpPr/>
      </dsp:nvSpPr>
      <dsp:spPr>
        <a:xfrm>
          <a:off x="4827254" y="568794"/>
          <a:ext cx="2184674" cy="4920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Лекція-диспут</a:t>
          </a:r>
          <a:endParaRPr lang="ru-RU" sz="1400" kern="1200" dirty="0"/>
        </a:p>
      </dsp:txBody>
      <dsp:txXfrm>
        <a:off x="4841667" y="583207"/>
        <a:ext cx="2155848" cy="463271"/>
      </dsp:txXfrm>
    </dsp:sp>
    <dsp:sp modelId="{5C6307FA-875A-47E5-9655-5D9E75B34F02}">
      <dsp:nvSpPr>
        <dsp:cNvPr id="0" name=""/>
        <dsp:cNvSpPr/>
      </dsp:nvSpPr>
      <dsp:spPr>
        <a:xfrm rot="17350740">
          <a:off x="4031248" y="1937852"/>
          <a:ext cx="1198334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198334" y="8813"/>
              </a:lnTo>
            </a:path>
          </a:pathLst>
        </a:custGeom>
        <a:noFill/>
        <a:ln w="15875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600457" y="1916707"/>
        <a:ext cx="59916" cy="59916"/>
      </dsp:txXfrm>
    </dsp:sp>
    <dsp:sp modelId="{8B781ECB-068A-4D96-BB60-3DBFC883B989}">
      <dsp:nvSpPr>
        <dsp:cNvPr id="0" name=""/>
        <dsp:cNvSpPr/>
      </dsp:nvSpPr>
      <dsp:spPr>
        <a:xfrm>
          <a:off x="4827254" y="1134705"/>
          <a:ext cx="2184674" cy="4920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Проблемна лекція</a:t>
          </a:r>
          <a:endParaRPr lang="ru-RU" sz="1400" kern="1200" dirty="0"/>
        </a:p>
      </dsp:txBody>
      <dsp:txXfrm>
        <a:off x="4841667" y="1149118"/>
        <a:ext cx="2155848" cy="463271"/>
      </dsp:txXfrm>
    </dsp:sp>
    <dsp:sp modelId="{EB3DDA49-1C74-4B6D-A641-0DFA960F8EE7}">
      <dsp:nvSpPr>
        <dsp:cNvPr id="0" name=""/>
        <dsp:cNvSpPr/>
      </dsp:nvSpPr>
      <dsp:spPr>
        <a:xfrm rot="18289469">
          <a:off x="4285728" y="2220808"/>
          <a:ext cx="689375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689375" y="8813"/>
              </a:lnTo>
            </a:path>
          </a:pathLst>
        </a:custGeom>
        <a:noFill/>
        <a:ln w="15875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613181" y="2212387"/>
        <a:ext cx="34468" cy="34468"/>
      </dsp:txXfrm>
    </dsp:sp>
    <dsp:sp modelId="{AA23BCD5-1E32-486D-8419-FAF75024F705}">
      <dsp:nvSpPr>
        <dsp:cNvPr id="0" name=""/>
        <dsp:cNvSpPr/>
      </dsp:nvSpPr>
      <dsp:spPr>
        <a:xfrm>
          <a:off x="4827254" y="1700617"/>
          <a:ext cx="2184674" cy="4920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Лекція з розгляду конкретних ситуацій</a:t>
          </a:r>
          <a:endParaRPr lang="ru-RU" sz="1400" kern="1200" dirty="0"/>
        </a:p>
      </dsp:txBody>
      <dsp:txXfrm>
        <a:off x="4841667" y="1715030"/>
        <a:ext cx="2155848" cy="463271"/>
      </dsp:txXfrm>
    </dsp:sp>
    <dsp:sp modelId="{EB5579F8-5AFC-4481-A208-D2D4632EC36E}">
      <dsp:nvSpPr>
        <dsp:cNvPr id="0" name=""/>
        <dsp:cNvSpPr/>
      </dsp:nvSpPr>
      <dsp:spPr>
        <a:xfrm>
          <a:off x="4433576" y="2503764"/>
          <a:ext cx="393677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393677" y="8813"/>
              </a:lnTo>
            </a:path>
          </a:pathLst>
        </a:custGeom>
        <a:noFill/>
        <a:ln w="15875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620573" y="2502735"/>
        <a:ext cx="19683" cy="19683"/>
      </dsp:txXfrm>
    </dsp:sp>
    <dsp:sp modelId="{DEAE13EA-2318-4EAC-ADFF-8A424589CD89}">
      <dsp:nvSpPr>
        <dsp:cNvPr id="0" name=""/>
        <dsp:cNvSpPr/>
      </dsp:nvSpPr>
      <dsp:spPr>
        <a:xfrm>
          <a:off x="4827254" y="2266528"/>
          <a:ext cx="2184674" cy="4920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Лекція-вікторина</a:t>
          </a:r>
          <a:endParaRPr lang="ru-RU" sz="1400" kern="1200" dirty="0"/>
        </a:p>
      </dsp:txBody>
      <dsp:txXfrm>
        <a:off x="4841667" y="2280941"/>
        <a:ext cx="2155848" cy="463271"/>
      </dsp:txXfrm>
    </dsp:sp>
    <dsp:sp modelId="{FE895550-1ABA-4618-9FE9-5E1073FA9651}">
      <dsp:nvSpPr>
        <dsp:cNvPr id="0" name=""/>
        <dsp:cNvSpPr/>
      </dsp:nvSpPr>
      <dsp:spPr>
        <a:xfrm rot="3310531">
          <a:off x="4285728" y="2786719"/>
          <a:ext cx="689375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689375" y="8813"/>
              </a:lnTo>
            </a:path>
          </a:pathLst>
        </a:custGeom>
        <a:noFill/>
        <a:ln w="15875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613181" y="2778298"/>
        <a:ext cx="34468" cy="34468"/>
      </dsp:txXfrm>
    </dsp:sp>
    <dsp:sp modelId="{CB837359-40A2-49BB-8513-7DD964BFB395}">
      <dsp:nvSpPr>
        <dsp:cNvPr id="0" name=""/>
        <dsp:cNvSpPr/>
      </dsp:nvSpPr>
      <dsp:spPr>
        <a:xfrm>
          <a:off x="4827254" y="2832440"/>
          <a:ext cx="2184674" cy="4920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Лекція-консультація</a:t>
          </a:r>
          <a:endParaRPr lang="ru-RU" sz="1400" kern="1200" dirty="0"/>
        </a:p>
      </dsp:txBody>
      <dsp:txXfrm>
        <a:off x="4841667" y="2846853"/>
        <a:ext cx="2155848" cy="463271"/>
      </dsp:txXfrm>
    </dsp:sp>
    <dsp:sp modelId="{941DF8DA-3F86-4CC0-8AA7-1182D8959EB0}">
      <dsp:nvSpPr>
        <dsp:cNvPr id="0" name=""/>
        <dsp:cNvSpPr/>
      </dsp:nvSpPr>
      <dsp:spPr>
        <a:xfrm rot="4249260">
          <a:off x="4031248" y="3069675"/>
          <a:ext cx="1198334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198334" y="8813"/>
              </a:lnTo>
            </a:path>
          </a:pathLst>
        </a:custGeom>
        <a:noFill/>
        <a:ln w="15875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600457" y="3048530"/>
        <a:ext cx="59916" cy="59916"/>
      </dsp:txXfrm>
    </dsp:sp>
    <dsp:sp modelId="{15DD8AC4-F9DB-458C-A00A-6C061AB10AC6}">
      <dsp:nvSpPr>
        <dsp:cNvPr id="0" name=""/>
        <dsp:cNvSpPr/>
      </dsp:nvSpPr>
      <dsp:spPr>
        <a:xfrm>
          <a:off x="4827254" y="3398352"/>
          <a:ext cx="2184674" cy="4920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Лекція-круглий стіл / прес-конференція</a:t>
          </a:r>
          <a:endParaRPr lang="ru-RU" sz="1400" kern="1200" dirty="0"/>
        </a:p>
      </dsp:txBody>
      <dsp:txXfrm>
        <a:off x="4841667" y="3412765"/>
        <a:ext cx="2155848" cy="463271"/>
      </dsp:txXfrm>
    </dsp:sp>
    <dsp:sp modelId="{06B5AB1A-A0F2-4991-81C7-073627F071D9}">
      <dsp:nvSpPr>
        <dsp:cNvPr id="0" name=""/>
        <dsp:cNvSpPr/>
      </dsp:nvSpPr>
      <dsp:spPr>
        <a:xfrm rot="4616685">
          <a:off x="3759025" y="3352631"/>
          <a:ext cx="174278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742780" y="8813"/>
              </a:lnTo>
            </a:path>
          </a:pathLst>
        </a:custGeom>
        <a:noFill/>
        <a:ln w="15875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586846" y="3317875"/>
        <a:ext cx="87139" cy="87139"/>
      </dsp:txXfrm>
    </dsp:sp>
    <dsp:sp modelId="{5FCC784E-8A94-4675-8878-F6DED34FA1DF}">
      <dsp:nvSpPr>
        <dsp:cNvPr id="0" name=""/>
        <dsp:cNvSpPr/>
      </dsp:nvSpPr>
      <dsp:spPr>
        <a:xfrm>
          <a:off x="4827254" y="3964263"/>
          <a:ext cx="2184674" cy="4920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Лекція-залучення</a:t>
          </a:r>
          <a:endParaRPr lang="ru-RU" sz="1400" kern="1200" dirty="0"/>
        </a:p>
      </dsp:txBody>
      <dsp:txXfrm>
        <a:off x="4841667" y="3978676"/>
        <a:ext cx="2155848" cy="463271"/>
      </dsp:txXfrm>
    </dsp:sp>
    <dsp:sp modelId="{9C67D1A0-5358-40AA-942E-35715053CCD0}">
      <dsp:nvSpPr>
        <dsp:cNvPr id="0" name=""/>
        <dsp:cNvSpPr/>
      </dsp:nvSpPr>
      <dsp:spPr>
        <a:xfrm rot="4808052">
          <a:off x="3481603" y="3635587"/>
          <a:ext cx="2297624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2297624" y="8813"/>
              </a:lnTo>
            </a:path>
          </a:pathLst>
        </a:custGeom>
        <a:noFill/>
        <a:ln w="15875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4572975" y="3586960"/>
        <a:ext cx="114881" cy="114881"/>
      </dsp:txXfrm>
    </dsp:sp>
    <dsp:sp modelId="{25FDB235-D17C-4A2E-8B18-E17CF1AB8C12}">
      <dsp:nvSpPr>
        <dsp:cNvPr id="0" name=""/>
        <dsp:cNvSpPr/>
      </dsp:nvSpPr>
      <dsp:spPr>
        <a:xfrm>
          <a:off x="4827254" y="4530175"/>
          <a:ext cx="2184674" cy="4920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Метод </a:t>
          </a:r>
          <a:r>
            <a:rPr lang="uk-UA" sz="1400" kern="1200" dirty="0" err="1" smtClean="0"/>
            <a:t>“Мозкового</a:t>
          </a:r>
          <a:r>
            <a:rPr lang="uk-UA" sz="1400" kern="1200" dirty="0" smtClean="0"/>
            <a:t> </a:t>
          </a:r>
          <a:r>
            <a:rPr lang="uk-UA" sz="1400" kern="1200" dirty="0" err="1" smtClean="0"/>
            <a:t>штурму”</a:t>
          </a:r>
          <a:endParaRPr lang="ru-RU" sz="1400" kern="1200" dirty="0"/>
        </a:p>
      </dsp:txBody>
      <dsp:txXfrm>
        <a:off x="4841667" y="4544588"/>
        <a:ext cx="2155848" cy="46327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9D09D-CEA9-4FF4-A601-A69A623EA04D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7CA19-DDA8-4141-BD4E-CA2B198B95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23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BC92-6B3E-4E08-9803-17F7EF610F16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89B2C-D734-438E-8DEF-02C6035FA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99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BF3A-CAAA-4F85-BE67-617B64ABB02F}" type="datetime1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8A24FBA-0DF3-4D68-A882-373A19F78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192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BB26-64B1-4B73-A8B4-023434EEC809}" type="datetime1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8A24FBA-0DF3-4D68-A882-373A19F78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83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7BD91-4C0E-4870-B6E2-257132D15324}" type="datetime1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8A24FBA-0DF3-4D68-A882-373A19F784A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5736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4072F-5672-4CD8-8A8B-447C57AB96FC}" type="datetime1">
              <a:rPr lang="ru-RU" smtClean="0"/>
              <a:t>26.11.2020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A24FBA-0DF3-4D68-A882-373A19F78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461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DF61-2D78-4232-A90B-C39F318B8C18}" type="datetime1">
              <a:rPr lang="ru-RU" smtClean="0"/>
              <a:t>26.11.2020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A24FBA-0DF3-4D68-A882-373A19F784A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2785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6187-46C3-48E3-9595-9A387BDC9E3B}" type="datetime1">
              <a:rPr lang="ru-RU" smtClean="0"/>
              <a:t>26.11.2020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A24FBA-0DF3-4D68-A882-373A19F78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94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5506-C38D-4CBD-B835-E11C05D255FA}" type="datetime1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656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C585-C0AC-4B17-9960-DBCEB9407275}" type="datetime1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38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7EEF-6AA3-4011-BD71-2ABEABF5D919}" type="datetime1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95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5ECAB-9FD3-4A51-A9C5-8AAF1F7C9AF2}" type="datetime1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8A24FBA-0DF3-4D68-A882-373A19F78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180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62D9-27A9-42F0-8235-8E194E89E384}" type="datetime1">
              <a:rPr lang="ru-RU" smtClean="0"/>
              <a:t>26.11.2020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8A24FBA-0DF3-4D68-A882-373A19F78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52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4C4D-C2D8-491C-B566-56755530C400}" type="datetime1">
              <a:rPr lang="ru-RU" smtClean="0"/>
              <a:t>26.11.2020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8A24FBA-0DF3-4D68-A882-373A19F78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65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D306-24AB-4EDD-9402-8C7E78FC0CE9}" type="datetime1">
              <a:rPr lang="ru-RU" smtClean="0"/>
              <a:t>26.11.2020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904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44E17-72DA-4AC3-9A8D-74A43F296B8D}" type="datetime1">
              <a:rPr lang="ru-RU" smtClean="0"/>
              <a:t>26.11.2020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82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4DCE-A433-43D2-87B1-975EE2131B66}" type="datetime1">
              <a:rPr lang="ru-RU" smtClean="0"/>
              <a:t>26.11.2020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363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37C5-67BD-4372-9EEC-064BAAE6BCAF}" type="datetime1">
              <a:rPr lang="ru-RU" smtClean="0"/>
              <a:t>26.11.2020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A24FBA-0DF3-4D68-A882-373A19F78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787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9A5EB-51C3-44EF-BA12-8292A0BE78FB}" type="datetime1">
              <a:rPr lang="ru-RU" smtClean="0"/>
              <a:t>26.11.2020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8A24FBA-0DF3-4D68-A882-373A19F78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824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  <p:sldLayoutId id="2147483941" r:id="rId13"/>
    <p:sldLayoutId id="2147483942" r:id="rId14"/>
    <p:sldLayoutId id="2147483943" r:id="rId15"/>
    <p:sldLayoutId id="214748394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71700" y="1737360"/>
            <a:ext cx="9144000" cy="2448877"/>
          </a:xfrm>
        </p:spPr>
        <p:txBody>
          <a:bodyPr>
            <a:noAutofit/>
          </a:bodyPr>
          <a:lstStyle/>
          <a:p>
            <a:pPr algn="ctr"/>
            <a:r>
              <a:rPr lang="uk-UA" sz="7200" b="1" dirty="0" smtClean="0"/>
              <a:t>Методи </a:t>
            </a:r>
            <a:br>
              <a:rPr lang="uk-UA" sz="7200" b="1" dirty="0" smtClean="0"/>
            </a:br>
            <a:r>
              <a:rPr lang="uk-UA" sz="7200" b="1" dirty="0" smtClean="0"/>
              <a:t>навчання</a:t>
            </a:r>
            <a:endParaRPr lang="ru-RU" sz="7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63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347885"/>
            <a:ext cx="9732961" cy="776065"/>
          </a:xfrm>
        </p:spPr>
        <p:txBody>
          <a:bodyPr/>
          <a:lstStyle/>
          <a:p>
            <a:r>
              <a:rPr lang="uk-UA" b="1" dirty="0"/>
              <a:t>Методи </a:t>
            </a:r>
            <a:r>
              <a:rPr lang="uk-UA" b="1" dirty="0" smtClean="0"/>
              <a:t>стимулювання і мотивації учіння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505956"/>
              </p:ext>
            </p:extLst>
          </p:nvPr>
        </p:nvGraphicFramePr>
        <p:xfrm>
          <a:off x="2371725" y="1323975"/>
          <a:ext cx="8086724" cy="5054311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4043362">
                  <a:extLst>
                    <a:ext uri="{9D8B030D-6E8A-4147-A177-3AD203B41FA5}">
                      <a16:colId xmlns:a16="http://schemas.microsoft.com/office/drawing/2014/main" xmlns="" val="3237971482"/>
                    </a:ext>
                  </a:extLst>
                </a:gridCol>
                <a:gridCol w="4043362">
                  <a:extLst>
                    <a:ext uri="{9D8B030D-6E8A-4147-A177-3AD203B41FA5}">
                      <a16:colId xmlns:a16="http://schemas.microsoft.com/office/drawing/2014/main" xmlns="" val="3442948620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Підгрупа І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Підгрупа ІІ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60204997"/>
                  </a:ext>
                </a:extLst>
              </a:tr>
              <a:tr h="14103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200" b="0" dirty="0">
                          <a:effectLst/>
                        </a:rPr>
                        <a:t>Методи стимулювання інтересу до учіння</a:t>
                      </a:r>
                      <a:endParaRPr lang="ru-RU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Методи стимулювання обов’язків і відповідальності під час учіння 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44342698"/>
                  </a:ext>
                </a:extLst>
              </a:tr>
              <a:tr h="31200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200" b="0" dirty="0">
                          <a:effectLst/>
                        </a:rPr>
                        <a:t>Пізнавальні ігри, навчальні дискусії, створення ситуацій </a:t>
                      </a:r>
                      <a:r>
                        <a:rPr lang="uk-UA" sz="2200" b="0" dirty="0" err="1">
                          <a:effectLst/>
                        </a:rPr>
                        <a:t>емоційно</a:t>
                      </a:r>
                      <a:r>
                        <a:rPr lang="uk-UA" sz="2200" b="0" dirty="0">
                          <a:effectLst/>
                        </a:rPr>
                        <a:t>-етичних переживань, зацікавленості, ситуацій опори на життєвий досвід, пізнавальної новизни </a:t>
                      </a:r>
                      <a:endParaRPr lang="ru-RU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Переконання в значущості навчання, висунення вимог, осуд недоліків, покарання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94284436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62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347885"/>
            <a:ext cx="9732961" cy="776065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Методи </a:t>
            </a:r>
            <a:r>
              <a:rPr lang="uk-UA" b="1" dirty="0" smtClean="0"/>
              <a:t>контролю і самоконтролю у навчанні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287348"/>
              </p:ext>
            </p:extLst>
          </p:nvPr>
        </p:nvGraphicFramePr>
        <p:xfrm>
          <a:off x="2066924" y="1638300"/>
          <a:ext cx="8982075" cy="448945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994025">
                  <a:extLst>
                    <a:ext uri="{9D8B030D-6E8A-4147-A177-3AD203B41FA5}">
                      <a16:colId xmlns:a16="http://schemas.microsoft.com/office/drawing/2014/main" xmlns="" val="4273324100"/>
                    </a:ext>
                  </a:extLst>
                </a:gridCol>
                <a:gridCol w="2994025">
                  <a:extLst>
                    <a:ext uri="{9D8B030D-6E8A-4147-A177-3AD203B41FA5}">
                      <a16:colId xmlns:a16="http://schemas.microsoft.com/office/drawing/2014/main" xmlns="" val="1360820817"/>
                    </a:ext>
                  </a:extLst>
                </a:gridCol>
                <a:gridCol w="2994025">
                  <a:extLst>
                    <a:ext uri="{9D8B030D-6E8A-4147-A177-3AD203B41FA5}">
                      <a16:colId xmlns:a16="http://schemas.microsoft.com/office/drawing/2014/main" xmlns="" val="1696229280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Підгрупа І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Підгрупа ІІ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Підгрупа ІІІ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62888355"/>
                  </a:ext>
                </a:extLst>
              </a:tr>
              <a:tr h="11304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200" b="0" dirty="0">
                          <a:effectLst/>
                        </a:rPr>
                        <a:t>Методи усного контролю </a:t>
                      </a:r>
                      <a:endParaRPr lang="ru-RU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Методи письмового контролю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</a:rPr>
                        <a:t>Методи лабораторно-практичного контролю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42902203"/>
                  </a:ext>
                </a:extLst>
              </a:tr>
              <a:tr h="1989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200" b="0" dirty="0">
                          <a:effectLst/>
                        </a:rPr>
                        <a:t>Індивідуальне опитування, фронтальне опитування, учні заліки, усні іспити, програмоване опитування</a:t>
                      </a:r>
                      <a:endParaRPr lang="ru-RU" sz="2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Контрольні письмові роботи, письмові заліки, іспити, програмовані письмові роботи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Контрольні лабораторні та практичні роботи, машинний контроль 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05754499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52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4301" y="196311"/>
            <a:ext cx="8911687" cy="74749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/>
              <a:t>Бінарна класифікація методів навчання</a:t>
            </a:r>
            <a:endParaRPr lang="ru-RU" sz="32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62941" y="2123440"/>
            <a:ext cx="3270884" cy="71437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Методи викладання</a:t>
            </a: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28687" y="2096332"/>
            <a:ext cx="3272789" cy="71437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Методи учіння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58315" y="3266440"/>
            <a:ext cx="3457574" cy="4667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9050" indent="-19050">
              <a:buFont typeface="Arial" panose="020B0604020202020204" pitchFamily="34" charset="0"/>
              <a:buChar char="•"/>
            </a:pPr>
            <a:r>
              <a:rPr lang="uk-UA" dirty="0" smtClean="0"/>
              <a:t> Інформаційно-збиральні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58315" y="4047490"/>
            <a:ext cx="3457574" cy="4667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9050" indent="-19050">
              <a:buFont typeface="Arial" panose="020B0604020202020204" pitchFamily="34" charset="0"/>
              <a:buChar char="•"/>
            </a:pPr>
            <a:r>
              <a:rPr lang="uk-UA" dirty="0" smtClean="0"/>
              <a:t> пояснювальні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58313" y="4761865"/>
            <a:ext cx="3457574" cy="4667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9050" indent="-19050">
              <a:buFont typeface="Arial" panose="020B0604020202020204" pitchFamily="34" charset="0"/>
              <a:buChar char="•"/>
            </a:pPr>
            <a:r>
              <a:rPr lang="uk-UA" dirty="0" smtClean="0"/>
              <a:t> </a:t>
            </a:r>
            <a:r>
              <a:rPr lang="uk-UA" dirty="0" err="1" smtClean="0"/>
              <a:t>інструктивно</a:t>
            </a:r>
            <a:r>
              <a:rPr lang="uk-UA" dirty="0" smtClean="0"/>
              <a:t>-практичні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58313" y="5485765"/>
            <a:ext cx="3457575" cy="4667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9050" indent="-19050">
              <a:buFont typeface="Arial" panose="020B0604020202020204" pitchFamily="34" charset="0"/>
              <a:buChar char="•"/>
            </a:pPr>
            <a:r>
              <a:rPr lang="uk-UA" dirty="0" smtClean="0"/>
              <a:t> </a:t>
            </a:r>
            <a:r>
              <a:rPr lang="uk-UA" dirty="0" err="1" smtClean="0"/>
              <a:t>пояснювально</a:t>
            </a:r>
            <a:r>
              <a:rPr lang="uk-UA" dirty="0" smtClean="0"/>
              <a:t>-спонукальні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58313" y="6209665"/>
            <a:ext cx="3457575" cy="4667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9050" indent="-19050">
              <a:buFont typeface="Arial" panose="020B0604020202020204" pitchFamily="34" charset="0"/>
              <a:buChar char="•"/>
            </a:pPr>
            <a:r>
              <a:rPr lang="uk-UA" dirty="0" smtClean="0"/>
              <a:t> спонукальні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024890" y="2837815"/>
            <a:ext cx="0" cy="36052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5" idx="1"/>
          </p:cNvCxnSpPr>
          <p:nvPr/>
        </p:nvCxnSpPr>
        <p:spPr>
          <a:xfrm>
            <a:off x="1016000" y="3499802"/>
            <a:ext cx="742315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6" idx="1"/>
          </p:cNvCxnSpPr>
          <p:nvPr/>
        </p:nvCxnSpPr>
        <p:spPr>
          <a:xfrm flipV="1">
            <a:off x="1033781" y="4280853"/>
            <a:ext cx="724534" cy="1190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7" idx="1"/>
          </p:cNvCxnSpPr>
          <p:nvPr/>
        </p:nvCxnSpPr>
        <p:spPr>
          <a:xfrm>
            <a:off x="1016000" y="4995227"/>
            <a:ext cx="742313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033781" y="6443027"/>
            <a:ext cx="724532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8" idx="1"/>
          </p:cNvCxnSpPr>
          <p:nvPr/>
        </p:nvCxnSpPr>
        <p:spPr>
          <a:xfrm flipV="1">
            <a:off x="1033781" y="5719128"/>
            <a:ext cx="724532" cy="952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7295515" y="3264217"/>
            <a:ext cx="3457574" cy="4667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9050" indent="-19050">
              <a:buFont typeface="Arial" panose="020B0604020202020204" pitchFamily="34" charset="0"/>
              <a:buChar char="•"/>
            </a:pPr>
            <a:r>
              <a:rPr lang="uk-UA" dirty="0" smtClean="0"/>
              <a:t> виконавчі 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7283451" y="4059395"/>
            <a:ext cx="3457574" cy="4667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9050" indent="-19050">
              <a:buFont typeface="Arial" panose="020B0604020202020204" pitchFamily="34" charset="0"/>
              <a:buChar char="•"/>
            </a:pPr>
            <a:r>
              <a:rPr lang="uk-UA" dirty="0" smtClean="0"/>
              <a:t> репродуктивні 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283451" y="4761864"/>
            <a:ext cx="3457574" cy="4667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9050" indent="-19050">
              <a:buFont typeface="Arial" panose="020B0604020202020204" pitchFamily="34" charset="0"/>
              <a:buChar char="•"/>
            </a:pPr>
            <a:r>
              <a:rPr lang="uk-UA" dirty="0" smtClean="0"/>
              <a:t> </a:t>
            </a:r>
            <a:r>
              <a:rPr lang="uk-UA" dirty="0" err="1" smtClean="0"/>
              <a:t>продуктивно</a:t>
            </a:r>
            <a:r>
              <a:rPr lang="uk-UA" dirty="0" smtClean="0"/>
              <a:t>-практичні 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283451" y="5495289"/>
            <a:ext cx="3457574" cy="4667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9050" indent="-19050">
              <a:buFont typeface="Arial" panose="020B0604020202020204" pitchFamily="34" charset="0"/>
              <a:buChar char="•"/>
            </a:pPr>
            <a:r>
              <a:rPr lang="uk-UA" dirty="0" smtClean="0"/>
              <a:t> частково-пошукові 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7295515" y="6209664"/>
            <a:ext cx="3457574" cy="4667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9050" indent="-19050">
              <a:buFont typeface="Arial" panose="020B0604020202020204" pitchFamily="34" charset="0"/>
              <a:buChar char="•"/>
            </a:pPr>
            <a:r>
              <a:rPr lang="uk-UA" dirty="0" smtClean="0"/>
              <a:t> пошукові  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1388090" y="2837815"/>
            <a:ext cx="0" cy="36052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24" idx="3"/>
          </p:cNvCxnSpPr>
          <p:nvPr/>
        </p:nvCxnSpPr>
        <p:spPr>
          <a:xfrm flipH="1">
            <a:off x="10753089" y="3497579"/>
            <a:ext cx="584201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10741025" y="4340064"/>
            <a:ext cx="584201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10744196" y="5015624"/>
            <a:ext cx="584201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10753088" y="5738890"/>
            <a:ext cx="584201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10753088" y="6411194"/>
            <a:ext cx="584201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Скругленный прямоугольник 52"/>
          <p:cNvSpPr/>
          <p:nvPr/>
        </p:nvSpPr>
        <p:spPr>
          <a:xfrm>
            <a:off x="2822576" y="1022190"/>
            <a:ext cx="6817360" cy="57165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i="1" dirty="0" smtClean="0"/>
              <a:t>Поєднання діяльності вчителя та учня </a:t>
            </a:r>
            <a:endParaRPr lang="ru-RU" sz="2400" b="1" i="1" dirty="0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H="1">
            <a:off x="5339080" y="1596087"/>
            <a:ext cx="892176" cy="88754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53" idx="2"/>
          </p:cNvCxnSpPr>
          <p:nvPr/>
        </p:nvCxnSpPr>
        <p:spPr>
          <a:xfrm>
            <a:off x="6231256" y="1593849"/>
            <a:ext cx="892175" cy="90829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endCxn id="3" idx="3"/>
          </p:cNvCxnSpPr>
          <p:nvPr/>
        </p:nvCxnSpPr>
        <p:spPr>
          <a:xfrm flipH="1">
            <a:off x="3933825" y="2480627"/>
            <a:ext cx="1405256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V="1">
            <a:off x="7129783" y="2502142"/>
            <a:ext cx="1398904" cy="17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85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0775991"/>
              </p:ext>
            </p:extLst>
          </p:nvPr>
        </p:nvGraphicFramePr>
        <p:xfrm>
          <a:off x="1727200" y="508000"/>
          <a:ext cx="9763760" cy="6126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91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141A18-5AE2-424B-B042-468B088B5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graphicEl>
                                              <a:dgm id="{B0141A18-5AE2-424B-B042-468B088B5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B0141A18-5AE2-424B-B042-468B088B5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graphicEl>
                                              <a:dgm id="{B0141A18-5AE2-424B-B042-468B088B53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CBAAB5-052E-41AA-8290-CE8590FA5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1FCBAAB5-052E-41AA-8290-CE8590FA5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1FCBAAB5-052E-41AA-8290-CE8590FA5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graphicEl>
                                              <a:dgm id="{1FCBAAB5-052E-41AA-8290-CE8590FA55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889A13-5741-48A3-84A5-86A966E67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EF889A13-5741-48A3-84A5-86A966E67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EF889A13-5741-48A3-84A5-86A966E67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graphicEl>
                                              <a:dgm id="{EF889A13-5741-48A3-84A5-86A966E677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83E6A9-492C-4958-A2EF-E9D38BFA5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graphicEl>
                                              <a:dgm id="{0C83E6A9-492C-4958-A2EF-E9D38BFA5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0C83E6A9-492C-4958-A2EF-E9D38BFA5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graphicEl>
                                              <a:dgm id="{0C83E6A9-492C-4958-A2EF-E9D38BFA5B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5FD88E-439E-47AE-A1E2-1FCE319D33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615FD88E-439E-47AE-A1E2-1FCE319D33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615FD88E-439E-47AE-A1E2-1FCE319D33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graphicEl>
                                              <a:dgm id="{615FD88E-439E-47AE-A1E2-1FCE319D33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FEED0C-BA2A-45F9-890A-D40B7A20B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45FEED0C-BA2A-45F9-890A-D40B7A20B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45FEED0C-BA2A-45F9-890A-D40B7A20B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45FEED0C-BA2A-45F9-890A-D40B7A20BC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1638300" y="1031876"/>
            <a:ext cx="9163050" cy="5692774"/>
          </a:xfrm>
        </p:spPr>
        <p:txBody>
          <a:bodyPr rtlCol="0"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uk-UA" sz="2200" dirty="0"/>
              <a:t> </a:t>
            </a:r>
            <a:r>
              <a:rPr lang="uk-UA" sz="2100" b="1" i="1" dirty="0" smtClean="0"/>
              <a:t>Лекція (5% засвоєння)</a:t>
            </a:r>
            <a:r>
              <a:rPr lang="uk-UA" sz="2100" i="1" dirty="0" smtClean="0"/>
              <a:t> - </a:t>
            </a:r>
            <a:r>
              <a:rPr lang="uk-UA" sz="2100" dirty="0" smtClean="0"/>
              <a:t>найбільш швидкий спосіб надання необхідної інформації необмеженій кількості слухачів. Недоліком цього методу є те, що лекція ставить учасника в пасивну позицію слухача.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uk-UA" sz="2100" b="1" i="1" dirty="0" smtClean="0"/>
              <a:t>Читання (10% засвоєння)</a:t>
            </a:r>
            <a:r>
              <a:rPr lang="uk-UA" sz="2100" i="1" dirty="0" smtClean="0"/>
              <a:t> – </a:t>
            </a:r>
            <a:r>
              <a:rPr lang="uk-UA" sz="2100" dirty="0" smtClean="0"/>
              <a:t>не потребує спеціально організованих умов, але не дозволяє досягти глибокого засвоєння інформації.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uk-UA" sz="2100" b="1" i="1" dirty="0" smtClean="0"/>
              <a:t>Аудіо-візуальні засоби (20% засвоєння) –  </a:t>
            </a:r>
            <a:r>
              <a:rPr lang="uk-UA" sz="2100" dirty="0" smtClean="0"/>
              <a:t>люди люблять дивитися кіно, слухати радіо, саме тому перегляд або прослуховування талановитого твору - чудовий спосіб для емоційного переживання інформації.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uk-UA" sz="2100" b="1" i="1" dirty="0" smtClean="0"/>
              <a:t>Використання засобів наочності (30% засвоєння)</a:t>
            </a:r>
            <a:r>
              <a:rPr lang="uk-UA" sz="2100" i="1" dirty="0" smtClean="0"/>
              <a:t> - </a:t>
            </a:r>
            <a:r>
              <a:rPr lang="uk-UA" sz="2100" dirty="0" smtClean="0"/>
              <a:t>допомагає учасникам запам'ятовувати і засвоювати інформацію всіма каналами сприйняття: Наочна допомога може бути різноманітною: діаграми, слайди, макети, моделі, роздатковий матеріал, буклети, плакати та інше</a:t>
            </a:r>
            <a:endParaRPr lang="ru-RU" sz="2100" dirty="0"/>
          </a:p>
        </p:txBody>
      </p:sp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991544" y="260648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uk-UA" dirty="0" smtClean="0"/>
              <a:t>Піраміда пізнання</a:t>
            </a:r>
            <a:endParaRPr lang="ru-RU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53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2"/>
          <p:cNvSpPr>
            <a:spLocks noGrp="1"/>
          </p:cNvSpPr>
          <p:nvPr>
            <p:ph idx="1"/>
          </p:nvPr>
        </p:nvSpPr>
        <p:spPr>
          <a:xfrm>
            <a:off x="1981200" y="1500189"/>
            <a:ext cx="9772650" cy="462597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200" b="1" i="1" dirty="0"/>
              <a:t>Обговорення в групах (50% засвоєння) – </a:t>
            </a:r>
            <a:r>
              <a:rPr lang="uk-UA" sz="2200" i="1" dirty="0"/>
              <a:t> </a:t>
            </a:r>
            <a:r>
              <a:rPr lang="uk-UA" sz="2200" dirty="0"/>
              <a:t>дозволяє учасникам поділитися думками,  враженнями та власним ставленням  в рамках певної теми. Дискусії і "мозкові штурми" цінні тим, що дозволяють учасникам думати, аналізувати,  детально розповідати про власні висновки, вислуховувати різноманітні думки інших.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200" i="1" dirty="0"/>
              <a:t> </a:t>
            </a:r>
            <a:r>
              <a:rPr lang="uk-UA" sz="2200" b="1" i="1" dirty="0"/>
              <a:t>Навчання практикою дії (70% засвоєння)</a:t>
            </a:r>
            <a:r>
              <a:rPr lang="uk-UA" sz="2200" i="1" dirty="0"/>
              <a:t> - </a:t>
            </a:r>
            <a:r>
              <a:rPr lang="uk-UA" sz="2200" dirty="0"/>
              <a:t>це рольові ігри, програвання ситуацій, практичні заняття, самостійні дослідження. Придбаний таким чином досвід допомагає засвоїти інформацію, під час навчання.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200" b="1" i="1" dirty="0"/>
              <a:t>Виступ в ролі ведучого (90% засвоєння)</a:t>
            </a:r>
            <a:r>
              <a:rPr lang="uk-UA" sz="2200" i="1" dirty="0"/>
              <a:t>. </a:t>
            </a:r>
            <a:br>
              <a:rPr lang="uk-UA" sz="2200" i="1" dirty="0"/>
            </a:br>
            <a:r>
              <a:rPr lang="uk-UA" sz="2200" i="1" dirty="0"/>
              <a:t>«Хочеш вивчити і зрозуміти  сам - поясни іншому». Конфуцій </a:t>
            </a:r>
            <a:r>
              <a:rPr lang="uk-UA" sz="2000" dirty="0"/>
              <a:t> </a:t>
            </a:r>
            <a:endParaRPr lang="ru-RU" sz="2000" dirty="0"/>
          </a:p>
        </p:txBody>
      </p:sp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821400" y="366935"/>
            <a:ext cx="8911687" cy="766540"/>
          </a:xfrm>
        </p:spPr>
        <p:txBody>
          <a:bodyPr/>
          <a:lstStyle/>
          <a:p>
            <a:pPr algn="ctr">
              <a:defRPr/>
            </a:pPr>
            <a:r>
              <a:rPr lang="uk-UA" dirty="0" smtClean="0"/>
              <a:t>Піраміда пізнання</a:t>
            </a:r>
            <a:endParaRPr lang="ru-RU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01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2"/>
          <p:cNvSpPr>
            <a:spLocks noGrp="1"/>
          </p:cNvSpPr>
          <p:nvPr>
            <p:ph idx="1"/>
          </p:nvPr>
        </p:nvSpPr>
        <p:spPr>
          <a:xfrm>
            <a:off x="1981199" y="1628776"/>
            <a:ext cx="9248775" cy="469582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v"/>
            </a:pPr>
            <a:r>
              <a:rPr lang="uk-UA" sz="2400" dirty="0"/>
              <a:t>Мотивація до навчання.</a:t>
            </a:r>
            <a:endParaRPr lang="ru-RU" sz="2400" dirty="0"/>
          </a:p>
          <a:p>
            <a:pPr eaLnBrk="1" hangingPunct="1">
              <a:buFont typeface="Wingdings" pitchFamily="2" charset="2"/>
              <a:buChar char="v"/>
            </a:pPr>
            <a:r>
              <a:rPr lang="uk-UA" sz="2400" dirty="0"/>
              <a:t>Комфортна обстановка, сприятливе соціально-психологічне середовище.</a:t>
            </a:r>
            <a:endParaRPr lang="ru-RU" sz="2400" dirty="0"/>
          </a:p>
          <a:p>
            <a:pPr eaLnBrk="1" hangingPunct="1">
              <a:buFont typeface="Wingdings" pitchFamily="2" charset="2"/>
              <a:buChar char="v"/>
            </a:pPr>
            <a:r>
              <a:rPr lang="uk-UA" sz="2400" i="1" dirty="0"/>
              <a:t>Активна участь в процесі навчання. </a:t>
            </a:r>
            <a:endParaRPr lang="ru-RU" sz="2400" i="1" dirty="0"/>
          </a:p>
          <a:p>
            <a:pPr eaLnBrk="1" hangingPunct="1">
              <a:buFont typeface="Wingdings" pitchFamily="2" charset="2"/>
              <a:buChar char="v"/>
            </a:pPr>
            <a:r>
              <a:rPr lang="uk-UA" sz="2400" dirty="0"/>
              <a:t>Досягнення успіху (позитивне підкріплення).</a:t>
            </a:r>
            <a:endParaRPr lang="ru-RU" sz="2400" dirty="0"/>
          </a:p>
          <a:p>
            <a:pPr eaLnBrk="1" hangingPunct="1">
              <a:buFont typeface="Wingdings" pitchFamily="2" charset="2"/>
              <a:buChar char="v"/>
            </a:pPr>
            <a:r>
              <a:rPr lang="uk-UA" sz="2400" dirty="0"/>
              <a:t>Достатня кількість часу для засвоєння нових знань і умінь.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uk-UA" sz="2400" dirty="0"/>
              <a:t>Використання методів, які відповідають різним  стилям і способам навчання.</a:t>
            </a:r>
            <a:endParaRPr lang="ru-RU" sz="2400" dirty="0"/>
          </a:p>
          <a:p>
            <a:pPr eaLnBrk="1" hangingPunct="1">
              <a:buFont typeface="Wingdings" pitchFamily="2" charset="2"/>
              <a:buChar char="v"/>
            </a:pPr>
            <a:r>
              <a:rPr lang="uk-UA" sz="2400" dirty="0"/>
              <a:t>Використання знань і уміння суб'єктів навчання. </a:t>
            </a:r>
            <a:endParaRPr lang="ru-RU" sz="2400" dirty="0"/>
          </a:p>
          <a:p>
            <a:pPr eaLnBrk="1" hangingPunct="1">
              <a:buFont typeface="Wingdings" pitchFamily="2" charset="2"/>
              <a:buChar char="v"/>
            </a:pPr>
            <a:r>
              <a:rPr lang="uk-UA" sz="2400" dirty="0"/>
              <a:t>Можливість застосувати нові знання на практиці. </a:t>
            </a:r>
          </a:p>
          <a:p>
            <a:pPr eaLnBrk="1" hangingPunct="1">
              <a:buFont typeface="Wingdings" pitchFamily="2" charset="2"/>
              <a:buChar char="v"/>
            </a:pPr>
            <a:endParaRPr lang="ru-RU" sz="2400" dirty="0"/>
          </a:p>
          <a:p>
            <a:pPr eaLnBrk="1" hangingPunct="1">
              <a:buFont typeface="Wingdings 2" pitchFamily="18" charset="2"/>
              <a:buNone/>
            </a:pPr>
            <a:endParaRPr lang="ru-RU" dirty="0"/>
          </a:p>
          <a:p>
            <a:pPr eaLnBrk="1" hangingPunct="1"/>
            <a:endParaRPr lang="ru-RU" dirty="0"/>
          </a:p>
          <a:p>
            <a:pPr eaLnBrk="1" hangingPunct="1"/>
            <a:endParaRPr lang="uk-UA" dirty="0" smtClean="0"/>
          </a:p>
        </p:txBody>
      </p:sp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992313" y="404813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uk-UA" b="1" dirty="0" smtClean="0"/>
              <a:t>Умови ефективного навчання</a:t>
            </a:r>
            <a:endParaRPr lang="ru-RU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77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0636" y="485776"/>
            <a:ext cx="8915399" cy="2257424"/>
          </a:xfrm>
        </p:spPr>
        <p:txBody>
          <a:bodyPr>
            <a:noAutofit/>
          </a:bodyPr>
          <a:lstStyle/>
          <a:p>
            <a:pPr algn="ctr"/>
            <a:r>
              <a:rPr lang="uk-UA" sz="5400" b="1" dirty="0"/>
              <a:t>СТРАТЕГІЯ АКТИВНОГО НАВЧАННЯ</a:t>
            </a:r>
            <a:endParaRPr lang="ru-RU" sz="5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87621" y="2951113"/>
            <a:ext cx="93551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ts val="600"/>
              </a:spcBef>
              <a:spcAft>
                <a:spcPts val="600"/>
              </a:spcAft>
              <a:tabLst>
                <a:tab pos="342900" algn="l"/>
              </a:tabLst>
            </a:pPr>
            <a:r>
              <a:rPr lang="ru-RU" sz="2400" i="1" dirty="0" smtClean="0"/>
              <a:t>Те</a:t>
            </a:r>
            <a:r>
              <a:rPr lang="ru-RU" sz="2400" i="1" dirty="0"/>
              <a:t>, </a:t>
            </a:r>
            <a:r>
              <a:rPr lang="ru-RU" sz="2400" i="1" dirty="0" err="1"/>
              <a:t>що</a:t>
            </a:r>
            <a:r>
              <a:rPr lang="ru-RU" sz="2400" i="1" dirty="0"/>
              <a:t> я чую, я </a:t>
            </a:r>
            <a:r>
              <a:rPr lang="ru-RU" sz="2400" i="1" dirty="0" err="1" smtClean="0"/>
              <a:t>забуваю</a:t>
            </a:r>
            <a:endParaRPr lang="ru-RU" sz="2400" i="1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tabLst>
                <a:tab pos="342900" algn="l"/>
              </a:tabLst>
            </a:pPr>
            <a:r>
              <a:rPr lang="ru-RU" sz="2400" i="1" dirty="0" smtClean="0"/>
              <a:t>Те</a:t>
            </a:r>
            <a:r>
              <a:rPr lang="ru-RU" sz="2400" i="1" dirty="0"/>
              <a:t>, </a:t>
            </a:r>
            <a:r>
              <a:rPr lang="ru-RU" sz="2400" i="1" dirty="0" err="1"/>
              <a:t>що</a:t>
            </a:r>
            <a:r>
              <a:rPr lang="ru-RU" sz="2400" i="1" dirty="0"/>
              <a:t> я </a:t>
            </a:r>
            <a:r>
              <a:rPr lang="ru-RU" sz="2400" i="1" dirty="0" err="1"/>
              <a:t>бачу</a:t>
            </a:r>
            <a:r>
              <a:rPr lang="ru-RU" sz="2400" i="1" dirty="0"/>
              <a:t> й чую, - я </a:t>
            </a:r>
            <a:r>
              <a:rPr lang="ru-RU" sz="2400" i="1" dirty="0" err="1"/>
              <a:t>трохи</a:t>
            </a:r>
            <a:r>
              <a:rPr lang="ru-RU" sz="2400" i="1" dirty="0"/>
              <a:t> </a:t>
            </a:r>
            <a:r>
              <a:rPr lang="ru-RU" sz="2400" i="1" dirty="0" err="1" smtClean="0"/>
              <a:t>пам'ятаю</a:t>
            </a:r>
            <a:endParaRPr lang="ru-RU" sz="2400" i="1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tabLst>
                <a:tab pos="342900" algn="l"/>
              </a:tabLst>
            </a:pPr>
            <a:r>
              <a:rPr lang="ru-RU" sz="2400" i="1" dirty="0" smtClean="0"/>
              <a:t>Те</a:t>
            </a:r>
            <a:r>
              <a:rPr lang="ru-RU" sz="2400" i="1" dirty="0"/>
              <a:t>, </a:t>
            </a:r>
            <a:r>
              <a:rPr lang="ru-RU" sz="2400" i="1" dirty="0" err="1"/>
              <a:t>що</a:t>
            </a:r>
            <a:r>
              <a:rPr lang="ru-RU" sz="2400" i="1" dirty="0"/>
              <a:t> я чую, </a:t>
            </a:r>
            <a:r>
              <a:rPr lang="ru-RU" sz="2400" i="1" dirty="0" err="1"/>
              <a:t>бачу</a:t>
            </a:r>
            <a:r>
              <a:rPr lang="ru-RU" sz="2400" i="1" dirty="0"/>
              <a:t> й </a:t>
            </a:r>
            <a:r>
              <a:rPr lang="ru-RU" sz="2400" i="1" dirty="0" err="1"/>
              <a:t>обговорюю</a:t>
            </a:r>
            <a:r>
              <a:rPr lang="ru-RU" sz="2400" i="1" dirty="0"/>
              <a:t>, - я починаю </a:t>
            </a:r>
            <a:r>
              <a:rPr lang="ru-RU" sz="2400" i="1" dirty="0" err="1" smtClean="0"/>
              <a:t>розуміти</a:t>
            </a:r>
            <a:endParaRPr lang="ru-RU" sz="2400" i="1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tabLst>
                <a:tab pos="342900" algn="l"/>
              </a:tabLst>
            </a:pPr>
            <a:r>
              <a:rPr lang="ru-RU" sz="2400" i="1" dirty="0" smtClean="0"/>
              <a:t>Коли </a:t>
            </a:r>
            <a:r>
              <a:rPr lang="ru-RU" sz="2400" i="1" dirty="0"/>
              <a:t>я чую, </a:t>
            </a:r>
            <a:r>
              <a:rPr lang="ru-RU" sz="2400" i="1" dirty="0" err="1"/>
              <a:t>бачу</a:t>
            </a:r>
            <a:r>
              <a:rPr lang="ru-RU" sz="2400" i="1" dirty="0"/>
              <a:t>, </a:t>
            </a:r>
            <a:r>
              <a:rPr lang="ru-RU" sz="2400" i="1" dirty="0" err="1"/>
              <a:t>обговорюю</a:t>
            </a:r>
            <a:r>
              <a:rPr lang="ru-RU" sz="2400" i="1" dirty="0"/>
              <a:t> й </a:t>
            </a:r>
            <a:r>
              <a:rPr lang="ru-RU" sz="2400" i="1" dirty="0" err="1"/>
              <a:t>роблю</a:t>
            </a:r>
            <a:r>
              <a:rPr lang="ru-RU" sz="2400" i="1" dirty="0"/>
              <a:t> - я </a:t>
            </a:r>
            <a:r>
              <a:rPr lang="ru-RU" sz="2400" i="1" dirty="0" err="1"/>
              <a:t>набуваю</a:t>
            </a:r>
            <a:r>
              <a:rPr lang="ru-RU" sz="2400" i="1" dirty="0"/>
              <a:t> </a:t>
            </a:r>
            <a:r>
              <a:rPr lang="ru-RU" sz="2400" i="1" dirty="0" err="1" smtClean="0"/>
              <a:t>навичок</a:t>
            </a:r>
            <a:endParaRPr lang="ru-RU" sz="2400" i="1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tabLst>
                <a:tab pos="342900" algn="l"/>
              </a:tabLst>
            </a:pPr>
            <a:r>
              <a:rPr lang="ru-RU" sz="2400" i="1" dirty="0" smtClean="0"/>
              <a:t>Коли </a:t>
            </a:r>
            <a:r>
              <a:rPr lang="ru-RU" sz="2400" i="1" dirty="0"/>
              <a:t>я передаю </a:t>
            </a:r>
            <a:r>
              <a:rPr lang="ru-RU" sz="2400" i="1" dirty="0" err="1"/>
              <a:t>знання</a:t>
            </a:r>
            <a:r>
              <a:rPr lang="ru-RU" sz="2400" i="1" dirty="0"/>
              <a:t> </a:t>
            </a:r>
            <a:r>
              <a:rPr lang="ru-RU" sz="2400" i="1" dirty="0" err="1"/>
              <a:t>іншим</a:t>
            </a:r>
            <a:r>
              <a:rPr lang="ru-RU" sz="2400" i="1" dirty="0"/>
              <a:t> - стаю </a:t>
            </a:r>
            <a:r>
              <a:rPr lang="ru-RU" sz="2400" i="1" dirty="0" err="1" smtClean="0"/>
              <a:t>майстром</a:t>
            </a:r>
            <a:endParaRPr lang="ru-RU" sz="2400" i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24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19250" y="566960"/>
            <a:ext cx="8911687" cy="106657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uk-UA" sz="4000" b="1" dirty="0" smtClean="0"/>
              <a:t>Основні поняття</a:t>
            </a:r>
            <a:endParaRPr lang="ru-RU" sz="4000" b="1" dirty="0"/>
          </a:p>
        </p:txBody>
      </p:sp>
      <p:sp>
        <p:nvSpPr>
          <p:cNvPr id="16387" name="Содержимое 3"/>
          <p:cNvSpPr>
            <a:spLocks noGrp="1"/>
          </p:cNvSpPr>
          <p:nvPr>
            <p:ph idx="4294967295"/>
          </p:nvPr>
        </p:nvSpPr>
        <p:spPr>
          <a:xfrm>
            <a:off x="1876425" y="1566864"/>
            <a:ext cx="8820150" cy="4310061"/>
          </a:xfrm>
        </p:spPr>
        <p:txBody>
          <a:bodyPr/>
          <a:lstStyle/>
          <a:p>
            <a:pPr indent="342900" algn="just">
              <a:spcBef>
                <a:spcPts val="1200"/>
              </a:spcBef>
              <a:spcAft>
                <a:spcPts val="600"/>
              </a:spcAft>
              <a:defRPr/>
            </a:pPr>
            <a:r>
              <a:rPr lang="uk-UA" sz="2800" b="1" dirty="0"/>
              <a:t>Активне навчання – </a:t>
            </a:r>
            <a:r>
              <a:rPr lang="uk-UA" sz="2800" dirty="0"/>
              <a:t>це навчання, що залучає </a:t>
            </a:r>
            <a:r>
              <a:rPr lang="uk-UA" sz="2800" dirty="0" smtClean="0"/>
              <a:t>учнів </a:t>
            </a:r>
            <a:r>
              <a:rPr lang="uk-UA" sz="2800" dirty="0"/>
              <a:t>до участі у виробленні пізнавальної інформації та пробуджує особисту відповідальність за те, що вони роблять. </a:t>
            </a:r>
          </a:p>
          <a:p>
            <a:pPr indent="342900" algn="just">
              <a:spcBef>
                <a:spcPts val="1200"/>
              </a:spcBef>
              <a:spcAft>
                <a:spcPts val="600"/>
              </a:spcAft>
              <a:defRPr/>
            </a:pPr>
            <a:r>
              <a:rPr lang="uk-UA" sz="2800" b="1" dirty="0"/>
              <a:t>Інтерактивне навчання – </a:t>
            </a:r>
            <a:r>
              <a:rPr lang="uk-UA" sz="2800" dirty="0"/>
              <a:t>навчання, занурене у спілкування, діалогове навчання.</a:t>
            </a:r>
          </a:p>
          <a:p>
            <a:pPr indent="342900" algn="ctr"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ІАН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активність + співпраця</a:t>
            </a:r>
          </a:p>
          <a:p>
            <a:pPr indent="342900" algn="just">
              <a:spcBef>
                <a:spcPts val="1200"/>
              </a:spcBef>
              <a:spcAft>
                <a:spcPts val="600"/>
              </a:spcAft>
              <a:defRPr/>
            </a:pPr>
            <a:endParaRPr lang="uk-UA" sz="28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8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1"/>
          <p:cNvSpPr>
            <a:spLocks noGrp="1"/>
          </p:cNvSpPr>
          <p:nvPr>
            <p:ph idx="1"/>
          </p:nvPr>
        </p:nvSpPr>
        <p:spPr>
          <a:xfrm>
            <a:off x="1840450" y="1604964"/>
            <a:ext cx="9572625" cy="4625975"/>
          </a:xfrm>
        </p:spPr>
        <p:txBody>
          <a:bodyPr>
            <a:normAutofit fontScale="925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2600" dirty="0"/>
              <a:t>за короткий час </a:t>
            </a:r>
            <a:r>
              <a:rPr lang="uk-UA" sz="2600" dirty="0" err="1"/>
              <a:t>опановується</a:t>
            </a:r>
            <a:r>
              <a:rPr lang="uk-UA" sz="2600" dirty="0"/>
              <a:t> великий обсяг нового матеріалу;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2600" dirty="0" err="1"/>
              <a:t>включеність</a:t>
            </a:r>
            <a:r>
              <a:rPr lang="uk-UA" sz="2600" dirty="0"/>
              <a:t> та активність: у роботі задіяні всі слухачі, відпрацьовується вміння працювати у групі (команді);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2600" dirty="0"/>
              <a:t>наявність партнерських відносин суб'єктів навчання</a:t>
            </a:r>
            <a:r>
              <a:rPr lang="ru-RU" sz="2600" dirty="0"/>
              <a:t>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2600" dirty="0"/>
              <a:t>формується позитивне ставлення до </a:t>
            </a:r>
            <a:r>
              <a:rPr lang="uk-UA" sz="2600" dirty="0" smtClean="0"/>
              <a:t>опонента, </a:t>
            </a:r>
            <a:r>
              <a:rPr lang="uk-UA" sz="2600" dirty="0"/>
              <a:t>навички толерантного спілкування, кожен має можливість пропонувати свою думку;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2600" dirty="0"/>
              <a:t>створення комфортних та сприятливих умов навчання;</a:t>
            </a:r>
            <a:endParaRPr lang="ru-RU" sz="2600" dirty="0"/>
          </a:p>
          <a:p>
            <a:r>
              <a:rPr lang="ru-RU" sz="2600" dirty="0" err="1"/>
              <a:t>спеціальна</a:t>
            </a:r>
            <a:r>
              <a:rPr lang="ru-RU" sz="2600" dirty="0"/>
              <a:t> </a:t>
            </a:r>
            <a:r>
              <a:rPr lang="ru-RU" sz="2600" dirty="0" err="1"/>
              <a:t>організація</a:t>
            </a:r>
            <a:r>
              <a:rPr lang="ru-RU" sz="2600" dirty="0"/>
              <a:t> та </a:t>
            </a:r>
            <a:r>
              <a:rPr lang="ru-RU" sz="2600" dirty="0" err="1"/>
              <a:t>різноманітність</a:t>
            </a:r>
            <a:r>
              <a:rPr lang="ru-RU" sz="2600" dirty="0"/>
              <a:t> форм </a:t>
            </a:r>
            <a:r>
              <a:rPr lang="ru-RU" sz="2600" dirty="0" err="1"/>
              <a:t>роботи</a:t>
            </a:r>
            <a:r>
              <a:rPr lang="ru-RU" sz="2600" dirty="0"/>
              <a:t>;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endParaRPr lang="ru-RU" sz="2400" dirty="0"/>
          </a:p>
          <a:p>
            <a:pPr>
              <a:buFont typeface="Wingdings 2" pitchFamily="18" charset="2"/>
              <a:buNone/>
            </a:pPr>
            <a:endParaRPr lang="uk-UA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40450" y="219299"/>
            <a:ext cx="8911687" cy="128089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b="1" dirty="0" err="1" smtClean="0"/>
              <a:t>Основн</a:t>
            </a:r>
            <a:r>
              <a:rPr lang="uk-UA" b="1" dirty="0" smtClean="0"/>
              <a:t>і характеристики інтерактивного навчання</a:t>
            </a:r>
            <a:endParaRPr lang="ru-RU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78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1000" y="835025"/>
            <a:ext cx="10083799" cy="1654175"/>
          </a:xfrm>
        </p:spPr>
        <p:txBody>
          <a:bodyPr>
            <a:noAutofit/>
          </a:bodyPr>
          <a:lstStyle/>
          <a:p>
            <a:pPr indent="361950"/>
            <a:r>
              <a:rPr lang="uk-UA" sz="3200" b="1" dirty="0">
                <a:solidFill>
                  <a:schemeClr val="tx1"/>
                </a:solidFill>
              </a:rPr>
              <a:t>Метод навчання </a:t>
            </a:r>
            <a:r>
              <a:rPr lang="uk-UA" sz="3200" dirty="0">
                <a:solidFill>
                  <a:schemeClr val="tx1"/>
                </a:solidFill>
              </a:rPr>
              <a:t>– способи взаємопов'язаної діяльності педагогів та учнів </a:t>
            </a:r>
            <a:r>
              <a:rPr lang="uk-UA" sz="3200" dirty="0" smtClean="0">
                <a:solidFill>
                  <a:schemeClr val="tx1"/>
                </a:solidFill>
              </a:rPr>
              <a:t>із реалізації </a:t>
            </a:r>
            <a:r>
              <a:rPr lang="uk-UA" sz="3200" dirty="0">
                <a:solidFill>
                  <a:schemeClr val="tx1"/>
                </a:solidFill>
              </a:rPr>
              <a:t>задач освіти, виховання та розвитку</a:t>
            </a: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5481" y="3147482"/>
            <a:ext cx="8437879" cy="2215093"/>
          </a:xfrm>
        </p:spPr>
        <p:txBody>
          <a:bodyPr>
            <a:normAutofit fontScale="92500"/>
          </a:bodyPr>
          <a:lstStyle/>
          <a:p>
            <a:pPr marL="0" indent="361950" algn="just">
              <a:buNone/>
            </a:pPr>
            <a:r>
              <a:rPr lang="uk-UA" sz="2800" b="1" dirty="0" smtClean="0">
                <a:solidFill>
                  <a:schemeClr val="tx1"/>
                </a:solidFill>
              </a:rPr>
              <a:t>Метод навчання</a:t>
            </a:r>
            <a:r>
              <a:rPr lang="uk-UA" sz="2800" dirty="0" smtClean="0">
                <a:solidFill>
                  <a:schemeClr val="tx1"/>
                </a:solidFill>
              </a:rPr>
              <a:t> – система послідовних, взаємопов'язаних дій учителя та учнів, що забезпечують засвоєння змісту освіти, розвитку розумових сил та здібностей учнів, оволодіння ними засобами саморозвитку та самонавчання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8" name="Picture 4" descr="ÐÐ°ÑÑÐ¸Ð½ÐºÐ¸ Ð¿Ð¾ Ð·Ð°Ð¿ÑÐ¾ÑÑ Ð²Ð¾ÑÐºÐ»Ð¸ÑÐ°ÑÐµÐ»ÑÐ½ÑÐ¹ Ð·Ð½Ð°Ðº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20" y="2751348"/>
            <a:ext cx="3007360" cy="300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45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3"/>
          <p:cNvSpPr>
            <a:spLocks noGrp="1"/>
          </p:cNvSpPr>
          <p:nvPr>
            <p:ph idx="1"/>
          </p:nvPr>
        </p:nvSpPr>
        <p:spPr>
          <a:xfrm>
            <a:off x="1919288" y="1766889"/>
            <a:ext cx="9434512" cy="4625975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400" dirty="0" err="1"/>
              <a:t>розвиток</a:t>
            </a:r>
            <a:r>
              <a:rPr lang="ru-RU" sz="2400" dirty="0"/>
              <a:t> </a:t>
            </a:r>
            <a:r>
              <a:rPr lang="ru-RU" sz="2400" dirty="0" err="1"/>
              <a:t>ініціативності</a:t>
            </a:r>
            <a:r>
              <a:rPr lang="ru-RU" sz="2400" dirty="0"/>
              <a:t> </a:t>
            </a:r>
            <a:r>
              <a:rPr lang="ru-RU" sz="2400" dirty="0" err="1" smtClean="0"/>
              <a:t>учня</a:t>
            </a:r>
            <a:r>
              <a:rPr lang="ru-RU" sz="2400" dirty="0" smtClean="0"/>
              <a:t>;</a:t>
            </a:r>
            <a:endParaRPr lang="ru-RU" sz="24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400" dirty="0" err="1"/>
              <a:t>розвиток</a:t>
            </a:r>
            <a:r>
              <a:rPr lang="ru-RU" sz="2400" dirty="0"/>
              <a:t> </a:t>
            </a:r>
            <a:r>
              <a:rPr lang="ru-RU" sz="2400" dirty="0" err="1"/>
              <a:t>здібності</a:t>
            </a:r>
            <a:r>
              <a:rPr lang="ru-RU" sz="2400" dirty="0"/>
              <a:t> </a:t>
            </a:r>
            <a:r>
              <a:rPr lang="ru-RU" sz="2400" dirty="0" err="1"/>
              <a:t>самостійно</a:t>
            </a:r>
            <a:r>
              <a:rPr lang="ru-RU" sz="2400" dirty="0"/>
              <a:t> </a:t>
            </a:r>
            <a:r>
              <a:rPr lang="ru-RU" sz="2400" dirty="0" err="1"/>
              <a:t>приймати</a:t>
            </a:r>
            <a:r>
              <a:rPr lang="ru-RU" sz="2400" dirty="0"/>
              <a:t> </a:t>
            </a:r>
            <a:r>
              <a:rPr lang="ru-RU" sz="2400" dirty="0" err="1"/>
              <a:t>рішення</a:t>
            </a:r>
            <a:r>
              <a:rPr lang="ru-RU" sz="2400" dirty="0"/>
              <a:t>, </a:t>
            </a:r>
            <a:r>
              <a:rPr lang="ru-RU" sz="2400" dirty="0" err="1"/>
              <a:t>знаходити</a:t>
            </a:r>
            <a:r>
              <a:rPr lang="ru-RU" sz="2400" dirty="0"/>
              <a:t> </a:t>
            </a:r>
            <a:r>
              <a:rPr lang="ru-RU" sz="2400" dirty="0" err="1"/>
              <a:t>нестандартні</a:t>
            </a:r>
            <a:r>
              <a:rPr lang="ru-RU" sz="2400" dirty="0"/>
              <a:t> </a:t>
            </a:r>
            <a:r>
              <a:rPr lang="ru-RU" sz="2400" dirty="0" err="1"/>
              <a:t>варіанти</a:t>
            </a:r>
            <a:r>
              <a:rPr lang="ru-RU" sz="2400" dirty="0"/>
              <a:t> </a:t>
            </a:r>
            <a:r>
              <a:rPr lang="ru-RU" sz="2400" dirty="0" err="1"/>
              <a:t>розв’язання</a:t>
            </a:r>
            <a:r>
              <a:rPr lang="ru-RU" sz="2400" dirty="0"/>
              <a:t> </a:t>
            </a:r>
            <a:r>
              <a:rPr lang="ru-RU" sz="2400" dirty="0" err="1"/>
              <a:t>виховних</a:t>
            </a:r>
            <a:r>
              <a:rPr lang="ru-RU" sz="2400" dirty="0"/>
              <a:t> </a:t>
            </a:r>
            <a:r>
              <a:rPr lang="ru-RU" sz="2400" dirty="0" err="1"/>
              <a:t>особистісно</a:t>
            </a:r>
            <a:r>
              <a:rPr lang="ru-RU" sz="2400" dirty="0"/>
              <a:t> </a:t>
            </a:r>
            <a:r>
              <a:rPr lang="ru-RU" sz="2400" dirty="0" err="1"/>
              <a:t>орієнтованих</a:t>
            </a:r>
            <a:r>
              <a:rPr lang="ru-RU" sz="2400" dirty="0"/>
              <a:t> </a:t>
            </a:r>
            <a:r>
              <a:rPr lang="ru-RU" sz="2400" dirty="0" err="1"/>
              <a:t>ситуацій</a:t>
            </a:r>
            <a:r>
              <a:rPr lang="ru-RU" sz="2400" dirty="0"/>
              <a:t>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400" dirty="0" err="1"/>
              <a:t>хід</a:t>
            </a:r>
            <a:r>
              <a:rPr lang="ru-RU" sz="2400" dirty="0"/>
              <a:t> та результат </a:t>
            </a:r>
            <a:r>
              <a:rPr lang="ru-RU" sz="2400" dirty="0" err="1"/>
              <a:t>професійної</a:t>
            </a:r>
            <a:r>
              <a:rPr lang="ru-RU" sz="2400" dirty="0"/>
              <a:t> </a:t>
            </a:r>
            <a:r>
              <a:rPr lang="ru-RU" sz="2400" dirty="0" err="1"/>
              <a:t>підготовки</a:t>
            </a:r>
            <a:r>
              <a:rPr lang="ru-RU" sz="2400" dirty="0"/>
              <a:t> </a:t>
            </a:r>
            <a:r>
              <a:rPr lang="ru-RU" sz="2400" dirty="0" err="1"/>
              <a:t>набуває</a:t>
            </a:r>
            <a:r>
              <a:rPr lang="ru-RU" sz="2400" dirty="0"/>
              <a:t> </a:t>
            </a:r>
            <a:r>
              <a:rPr lang="ru-RU" sz="2400" dirty="0" err="1"/>
              <a:t>особистісно</a:t>
            </a:r>
            <a:r>
              <a:rPr lang="ru-RU" sz="2400" dirty="0"/>
              <a:t> </a:t>
            </a:r>
            <a:r>
              <a:rPr lang="ru-RU" sz="2400" dirty="0" err="1"/>
              <a:t>орієнтованого</a:t>
            </a:r>
            <a:r>
              <a:rPr lang="ru-RU" sz="2400" dirty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 для </a:t>
            </a:r>
            <a:r>
              <a:rPr lang="ru-RU" sz="2400" dirty="0" err="1"/>
              <a:t>всіх</a:t>
            </a:r>
            <a:r>
              <a:rPr lang="ru-RU" sz="2400" dirty="0"/>
              <a:t> </a:t>
            </a:r>
            <a:r>
              <a:rPr lang="ru-RU" sz="2400" dirty="0" err="1"/>
              <a:t>учасників</a:t>
            </a:r>
            <a:r>
              <a:rPr lang="ru-RU" sz="2400" dirty="0"/>
              <a:t> </a:t>
            </a:r>
            <a:r>
              <a:rPr lang="ru-RU" sz="2400" dirty="0" err="1" smtClean="0"/>
              <a:t>освітнього</a:t>
            </a:r>
            <a:r>
              <a:rPr lang="ru-RU" sz="2400" dirty="0" smtClean="0"/>
              <a:t> </a:t>
            </a:r>
            <a:r>
              <a:rPr lang="ru-RU" sz="2400" dirty="0" err="1"/>
              <a:t>процесу</a:t>
            </a:r>
            <a:r>
              <a:rPr lang="ru-RU" sz="2400" dirty="0"/>
              <a:t>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400" dirty="0" err="1" smtClean="0"/>
              <a:t>учень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відчуває</a:t>
            </a:r>
            <a:r>
              <a:rPr lang="ru-RU" sz="2400" dirty="0" smtClean="0"/>
              <a:t> </a:t>
            </a:r>
            <a:r>
              <a:rPr lang="ru-RU" sz="2400" dirty="0" err="1"/>
              <a:t>власну</a:t>
            </a:r>
            <a:r>
              <a:rPr lang="ru-RU" sz="2400" dirty="0"/>
              <a:t> </a:t>
            </a:r>
            <a:r>
              <a:rPr lang="ru-RU" sz="2400" dirty="0" err="1"/>
              <a:t>успішність</a:t>
            </a:r>
            <a:r>
              <a:rPr lang="ru-RU" sz="2400" dirty="0"/>
              <a:t>, </a:t>
            </a:r>
            <a:r>
              <a:rPr lang="ru-RU" sz="2400" dirty="0" err="1"/>
              <a:t>набуває</a:t>
            </a:r>
            <a:r>
              <a:rPr lang="ru-RU" sz="2400" dirty="0"/>
              <a:t> статусу </a:t>
            </a:r>
            <a:r>
              <a:rPr lang="ru-RU" sz="2400" dirty="0" err="1"/>
              <a:t>суб’єкту</a:t>
            </a:r>
            <a:r>
              <a:rPr lang="ru-RU" sz="2400" dirty="0"/>
              <a:t> </a:t>
            </a:r>
            <a:r>
              <a:rPr lang="ru-RU" sz="2400" dirty="0" err="1"/>
              <a:t>взаємодії</a:t>
            </a:r>
            <a:r>
              <a:rPr lang="ru-RU" sz="2400" dirty="0"/>
              <a:t>, </a:t>
            </a:r>
            <a:r>
              <a:rPr lang="ru-RU" sz="2400" dirty="0" err="1"/>
              <a:t>приймає</a:t>
            </a:r>
            <a:r>
              <a:rPr lang="ru-RU" sz="2400" dirty="0"/>
              <a:t> участь в </a:t>
            </a:r>
            <a:r>
              <a:rPr lang="ru-RU" sz="2400" dirty="0" err="1"/>
              <a:t>процесі</a:t>
            </a:r>
            <a:r>
              <a:rPr lang="ru-RU" sz="2400" dirty="0"/>
              <a:t> </a:t>
            </a:r>
            <a:r>
              <a:rPr lang="ru-RU" sz="2400" dirty="0" err="1"/>
              <a:t>навчання</a:t>
            </a:r>
            <a:r>
              <a:rPr lang="ru-RU" sz="2400" dirty="0"/>
              <a:t> на засадах </a:t>
            </a:r>
            <a:r>
              <a:rPr lang="ru-RU" sz="2400" dirty="0" err="1"/>
              <a:t>власної</a:t>
            </a:r>
            <a:r>
              <a:rPr lang="ru-RU" sz="2400" dirty="0"/>
              <a:t> </a:t>
            </a:r>
            <a:r>
              <a:rPr lang="ru-RU" sz="2400" dirty="0" err="1"/>
              <a:t>освітньої</a:t>
            </a:r>
            <a:r>
              <a:rPr lang="ru-RU" sz="2400" dirty="0"/>
              <a:t> </a:t>
            </a:r>
            <a:r>
              <a:rPr lang="ru-RU" sz="2400" dirty="0" err="1"/>
              <a:t>траєкторії</a:t>
            </a:r>
            <a:r>
              <a:rPr lang="ru-RU" sz="2400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19288" y="195485"/>
            <a:ext cx="8911687" cy="128089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b="1" dirty="0" err="1" smtClean="0"/>
              <a:t>Основн</a:t>
            </a:r>
            <a:r>
              <a:rPr lang="uk-UA" b="1" dirty="0" smtClean="0"/>
              <a:t>і характеристики інтерактивного навчання</a:t>
            </a:r>
            <a:endParaRPr lang="ru-RU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42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4025" y="268510"/>
            <a:ext cx="8911687" cy="1280890"/>
          </a:xfrm>
        </p:spPr>
        <p:txBody>
          <a:bodyPr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Схема проведення інтерактивного навчання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600027"/>
              </p:ext>
            </p:extLst>
          </p:nvPr>
        </p:nvGraphicFramePr>
        <p:xfrm>
          <a:off x="1689099" y="1663700"/>
          <a:ext cx="9726613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17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Содержимое 3"/>
          <p:cNvSpPr>
            <a:spLocks noGrp="1"/>
          </p:cNvSpPr>
          <p:nvPr>
            <p:ph idx="1"/>
          </p:nvPr>
        </p:nvSpPr>
        <p:spPr>
          <a:xfrm>
            <a:off x="1981200" y="1500189"/>
            <a:ext cx="8362950" cy="462597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000" b="1"/>
              <a:t>	</a:t>
            </a:r>
            <a:endParaRPr lang="ru-RU" sz="200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uk-UA" dirty="0" smtClean="0"/>
              <a:t>Класифікація методів навчання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03858883"/>
              </p:ext>
            </p:extLst>
          </p:nvPr>
        </p:nvGraphicFramePr>
        <p:xfrm>
          <a:off x="2310247" y="1120775"/>
          <a:ext cx="8100578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Содержимое 3"/>
          <p:cNvSpPr>
            <a:spLocks noGrp="1"/>
          </p:cNvSpPr>
          <p:nvPr>
            <p:ph idx="1"/>
          </p:nvPr>
        </p:nvSpPr>
        <p:spPr>
          <a:xfrm>
            <a:off x="1981200" y="1500189"/>
            <a:ext cx="8362950" cy="462597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000" b="1"/>
              <a:t>	</a:t>
            </a:r>
            <a:endParaRPr lang="ru-RU" sz="200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uk-UA" dirty="0" err="1" smtClean="0"/>
              <a:t>Неімітаційні</a:t>
            </a:r>
            <a:r>
              <a:rPr lang="uk-UA" dirty="0" smtClean="0"/>
              <a:t> методи навчання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75903689"/>
              </p:ext>
            </p:extLst>
          </p:nvPr>
        </p:nvGraphicFramePr>
        <p:xfrm>
          <a:off x="1790700" y="1500188"/>
          <a:ext cx="9296400" cy="5025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9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Содержимое 1"/>
          <p:cNvSpPr>
            <a:spLocks noGrp="1"/>
          </p:cNvSpPr>
          <p:nvPr>
            <p:ph idx="1"/>
          </p:nvPr>
        </p:nvSpPr>
        <p:spPr>
          <a:xfrm>
            <a:off x="1992313" y="1412875"/>
            <a:ext cx="9675812" cy="489585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b="1" i="1" dirty="0" err="1"/>
              <a:t>лекція-бесіда</a:t>
            </a:r>
            <a:r>
              <a:rPr lang="ru-RU" sz="2000" b="1" i="1" dirty="0"/>
              <a:t> (</a:t>
            </a:r>
            <a:r>
              <a:rPr lang="ru-RU" sz="2000" b="1" i="1" dirty="0" err="1"/>
              <a:t>діалог</a:t>
            </a:r>
            <a:r>
              <a:rPr lang="ru-RU" sz="2000" b="1" i="1" dirty="0"/>
              <a:t> з </a:t>
            </a:r>
            <a:r>
              <a:rPr lang="ru-RU" sz="2000" b="1" i="1" dirty="0" err="1"/>
              <a:t>аудиторією</a:t>
            </a:r>
            <a:r>
              <a:rPr lang="ru-RU" sz="2000" b="1" i="1" dirty="0"/>
              <a:t>). </a:t>
            </a:r>
            <a:r>
              <a:rPr lang="ru-RU" sz="2000" dirty="0" err="1"/>
              <a:t>Надає</a:t>
            </a:r>
            <a:r>
              <a:rPr lang="ru-RU" sz="2000" dirty="0"/>
              <a:t> </a:t>
            </a:r>
            <a:r>
              <a:rPr lang="ru-RU" sz="2000" dirty="0" err="1"/>
              <a:t>можливість</a:t>
            </a:r>
            <a:r>
              <a:rPr lang="ru-RU" sz="2000" dirty="0"/>
              <a:t> </a:t>
            </a:r>
            <a:r>
              <a:rPr lang="ru-RU" sz="2000" dirty="0" err="1"/>
              <a:t>встановлення</a:t>
            </a:r>
            <a:r>
              <a:rPr lang="ru-RU" sz="2000" dirty="0"/>
              <a:t> </a:t>
            </a:r>
            <a:r>
              <a:rPr lang="ru-RU" sz="2000" dirty="0" err="1"/>
              <a:t>безпосереднього</a:t>
            </a:r>
            <a:r>
              <a:rPr lang="ru-RU" sz="2000" dirty="0"/>
              <a:t> контакту лектора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слухачем</a:t>
            </a:r>
            <a:r>
              <a:rPr lang="ru-RU" sz="2000" dirty="0"/>
              <a:t>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b="1" i="1" dirty="0" err="1"/>
              <a:t>лекція</a:t>
            </a:r>
            <a:r>
              <a:rPr lang="ru-RU" sz="2000" b="1" i="1" dirty="0"/>
              <a:t>-диспут - </a:t>
            </a:r>
            <a:r>
              <a:rPr lang="ru-RU" sz="2000" dirty="0"/>
              <a:t>на </a:t>
            </a:r>
            <a:r>
              <a:rPr lang="ru-RU" sz="2000" dirty="0" err="1"/>
              <a:t>занятті</a:t>
            </a:r>
            <a:r>
              <a:rPr lang="ru-RU" sz="2000" dirty="0"/>
              <a:t> </a:t>
            </a:r>
            <a:r>
              <a:rPr lang="ru-RU" sz="2000" dirty="0" err="1"/>
              <a:t>відбуваються</a:t>
            </a:r>
            <a:r>
              <a:rPr lang="ru-RU" sz="2000" dirty="0"/>
              <a:t> не </a:t>
            </a:r>
            <a:r>
              <a:rPr lang="ru-RU" sz="2000" dirty="0" err="1"/>
              <a:t>лише</a:t>
            </a:r>
            <a:r>
              <a:rPr lang="ru-RU" sz="2000" dirty="0"/>
              <a:t> </a:t>
            </a:r>
            <a:r>
              <a:rPr lang="ru-RU" sz="2000" dirty="0" err="1"/>
              <a:t>відповіді</a:t>
            </a:r>
            <a:r>
              <a:rPr lang="ru-RU" sz="2000" dirty="0"/>
              <a:t> на </a:t>
            </a:r>
            <a:r>
              <a:rPr lang="ru-RU" sz="2000" dirty="0" err="1"/>
              <a:t>окремі</a:t>
            </a:r>
            <a:r>
              <a:rPr lang="ru-RU" sz="2000" dirty="0"/>
              <a:t> </a:t>
            </a:r>
            <a:r>
              <a:rPr lang="ru-RU" sz="2000" dirty="0" err="1"/>
              <a:t>запитання</a:t>
            </a:r>
            <a:r>
              <a:rPr lang="ru-RU" sz="2000" dirty="0"/>
              <a:t> теми, але й </a:t>
            </a:r>
            <a:r>
              <a:rPr lang="ru-RU" sz="2000" dirty="0" err="1"/>
              <a:t>вільний</a:t>
            </a:r>
            <a:r>
              <a:rPr lang="ru-RU" sz="2000" dirty="0"/>
              <a:t> </a:t>
            </a:r>
            <a:r>
              <a:rPr lang="ru-RU" sz="2000" dirty="0" err="1"/>
              <a:t>обмін</a:t>
            </a:r>
            <a:r>
              <a:rPr lang="ru-RU" sz="2000" dirty="0"/>
              <a:t> думками </a:t>
            </a:r>
            <a:r>
              <a:rPr lang="ru-RU" sz="2000" dirty="0" err="1"/>
              <a:t>між</a:t>
            </a:r>
            <a:r>
              <a:rPr lang="ru-RU" sz="2000" dirty="0"/>
              <a:t> лектором та </a:t>
            </a:r>
            <a:r>
              <a:rPr lang="ru-RU" sz="2000" dirty="0" err="1"/>
              <a:t>аудиторією</a:t>
            </a:r>
            <a:r>
              <a:rPr lang="ru-RU" sz="2000" dirty="0"/>
              <a:t> в </a:t>
            </a:r>
            <a:r>
              <a:rPr lang="ru-RU" sz="2000" dirty="0" err="1"/>
              <a:t>інтервалах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логічними</a:t>
            </a:r>
            <a:r>
              <a:rPr lang="ru-RU" sz="2000" dirty="0"/>
              <a:t> </a:t>
            </a:r>
            <a:r>
              <a:rPr lang="ru-RU" sz="2000" dirty="0" err="1"/>
              <a:t>поділами</a:t>
            </a:r>
            <a:r>
              <a:rPr lang="ru-RU" sz="2000" dirty="0"/>
              <a:t> </a:t>
            </a:r>
            <a:r>
              <a:rPr lang="ru-RU" sz="2000" dirty="0" err="1"/>
              <a:t>лекційного</a:t>
            </a:r>
            <a:r>
              <a:rPr lang="ru-RU" sz="2000" dirty="0"/>
              <a:t> </a:t>
            </a:r>
            <a:r>
              <a:rPr lang="ru-RU" sz="2000" dirty="0" err="1"/>
              <a:t>матеріалу</a:t>
            </a:r>
            <a:r>
              <a:rPr lang="ru-RU" sz="2000" dirty="0"/>
              <a:t>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b="1" i="1" dirty="0" err="1"/>
              <a:t>проблемна</a:t>
            </a:r>
            <a:r>
              <a:rPr lang="ru-RU" sz="2000" b="1" i="1" dirty="0"/>
              <a:t> </a:t>
            </a:r>
            <a:r>
              <a:rPr lang="ru-RU" sz="2000" b="1" i="1" dirty="0" err="1"/>
              <a:t>лекція</a:t>
            </a:r>
            <a:r>
              <a:rPr lang="ru-RU" sz="2000" dirty="0"/>
              <a:t>, на як</a:t>
            </a:r>
            <a:r>
              <a:rPr lang="uk-UA" sz="2000" dirty="0" err="1"/>
              <a:t>ій</a:t>
            </a:r>
            <a:r>
              <a:rPr lang="ru-RU" sz="2000" dirty="0"/>
              <a:t> </a:t>
            </a:r>
            <a:r>
              <a:rPr lang="ru-RU" sz="2000" dirty="0" err="1"/>
              <a:t>здійснюється</a:t>
            </a:r>
            <a:r>
              <a:rPr lang="ru-RU" sz="2000" dirty="0"/>
              <a:t> </a:t>
            </a:r>
            <a:r>
              <a:rPr lang="ru-RU" sz="2000" dirty="0" err="1"/>
              <a:t>розв’язання</a:t>
            </a:r>
            <a:r>
              <a:rPr lang="ru-RU" sz="2000" dirty="0"/>
              <a:t> </a:t>
            </a:r>
            <a:r>
              <a:rPr lang="ru-RU" sz="2000" dirty="0" err="1"/>
              <a:t>певних</a:t>
            </a:r>
            <a:r>
              <a:rPr lang="ru-RU" sz="2000" dirty="0"/>
              <a:t> проблем,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формулює</a:t>
            </a:r>
            <a:r>
              <a:rPr lang="ru-RU" sz="2000" dirty="0"/>
              <a:t> лектор в </a:t>
            </a:r>
            <a:r>
              <a:rPr lang="ru-RU" sz="2000" dirty="0" err="1"/>
              <a:t>ході</a:t>
            </a:r>
            <a:r>
              <a:rPr lang="ru-RU" sz="2000" dirty="0"/>
              <a:t> занять. </a:t>
            </a:r>
            <a:r>
              <a:rPr lang="ru-RU" sz="2000" dirty="0" err="1"/>
              <a:t>Виклад</a:t>
            </a:r>
            <a:r>
              <a:rPr lang="ru-RU" sz="2000" dirty="0"/>
              <a:t> </a:t>
            </a:r>
            <a:r>
              <a:rPr lang="ru-RU" sz="2000" dirty="0" err="1"/>
              <a:t>матеріалу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бути як у </a:t>
            </a:r>
            <a:r>
              <a:rPr lang="ru-RU" sz="2000" dirty="0" err="1"/>
              <a:t>вигляді</a:t>
            </a:r>
            <a:r>
              <a:rPr lang="ru-RU" sz="2000" dirty="0"/>
              <a:t> </a:t>
            </a:r>
            <a:r>
              <a:rPr lang="ru-RU" sz="2000" dirty="0" err="1"/>
              <a:t>проблемної</a:t>
            </a:r>
            <a:r>
              <a:rPr lang="ru-RU" sz="2000" dirty="0"/>
              <a:t> </a:t>
            </a:r>
            <a:r>
              <a:rPr lang="ru-RU" sz="2000" dirty="0" err="1"/>
              <a:t>бесіди</a:t>
            </a:r>
            <a:r>
              <a:rPr lang="ru-RU" sz="2000" dirty="0"/>
              <a:t> (</a:t>
            </a:r>
            <a:r>
              <a:rPr lang="ru-RU" sz="2000" dirty="0" err="1"/>
              <a:t>елементи</a:t>
            </a:r>
            <a:r>
              <a:rPr lang="ru-RU" sz="2000" dirty="0"/>
              <a:t> </a:t>
            </a:r>
            <a:r>
              <a:rPr lang="ru-RU" sz="2000" dirty="0" err="1"/>
              <a:t>інтерактивності</a:t>
            </a:r>
            <a:r>
              <a:rPr lang="ru-RU" sz="2000" dirty="0"/>
              <a:t>) так і </a:t>
            </a:r>
            <a:r>
              <a:rPr lang="ru-RU" sz="2000" dirty="0" err="1"/>
              <a:t>монологічним</a:t>
            </a:r>
            <a:r>
              <a:rPr lang="ru-RU" sz="2000" dirty="0"/>
              <a:t> (</a:t>
            </a:r>
            <a:r>
              <a:rPr lang="ru-RU" sz="2000" dirty="0" err="1"/>
              <a:t>наказовим</a:t>
            </a:r>
            <a:r>
              <a:rPr lang="ru-RU" sz="2000" dirty="0"/>
              <a:t>);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b="1" i="1" dirty="0" err="1"/>
              <a:t>лекція</a:t>
            </a:r>
            <a:r>
              <a:rPr lang="ru-RU" sz="2000" b="1" i="1" dirty="0"/>
              <a:t> з </a:t>
            </a:r>
            <a:r>
              <a:rPr lang="ru-RU" sz="2000" b="1" i="1" dirty="0" err="1"/>
              <a:t>розгляду</a:t>
            </a:r>
            <a:r>
              <a:rPr lang="ru-RU" sz="2000" b="1" i="1" dirty="0"/>
              <a:t> </a:t>
            </a:r>
            <a:r>
              <a:rPr lang="ru-RU" sz="2000" b="1" i="1" dirty="0" err="1"/>
              <a:t>конкретних</a:t>
            </a:r>
            <a:r>
              <a:rPr lang="ru-RU" sz="2000" b="1" i="1" dirty="0"/>
              <a:t> </a:t>
            </a:r>
            <a:r>
              <a:rPr lang="ru-RU" sz="2000" b="1" i="1" dirty="0" err="1"/>
              <a:t>ситуацій</a:t>
            </a:r>
            <a:r>
              <a:rPr lang="ru-RU" sz="2000" b="1" i="1" dirty="0"/>
              <a:t> </a:t>
            </a:r>
            <a:r>
              <a:rPr lang="ru-RU" sz="2000" dirty="0" smtClean="0"/>
              <a:t>- </a:t>
            </a:r>
            <a:r>
              <a:rPr lang="ru-RU" sz="2000" dirty="0" err="1" smtClean="0"/>
              <a:t>подібна</a:t>
            </a:r>
            <a:r>
              <a:rPr lang="ru-RU" sz="2000" dirty="0" smtClean="0"/>
              <a:t> </a:t>
            </a:r>
            <a:r>
              <a:rPr lang="ru-RU" sz="2000" dirty="0"/>
              <a:t>до </a:t>
            </a:r>
            <a:r>
              <a:rPr lang="ru-RU" sz="2000" dirty="0" err="1"/>
              <a:t>лекції</a:t>
            </a:r>
            <a:r>
              <a:rPr lang="ru-RU" sz="2000" dirty="0"/>
              <a:t>-диспуту, </a:t>
            </a:r>
            <a:r>
              <a:rPr lang="ru-RU" sz="2000" dirty="0" err="1"/>
              <a:t>однак</a:t>
            </a:r>
            <a:r>
              <a:rPr lang="ru-RU" sz="2000" dirty="0"/>
              <a:t> на </a:t>
            </a:r>
            <a:r>
              <a:rPr lang="ru-RU" sz="2000" dirty="0" err="1"/>
              <a:t>обговорення</a:t>
            </a:r>
            <a:r>
              <a:rPr lang="ru-RU" sz="2000" dirty="0"/>
              <a:t> </a:t>
            </a:r>
            <a:r>
              <a:rPr lang="ru-RU" sz="2000" dirty="0" err="1"/>
              <a:t>зазвичай</a:t>
            </a:r>
            <a:r>
              <a:rPr lang="ru-RU" sz="2000" dirty="0"/>
              <a:t> </a:t>
            </a:r>
            <a:r>
              <a:rPr lang="ru-RU" sz="2000" dirty="0" err="1"/>
              <a:t>ставлять</a:t>
            </a:r>
            <a:r>
              <a:rPr lang="ru-RU" sz="2000" dirty="0"/>
              <a:t> не </a:t>
            </a:r>
            <a:r>
              <a:rPr lang="ru-RU" sz="2000" dirty="0" err="1"/>
              <a:t>певну</a:t>
            </a:r>
            <a:r>
              <a:rPr lang="ru-RU" sz="2000" dirty="0"/>
              <a:t> проблему, а </a:t>
            </a:r>
            <a:r>
              <a:rPr lang="ru-RU" sz="2000" dirty="0" err="1"/>
              <a:t>конкретну</a:t>
            </a:r>
            <a:r>
              <a:rPr lang="ru-RU" sz="2000" dirty="0"/>
              <a:t> </a:t>
            </a:r>
            <a:r>
              <a:rPr lang="ru-RU" sz="2000" dirty="0" err="1"/>
              <a:t>актуальну</a:t>
            </a:r>
            <a:r>
              <a:rPr lang="ru-RU" sz="2000" dirty="0"/>
              <a:t> </a:t>
            </a:r>
            <a:r>
              <a:rPr lang="ru-RU" sz="2000" dirty="0" err="1"/>
              <a:t>ситуацію</a:t>
            </a:r>
            <a:r>
              <a:rPr lang="ru-RU" sz="2000" dirty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b="1" i="1" dirty="0" err="1"/>
              <a:t>лекція-вікторина</a:t>
            </a:r>
            <a:r>
              <a:rPr lang="ru-RU" sz="2000" b="1" i="1" dirty="0"/>
              <a:t> – </a:t>
            </a:r>
            <a:r>
              <a:rPr lang="ru-RU" sz="2000" dirty="0" err="1"/>
              <a:t>потребує</a:t>
            </a:r>
            <a:r>
              <a:rPr lang="ru-RU" sz="2000" dirty="0"/>
              <a:t> </a:t>
            </a:r>
            <a:r>
              <a:rPr lang="ru-RU" sz="2000" dirty="0" err="1"/>
              <a:t>постійного</a:t>
            </a:r>
            <a:r>
              <a:rPr lang="ru-RU" sz="2000" dirty="0"/>
              <a:t> </a:t>
            </a:r>
            <a:r>
              <a:rPr lang="ru-RU" sz="2000" dirty="0" err="1"/>
              <a:t>звернення</a:t>
            </a:r>
            <a:r>
              <a:rPr lang="ru-RU" sz="2000" dirty="0"/>
              <a:t> до практичного (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життєвого</a:t>
            </a:r>
            <a:r>
              <a:rPr lang="ru-RU" sz="2000" dirty="0"/>
              <a:t>) </a:t>
            </a:r>
            <a:r>
              <a:rPr lang="ru-RU" sz="2000" dirty="0" err="1"/>
              <a:t>досвіду</a:t>
            </a:r>
            <a:r>
              <a:rPr lang="ru-RU" sz="2000" dirty="0"/>
              <a:t> </a:t>
            </a:r>
            <a:r>
              <a:rPr lang="ru-RU" sz="2000" dirty="0" err="1"/>
              <a:t>слухачів</a:t>
            </a:r>
            <a:r>
              <a:rPr lang="ru-RU" sz="2000" dirty="0"/>
              <a:t>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0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000" dirty="0"/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uk-UA" dirty="0" err="1" smtClean="0"/>
              <a:t>Неімітаційні</a:t>
            </a:r>
            <a:r>
              <a:rPr lang="uk-UA" dirty="0" smtClean="0"/>
              <a:t> методи навчання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84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Содержимое 1"/>
          <p:cNvSpPr>
            <a:spLocks noGrp="1"/>
          </p:cNvSpPr>
          <p:nvPr>
            <p:ph idx="1"/>
          </p:nvPr>
        </p:nvSpPr>
        <p:spPr>
          <a:xfrm>
            <a:off x="1981200" y="1500189"/>
            <a:ext cx="9523412" cy="5138736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b="1" i="1" dirty="0" err="1"/>
              <a:t>лекція-консультація</a:t>
            </a:r>
            <a:r>
              <a:rPr lang="ru-RU" sz="2000" b="1" i="1" dirty="0"/>
              <a:t> </a:t>
            </a:r>
            <a:r>
              <a:rPr lang="ru-RU" sz="2000" dirty="0" err="1"/>
              <a:t>загалом</a:t>
            </a:r>
            <a:r>
              <a:rPr lang="ru-RU" sz="2000" dirty="0"/>
              <a:t> </a:t>
            </a:r>
            <a:r>
              <a:rPr lang="ru-RU" sz="2000" dirty="0" err="1"/>
              <a:t>побудована</a:t>
            </a:r>
            <a:r>
              <a:rPr lang="ru-RU" sz="2000" dirty="0"/>
              <a:t> на </a:t>
            </a:r>
            <a:r>
              <a:rPr lang="ru-RU" sz="2000" dirty="0" err="1"/>
              <a:t>роз’ясненні</a:t>
            </a:r>
            <a:r>
              <a:rPr lang="ru-RU" sz="2000" dirty="0"/>
              <a:t> </a:t>
            </a:r>
            <a:r>
              <a:rPr lang="ru-RU" sz="2000" dirty="0" err="1"/>
              <a:t>найбільш</a:t>
            </a:r>
            <a:r>
              <a:rPr lang="ru-RU" sz="2000" dirty="0"/>
              <a:t> </a:t>
            </a:r>
            <a:r>
              <a:rPr lang="ru-RU" sz="2000" dirty="0" err="1"/>
              <a:t>складних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важливих</a:t>
            </a:r>
            <a:r>
              <a:rPr lang="ru-RU" sz="2000" dirty="0"/>
              <a:t> </a:t>
            </a:r>
            <a:r>
              <a:rPr lang="ru-RU" sz="2000" dirty="0" err="1"/>
              <a:t>запитань</a:t>
            </a:r>
            <a:r>
              <a:rPr lang="ru-RU" sz="2000" dirty="0"/>
              <a:t> з предмету (теми),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безпосередньо</a:t>
            </a:r>
            <a:r>
              <a:rPr lang="ru-RU" sz="2000" dirty="0"/>
              <a:t> </a:t>
            </a:r>
            <a:r>
              <a:rPr lang="ru-RU" sz="2000" dirty="0" err="1"/>
              <a:t>ставлять</a:t>
            </a:r>
            <a:r>
              <a:rPr lang="ru-RU" sz="2000" dirty="0"/>
              <a:t> </a:t>
            </a:r>
            <a:r>
              <a:rPr lang="ru-RU" sz="2000" dirty="0" err="1"/>
              <a:t>слухачі</a:t>
            </a:r>
            <a:r>
              <a:rPr lang="ru-RU" sz="2000" dirty="0"/>
              <a:t> </a:t>
            </a:r>
            <a:r>
              <a:rPr lang="ru-RU" sz="2000" dirty="0" err="1"/>
              <a:t>лекторові</a:t>
            </a:r>
            <a:r>
              <a:rPr lang="ru-RU" sz="2000" dirty="0"/>
              <a:t> - </a:t>
            </a:r>
            <a:r>
              <a:rPr lang="ru-RU" sz="2000" dirty="0" err="1"/>
              <a:t>можливий</a:t>
            </a:r>
            <a:r>
              <a:rPr lang="ru-RU" sz="2000" dirty="0"/>
              <a:t> </a:t>
            </a:r>
            <a:r>
              <a:rPr lang="ru-RU" sz="2000" dirty="0" err="1"/>
              <a:t>вільний</a:t>
            </a:r>
            <a:r>
              <a:rPr lang="ru-RU" sz="2000" dirty="0"/>
              <a:t> </a:t>
            </a:r>
            <a:r>
              <a:rPr lang="ru-RU" sz="2000" dirty="0" err="1"/>
              <a:t>обмін</a:t>
            </a:r>
            <a:r>
              <a:rPr lang="ru-RU" sz="2000" dirty="0"/>
              <a:t> думками;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b="1" i="1" dirty="0" err="1"/>
              <a:t>лекція-прес-конференція</a:t>
            </a:r>
            <a:r>
              <a:rPr lang="ru-RU" sz="2000" b="1" i="1" dirty="0"/>
              <a:t>, </a:t>
            </a:r>
            <a:r>
              <a:rPr lang="ru-RU" sz="2000" dirty="0"/>
              <a:t>на яку </a:t>
            </a:r>
            <a:r>
              <a:rPr lang="ru-RU" sz="2000" dirty="0" err="1"/>
              <a:t>запрошують</a:t>
            </a:r>
            <a:r>
              <a:rPr lang="ru-RU" sz="2000" dirty="0"/>
              <a:t> </a:t>
            </a:r>
            <a:r>
              <a:rPr lang="ru-RU" sz="2000" dirty="0" err="1"/>
              <a:t>фахівців</a:t>
            </a:r>
            <a:r>
              <a:rPr lang="ru-RU" sz="2000" dirty="0"/>
              <a:t>, </a:t>
            </a:r>
            <a:r>
              <a:rPr lang="ru-RU" sz="2000" dirty="0" err="1"/>
              <a:t>експертів</a:t>
            </a:r>
            <a:r>
              <a:rPr lang="ru-RU" sz="2000" dirty="0"/>
              <a:t>, </a:t>
            </a:r>
            <a:r>
              <a:rPr lang="ru-RU" sz="2000" dirty="0" err="1"/>
              <a:t>консультантів</a:t>
            </a:r>
            <a:r>
              <a:rPr lang="ru-RU" sz="2000" dirty="0"/>
              <a:t>. </a:t>
            </a:r>
            <a:r>
              <a:rPr lang="ru-RU" sz="2000" dirty="0" err="1"/>
              <a:t>Застосовується</a:t>
            </a:r>
            <a:r>
              <a:rPr lang="ru-RU" sz="2000" dirty="0"/>
              <a:t> для </a:t>
            </a:r>
            <a:r>
              <a:rPr lang="ru-RU" sz="2000" dirty="0" err="1"/>
              <a:t>розгляду</a:t>
            </a:r>
            <a:r>
              <a:rPr lang="ru-RU" sz="2000" dirty="0"/>
              <a:t> </a:t>
            </a:r>
            <a:r>
              <a:rPr lang="ru-RU" sz="2000" dirty="0" err="1"/>
              <a:t>складних</a:t>
            </a:r>
            <a:r>
              <a:rPr lang="ru-RU" sz="2000" dirty="0"/>
              <a:t> та </a:t>
            </a:r>
            <a:r>
              <a:rPr lang="ru-RU" sz="2000" dirty="0" err="1"/>
              <a:t>широкоформатних</a:t>
            </a:r>
            <a:r>
              <a:rPr lang="ru-RU" sz="2000" dirty="0"/>
              <a:t> тем, де </a:t>
            </a:r>
            <a:r>
              <a:rPr lang="ru-RU" sz="2000" dirty="0" err="1"/>
              <a:t>рівень</a:t>
            </a:r>
            <a:r>
              <a:rPr lang="ru-RU" sz="2000" dirty="0"/>
              <a:t> </a:t>
            </a:r>
            <a:r>
              <a:rPr lang="ru-RU" sz="2000" dirty="0" err="1"/>
              <a:t>компетенції</a:t>
            </a:r>
            <a:r>
              <a:rPr lang="ru-RU" sz="2000" dirty="0"/>
              <a:t> конкретного </a:t>
            </a:r>
            <a:r>
              <a:rPr lang="ru-RU" sz="2000" dirty="0" err="1"/>
              <a:t>викладача</a:t>
            </a:r>
            <a:r>
              <a:rPr lang="ru-RU" sz="2000" dirty="0"/>
              <a:t> </a:t>
            </a:r>
            <a:r>
              <a:rPr lang="ru-RU" sz="2000" dirty="0" err="1"/>
              <a:t>вже</a:t>
            </a:r>
            <a:r>
              <a:rPr lang="ru-RU" sz="2000" dirty="0"/>
              <a:t> </a:t>
            </a:r>
            <a:r>
              <a:rPr lang="ru-RU" sz="2000" dirty="0" err="1"/>
              <a:t>недостатній</a:t>
            </a:r>
            <a:r>
              <a:rPr lang="ru-RU" sz="2000" dirty="0"/>
              <a:t>.</a:t>
            </a:r>
          </a:p>
          <a:p>
            <a:r>
              <a:rPr lang="ru-RU" sz="2000" b="1" i="1" dirty="0"/>
              <a:t>метод </a:t>
            </a:r>
            <a:r>
              <a:rPr lang="ru-RU" sz="2000" b="1" i="1" dirty="0" err="1"/>
              <a:t>залучення</a:t>
            </a:r>
            <a:r>
              <a:rPr lang="ru-RU" sz="2000" b="1" i="1" dirty="0"/>
              <a:t> (</a:t>
            </a:r>
            <a:r>
              <a:rPr lang="ru-RU" sz="2000" b="1" i="1" dirty="0" err="1"/>
              <a:t>суггеспедагогіка</a:t>
            </a:r>
            <a:r>
              <a:rPr lang="ru-RU" sz="2000" b="1" i="1" dirty="0"/>
              <a:t>),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ґрунтується</a:t>
            </a:r>
            <a:r>
              <a:rPr lang="ru-RU" sz="2000" dirty="0"/>
              <a:t> на </a:t>
            </a:r>
            <a:r>
              <a:rPr lang="ru-RU" sz="2000" dirty="0" err="1"/>
              <a:t>відповідному</a:t>
            </a:r>
            <a:r>
              <a:rPr lang="ru-RU" sz="2000" dirty="0"/>
              <a:t> </a:t>
            </a:r>
            <a:r>
              <a:rPr lang="ru-RU" sz="2000" dirty="0" err="1"/>
              <a:t>впливові</a:t>
            </a:r>
            <a:r>
              <a:rPr lang="ru-RU" sz="2000" dirty="0"/>
              <a:t> педагога на слухача, </a:t>
            </a:r>
            <a:r>
              <a:rPr lang="ru-RU" sz="2000" dirty="0" err="1"/>
              <a:t>під</a:t>
            </a:r>
            <a:r>
              <a:rPr lang="ru-RU" sz="2000" dirty="0"/>
              <a:t> час </a:t>
            </a:r>
            <a:r>
              <a:rPr lang="ru-RU" sz="2000" dirty="0" err="1"/>
              <a:t>якого</a:t>
            </a:r>
            <a:r>
              <a:rPr lang="ru-RU" sz="2000" dirty="0"/>
              <a:t> </a:t>
            </a:r>
            <a:r>
              <a:rPr lang="ru-RU" sz="2000" dirty="0" err="1"/>
              <a:t>створюється</a:t>
            </a:r>
            <a:r>
              <a:rPr lang="ru-RU" sz="2000" dirty="0"/>
              <a:t> </a:t>
            </a:r>
            <a:r>
              <a:rPr lang="ru-RU" sz="2000" dirty="0" err="1"/>
              <a:t>визначений</a:t>
            </a:r>
            <a:r>
              <a:rPr lang="ru-RU" sz="2000" dirty="0"/>
              <a:t> </a:t>
            </a:r>
            <a:r>
              <a:rPr lang="ru-RU" sz="2000" dirty="0" err="1"/>
              <a:t>вплив</a:t>
            </a:r>
            <a:r>
              <a:rPr lang="ru-RU" sz="2000" dirty="0"/>
              <a:t> на </a:t>
            </a:r>
            <a:r>
              <a:rPr lang="ru-RU" sz="2000" dirty="0" err="1"/>
              <a:t>переконання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рішення</a:t>
            </a:r>
            <a:r>
              <a:rPr lang="ru-RU" sz="2000" dirty="0"/>
              <a:t> </a:t>
            </a:r>
            <a:r>
              <a:rPr lang="ru-RU" sz="2000" dirty="0" err="1"/>
              <a:t>останнього</a:t>
            </a:r>
            <a:r>
              <a:rPr lang="ru-RU" sz="2000" dirty="0"/>
              <a:t> без примусу </a:t>
            </a:r>
            <a:r>
              <a:rPr lang="ru-RU" sz="2000" dirty="0" err="1"/>
              <a:t>чи</a:t>
            </a:r>
            <a:r>
              <a:rPr lang="ru-RU" sz="2000" dirty="0"/>
              <a:t> установки.</a:t>
            </a:r>
          </a:p>
          <a:p>
            <a:r>
              <a:rPr lang="ru-RU" sz="2000" b="1" i="1" dirty="0"/>
              <a:t>метод </a:t>
            </a:r>
            <a:r>
              <a:rPr lang="ru-RU" sz="2000" b="1" i="1" dirty="0" err="1"/>
              <a:t>мозкового</a:t>
            </a:r>
            <a:r>
              <a:rPr lang="ru-RU" sz="2000" b="1" i="1" dirty="0"/>
              <a:t> штурму</a:t>
            </a:r>
            <a:r>
              <a:rPr lang="ru-RU" sz="2000" dirty="0"/>
              <a:t> </a:t>
            </a:r>
            <a:r>
              <a:rPr lang="ru-RU" sz="2000" dirty="0" smtClean="0"/>
              <a:t>- </a:t>
            </a:r>
            <a:r>
              <a:rPr lang="ru-RU" sz="2000" dirty="0" err="1" smtClean="0"/>
              <a:t>дозволяє</a:t>
            </a:r>
            <a:r>
              <a:rPr lang="ru-RU" sz="2000" dirty="0" smtClean="0"/>
              <a:t> </a:t>
            </a:r>
            <a:r>
              <a:rPr lang="ru-RU" sz="2000" dirty="0" err="1"/>
              <a:t>вільно</a:t>
            </a:r>
            <a:r>
              <a:rPr lang="ru-RU" sz="2000" dirty="0"/>
              <a:t> </a:t>
            </a:r>
            <a:r>
              <a:rPr lang="ru-RU" sz="2000" dirty="0" err="1"/>
              <a:t>висловлювати</a:t>
            </a:r>
            <a:r>
              <a:rPr lang="ru-RU" sz="2000" dirty="0"/>
              <a:t> </a:t>
            </a:r>
            <a:r>
              <a:rPr lang="ru-RU" sz="2000" dirty="0" err="1"/>
              <a:t>свої</a:t>
            </a:r>
            <a:r>
              <a:rPr lang="ru-RU" sz="2000" dirty="0"/>
              <a:t> </a:t>
            </a:r>
            <a:r>
              <a:rPr lang="ru-RU" sz="2000" dirty="0" err="1"/>
              <a:t>пропозиції</a:t>
            </a:r>
            <a:r>
              <a:rPr lang="ru-RU" sz="2000" dirty="0"/>
              <a:t> (</a:t>
            </a:r>
            <a:r>
              <a:rPr lang="ru-RU" sz="2000" dirty="0" err="1"/>
              <a:t>досить</a:t>
            </a:r>
            <a:r>
              <a:rPr lang="ru-RU" sz="2000" dirty="0"/>
              <a:t> часто </a:t>
            </a:r>
            <a:r>
              <a:rPr lang="ru-RU" sz="2000" dirty="0" err="1"/>
              <a:t>несподівані</a:t>
            </a:r>
            <a:r>
              <a:rPr lang="ru-RU" sz="2000" dirty="0"/>
              <a:t> та </a:t>
            </a:r>
            <a:r>
              <a:rPr lang="ru-RU" sz="2000" dirty="0" err="1"/>
              <a:t>творчі</a:t>
            </a:r>
            <a:r>
              <a:rPr lang="ru-RU" sz="2000" dirty="0"/>
              <a:t>) в </a:t>
            </a:r>
            <a:r>
              <a:rPr lang="ru-RU" sz="2000" dirty="0" err="1"/>
              <a:t>контексті</a:t>
            </a:r>
            <a:r>
              <a:rPr lang="ru-RU" sz="2000" dirty="0"/>
              <a:t> </a:t>
            </a:r>
            <a:r>
              <a:rPr lang="ru-RU" sz="2000" dirty="0" err="1"/>
              <a:t>запропонованої</a:t>
            </a:r>
            <a:r>
              <a:rPr lang="ru-RU" sz="2000" dirty="0"/>
              <a:t> теми.</a:t>
            </a:r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dirty="0" err="1" smtClean="0"/>
              <a:t>Неімітаційні</a:t>
            </a:r>
            <a:r>
              <a:rPr lang="uk-UA" dirty="0" smtClean="0"/>
              <a:t> методи навчання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44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Содержимое 3"/>
          <p:cNvSpPr>
            <a:spLocks noGrp="1"/>
          </p:cNvSpPr>
          <p:nvPr>
            <p:ph idx="1"/>
          </p:nvPr>
        </p:nvSpPr>
        <p:spPr>
          <a:xfrm>
            <a:off x="1981200" y="1500189"/>
            <a:ext cx="8362950" cy="462597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000" b="1"/>
              <a:t>	</a:t>
            </a:r>
            <a:endParaRPr lang="ru-RU" sz="200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69125" y="300260"/>
            <a:ext cx="8911687" cy="1280890"/>
          </a:xfrm>
        </p:spPr>
        <p:txBody>
          <a:bodyPr/>
          <a:lstStyle/>
          <a:p>
            <a:pPr>
              <a:defRPr/>
            </a:pPr>
            <a:r>
              <a:rPr lang="uk-UA" b="1" dirty="0" smtClean="0"/>
              <a:t>Інтерактивні методи навчання</a:t>
            </a:r>
            <a:endParaRPr lang="ru-RU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85359324"/>
              </p:ext>
            </p:extLst>
          </p:nvPr>
        </p:nvGraphicFramePr>
        <p:xfrm>
          <a:off x="2567608" y="1397000"/>
          <a:ext cx="7704856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17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Содержимое 1"/>
          <p:cNvSpPr>
            <a:spLocks noGrp="1"/>
          </p:cNvSpPr>
          <p:nvPr>
            <p:ph idx="1"/>
          </p:nvPr>
        </p:nvSpPr>
        <p:spPr>
          <a:xfrm>
            <a:off x="1981200" y="1500189"/>
            <a:ext cx="9523412" cy="4625975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400" b="1" i="1" dirty="0" err="1"/>
              <a:t>ігри</a:t>
            </a:r>
            <a:r>
              <a:rPr lang="ru-RU" sz="2400" b="1" i="1" dirty="0"/>
              <a:t> </a:t>
            </a:r>
            <a:r>
              <a:rPr lang="ru-RU" sz="2400" b="1" i="1" dirty="0" err="1"/>
              <a:t>тренувального</a:t>
            </a:r>
            <a:r>
              <a:rPr lang="ru-RU" sz="2400" b="1" i="1" dirty="0"/>
              <a:t> характеру (</a:t>
            </a:r>
            <a:r>
              <a:rPr lang="ru-RU" sz="2400" b="1" i="1" dirty="0" err="1"/>
              <a:t>ігри-вправи</a:t>
            </a:r>
            <a:r>
              <a:rPr lang="ru-RU" sz="2400" b="1" i="1" dirty="0"/>
              <a:t>) </a:t>
            </a:r>
            <a:r>
              <a:rPr lang="ru-RU" sz="2400" dirty="0" err="1"/>
              <a:t>містять</a:t>
            </a:r>
            <a:r>
              <a:rPr lang="ru-RU" sz="2400" dirty="0"/>
              <a:t> </a:t>
            </a:r>
            <a:r>
              <a:rPr lang="ru-RU" sz="2400" dirty="0" err="1"/>
              <a:t>непросту</a:t>
            </a:r>
            <a:r>
              <a:rPr lang="ru-RU" sz="2400" dirty="0"/>
              <a:t> для </a:t>
            </a:r>
            <a:r>
              <a:rPr lang="ru-RU" sz="2400" dirty="0" err="1"/>
              <a:t>виконання</a:t>
            </a:r>
            <a:r>
              <a:rPr lang="ru-RU" sz="2400" dirty="0"/>
              <a:t> </a:t>
            </a:r>
            <a:r>
              <a:rPr lang="ru-RU" sz="2400" dirty="0" err="1"/>
              <a:t>фахову</a:t>
            </a:r>
            <a:r>
              <a:rPr lang="ru-RU" sz="2400" dirty="0"/>
              <a:t> </a:t>
            </a:r>
            <a:r>
              <a:rPr lang="ru-RU" sz="2400" dirty="0" err="1"/>
              <a:t>ситуацію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певним</a:t>
            </a:r>
            <a:r>
              <a:rPr lang="ru-RU" sz="2400" dirty="0"/>
              <a:t> </a:t>
            </a:r>
            <a:r>
              <a:rPr lang="ru-RU" sz="2400" dirty="0" err="1"/>
              <a:t>визначеним</a:t>
            </a:r>
            <a:r>
              <a:rPr lang="ru-RU" sz="2400" dirty="0"/>
              <a:t> порядком </a:t>
            </a:r>
            <a:r>
              <a:rPr lang="ru-RU" sz="2400" dirty="0" err="1"/>
              <a:t>дій</a:t>
            </a:r>
            <a:r>
              <a:rPr lang="ru-RU" sz="2400" dirty="0"/>
              <a:t> (</a:t>
            </a:r>
            <a:r>
              <a:rPr lang="ru-RU" sz="2400" dirty="0" err="1"/>
              <a:t>наприклад</a:t>
            </a:r>
            <a:r>
              <a:rPr lang="ru-RU" sz="2400" dirty="0"/>
              <a:t>: “Як я </a:t>
            </a:r>
            <a:r>
              <a:rPr lang="ru-RU" sz="2400" dirty="0" err="1"/>
              <a:t>готую</a:t>
            </a:r>
            <a:r>
              <a:rPr lang="ru-RU" sz="2400" dirty="0"/>
              <a:t> </a:t>
            </a:r>
            <a:r>
              <a:rPr lang="ru-RU" sz="2400" dirty="0" err="1"/>
              <a:t>звіт</a:t>
            </a:r>
            <a:r>
              <a:rPr lang="ru-RU" sz="2400" dirty="0"/>
              <a:t> про </a:t>
            </a:r>
            <a:r>
              <a:rPr lang="ru-RU" sz="2400" dirty="0" err="1"/>
              <a:t>науково</a:t>
            </a:r>
            <a:r>
              <a:rPr lang="ru-RU" sz="2400" dirty="0"/>
              <a:t> </a:t>
            </a:r>
            <a:r>
              <a:rPr lang="ru-RU" sz="2400" dirty="0" err="1"/>
              <a:t>дослідну</a:t>
            </a:r>
            <a:r>
              <a:rPr lang="ru-RU" sz="2400" dirty="0"/>
              <a:t> роботу...” (</a:t>
            </a:r>
            <a:r>
              <a:rPr lang="ru-RU" sz="2400" dirty="0" err="1"/>
              <a:t>від</a:t>
            </a:r>
            <a:r>
              <a:rPr lang="ru-RU" sz="2400" dirty="0"/>
              <a:t> 2 до 6-8 </a:t>
            </a:r>
            <a:r>
              <a:rPr lang="ru-RU" sz="2400" dirty="0" err="1"/>
              <a:t>осіб</a:t>
            </a:r>
            <a:r>
              <a:rPr lang="ru-RU" sz="2400" dirty="0"/>
              <a:t>, </a:t>
            </a:r>
            <a:r>
              <a:rPr lang="ru-RU" sz="2400" dirty="0" err="1"/>
              <a:t>тривалість</a:t>
            </a:r>
            <a:r>
              <a:rPr lang="ru-RU" sz="2400" dirty="0"/>
              <a:t> </a:t>
            </a:r>
            <a:r>
              <a:rPr lang="ru-RU" sz="2400" dirty="0" err="1"/>
              <a:t>самої</a:t>
            </a:r>
            <a:r>
              <a:rPr lang="ru-RU" sz="2400" dirty="0"/>
              <a:t> </a:t>
            </a:r>
            <a:r>
              <a:rPr lang="ru-RU" sz="2400" dirty="0" err="1"/>
              <a:t>гри</a:t>
            </a:r>
            <a:r>
              <a:rPr lang="ru-RU" sz="2400" dirty="0"/>
              <a:t> – 10-20 </a:t>
            </a:r>
            <a:r>
              <a:rPr lang="ru-RU" sz="2400" dirty="0" err="1"/>
              <a:t>хвилин</a:t>
            </a:r>
            <a:r>
              <a:rPr lang="ru-RU" sz="2400" dirty="0"/>
              <a:t>);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400" b="1" i="1" dirty="0" err="1"/>
              <a:t>ігри-інсценівки</a:t>
            </a:r>
            <a:r>
              <a:rPr lang="ru-RU" sz="2400" b="1" i="1" dirty="0"/>
              <a:t> (</a:t>
            </a:r>
            <a:r>
              <a:rPr lang="ru-RU" sz="2400" b="1" i="1" dirty="0" err="1"/>
              <a:t>ігри-імітації</a:t>
            </a:r>
            <a:r>
              <a:rPr lang="ru-RU" sz="2400" b="1" i="1" dirty="0"/>
              <a:t>)  </a:t>
            </a:r>
            <a:r>
              <a:rPr lang="ru-RU" sz="2400" dirty="0"/>
              <a:t>- на </a:t>
            </a:r>
            <a:r>
              <a:rPr lang="ru-RU" sz="2400" dirty="0" err="1"/>
              <a:t>основі</a:t>
            </a:r>
            <a:r>
              <a:rPr lang="ru-RU" sz="2400" dirty="0"/>
              <a:t> </a:t>
            </a:r>
            <a:r>
              <a:rPr lang="ru-RU" sz="2400" dirty="0" err="1"/>
              <a:t>виконання</a:t>
            </a:r>
            <a:r>
              <a:rPr lang="ru-RU" sz="2400" dirty="0"/>
              <a:t> </a:t>
            </a:r>
            <a:r>
              <a:rPr lang="ru-RU" sz="2400" dirty="0" err="1"/>
              <a:t>ігор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ґрунтуються</a:t>
            </a:r>
            <a:r>
              <a:rPr lang="ru-RU" sz="2400" dirty="0"/>
              <a:t> на </a:t>
            </a:r>
            <a:r>
              <a:rPr lang="ru-RU" sz="2400" dirty="0" err="1"/>
              <a:t>розгляді</a:t>
            </a:r>
            <a:r>
              <a:rPr lang="ru-RU" sz="2400" dirty="0"/>
              <a:t> </a:t>
            </a:r>
            <a:r>
              <a:rPr lang="ru-RU" sz="2400" dirty="0" err="1"/>
              <a:t>фрагментів</a:t>
            </a:r>
            <a:r>
              <a:rPr lang="ru-RU" sz="2400" dirty="0"/>
              <a:t> (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повного</a:t>
            </a:r>
            <a:r>
              <a:rPr lang="ru-RU" sz="2400" dirty="0"/>
              <a:t> набору) </a:t>
            </a:r>
            <a:r>
              <a:rPr lang="ru-RU" sz="2400" dirty="0" err="1"/>
              <a:t>конкретної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(того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іншого</a:t>
            </a:r>
            <a:r>
              <a:rPr lang="ru-RU" sz="2400" dirty="0"/>
              <a:t> виду), </a:t>
            </a:r>
            <a:r>
              <a:rPr lang="ru-RU" sz="2400" dirty="0" err="1"/>
              <a:t>відпрацювуються</a:t>
            </a:r>
            <a:r>
              <a:rPr lang="ru-RU" sz="2400" dirty="0"/>
              <a:t> </a:t>
            </a:r>
            <a:r>
              <a:rPr lang="ru-RU" sz="2400" dirty="0" err="1"/>
              <a:t>комунікативні</a:t>
            </a:r>
            <a:r>
              <a:rPr lang="ru-RU" sz="2400" dirty="0"/>
              <a:t> </a:t>
            </a:r>
            <a:r>
              <a:rPr lang="ru-RU" sz="2400" dirty="0" err="1"/>
              <a:t>навички</a:t>
            </a:r>
            <a:r>
              <a:rPr lang="ru-RU" sz="2400" dirty="0"/>
              <a:t>.</a:t>
            </a:r>
          </a:p>
          <a:p>
            <a:pPr algn="just"/>
            <a:r>
              <a:rPr lang="ru-RU" sz="2400" b="1" i="1" dirty="0" err="1"/>
              <a:t>розв’язання</a:t>
            </a:r>
            <a:r>
              <a:rPr lang="ru-RU" sz="2400" b="1" i="1" dirty="0"/>
              <a:t> кейс-</a:t>
            </a:r>
            <a:r>
              <a:rPr lang="ru-RU" sz="2400" b="1" i="1" dirty="0" err="1"/>
              <a:t>стаді</a:t>
            </a:r>
            <a:r>
              <a:rPr lang="ru-RU" sz="2400" b="1" i="1" dirty="0"/>
              <a:t>  </a:t>
            </a:r>
            <a:r>
              <a:rPr lang="ru-RU" sz="2400" dirty="0"/>
              <a:t>-  тематика занять </a:t>
            </a:r>
            <a:r>
              <a:rPr lang="ru-RU" sz="2400" dirty="0" err="1"/>
              <a:t>зазвичай</a:t>
            </a:r>
            <a:r>
              <a:rPr lang="ru-RU" sz="2400" dirty="0"/>
              <a:t> </a:t>
            </a:r>
            <a:r>
              <a:rPr lang="ru-RU" sz="2400" dirty="0" err="1"/>
              <a:t>скерована</a:t>
            </a:r>
            <a:r>
              <a:rPr lang="ru-RU" sz="2400" dirty="0"/>
              <a:t> на </a:t>
            </a:r>
            <a:r>
              <a:rPr lang="ru-RU" sz="2400" dirty="0" err="1"/>
              <a:t>вирішення</a:t>
            </a:r>
            <a:r>
              <a:rPr lang="ru-RU" sz="2400" dirty="0"/>
              <a:t> </a:t>
            </a:r>
            <a:r>
              <a:rPr lang="ru-RU" sz="2400" dirty="0" err="1"/>
              <a:t>ситуацій</a:t>
            </a:r>
            <a:r>
              <a:rPr lang="ru-RU" sz="2400" dirty="0"/>
              <a:t> </a:t>
            </a:r>
            <a:r>
              <a:rPr lang="ru-RU" sz="2400" dirty="0" err="1"/>
              <a:t>саме</a:t>
            </a:r>
            <a:r>
              <a:rPr lang="ru-RU" sz="2400" dirty="0"/>
              <a:t> методом </a:t>
            </a:r>
            <a:r>
              <a:rPr lang="ru-RU" sz="2400" dirty="0" err="1"/>
              <a:t>згрупованої</a:t>
            </a:r>
            <a:r>
              <a:rPr lang="ru-RU" sz="2400" dirty="0"/>
              <a:t> </a:t>
            </a:r>
            <a:r>
              <a:rPr lang="ru-RU" sz="2400" dirty="0" err="1"/>
              <a:t>командної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.</a:t>
            </a:r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uk-UA" b="1" dirty="0" smtClean="0"/>
              <a:t>Інтерактивні методи навчання</a:t>
            </a:r>
            <a:endParaRPr lang="ru-RU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32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Содержимое 1"/>
          <p:cNvSpPr>
            <a:spLocks noGrp="1"/>
          </p:cNvSpPr>
          <p:nvPr>
            <p:ph idx="1"/>
          </p:nvPr>
        </p:nvSpPr>
        <p:spPr>
          <a:xfrm>
            <a:off x="1981200" y="1500189"/>
            <a:ext cx="9523412" cy="5243511"/>
          </a:xfrm>
        </p:spPr>
        <p:txBody>
          <a:bodyPr>
            <a:normAutofit/>
          </a:bodyPr>
          <a:lstStyle/>
          <a:p>
            <a:pPr algn="just"/>
            <a:r>
              <a:rPr lang="ru-RU" sz="2400" b="1" i="1" dirty="0" err="1"/>
              <a:t>ігри-змагання</a:t>
            </a:r>
            <a:r>
              <a:rPr lang="ru-RU" sz="2400" b="1" i="1" dirty="0"/>
              <a:t> -</a:t>
            </a:r>
            <a:r>
              <a:rPr lang="ru-RU" sz="2400" dirty="0"/>
              <a:t> </a:t>
            </a:r>
            <a:r>
              <a:rPr lang="ru-RU" sz="2400" dirty="0" err="1"/>
              <a:t>одне</a:t>
            </a:r>
            <a:r>
              <a:rPr lang="ru-RU" sz="2400" dirty="0"/>
              <a:t> і те ж </a:t>
            </a:r>
            <a:r>
              <a:rPr lang="ru-RU" sz="2400" dirty="0" err="1"/>
              <a:t>завдання</a:t>
            </a:r>
            <a:r>
              <a:rPr lang="ru-RU" sz="2400" dirty="0"/>
              <a:t> </a:t>
            </a:r>
            <a:r>
              <a:rPr lang="ru-RU" sz="2400" dirty="0" err="1"/>
              <a:t>видається</a:t>
            </a:r>
            <a:r>
              <a:rPr lang="ru-RU" sz="2400" dirty="0"/>
              <a:t> </a:t>
            </a:r>
            <a:r>
              <a:rPr lang="ru-RU" sz="2400" dirty="0" err="1"/>
              <a:t>двом</a:t>
            </a:r>
            <a:r>
              <a:rPr lang="ru-RU" sz="2400" dirty="0"/>
              <a:t> </a:t>
            </a:r>
            <a:r>
              <a:rPr lang="ru-RU" sz="2400" dirty="0" err="1"/>
              <a:t>малим</a:t>
            </a:r>
            <a:r>
              <a:rPr lang="ru-RU" sz="2400" dirty="0"/>
              <a:t> </a:t>
            </a:r>
            <a:r>
              <a:rPr lang="ru-RU" sz="2400" dirty="0" err="1"/>
              <a:t>групам</a:t>
            </a:r>
            <a:r>
              <a:rPr lang="ru-RU" sz="2400" dirty="0"/>
              <a:t> </a:t>
            </a:r>
            <a:r>
              <a:rPr lang="ru-RU" sz="2400" dirty="0" err="1"/>
              <a:t>слухачів</a:t>
            </a:r>
            <a:r>
              <a:rPr lang="ru-RU" sz="2400" dirty="0"/>
              <a:t>, </a:t>
            </a:r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/>
              <a:t>чого</a:t>
            </a:r>
            <a:r>
              <a:rPr lang="ru-RU" sz="2400" dirty="0"/>
              <a:t> проводиться </a:t>
            </a:r>
            <a:r>
              <a:rPr lang="ru-RU" sz="2400" dirty="0" err="1"/>
              <a:t>порівняння</a:t>
            </a:r>
            <a:r>
              <a:rPr lang="ru-RU" sz="2400" dirty="0"/>
              <a:t> </a:t>
            </a:r>
            <a:r>
              <a:rPr lang="ru-RU" sz="2400" dirty="0" err="1"/>
              <a:t>отриманих</a:t>
            </a:r>
            <a:r>
              <a:rPr lang="ru-RU" sz="2400" dirty="0"/>
              <a:t> </a:t>
            </a:r>
            <a:r>
              <a:rPr lang="ru-RU" sz="2400" dirty="0" err="1"/>
              <a:t>результатів</a:t>
            </a:r>
            <a:r>
              <a:rPr lang="ru-RU" sz="2400" dirty="0"/>
              <a:t> та </a:t>
            </a:r>
            <a:r>
              <a:rPr lang="ru-RU" sz="2400" dirty="0" err="1"/>
              <a:t>вибір</a:t>
            </a:r>
            <a:r>
              <a:rPr lang="ru-RU" sz="2400" dirty="0"/>
              <a:t> </a:t>
            </a:r>
            <a:r>
              <a:rPr lang="ru-RU" sz="2400" dirty="0" err="1"/>
              <a:t>найбільш</a:t>
            </a:r>
            <a:r>
              <a:rPr lang="ru-RU" sz="2400" dirty="0"/>
              <a:t> оптимального </a:t>
            </a:r>
            <a:r>
              <a:rPr lang="ru-RU" sz="2400" dirty="0" err="1"/>
              <a:t>вирішення</a:t>
            </a:r>
            <a:r>
              <a:rPr lang="ru-RU" sz="2400" dirty="0"/>
              <a:t> </a:t>
            </a:r>
            <a:r>
              <a:rPr lang="ru-RU" sz="2400" dirty="0" err="1"/>
              <a:t>проблеми</a:t>
            </a:r>
            <a:r>
              <a:rPr lang="ru-RU" sz="2400" dirty="0"/>
              <a:t>;</a:t>
            </a:r>
          </a:p>
          <a:p>
            <a:pPr algn="just"/>
            <a:r>
              <a:rPr lang="ru-RU" sz="2400" b="1" i="1" dirty="0" err="1"/>
              <a:t>ігрове</a:t>
            </a:r>
            <a:r>
              <a:rPr lang="ru-RU" sz="2400" b="1" i="1" dirty="0"/>
              <a:t> </a:t>
            </a:r>
            <a:r>
              <a:rPr lang="ru-RU" sz="2400" b="1" i="1" dirty="0" err="1"/>
              <a:t>проектування</a:t>
            </a:r>
            <a:r>
              <a:rPr lang="ru-RU" sz="2400" b="1" i="1" dirty="0"/>
              <a:t> (</a:t>
            </a:r>
            <a:r>
              <a:rPr lang="ru-RU" sz="2400" b="1" i="1" dirty="0" err="1"/>
              <a:t>управління</a:t>
            </a:r>
            <a:r>
              <a:rPr lang="ru-RU" sz="2400" b="1" i="1" dirty="0"/>
              <a:t> проектами) </a:t>
            </a:r>
            <a:r>
              <a:rPr lang="ru-RU" sz="2400" b="1" i="1" dirty="0" smtClean="0"/>
              <a:t>– </a:t>
            </a:r>
            <a:r>
              <a:rPr lang="ru-RU" sz="2400" dirty="0" err="1" smtClean="0"/>
              <a:t>імітується</a:t>
            </a:r>
            <a:r>
              <a:rPr lang="ru-RU" sz="2400" dirty="0" smtClean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відтворюється</a:t>
            </a:r>
            <a:r>
              <a:rPr lang="ru-RU" sz="2400" dirty="0"/>
              <a:t> </a:t>
            </a:r>
            <a:r>
              <a:rPr lang="ru-RU" sz="2400" dirty="0" err="1"/>
              <a:t>процес</a:t>
            </a:r>
            <a:r>
              <a:rPr lang="ru-RU" sz="2400" dirty="0"/>
              <a:t> </a:t>
            </a:r>
            <a:r>
              <a:rPr lang="ru-RU" sz="2400" dirty="0" err="1"/>
              <a:t>створення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ж </a:t>
            </a:r>
            <a:r>
              <a:rPr lang="ru-RU" sz="2400" dirty="0" err="1"/>
              <a:t>удосконалення</a:t>
            </a:r>
            <a:r>
              <a:rPr lang="ru-RU" sz="2400" dirty="0"/>
              <a:t> </a:t>
            </a:r>
            <a:r>
              <a:rPr lang="ru-RU" sz="2400" dirty="0" err="1"/>
              <a:t>об’єкта</a:t>
            </a:r>
            <a:r>
              <a:rPr lang="ru-RU" sz="2400" dirty="0"/>
              <a:t> (за </a:t>
            </a:r>
            <a:r>
              <a:rPr lang="ru-RU" sz="2400" dirty="0" err="1"/>
              <a:t>технологією</a:t>
            </a:r>
            <a:r>
              <a:rPr lang="ru-RU" sz="2400" dirty="0"/>
              <a:t> </a:t>
            </a:r>
            <a:r>
              <a:rPr lang="ru-RU" sz="2400" dirty="0" err="1"/>
              <a:t>проведення</a:t>
            </a:r>
            <a:r>
              <a:rPr lang="ru-RU" sz="2400" dirty="0"/>
              <a:t> </a:t>
            </a:r>
            <a:r>
              <a:rPr lang="ru-RU" sz="2400" dirty="0" err="1"/>
              <a:t>подібний</a:t>
            </a:r>
            <a:r>
              <a:rPr lang="ru-RU" sz="2400" dirty="0"/>
              <a:t> методу </a:t>
            </a:r>
            <a:r>
              <a:rPr lang="ru-RU" sz="2400" dirty="0" err="1"/>
              <a:t>ділових</a:t>
            </a:r>
            <a:r>
              <a:rPr lang="ru-RU" sz="2400" dirty="0"/>
              <a:t> </a:t>
            </a:r>
            <a:r>
              <a:rPr lang="ru-RU" sz="2400" dirty="0" err="1"/>
              <a:t>ігор</a:t>
            </a:r>
            <a:r>
              <a:rPr lang="ru-RU" sz="2400" dirty="0"/>
              <a:t>);</a:t>
            </a:r>
          </a:p>
          <a:p>
            <a:pPr algn="just"/>
            <a:r>
              <a:rPr lang="ru-RU" sz="2400" b="1" i="1" dirty="0" err="1"/>
              <a:t>cоціально-психологічний</a:t>
            </a:r>
            <a:r>
              <a:rPr lang="ru-RU" sz="2400" b="1" i="1" dirty="0"/>
              <a:t> </a:t>
            </a:r>
            <a:r>
              <a:rPr lang="ru-RU" sz="2400" b="1" i="1" dirty="0" err="1"/>
              <a:t>тренінг</a:t>
            </a:r>
            <a:r>
              <a:rPr lang="ru-RU" sz="2400" b="1" i="1" dirty="0"/>
              <a:t> –</a:t>
            </a:r>
            <a:r>
              <a:rPr lang="ru-RU" sz="2400" dirty="0"/>
              <a:t> </a:t>
            </a:r>
            <a:r>
              <a:rPr lang="ru-RU" sz="2400" dirty="0" err="1"/>
              <a:t>формує</a:t>
            </a:r>
            <a:r>
              <a:rPr lang="ru-RU" sz="2400" dirty="0"/>
              <a:t> у </a:t>
            </a:r>
            <a:r>
              <a:rPr lang="ru-RU" sz="2400" dirty="0" err="1"/>
              <a:t>слухачів</a:t>
            </a:r>
            <a:r>
              <a:rPr lang="ru-RU" sz="2400" dirty="0"/>
              <a:t> </a:t>
            </a:r>
            <a:r>
              <a:rPr lang="ru-RU" sz="2400" dirty="0" err="1"/>
              <a:t>практичні</a:t>
            </a:r>
            <a:r>
              <a:rPr lang="ru-RU" sz="2400" dirty="0"/>
              <a:t> </a:t>
            </a:r>
            <a:r>
              <a:rPr lang="ru-RU" sz="2400" dirty="0" err="1"/>
              <a:t>навички</a:t>
            </a:r>
            <a:r>
              <a:rPr lang="ru-RU" sz="2400" dirty="0"/>
              <a:t> (</a:t>
            </a:r>
            <a:r>
              <a:rPr lang="ru-RU" sz="2400" dirty="0" err="1"/>
              <a:t>розвиток</a:t>
            </a:r>
            <a:r>
              <a:rPr lang="ru-RU" sz="2400" dirty="0"/>
              <a:t> </a:t>
            </a:r>
            <a:r>
              <a:rPr lang="ru-RU" sz="2400" dirty="0" err="1"/>
              <a:t>спеціальних</a:t>
            </a:r>
            <a:r>
              <a:rPr lang="ru-RU" sz="2400" dirty="0"/>
              <a:t> </a:t>
            </a:r>
            <a:r>
              <a:rPr lang="ru-RU" sz="2400" dirty="0" err="1"/>
              <a:t>умінь</a:t>
            </a:r>
            <a:r>
              <a:rPr lang="ru-RU" sz="2400" dirty="0"/>
              <a:t> /</a:t>
            </a:r>
            <a:r>
              <a:rPr lang="ru-RU" sz="2400" dirty="0" err="1"/>
              <a:t>навичок</a:t>
            </a:r>
            <a:r>
              <a:rPr lang="ru-RU" sz="2400" dirty="0"/>
              <a:t> та тих,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скеровані</a:t>
            </a:r>
            <a:r>
              <a:rPr lang="ru-RU" sz="2400" dirty="0"/>
              <a:t> на </a:t>
            </a:r>
            <a:r>
              <a:rPr lang="ru-RU" sz="2400" dirty="0" err="1"/>
              <a:t>отримання</a:t>
            </a:r>
            <a:r>
              <a:rPr lang="ru-RU" sz="2400" dirty="0"/>
              <a:t> </a:t>
            </a:r>
            <a:r>
              <a:rPr lang="ru-RU" sz="2400" dirty="0" err="1"/>
              <a:t>досвіду</a:t>
            </a:r>
            <a:r>
              <a:rPr lang="ru-RU" sz="2400" dirty="0"/>
              <a:t> з </a:t>
            </a:r>
            <a:r>
              <a:rPr lang="ru-RU" sz="2400" dirty="0" err="1"/>
              <a:t>аналізу</a:t>
            </a:r>
            <a:r>
              <a:rPr lang="ru-RU" sz="2400" dirty="0"/>
              <a:t> </a:t>
            </a:r>
            <a:r>
              <a:rPr lang="ru-RU" sz="2400" dirty="0" err="1"/>
              <a:t>ситуацій</a:t>
            </a:r>
            <a:r>
              <a:rPr lang="ru-RU" sz="2400" dirty="0"/>
              <a:t> </a:t>
            </a:r>
            <a:r>
              <a:rPr lang="ru-RU" sz="2400" dirty="0" err="1"/>
              <a:t>спілкування</a:t>
            </a:r>
            <a:r>
              <a:rPr lang="ru-RU" sz="2400" dirty="0"/>
              <a:t>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uk-UA" b="1" dirty="0" smtClean="0"/>
              <a:t>Інтерактивні методи навчання</a:t>
            </a:r>
            <a:endParaRPr lang="ru-RU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62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Содержимое 3"/>
          <p:cNvSpPr>
            <a:spLocks noGrp="1"/>
          </p:cNvSpPr>
          <p:nvPr>
            <p:ph idx="1"/>
          </p:nvPr>
        </p:nvSpPr>
        <p:spPr>
          <a:xfrm>
            <a:off x="1981200" y="1500189"/>
            <a:ext cx="8362950" cy="462597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000" b="1"/>
              <a:t>	</a:t>
            </a:r>
            <a:endParaRPr lang="ru-RU" sz="200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dirty="0" smtClean="0"/>
              <a:t>Інтерактивні методи навчання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64649999"/>
              </p:ext>
            </p:extLst>
          </p:nvPr>
        </p:nvGraphicFramePr>
        <p:xfrm>
          <a:off x="2567608" y="1397000"/>
          <a:ext cx="7704856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72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войная стрелка влево/вправо 1"/>
          <p:cNvSpPr/>
          <p:nvPr/>
        </p:nvSpPr>
        <p:spPr>
          <a:xfrm>
            <a:off x="4947918" y="1539876"/>
            <a:ext cx="2316479" cy="839588"/>
          </a:xfrm>
          <a:prstGeom prst="leftRightArrow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5691821" y="2129707"/>
            <a:ext cx="828675" cy="2117173"/>
          </a:xfrm>
          <a:prstGeom prst="downArrow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35287" y="1285776"/>
            <a:ext cx="4176743" cy="2308324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Методи викладання </a:t>
            </a:r>
            <a:r>
              <a:rPr lang="uk-UA" sz="2400" dirty="0" smtClean="0"/>
              <a:t>(діяльність педагога) – способи організації навчально-пізнавальної діяльності учнів та керування цією діяльністю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444105" y="1409968"/>
            <a:ext cx="4176743" cy="1938992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Методи учіння </a:t>
            </a:r>
            <a:r>
              <a:rPr lang="uk-UA" sz="2400" dirty="0" smtClean="0"/>
              <a:t>(діяльність учня) – способи, за допомогою яких учні під керівництвом вчителя отримують нові </a:t>
            </a:r>
            <a:r>
              <a:rPr lang="uk-UA" sz="2400" dirty="0" err="1" smtClean="0"/>
              <a:t>зання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726724" y="4338872"/>
            <a:ext cx="4758865" cy="1938992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Методи навчання </a:t>
            </a:r>
            <a:r>
              <a:rPr lang="uk-UA" sz="2400" dirty="0" smtClean="0"/>
              <a:t>– способи сумісної діяльності учителя та учнів у процесі навчання, за допомогою яких досягається виконання поставлених цілей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55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Содержимое 3"/>
          <p:cNvSpPr>
            <a:spLocks noGrp="1"/>
          </p:cNvSpPr>
          <p:nvPr>
            <p:ph idx="1"/>
          </p:nvPr>
        </p:nvSpPr>
        <p:spPr>
          <a:xfrm>
            <a:off x="1981200" y="1500189"/>
            <a:ext cx="9448800" cy="4625975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000" b="1" dirty="0"/>
              <a:t>	</a:t>
            </a:r>
            <a:r>
              <a:rPr lang="uk-UA" sz="2600" b="1" dirty="0"/>
              <a:t>1. Творчі завдання.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600" b="1" dirty="0"/>
              <a:t>	2. Робота в малих групах.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600" b="1" dirty="0"/>
              <a:t>	3. Навчальні ігри.</a:t>
            </a:r>
            <a:r>
              <a:rPr lang="uk-UA" sz="2600" dirty="0"/>
              <a:t/>
            </a:r>
            <a:br>
              <a:rPr lang="uk-UA" sz="2600" dirty="0"/>
            </a:br>
            <a:r>
              <a:rPr lang="uk-UA" sz="2600" dirty="0"/>
              <a:t>3.1. Рольові ігри та імітації</a:t>
            </a:r>
            <a:br>
              <a:rPr lang="uk-UA" sz="2600" dirty="0"/>
            </a:br>
            <a:r>
              <a:rPr lang="uk-UA" sz="2600" dirty="0"/>
              <a:t>3.2. Ділові ігри та моделювання.</a:t>
            </a:r>
            <a:br>
              <a:rPr lang="uk-UA" sz="2600" dirty="0"/>
            </a:br>
            <a:r>
              <a:rPr lang="uk-UA" sz="2600" dirty="0"/>
              <a:t>3.3. Освітні ігри.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600" b="1" dirty="0"/>
              <a:t>	4. Використання суспільних ресурсів.</a:t>
            </a:r>
            <a:r>
              <a:rPr lang="uk-UA" sz="2600" dirty="0"/>
              <a:t/>
            </a:r>
            <a:br>
              <a:rPr lang="uk-UA" sz="2600" dirty="0"/>
            </a:br>
            <a:r>
              <a:rPr lang="uk-UA" sz="2600" dirty="0"/>
              <a:t>4.1. Запрошення спеціаліста/експерта.</a:t>
            </a:r>
            <a:br>
              <a:rPr lang="uk-UA" sz="2600" dirty="0"/>
            </a:br>
            <a:r>
              <a:rPr lang="uk-UA" sz="2600" dirty="0"/>
              <a:t>4.2. Екскурсії.</a:t>
            </a:r>
            <a:br>
              <a:rPr lang="uk-UA" sz="2600" dirty="0"/>
            </a:br>
            <a:r>
              <a:rPr lang="uk-UA" sz="2600" dirty="0"/>
              <a:t/>
            </a:r>
            <a:br>
              <a:rPr lang="uk-UA" sz="2600" dirty="0"/>
            </a:br>
            <a:r>
              <a:rPr lang="uk-UA" sz="2600" b="1" dirty="0"/>
              <a:t>5. Соціальні проекти та інші </a:t>
            </a:r>
            <a:r>
              <a:rPr lang="uk-UA" sz="2600" b="1" dirty="0" err="1"/>
              <a:t>позааудиторні</a:t>
            </a:r>
            <a:r>
              <a:rPr lang="uk-UA" sz="2600" b="1" dirty="0"/>
              <a:t> методи навчання.</a:t>
            </a:r>
            <a:br>
              <a:rPr lang="uk-UA" sz="2600" b="1" dirty="0"/>
            </a:br>
            <a:r>
              <a:rPr lang="uk-UA" sz="2600" dirty="0"/>
              <a:t>5.1. Соціальні проекти. </a:t>
            </a:r>
            <a:br>
              <a:rPr lang="uk-UA" sz="2600" dirty="0"/>
            </a:br>
            <a:r>
              <a:rPr lang="uk-UA" sz="2600" dirty="0"/>
              <a:t>5.2. Змагання.</a:t>
            </a:r>
            <a:br>
              <a:rPr lang="uk-UA" sz="2600" dirty="0"/>
            </a:br>
            <a:r>
              <a:rPr lang="uk-UA" sz="2600" dirty="0"/>
              <a:t>5.3. Фільми, виставки, вистави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b="1" dirty="0" smtClean="0"/>
              <a:t>Інтерактивні методи навчання</a:t>
            </a:r>
            <a:endParaRPr lang="ru-RU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81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Содержимое 3"/>
          <p:cNvSpPr>
            <a:spLocks noGrp="1"/>
          </p:cNvSpPr>
          <p:nvPr>
            <p:ph idx="1"/>
          </p:nvPr>
        </p:nvSpPr>
        <p:spPr>
          <a:xfrm>
            <a:off x="1085850" y="1500189"/>
            <a:ext cx="10848975" cy="4625975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000" b="1" dirty="0"/>
              <a:t>	</a:t>
            </a:r>
            <a:r>
              <a:rPr lang="uk-UA" sz="2600" b="1" dirty="0"/>
              <a:t>6. Розминки.  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600" b="1" dirty="0"/>
              <a:t>	7. Вивчення і закріплення нового інформативного матеріалу.   </a:t>
            </a:r>
            <a:endParaRPr lang="uk-UA" sz="2600" b="1" dirty="0" smtClean="0"/>
          </a:p>
          <a:p>
            <a:pPr marL="542925" indent="0">
              <a:spcBef>
                <a:spcPts val="600"/>
              </a:spcBef>
              <a:spcAft>
                <a:spcPts val="600"/>
              </a:spcAft>
              <a:buNone/>
              <a:tabLst>
                <a:tab pos="180975" algn="l"/>
              </a:tabLst>
            </a:pPr>
            <a:r>
              <a:rPr lang="uk-UA" sz="2600" dirty="0" smtClean="0"/>
              <a:t>7.1</a:t>
            </a:r>
            <a:r>
              <a:rPr lang="uk-UA" sz="2600" dirty="0"/>
              <a:t>. Інтерактивна лекція. </a:t>
            </a:r>
            <a:br>
              <a:rPr lang="uk-UA" sz="2600" dirty="0"/>
            </a:br>
            <a:r>
              <a:rPr lang="uk-UA" sz="2600" dirty="0"/>
              <a:t>7.2. Робота з наочними посібниками, відео- і </a:t>
            </a:r>
            <a:r>
              <a:rPr lang="uk-UA" sz="2600" dirty="0" err="1"/>
              <a:t>аудіоматеріалами</a:t>
            </a:r>
            <a:r>
              <a:rPr lang="uk-UA" sz="2600" dirty="0"/>
              <a:t>. </a:t>
            </a:r>
            <a:br>
              <a:rPr lang="uk-UA" sz="2600" dirty="0"/>
            </a:br>
            <a:r>
              <a:rPr lang="uk-UA" sz="2600" dirty="0"/>
              <a:t>7.3. Учень в ролі вчителя. </a:t>
            </a:r>
            <a:br>
              <a:rPr lang="uk-UA" sz="2600" dirty="0"/>
            </a:br>
            <a:r>
              <a:rPr lang="uk-UA" sz="2600" dirty="0"/>
              <a:t>7.4. Мозаїка (ажурна пила). </a:t>
            </a:r>
            <a:br>
              <a:rPr lang="uk-UA" sz="2600" dirty="0"/>
            </a:br>
            <a:r>
              <a:rPr lang="uk-UA" sz="2600" dirty="0"/>
              <a:t>7.6. Використання питань.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600" dirty="0"/>
              <a:t>	</a:t>
            </a:r>
            <a:r>
              <a:rPr lang="uk-UA" sz="2600" b="1" dirty="0"/>
              <a:t>8. Робота з документами</a:t>
            </a:r>
            <a:r>
              <a:rPr lang="uk-UA" sz="2600" dirty="0"/>
              <a:t>.</a:t>
            </a:r>
            <a:br>
              <a:rPr lang="uk-UA" sz="2600" dirty="0"/>
            </a:br>
            <a:r>
              <a:rPr lang="uk-UA" sz="2600" dirty="0"/>
              <a:t>8.1. Робота з документами. Загальні рекомендації. </a:t>
            </a:r>
            <a:br>
              <a:rPr lang="uk-UA" sz="2600" dirty="0"/>
            </a:br>
            <a:r>
              <a:rPr lang="uk-UA" sz="2600" dirty="0"/>
              <a:t>8.2. Складання документів. </a:t>
            </a:r>
            <a:br>
              <a:rPr lang="uk-UA" sz="2600" dirty="0"/>
            </a:br>
            <a:r>
              <a:rPr lang="uk-UA" sz="2600" dirty="0"/>
              <a:t>8.3. Письмова робота по обґрунтуванню своєї позиції.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b="1" dirty="0" smtClean="0"/>
              <a:t>Інтерактивні методи навчання</a:t>
            </a:r>
            <a:endParaRPr lang="ru-RU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82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Содержимое 3"/>
          <p:cNvSpPr>
            <a:spLocks noGrp="1"/>
          </p:cNvSpPr>
          <p:nvPr>
            <p:ph idx="1"/>
          </p:nvPr>
        </p:nvSpPr>
        <p:spPr>
          <a:xfrm>
            <a:off x="1647824" y="1007380"/>
            <a:ext cx="9953626" cy="55934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400" b="1" dirty="0"/>
              <a:t>	9. Обговорення складних і дискусійних питань і проблем.   </a:t>
            </a:r>
            <a:br>
              <a:rPr lang="uk-UA" sz="2400" b="1" dirty="0"/>
            </a:br>
            <a:r>
              <a:rPr lang="uk-UA" sz="2400" dirty="0"/>
              <a:t>9.1. Обговорення складних і дискусійних питань і проблем. Загальні рекомендації. </a:t>
            </a:r>
            <a:br>
              <a:rPr lang="uk-UA" sz="2400" dirty="0"/>
            </a:br>
            <a:r>
              <a:rPr lang="uk-UA" sz="2400" dirty="0"/>
              <a:t>9.2. Займи позицію (шкала думок). </a:t>
            </a:r>
            <a:br>
              <a:rPr lang="uk-UA" sz="2400" dirty="0"/>
            </a:br>
            <a:r>
              <a:rPr lang="uk-UA" sz="2400" dirty="0"/>
              <a:t>9.3. Зміни позицію.</a:t>
            </a:r>
            <a:br>
              <a:rPr lang="uk-UA" sz="2400" dirty="0"/>
            </a:br>
            <a:r>
              <a:rPr lang="uk-UA" sz="2400" dirty="0"/>
              <a:t>9.4. Карусель. </a:t>
            </a:r>
            <a:br>
              <a:rPr lang="uk-UA" sz="2400" dirty="0"/>
            </a:br>
            <a:r>
              <a:rPr lang="uk-UA" sz="2400" dirty="0"/>
              <a:t>9.5. Дебати. </a:t>
            </a:r>
            <a:br>
              <a:rPr lang="uk-UA" sz="2400" dirty="0"/>
            </a:br>
            <a:r>
              <a:rPr lang="uk-UA" sz="2400" dirty="0"/>
              <a:t>9.7. Симпозіум.</a:t>
            </a:r>
            <a:r>
              <a:rPr lang="uk-UA" sz="2400" b="1" dirty="0"/>
              <a:t>  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400" b="1" dirty="0"/>
              <a:t>	10. Розв'язання проблем.</a:t>
            </a:r>
            <a:br>
              <a:rPr lang="uk-UA" sz="2400" b="1" dirty="0"/>
            </a:br>
            <a:r>
              <a:rPr lang="uk-UA" sz="2400" dirty="0"/>
              <a:t>10.1. Дерево рішень. </a:t>
            </a:r>
            <a:br>
              <a:rPr lang="uk-UA" sz="2400" dirty="0"/>
            </a:br>
            <a:r>
              <a:rPr lang="uk-UA" sz="2400" dirty="0"/>
              <a:t>10.2. Мозковий штурм.</a:t>
            </a:r>
            <a:br>
              <a:rPr lang="uk-UA" sz="2400" dirty="0"/>
            </a:br>
            <a:r>
              <a:rPr lang="uk-UA" sz="2400" dirty="0"/>
              <a:t>10.3. Аналіз казусів.</a:t>
            </a:r>
            <a:br>
              <a:rPr lang="uk-UA" sz="2400" dirty="0"/>
            </a:br>
            <a:r>
              <a:rPr lang="uk-UA" sz="2400" dirty="0"/>
              <a:t>10.4. Переговори та медіація.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400" dirty="0"/>
              <a:t>	</a:t>
            </a:r>
            <a:r>
              <a:rPr lang="uk-UA" sz="2400" b="1" dirty="0"/>
              <a:t>11. Тренінг як інтерактивна форма навчання.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07200" y="195485"/>
            <a:ext cx="8911687" cy="1280890"/>
          </a:xfrm>
        </p:spPr>
        <p:txBody>
          <a:bodyPr/>
          <a:lstStyle/>
          <a:p>
            <a:pPr>
              <a:defRPr/>
            </a:pPr>
            <a:r>
              <a:rPr lang="uk-UA" b="1" dirty="0" smtClean="0"/>
              <a:t>Інтерактивні методи навчання</a:t>
            </a:r>
            <a:endParaRPr lang="ru-RU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33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9390"/>
          </a:xfrm>
        </p:spPr>
        <p:txBody>
          <a:bodyPr/>
          <a:lstStyle/>
          <a:p>
            <a:r>
              <a:rPr lang="ru-RU" b="1" dirty="0"/>
              <a:t>ПЛАНУВАННЯ ІНТЕРАКТИВНИХ ЗАНЯТЬ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205900"/>
              </p:ext>
            </p:extLst>
          </p:nvPr>
        </p:nvGraphicFramePr>
        <p:xfrm>
          <a:off x="2082801" y="1587500"/>
          <a:ext cx="9296400" cy="500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54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199" y="1628777"/>
            <a:ext cx="9363075" cy="1495424"/>
          </a:xfrm>
        </p:spPr>
        <p:txBody>
          <a:bodyPr rtlCol="0">
            <a:normAutofit/>
          </a:bodyPr>
          <a:lstStyle/>
          <a:p>
            <a:pPr marL="288000" indent="-648000" algn="just">
              <a:lnSpc>
                <a:spcPct val="120000"/>
              </a:lnSpc>
              <a:spcAft>
                <a:spcPts val="600"/>
              </a:spcAft>
              <a:buClr>
                <a:schemeClr val="accent3"/>
              </a:buClr>
              <a:buNone/>
              <a:defRPr/>
            </a:pPr>
            <a:r>
              <a:rPr lang="uk-UA" b="1" dirty="0" smtClean="0"/>
              <a:t>		</a:t>
            </a:r>
            <a:r>
              <a:rPr lang="uk-UA" sz="2400" b="1" dirty="0" smtClean="0"/>
              <a:t>Дебати – </a:t>
            </a:r>
            <a:r>
              <a:rPr lang="uk-UA" sz="2400" dirty="0" smtClean="0"/>
              <a:t>один з інтерактивних видів діяльності, для якого характерний зіткнення позицій, одна з яких одержує перевагу в результаті обміну аргументами.</a:t>
            </a:r>
            <a:endParaRPr lang="ru-RU" sz="2400" dirty="0" smtClean="0"/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ru-RU" sz="2400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2313" y="404813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uk-UA" b="1" dirty="0" smtClean="0"/>
              <a:t>Дебати як один з інтерактивних методів викладання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16643" y="3244334"/>
            <a:ext cx="34900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i="1" dirty="0"/>
              <a:t>Особливості дебатів</a:t>
            </a:r>
            <a:endParaRPr lang="ru-RU" sz="24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33625" y="3826132"/>
            <a:ext cx="901064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indent="-4445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uk-UA" sz="2400" b="1" dirty="0"/>
              <a:t>Чесність</a:t>
            </a:r>
            <a:r>
              <a:rPr lang="uk-UA" sz="2400" dirty="0"/>
              <a:t>. Слід бути чесним у пошуках аргументів, які укріплюють позицію учасників дебатів. </a:t>
            </a:r>
            <a:endParaRPr lang="ru-RU" sz="2400" dirty="0"/>
          </a:p>
          <a:p>
            <a:pPr marL="444500" indent="-4445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uk-UA" sz="2400" b="1" dirty="0"/>
              <a:t>Пошана</a:t>
            </a:r>
            <a:r>
              <a:rPr lang="uk-UA" sz="2400" dirty="0"/>
              <a:t>. Аргументи не повинні стосуватися особи учасників дебатів, але тільки ідей. </a:t>
            </a:r>
            <a:endParaRPr lang="ru-RU" sz="2400" dirty="0"/>
          </a:p>
          <a:p>
            <a:pPr marL="444500" indent="-4445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uk-UA" sz="2400" b="1" dirty="0"/>
              <a:t>Під час дебатів вчимося</a:t>
            </a:r>
            <a:r>
              <a:rPr lang="uk-UA" sz="2400" dirty="0"/>
              <a:t>. Процес дебатів має більше значення, чим результат. </a:t>
            </a:r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92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Содержимое 2"/>
          <p:cNvSpPr>
            <a:spLocks noGrp="1"/>
          </p:cNvSpPr>
          <p:nvPr>
            <p:ph idx="1"/>
          </p:nvPr>
        </p:nvSpPr>
        <p:spPr>
          <a:xfrm>
            <a:off x="1981200" y="1628776"/>
            <a:ext cx="8229600" cy="4695825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uk-UA" sz="2800" dirty="0" smtClean="0"/>
              <a:t>1.  Тема.</a:t>
            </a:r>
            <a:endParaRPr lang="ru-RU" sz="28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uk-UA" sz="2800" dirty="0" smtClean="0"/>
              <a:t>2.  Сторона, що стверджує (</a:t>
            </a:r>
            <a:r>
              <a:rPr lang="en-US" sz="2800" dirty="0" smtClean="0"/>
              <a:t>pro</a:t>
            </a:r>
            <a:r>
              <a:rPr lang="uk-UA" sz="2800" dirty="0" smtClean="0"/>
              <a:t>) </a:t>
            </a:r>
            <a:endParaRPr lang="ru-RU" sz="28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uk-UA" sz="2800" dirty="0" smtClean="0"/>
              <a:t>3.  Сторона, що заперечує </a:t>
            </a:r>
            <a:r>
              <a:rPr lang="ru-RU" sz="2800" dirty="0" smtClean="0"/>
              <a:t>(</a:t>
            </a:r>
            <a:r>
              <a:rPr lang="en-US" sz="2800" dirty="0" smtClean="0"/>
              <a:t>contra</a:t>
            </a:r>
            <a:r>
              <a:rPr lang="ru-RU" sz="2800" dirty="0" smtClean="0"/>
              <a:t>)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z="2800" dirty="0" smtClean="0"/>
              <a:t>4.  Аргументи. </a:t>
            </a:r>
            <a:endParaRPr lang="ru-RU" sz="28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uk-UA" sz="2800" dirty="0" smtClean="0"/>
              <a:t>5.  Підтримка і докази. </a:t>
            </a:r>
            <a:endParaRPr lang="ru-RU" sz="28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uk-UA" sz="2800" dirty="0" smtClean="0"/>
              <a:t>6.  Спростування. </a:t>
            </a:r>
            <a:endParaRPr lang="ru-RU" sz="28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uk-UA" sz="2800" dirty="0" smtClean="0"/>
              <a:t>7.  Рішення експертів. </a:t>
            </a:r>
            <a:endParaRPr lang="ru-RU" sz="2800" dirty="0" smtClean="0"/>
          </a:p>
          <a:p>
            <a:pPr eaLnBrk="1" hangingPunct="1">
              <a:buFont typeface="Wingdings 2" pitchFamily="18" charset="2"/>
              <a:buNone/>
            </a:pPr>
            <a:endParaRPr lang="ru-RU" sz="28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25413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Елементи дебатів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28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Содержимое 1"/>
          <p:cNvSpPr>
            <a:spLocks noGrp="1"/>
          </p:cNvSpPr>
          <p:nvPr>
            <p:ph idx="1"/>
          </p:nvPr>
        </p:nvSpPr>
        <p:spPr>
          <a:xfrm>
            <a:off x="2057399" y="1373189"/>
            <a:ext cx="9439275" cy="462597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ru-RU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800" dirty="0" smtClean="0"/>
              <a:t>активна </a:t>
            </a:r>
            <a:r>
              <a:rPr lang="uk-UA" sz="2800" dirty="0"/>
              <a:t>робота всіх на </a:t>
            </a:r>
            <a:r>
              <a:rPr lang="uk-UA" sz="2800" dirty="0" err="1" smtClean="0"/>
              <a:t>уроці</a:t>
            </a:r>
            <a:r>
              <a:rPr lang="uk-UA" sz="2800" dirty="0" smtClean="0"/>
              <a:t> </a:t>
            </a:r>
            <a:endParaRPr lang="uk-UA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800" dirty="0"/>
              <a:t>робота в команді, </a:t>
            </a:r>
            <a:r>
              <a:rPr lang="uk-UA" sz="2800" dirty="0" smtClean="0"/>
              <a:t>взаємодопомога</a:t>
            </a:r>
            <a:endParaRPr lang="uk-UA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800" dirty="0"/>
              <a:t> оперативність, широта, глибина контролю за самостійною роботою </a:t>
            </a:r>
            <a:r>
              <a:rPr lang="uk-UA" sz="2800" dirty="0" smtClean="0"/>
              <a:t>учнів</a:t>
            </a:r>
            <a:endParaRPr lang="uk-UA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800" dirty="0"/>
              <a:t>підсилення взаємної вимогливості </a:t>
            </a:r>
            <a:r>
              <a:rPr lang="uk-UA" sz="2800" dirty="0" smtClean="0"/>
              <a:t>учнів </a:t>
            </a:r>
            <a:r>
              <a:rPr lang="uk-UA" sz="2800" dirty="0"/>
              <a:t>і їхньої </a:t>
            </a:r>
            <a:r>
              <a:rPr lang="uk-UA" sz="2800" dirty="0" smtClean="0"/>
              <a:t>відповідальності</a:t>
            </a:r>
            <a:endParaRPr lang="uk-UA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800" dirty="0"/>
              <a:t>підвищення рівня об‘єктивності оцінювання </a:t>
            </a:r>
            <a:r>
              <a:rPr lang="uk-UA" sz="2800" dirty="0" smtClean="0"/>
              <a:t>знань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83350" y="757463"/>
            <a:ext cx="8911687" cy="804640"/>
          </a:xfrm>
        </p:spPr>
        <p:txBody>
          <a:bodyPr/>
          <a:lstStyle/>
          <a:p>
            <a:pPr algn="ctr">
              <a:defRPr/>
            </a:pPr>
            <a:r>
              <a:rPr lang="uk-UA" b="1" dirty="0" smtClean="0"/>
              <a:t>Робота в малих групах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08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Содержимое 1"/>
          <p:cNvSpPr>
            <a:spLocks noGrp="1"/>
          </p:cNvSpPr>
          <p:nvPr>
            <p:ph idx="1"/>
          </p:nvPr>
        </p:nvSpPr>
        <p:spPr>
          <a:xfrm>
            <a:off x="1981199" y="1500189"/>
            <a:ext cx="9207501" cy="1890711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uk-UA" sz="2800" b="1" dirty="0" smtClean="0"/>
              <a:t>Метод кейсів </a:t>
            </a:r>
            <a:r>
              <a:rPr lang="uk-UA" sz="2800" dirty="0" smtClean="0"/>
              <a:t>(</a:t>
            </a:r>
            <a:r>
              <a:rPr lang="uk-UA" sz="2800" dirty="0" err="1" smtClean="0"/>
              <a:t>case-study</a:t>
            </a:r>
            <a:r>
              <a:rPr lang="uk-UA" sz="2800" dirty="0" smtClean="0"/>
              <a:t>, метод конкретних ситуацій, метод ситуаційного аналізу) — техніка навчання, що використовує опис реальних економічних, соціальних і бізнес-ситуацій. </a:t>
            </a:r>
          </a:p>
          <a:p>
            <a:pPr algn="just">
              <a:buFont typeface="Wingdings 2" pitchFamily="18" charset="2"/>
              <a:buNone/>
            </a:pPr>
            <a:endParaRPr lang="uk-UA" sz="2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199" y="614585"/>
            <a:ext cx="8911687" cy="985615"/>
          </a:xfrm>
        </p:spPr>
        <p:txBody>
          <a:bodyPr/>
          <a:lstStyle/>
          <a:p>
            <a:pPr algn="ctr">
              <a:defRPr/>
            </a:pPr>
            <a:r>
              <a:rPr lang="ru-RU" b="1" dirty="0" smtClean="0"/>
              <a:t>Метод кейс</a:t>
            </a:r>
            <a:r>
              <a:rPr lang="uk-UA" b="1" dirty="0" err="1" smtClean="0"/>
              <a:t>ів</a:t>
            </a:r>
            <a:endParaRPr lang="ru-RU" b="1" dirty="0"/>
          </a:p>
        </p:txBody>
      </p:sp>
      <p:pic>
        <p:nvPicPr>
          <p:cNvPr id="2050" name="Picture 2" descr="ÐÐ°ÑÑÐ¸Ð½ÐºÐ¸ Ð¿Ð¾ Ð·Ð°Ð¿ÑÐ¾ÑÑ case stud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199" y="3685380"/>
            <a:ext cx="3832225" cy="28741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81199" y="3784600"/>
            <a:ext cx="56292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buFont typeface="Wingdings 2" pitchFamily="18" charset="2"/>
              <a:buNone/>
            </a:pPr>
            <a:r>
              <a:rPr lang="uk-UA" sz="2800" dirty="0"/>
              <a:t>Кейси ґрунтуються на реальному  фактичному матеріалі або ж наближені до реальної ситуації </a:t>
            </a:r>
            <a:br>
              <a:rPr lang="uk-UA" sz="2800" dirty="0"/>
            </a:b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48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Содержимое 1"/>
          <p:cNvSpPr>
            <a:spLocks noGrp="1"/>
          </p:cNvSpPr>
          <p:nvPr>
            <p:ph idx="1"/>
          </p:nvPr>
        </p:nvSpPr>
        <p:spPr>
          <a:xfrm>
            <a:off x="2324099" y="1690689"/>
            <a:ext cx="8813801" cy="4625975"/>
          </a:xfrm>
        </p:spPr>
        <p:txBody>
          <a:bodyPr/>
          <a:lstStyle/>
          <a:p>
            <a:r>
              <a:rPr lang="uk-UA" dirty="0" smtClean="0"/>
              <a:t> </a:t>
            </a:r>
            <a:r>
              <a:rPr lang="uk-UA" sz="2800" dirty="0" smtClean="0"/>
              <a:t>Учні повинні дослідити ситуацію, </a:t>
            </a:r>
            <a:r>
              <a:rPr lang="en-US" sz="2800" dirty="0" smtClean="0"/>
              <a:t>    </a:t>
            </a:r>
            <a:r>
              <a:rPr lang="uk-UA" sz="2800" dirty="0" smtClean="0"/>
              <a:t>розібратися в суті проблем, </a:t>
            </a:r>
            <a:r>
              <a:rPr lang="en-US" sz="2800" dirty="0" smtClean="0"/>
              <a:t>      </a:t>
            </a:r>
            <a:r>
              <a:rPr lang="uk-UA" sz="2800" dirty="0" smtClean="0"/>
              <a:t>запропонувати можливі рішення і </a:t>
            </a:r>
            <a:r>
              <a:rPr lang="en-US" sz="2800" dirty="0" smtClean="0"/>
              <a:t>        </a:t>
            </a:r>
            <a:r>
              <a:rPr lang="uk-UA" sz="2800" dirty="0" smtClean="0"/>
              <a:t>вибрати краще з них.</a:t>
            </a:r>
          </a:p>
          <a:p>
            <a:r>
              <a:rPr lang="uk-UA" sz="2800" dirty="0" smtClean="0"/>
              <a:t> Актуалізується комплекс знань, який необхідно засвоїти при вирішенні цієї проблеми</a:t>
            </a:r>
          </a:p>
          <a:p>
            <a:r>
              <a:rPr lang="uk-UA" sz="2800" dirty="0" smtClean="0"/>
              <a:t>Поєднується навчальну, аналітична і виховна діяльність</a:t>
            </a:r>
            <a:endParaRPr lang="ru-RU" sz="2800" dirty="0" smtClean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24987" y="651099"/>
            <a:ext cx="8911687" cy="1039590"/>
          </a:xfrm>
        </p:spPr>
        <p:txBody>
          <a:bodyPr/>
          <a:lstStyle/>
          <a:p>
            <a:pPr algn="ctr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 кейс</a:t>
            </a:r>
            <a:r>
              <a:rPr lang="uk-U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561" y="118269"/>
            <a:ext cx="3754439" cy="3754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10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21" name="Rectangle 21"/>
          <p:cNvSpPr>
            <a:spLocks noGrp="1" noChangeArrowheads="1"/>
          </p:cNvSpPr>
          <p:nvPr>
            <p:ph type="title"/>
          </p:nvPr>
        </p:nvSpPr>
        <p:spPr>
          <a:xfrm>
            <a:off x="658812" y="2890044"/>
            <a:ext cx="3505199" cy="97631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uk-UA" sz="4000" b="1" dirty="0" smtClean="0"/>
              <a:t>Види кейс-технологій</a:t>
            </a:r>
            <a:endParaRPr lang="ru-RU" sz="4000" b="1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551529151"/>
              </p:ext>
            </p:extLst>
          </p:nvPr>
        </p:nvGraphicFramePr>
        <p:xfrm>
          <a:off x="2309813" y="115094"/>
          <a:ext cx="10809288" cy="6526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18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0428" y="391693"/>
            <a:ext cx="8219256" cy="778098"/>
          </a:xfrm>
        </p:spPr>
        <p:txBody>
          <a:bodyPr>
            <a:noAutofit/>
          </a:bodyPr>
          <a:lstStyle/>
          <a:p>
            <a:pPr algn="ctr"/>
            <a:r>
              <a:rPr lang="uk-UA" b="1" dirty="0"/>
              <a:t>Класифікація методів навчання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70386" y="2662383"/>
            <a:ext cx="2304256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i="1" dirty="0" smtClean="0">
                <a:solidFill>
                  <a:schemeClr val="tx1"/>
                </a:solidFill>
              </a:rPr>
              <a:t>Пасивні 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600056" y="2662384"/>
            <a:ext cx="2160240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i="1" dirty="0" smtClean="0">
                <a:solidFill>
                  <a:schemeClr val="tx1"/>
                </a:solidFill>
              </a:rPr>
              <a:t>Активні 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9" name="Нашивка 18"/>
          <p:cNvSpPr/>
          <p:nvPr/>
        </p:nvSpPr>
        <p:spPr>
          <a:xfrm rot="5400000">
            <a:off x="4588488" y="3383391"/>
            <a:ext cx="468053" cy="630536"/>
          </a:xfrm>
          <a:prstGeom prst="chevro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638026" y="1484784"/>
            <a:ext cx="5122270" cy="79208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tx1"/>
                </a:solidFill>
              </a:rPr>
              <a:t>За рівнем активності учнів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7" name="Выгнутая влево стрелка 26"/>
          <p:cNvSpPr/>
          <p:nvPr/>
        </p:nvSpPr>
        <p:spPr>
          <a:xfrm>
            <a:off x="2557906" y="1777873"/>
            <a:ext cx="1080120" cy="1523148"/>
          </a:xfrm>
          <a:prstGeom prst="curved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Выгнутая вправо стрелка 27"/>
          <p:cNvSpPr/>
          <p:nvPr/>
        </p:nvSpPr>
        <p:spPr>
          <a:xfrm>
            <a:off x="8760296" y="1880829"/>
            <a:ext cx="1008112" cy="1420193"/>
          </a:xfrm>
          <a:prstGeom prst="curvedLef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Нашивка 28"/>
          <p:cNvSpPr/>
          <p:nvPr/>
        </p:nvSpPr>
        <p:spPr>
          <a:xfrm rot="5400000">
            <a:off x="7473387" y="3393921"/>
            <a:ext cx="468053" cy="630536"/>
          </a:xfrm>
          <a:prstGeom prst="chevro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108961" y="3994534"/>
            <a:ext cx="2865682" cy="2026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000" dirty="0">
                <a:solidFill>
                  <a:schemeClr val="tx1"/>
                </a:solidFill>
              </a:rPr>
              <a:t>Лекція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000" dirty="0">
                <a:solidFill>
                  <a:schemeClr val="tx1"/>
                </a:solidFill>
              </a:rPr>
              <a:t>Розповідь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000" dirty="0">
                <a:solidFill>
                  <a:schemeClr val="tx1"/>
                </a:solidFill>
              </a:rPr>
              <a:t>Пояснення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000" dirty="0">
                <a:solidFill>
                  <a:schemeClr val="tx1"/>
                </a:solidFill>
              </a:rPr>
              <a:t>Екскурсія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000" dirty="0">
                <a:solidFill>
                  <a:schemeClr val="tx1"/>
                </a:solidFill>
              </a:rPr>
              <a:t>Демонстрація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000" dirty="0">
                <a:solidFill>
                  <a:schemeClr val="tx1"/>
                </a:solidFill>
              </a:rPr>
              <a:t>Спостереження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600056" y="4005064"/>
            <a:ext cx="2889384" cy="2026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000" dirty="0">
                <a:solidFill>
                  <a:schemeClr val="tx1"/>
                </a:solidFill>
              </a:rPr>
              <a:t>Лабораторний метод 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000" dirty="0">
                <a:solidFill>
                  <a:schemeClr val="tx1"/>
                </a:solidFill>
              </a:rPr>
              <a:t>Практичний метод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000" dirty="0">
                <a:solidFill>
                  <a:schemeClr val="tx1"/>
                </a:solidFill>
              </a:rPr>
              <a:t>Робота з книгою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15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9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Содержимое 1"/>
          <p:cNvSpPr>
            <a:spLocks noGrp="1"/>
          </p:cNvSpPr>
          <p:nvPr>
            <p:ph idx="1"/>
          </p:nvPr>
        </p:nvSpPr>
        <p:spPr>
          <a:xfrm>
            <a:off x="2198688" y="1611314"/>
            <a:ext cx="8229600" cy="4968875"/>
          </a:xfrm>
        </p:spPr>
        <p:txBody>
          <a:bodyPr>
            <a:normAutofit lnSpcReduction="10000"/>
          </a:bodyPr>
          <a:lstStyle/>
          <a:p>
            <a:pPr marL="0" indent="215900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Gill Sans MT" pitchFamily="34" charset="0"/>
              <a:buAutoNum type="arabicPeriod"/>
            </a:pPr>
            <a:r>
              <a:rPr lang="uk-UA" sz="2300" b="1" dirty="0"/>
              <a:t> Підготовчий: </a:t>
            </a:r>
            <a:r>
              <a:rPr lang="uk-UA" sz="2300" dirty="0"/>
              <a:t>вступ, підгрупи (по 4-6 осіб)</a:t>
            </a:r>
          </a:p>
          <a:p>
            <a:pPr marL="0" indent="215900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Gill Sans MT" pitchFamily="34" charset="0"/>
              <a:buAutoNum type="arabicPeriod"/>
            </a:pPr>
            <a:r>
              <a:rPr lang="uk-UA" sz="2300" b="1" dirty="0"/>
              <a:t> Інструктаж: </a:t>
            </a:r>
            <a:r>
              <a:rPr lang="uk-UA" sz="2300" dirty="0"/>
              <a:t>проходження станцій за обмежений час, видається маршрутний лист</a:t>
            </a:r>
          </a:p>
          <a:p>
            <a:pPr marL="0" indent="215900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Gill Sans MT" pitchFamily="34" charset="0"/>
              <a:buAutoNum type="arabicPeriod"/>
            </a:pPr>
            <a:r>
              <a:rPr lang="uk-UA" sz="2300" b="1" dirty="0"/>
              <a:t> Завдання: </a:t>
            </a:r>
            <a:r>
              <a:rPr lang="uk-UA" sz="2300" dirty="0"/>
              <a:t>пояснення, інструкції, розташування </a:t>
            </a:r>
            <a:br>
              <a:rPr lang="uk-UA" sz="2300" dirty="0"/>
            </a:br>
            <a:r>
              <a:rPr lang="uk-UA" sz="2300" dirty="0"/>
              <a:t>(4 станції + додаткові завдання)</a:t>
            </a:r>
          </a:p>
          <a:p>
            <a:pPr marL="1428750" lvl="3" indent="-171450">
              <a:spcBef>
                <a:spcPts val="600"/>
              </a:spcBef>
              <a:spcAft>
                <a:spcPts val="600"/>
              </a:spcAft>
              <a:buClrTx/>
              <a:buSzPct val="100000"/>
            </a:pPr>
            <a:r>
              <a:rPr lang="uk-UA" sz="1400" b="1" dirty="0"/>
              <a:t>Знання термінів</a:t>
            </a:r>
          </a:p>
          <a:p>
            <a:pPr marL="1428750" lvl="3" indent="-171450">
              <a:spcBef>
                <a:spcPts val="600"/>
              </a:spcBef>
              <a:spcAft>
                <a:spcPts val="600"/>
              </a:spcAft>
              <a:buClrTx/>
              <a:buSzPct val="100000"/>
            </a:pPr>
            <a:r>
              <a:rPr lang="uk-UA" sz="1400" b="1" dirty="0"/>
              <a:t>Кросворд</a:t>
            </a:r>
          </a:p>
          <a:p>
            <a:pPr marL="1428750" lvl="3" indent="-171450">
              <a:spcBef>
                <a:spcPts val="600"/>
              </a:spcBef>
              <a:spcAft>
                <a:spcPts val="600"/>
              </a:spcAft>
              <a:buClrTx/>
              <a:buSzPct val="100000"/>
            </a:pPr>
            <a:r>
              <a:rPr lang="uk-UA" sz="1400" b="1" dirty="0"/>
              <a:t>Розгорнута відповідь</a:t>
            </a:r>
          </a:p>
          <a:p>
            <a:pPr marL="1428750" lvl="3" indent="-171450">
              <a:spcBef>
                <a:spcPts val="600"/>
              </a:spcBef>
              <a:spcAft>
                <a:spcPts val="600"/>
              </a:spcAft>
              <a:buClrTx/>
              <a:buSzPct val="100000"/>
            </a:pPr>
            <a:r>
              <a:rPr lang="uk-UA" sz="1400" b="1" dirty="0"/>
              <a:t>Творче завдання</a:t>
            </a:r>
          </a:p>
          <a:p>
            <a:pPr marL="0" indent="215900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Gill Sans MT" pitchFamily="34" charset="0"/>
              <a:buAutoNum type="arabicPeriod"/>
            </a:pPr>
            <a:r>
              <a:rPr lang="uk-UA" sz="2300" b="1" dirty="0"/>
              <a:t>Проведення </a:t>
            </a:r>
            <a:r>
              <a:rPr lang="uk-UA" sz="2300" b="1" dirty="0" err="1"/>
              <a:t>квесту</a:t>
            </a:r>
            <a:r>
              <a:rPr lang="uk-UA" sz="2300" b="1" dirty="0"/>
              <a:t> – </a:t>
            </a:r>
            <a:r>
              <a:rPr lang="uk-UA" sz="2300" dirty="0"/>
              <a:t>час обмежено (10 хвилин)</a:t>
            </a:r>
          </a:p>
          <a:p>
            <a:pPr marL="0" indent="215900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Gill Sans MT" pitchFamily="34" charset="0"/>
              <a:buAutoNum type="arabicPeriod"/>
            </a:pPr>
            <a:r>
              <a:rPr lang="uk-UA" sz="2300" b="1" dirty="0"/>
              <a:t>Підведення підсумків</a:t>
            </a:r>
          </a:p>
          <a:p>
            <a:pPr marL="0" indent="215900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Gill Sans MT" pitchFamily="34" charset="0"/>
              <a:buAutoNum type="arabicPeriod"/>
            </a:pPr>
            <a:r>
              <a:rPr lang="uk-UA" sz="2300" b="1" dirty="0"/>
              <a:t>Нагородження переможців</a:t>
            </a:r>
            <a:endParaRPr lang="uk-UA" dirty="0" smtClean="0">
              <a:solidFill>
                <a:schemeClr val="tx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uk-UA" b="1" dirty="0" smtClean="0"/>
              <a:t>Проведення навчального </a:t>
            </a:r>
            <a:r>
              <a:rPr lang="uk-UA" b="1" dirty="0" err="1" smtClean="0"/>
              <a:t>квесту</a:t>
            </a:r>
            <a:endParaRPr lang="ru-RU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45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Содержимое 1"/>
          <p:cNvSpPr>
            <a:spLocks noGrp="1"/>
          </p:cNvSpPr>
          <p:nvPr>
            <p:ph idx="1"/>
          </p:nvPr>
        </p:nvSpPr>
        <p:spPr>
          <a:xfrm>
            <a:off x="1879600" y="1395414"/>
            <a:ext cx="9942512" cy="5132386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800" dirty="0"/>
              <a:t>Не </a:t>
            </a:r>
            <a:r>
              <a:rPr lang="ru-RU" sz="2800" dirty="0" err="1"/>
              <a:t>експериментуйте</a:t>
            </a:r>
            <a:r>
              <a:rPr lang="ru-RU" sz="2800" dirty="0"/>
              <a:t> </a:t>
            </a:r>
            <a:r>
              <a:rPr lang="ru-RU" sz="2800" dirty="0" err="1"/>
              <a:t>одразу</a:t>
            </a:r>
            <a:r>
              <a:rPr lang="ru-RU" sz="2800" dirty="0"/>
              <a:t> </a:t>
            </a:r>
            <a:r>
              <a:rPr lang="ru-RU" sz="2800" dirty="0" err="1"/>
              <a:t>занадто</a:t>
            </a:r>
            <a:r>
              <a:rPr lang="ru-RU" sz="2800" dirty="0"/>
              <a:t> широко.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800" dirty="0" err="1"/>
              <a:t>Представляючи</a:t>
            </a:r>
            <a:r>
              <a:rPr lang="ru-RU" sz="2800" dirty="0"/>
              <a:t> </a:t>
            </a:r>
            <a:r>
              <a:rPr lang="ru-RU" sz="2800" dirty="0" err="1"/>
              <a:t>новий</a:t>
            </a:r>
            <a:r>
              <a:rPr lang="ru-RU" sz="2800" dirty="0"/>
              <a:t> метод </a:t>
            </a:r>
            <a:r>
              <a:rPr lang="ru-RU" sz="2800" dirty="0" err="1"/>
              <a:t>учасникам</a:t>
            </a:r>
            <a:r>
              <a:rPr lang="ru-RU" sz="2800" dirty="0"/>
              <a:t>, </a:t>
            </a:r>
            <a:r>
              <a:rPr lang="ru-RU" sz="2800" dirty="0" err="1"/>
              <a:t>пропонуйте</a:t>
            </a:r>
            <a:r>
              <a:rPr lang="ru-RU" sz="2800" dirty="0"/>
              <a:t> </a:t>
            </a:r>
            <a:r>
              <a:rPr lang="ru-RU" sz="2800" dirty="0" err="1"/>
              <a:t>його</a:t>
            </a:r>
            <a:r>
              <a:rPr lang="ru-RU" sz="2800" dirty="0"/>
              <a:t> як альтернативу </a:t>
            </a:r>
            <a:r>
              <a:rPr lang="ru-RU" sz="2800" dirty="0" err="1"/>
              <a:t>наявним</a:t>
            </a:r>
            <a:r>
              <a:rPr lang="ru-RU" sz="2800" dirty="0"/>
              <a:t> методам</a:t>
            </a:r>
            <a:r>
              <a:rPr lang="ru-RU" sz="2800" dirty="0" smtClean="0"/>
              <a:t>. </a:t>
            </a:r>
            <a:r>
              <a:rPr lang="ru-RU" sz="2800" dirty="0" err="1" smtClean="0"/>
              <a:t>Установлюйте</a:t>
            </a:r>
            <a:r>
              <a:rPr lang="ru-RU" sz="2800" dirty="0" smtClean="0"/>
              <a:t> </a:t>
            </a:r>
            <a:r>
              <a:rPr lang="ru-RU" sz="2800" dirty="0" err="1"/>
              <a:t>зворотний</a:t>
            </a:r>
            <a:r>
              <a:rPr lang="ru-RU" sz="2800" dirty="0"/>
              <a:t> </a:t>
            </a:r>
            <a:r>
              <a:rPr lang="ru-RU" sz="2800" dirty="0" err="1"/>
              <a:t>зв'язок</a:t>
            </a:r>
            <a:r>
              <a:rPr lang="ru-RU" sz="2800" dirty="0"/>
              <a:t> і </a:t>
            </a:r>
            <a:r>
              <a:rPr lang="ru-RU" sz="2800" dirty="0" err="1"/>
              <a:t>відповідно</a:t>
            </a:r>
            <a:r>
              <a:rPr lang="ru-RU" sz="2800" dirty="0"/>
              <a:t> </a:t>
            </a:r>
            <a:r>
              <a:rPr lang="ru-RU" sz="2800" dirty="0" err="1"/>
              <a:t>реагуйте</a:t>
            </a:r>
            <a:r>
              <a:rPr lang="ru-RU" sz="2800" dirty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800" dirty="0"/>
              <a:t>Не </a:t>
            </a:r>
            <a:r>
              <a:rPr lang="ru-RU" sz="2800" dirty="0" err="1"/>
              <a:t>перевантажуйте</a:t>
            </a:r>
            <a:r>
              <a:rPr lang="ru-RU" sz="2800" dirty="0"/>
              <a:t> </a:t>
            </a:r>
            <a:r>
              <a:rPr lang="ru-RU" sz="2800" dirty="0" err="1"/>
              <a:t>учасників</a:t>
            </a:r>
            <a:r>
              <a:rPr lang="ru-RU" sz="2800" dirty="0"/>
              <a:t> </a:t>
            </a:r>
            <a:r>
              <a:rPr lang="ru-RU" sz="2800" dirty="0" err="1"/>
              <a:t>надто</a:t>
            </a:r>
            <a:r>
              <a:rPr lang="ru-RU" sz="2800" dirty="0"/>
              <a:t> великою </a:t>
            </a:r>
            <a:r>
              <a:rPr lang="ru-RU" sz="2800" dirty="0" err="1"/>
              <a:t>кількістю</a:t>
            </a:r>
            <a:r>
              <a:rPr lang="ru-RU" sz="2800" dirty="0"/>
              <a:t> </a:t>
            </a:r>
            <a:r>
              <a:rPr lang="ru-RU" sz="2800" dirty="0" err="1"/>
              <a:t>видів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. </a:t>
            </a:r>
            <a:r>
              <a:rPr lang="ru-RU" sz="2800" dirty="0" err="1"/>
              <a:t>Менше</a:t>
            </a:r>
            <a:r>
              <a:rPr lang="ru-RU" sz="2800" dirty="0"/>
              <a:t> часто </a:t>
            </a:r>
            <a:r>
              <a:rPr lang="ru-RU" sz="2800" dirty="0" err="1"/>
              <a:t>означає</a:t>
            </a:r>
            <a:r>
              <a:rPr lang="ru-RU" sz="2800" dirty="0"/>
              <a:t> </a:t>
            </a:r>
            <a:r>
              <a:rPr lang="ru-RU" sz="2800" dirty="0" err="1"/>
              <a:t>більше</a:t>
            </a:r>
            <a:r>
              <a:rPr lang="ru-RU" sz="2800" dirty="0"/>
              <a:t>. </a:t>
            </a:r>
            <a:r>
              <a:rPr lang="ru-RU" sz="2800" dirty="0" err="1"/>
              <a:t>Використовуйте</a:t>
            </a:r>
            <a:r>
              <a:rPr lang="ru-RU" sz="2800" dirty="0"/>
              <a:t> </a:t>
            </a:r>
            <a:r>
              <a:rPr lang="ru-RU" sz="2800" dirty="0" err="1"/>
              <a:t>кілька</a:t>
            </a:r>
            <a:r>
              <a:rPr lang="ru-RU" sz="2800" dirty="0"/>
              <a:t> </a:t>
            </a:r>
            <a:r>
              <a:rPr lang="ru-RU" sz="2800" dirty="0" err="1"/>
              <a:t>методів</a:t>
            </a:r>
            <a:r>
              <a:rPr lang="ru-RU" sz="2800" dirty="0"/>
              <a:t>, </a:t>
            </a:r>
            <a:r>
              <a:rPr lang="ru-RU" sz="2800" dirty="0" err="1"/>
              <a:t>щоб</a:t>
            </a:r>
            <a:r>
              <a:rPr lang="ru-RU" sz="2800" dirty="0"/>
              <a:t> «</a:t>
            </a:r>
            <a:r>
              <a:rPr lang="ru-RU" sz="2800" dirty="0" err="1"/>
              <a:t>оживити</a:t>
            </a:r>
            <a:r>
              <a:rPr lang="ru-RU" sz="2800" dirty="0"/>
              <a:t>» вашу </a:t>
            </a:r>
            <a:r>
              <a:rPr lang="ru-RU" sz="2800" dirty="0" err="1"/>
              <a:t>програму</a:t>
            </a:r>
            <a:r>
              <a:rPr lang="ru-RU" sz="2800" dirty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800" dirty="0" err="1"/>
              <a:t>Чітко</a:t>
            </a:r>
            <a:r>
              <a:rPr lang="ru-RU" sz="2800" dirty="0"/>
              <a:t> </a:t>
            </a:r>
            <a:r>
              <a:rPr lang="ru-RU" sz="2800" dirty="0" err="1"/>
              <a:t>інструктуйте</a:t>
            </a:r>
            <a:r>
              <a:rPr lang="ru-RU" sz="2800" dirty="0"/>
              <a:t>. </a:t>
            </a:r>
            <a:r>
              <a:rPr lang="ru-RU" sz="2800" dirty="0" err="1"/>
              <a:t>Лаконічно</a:t>
            </a:r>
            <a:r>
              <a:rPr lang="ru-RU" sz="2800" dirty="0"/>
              <a:t> </a:t>
            </a:r>
            <a:r>
              <a:rPr lang="ru-RU" sz="2800" dirty="0" err="1"/>
              <a:t>формулюйте</a:t>
            </a:r>
            <a:r>
              <a:rPr lang="ru-RU" sz="2800" dirty="0"/>
              <a:t>, </a:t>
            </a:r>
            <a:r>
              <a:rPr lang="ru-RU" sz="2800" dirty="0" err="1"/>
              <a:t>чого</a:t>
            </a:r>
            <a:r>
              <a:rPr lang="ru-RU" sz="2800" dirty="0"/>
              <a:t> </a:t>
            </a:r>
            <a:r>
              <a:rPr lang="ru-RU" sz="2800" dirty="0" err="1"/>
              <a:t>ви</a:t>
            </a:r>
            <a:r>
              <a:rPr lang="ru-RU" sz="2800" dirty="0"/>
              <a:t> </a:t>
            </a:r>
            <a:r>
              <a:rPr lang="ru-RU" sz="2800" dirty="0" err="1"/>
              <a:t>очікуєте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учасників</a:t>
            </a:r>
            <a:r>
              <a:rPr lang="ru-RU" sz="2800" dirty="0"/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2800" dirty="0"/>
              <a:t>Створюйте позитивну атмосферу</a:t>
            </a:r>
            <a:r>
              <a:rPr lang="uk-UA" sz="2800" dirty="0" smtClean="0"/>
              <a:t>.</a:t>
            </a:r>
            <a:endParaRPr lang="ru-RU" sz="2400" dirty="0"/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79600" y="446310"/>
            <a:ext cx="8911687" cy="1280890"/>
          </a:xfrm>
        </p:spPr>
        <p:txBody>
          <a:bodyPr/>
          <a:lstStyle/>
          <a:p>
            <a:pPr algn="ctr">
              <a:defRPr/>
            </a:pPr>
            <a:r>
              <a:rPr lang="uk-UA" b="1" dirty="0" smtClean="0"/>
              <a:t>Рекомендації</a:t>
            </a:r>
            <a:endParaRPr lang="ru-RU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76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20720" y="568960"/>
            <a:ext cx="6573520" cy="7315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За джерелом отримання знань</a:t>
            </a:r>
            <a:endParaRPr lang="ru-RU" sz="28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53440" y="1950720"/>
            <a:ext cx="2773680" cy="7416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600" dirty="0" smtClean="0"/>
              <a:t>Словесні </a:t>
            </a:r>
            <a:endParaRPr lang="ru-RU" sz="2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30800" y="1950720"/>
            <a:ext cx="2773680" cy="7416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600" dirty="0" smtClean="0"/>
              <a:t>Наочні  </a:t>
            </a:r>
            <a:endParaRPr lang="ru-RU" sz="2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194800" y="1950720"/>
            <a:ext cx="2773680" cy="7416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600" dirty="0" smtClean="0"/>
              <a:t>Практичні   </a:t>
            </a:r>
            <a:endParaRPr lang="ru-RU" sz="2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17880" y="3342640"/>
            <a:ext cx="2844800" cy="3434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uk-UA" sz="2400" dirty="0" smtClean="0"/>
              <a:t>розповідь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uk-UA" sz="2400" dirty="0" smtClean="0"/>
              <a:t>пояснення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uk-UA" sz="2400" dirty="0" smtClean="0"/>
              <a:t>бесіда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uk-UA" sz="2400" dirty="0" smtClean="0"/>
              <a:t>дискусія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uk-UA" sz="2400" dirty="0" smtClean="0"/>
              <a:t>лекція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uk-UA" sz="2400" dirty="0" smtClean="0"/>
              <a:t>робота з книгою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59680" y="3342640"/>
            <a:ext cx="3200400" cy="3434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/>
              <a:t>наочні посібники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/>
              <a:t>схеми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/>
              <a:t>таблиці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/>
              <a:t>малюнки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/>
              <a:t>моделі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/>
              <a:t>прилади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/>
              <a:t>ТЗН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/>
              <a:t>кіно- та відеофільми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164320" y="3342640"/>
            <a:ext cx="2844800" cy="3434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/>
              <a:t>вправи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/>
              <a:t>лабораторні та практичні  роботи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/>
              <a:t>досліди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/>
              <a:t>складання </a:t>
            </a:r>
            <a:r>
              <a:rPr lang="uk-UA" sz="2400" dirty="0" err="1" smtClean="0"/>
              <a:t>таблиціь</a:t>
            </a:r>
            <a:endParaRPr lang="uk-UA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/>
              <a:t>написання творів</a:t>
            </a:r>
            <a:endParaRPr lang="ru-RU" sz="2400" dirty="0"/>
          </a:p>
        </p:txBody>
      </p:sp>
      <p:cxnSp>
        <p:nvCxnSpPr>
          <p:cNvPr id="11" name="Прямая со стрелкой 10"/>
          <p:cNvCxnSpPr>
            <a:endCxn id="3" idx="0"/>
          </p:cNvCxnSpPr>
          <p:nvPr/>
        </p:nvCxnSpPr>
        <p:spPr>
          <a:xfrm flipH="1">
            <a:off x="2240280" y="1300480"/>
            <a:ext cx="1752600" cy="65024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" idx="2"/>
            <a:endCxn id="4" idx="0"/>
          </p:cNvCxnSpPr>
          <p:nvPr/>
        </p:nvCxnSpPr>
        <p:spPr>
          <a:xfrm>
            <a:off x="6507480" y="1300480"/>
            <a:ext cx="10160" cy="65024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5" idx="0"/>
          </p:cNvCxnSpPr>
          <p:nvPr/>
        </p:nvCxnSpPr>
        <p:spPr>
          <a:xfrm>
            <a:off x="8961120" y="1300480"/>
            <a:ext cx="1620520" cy="65024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3" idx="2"/>
            <a:endCxn id="7" idx="0"/>
          </p:cNvCxnSpPr>
          <p:nvPr/>
        </p:nvCxnSpPr>
        <p:spPr>
          <a:xfrm>
            <a:off x="2240280" y="2692400"/>
            <a:ext cx="0" cy="65024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2"/>
          </p:cNvCxnSpPr>
          <p:nvPr/>
        </p:nvCxnSpPr>
        <p:spPr>
          <a:xfrm flipH="1">
            <a:off x="6507480" y="2692400"/>
            <a:ext cx="10160" cy="65024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5" idx="2"/>
            <a:endCxn id="9" idx="0"/>
          </p:cNvCxnSpPr>
          <p:nvPr/>
        </p:nvCxnSpPr>
        <p:spPr>
          <a:xfrm>
            <a:off x="10581640" y="2692400"/>
            <a:ext cx="5080" cy="65024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48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0516" y="364024"/>
            <a:ext cx="8219256" cy="778098"/>
          </a:xfrm>
        </p:spPr>
        <p:txBody>
          <a:bodyPr>
            <a:noAutofit/>
          </a:bodyPr>
          <a:lstStyle/>
          <a:p>
            <a:pPr algn="ctr"/>
            <a:r>
              <a:rPr lang="uk-UA" b="1" dirty="0"/>
              <a:t>Класифікація методів навчання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12160" y="2874145"/>
            <a:ext cx="6553200" cy="32148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400" i="1" dirty="0">
                <a:solidFill>
                  <a:schemeClr val="tx1"/>
                </a:solidFill>
              </a:rPr>
              <a:t>методи набуття нових знань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400" i="1" dirty="0">
                <a:solidFill>
                  <a:schemeClr val="tx1"/>
                </a:solidFill>
              </a:rPr>
              <a:t> методи формування умінь та навичок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400" i="1" dirty="0">
                <a:solidFill>
                  <a:schemeClr val="tx1"/>
                </a:solidFill>
              </a:rPr>
              <a:t>методи використання знань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400" i="1" dirty="0">
                <a:solidFill>
                  <a:schemeClr val="tx1"/>
                </a:solidFill>
              </a:rPr>
              <a:t>методи закріплення та перевірки знань, умінь, навичок </a:t>
            </a:r>
            <a:endParaRPr lang="uk-UA" sz="2400" b="1" i="1" dirty="0">
              <a:solidFill>
                <a:schemeClr val="tx1"/>
              </a:solidFill>
            </a:endParaRPr>
          </a:p>
          <a:p>
            <a:pPr algn="ctr"/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3312160" y="1578000"/>
            <a:ext cx="6553200" cy="1296144"/>
          </a:xfrm>
          <a:prstGeom prst="downArrowCallout">
            <a:avLst>
              <a:gd name="adj1" fmla="val 25000"/>
              <a:gd name="adj2" fmla="val 60872"/>
              <a:gd name="adj3" fmla="val 25000"/>
              <a:gd name="adj4" fmla="val 6497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schemeClr val="tx1"/>
                </a:solidFill>
              </a:rPr>
              <a:t>За дидактичною метою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52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061" y="343704"/>
            <a:ext cx="8219256" cy="778098"/>
          </a:xfrm>
        </p:spPr>
        <p:txBody>
          <a:bodyPr>
            <a:noAutofit/>
          </a:bodyPr>
          <a:lstStyle/>
          <a:p>
            <a:pPr algn="ctr"/>
            <a:r>
              <a:rPr lang="uk-UA" b="1" dirty="0"/>
              <a:t>Класифікація методів навчання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88510" y="3140968"/>
            <a:ext cx="5526609" cy="28083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400" i="1" dirty="0" err="1">
                <a:solidFill>
                  <a:schemeClr val="tx1"/>
                </a:solidFill>
              </a:rPr>
              <a:t>пояснювально</a:t>
            </a:r>
            <a:r>
              <a:rPr lang="uk-UA" sz="2400" i="1" dirty="0">
                <a:solidFill>
                  <a:schemeClr val="tx1"/>
                </a:solidFill>
              </a:rPr>
              <a:t>-ілюстративні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400" i="1" dirty="0">
                <a:solidFill>
                  <a:schemeClr val="tx1"/>
                </a:solidFill>
              </a:rPr>
              <a:t> репродуктивні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400" i="1" dirty="0">
                <a:solidFill>
                  <a:schemeClr val="tx1"/>
                </a:solidFill>
              </a:rPr>
              <a:t>проблемного викладу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400" i="1" dirty="0">
                <a:solidFill>
                  <a:schemeClr val="tx1"/>
                </a:solidFill>
              </a:rPr>
              <a:t>частково-пошукові (евристичні)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400" i="1" dirty="0">
                <a:solidFill>
                  <a:schemeClr val="tx1"/>
                </a:solidFill>
              </a:rPr>
              <a:t>дослідницькі </a:t>
            </a:r>
          </a:p>
          <a:p>
            <a:pPr algn="ctr"/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3670385" y="1412776"/>
            <a:ext cx="5526609" cy="1728192"/>
          </a:xfrm>
          <a:prstGeom prst="downArrowCallout">
            <a:avLst>
              <a:gd name="adj1" fmla="val 25000"/>
              <a:gd name="adj2" fmla="val 60872"/>
              <a:gd name="adj3" fmla="val 25000"/>
              <a:gd name="adj4" fmla="val 6497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schemeClr val="tx1"/>
                </a:solidFill>
              </a:rPr>
              <a:t>За характером пізнавальної діяльності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49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Класифікація методів навчання за Ю.К. </a:t>
            </a:r>
            <a:r>
              <a:rPr lang="uk-UA" b="1" dirty="0" err="1" smtClean="0"/>
              <a:t>Бабанським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782457"/>
              </p:ext>
            </p:extLst>
          </p:nvPr>
        </p:nvGraphicFramePr>
        <p:xfrm>
          <a:off x="2812733" y="2164080"/>
          <a:ext cx="8119427" cy="4409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8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41967"/>
              </p:ext>
            </p:extLst>
          </p:nvPr>
        </p:nvGraphicFramePr>
        <p:xfrm>
          <a:off x="1019175" y="1332705"/>
          <a:ext cx="10848976" cy="540040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711954">
                  <a:extLst>
                    <a:ext uri="{9D8B030D-6E8A-4147-A177-3AD203B41FA5}">
                      <a16:colId xmlns:a16="http://schemas.microsoft.com/office/drawing/2014/main" xmlns="" val="2588001732"/>
                    </a:ext>
                  </a:extLst>
                </a:gridCol>
                <a:gridCol w="2711954">
                  <a:extLst>
                    <a:ext uri="{9D8B030D-6E8A-4147-A177-3AD203B41FA5}">
                      <a16:colId xmlns:a16="http://schemas.microsoft.com/office/drawing/2014/main" xmlns="" val="124254161"/>
                    </a:ext>
                  </a:extLst>
                </a:gridCol>
                <a:gridCol w="2400402">
                  <a:extLst>
                    <a:ext uri="{9D8B030D-6E8A-4147-A177-3AD203B41FA5}">
                      <a16:colId xmlns:a16="http://schemas.microsoft.com/office/drawing/2014/main" xmlns="" val="2232682548"/>
                    </a:ext>
                  </a:extLst>
                </a:gridCol>
                <a:gridCol w="3024666">
                  <a:extLst>
                    <a:ext uri="{9D8B030D-6E8A-4147-A177-3AD203B41FA5}">
                      <a16:colId xmlns:a16="http://schemas.microsoft.com/office/drawing/2014/main" xmlns="" val="2214689743"/>
                    </a:ext>
                  </a:extLst>
                </a:gridCol>
              </a:tblGrid>
              <a:tr h="448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Підгрупа 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Підгрупа ІІ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Підгрупа ІІІ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Підгрупа І</a:t>
                      </a:r>
                      <a:r>
                        <a:rPr lang="en-US" sz="1800" dirty="0">
                          <a:effectLst/>
                        </a:rPr>
                        <a:t>V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29973601"/>
                  </a:ext>
                </a:extLst>
              </a:tr>
              <a:tr h="17234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</a:rPr>
                        <a:t>За джерелом передачі і сприйняття навчальної інформації (</a:t>
                      </a:r>
                      <a:r>
                        <a:rPr lang="uk-UA" sz="1800" b="0" dirty="0" err="1">
                          <a:effectLst/>
                        </a:rPr>
                        <a:t>перцептивні</a:t>
                      </a:r>
                      <a:r>
                        <a:rPr lang="uk-UA" sz="1800" b="0" dirty="0">
                          <a:effectLst/>
                        </a:rPr>
                        <a:t> методи)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За логікою передачі і сприйняття навчальної інформації (логічні методи)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За ступенем самостійності мислення школяра під час оволодіння знаннями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За ступенем управління навчальною роботою (методи управління навчанням)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97817509"/>
                  </a:ext>
                </a:extLst>
              </a:tr>
              <a:tr h="25136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u="sng" dirty="0">
                          <a:effectLst/>
                        </a:rPr>
                        <a:t>Словесні</a:t>
                      </a:r>
                      <a:r>
                        <a:rPr lang="uk-UA" sz="1800" b="0" dirty="0">
                          <a:effectLst/>
                        </a:rPr>
                        <a:t>: розповідь, бесіда, лекція </a:t>
                      </a:r>
                      <a:endParaRPr lang="ru-RU" sz="18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u="sng" dirty="0">
                          <a:effectLst/>
                        </a:rPr>
                        <a:t>Наочні</a:t>
                      </a:r>
                      <a:r>
                        <a:rPr lang="uk-UA" sz="1800" b="0" dirty="0">
                          <a:effectLst/>
                        </a:rPr>
                        <a:t>: ілюстрації, </a:t>
                      </a:r>
                      <a:r>
                        <a:rPr lang="uk-UA" sz="1800" b="0" dirty="0" smtClean="0">
                          <a:effectLst/>
                        </a:rPr>
                        <a:t>демонстрації</a:t>
                      </a:r>
                      <a:endParaRPr lang="ru-RU" sz="18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0" u="sng" dirty="0">
                          <a:effectLst/>
                        </a:rPr>
                        <a:t>Практичні</a:t>
                      </a:r>
                      <a:r>
                        <a:rPr lang="uk-UA" sz="1800" b="0" dirty="0">
                          <a:effectLst/>
                        </a:rPr>
                        <a:t>: вправи, досліди, навчально-виробнича праця</a:t>
                      </a:r>
                      <a:endParaRPr lang="ru-RU" sz="18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Індуктивні, дедуктивні</a:t>
                      </a:r>
                      <a:r>
                        <a:rPr lang="uk-UA" sz="1800" dirty="0">
                          <a:effectLst/>
                        </a:rPr>
                        <a:t>, аналітичні, синтетичні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Репродуктивні, пошукові, частково-пошукові, дослідницькі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Навчальна робота під керівництвом учителя, включаючи роботу з навчальним обладнанням і самостійну роботу учнів, робота з книгою, письмова робота, лабораторна робота, виконання трудових завдань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12498485"/>
                  </a:ext>
                </a:extLst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383374" y="270890"/>
            <a:ext cx="8911687" cy="967360"/>
          </a:xfrm>
        </p:spPr>
        <p:txBody>
          <a:bodyPr>
            <a:noAutofit/>
          </a:bodyPr>
          <a:lstStyle/>
          <a:p>
            <a:pPr lvl="0" algn="ctr"/>
            <a:r>
              <a:rPr lang="uk-UA" sz="2800" b="1" dirty="0"/>
              <a:t>Методи організації та здійснення навчально-пізнавальної </a:t>
            </a:r>
            <a:r>
              <a:rPr lang="uk-UA" sz="2800" b="1" dirty="0" smtClean="0"/>
              <a:t>діяльності</a:t>
            </a:r>
            <a:endParaRPr lang="ru-RU" sz="28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4FBA-0DF3-4D68-A882-373A19F784A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1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195</TotalTime>
  <Words>1989</Words>
  <Application>Microsoft Office PowerPoint</Application>
  <PresentationFormat>Широкоэкранный</PresentationFormat>
  <Paragraphs>363</Paragraphs>
  <Slides>41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50" baseType="lpstr">
      <vt:lpstr>Arial</vt:lpstr>
      <vt:lpstr>Calibri</vt:lpstr>
      <vt:lpstr>Century Gothic</vt:lpstr>
      <vt:lpstr>Gill Sans MT</vt:lpstr>
      <vt:lpstr>Times New Roman</vt:lpstr>
      <vt:lpstr>Wingdings</vt:lpstr>
      <vt:lpstr>Wingdings 2</vt:lpstr>
      <vt:lpstr>Wingdings 3</vt:lpstr>
      <vt:lpstr>Легкий дым</vt:lpstr>
      <vt:lpstr>Методи  навчання</vt:lpstr>
      <vt:lpstr>Метод навчання – способи взаємопов'язаної діяльності педагогів та учнів із реалізації задач освіти, виховання та розвитку </vt:lpstr>
      <vt:lpstr>Презентация PowerPoint</vt:lpstr>
      <vt:lpstr>Класифікація методів навчання</vt:lpstr>
      <vt:lpstr>Презентация PowerPoint</vt:lpstr>
      <vt:lpstr>Класифікація методів навчання</vt:lpstr>
      <vt:lpstr>Класифікація методів навчання</vt:lpstr>
      <vt:lpstr>Класифікація методів навчання за Ю.К. Бабанським</vt:lpstr>
      <vt:lpstr>Методи організації та здійснення навчально-пізнавальної діяльності</vt:lpstr>
      <vt:lpstr>Методи стимулювання і мотивації учіння</vt:lpstr>
      <vt:lpstr>Методи контролю і самоконтролю у навчанні</vt:lpstr>
      <vt:lpstr>Бінарна класифікація методів навчання</vt:lpstr>
      <vt:lpstr>Презентация PowerPoint</vt:lpstr>
      <vt:lpstr>Піраміда пізнання</vt:lpstr>
      <vt:lpstr>Піраміда пізнання</vt:lpstr>
      <vt:lpstr>Умови ефективного навчання</vt:lpstr>
      <vt:lpstr>СТРАТЕГІЯ АКТИВНОГО НАВЧАННЯ</vt:lpstr>
      <vt:lpstr>Основні поняття</vt:lpstr>
      <vt:lpstr>Основні характеристики інтерактивного навчання</vt:lpstr>
      <vt:lpstr>Основні характеристики інтерактивного навчання</vt:lpstr>
      <vt:lpstr>Схема проведення інтерактивного навчання</vt:lpstr>
      <vt:lpstr>Класифікація методів навчання</vt:lpstr>
      <vt:lpstr>Неімітаційні методи навчання</vt:lpstr>
      <vt:lpstr>Неімітаційні методи навчання</vt:lpstr>
      <vt:lpstr>Неімітаційні методи навчання</vt:lpstr>
      <vt:lpstr>Інтерактивні методи навчання</vt:lpstr>
      <vt:lpstr>Інтерактивні методи навчання</vt:lpstr>
      <vt:lpstr>Інтерактивні методи навчання</vt:lpstr>
      <vt:lpstr>Інтерактивні методи навчання</vt:lpstr>
      <vt:lpstr>Інтерактивні методи навчання</vt:lpstr>
      <vt:lpstr>Інтерактивні методи навчання</vt:lpstr>
      <vt:lpstr>Інтерактивні методи навчання</vt:lpstr>
      <vt:lpstr>ПЛАНУВАННЯ ІНТЕРАКТИВНИХ ЗАНЯТЬ</vt:lpstr>
      <vt:lpstr>Дебати як один з інтерактивних методів викладання  </vt:lpstr>
      <vt:lpstr> Елементи дебатів </vt:lpstr>
      <vt:lpstr>Робота в малих групах</vt:lpstr>
      <vt:lpstr>Метод кейсів</vt:lpstr>
      <vt:lpstr>Метод кейсів</vt:lpstr>
      <vt:lpstr>Види кейс-технологій</vt:lpstr>
      <vt:lpstr>Проведення навчального квесту</vt:lpstr>
      <vt:lpstr>Рекомендації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 навчання</dc:title>
  <dc:creator>Пользователь</dc:creator>
  <cp:lastModifiedBy>Home-PC</cp:lastModifiedBy>
  <cp:revision>38</cp:revision>
  <cp:lastPrinted>2019-04-03T10:49:53Z</cp:lastPrinted>
  <dcterms:created xsi:type="dcterms:W3CDTF">2019-03-21T21:05:38Z</dcterms:created>
  <dcterms:modified xsi:type="dcterms:W3CDTF">2020-11-26T08:50:52Z</dcterms:modified>
</cp:coreProperties>
</file>