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A98DE-1C75-461F-B33B-85091285BAB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4856-B89A-47E1-A440-8C0E6B0F4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2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C19C-4C65-4773-B484-5162642B8695}" type="datetime1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8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5F0F-A52C-41A9-9A86-4435FB238ED1}" type="datetime1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0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C3ED-8CA4-445B-B1B9-A41B3048508D}" type="datetime1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EE37-EAD8-4161-B0C5-8488654027F9}" type="datetime1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3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2740-6328-4123-BBD3-6E4618167AA6}" type="datetime1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9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0F89-B4E8-49CD-A8DD-07882F0F77B2}" type="datetime1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7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BB12-FAF8-49EE-A712-79EB6D13A35A}" type="datetime1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10D8-7B60-43D0-AF45-E338EE3C4BB5}" type="datetime1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7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C53A-C21C-44C4-95E2-58F747E42D67}" type="datetime1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8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A898-ECBF-4194-AC30-78AAF370CC22}" type="datetime1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8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8C17-7510-418F-96C6-AB5A57E14B8A}" type="datetime1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F78D6-D88B-4894-A000-8CF89F42D07F}" type="datetime1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C2F7-3DBA-491D-A36E-6E3484EE1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8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150" y="4021428"/>
            <a:ext cx="9144000" cy="654922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0150" y="2365666"/>
            <a:ext cx="9687596" cy="165576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хмарних технологій у маркетингу</a:t>
            </a:r>
          </a:p>
          <a:p>
            <a:r>
              <a:rPr lang="uk-UA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Customer</a:t>
            </a: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Relationship</a:t>
            </a: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Management</a:t>
            </a: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(CRM</a:t>
            </a:r>
            <a:r>
              <a:rPr lang="uk-UA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305B8-FD40-4023-86DE-9413C852F847}"/>
              </a:ext>
            </a:extLst>
          </p:cNvPr>
          <p:cNvSpPr txBox="1"/>
          <p:nvPr/>
        </p:nvSpPr>
        <p:spPr>
          <a:xfrm>
            <a:off x="2724150" y="648503"/>
            <a:ext cx="762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Хмарні технології в управлінні маркетинговою діяльністю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83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CRM-система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—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прикладне програмне забезпечення для підприємств, що допомагає більш ефективно взаємодіяти з клієнтами, упорядковувати, планувати та керувати роботою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ними.</a:t>
            </a:r>
          </a:p>
          <a:p>
            <a:pPr indent="44958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73" y="2213738"/>
            <a:ext cx="4483745" cy="43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773" y="502276"/>
            <a:ext cx="7969234" cy="597692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5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Весь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офіс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 хмару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76" y="2405189"/>
            <a:ext cx="3206839" cy="34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86" y="249671"/>
            <a:ext cx="10339760" cy="64718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6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213" y="2967992"/>
            <a:ext cx="7428590" cy="24926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55A5D-96A8-4D54-9335-8BA0381748B3}"/>
              </a:ext>
            </a:extLst>
          </p:cNvPr>
          <p:cNvSpPr txBox="1"/>
          <p:nvPr/>
        </p:nvSpPr>
        <p:spPr>
          <a:xfrm>
            <a:off x="1562100" y="102802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CRM-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</a:p>
        </p:txBody>
      </p:sp>
    </p:spTree>
    <p:extLst>
      <p:ext uri="{BB962C8B-B14F-4D97-AF65-F5344CB8AC3E}">
        <p14:creationId xmlns:p14="http://schemas.microsoft.com/office/powerpoint/2010/main" val="271847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745" y="579549"/>
            <a:ext cx="10008308" cy="577680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144" y="2711544"/>
            <a:ext cx="5460642" cy="288452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5313" y="797677"/>
            <a:ext cx="9401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CRM-система —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 відмінне рішення для автоматизації роботи компанії, покращення взаємодії з клієнтами та роботи над підвищенням продажів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4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90" y="1"/>
            <a:ext cx="11366649" cy="63563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C2F7-3DBA-491D-A36E-6E3484EE1B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74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82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Лекція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1-2</dc:title>
  <dc:creator>Пользователь Windows</dc:creator>
  <cp:lastModifiedBy>M Ivanov</cp:lastModifiedBy>
  <cp:revision>10</cp:revision>
  <dcterms:created xsi:type="dcterms:W3CDTF">2020-11-04T07:08:25Z</dcterms:created>
  <dcterms:modified xsi:type="dcterms:W3CDTF">2024-04-05T09:55:50Z</dcterms:modified>
</cp:coreProperties>
</file>