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6" r:id="rId2"/>
    <p:sldId id="287" r:id="rId3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3116F"/>
    <a:srgbClr val="EE5CBA"/>
    <a:srgbClr val="F286CB"/>
    <a:srgbClr val="5709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73" autoAdjust="0"/>
    <p:restoredTop sz="94660"/>
  </p:normalViewPr>
  <p:slideViewPr>
    <p:cSldViewPr snapToGrid="0">
      <p:cViewPr varScale="1">
        <p:scale>
          <a:sx n="63" d="100"/>
          <a:sy n="63" d="100"/>
        </p:scale>
        <p:origin x="62" y="4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99B9A8-4BC7-DE8B-8D73-48D5FFF082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67E741A-F625-6610-629B-A7E52F46C6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743D333-F54B-E8F4-52E8-26E1D87BF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DB94-6CCD-4C2B-B025-1AF3B4169FB4}" type="datetimeFigureOut">
              <a:rPr lang="ru-UA" smtClean="0"/>
              <a:t>12.12.2025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5B052D2-DC23-1841-EDA9-2209A9F66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EA7474F-7723-36EA-1549-47C809FAD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B55BC-2C84-4040-B6B0-53A46F5E860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266707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E0F7E5-9B30-A58E-9577-0F186A678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63DBBC8-4BF9-465B-0552-0FE1B3F5B9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685FF61-659D-6615-245A-FA4BE7299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DB94-6CCD-4C2B-B025-1AF3B4169FB4}" type="datetimeFigureOut">
              <a:rPr lang="ru-UA" smtClean="0"/>
              <a:t>12.12.2025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C1C8742-9D17-F287-4432-95E36F588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6616C19-4D17-B2B2-D3CA-EBE20947F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B55BC-2C84-4040-B6B0-53A46F5E860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490561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9BBA62D-42BC-6423-B87B-742BA9F800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15292DC-F1A9-243A-B7FE-5FE3BBC62D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8CD31E2-7989-696F-2DDC-686B0BABB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DB94-6CCD-4C2B-B025-1AF3B4169FB4}" type="datetimeFigureOut">
              <a:rPr lang="ru-UA" smtClean="0"/>
              <a:t>12.12.2025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B389B31-F6AC-CF2E-03A0-C43FEC87C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732FB6-46FA-C061-CAB4-AA1DB9C3E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B55BC-2C84-4040-B6B0-53A46F5E860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0692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46BEEC-B45C-B9F9-18FA-C0A039BC7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D112698-B9A6-F7C9-1C58-EBF59F5F17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453BF71-B791-3AD5-6C9B-55FB102B8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DB94-6CCD-4C2B-B025-1AF3B4169FB4}" type="datetimeFigureOut">
              <a:rPr lang="ru-UA" smtClean="0"/>
              <a:t>12.12.2025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8053108-898C-0275-17DC-810C1BF4D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7C45DC8-906F-E946-A039-61E634D2F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B55BC-2C84-4040-B6B0-53A46F5E860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20095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27D9F1-134F-6CC6-EBD7-188EFD48F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3C0B980-FF04-450E-7604-F461BBBC2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29492B5-6DEF-3E3F-9B25-1648BD175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DB94-6CCD-4C2B-B025-1AF3B4169FB4}" type="datetimeFigureOut">
              <a:rPr lang="ru-UA" smtClean="0"/>
              <a:t>12.12.2025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8BE7605-CC72-CE19-32D9-09B442D26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1ED6791-6528-5F99-55EE-5F8F34E29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B55BC-2C84-4040-B6B0-53A46F5E860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723863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ED96E0-1242-A741-4DD7-9BCC912A7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115455-73D7-0F0E-865A-03A68A556D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469DBEC-31B8-8F74-9C5C-3D75B93391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6846343-F738-F1B5-7F86-7B41BEDD0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DB94-6CCD-4C2B-B025-1AF3B4169FB4}" type="datetimeFigureOut">
              <a:rPr lang="ru-UA" smtClean="0"/>
              <a:t>12.12.2025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E51EEBB-6186-F831-CF90-C4DF9F44B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E296F2F-76F1-2677-7DC2-F60A020CB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B55BC-2C84-4040-B6B0-53A46F5E860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742308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B2D068-3C13-5D2E-53FF-6450709DC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AAF1983-E6C6-F683-0573-744F049C1E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2A2E383-D725-7E50-3608-254E9E59AD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A4B3CC0-0B1E-9653-CDDD-0A063EB209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1E906CA-F1E8-CD06-7E9C-D5B1DFBE53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B48A3C90-72B0-A9B1-CC49-BA6DE5AF1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DB94-6CCD-4C2B-B025-1AF3B4169FB4}" type="datetimeFigureOut">
              <a:rPr lang="ru-UA" smtClean="0"/>
              <a:t>12.12.2025</a:t>
            </a:fld>
            <a:endParaRPr lang="ru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15FE1A6-AFE4-D948-9861-DCC1423C7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DCE02D0-899D-6EDC-311F-D6E62409D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B55BC-2C84-4040-B6B0-53A46F5E860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613044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03CCFD-C9B3-ECEC-1B1C-1703B02BB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62B194A-2E55-60FC-DD28-EAFA2A6A4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DB94-6CCD-4C2B-B025-1AF3B4169FB4}" type="datetimeFigureOut">
              <a:rPr lang="ru-UA" smtClean="0"/>
              <a:t>12.12.2025</a:t>
            </a:fld>
            <a:endParaRPr lang="ru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02CC795-82CE-4C06-D41E-89EDC2CAB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99E8F90-8E5F-959D-E741-3151383CF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B55BC-2C84-4040-B6B0-53A46F5E860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195007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8216F87-0818-9B8A-0DF3-15711222B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DB94-6CCD-4C2B-B025-1AF3B4169FB4}" type="datetimeFigureOut">
              <a:rPr lang="ru-UA" smtClean="0"/>
              <a:t>12.12.2025</a:t>
            </a:fld>
            <a:endParaRPr lang="ru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72812CA-FEC4-1332-8AA5-F27853970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C3B33DA-3D19-211D-3F5A-461A27F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B55BC-2C84-4040-B6B0-53A46F5E860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60617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7D077A-AAE3-1FDE-4FFB-E011C62AE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0A2694A-479E-B6BD-4637-A79BB6815D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F4DDD65-A5A6-F1CC-9226-424D172AC6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B535583-B5E4-E8FD-6539-E152A0525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DB94-6CCD-4C2B-B025-1AF3B4169FB4}" type="datetimeFigureOut">
              <a:rPr lang="ru-UA" smtClean="0"/>
              <a:t>12.12.2025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9A4537D-0B21-1A40-DA27-EDDC78B48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211D349-52D8-EF76-ECA2-D65CA8A97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B55BC-2C84-4040-B6B0-53A46F5E860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259832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786C22-5C8A-0378-05F4-F06F3CF3A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48D99C4-B71C-5A3D-6D46-1E29389D60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F35BC2E-5C14-2FDE-0BFA-7F176E156C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0B6787C-04C1-D41F-813B-31C048519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DB94-6CCD-4C2B-B025-1AF3B4169FB4}" type="datetimeFigureOut">
              <a:rPr lang="ru-UA" smtClean="0"/>
              <a:t>12.12.2025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08D293F-5D99-7BEB-CEE2-E8FAA13D7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C324584-C613-B6A1-79DF-D9AB84E3A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B55BC-2C84-4040-B6B0-53A46F5E860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928935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CEA4DA-DEFE-B2CC-6ED0-5E97BC4FA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5186CB5-BE7B-AC45-D51F-FC101BC3F3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387EA62-0612-3E2F-FD2F-A1C9002AED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ADB94-6CCD-4C2B-B025-1AF3B4169FB4}" type="datetimeFigureOut">
              <a:rPr lang="ru-UA" smtClean="0"/>
              <a:t>12.12.2025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55C7775-889D-48DD-5408-AC707BCB2A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144ED13-96CD-6B08-69E9-AC94FCA538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1B55BC-2C84-4040-B6B0-53A46F5E860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363386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9055BA3-2EA9-3E5E-70D5-E7632FEFFBEB}"/>
              </a:ext>
            </a:extLst>
          </p:cNvPr>
          <p:cNvSpPr txBox="1"/>
          <p:nvPr/>
        </p:nvSpPr>
        <p:spPr>
          <a:xfrm>
            <a:off x="968990" y="107106"/>
            <a:ext cx="1093185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uk-UA" sz="4800" b="1" noProof="1">
                <a:solidFill>
                  <a:srgbClr val="A3116F"/>
                </a:solidFill>
                <a:effectLst/>
                <a:ea typeface="Times New Roman" panose="02020603050405020304" pitchFamily="18" charset="0"/>
              </a:rPr>
              <a:t>Підготуйтеся до складання </a:t>
            </a:r>
          </a:p>
          <a:p>
            <a:pPr algn="ctr">
              <a:buNone/>
            </a:pPr>
            <a:r>
              <a:rPr lang="uk-UA" sz="4800" b="1" noProof="1">
                <a:solidFill>
                  <a:srgbClr val="A3116F"/>
                </a:solidFill>
                <a:effectLst/>
                <a:ea typeface="Times New Roman" panose="02020603050405020304" pitchFamily="18" charset="0"/>
              </a:rPr>
              <a:t>«хмари слів»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5E614B-FB41-9537-8807-AF0723062700}"/>
              </a:ext>
            </a:extLst>
          </p:cNvPr>
          <p:cNvSpPr txBox="1"/>
          <p:nvPr/>
        </p:nvSpPr>
        <p:spPr>
          <a:xfrm>
            <a:off x="532262" y="2200295"/>
            <a:ext cx="10931857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uk-UA" sz="3200" b="1" noProof="1">
                <a:solidFill>
                  <a:srgbClr val="0070C0"/>
                </a:solidFill>
                <a:effectLst/>
                <a:ea typeface="Times New Roman" panose="02020603050405020304" pitchFamily="18" charset="0"/>
              </a:rPr>
              <a:t>Кожен отримає можливість ввести 5 слів або словосполучень, які розкривають суспільні вимоги до сучасного історіописання.</a:t>
            </a:r>
          </a:p>
          <a:p>
            <a:pPr algn="just">
              <a:buNone/>
            </a:pPr>
            <a:endParaRPr lang="uk-UA" sz="2400" b="1" noProof="1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algn="just">
              <a:buNone/>
            </a:pPr>
            <a:endParaRPr lang="uk-UA" sz="2400" b="1" noProof="1">
              <a:solidFill>
                <a:srgbClr val="0070C0"/>
              </a:solidFill>
              <a:effectLst/>
              <a:ea typeface="Times New Roman" panose="02020603050405020304" pitchFamily="18" charset="0"/>
            </a:endParaRPr>
          </a:p>
          <a:p>
            <a:pPr algn="just">
              <a:buNone/>
            </a:pPr>
            <a:endParaRPr lang="uk-UA" sz="2400" b="1" noProof="1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lvl="5" algn="just"/>
            <a:r>
              <a:rPr lang="uk-UA" sz="2400" b="1" noProof="1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Наступний кадр демонструє рівень усвідомлення і компетентності студентів у цьому питанні до лекції і після. </a:t>
            </a:r>
          </a:p>
        </p:txBody>
      </p:sp>
    </p:spTree>
    <p:extLst>
      <p:ext uri="{BB962C8B-B14F-4D97-AF65-F5344CB8AC3E}">
        <p14:creationId xmlns:p14="http://schemas.microsoft.com/office/powerpoint/2010/main" val="2956961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E6F6CFB-01E8-F54B-5D9B-AD8217C13B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519" y="-11837"/>
            <a:ext cx="11753216" cy="686983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41C2191-86CF-A72A-8E11-6010297C6D08}"/>
              </a:ext>
            </a:extLst>
          </p:cNvPr>
          <p:cNvSpPr txBox="1"/>
          <p:nvPr/>
        </p:nvSpPr>
        <p:spPr>
          <a:xfrm>
            <a:off x="1143919" y="217942"/>
            <a:ext cx="421965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b="1" noProof="1">
                <a:solidFill>
                  <a:srgbClr val="002060"/>
                </a:solidFill>
              </a:rPr>
              <a:t>З матеріалів лекції 2.05.2024</a:t>
            </a:r>
          </a:p>
        </p:txBody>
      </p:sp>
    </p:spTree>
    <p:extLst>
      <p:ext uri="{BB962C8B-B14F-4D97-AF65-F5344CB8AC3E}">
        <p14:creationId xmlns:p14="http://schemas.microsoft.com/office/powerpoint/2010/main" val="29122859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1483</TotalTime>
  <Words>44</Words>
  <Application>Microsoft Office PowerPoint</Application>
  <PresentationFormat>Широкоэкранный</PresentationFormat>
  <Paragraphs>8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Методологія соціогуманітарних досліджень</dc:title>
  <dc:creator>Sergiy Lyakh</dc:creator>
  <cp:lastModifiedBy>PC</cp:lastModifiedBy>
  <cp:revision>66</cp:revision>
  <dcterms:created xsi:type="dcterms:W3CDTF">2024-02-29T12:25:06Z</dcterms:created>
  <dcterms:modified xsi:type="dcterms:W3CDTF">2025-12-12T08:43:19Z</dcterms:modified>
</cp:coreProperties>
</file>