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70" r:id="rId2"/>
    <p:sldId id="271" r:id="rId3"/>
    <p:sldId id="272" r:id="rId4"/>
    <p:sldId id="273" r:id="rId5"/>
    <p:sldId id="275" r:id="rId6"/>
    <p:sldId id="261" r:id="rId7"/>
    <p:sldId id="262" r:id="rId8"/>
    <p:sldId id="263" r:id="rId9"/>
    <p:sldId id="264" r:id="rId10"/>
    <p:sldId id="325" r:id="rId11"/>
    <p:sldId id="265" r:id="rId12"/>
    <p:sldId id="267" r:id="rId13"/>
    <p:sldId id="269" r:id="rId14"/>
    <p:sldId id="276" r:id="rId15"/>
    <p:sldId id="277" r:id="rId16"/>
    <p:sldId id="285" r:id="rId17"/>
    <p:sldId id="286" r:id="rId18"/>
    <p:sldId id="266" r:id="rId19"/>
    <p:sldId id="287" r:id="rId20"/>
    <p:sldId id="288" r:id="rId21"/>
    <p:sldId id="290" r:id="rId22"/>
    <p:sldId id="291" r:id="rId23"/>
    <p:sldId id="294" r:id="rId24"/>
    <p:sldId id="295" r:id="rId25"/>
    <p:sldId id="296" r:id="rId26"/>
    <p:sldId id="297" r:id="rId27"/>
    <p:sldId id="298" r:id="rId28"/>
    <p:sldId id="299" r:id="rId29"/>
    <p:sldId id="301" r:id="rId30"/>
    <p:sldId id="302" r:id="rId31"/>
    <p:sldId id="310" r:id="rId32"/>
    <p:sldId id="311" r:id="rId33"/>
    <p:sldId id="312" r:id="rId34"/>
    <p:sldId id="313" r:id="rId35"/>
    <p:sldId id="314" r:id="rId36"/>
    <p:sldId id="328" r:id="rId37"/>
    <p:sldId id="315" r:id="rId38"/>
    <p:sldId id="316" r:id="rId39"/>
    <p:sldId id="317" r:id="rId40"/>
    <p:sldId id="318" r:id="rId41"/>
    <p:sldId id="319" r:id="rId42"/>
    <p:sldId id="320" r:id="rId43"/>
    <p:sldId id="321" r:id="rId44"/>
    <p:sldId id="322" r:id="rId45"/>
    <p:sldId id="323" r:id="rId46"/>
    <p:sldId id="329" r:id="rId47"/>
    <p:sldId id="293" r:id="rId48"/>
  </p:sldIdLst>
  <p:sldSz cx="9144000" cy="6858000" type="screen4x3"/>
  <p:notesSz cx="6669088" cy="97742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79">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0038"/>
    <a:srgbClr val="46BCC2"/>
    <a:srgbClr val="355466"/>
    <a:srgbClr val="658C91"/>
    <a:srgbClr val="394E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24" autoAdjust="0"/>
    <p:restoredTop sz="94660"/>
  </p:normalViewPr>
  <p:slideViewPr>
    <p:cSldViewPr>
      <p:cViewPr varScale="1">
        <p:scale>
          <a:sx n="65" d="100"/>
          <a:sy n="65" d="100"/>
        </p:scale>
        <p:origin x="-121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3336" y="-96"/>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xmlns="" id="{FAB8571D-D343-4015-B208-8CD9C3E6FB8E}"/>
              </a:ext>
            </a:extLst>
          </p:cNvPr>
          <p:cNvSpPr>
            <a:spLocks noGrp="1"/>
          </p:cNvSpPr>
          <p:nvPr>
            <p:ph type="hdr" sz="quarter"/>
          </p:nvPr>
        </p:nvSpPr>
        <p:spPr>
          <a:xfrm>
            <a:off x="0" y="0"/>
            <a:ext cx="2890838" cy="488950"/>
          </a:xfrm>
          <a:prstGeom prst="rect">
            <a:avLst/>
          </a:prstGeom>
        </p:spPr>
        <p:txBody>
          <a:bodyPr vert="horz" lIns="89895" tIns="44947" rIns="89895" bIns="4494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Місце для дати 2">
            <a:extLst>
              <a:ext uri="{FF2B5EF4-FFF2-40B4-BE49-F238E27FC236}">
                <a16:creationId xmlns:a16="http://schemas.microsoft.com/office/drawing/2014/main" xmlns="" id="{0EFC9D46-021A-4890-A759-1C77C3A5E931}"/>
              </a:ext>
            </a:extLst>
          </p:cNvPr>
          <p:cNvSpPr>
            <a:spLocks noGrp="1"/>
          </p:cNvSpPr>
          <p:nvPr>
            <p:ph type="dt" sz="quarter" idx="1"/>
          </p:nvPr>
        </p:nvSpPr>
        <p:spPr>
          <a:xfrm>
            <a:off x="3776663" y="0"/>
            <a:ext cx="2890837" cy="488950"/>
          </a:xfrm>
          <a:prstGeom prst="rect">
            <a:avLst/>
          </a:prstGeom>
        </p:spPr>
        <p:txBody>
          <a:bodyPr vert="horz" lIns="89895" tIns="44947" rIns="89895" bIns="44947" rtlCol="0"/>
          <a:lstStyle>
            <a:lvl1pPr algn="r" eaLnBrk="1" fontAlgn="auto" hangingPunct="1">
              <a:spcBef>
                <a:spcPts val="0"/>
              </a:spcBef>
              <a:spcAft>
                <a:spcPts val="0"/>
              </a:spcAft>
              <a:defRPr sz="1200">
                <a:latin typeface="+mn-lt"/>
                <a:cs typeface="+mn-cs"/>
              </a:defRPr>
            </a:lvl1pPr>
          </a:lstStyle>
          <a:p>
            <a:pPr>
              <a:defRPr/>
            </a:pPr>
            <a:fld id="{141A86B2-B719-4CB5-AC90-7314171F9CA9}" type="datetimeFigureOut">
              <a:rPr lang="en-US"/>
              <a:pPr>
                <a:defRPr/>
              </a:pPr>
              <a:t>1/26/2022</a:t>
            </a:fld>
            <a:endParaRPr lang="en-US"/>
          </a:p>
        </p:txBody>
      </p:sp>
      <p:sp>
        <p:nvSpPr>
          <p:cNvPr id="4" name="Місце для нижнього колонтитула 3">
            <a:extLst>
              <a:ext uri="{FF2B5EF4-FFF2-40B4-BE49-F238E27FC236}">
                <a16:creationId xmlns:a16="http://schemas.microsoft.com/office/drawing/2014/main" xmlns="" id="{7CE3B730-9538-4D16-93B2-8561A47064E0}"/>
              </a:ext>
            </a:extLst>
          </p:cNvPr>
          <p:cNvSpPr>
            <a:spLocks noGrp="1"/>
          </p:cNvSpPr>
          <p:nvPr>
            <p:ph type="ftr" sz="quarter" idx="2"/>
          </p:nvPr>
        </p:nvSpPr>
        <p:spPr>
          <a:xfrm>
            <a:off x="0" y="9283700"/>
            <a:ext cx="2890838" cy="488950"/>
          </a:xfrm>
          <a:prstGeom prst="rect">
            <a:avLst/>
          </a:prstGeom>
        </p:spPr>
        <p:txBody>
          <a:bodyPr vert="horz" lIns="89895" tIns="44947" rIns="89895" bIns="4494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Місце для номера слайда 4">
            <a:extLst>
              <a:ext uri="{FF2B5EF4-FFF2-40B4-BE49-F238E27FC236}">
                <a16:creationId xmlns:a16="http://schemas.microsoft.com/office/drawing/2014/main" xmlns="" id="{E1207D63-C14E-49D6-9D98-AD749A42610F}"/>
              </a:ext>
            </a:extLst>
          </p:cNvPr>
          <p:cNvSpPr>
            <a:spLocks noGrp="1"/>
          </p:cNvSpPr>
          <p:nvPr>
            <p:ph type="sldNum" sz="quarter" idx="3"/>
          </p:nvPr>
        </p:nvSpPr>
        <p:spPr>
          <a:xfrm>
            <a:off x="3776663" y="9283700"/>
            <a:ext cx="2890837" cy="488950"/>
          </a:xfrm>
          <a:prstGeom prst="rect">
            <a:avLst/>
          </a:prstGeom>
        </p:spPr>
        <p:txBody>
          <a:bodyPr vert="horz" wrap="square" lIns="89895" tIns="44947" rIns="89895" bIns="44947" numCol="1" anchor="b" anchorCtr="0" compatLnSpc="1">
            <a:prstTxWarp prst="textNoShape">
              <a:avLst/>
            </a:prstTxWarp>
          </a:bodyPr>
          <a:lstStyle>
            <a:lvl1pPr algn="r" eaLnBrk="1" hangingPunct="1">
              <a:defRPr sz="1200"/>
            </a:lvl1pPr>
          </a:lstStyle>
          <a:p>
            <a:pPr>
              <a:defRPr/>
            </a:pPr>
            <a:fld id="{1016BF83-A3A0-4829-9615-4CEE7B363DF5}" type="slidenum">
              <a:rPr lang="en-US" altLang="ru-RU"/>
              <a:pPr>
                <a:defRPr/>
              </a:pPr>
              <a:t>‹#›</a:t>
            </a:fld>
            <a:endParaRPr lang="en-US" altLang="ru-RU"/>
          </a:p>
        </p:txBody>
      </p:sp>
    </p:spTree>
    <p:extLst>
      <p:ext uri="{BB962C8B-B14F-4D97-AF65-F5344CB8AC3E}">
        <p14:creationId xmlns:p14="http://schemas.microsoft.com/office/powerpoint/2010/main" val="218343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xmlns="" id="{BE109353-775A-40F2-B665-715289D912B5}"/>
              </a:ext>
            </a:extLst>
          </p:cNvPr>
          <p:cNvSpPr>
            <a:spLocks noGrp="1"/>
          </p:cNvSpPr>
          <p:nvPr>
            <p:ph type="hdr" sz="quarter"/>
          </p:nvPr>
        </p:nvSpPr>
        <p:spPr>
          <a:xfrm>
            <a:off x="0" y="0"/>
            <a:ext cx="2890838" cy="488950"/>
          </a:xfrm>
          <a:prstGeom prst="rect">
            <a:avLst/>
          </a:prstGeom>
        </p:spPr>
        <p:txBody>
          <a:bodyPr vert="horz" lIns="89895" tIns="44947" rIns="89895" bIns="4494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Місце для дати 2">
            <a:extLst>
              <a:ext uri="{FF2B5EF4-FFF2-40B4-BE49-F238E27FC236}">
                <a16:creationId xmlns:a16="http://schemas.microsoft.com/office/drawing/2014/main" xmlns="" id="{95DB0E54-DA90-4C40-91E4-4E9595659A74}"/>
              </a:ext>
            </a:extLst>
          </p:cNvPr>
          <p:cNvSpPr>
            <a:spLocks noGrp="1"/>
          </p:cNvSpPr>
          <p:nvPr>
            <p:ph type="dt" idx="1"/>
          </p:nvPr>
        </p:nvSpPr>
        <p:spPr>
          <a:xfrm>
            <a:off x="3776663" y="0"/>
            <a:ext cx="2890837" cy="488950"/>
          </a:xfrm>
          <a:prstGeom prst="rect">
            <a:avLst/>
          </a:prstGeom>
        </p:spPr>
        <p:txBody>
          <a:bodyPr vert="horz" lIns="89895" tIns="44947" rIns="89895" bIns="44947" rtlCol="0"/>
          <a:lstStyle>
            <a:lvl1pPr algn="r" eaLnBrk="1" fontAlgn="auto" hangingPunct="1">
              <a:spcBef>
                <a:spcPts val="0"/>
              </a:spcBef>
              <a:spcAft>
                <a:spcPts val="0"/>
              </a:spcAft>
              <a:defRPr sz="1200">
                <a:latin typeface="+mn-lt"/>
                <a:cs typeface="+mn-cs"/>
              </a:defRPr>
            </a:lvl1pPr>
          </a:lstStyle>
          <a:p>
            <a:pPr>
              <a:defRPr/>
            </a:pPr>
            <a:fld id="{DAEAA299-7EAC-4B9E-A88F-223EF92C810C}" type="datetimeFigureOut">
              <a:rPr lang="en-US"/>
              <a:pPr>
                <a:defRPr/>
              </a:pPr>
              <a:t>1/26/2022</a:t>
            </a:fld>
            <a:endParaRPr lang="en-US"/>
          </a:p>
        </p:txBody>
      </p:sp>
      <p:sp>
        <p:nvSpPr>
          <p:cNvPr id="4" name="Місце для зображення 3">
            <a:extLst>
              <a:ext uri="{FF2B5EF4-FFF2-40B4-BE49-F238E27FC236}">
                <a16:creationId xmlns:a16="http://schemas.microsoft.com/office/drawing/2014/main" xmlns="" id="{94F71FB2-040C-4F9D-83DA-D740E8E59FA9}"/>
              </a:ext>
            </a:extLst>
          </p:cNvPr>
          <p:cNvSpPr>
            <a:spLocks noGrp="1" noRot="1" noChangeAspect="1"/>
          </p:cNvSpPr>
          <p:nvPr>
            <p:ph type="sldImg" idx="2"/>
          </p:nvPr>
        </p:nvSpPr>
        <p:spPr>
          <a:xfrm>
            <a:off x="892175" y="733425"/>
            <a:ext cx="4884738" cy="3663950"/>
          </a:xfrm>
          <a:prstGeom prst="rect">
            <a:avLst/>
          </a:prstGeom>
          <a:noFill/>
          <a:ln w="12700">
            <a:solidFill>
              <a:prstClr val="black"/>
            </a:solidFill>
          </a:ln>
        </p:spPr>
        <p:txBody>
          <a:bodyPr vert="horz" lIns="89895" tIns="44947" rIns="89895" bIns="44947" rtlCol="0" anchor="ctr"/>
          <a:lstStyle/>
          <a:p>
            <a:pPr lvl="0"/>
            <a:endParaRPr lang="en-US" noProof="0"/>
          </a:p>
        </p:txBody>
      </p:sp>
      <p:sp>
        <p:nvSpPr>
          <p:cNvPr id="5" name="Місце для нотаток 4">
            <a:extLst>
              <a:ext uri="{FF2B5EF4-FFF2-40B4-BE49-F238E27FC236}">
                <a16:creationId xmlns:a16="http://schemas.microsoft.com/office/drawing/2014/main" xmlns="" id="{E2D11AF8-06AE-4589-88EF-F450BCFD86FB}"/>
              </a:ext>
            </a:extLst>
          </p:cNvPr>
          <p:cNvSpPr>
            <a:spLocks noGrp="1"/>
          </p:cNvSpPr>
          <p:nvPr>
            <p:ph type="body" sz="quarter" idx="3"/>
          </p:nvPr>
        </p:nvSpPr>
        <p:spPr>
          <a:xfrm>
            <a:off x="666750" y="4643438"/>
            <a:ext cx="5335588" cy="4397375"/>
          </a:xfrm>
          <a:prstGeom prst="rect">
            <a:avLst/>
          </a:prstGeom>
        </p:spPr>
        <p:txBody>
          <a:bodyPr vert="horz" lIns="89895" tIns="44947" rIns="89895" bIns="44947" rtlCol="0"/>
          <a:lstStyle/>
          <a:p>
            <a:pPr lvl="0"/>
            <a:r>
              <a:rPr lang="uk-UA" noProof="0"/>
              <a:t>Зразок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endParaRPr lang="en-US" noProof="0"/>
          </a:p>
        </p:txBody>
      </p:sp>
      <p:sp>
        <p:nvSpPr>
          <p:cNvPr id="6" name="Місце для нижнього колонтитула 5">
            <a:extLst>
              <a:ext uri="{FF2B5EF4-FFF2-40B4-BE49-F238E27FC236}">
                <a16:creationId xmlns:a16="http://schemas.microsoft.com/office/drawing/2014/main" xmlns="" id="{2C95B513-6135-4661-A2CD-1285B4EAE2F2}"/>
              </a:ext>
            </a:extLst>
          </p:cNvPr>
          <p:cNvSpPr>
            <a:spLocks noGrp="1"/>
          </p:cNvSpPr>
          <p:nvPr>
            <p:ph type="ftr" sz="quarter" idx="4"/>
          </p:nvPr>
        </p:nvSpPr>
        <p:spPr>
          <a:xfrm>
            <a:off x="0" y="9283700"/>
            <a:ext cx="2890838" cy="488950"/>
          </a:xfrm>
          <a:prstGeom prst="rect">
            <a:avLst/>
          </a:prstGeom>
        </p:spPr>
        <p:txBody>
          <a:bodyPr vert="horz" lIns="89895" tIns="44947" rIns="89895" bIns="4494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Місце для номера слайда 6">
            <a:extLst>
              <a:ext uri="{FF2B5EF4-FFF2-40B4-BE49-F238E27FC236}">
                <a16:creationId xmlns:a16="http://schemas.microsoft.com/office/drawing/2014/main" xmlns="" id="{BBEBB1EA-6A7F-4043-9D13-6F9321195EE4}"/>
              </a:ext>
            </a:extLst>
          </p:cNvPr>
          <p:cNvSpPr>
            <a:spLocks noGrp="1"/>
          </p:cNvSpPr>
          <p:nvPr>
            <p:ph type="sldNum" sz="quarter" idx="5"/>
          </p:nvPr>
        </p:nvSpPr>
        <p:spPr>
          <a:xfrm>
            <a:off x="3776663" y="9283700"/>
            <a:ext cx="2890837" cy="488950"/>
          </a:xfrm>
          <a:prstGeom prst="rect">
            <a:avLst/>
          </a:prstGeom>
        </p:spPr>
        <p:txBody>
          <a:bodyPr vert="horz" wrap="square" lIns="89895" tIns="44947" rIns="89895" bIns="44947" numCol="1" anchor="b" anchorCtr="0" compatLnSpc="1">
            <a:prstTxWarp prst="textNoShape">
              <a:avLst/>
            </a:prstTxWarp>
          </a:bodyPr>
          <a:lstStyle>
            <a:lvl1pPr algn="r" eaLnBrk="1" hangingPunct="1">
              <a:defRPr sz="1200"/>
            </a:lvl1pPr>
          </a:lstStyle>
          <a:p>
            <a:pPr>
              <a:defRPr/>
            </a:pPr>
            <a:fld id="{B8E24CF6-74ED-4D8D-962D-5B82110D3D9B}" type="slidenum">
              <a:rPr lang="en-US" altLang="ru-RU"/>
              <a:pPr>
                <a:defRPr/>
              </a:pPr>
              <a:t>‹#›</a:t>
            </a:fld>
            <a:endParaRPr lang="en-US" altLang="ru-RU"/>
          </a:p>
        </p:txBody>
      </p:sp>
    </p:spTree>
    <p:extLst>
      <p:ext uri="{BB962C8B-B14F-4D97-AF65-F5344CB8AC3E}">
        <p14:creationId xmlns:p14="http://schemas.microsoft.com/office/powerpoint/2010/main" val="1017578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A4BD28CE-73FF-478E-A777-E241A8F064B2}"/>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xmlns="" id="{2941FF15-9787-4F1B-A53C-259180851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1113782B-EAC6-417A-9182-E80071E61D1E}"/>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xmlns="" id="{B8B0E69D-948C-48DE-A3BF-1D94AC932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a:extLst>
              <a:ext uri="{FF2B5EF4-FFF2-40B4-BE49-F238E27FC236}">
                <a16:creationId xmlns:a16="http://schemas.microsoft.com/office/drawing/2014/main" xmlns="" id="{02323698-5DBC-4B2E-BC4E-A6811E8D78D2}"/>
              </a:ext>
            </a:extLst>
          </p:cNvPr>
          <p:cNvSpPr txBox="1">
            <a:spLocks noGrp="1"/>
          </p:cNvSpPr>
          <p:nvPr/>
        </p:nvSpPr>
        <p:spPr bwMode="auto">
          <a:xfrm>
            <a:off x="3778250" y="928370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30000"/>
              </a:spcBef>
              <a:defRPr sz="1200">
                <a:solidFill>
                  <a:schemeClr val="tx1"/>
                </a:solidFill>
                <a:latin typeface="Calibri" panose="020F0502020204030204" pitchFamily="34" charset="0"/>
              </a:defRPr>
            </a:lvl1pPr>
            <a:lvl2pPr marL="742950" indent="-285750" defTabSz="457200">
              <a:spcBef>
                <a:spcPct val="30000"/>
              </a:spcBef>
              <a:defRPr sz="1200">
                <a:solidFill>
                  <a:schemeClr val="tx1"/>
                </a:solidFill>
                <a:latin typeface="Calibri" panose="020F0502020204030204" pitchFamily="34" charset="0"/>
              </a:defRPr>
            </a:lvl2pPr>
            <a:lvl3pPr marL="1143000" indent="-228600" defTabSz="457200">
              <a:spcBef>
                <a:spcPct val="30000"/>
              </a:spcBef>
              <a:defRPr sz="1200">
                <a:solidFill>
                  <a:schemeClr val="tx1"/>
                </a:solidFill>
                <a:latin typeface="Calibri" panose="020F0502020204030204" pitchFamily="34" charset="0"/>
              </a:defRPr>
            </a:lvl3pPr>
            <a:lvl4pPr marL="1600200" indent="-228600" defTabSz="457200">
              <a:spcBef>
                <a:spcPct val="30000"/>
              </a:spcBef>
              <a:defRPr sz="1200">
                <a:solidFill>
                  <a:schemeClr val="tx1"/>
                </a:solidFill>
                <a:latin typeface="Calibri" panose="020F0502020204030204" pitchFamily="34" charset="0"/>
              </a:defRPr>
            </a:lvl4pPr>
            <a:lvl5pPr marL="2057400" indent="-228600" defTabSz="4572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81F0888-8D15-4308-8487-432BF5229E09}" type="slidenum">
              <a:rPr lang="en-US" altLang="ru-RU">
                <a:latin typeface="Arial" panose="020B0604020202020204" pitchFamily="34" charset="0"/>
                <a:ea typeface="MS PGothic" panose="020B0600070205080204" pitchFamily="34" charset="-128"/>
              </a:rPr>
              <a:pPr algn="r" eaLnBrk="1" hangingPunct="1">
                <a:spcBef>
                  <a:spcPct val="0"/>
                </a:spcBef>
              </a:pPr>
              <a:t>20</a:t>
            </a:fld>
            <a:endParaRPr lang="en-US" altLang="ru-RU">
              <a:latin typeface="Arial" panose="020B0604020202020204" pitchFamily="34" charset="0"/>
              <a:ea typeface="MS PGothic" panose="020B0600070205080204" pitchFamily="34" charset="-128"/>
            </a:endParaRPr>
          </a:p>
        </p:txBody>
      </p:sp>
      <p:sp>
        <p:nvSpPr>
          <p:cNvPr id="78851" name="Rectangle 2">
            <a:extLst>
              <a:ext uri="{FF2B5EF4-FFF2-40B4-BE49-F238E27FC236}">
                <a16:creationId xmlns:a16="http://schemas.microsoft.com/office/drawing/2014/main" xmlns="" id="{28B3C567-9BA9-4294-A7DA-C39D168BDAE2}"/>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xmlns="" id="{BBDAAEC7-3021-4BB5-8446-C5E4380D5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CA"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D72841D9-EA22-4331-BCFE-BB8DDD669648}"/>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xmlns="" id="{C0241C3A-8870-4DB2-BAC3-E4016D6911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pPr>
            <a:endParaRPr lang="en-CA" altLang="ru-RU"/>
          </a:p>
        </p:txBody>
      </p:sp>
      <p:sp>
        <p:nvSpPr>
          <p:cNvPr id="81924" name="Slide Number Placeholder 3">
            <a:extLst>
              <a:ext uri="{FF2B5EF4-FFF2-40B4-BE49-F238E27FC236}">
                <a16:creationId xmlns:a16="http://schemas.microsoft.com/office/drawing/2014/main" xmlns="" id="{0EA9CA19-9671-4CE8-9BB6-4F6A4DE013CB}"/>
              </a:ext>
            </a:extLst>
          </p:cNvPr>
          <p:cNvSpPr txBox="1">
            <a:spLocks noGrp="1"/>
          </p:cNvSpPr>
          <p:nvPr/>
        </p:nvSpPr>
        <p:spPr bwMode="auto">
          <a:xfrm>
            <a:off x="3778250" y="928370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6EAEBA1-3552-4D3E-8989-9C44BD334240}" type="slidenum">
              <a:rPr lang="en-CA" altLang="ru-RU"/>
              <a:pPr algn="r" eaLnBrk="1" hangingPunct="1">
                <a:spcBef>
                  <a:spcPct val="0"/>
                </a:spcBef>
              </a:pPr>
              <a:t>22</a:t>
            </a:fld>
            <a:endParaRPr lang="en-CA"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9738652E-4C17-4C8D-A3F3-8006619E7665}"/>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0F0E1023-8563-49BB-85C0-5EB594522F1E}"/>
              </a:ext>
            </a:extLst>
          </p:cNvPr>
          <p:cNvSpPr>
            <a:spLocks noGrp="1"/>
          </p:cNvSpPr>
          <p:nvPr>
            <p:ph type="body" idx="1"/>
          </p:nvPr>
        </p:nvSpPr>
        <p:spPr/>
        <p:txBody>
          <a:bodyPr wrap="square" lIns="91440" tIns="45720" rIns="91440" bIns="45720" numCol="1" anchor="t" anchorCtr="0" compatLnSpc="1">
            <a:prstTxWarp prst="textNoShape">
              <a:avLst/>
            </a:prstTxWarp>
            <a:normAutofit/>
          </a:bodyPr>
          <a:lstStyle/>
          <a:p>
            <a:pPr>
              <a:spcBef>
                <a:spcPct val="0"/>
              </a:spcBef>
              <a:defRPr/>
            </a:pPr>
            <a:r>
              <a:rPr lang="en-US" b="1">
                <a:solidFill>
                  <a:srgbClr val="604A7B"/>
                </a:solidFill>
                <a:effectLst>
                  <a:outerShdw blurRad="38100" dist="38100" dir="2700000" algn="tl">
                    <a:srgbClr val="C0C0C0"/>
                  </a:outerShdw>
                </a:effectLst>
              </a:rPr>
              <a:t>Indicators</a:t>
            </a:r>
          </a:p>
          <a:p>
            <a:pPr>
              <a:spcBef>
                <a:spcPct val="0"/>
              </a:spcBef>
              <a:defRPr/>
            </a:pPr>
            <a:endParaRPr lang="en-US"/>
          </a:p>
          <a:p>
            <a:pPr>
              <a:spcBef>
                <a:spcPct val="0"/>
              </a:spcBef>
              <a:defRPr/>
            </a:pPr>
            <a:r>
              <a:rPr lang="en-US"/>
              <a:t>1. A </a:t>
            </a:r>
            <a:r>
              <a:rPr lang="en-US" b="1"/>
              <a:t>measure</a:t>
            </a:r>
            <a:r>
              <a:rPr lang="en-US"/>
              <a:t> that demonstrates the result - Example: Indicators for making soup?</a:t>
            </a:r>
          </a:p>
          <a:p>
            <a:pPr>
              <a:spcBef>
                <a:spcPct val="0"/>
              </a:spcBef>
              <a:defRPr/>
            </a:pPr>
            <a:endParaRPr lang="en-US"/>
          </a:p>
          <a:p>
            <a:pPr>
              <a:spcBef>
                <a:spcPct val="0"/>
              </a:spcBef>
              <a:buFontTx/>
              <a:buChar char="•"/>
              <a:defRPr/>
            </a:pPr>
            <a:r>
              <a:rPr lang="en-US" b="1"/>
              <a:t> Too hot </a:t>
            </a:r>
            <a:r>
              <a:rPr lang="en-US"/>
              <a:t>– burns your mouth (qualitative) </a:t>
            </a:r>
            <a:r>
              <a:rPr lang="en-US" b="1"/>
              <a:t>OR</a:t>
            </a:r>
            <a:r>
              <a:rPr lang="en-US"/>
              <a:t> # of degrees (quantitative)</a:t>
            </a:r>
          </a:p>
          <a:p>
            <a:pPr>
              <a:spcBef>
                <a:spcPct val="0"/>
              </a:spcBef>
              <a:buFontTx/>
              <a:buChar char="•"/>
              <a:defRPr/>
            </a:pPr>
            <a:r>
              <a:rPr lang="en-US" b="1"/>
              <a:t> Bad taste </a:t>
            </a:r>
            <a:r>
              <a:rPr lang="en-US"/>
              <a:t>– no one eats it (qualitative) </a:t>
            </a:r>
            <a:r>
              <a:rPr lang="en-US" b="1"/>
              <a:t>OR</a:t>
            </a:r>
            <a:r>
              <a:rPr lang="en-US"/>
              <a:t> % of soup consumed (quantitative)</a:t>
            </a:r>
          </a:p>
          <a:p>
            <a:pPr>
              <a:spcBef>
                <a:spcPct val="0"/>
              </a:spcBef>
              <a:defRPr/>
            </a:pPr>
            <a:endParaRPr lang="en-US"/>
          </a:p>
          <a:p>
            <a:pPr>
              <a:spcBef>
                <a:spcPct val="0"/>
              </a:spcBef>
              <a:defRPr/>
            </a:pPr>
            <a:r>
              <a:rPr lang="en-US"/>
              <a:t>From the indicator you can set your </a:t>
            </a:r>
            <a:r>
              <a:rPr lang="en-US" b="1"/>
              <a:t>TARGET</a:t>
            </a:r>
            <a:r>
              <a:rPr lang="en-US"/>
              <a:t>, such as 100% of soup is eaten, or 0% of soup is left</a:t>
            </a:r>
          </a:p>
          <a:p>
            <a:pPr>
              <a:spcBef>
                <a:spcPct val="0"/>
              </a:spcBef>
              <a:defRPr/>
            </a:pPr>
            <a:endParaRPr lang="en-US"/>
          </a:p>
          <a:p>
            <a:pPr>
              <a:spcBef>
                <a:spcPct val="0"/>
              </a:spcBef>
              <a:defRPr/>
            </a:pPr>
            <a:r>
              <a:rPr lang="en-US"/>
              <a:t>2. </a:t>
            </a:r>
            <a:r>
              <a:rPr lang="en-US" b="1"/>
              <a:t>Not too many and not too few </a:t>
            </a:r>
            <a:r>
              <a:rPr lang="en-US"/>
              <a:t>– if you set too many you have no time to make the soup, you will only be checking how it is going. If you have too few indicators, you will know something is wrong, but not what is wrong. For example if my only indicator is 100% of soup is eaten but after dinner only 20% is eaten I will not know why unless I also have an indicator that looks at other factors, like taste or how hungry people are. </a:t>
            </a:r>
          </a:p>
          <a:p>
            <a:pPr>
              <a:spcBef>
                <a:spcPct val="0"/>
              </a:spcBef>
              <a:defRPr/>
            </a:pPr>
            <a:endParaRPr lang="en-US"/>
          </a:p>
          <a:p>
            <a:pPr>
              <a:spcBef>
                <a:spcPct val="0"/>
              </a:spcBef>
              <a:defRPr/>
            </a:pPr>
            <a:r>
              <a:rPr lang="en-US"/>
              <a:t>3. You can have </a:t>
            </a:r>
            <a:r>
              <a:rPr lang="en-US" b="1"/>
              <a:t>qualitative or quantitative indicators </a:t>
            </a:r>
            <a:r>
              <a:rPr lang="en-US"/>
              <a:t>and a mix of these is often good. See example above. </a:t>
            </a:r>
          </a:p>
          <a:p>
            <a:pPr>
              <a:spcBef>
                <a:spcPct val="0"/>
              </a:spcBef>
              <a:defRPr/>
            </a:pPr>
            <a:r>
              <a:rPr lang="en-US"/>
              <a:t> </a:t>
            </a:r>
          </a:p>
        </p:txBody>
      </p:sp>
      <p:sp>
        <p:nvSpPr>
          <p:cNvPr id="83972" name="Slide Number Placeholder 3">
            <a:extLst>
              <a:ext uri="{FF2B5EF4-FFF2-40B4-BE49-F238E27FC236}">
                <a16:creationId xmlns:a16="http://schemas.microsoft.com/office/drawing/2014/main" xmlns="" id="{E724990F-1D42-4C41-8DF3-D8CFFDF958A1}"/>
              </a:ext>
            </a:extLst>
          </p:cNvPr>
          <p:cNvSpPr txBox="1">
            <a:spLocks noGrp="1"/>
          </p:cNvSpPr>
          <p:nvPr/>
        </p:nvSpPr>
        <p:spPr bwMode="auto">
          <a:xfrm>
            <a:off x="3778250" y="928370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B7BC54F-FA90-4DEF-88D6-5C58222DBABD}" type="slidenum">
              <a:rPr lang="en-US" altLang="ru-RU"/>
              <a:pPr algn="r" eaLnBrk="1" hangingPunct="1">
                <a:spcBef>
                  <a:spcPct val="0"/>
                </a:spcBef>
              </a:pPr>
              <a:t>23</a:t>
            </a:fld>
            <a:endParaRPr lang="en-US"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1D735F3F-5269-4387-872B-DDDDBAC61F96}"/>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xmlns="" id="{A154FD5A-8A81-4747-81BE-ED6C073514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Місце для зображення 1">
            <a:extLst>
              <a:ext uri="{FF2B5EF4-FFF2-40B4-BE49-F238E27FC236}">
                <a16:creationId xmlns:a16="http://schemas.microsoft.com/office/drawing/2014/main" xmlns="" id="{AFEEC5F9-AB26-47B2-AB22-43E17E513C88}"/>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Місце для нотаток 2">
            <a:extLst>
              <a:ext uri="{FF2B5EF4-FFF2-40B4-BE49-F238E27FC236}">
                <a16:creationId xmlns:a16="http://schemas.microsoft.com/office/drawing/2014/main" xmlns="" id="{13B60D16-168A-41E5-B38B-E3716B5D62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uk-UA" altLang="ru-RU"/>
          </a:p>
        </p:txBody>
      </p:sp>
      <p:sp>
        <p:nvSpPr>
          <p:cNvPr id="99332" name="Місце для номера слайда 3">
            <a:extLst>
              <a:ext uri="{FF2B5EF4-FFF2-40B4-BE49-F238E27FC236}">
                <a16:creationId xmlns:a16="http://schemas.microsoft.com/office/drawing/2014/main" xmlns="" id="{7D181428-699B-4E5F-A118-4E4EA438077D}"/>
              </a:ext>
            </a:extLst>
          </p:cNvPr>
          <p:cNvSpPr txBox="1">
            <a:spLocks noGrp="1"/>
          </p:cNvSpPr>
          <p:nvPr/>
        </p:nvSpPr>
        <p:spPr bwMode="auto">
          <a:xfrm>
            <a:off x="3778250" y="928370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EDBE5F4-9811-46F7-A17E-7A43208B3D36}" type="slidenum">
              <a:rPr lang="en-US" altLang="ru-RU"/>
              <a:pPr algn="r" eaLnBrk="1" hangingPunct="1">
                <a:spcBef>
                  <a:spcPct val="0"/>
                </a:spcBef>
              </a:pPr>
              <a:t>36</a:t>
            </a:fld>
            <a:endParaRPr lang="en-US"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Місце для зображення 1">
            <a:extLst>
              <a:ext uri="{FF2B5EF4-FFF2-40B4-BE49-F238E27FC236}">
                <a16:creationId xmlns:a16="http://schemas.microsoft.com/office/drawing/2014/main" xmlns="" id="{ADD499D0-FAE1-43E3-BA6D-F0A0FA3A97A0}"/>
              </a:ext>
            </a:extLst>
          </p:cNvPr>
          <p:cNvSpPr>
            <a:spLocks noGrp="1" noRot="1" noChangeAspect="1" noTextEdit="1"/>
          </p:cNvSpPr>
          <p:nvPr>
            <p:ph type="sldImg"/>
          </p:nvPr>
        </p:nvSpPr>
        <p:spPr bwMode="auto">
          <a:xfrm>
            <a:off x="890588" y="733425"/>
            <a:ext cx="4887912"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Місце для нотаток 2">
            <a:extLst>
              <a:ext uri="{FF2B5EF4-FFF2-40B4-BE49-F238E27FC236}">
                <a16:creationId xmlns:a16="http://schemas.microsoft.com/office/drawing/2014/main" xmlns="" id="{00C93D90-531D-483E-BE61-B602C275ED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uk-UA" altLang="ru-RU" dirty="0"/>
          </a:p>
        </p:txBody>
      </p:sp>
      <p:sp>
        <p:nvSpPr>
          <p:cNvPr id="101380" name="Місце для номера слайда 3">
            <a:extLst>
              <a:ext uri="{FF2B5EF4-FFF2-40B4-BE49-F238E27FC236}">
                <a16:creationId xmlns:a16="http://schemas.microsoft.com/office/drawing/2014/main" xmlns="" id="{987EE651-1DB4-4B30-A640-B13C16732173}"/>
              </a:ext>
            </a:extLst>
          </p:cNvPr>
          <p:cNvSpPr txBox="1">
            <a:spLocks noGrp="1"/>
          </p:cNvSpPr>
          <p:nvPr/>
        </p:nvSpPr>
        <p:spPr bwMode="auto">
          <a:xfrm>
            <a:off x="3778250" y="928370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8F7DAC-A583-419A-B52F-B0B78BB503B2}" type="slidenum">
              <a:rPr lang="en-US" altLang="ru-RU"/>
              <a:pPr algn="r" eaLnBrk="1" hangingPunct="1">
                <a:spcBef>
                  <a:spcPct val="0"/>
                </a:spcBef>
              </a:pPr>
              <a:t>37</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ий слайд">
    <p:spTree>
      <p:nvGrpSpPr>
        <p:cNvPr id="1" name=""/>
        <p:cNvGrpSpPr/>
        <p:nvPr/>
      </p:nvGrpSpPr>
      <p:grpSpPr>
        <a:xfrm>
          <a:off x="0" y="0"/>
          <a:ext cx="0" cy="0"/>
          <a:chOff x="0" y="0"/>
          <a:chExt cx="0" cy="0"/>
        </a:xfrm>
      </p:grpSpPr>
      <p:sp>
        <p:nvSpPr>
          <p:cNvPr id="4" name="Прямокутник 6">
            <a:extLst>
              <a:ext uri="{FF2B5EF4-FFF2-40B4-BE49-F238E27FC236}">
                <a16:creationId xmlns:a16="http://schemas.microsoft.com/office/drawing/2014/main" xmlns="" id="{BE9218C7-773D-4501-8C4D-200C303C1CB5}"/>
              </a:ext>
            </a:extLst>
          </p:cNvPr>
          <p:cNvSpPr/>
          <p:nvPr userDrawn="1"/>
        </p:nvSpPr>
        <p:spPr>
          <a:xfrm>
            <a:off x="10620375" y="-3173413"/>
            <a:ext cx="4572000" cy="862013"/>
          </a:xfrm>
          <a:prstGeom prst="rect">
            <a:avLst/>
          </a:prstGeom>
        </p:spPr>
        <p:txBody>
          <a:bodyPr>
            <a:spAutoFit/>
          </a:bodyPr>
          <a:lstStyle/>
          <a:p>
            <a:pPr eaLnBrk="1" hangingPunct="1">
              <a:defRPr/>
            </a:pPr>
            <a:r>
              <a:rPr lang="en-US" sz="3200" dirty="0">
                <a:solidFill>
                  <a:srgbClr val="658C91"/>
                </a:solidFill>
                <a:latin typeface="Arial" charset="0"/>
                <a:cs typeface="Arial" charset="0"/>
              </a:rPr>
              <a:t/>
            </a:r>
            <a:br>
              <a:rPr lang="en-US" sz="3200" dirty="0">
                <a:solidFill>
                  <a:srgbClr val="658C91"/>
                </a:solidFill>
                <a:latin typeface="Arial" charset="0"/>
                <a:cs typeface="Arial" charset="0"/>
              </a:rPr>
            </a:br>
            <a:endParaRPr lang="en-US" spc="50" dirty="0">
              <a:ln w="11430"/>
              <a:solidFill>
                <a:schemeClr val="bg1"/>
              </a:solidFill>
              <a:effectLst>
                <a:outerShdw blurRad="76200" dist="50800" dir="5400000" algn="tl" rotWithShape="0">
                  <a:srgbClr val="000000">
                    <a:alpha val="65000"/>
                  </a:srgbClr>
                </a:outerShdw>
              </a:effectLst>
              <a:latin typeface="Arial" pitchFamily="34" charset="0"/>
            </a:endParaRPr>
          </a:p>
        </p:txBody>
      </p:sp>
      <p:grpSp>
        <p:nvGrpSpPr>
          <p:cNvPr id="5" name="Групувати 7">
            <a:extLst>
              <a:ext uri="{FF2B5EF4-FFF2-40B4-BE49-F238E27FC236}">
                <a16:creationId xmlns:a16="http://schemas.microsoft.com/office/drawing/2014/main" xmlns="" id="{53B3212D-0D69-4409-B288-B92F8853E9C1}"/>
              </a:ext>
            </a:extLst>
          </p:cNvPr>
          <p:cNvGrpSpPr>
            <a:grpSpLocks/>
          </p:cNvGrpSpPr>
          <p:nvPr userDrawn="1"/>
        </p:nvGrpSpPr>
        <p:grpSpPr bwMode="auto">
          <a:xfrm>
            <a:off x="0" y="1422400"/>
            <a:ext cx="9144000" cy="5102225"/>
            <a:chOff x="0" y="1422651"/>
            <a:chExt cx="9144000" cy="5101974"/>
          </a:xfrm>
        </p:grpSpPr>
        <p:pic>
          <p:nvPicPr>
            <p:cNvPr id="6" name="Picture 8" descr="C:\Users\omazurenko\Desktop\Рисунок1.png">
              <a:extLst>
                <a:ext uri="{FF2B5EF4-FFF2-40B4-BE49-F238E27FC236}">
                  <a16:creationId xmlns:a16="http://schemas.microsoft.com/office/drawing/2014/main" xmlns="" id="{379A36FC-F1BC-4F6C-B268-98F4F820DB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2651"/>
              <a:ext cx="9144000" cy="510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кутник 9">
              <a:extLst>
                <a:ext uri="{FF2B5EF4-FFF2-40B4-BE49-F238E27FC236}">
                  <a16:creationId xmlns:a16="http://schemas.microsoft.com/office/drawing/2014/main" xmlns="" id="{C79AF7A1-9BE1-49E6-8657-2D48E653167A}"/>
                </a:ext>
              </a:extLst>
            </p:cNvPr>
            <p:cNvSpPr/>
            <p:nvPr userDrawn="1"/>
          </p:nvSpPr>
          <p:spPr bwMode="auto">
            <a:xfrm>
              <a:off x="0" y="1519484"/>
              <a:ext cx="9144000" cy="489560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pic>
        <p:nvPicPr>
          <p:cNvPr id="8" name="Рисунок 6">
            <a:extLst>
              <a:ext uri="{FF2B5EF4-FFF2-40B4-BE49-F238E27FC236}">
                <a16:creationId xmlns:a16="http://schemas.microsoft.com/office/drawing/2014/main" xmlns="" id="{5CFC2208-D80F-4FD1-9664-8F336363385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b="88599"/>
          <a:stretch>
            <a:fillRect/>
          </a:stretch>
        </p:blipFill>
        <p:spPr bwMode="auto">
          <a:xfrm>
            <a:off x="5867400" y="866775"/>
            <a:ext cx="2343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11">
            <a:extLst>
              <a:ext uri="{FF2B5EF4-FFF2-40B4-BE49-F238E27FC236}">
                <a16:creationId xmlns:a16="http://schemas.microsoft.com/office/drawing/2014/main" xmlns="" id="{4382A6FE-3245-4449-B721-967A27876CF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2988" y="498475"/>
            <a:ext cx="24304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ttp://www.auc.org.ua/sites/default/files/imagecache/highslide_full/images/nadu.jpg">
            <a:extLst>
              <a:ext uri="{FF2B5EF4-FFF2-40B4-BE49-F238E27FC236}">
                <a16:creationId xmlns:a16="http://schemas.microsoft.com/office/drawing/2014/main" xmlns="" id="{DB2E6C8E-7551-4DFA-9552-91AD5612EB0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95738" y="150813"/>
            <a:ext cx="13350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1"/>
          <p:cNvSpPr>
            <a:spLocks noGrp="1"/>
          </p:cNvSpPr>
          <p:nvPr>
            <p:ph type="ctrTitle"/>
          </p:nvPr>
        </p:nvSpPr>
        <p:spPr>
          <a:xfrm>
            <a:off x="683568" y="1988840"/>
            <a:ext cx="8206680" cy="1718433"/>
          </a:xfrm>
        </p:spPr>
        <p:txBody>
          <a:bodyPr>
            <a:normAutofit/>
          </a:bodyPr>
          <a:lstStyle>
            <a:lvl1pPr>
              <a:defRPr lang="en-US" sz="4000" b="1" kern="1200" spc="50" baseline="0" dirty="0">
                <a:ln w="11430"/>
                <a:solidFill>
                  <a:schemeClr val="bg1"/>
                </a:solidFill>
                <a:effectLst>
                  <a:outerShdw blurRad="76200" dist="50800" dir="5400000" algn="tl" rotWithShape="0">
                    <a:srgbClr val="000000">
                      <a:alpha val="65000"/>
                    </a:srgbClr>
                  </a:outerShdw>
                </a:effectLst>
                <a:latin typeface="Arial" pitchFamily="34" charset="0"/>
                <a:ea typeface="+mn-ea"/>
                <a:cs typeface="Arial" pitchFamily="34" charset="0"/>
              </a:defRPr>
            </a:lvl1pPr>
          </a:lstStyle>
          <a:p>
            <a:endParaRPr lang="en-US" dirty="0"/>
          </a:p>
        </p:txBody>
      </p:sp>
      <p:sp>
        <p:nvSpPr>
          <p:cNvPr id="15" name="Підзаголовок 2"/>
          <p:cNvSpPr>
            <a:spLocks noGrp="1"/>
          </p:cNvSpPr>
          <p:nvPr>
            <p:ph type="subTitle" idx="1"/>
          </p:nvPr>
        </p:nvSpPr>
        <p:spPr>
          <a:xfrm>
            <a:off x="3563888" y="4653136"/>
            <a:ext cx="5468971" cy="1457373"/>
          </a:xfrm>
        </p:spPr>
        <p:txBody>
          <a:bodyPr anchor="ctr">
            <a:normAutofit/>
          </a:bodyPr>
          <a:lstStyle>
            <a:lvl1pPr marL="0" marR="0" indent="0" algn="r" defTabSz="914400" rtl="0" eaLnBrk="0" fontAlgn="base" latinLnBrk="0" hangingPunct="0">
              <a:lnSpc>
                <a:spcPct val="100000"/>
              </a:lnSpc>
              <a:spcBef>
                <a:spcPct val="20000"/>
              </a:spcBef>
              <a:spcAft>
                <a:spcPct val="0"/>
              </a:spcAft>
              <a:buClrTx/>
              <a:buSzTx/>
              <a:buFont typeface="Arial" charset="0"/>
              <a:buNone/>
              <a:tabLst/>
              <a:defRPr lang="en-US" sz="1800" b="0" kern="1200" spc="50" dirty="0">
                <a:ln w="11430"/>
                <a:solidFill>
                  <a:schemeClr val="bg1"/>
                </a:solidFill>
                <a:effectLst>
                  <a:outerShdw blurRad="76200" dist="50800" dir="5400000" algn="tl" rotWithShape="0">
                    <a:srgbClr val="000000">
                      <a:alpha val="65000"/>
                    </a:srgbClr>
                  </a:outerShdw>
                </a:effectLst>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77240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a:extLst>
              <a:ext uri="{FF2B5EF4-FFF2-40B4-BE49-F238E27FC236}">
                <a16:creationId xmlns:a16="http://schemas.microsoft.com/office/drawing/2014/main" xmlns="" id="{3933C68A-F819-472F-9BAE-E584801A00B8}"/>
              </a:ext>
            </a:extLst>
          </p:cNvPr>
          <p:cNvSpPr>
            <a:spLocks noGrp="1"/>
          </p:cNvSpPr>
          <p:nvPr>
            <p:ph type="dt" sz="half" idx="10"/>
          </p:nvPr>
        </p:nvSpPr>
        <p:spPr/>
        <p:txBody>
          <a:bodyPr/>
          <a:lstStyle>
            <a:lvl1pPr>
              <a:defRPr/>
            </a:lvl1pPr>
          </a:lstStyle>
          <a:p>
            <a:pPr>
              <a:defRPr/>
            </a:pPr>
            <a:endParaRPr lang="en-US"/>
          </a:p>
        </p:txBody>
      </p:sp>
      <p:sp>
        <p:nvSpPr>
          <p:cNvPr id="5" name="Місце для нижнього колонтитула 4">
            <a:extLst>
              <a:ext uri="{FF2B5EF4-FFF2-40B4-BE49-F238E27FC236}">
                <a16:creationId xmlns:a16="http://schemas.microsoft.com/office/drawing/2014/main" xmlns="" id="{4306A79A-0EBE-4134-819A-EAC5ED161FEA}"/>
              </a:ext>
            </a:extLst>
          </p:cNvPr>
          <p:cNvSpPr>
            <a:spLocks noGrp="1"/>
          </p:cNvSpPr>
          <p:nvPr>
            <p:ph type="ftr" sz="quarter" idx="11"/>
          </p:nvPr>
        </p:nvSpPr>
        <p:spPr/>
        <p:txBody>
          <a:bodyPr/>
          <a:lstStyle>
            <a:lvl1pPr>
              <a:defRPr/>
            </a:lvl1pPr>
          </a:lstStyle>
          <a:p>
            <a:pPr>
              <a:defRPr/>
            </a:pPr>
            <a:endParaRPr lang="en-US"/>
          </a:p>
        </p:txBody>
      </p:sp>
      <p:sp>
        <p:nvSpPr>
          <p:cNvPr id="6" name="Місце для номера слайда 5">
            <a:extLst>
              <a:ext uri="{FF2B5EF4-FFF2-40B4-BE49-F238E27FC236}">
                <a16:creationId xmlns:a16="http://schemas.microsoft.com/office/drawing/2014/main" xmlns="" id="{B1F33F0F-3352-4137-8830-2A69F99CB73D}"/>
              </a:ext>
            </a:extLst>
          </p:cNvPr>
          <p:cNvSpPr>
            <a:spLocks noGrp="1"/>
          </p:cNvSpPr>
          <p:nvPr>
            <p:ph type="sldNum" sz="quarter" idx="12"/>
          </p:nvPr>
        </p:nvSpPr>
        <p:spPr/>
        <p:txBody>
          <a:bodyPr/>
          <a:lstStyle>
            <a:lvl1pPr>
              <a:defRPr/>
            </a:lvl1pPr>
          </a:lstStyle>
          <a:p>
            <a:pPr>
              <a:defRPr/>
            </a:pPr>
            <a:fld id="{590928BE-21EB-4EAC-A2A9-D6C2733121D4}" type="slidenum">
              <a:rPr lang="en-US" altLang="ru-RU"/>
              <a:pPr>
                <a:defRPr/>
              </a:pPr>
              <a:t>‹#›</a:t>
            </a:fld>
            <a:endParaRPr lang="en-US" altLang="ru-RU"/>
          </a:p>
        </p:txBody>
      </p:sp>
    </p:spTree>
    <p:extLst>
      <p:ext uri="{BB962C8B-B14F-4D97-AF65-F5344CB8AC3E}">
        <p14:creationId xmlns:p14="http://schemas.microsoft.com/office/powerpoint/2010/main" val="112563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дати 3">
            <a:extLst>
              <a:ext uri="{FF2B5EF4-FFF2-40B4-BE49-F238E27FC236}">
                <a16:creationId xmlns:a16="http://schemas.microsoft.com/office/drawing/2014/main" xmlns="" id="{8DFC0012-09C3-4C1A-B079-6919422F87E1}"/>
              </a:ext>
            </a:extLst>
          </p:cNvPr>
          <p:cNvSpPr>
            <a:spLocks noGrp="1"/>
          </p:cNvSpPr>
          <p:nvPr>
            <p:ph type="dt" sz="half" idx="10"/>
          </p:nvPr>
        </p:nvSpPr>
        <p:spPr/>
        <p:txBody>
          <a:bodyPr/>
          <a:lstStyle>
            <a:lvl1pPr>
              <a:defRPr/>
            </a:lvl1pPr>
          </a:lstStyle>
          <a:p>
            <a:pPr>
              <a:defRPr/>
            </a:pPr>
            <a:endParaRPr lang="en-US"/>
          </a:p>
        </p:txBody>
      </p:sp>
      <p:sp>
        <p:nvSpPr>
          <p:cNvPr id="5" name="Місце для нижнього колонтитула 4">
            <a:extLst>
              <a:ext uri="{FF2B5EF4-FFF2-40B4-BE49-F238E27FC236}">
                <a16:creationId xmlns:a16="http://schemas.microsoft.com/office/drawing/2014/main" xmlns="" id="{F66DED6D-4E7B-4594-9107-EBB334FBD829}"/>
              </a:ext>
            </a:extLst>
          </p:cNvPr>
          <p:cNvSpPr>
            <a:spLocks noGrp="1"/>
          </p:cNvSpPr>
          <p:nvPr>
            <p:ph type="ftr" sz="quarter" idx="11"/>
          </p:nvPr>
        </p:nvSpPr>
        <p:spPr/>
        <p:txBody>
          <a:bodyPr/>
          <a:lstStyle>
            <a:lvl1pPr>
              <a:defRPr/>
            </a:lvl1pPr>
          </a:lstStyle>
          <a:p>
            <a:pPr>
              <a:defRPr/>
            </a:pPr>
            <a:endParaRPr lang="en-US"/>
          </a:p>
        </p:txBody>
      </p:sp>
      <p:sp>
        <p:nvSpPr>
          <p:cNvPr id="6" name="Місце для номера слайда 5">
            <a:extLst>
              <a:ext uri="{FF2B5EF4-FFF2-40B4-BE49-F238E27FC236}">
                <a16:creationId xmlns:a16="http://schemas.microsoft.com/office/drawing/2014/main" xmlns="" id="{98CD26CE-AAC1-4071-8E9C-A42B392C6DE0}"/>
              </a:ext>
            </a:extLst>
          </p:cNvPr>
          <p:cNvSpPr>
            <a:spLocks noGrp="1"/>
          </p:cNvSpPr>
          <p:nvPr>
            <p:ph type="sldNum" sz="quarter" idx="12"/>
          </p:nvPr>
        </p:nvSpPr>
        <p:spPr/>
        <p:txBody>
          <a:bodyPr/>
          <a:lstStyle>
            <a:lvl1pPr>
              <a:defRPr/>
            </a:lvl1pPr>
          </a:lstStyle>
          <a:p>
            <a:pPr>
              <a:defRPr/>
            </a:pPr>
            <a:fld id="{D5FBE253-E1C2-405C-8C5E-D5C50C7DE672}" type="slidenum">
              <a:rPr lang="en-US" altLang="ru-RU"/>
              <a:pPr>
                <a:defRPr/>
              </a:pPr>
              <a:t>‹#›</a:t>
            </a:fld>
            <a:endParaRPr lang="en-US" altLang="ru-RU"/>
          </a:p>
        </p:txBody>
      </p:sp>
    </p:spTree>
    <p:extLst>
      <p:ext uri="{BB962C8B-B14F-4D97-AF65-F5344CB8AC3E}">
        <p14:creationId xmlns:p14="http://schemas.microsoft.com/office/powerpoint/2010/main" val="2240619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ий слайд">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76D29D15-A4B1-499B-8158-A8C621C935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20" t="2950" r="93555"/>
          <a:stretch>
            <a:fillRect/>
          </a:stretch>
        </p:blipFill>
        <p:spPr bwMode="auto">
          <a:xfrm>
            <a:off x="0" y="5689600"/>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1">
            <a:extLst>
              <a:ext uri="{FF2B5EF4-FFF2-40B4-BE49-F238E27FC236}">
                <a16:creationId xmlns:a16="http://schemas.microsoft.com/office/drawing/2014/main" xmlns="" id="{A3731F46-613C-49DC-B5C4-0080609FC6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660" t="36472" r="9813" b="40846"/>
          <a:stretch>
            <a:fillRect/>
          </a:stretch>
        </p:blipFill>
        <p:spPr bwMode="auto">
          <a:xfrm>
            <a:off x="468313" y="292100"/>
            <a:ext cx="42814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xmlns="" id="{A56292B7-261B-45DA-B84C-31A3D6DD65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2" t="2950" r="3548"/>
          <a:stretch>
            <a:fillRect/>
          </a:stretch>
        </p:blipFill>
        <p:spPr bwMode="auto">
          <a:xfrm>
            <a:off x="376238" y="5689600"/>
            <a:ext cx="12985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CF7AE6CB-5716-496D-88B3-30345D11664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6834" t="2202" b="16710"/>
          <a:stretch>
            <a:fillRect/>
          </a:stretch>
        </p:blipFill>
        <p:spPr bwMode="auto">
          <a:xfrm>
            <a:off x="633413" y="5373688"/>
            <a:ext cx="1274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22">
            <a:extLst>
              <a:ext uri="{FF2B5EF4-FFF2-40B4-BE49-F238E27FC236}">
                <a16:creationId xmlns:a16="http://schemas.microsoft.com/office/drawing/2014/main" xmlns="" id="{CD9FA83E-52F3-4071-8F8F-80568196C85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363" y="663575"/>
            <a:ext cx="207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23">
            <a:extLst>
              <a:ext uri="{FF2B5EF4-FFF2-40B4-BE49-F238E27FC236}">
                <a16:creationId xmlns:a16="http://schemas.microsoft.com/office/drawing/2014/main" xmlns="" id="{D296E4FC-E44E-45D2-AE82-572CA46EB6E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17857" t="-38290" r="-14999"/>
          <a:stretch>
            <a:fillRect/>
          </a:stretch>
        </p:blipFill>
        <p:spPr bwMode="auto">
          <a:xfrm>
            <a:off x="7258050" y="692150"/>
            <a:ext cx="15621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8AEB63A7-8259-4D84-AC84-834AA96ABD8D}"/>
              </a:ext>
            </a:extLst>
          </p:cNvPr>
          <p:cNvSpPr txBox="1"/>
          <p:nvPr userDrawn="1"/>
        </p:nvSpPr>
        <p:spPr>
          <a:xfrm>
            <a:off x="107950" y="5118100"/>
            <a:ext cx="1906588" cy="269875"/>
          </a:xfrm>
          <a:prstGeom prst="rect">
            <a:avLst/>
          </a:prstGeom>
          <a:noFill/>
        </p:spPr>
        <p:txBody>
          <a:bodyPr>
            <a:spAutoFit/>
          </a:bodyPr>
          <a:lstStyle/>
          <a:p>
            <a:pPr marL="447675" eaLnBrk="1" fontAlgn="auto" hangingPunct="1">
              <a:spcBef>
                <a:spcPts val="0"/>
              </a:spcBef>
              <a:spcAft>
                <a:spcPts val="0"/>
              </a:spcAft>
              <a:defRPr/>
            </a:pPr>
            <a:r>
              <a:rPr lang="en-US" sz="1150" kern="180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Tree>
    <p:extLst>
      <p:ext uri="{BB962C8B-B14F-4D97-AF65-F5344CB8AC3E}">
        <p14:creationId xmlns:p14="http://schemas.microsoft.com/office/powerpoint/2010/main" val="382545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Заголовок розділу">
    <p:spTree>
      <p:nvGrpSpPr>
        <p:cNvPr id="1" name=""/>
        <p:cNvGrpSpPr/>
        <p:nvPr/>
      </p:nvGrpSpPr>
      <p:grpSpPr>
        <a:xfrm>
          <a:off x="0" y="0"/>
          <a:ext cx="0" cy="0"/>
          <a:chOff x="0" y="0"/>
          <a:chExt cx="0" cy="0"/>
        </a:xfrm>
      </p:grpSpPr>
      <p:sp>
        <p:nvSpPr>
          <p:cNvPr id="4" name="Місце для номера слайда 3">
            <a:extLst>
              <a:ext uri="{FF2B5EF4-FFF2-40B4-BE49-F238E27FC236}">
                <a16:creationId xmlns:a16="http://schemas.microsoft.com/office/drawing/2014/main" xmlns="" id="{2E44C2A0-7A15-4A11-B0EF-CA460ECD7185}"/>
              </a:ext>
            </a:extLst>
          </p:cNvPr>
          <p:cNvSpPr txBox="1">
            <a:spLocks/>
          </p:cNvSpPr>
          <p:nvPr userDrawn="1"/>
        </p:nvSpPr>
        <p:spPr bwMode="auto">
          <a:xfrm>
            <a:off x="7010400" y="6492875"/>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B053C60-49FB-46E2-AAB2-CA80C342E079}" type="slidenum">
              <a:rPr lang="en-US" altLang="ru-RU" sz="1400" smtClean="0">
                <a:solidFill>
                  <a:srgbClr val="355466"/>
                </a:solidFill>
              </a:rPr>
              <a:pPr algn="r" eaLnBrk="1" hangingPunct="1">
                <a:defRPr/>
              </a:pPr>
              <a:t>‹#›</a:t>
            </a:fld>
            <a:endParaRPr lang="en-US" altLang="ru-RU" sz="1400">
              <a:solidFill>
                <a:srgbClr val="355466"/>
              </a:solidFill>
            </a:endParaRPr>
          </a:p>
        </p:txBody>
      </p:sp>
      <p:pic>
        <p:nvPicPr>
          <p:cNvPr id="5" name="Рисунок 21">
            <a:extLst>
              <a:ext uri="{FF2B5EF4-FFF2-40B4-BE49-F238E27FC236}">
                <a16:creationId xmlns:a16="http://schemas.microsoft.com/office/drawing/2014/main" xmlns="" id="{2CF28AF8-507D-4499-BBA9-2F000CD2CB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3239" t="36472" r="9813" b="42093"/>
          <a:stretch>
            <a:fillRect/>
          </a:stretch>
        </p:blipFill>
        <p:spPr bwMode="auto">
          <a:xfrm>
            <a:off x="482600" y="6092825"/>
            <a:ext cx="25050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 сполучна лінія 11">
            <a:extLst>
              <a:ext uri="{FF2B5EF4-FFF2-40B4-BE49-F238E27FC236}">
                <a16:creationId xmlns:a16="http://schemas.microsoft.com/office/drawing/2014/main" xmlns="" id="{91DCA681-5BBA-4173-9772-0217224943CD}"/>
              </a:ext>
            </a:extLst>
          </p:cNvPr>
          <p:cNvCxnSpPr/>
          <p:nvPr userDrawn="1"/>
        </p:nvCxnSpPr>
        <p:spPr>
          <a:xfrm>
            <a:off x="482600" y="6708775"/>
            <a:ext cx="8193088" cy="0"/>
          </a:xfrm>
          <a:prstGeom prst="line">
            <a:avLst/>
          </a:prstGeom>
          <a:ln w="28575">
            <a:solidFill>
              <a:srgbClr val="870038"/>
            </a:solidFill>
          </a:ln>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12">
            <a:extLst>
              <a:ext uri="{FF2B5EF4-FFF2-40B4-BE49-F238E27FC236}">
                <a16:creationId xmlns:a16="http://schemas.microsoft.com/office/drawing/2014/main" xmlns="" id="{3C717663-63C9-4545-94BA-3A1EB4479312}"/>
              </a:ext>
            </a:extLst>
          </p:cNvPr>
          <p:cNvCxnSpPr/>
          <p:nvPr userDrawn="1"/>
        </p:nvCxnSpPr>
        <p:spPr>
          <a:xfrm>
            <a:off x="482600" y="6772275"/>
            <a:ext cx="8193088" cy="0"/>
          </a:xfrm>
          <a:prstGeom prst="line">
            <a:avLst/>
          </a:prstGeom>
          <a:ln w="28575">
            <a:solidFill>
              <a:srgbClr val="70CBD0"/>
            </a:solidFill>
          </a:ln>
        </p:spPr>
        <p:style>
          <a:lnRef idx="1">
            <a:schemeClr val="accent1"/>
          </a:lnRef>
          <a:fillRef idx="0">
            <a:schemeClr val="accent1"/>
          </a:fillRef>
          <a:effectRef idx="0">
            <a:schemeClr val="accent1"/>
          </a:effectRef>
          <a:fontRef idx="minor">
            <a:schemeClr val="tx1"/>
          </a:fontRef>
        </p:style>
      </p:cxnSp>
      <p:cxnSp>
        <p:nvCxnSpPr>
          <p:cNvPr id="10" name="Пряма сполучна лінія 9">
            <a:extLst>
              <a:ext uri="{FF2B5EF4-FFF2-40B4-BE49-F238E27FC236}">
                <a16:creationId xmlns:a16="http://schemas.microsoft.com/office/drawing/2014/main" xmlns="" id="{CB1D0702-D29D-4CE2-B20B-C005A3BF8A29}"/>
              </a:ext>
            </a:extLst>
          </p:cNvPr>
          <p:cNvCxnSpPr/>
          <p:nvPr userDrawn="1"/>
        </p:nvCxnSpPr>
        <p:spPr>
          <a:xfrm>
            <a:off x="250825" y="1412875"/>
            <a:ext cx="8642350" cy="0"/>
          </a:xfrm>
          <a:prstGeom prst="line">
            <a:avLst/>
          </a:prstGeom>
          <a:ln w="15875" cap="sq">
            <a:solidFill>
              <a:srgbClr val="870038"/>
            </a:solidFill>
            <a:prstDash val="sysDot"/>
          </a:ln>
        </p:spPr>
        <p:style>
          <a:lnRef idx="1">
            <a:schemeClr val="accent1"/>
          </a:lnRef>
          <a:fillRef idx="0">
            <a:schemeClr val="accent1"/>
          </a:fillRef>
          <a:effectRef idx="0">
            <a:schemeClr val="accent1"/>
          </a:effectRef>
          <a:fontRef idx="minor">
            <a:schemeClr val="tx1"/>
          </a:fontRef>
        </p:style>
      </p:cxnSp>
      <p:sp>
        <p:nvSpPr>
          <p:cNvPr id="8" name="Місце для вмісту 2"/>
          <p:cNvSpPr>
            <a:spLocks noGrp="1"/>
          </p:cNvSpPr>
          <p:nvPr>
            <p:ph idx="1"/>
          </p:nvPr>
        </p:nvSpPr>
        <p:spPr>
          <a:xfrm>
            <a:off x="251520" y="1600200"/>
            <a:ext cx="8640960" cy="4525963"/>
          </a:xfrm>
        </p:spPr>
        <p:txBody>
          <a:bodyPr/>
          <a:lstStyle>
            <a:lvl1pPr marL="360363" indent="-342900" algn="just">
              <a:buClr>
                <a:srgbClr val="658C91"/>
              </a:buClr>
              <a:defRPr>
                <a:solidFill>
                  <a:schemeClr val="tx1">
                    <a:lumMod val="85000"/>
                    <a:lumOff val="15000"/>
                  </a:schemeClr>
                </a:solidFill>
                <a:latin typeface="Arial" pitchFamily="34" charset="0"/>
                <a:cs typeface="Arial" pitchFamily="34" charset="0"/>
              </a:defRPr>
            </a:lvl1pPr>
            <a:lvl2pPr algn="just">
              <a:buClr>
                <a:srgbClr val="46BCC2"/>
              </a:buClr>
              <a:defRPr>
                <a:solidFill>
                  <a:schemeClr val="tx1">
                    <a:lumMod val="85000"/>
                    <a:lumOff val="15000"/>
                  </a:schemeClr>
                </a:solidFill>
                <a:latin typeface="Arial" pitchFamily="34" charset="0"/>
                <a:cs typeface="Arial" pitchFamily="34" charset="0"/>
              </a:defRPr>
            </a:lvl2pPr>
            <a:lvl3pPr algn="just">
              <a:buClr>
                <a:srgbClr val="355466"/>
              </a:buClr>
              <a:defRPr>
                <a:solidFill>
                  <a:schemeClr val="tx1">
                    <a:lumMod val="85000"/>
                    <a:lumOff val="15000"/>
                  </a:schemeClr>
                </a:solidFill>
                <a:latin typeface="Arial" pitchFamily="34" charset="0"/>
                <a:cs typeface="Arial" pitchFamily="34" charset="0"/>
              </a:defRPr>
            </a:lvl3pPr>
            <a:lvl4pPr algn="just">
              <a:buClr>
                <a:srgbClr val="C0E8EA"/>
              </a:buClr>
              <a:defRPr>
                <a:solidFill>
                  <a:schemeClr val="tx1">
                    <a:lumMod val="85000"/>
                    <a:lumOff val="15000"/>
                  </a:schemeClr>
                </a:solidFill>
                <a:latin typeface="Arial" pitchFamily="34" charset="0"/>
                <a:cs typeface="Arial" pitchFamily="34" charset="0"/>
              </a:defRPr>
            </a:lvl4pPr>
            <a:lvl5pPr algn="just">
              <a:buClr>
                <a:srgbClr val="46BCC2"/>
              </a:buClr>
              <a:defRPr>
                <a:solidFill>
                  <a:schemeClr val="tx1">
                    <a:lumMod val="85000"/>
                    <a:lumOff val="15000"/>
                  </a:schemeClr>
                </a:solidFill>
                <a:latin typeface="Arial" pitchFamily="34" charset="0"/>
                <a:cs typeface="Arial" pitchFamily="34" charset="0"/>
              </a:defRPr>
            </a:lvl5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9" name="Заголовок 1"/>
          <p:cNvSpPr>
            <a:spLocks noGrp="1"/>
          </p:cNvSpPr>
          <p:nvPr>
            <p:ph type="title"/>
          </p:nvPr>
        </p:nvSpPr>
        <p:spPr>
          <a:xfrm>
            <a:off x="251520" y="274638"/>
            <a:ext cx="8640960" cy="1143000"/>
          </a:xfrm>
        </p:spPr>
        <p:txBody>
          <a:bodyPr>
            <a:normAutofit/>
          </a:bodyPr>
          <a:lstStyle>
            <a:lvl1pPr>
              <a:defRPr sz="3200" b="1" cap="all" baseline="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uk-UA" dirty="0"/>
              <a:t>Зразок заголовка</a:t>
            </a:r>
            <a:endParaRPr lang="en-US" dirty="0"/>
          </a:p>
        </p:txBody>
      </p:sp>
    </p:spTree>
    <p:extLst>
      <p:ext uri="{BB962C8B-B14F-4D97-AF65-F5344CB8AC3E}">
        <p14:creationId xmlns:p14="http://schemas.microsoft.com/office/powerpoint/2010/main" val="392194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і об'єкт">
    <p:spTree>
      <p:nvGrpSpPr>
        <p:cNvPr id="1" name=""/>
        <p:cNvGrpSpPr/>
        <p:nvPr/>
      </p:nvGrpSpPr>
      <p:grpSpPr>
        <a:xfrm>
          <a:off x="0" y="0"/>
          <a:ext cx="0" cy="0"/>
          <a:chOff x="0" y="0"/>
          <a:chExt cx="0" cy="0"/>
        </a:xfrm>
      </p:grpSpPr>
      <p:pic>
        <p:nvPicPr>
          <p:cNvPr id="2" name="Picture 8" descr="C:\Users\omazurenko\Desktop\Рисунок1.png">
            <a:extLst>
              <a:ext uri="{FF2B5EF4-FFF2-40B4-BE49-F238E27FC236}">
                <a16:creationId xmlns:a16="http://schemas.microsoft.com/office/drawing/2014/main" xmlns="" id="{0AE8C7A4-7F1B-4C38-A5C4-23CC2CE108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Users\omazurenko\Desktop\Рисунок1.png">
            <a:extLst>
              <a:ext uri="{FF2B5EF4-FFF2-40B4-BE49-F238E27FC236}">
                <a16:creationId xmlns:a16="http://schemas.microsoft.com/office/drawing/2014/main" xmlns="" id="{3FF3EDE2-BBEE-45D9-80A9-87F85663A3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45125"/>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62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озділу">
    <p:spTree>
      <p:nvGrpSpPr>
        <p:cNvPr id="1" name=""/>
        <p:cNvGrpSpPr/>
        <p:nvPr/>
      </p:nvGrpSpPr>
      <p:grpSpPr>
        <a:xfrm>
          <a:off x="0" y="0"/>
          <a:ext cx="0" cy="0"/>
          <a:chOff x="0" y="0"/>
          <a:chExt cx="0" cy="0"/>
        </a:xfrm>
      </p:grpSpPr>
      <p:pic>
        <p:nvPicPr>
          <p:cNvPr id="3" name="Picture 3" descr="C:\Users\omazurenko\Downloads\preview_05_page.jpg">
            <a:extLst>
              <a:ext uri="{FF2B5EF4-FFF2-40B4-BE49-F238E27FC236}">
                <a16:creationId xmlns:a16="http://schemas.microsoft.com/office/drawing/2014/main" xmlns="" id="{0FB801B2-EE42-4879-86BC-EFC3E9A57B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26988"/>
            <a:ext cx="9144000"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Місце для номера слайда 3">
            <a:extLst>
              <a:ext uri="{FF2B5EF4-FFF2-40B4-BE49-F238E27FC236}">
                <a16:creationId xmlns:a16="http://schemas.microsoft.com/office/drawing/2014/main" xmlns="" id="{459A9FAE-E73A-4827-B8F2-D28542209CA2}"/>
              </a:ext>
            </a:extLst>
          </p:cNvPr>
          <p:cNvSpPr txBox="1">
            <a:spLocks/>
          </p:cNvSpPr>
          <p:nvPr userDrawn="1"/>
        </p:nvSpPr>
        <p:spPr bwMode="auto">
          <a:xfrm>
            <a:off x="6686550" y="6232525"/>
            <a:ext cx="2133600" cy="365125"/>
          </a:xfrm>
          <a:prstGeom prst="rect">
            <a:avLst/>
          </a:prstGeom>
          <a:noFill/>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146636B3-E0CE-4DF8-B5B8-8373A37B102D}" type="slidenum">
              <a:rPr lang="en-US" altLang="ru-RU" sz="1200" smtClean="0">
                <a:solidFill>
                  <a:srgbClr val="355466"/>
                </a:solidFill>
                <a:latin typeface="Arial" panose="020B0604020202020204" pitchFamily="34" charset="0"/>
              </a:rPr>
              <a:pPr algn="r" eaLnBrk="1" hangingPunct="1">
                <a:defRPr/>
              </a:pPr>
              <a:t>‹#›</a:t>
            </a:fld>
            <a:endParaRPr lang="en-US" altLang="ru-RU" sz="1200">
              <a:solidFill>
                <a:srgbClr val="355466"/>
              </a:solidFill>
              <a:latin typeface="Arial" panose="020B0604020202020204" pitchFamily="34" charset="0"/>
            </a:endParaRPr>
          </a:p>
        </p:txBody>
      </p:sp>
      <p:sp>
        <p:nvSpPr>
          <p:cNvPr id="8" name="Місце для вмісту 2"/>
          <p:cNvSpPr>
            <a:spLocks noGrp="1"/>
          </p:cNvSpPr>
          <p:nvPr>
            <p:ph idx="1"/>
          </p:nvPr>
        </p:nvSpPr>
        <p:spPr>
          <a:xfrm>
            <a:off x="251520" y="1600200"/>
            <a:ext cx="8640960" cy="4525963"/>
          </a:xfrm>
        </p:spPr>
        <p:txBody>
          <a:bodyPr/>
          <a:lstStyle>
            <a:lvl1pPr marL="360363" indent="-342900" algn="just">
              <a:buClr>
                <a:srgbClr val="658C91"/>
              </a:buClr>
              <a:defRPr>
                <a:solidFill>
                  <a:schemeClr val="tx1">
                    <a:lumMod val="85000"/>
                    <a:lumOff val="15000"/>
                  </a:schemeClr>
                </a:solidFill>
                <a:latin typeface="Arial" pitchFamily="34" charset="0"/>
                <a:cs typeface="Arial" pitchFamily="34" charset="0"/>
              </a:defRPr>
            </a:lvl1pPr>
            <a:lvl2pPr algn="just">
              <a:buClr>
                <a:srgbClr val="46BCC2"/>
              </a:buClr>
              <a:defRPr>
                <a:solidFill>
                  <a:schemeClr val="tx1">
                    <a:lumMod val="85000"/>
                    <a:lumOff val="15000"/>
                  </a:schemeClr>
                </a:solidFill>
                <a:latin typeface="Arial" pitchFamily="34" charset="0"/>
                <a:cs typeface="Arial" pitchFamily="34" charset="0"/>
              </a:defRPr>
            </a:lvl2pPr>
            <a:lvl3pPr algn="just">
              <a:buClr>
                <a:srgbClr val="355466"/>
              </a:buClr>
              <a:defRPr>
                <a:solidFill>
                  <a:schemeClr val="tx1">
                    <a:lumMod val="85000"/>
                    <a:lumOff val="15000"/>
                  </a:schemeClr>
                </a:solidFill>
                <a:latin typeface="Arial" pitchFamily="34" charset="0"/>
                <a:cs typeface="Arial" pitchFamily="34" charset="0"/>
              </a:defRPr>
            </a:lvl3pPr>
            <a:lvl4pPr algn="just">
              <a:buClr>
                <a:srgbClr val="C0E8EA"/>
              </a:buClr>
              <a:defRPr>
                <a:solidFill>
                  <a:schemeClr val="tx1">
                    <a:lumMod val="85000"/>
                    <a:lumOff val="15000"/>
                  </a:schemeClr>
                </a:solidFill>
                <a:latin typeface="Arial" pitchFamily="34" charset="0"/>
                <a:cs typeface="Arial" pitchFamily="34" charset="0"/>
              </a:defRPr>
            </a:lvl4pPr>
            <a:lvl5pPr algn="just">
              <a:buClr>
                <a:srgbClr val="46BCC2"/>
              </a:buClr>
              <a:defRPr>
                <a:solidFill>
                  <a:schemeClr val="tx1">
                    <a:lumMod val="85000"/>
                    <a:lumOff val="15000"/>
                  </a:schemeClr>
                </a:solidFill>
                <a:latin typeface="Arial" pitchFamily="34" charset="0"/>
                <a:cs typeface="Arial" pitchFamily="34" charset="0"/>
              </a:defRPr>
            </a:lvl5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Tree>
    <p:extLst>
      <p:ext uri="{BB962C8B-B14F-4D97-AF65-F5344CB8AC3E}">
        <p14:creationId xmlns:p14="http://schemas.microsoft.com/office/powerpoint/2010/main" val="333795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Лише заголовок">
    <p:spTree>
      <p:nvGrpSpPr>
        <p:cNvPr id="1" name=""/>
        <p:cNvGrpSpPr/>
        <p:nvPr/>
      </p:nvGrpSpPr>
      <p:grpSpPr>
        <a:xfrm>
          <a:off x="0" y="0"/>
          <a:ext cx="0" cy="0"/>
          <a:chOff x="0" y="0"/>
          <a:chExt cx="0" cy="0"/>
        </a:xfrm>
      </p:grpSpPr>
      <p:pic>
        <p:nvPicPr>
          <p:cNvPr id="2" name="Picture 2" descr="C:\Users\omazurenko\Downloads\preview_05_page.jpg">
            <a:extLst>
              <a:ext uri="{FF2B5EF4-FFF2-40B4-BE49-F238E27FC236}">
                <a16:creationId xmlns:a16="http://schemas.microsoft.com/office/drawing/2014/main" xmlns="" id="{8211C0D6-A5E9-4949-87DB-14D97BBAF9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1697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9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Два об'єкти">
    <p:spTree>
      <p:nvGrpSpPr>
        <p:cNvPr id="1" name=""/>
        <p:cNvGrpSpPr/>
        <p:nvPr/>
      </p:nvGrpSpPr>
      <p:grpSpPr>
        <a:xfrm>
          <a:off x="0" y="0"/>
          <a:ext cx="0" cy="0"/>
          <a:chOff x="0" y="0"/>
          <a:chExt cx="0" cy="0"/>
        </a:xfrm>
      </p:grpSpPr>
      <p:pic>
        <p:nvPicPr>
          <p:cNvPr id="2" name="Рисунок 5">
            <a:extLst>
              <a:ext uri="{FF2B5EF4-FFF2-40B4-BE49-F238E27FC236}">
                <a16:creationId xmlns:a16="http://schemas.microsoft.com/office/drawing/2014/main" xmlns="" id="{6694EC95-852C-4BFB-85A6-88C4A3F36F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425" y="333375"/>
            <a:ext cx="26908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xmlns="" id="{48305A57-7E72-4707-ABFF-DFC38EA9B5B6}"/>
              </a:ext>
            </a:extLst>
          </p:cNvPr>
          <p:cNvSpPr>
            <a:spLocks noGrp="1"/>
          </p:cNvSpPr>
          <p:nvPr>
            <p:ph type="sldNum" sz="quarter" idx="10"/>
          </p:nvPr>
        </p:nvSpPr>
        <p:spPr bwMode="auto">
          <a:xfrm>
            <a:off x="6629400" y="6400800"/>
            <a:ext cx="2133600" cy="365125"/>
          </a:xfrm>
        </p:spPr>
        <p:txBody>
          <a:bodyPr/>
          <a:lstStyle>
            <a:lvl1pPr>
              <a:defRPr>
                <a:solidFill>
                  <a:srgbClr val="585858"/>
                </a:solidFill>
                <a:latin typeface="Arial" panose="020B0604020202020204" pitchFamily="34" charset="0"/>
              </a:defRPr>
            </a:lvl1pPr>
          </a:lstStyle>
          <a:p>
            <a:pPr>
              <a:defRPr/>
            </a:pPr>
            <a:fld id="{3FAC19AB-250B-4C9D-85D4-CE4163CA46EE}" type="slidenum">
              <a:rPr lang="en-US" altLang="ru-RU"/>
              <a:pPr>
                <a:defRPr/>
              </a:pPr>
              <a:t>‹#›</a:t>
            </a:fld>
            <a:endParaRPr lang="en-US" altLang="ru-RU"/>
          </a:p>
        </p:txBody>
      </p:sp>
    </p:spTree>
    <p:extLst>
      <p:ext uri="{BB962C8B-B14F-4D97-AF65-F5344CB8AC3E}">
        <p14:creationId xmlns:p14="http://schemas.microsoft.com/office/powerpoint/2010/main" val="242579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endParaRPr lang="en-US"/>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7" name="Місце для дати 3">
            <a:extLst>
              <a:ext uri="{FF2B5EF4-FFF2-40B4-BE49-F238E27FC236}">
                <a16:creationId xmlns:a16="http://schemas.microsoft.com/office/drawing/2014/main" xmlns="" id="{7E7AF567-C039-4538-9CB0-B21AB8CFADC5}"/>
              </a:ext>
            </a:extLst>
          </p:cNvPr>
          <p:cNvSpPr>
            <a:spLocks noGrp="1"/>
          </p:cNvSpPr>
          <p:nvPr>
            <p:ph type="dt" sz="half" idx="10"/>
          </p:nvPr>
        </p:nvSpPr>
        <p:spPr/>
        <p:txBody>
          <a:bodyPr/>
          <a:lstStyle>
            <a:lvl1pPr>
              <a:defRPr/>
            </a:lvl1pPr>
          </a:lstStyle>
          <a:p>
            <a:pPr>
              <a:defRPr/>
            </a:pPr>
            <a:endParaRPr lang="en-US"/>
          </a:p>
        </p:txBody>
      </p:sp>
      <p:sp>
        <p:nvSpPr>
          <p:cNvPr id="8" name="Місце для нижнього колонтитула 4">
            <a:extLst>
              <a:ext uri="{FF2B5EF4-FFF2-40B4-BE49-F238E27FC236}">
                <a16:creationId xmlns:a16="http://schemas.microsoft.com/office/drawing/2014/main" xmlns="" id="{75B82127-D23D-40CC-8F55-511A9BED1753}"/>
              </a:ext>
            </a:extLst>
          </p:cNvPr>
          <p:cNvSpPr>
            <a:spLocks noGrp="1"/>
          </p:cNvSpPr>
          <p:nvPr>
            <p:ph type="ftr" sz="quarter" idx="11"/>
          </p:nvPr>
        </p:nvSpPr>
        <p:spPr/>
        <p:txBody>
          <a:bodyPr/>
          <a:lstStyle>
            <a:lvl1pPr>
              <a:defRPr/>
            </a:lvl1pPr>
          </a:lstStyle>
          <a:p>
            <a:pPr>
              <a:defRPr/>
            </a:pPr>
            <a:endParaRPr lang="en-US"/>
          </a:p>
        </p:txBody>
      </p:sp>
      <p:sp>
        <p:nvSpPr>
          <p:cNvPr id="9" name="Місце для номера слайда 5">
            <a:extLst>
              <a:ext uri="{FF2B5EF4-FFF2-40B4-BE49-F238E27FC236}">
                <a16:creationId xmlns:a16="http://schemas.microsoft.com/office/drawing/2014/main" xmlns="" id="{F42454F2-BF26-4E30-AFC6-B80F2FE4BE2F}"/>
              </a:ext>
            </a:extLst>
          </p:cNvPr>
          <p:cNvSpPr>
            <a:spLocks noGrp="1"/>
          </p:cNvSpPr>
          <p:nvPr>
            <p:ph type="sldNum" sz="quarter" idx="12"/>
          </p:nvPr>
        </p:nvSpPr>
        <p:spPr/>
        <p:txBody>
          <a:bodyPr/>
          <a:lstStyle>
            <a:lvl1pPr>
              <a:defRPr/>
            </a:lvl1pPr>
          </a:lstStyle>
          <a:p>
            <a:pPr>
              <a:defRPr/>
            </a:pPr>
            <a:fld id="{838C1943-3D50-44C4-98D0-B7C7B068E59D}" type="slidenum">
              <a:rPr lang="en-US" altLang="ru-RU"/>
              <a:pPr>
                <a:defRPr/>
              </a:pPr>
              <a:t>‹#›</a:t>
            </a:fld>
            <a:endParaRPr lang="en-US" altLang="ru-RU"/>
          </a:p>
        </p:txBody>
      </p:sp>
    </p:spTree>
    <p:extLst>
      <p:ext uri="{BB962C8B-B14F-4D97-AF65-F5344CB8AC3E}">
        <p14:creationId xmlns:p14="http://schemas.microsoft.com/office/powerpoint/2010/main" val="389672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3">
            <a:extLst>
              <a:ext uri="{FF2B5EF4-FFF2-40B4-BE49-F238E27FC236}">
                <a16:creationId xmlns:a16="http://schemas.microsoft.com/office/drawing/2014/main" xmlns="" id="{91F97707-506C-41FF-89FA-DE0A7FA53099}"/>
              </a:ext>
            </a:extLst>
          </p:cNvPr>
          <p:cNvSpPr>
            <a:spLocks noGrp="1"/>
          </p:cNvSpPr>
          <p:nvPr>
            <p:ph type="dt" sz="half" idx="10"/>
          </p:nvPr>
        </p:nvSpPr>
        <p:spPr/>
        <p:txBody>
          <a:bodyPr/>
          <a:lstStyle>
            <a:lvl1pPr>
              <a:defRPr/>
            </a:lvl1pPr>
          </a:lstStyle>
          <a:p>
            <a:pPr>
              <a:defRPr/>
            </a:pPr>
            <a:endParaRPr lang="en-US"/>
          </a:p>
        </p:txBody>
      </p:sp>
      <p:sp>
        <p:nvSpPr>
          <p:cNvPr id="3" name="Місце для нижнього колонтитула 4">
            <a:extLst>
              <a:ext uri="{FF2B5EF4-FFF2-40B4-BE49-F238E27FC236}">
                <a16:creationId xmlns:a16="http://schemas.microsoft.com/office/drawing/2014/main" xmlns="" id="{257A830E-3BFF-45AE-9D0B-7F1DF749CB74}"/>
              </a:ext>
            </a:extLst>
          </p:cNvPr>
          <p:cNvSpPr>
            <a:spLocks noGrp="1"/>
          </p:cNvSpPr>
          <p:nvPr>
            <p:ph type="ftr" sz="quarter" idx="11"/>
          </p:nvPr>
        </p:nvSpPr>
        <p:spPr/>
        <p:txBody>
          <a:bodyPr/>
          <a:lstStyle>
            <a:lvl1pPr>
              <a:defRPr/>
            </a:lvl1pPr>
          </a:lstStyle>
          <a:p>
            <a:pPr>
              <a:defRPr/>
            </a:pPr>
            <a:endParaRPr lang="en-US"/>
          </a:p>
        </p:txBody>
      </p:sp>
      <p:sp>
        <p:nvSpPr>
          <p:cNvPr id="4" name="Місце для номера слайда 5">
            <a:extLst>
              <a:ext uri="{FF2B5EF4-FFF2-40B4-BE49-F238E27FC236}">
                <a16:creationId xmlns:a16="http://schemas.microsoft.com/office/drawing/2014/main" xmlns="" id="{C2CC33EA-B7F0-4C5D-97CB-5AF207A02A01}"/>
              </a:ext>
            </a:extLst>
          </p:cNvPr>
          <p:cNvSpPr>
            <a:spLocks noGrp="1"/>
          </p:cNvSpPr>
          <p:nvPr>
            <p:ph type="sldNum" sz="quarter" idx="12"/>
          </p:nvPr>
        </p:nvSpPr>
        <p:spPr/>
        <p:txBody>
          <a:bodyPr/>
          <a:lstStyle>
            <a:lvl1pPr>
              <a:defRPr/>
            </a:lvl1pPr>
          </a:lstStyle>
          <a:p>
            <a:pPr>
              <a:defRPr/>
            </a:pPr>
            <a:fld id="{C0D2E353-1F32-4726-AC38-C599F41E17F8}" type="slidenum">
              <a:rPr lang="en-US" altLang="ru-RU"/>
              <a:pPr>
                <a:defRPr/>
              </a:pPr>
              <a:t>‹#›</a:t>
            </a:fld>
            <a:endParaRPr lang="en-US" altLang="ru-RU"/>
          </a:p>
        </p:txBody>
      </p:sp>
    </p:spTree>
    <p:extLst>
      <p:ext uri="{BB962C8B-B14F-4D97-AF65-F5344CB8AC3E}">
        <p14:creationId xmlns:p14="http://schemas.microsoft.com/office/powerpoint/2010/main" val="209851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endParaRPr lang="en-US"/>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a:extLst>
              <a:ext uri="{FF2B5EF4-FFF2-40B4-BE49-F238E27FC236}">
                <a16:creationId xmlns:a16="http://schemas.microsoft.com/office/drawing/2014/main" xmlns="" id="{3823AE45-991B-43C5-B2BF-B30338BFB9F1}"/>
              </a:ext>
            </a:extLst>
          </p:cNvPr>
          <p:cNvSpPr>
            <a:spLocks noGrp="1"/>
          </p:cNvSpPr>
          <p:nvPr>
            <p:ph type="dt" sz="half" idx="10"/>
          </p:nvPr>
        </p:nvSpPr>
        <p:spPr/>
        <p:txBody>
          <a:bodyPr/>
          <a:lstStyle>
            <a:lvl1pPr>
              <a:defRPr/>
            </a:lvl1pPr>
          </a:lstStyle>
          <a:p>
            <a:pPr>
              <a:defRPr/>
            </a:pPr>
            <a:endParaRPr lang="en-US"/>
          </a:p>
        </p:txBody>
      </p:sp>
      <p:sp>
        <p:nvSpPr>
          <p:cNvPr id="6" name="Місце для нижнього колонтитула 4">
            <a:extLst>
              <a:ext uri="{FF2B5EF4-FFF2-40B4-BE49-F238E27FC236}">
                <a16:creationId xmlns:a16="http://schemas.microsoft.com/office/drawing/2014/main" xmlns="" id="{A8DFFCDD-BDAA-4669-9002-3308B541EA3E}"/>
              </a:ext>
            </a:extLst>
          </p:cNvPr>
          <p:cNvSpPr>
            <a:spLocks noGrp="1"/>
          </p:cNvSpPr>
          <p:nvPr>
            <p:ph type="ftr" sz="quarter" idx="11"/>
          </p:nvPr>
        </p:nvSpPr>
        <p:spPr/>
        <p:txBody>
          <a:bodyPr/>
          <a:lstStyle>
            <a:lvl1pPr>
              <a:defRPr/>
            </a:lvl1pPr>
          </a:lstStyle>
          <a:p>
            <a:pPr>
              <a:defRPr/>
            </a:pPr>
            <a:endParaRPr lang="en-US"/>
          </a:p>
        </p:txBody>
      </p:sp>
      <p:sp>
        <p:nvSpPr>
          <p:cNvPr id="7" name="Місце для номера слайда 5">
            <a:extLst>
              <a:ext uri="{FF2B5EF4-FFF2-40B4-BE49-F238E27FC236}">
                <a16:creationId xmlns:a16="http://schemas.microsoft.com/office/drawing/2014/main" xmlns="" id="{D3789BED-7A11-46DF-9D34-9E502AF773A1}"/>
              </a:ext>
            </a:extLst>
          </p:cNvPr>
          <p:cNvSpPr>
            <a:spLocks noGrp="1"/>
          </p:cNvSpPr>
          <p:nvPr>
            <p:ph type="sldNum" sz="quarter" idx="12"/>
          </p:nvPr>
        </p:nvSpPr>
        <p:spPr/>
        <p:txBody>
          <a:bodyPr/>
          <a:lstStyle>
            <a:lvl1pPr>
              <a:defRPr/>
            </a:lvl1pPr>
          </a:lstStyle>
          <a:p>
            <a:pPr>
              <a:defRPr/>
            </a:pPr>
            <a:fld id="{E1B9C0B8-7B3B-46E4-B207-3364C3EE2C4B}" type="slidenum">
              <a:rPr lang="en-US" altLang="ru-RU"/>
              <a:pPr>
                <a:defRPr/>
              </a:pPr>
              <a:t>‹#›</a:t>
            </a:fld>
            <a:endParaRPr lang="en-US" altLang="ru-RU"/>
          </a:p>
        </p:txBody>
      </p:sp>
    </p:spTree>
    <p:extLst>
      <p:ext uri="{BB962C8B-B14F-4D97-AF65-F5344CB8AC3E}">
        <p14:creationId xmlns:p14="http://schemas.microsoft.com/office/powerpoint/2010/main" val="266516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endParaRPr lang="en-US"/>
          </a:p>
        </p:txBody>
      </p:sp>
      <p:sp>
        <p:nvSpPr>
          <p:cNvPr id="3" name="Місце для зображення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3">
            <a:extLst>
              <a:ext uri="{FF2B5EF4-FFF2-40B4-BE49-F238E27FC236}">
                <a16:creationId xmlns:a16="http://schemas.microsoft.com/office/drawing/2014/main" xmlns="" id="{DFDA8EE0-8095-471B-80FB-59811DC2EDFB}"/>
              </a:ext>
            </a:extLst>
          </p:cNvPr>
          <p:cNvSpPr>
            <a:spLocks noGrp="1"/>
          </p:cNvSpPr>
          <p:nvPr>
            <p:ph type="dt" sz="half" idx="10"/>
          </p:nvPr>
        </p:nvSpPr>
        <p:spPr/>
        <p:txBody>
          <a:bodyPr/>
          <a:lstStyle>
            <a:lvl1pPr>
              <a:defRPr/>
            </a:lvl1pPr>
          </a:lstStyle>
          <a:p>
            <a:pPr>
              <a:defRPr/>
            </a:pPr>
            <a:endParaRPr lang="en-US"/>
          </a:p>
        </p:txBody>
      </p:sp>
      <p:sp>
        <p:nvSpPr>
          <p:cNvPr id="6" name="Місце для нижнього колонтитула 4">
            <a:extLst>
              <a:ext uri="{FF2B5EF4-FFF2-40B4-BE49-F238E27FC236}">
                <a16:creationId xmlns:a16="http://schemas.microsoft.com/office/drawing/2014/main" xmlns="" id="{C49E6CEE-A179-4015-B619-441F4BF095D9}"/>
              </a:ext>
            </a:extLst>
          </p:cNvPr>
          <p:cNvSpPr>
            <a:spLocks noGrp="1"/>
          </p:cNvSpPr>
          <p:nvPr>
            <p:ph type="ftr" sz="quarter" idx="11"/>
          </p:nvPr>
        </p:nvSpPr>
        <p:spPr/>
        <p:txBody>
          <a:bodyPr/>
          <a:lstStyle>
            <a:lvl1pPr>
              <a:defRPr/>
            </a:lvl1pPr>
          </a:lstStyle>
          <a:p>
            <a:pPr>
              <a:defRPr/>
            </a:pPr>
            <a:endParaRPr lang="en-US"/>
          </a:p>
        </p:txBody>
      </p:sp>
      <p:sp>
        <p:nvSpPr>
          <p:cNvPr id="7" name="Місце для номера слайда 5">
            <a:extLst>
              <a:ext uri="{FF2B5EF4-FFF2-40B4-BE49-F238E27FC236}">
                <a16:creationId xmlns:a16="http://schemas.microsoft.com/office/drawing/2014/main" xmlns="" id="{FEB57E40-B0FD-4F96-9941-06592F632272}"/>
              </a:ext>
            </a:extLst>
          </p:cNvPr>
          <p:cNvSpPr>
            <a:spLocks noGrp="1"/>
          </p:cNvSpPr>
          <p:nvPr>
            <p:ph type="sldNum" sz="quarter" idx="12"/>
          </p:nvPr>
        </p:nvSpPr>
        <p:spPr/>
        <p:txBody>
          <a:bodyPr/>
          <a:lstStyle>
            <a:lvl1pPr>
              <a:defRPr/>
            </a:lvl1pPr>
          </a:lstStyle>
          <a:p>
            <a:pPr>
              <a:defRPr/>
            </a:pPr>
            <a:fld id="{8632F657-CA9A-4BE9-B313-7FB4F67D7B09}" type="slidenum">
              <a:rPr lang="en-US" altLang="ru-RU"/>
              <a:pPr>
                <a:defRPr/>
              </a:pPr>
              <a:t>‹#›</a:t>
            </a:fld>
            <a:endParaRPr lang="en-US" altLang="ru-RU"/>
          </a:p>
        </p:txBody>
      </p:sp>
    </p:spTree>
    <p:extLst>
      <p:ext uri="{BB962C8B-B14F-4D97-AF65-F5344CB8AC3E}">
        <p14:creationId xmlns:p14="http://schemas.microsoft.com/office/powerpoint/2010/main" val="281911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Місце для заголовка 1">
            <a:extLst>
              <a:ext uri="{FF2B5EF4-FFF2-40B4-BE49-F238E27FC236}">
                <a16:creationId xmlns:a16="http://schemas.microsoft.com/office/drawing/2014/main" xmlns="" id="{C1B3B101-CAD7-460C-AECF-C17DE03B73A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en-US"/>
              <a:t>Зразок заголовка</a:t>
            </a:r>
            <a:endParaRPr lang="en-US" altLang="en-US"/>
          </a:p>
        </p:txBody>
      </p:sp>
      <p:sp>
        <p:nvSpPr>
          <p:cNvPr id="1027" name="Місце для тексту 2">
            <a:extLst>
              <a:ext uri="{FF2B5EF4-FFF2-40B4-BE49-F238E27FC236}">
                <a16:creationId xmlns:a16="http://schemas.microsoft.com/office/drawing/2014/main" xmlns="" id="{1DA8C627-4664-4790-9B29-2DDC22BEDE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en-US"/>
              <a:t>Зразок тексту</a:t>
            </a:r>
          </a:p>
          <a:p>
            <a:pPr lvl="1"/>
            <a:r>
              <a:rPr lang="uk-UA" altLang="en-US"/>
              <a:t>Другий рівень</a:t>
            </a:r>
          </a:p>
          <a:p>
            <a:pPr lvl="2"/>
            <a:r>
              <a:rPr lang="uk-UA" altLang="en-US"/>
              <a:t>Третій рівень</a:t>
            </a:r>
          </a:p>
          <a:p>
            <a:pPr lvl="3"/>
            <a:r>
              <a:rPr lang="uk-UA" altLang="en-US"/>
              <a:t>Четвертий рівень</a:t>
            </a:r>
          </a:p>
          <a:p>
            <a:pPr lvl="4"/>
            <a:r>
              <a:rPr lang="uk-UA" altLang="en-US"/>
              <a:t>П'ятий рівень</a:t>
            </a:r>
            <a:endParaRPr lang="en-US" altLang="en-US"/>
          </a:p>
        </p:txBody>
      </p:sp>
      <p:sp>
        <p:nvSpPr>
          <p:cNvPr id="4" name="Місце для дати 3">
            <a:extLst>
              <a:ext uri="{FF2B5EF4-FFF2-40B4-BE49-F238E27FC236}">
                <a16:creationId xmlns:a16="http://schemas.microsoft.com/office/drawing/2014/main" xmlns="" id="{47FAD06D-A977-4B04-BB49-25A38999FE2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Місце для нижнього колонтитула 4">
            <a:extLst>
              <a:ext uri="{FF2B5EF4-FFF2-40B4-BE49-F238E27FC236}">
                <a16:creationId xmlns:a16="http://schemas.microsoft.com/office/drawing/2014/main" xmlns="" id="{8657543F-ED7A-49CB-992B-4B5F7224DE8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Місце для номера слайда 5">
            <a:extLst>
              <a:ext uri="{FF2B5EF4-FFF2-40B4-BE49-F238E27FC236}">
                <a16:creationId xmlns:a16="http://schemas.microsoft.com/office/drawing/2014/main" xmlns="" id="{A05521EA-79B5-45A9-96E3-1E1B1F63004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19191"/>
                </a:solidFill>
              </a:defRPr>
            </a:lvl1pPr>
          </a:lstStyle>
          <a:p>
            <a:pPr>
              <a:defRPr/>
            </a:pPr>
            <a:fld id="{09393E7C-4AF6-4B4F-B962-0E3C7230B22A}"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47" r:id="rId6"/>
    <p:sldLayoutId id="2147484048" r:id="rId7"/>
    <p:sldLayoutId id="2147484049" r:id="rId8"/>
    <p:sldLayoutId id="2147484050" r:id="rId9"/>
    <p:sldLayoutId id="2147484051" r:id="rId10"/>
    <p:sldLayoutId id="2147484052" r:id="rId11"/>
    <p:sldLayoutId id="2147484058" r:id="rId12"/>
    <p:sldLayoutId id="214748405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Заголовок 4">
            <a:extLst>
              <a:ext uri="{FF2B5EF4-FFF2-40B4-BE49-F238E27FC236}">
                <a16:creationId xmlns:a16="http://schemas.microsoft.com/office/drawing/2014/main" xmlns="" id="{5E208CE6-3FA2-4160-983D-1C8BECA0281A}"/>
              </a:ext>
            </a:extLst>
          </p:cNvPr>
          <p:cNvSpPr>
            <a:spLocks noGrp="1"/>
          </p:cNvSpPr>
          <p:nvPr>
            <p:ph type="ctrTitle" idx="4294967295"/>
          </p:nvPr>
        </p:nvSpPr>
        <p:spPr>
          <a:xfrm>
            <a:off x="0" y="1484313"/>
            <a:ext cx="9144000" cy="3313112"/>
          </a:xfrm>
        </p:spPr>
        <p:txBody>
          <a:bodyPr/>
          <a:lstStyle/>
          <a:p>
            <a:pPr eaLnBrk="1" hangingPunct="1"/>
            <a:r>
              <a:rPr lang="ru-RU" altLang="ru-RU" sz="4000" dirty="0">
                <a:solidFill>
                  <a:schemeClr val="accent6">
                    <a:lumMod val="75000"/>
                  </a:schemeClr>
                </a:solidFill>
              </a:rPr>
              <a:t/>
            </a:r>
            <a:br>
              <a:rPr lang="ru-RU" altLang="ru-RU" sz="4000" dirty="0">
                <a:solidFill>
                  <a:schemeClr val="accent6">
                    <a:lumMod val="75000"/>
                  </a:schemeClr>
                </a:solidFill>
              </a:rPr>
            </a:br>
            <a:r>
              <a:rPr lang="uk-UA" sz="4000" b="1" dirty="0">
                <a:solidFill>
                  <a:schemeClr val="accent6">
                    <a:lumMod val="75000"/>
                  </a:schemeClr>
                </a:solidFill>
              </a:rPr>
              <a:t>Тема 9. Моніторинг місцевого економічного розвитку та оцінювання результатів</a:t>
            </a:r>
            <a:r>
              <a:rPr lang="uk-UA" altLang="ru-RU" sz="4000" b="1" dirty="0">
                <a:solidFill>
                  <a:schemeClr val="accent6">
                    <a:lumMod val="75000"/>
                  </a:schemeClr>
                </a:solidFill>
                <a:latin typeface="Tahoma" panose="020B0604030504040204" pitchFamily="34" charset="0"/>
                <a:cs typeface="Tahoma" panose="020B0604030504040204" pitchFamily="34" charset="0"/>
              </a:rPr>
              <a:t/>
            </a:r>
            <a:br>
              <a:rPr lang="uk-UA" altLang="ru-RU" sz="4000" b="1" dirty="0">
                <a:solidFill>
                  <a:schemeClr val="accent6">
                    <a:lumMod val="75000"/>
                  </a:schemeClr>
                </a:solidFill>
                <a:latin typeface="Tahoma" panose="020B0604030504040204" pitchFamily="34" charset="0"/>
                <a:cs typeface="Tahoma" panose="020B0604030504040204" pitchFamily="34" charset="0"/>
              </a:rPr>
            </a:br>
            <a:r>
              <a:rPr lang="ru-RU" altLang="ru-RU" sz="4000" i="1" dirty="0">
                <a:solidFill>
                  <a:schemeClr val="accent6">
                    <a:lumMod val="75000"/>
                  </a:schemeClr>
                </a:solidFill>
              </a:rPr>
              <a:t/>
            </a:r>
            <a:br>
              <a:rPr lang="ru-RU" altLang="ru-RU" sz="4000" i="1" dirty="0">
                <a:solidFill>
                  <a:schemeClr val="accent6">
                    <a:lumMod val="75000"/>
                  </a:schemeClr>
                </a:solidFill>
              </a:rPr>
            </a:br>
            <a:endParaRPr lang="ru-RU" altLang="ru-RU" sz="4000" i="1" dirty="0">
              <a:solidFill>
                <a:schemeClr val="accent6">
                  <a:lumMod val="75000"/>
                </a:schemeClr>
              </a:solidFill>
            </a:endParaRPr>
          </a:p>
        </p:txBody>
      </p:sp>
      <p:pic>
        <p:nvPicPr>
          <p:cNvPr id="48131" name="Picture 13" descr="ANd9GcQyQjOfOFATpyGWXM2tXxDvlPnfxgdeMoBSGGAFM6Gc_TM3Qnge">
            <a:extLst>
              <a:ext uri="{FF2B5EF4-FFF2-40B4-BE49-F238E27FC236}">
                <a16:creationId xmlns:a16="http://schemas.microsoft.com/office/drawing/2014/main" xmlns="" id="{07C8DE99-3CE5-4635-B644-129761353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2644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Объект 1">
            <a:extLst>
              <a:ext uri="{FF2B5EF4-FFF2-40B4-BE49-F238E27FC236}">
                <a16:creationId xmlns:a16="http://schemas.microsoft.com/office/drawing/2014/main" xmlns="" id="{BECC29B0-8058-437F-AD5D-47EDC0954955}"/>
              </a:ext>
            </a:extLst>
          </p:cNvPr>
          <p:cNvSpPr>
            <a:spLocks noGrp="1"/>
          </p:cNvSpPr>
          <p:nvPr>
            <p:ph idx="1"/>
          </p:nvPr>
        </p:nvSpPr>
        <p:spPr>
          <a:xfrm>
            <a:off x="0" y="692150"/>
            <a:ext cx="9036050" cy="5434013"/>
          </a:xfrm>
        </p:spPr>
        <p:txBody>
          <a:bodyPr/>
          <a:lstStyle/>
          <a:p>
            <a:r>
              <a:rPr lang="ru-RU" altLang="uk-UA" sz="1800" b="1">
                <a:solidFill>
                  <a:srgbClr val="C00000"/>
                </a:solidFill>
                <a:latin typeface="Tahoma" panose="020B0604030504040204" pitchFamily="34" charset="0"/>
                <a:cs typeface="Tahoma" panose="020B0604030504040204" pitchFamily="34" charset="0"/>
              </a:rPr>
              <a:t>"Якби не було статистики, то ми б не знали, як добре  працюємо" - з одного відомого радянського фільму.</a:t>
            </a:r>
          </a:p>
          <a:p>
            <a:r>
              <a:rPr lang="ru-RU" altLang="uk-UA" sz="1800">
                <a:solidFill>
                  <a:srgbClr val="585858"/>
                </a:solidFill>
                <a:latin typeface="Tahoma" panose="020B0604030504040204" pitchFamily="34" charset="0"/>
                <a:cs typeface="Tahoma" panose="020B0604030504040204" pitchFamily="34" charset="0"/>
              </a:rPr>
              <a:t>Державна система статистики</a:t>
            </a:r>
          </a:p>
          <a:p>
            <a:r>
              <a:rPr lang="ru-RU" altLang="uk-UA" sz="1800">
                <a:solidFill>
                  <a:srgbClr val="585858"/>
                </a:solidFill>
                <a:latin typeface="Tahoma" panose="020B0604030504040204" pitchFamily="34" charset="0"/>
                <a:cs typeface="Tahoma" panose="020B0604030504040204" pitchFamily="34" charset="0"/>
              </a:rPr>
              <a:t>АВТОМАТИЗОВАНА СИСТЕМА МУНІЦІПАЛЬНОЇ СТАТИСТИКИ : </a:t>
            </a:r>
          </a:p>
          <a:p>
            <a:r>
              <a:rPr lang="ru-RU" altLang="uk-UA" sz="1800" b="1">
                <a:solidFill>
                  <a:srgbClr val="585858"/>
                </a:solidFill>
                <a:latin typeface="Tahoma" panose="020B0604030504040204" pitchFamily="34" charset="0"/>
                <a:cs typeface="Tahoma" panose="020B0604030504040204" pitchFamily="34" charset="0"/>
              </a:rPr>
              <a:t>Як долучитись до АСМС!</a:t>
            </a:r>
            <a:endParaRPr lang="ru-RU" altLang="uk-UA" sz="1800">
              <a:solidFill>
                <a:srgbClr val="585858"/>
              </a:solidFill>
              <a:latin typeface="Tahoma" panose="020B0604030504040204" pitchFamily="34" charset="0"/>
              <a:cs typeface="Tahoma" panose="020B0604030504040204" pitchFamily="34" charset="0"/>
            </a:endParaRPr>
          </a:p>
          <a:p>
            <a:r>
              <a:rPr lang="ru-RU" altLang="uk-UA" sz="1800" b="1">
                <a:solidFill>
                  <a:srgbClr val="C00000"/>
                </a:solidFill>
                <a:latin typeface="Tahoma" panose="020B0604030504040204" pitchFamily="34" charset="0"/>
                <a:cs typeface="Tahoma" panose="020B0604030504040204" pitchFamily="34" charset="0"/>
              </a:rPr>
              <a:t>Автоматизована система муніципальної статистики розроблена  в рамках проекту "Місцевий економічний розвиток міст України" (МЕРМ), </a:t>
            </a:r>
            <a:r>
              <a:rPr lang="ru-RU" altLang="uk-UA" sz="1800">
                <a:solidFill>
                  <a:srgbClr val="585858"/>
                </a:solidFill>
                <a:latin typeface="Tahoma" panose="020B0604030504040204" pitchFamily="34" charset="0"/>
                <a:cs typeface="Tahoma" panose="020B0604030504040204" pitchFamily="34" charset="0"/>
              </a:rPr>
              <a:t>що здійснюється Федерацією канадських муніципалітетів (ФКМ) у партнерстві з Асоціацією міст України за фінансової підтримки Уряду Канади.</a:t>
            </a:r>
          </a:p>
          <a:p>
            <a:r>
              <a:rPr lang="ru-RU" altLang="uk-UA" sz="1800" b="1">
                <a:solidFill>
                  <a:srgbClr val="C00000"/>
                </a:solidFill>
                <a:latin typeface="Tahoma" panose="020B0604030504040204" pitchFamily="34" charset="0"/>
                <a:cs typeface="Tahoma" panose="020B0604030504040204" pitchFamily="34" charset="0"/>
              </a:rPr>
              <a:t>Мета створення - забезпечити органи самоврядування дієвим інструментом ефективного управління</a:t>
            </a:r>
            <a:r>
              <a:rPr lang="ru-RU" altLang="uk-UA" sz="1800">
                <a:solidFill>
                  <a:srgbClr val="585858"/>
                </a:solidFill>
                <a:latin typeface="Tahoma" panose="020B0604030504040204" pitchFamily="34" charset="0"/>
                <a:cs typeface="Tahoma" panose="020B0604030504040204" pitchFamily="34" charset="0"/>
              </a:rPr>
              <a:t> громадою на основі аналізу даних про функціонування та розвиток громад в основних сферах життєдіяльності. </a:t>
            </a:r>
          </a:p>
          <a:p>
            <a:r>
              <a:rPr lang="ru-RU" altLang="uk-UA" sz="1800" b="1">
                <a:solidFill>
                  <a:srgbClr val="C00000"/>
                </a:solidFill>
                <a:latin typeface="Tahoma" panose="020B0604030504040204" pitchFamily="34" charset="0"/>
                <a:cs typeface="Tahoma" panose="020B0604030504040204" pitchFamily="34" charset="0"/>
              </a:rPr>
              <a:t>АСМС побудована так, що дасть змогу накопичувати дані муніципальної статистики протягом тривалого періоду </a:t>
            </a:r>
            <a:r>
              <a:rPr lang="ru-RU" altLang="uk-UA" sz="1800">
                <a:solidFill>
                  <a:srgbClr val="585858"/>
                </a:solidFill>
                <a:latin typeface="Tahoma" panose="020B0604030504040204" pitchFamily="34" charset="0"/>
                <a:cs typeface="Tahoma" panose="020B0604030504040204" pitchFamily="34" charset="0"/>
              </a:rPr>
              <a:t>та проводити відповідні порівняння як у межах однієї територіальної громади, так і для різних територіальних громад.</a:t>
            </a:r>
          </a:p>
          <a:p>
            <a:endParaRPr lang="ru-RU" altLang="uk-UA">
              <a:solidFill>
                <a:srgbClr val="585858"/>
              </a:solidFill>
            </a:endParaRPr>
          </a:p>
        </p:txBody>
      </p:sp>
      <p:sp>
        <p:nvSpPr>
          <p:cNvPr id="3" name="Заголовок 2">
            <a:extLst>
              <a:ext uri="{FF2B5EF4-FFF2-40B4-BE49-F238E27FC236}">
                <a16:creationId xmlns:a16="http://schemas.microsoft.com/office/drawing/2014/main" xmlns="" id="{E0E6C1A4-1EB6-4369-8468-FA82FDB1C1CD}"/>
              </a:ext>
            </a:extLst>
          </p:cNvPr>
          <p:cNvSpPr>
            <a:spLocks noGrp="1"/>
          </p:cNvSpPr>
          <p:nvPr>
            <p:ph type="title"/>
          </p:nvPr>
        </p:nvSpPr>
        <p:spPr>
          <a:xfrm>
            <a:off x="501650" y="-458788"/>
            <a:ext cx="8642350" cy="1417638"/>
          </a:xfrm>
        </p:spPr>
        <p:txBody>
          <a:bodyPr/>
          <a:lstStyle/>
          <a:p>
            <a:pPr marL="17463" algn="just">
              <a:spcBef>
                <a:spcPct val="20000"/>
              </a:spcBef>
              <a:buClr>
                <a:srgbClr val="658C91"/>
              </a:buClr>
            </a:pPr>
            <a:r>
              <a:rPr lang="uk-UA" altLang="uk-UA" cap="none">
                <a:effectLst>
                  <a:outerShdw blurRad="38100" dist="38100" dir="2700000" algn="tl">
                    <a:srgbClr val="C0C0C0"/>
                  </a:outerShdw>
                </a:effectLst>
              </a:rPr>
              <a:t>ІНСТРУМЕНТИ МОНІТОРИНГУ:</a:t>
            </a:r>
            <a:endParaRPr lang="ru-RU" altLang="uk-UA" sz="1800" cap="none">
              <a:solidFill>
                <a:srgbClr val="1D1D1D"/>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xmlns="" id="{47A90BAB-8A59-471C-87B0-132E0A0E45F5}"/>
              </a:ext>
            </a:extLst>
          </p:cNvPr>
          <p:cNvSpPr>
            <a:spLocks noGrp="1"/>
          </p:cNvSpPr>
          <p:nvPr>
            <p:ph idx="1"/>
          </p:nvPr>
        </p:nvSpPr>
        <p:spPr>
          <a:xfrm>
            <a:off x="250825" y="1600200"/>
            <a:ext cx="8642350" cy="4525963"/>
          </a:xfrm>
        </p:spPr>
        <p:txBody>
          <a:bodyPr/>
          <a:lstStyle/>
          <a:p>
            <a:pPr marL="609600" indent="-609600">
              <a:buFontTx/>
              <a:buAutoNum type="arabicPeriod"/>
              <a:defRPr/>
            </a:pPr>
            <a:r>
              <a:rPr lang="en-US" altLang="ru-RU" dirty="0"/>
              <a:t> </a:t>
            </a:r>
            <a:r>
              <a:rPr lang="uk-UA" altLang="ru-RU" dirty="0"/>
              <a:t>Хто на Вашу думку є основними зацікавленими сторонами щодо діяльності з МЕР і якими можуть бути їх очікування щодо результатів?</a:t>
            </a:r>
          </a:p>
          <a:p>
            <a:pPr marL="609600" indent="-609600">
              <a:buFontTx/>
              <a:buAutoNum type="arabicPeriod"/>
              <a:defRPr/>
            </a:pPr>
            <a:endParaRPr lang="uk-UA" altLang="ru-RU" dirty="0"/>
          </a:p>
          <a:p>
            <a:pPr marL="609600" indent="-609600">
              <a:buFontTx/>
              <a:buAutoNum type="arabicPeriod"/>
              <a:defRPr/>
            </a:pPr>
            <a:r>
              <a:rPr lang="uk-UA" altLang="ru-RU" dirty="0"/>
              <a:t>Які розбіжності в очікуваннях різних зацікавлених груп?</a:t>
            </a:r>
          </a:p>
        </p:txBody>
      </p:sp>
      <p:sp>
        <p:nvSpPr>
          <p:cNvPr id="13314" name="Rectangle 2">
            <a:extLst>
              <a:ext uri="{FF2B5EF4-FFF2-40B4-BE49-F238E27FC236}">
                <a16:creationId xmlns:a16="http://schemas.microsoft.com/office/drawing/2014/main" xmlns="" id="{DAACA462-B4AA-465F-824F-060171F3E864}"/>
              </a:ext>
            </a:extLst>
          </p:cNvPr>
          <p:cNvSpPr>
            <a:spLocks noGrp="1"/>
          </p:cNvSpPr>
          <p:nvPr>
            <p:ph type="title"/>
          </p:nvPr>
        </p:nvSpPr>
        <p:spPr>
          <a:xfrm>
            <a:off x="250825" y="274638"/>
            <a:ext cx="8642350" cy="1143000"/>
          </a:xfrm>
        </p:spPr>
        <p:txBody>
          <a:bodyPr/>
          <a:lstStyle/>
          <a:p>
            <a:r>
              <a:rPr lang="uk-UA" altLang="ru-RU" cap="none">
                <a:solidFill>
                  <a:srgbClr val="880038"/>
                </a:solidFill>
                <a:effectLst>
                  <a:outerShdw blurRad="38100" dist="38100" dir="2700000" algn="tl">
                    <a:srgbClr val="C0C0C0"/>
                  </a:outerShdw>
                </a:effectLst>
              </a:rPr>
              <a:t>ОБГОВОРЕННЯ В ГРУПІ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xmlns="" id="{CA85D778-F7CE-415C-A460-8C7A2AE001BC}"/>
              </a:ext>
            </a:extLst>
          </p:cNvPr>
          <p:cNvSpPr>
            <a:spLocks noGrp="1"/>
          </p:cNvSpPr>
          <p:nvPr>
            <p:ph idx="1"/>
          </p:nvPr>
        </p:nvSpPr>
        <p:spPr>
          <a:xfrm>
            <a:off x="250825" y="1600200"/>
            <a:ext cx="8642350" cy="4525963"/>
          </a:xfrm>
        </p:spPr>
        <p:txBody>
          <a:bodyPr/>
          <a:lstStyle/>
          <a:p>
            <a:pPr>
              <a:defRPr/>
            </a:pPr>
            <a:r>
              <a:rPr lang="uk-UA" altLang="ru-RU"/>
              <a:t>Чітко сформульовані цілі, що відповідають критеріям </a:t>
            </a:r>
            <a:r>
              <a:rPr lang="en-US" altLang="ru-RU"/>
              <a:t>SMART:</a:t>
            </a:r>
          </a:p>
          <a:p>
            <a:pPr>
              <a:defRPr/>
            </a:pPr>
            <a:r>
              <a:rPr lang="en-US" altLang="ru-RU">
                <a:solidFill>
                  <a:srgbClr val="46BCC2"/>
                </a:solidFill>
              </a:rPr>
              <a:t>S </a:t>
            </a:r>
            <a:r>
              <a:rPr lang="en-US" altLang="ru-RU"/>
              <a:t>– </a:t>
            </a:r>
            <a:r>
              <a:rPr lang="uk-UA" altLang="ru-RU"/>
              <a:t>конкретність</a:t>
            </a:r>
            <a:endParaRPr lang="en-US" altLang="ru-RU"/>
          </a:p>
          <a:p>
            <a:pPr>
              <a:defRPr/>
            </a:pPr>
            <a:r>
              <a:rPr lang="en-US" altLang="ru-RU">
                <a:solidFill>
                  <a:srgbClr val="46BCC2"/>
                </a:solidFill>
              </a:rPr>
              <a:t>M</a:t>
            </a:r>
            <a:r>
              <a:rPr lang="en-US" altLang="ru-RU"/>
              <a:t> – </a:t>
            </a:r>
            <a:r>
              <a:rPr lang="uk-UA" altLang="ru-RU"/>
              <a:t>вимірюваність</a:t>
            </a:r>
            <a:endParaRPr lang="en-US" altLang="ru-RU"/>
          </a:p>
          <a:p>
            <a:pPr>
              <a:defRPr/>
            </a:pPr>
            <a:r>
              <a:rPr lang="en-US" altLang="ru-RU">
                <a:solidFill>
                  <a:srgbClr val="46BCC2"/>
                </a:solidFill>
              </a:rPr>
              <a:t>A</a:t>
            </a:r>
            <a:r>
              <a:rPr lang="en-US" altLang="ru-RU"/>
              <a:t> – </a:t>
            </a:r>
            <a:r>
              <a:rPr lang="uk-UA" altLang="ru-RU"/>
              <a:t>досяжність</a:t>
            </a:r>
            <a:endParaRPr lang="en-US" altLang="ru-RU"/>
          </a:p>
          <a:p>
            <a:pPr>
              <a:defRPr/>
            </a:pPr>
            <a:r>
              <a:rPr lang="en-US" altLang="ru-RU">
                <a:solidFill>
                  <a:srgbClr val="46BCC2"/>
                </a:solidFill>
              </a:rPr>
              <a:t>R </a:t>
            </a:r>
            <a:r>
              <a:rPr lang="en-US" altLang="ru-RU"/>
              <a:t>– </a:t>
            </a:r>
            <a:r>
              <a:rPr lang="uk-UA" altLang="ru-RU"/>
              <a:t>реалістичність</a:t>
            </a:r>
            <a:endParaRPr lang="en-US" altLang="ru-RU"/>
          </a:p>
          <a:p>
            <a:pPr>
              <a:defRPr/>
            </a:pPr>
            <a:r>
              <a:rPr lang="en-US" altLang="ru-RU">
                <a:solidFill>
                  <a:srgbClr val="46BCC2"/>
                </a:solidFill>
              </a:rPr>
              <a:t>T</a:t>
            </a:r>
            <a:r>
              <a:rPr lang="en-US" altLang="ru-RU"/>
              <a:t> –</a:t>
            </a:r>
            <a:r>
              <a:rPr lang="uk-UA" altLang="ru-RU"/>
              <a:t> час</a:t>
            </a:r>
            <a:endParaRPr lang="en-US" altLang="ru-RU"/>
          </a:p>
          <a:p>
            <a:pPr>
              <a:buFont typeface="Arial" panose="020B0604020202020204" pitchFamily="34" charset="0"/>
              <a:buNone/>
              <a:defRPr/>
            </a:pPr>
            <a:endParaRPr lang="uk-UA" altLang="ru-RU"/>
          </a:p>
        </p:txBody>
      </p:sp>
      <p:sp>
        <p:nvSpPr>
          <p:cNvPr id="15362" name="Rectangle 2">
            <a:extLst>
              <a:ext uri="{FF2B5EF4-FFF2-40B4-BE49-F238E27FC236}">
                <a16:creationId xmlns:a16="http://schemas.microsoft.com/office/drawing/2014/main" xmlns="" id="{B47AAFDE-D8A1-4C20-B458-CBABD2582635}"/>
              </a:ext>
            </a:extLst>
          </p:cNvPr>
          <p:cNvSpPr>
            <a:spLocks noGrp="1"/>
          </p:cNvSpPr>
          <p:nvPr>
            <p:ph type="title"/>
          </p:nvPr>
        </p:nvSpPr>
        <p:spPr>
          <a:xfrm>
            <a:off x="250825" y="274638"/>
            <a:ext cx="8642350" cy="1143000"/>
          </a:xfrm>
        </p:spPr>
        <p:txBody>
          <a:bodyPr/>
          <a:lstStyle/>
          <a:p>
            <a:r>
              <a:rPr lang="uk-UA" altLang="ru-RU" cap="none">
                <a:solidFill>
                  <a:schemeClr val="tx2"/>
                </a:solidFill>
                <a:effectLst>
                  <a:outerShdw blurRad="38100" dist="38100" dir="2700000" algn="tl">
                    <a:srgbClr val="C0C0C0"/>
                  </a:outerShdw>
                </a:effectLst>
              </a:rPr>
              <a:t>ВИКЛИКИ (1): ЕФЕКТИВНОГО М</a:t>
            </a:r>
            <a:r>
              <a:rPr lang="en-US" altLang="ru-RU" cap="none">
                <a:solidFill>
                  <a:schemeClr val="tx2"/>
                </a:solidFill>
                <a:effectLst>
                  <a:outerShdw blurRad="38100" dist="38100" dir="2700000" algn="tl">
                    <a:srgbClr val="C0C0C0"/>
                  </a:outerShdw>
                </a:effectLst>
              </a:rPr>
              <a:t>&amp;</a:t>
            </a:r>
            <a:r>
              <a:rPr lang="uk-UA" altLang="ru-RU" cap="none">
                <a:solidFill>
                  <a:schemeClr val="tx2"/>
                </a:solidFill>
                <a:effectLst>
                  <a:outerShdw blurRad="38100" dist="38100" dir="2700000" algn="tl">
                    <a:srgbClr val="C0C0C0"/>
                  </a:outerShdw>
                </a:effectLst>
              </a:rPr>
              <a:t>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xmlns="" id="{902366AD-C0A9-4874-A1A0-C0ED608A8961}"/>
              </a:ext>
            </a:extLst>
          </p:cNvPr>
          <p:cNvSpPr>
            <a:spLocks noGrp="1"/>
          </p:cNvSpPr>
          <p:nvPr>
            <p:ph idx="1"/>
          </p:nvPr>
        </p:nvSpPr>
        <p:spPr>
          <a:xfrm>
            <a:off x="250825" y="1600200"/>
            <a:ext cx="8642350" cy="4525963"/>
          </a:xfrm>
        </p:spPr>
        <p:txBody>
          <a:bodyPr/>
          <a:lstStyle/>
          <a:p>
            <a:pPr>
              <a:lnSpc>
                <a:spcPct val="90000"/>
              </a:lnSpc>
              <a:defRPr/>
            </a:pPr>
            <a:r>
              <a:rPr lang="uk-UA" altLang="ru-RU" sz="2800" dirty="0"/>
              <a:t>Моніторинг забезпечує: можливість своєчасного визначення проблем та загроз МЕР та відповідне реагування</a:t>
            </a:r>
          </a:p>
          <a:p>
            <a:pPr>
              <a:lnSpc>
                <a:spcPct val="90000"/>
              </a:lnSpc>
              <a:defRPr/>
            </a:pPr>
            <a:r>
              <a:rPr lang="uk-UA" altLang="ru-RU" sz="2800" dirty="0"/>
              <a:t>Моніторинг  здійснюється на підставі даних, які визначають досягнення</a:t>
            </a:r>
            <a:r>
              <a:rPr lang="en-US" altLang="ru-RU" sz="2800" dirty="0"/>
              <a:t>/</a:t>
            </a:r>
            <a:r>
              <a:rPr lang="uk-UA" altLang="ru-RU" sz="2800" dirty="0"/>
              <a:t>недосягнення  поставленої мети та цілей. </a:t>
            </a:r>
          </a:p>
        </p:txBody>
      </p:sp>
      <p:sp>
        <p:nvSpPr>
          <p:cNvPr id="17410" name="Rectangle 2">
            <a:extLst>
              <a:ext uri="{FF2B5EF4-FFF2-40B4-BE49-F238E27FC236}">
                <a16:creationId xmlns:a16="http://schemas.microsoft.com/office/drawing/2014/main" xmlns="" id="{F1AF0F6C-593D-410A-A109-11C3052DB32D}"/>
              </a:ext>
            </a:extLst>
          </p:cNvPr>
          <p:cNvSpPr>
            <a:spLocks noGrp="1"/>
          </p:cNvSpPr>
          <p:nvPr>
            <p:ph type="title"/>
          </p:nvPr>
        </p:nvSpPr>
        <p:spPr>
          <a:xfrm>
            <a:off x="250825" y="274638"/>
            <a:ext cx="8642350" cy="1143000"/>
          </a:xfrm>
        </p:spPr>
        <p:txBody>
          <a:bodyPr/>
          <a:lstStyle/>
          <a:p>
            <a:r>
              <a:rPr lang="uk-UA" altLang="ru-RU" cap="none">
                <a:solidFill>
                  <a:srgbClr val="880038"/>
                </a:solidFill>
                <a:effectLst>
                  <a:outerShdw blurRad="38100" dist="38100" dir="2700000" algn="tl">
                    <a:srgbClr val="C0C0C0"/>
                  </a:outerShdw>
                </a:effectLst>
              </a:rPr>
              <a:t>ЕФЕКТИВНИЙ МОНІТОРИНГ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xmlns="" id="{327295AF-83F1-4D7C-834D-77A358194536}"/>
              </a:ext>
            </a:extLst>
          </p:cNvPr>
          <p:cNvSpPr>
            <a:spLocks noGrp="1"/>
          </p:cNvSpPr>
          <p:nvPr>
            <p:ph idx="1"/>
          </p:nvPr>
        </p:nvSpPr>
        <p:spPr>
          <a:xfrm>
            <a:off x="250825" y="1600200"/>
            <a:ext cx="8642350" cy="4525963"/>
          </a:xfrm>
        </p:spPr>
        <p:txBody>
          <a:bodyPr/>
          <a:lstStyle/>
          <a:p>
            <a:pPr>
              <a:lnSpc>
                <a:spcPct val="90000"/>
              </a:lnSpc>
              <a:defRPr/>
            </a:pPr>
            <a:endParaRPr lang="uk-UA" altLang="ru-RU" dirty="0"/>
          </a:p>
          <a:p>
            <a:pPr>
              <a:lnSpc>
                <a:spcPct val="90000"/>
              </a:lnSpc>
              <a:defRPr/>
            </a:pPr>
            <a:r>
              <a:rPr lang="uk-UA" altLang="ru-RU" dirty="0"/>
              <a:t>Оцінювання ставить запитання: “ На основі даних (результатів моніторингу) наскільки ефективною є наша діяльність щодо досягнення цілей?”; “ Чи вдалося досягнути поставлених цілей?....</a:t>
            </a:r>
          </a:p>
          <a:p>
            <a:pPr>
              <a:lnSpc>
                <a:spcPct val="90000"/>
              </a:lnSpc>
              <a:defRPr/>
            </a:pPr>
            <a:r>
              <a:rPr lang="uk-UA" altLang="ru-RU" dirty="0"/>
              <a:t>Відповідь на ці запитання відповіді знаходяться у ході оцінювання…</a:t>
            </a:r>
          </a:p>
          <a:p>
            <a:pPr>
              <a:defRPr/>
            </a:pPr>
            <a:endParaRPr lang="ru-RU" dirty="0"/>
          </a:p>
        </p:txBody>
      </p:sp>
      <p:sp>
        <p:nvSpPr>
          <p:cNvPr id="3" name="Заголовок 2">
            <a:extLst>
              <a:ext uri="{FF2B5EF4-FFF2-40B4-BE49-F238E27FC236}">
                <a16:creationId xmlns:a16="http://schemas.microsoft.com/office/drawing/2014/main" xmlns="" id="{006B01AB-9B2C-4DE2-AF5D-B659563A77A1}"/>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ЕФЕКТИВНЕ ОЦІНЮВАННЯ</a:t>
            </a:r>
            <a:endParaRPr lang="ru-RU" altLang="ru-RU" cap="none">
              <a:effectLst>
                <a:outerShdw blurRad="38100" dist="38100" dir="2700000" algn="tl">
                  <a:srgbClr val="C0C0C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xmlns="" id="{C55E5097-A756-41AA-BFE9-D8541DD8E56B}"/>
              </a:ext>
            </a:extLst>
          </p:cNvPr>
          <p:cNvSpPr>
            <a:spLocks noGrp="1"/>
          </p:cNvSpPr>
          <p:nvPr>
            <p:ph idx="1"/>
          </p:nvPr>
        </p:nvSpPr>
        <p:spPr>
          <a:xfrm>
            <a:off x="250825" y="1600200"/>
            <a:ext cx="8642350" cy="4525963"/>
          </a:xfrm>
        </p:spPr>
        <p:txBody>
          <a:bodyPr/>
          <a:lstStyle/>
          <a:p>
            <a:pPr>
              <a:defRPr/>
            </a:pPr>
            <a:r>
              <a:rPr lang="uk-UA" dirty="0"/>
              <a:t>Якщо моніторинг здійснюється на основі переважно кількісних показників, то оцінювання також використовує кількісні показники, однак у порівнянні, динаміці по відношенню до попереднього періоду.</a:t>
            </a:r>
            <a:endParaRPr lang="ru-RU" dirty="0"/>
          </a:p>
        </p:txBody>
      </p:sp>
      <p:sp>
        <p:nvSpPr>
          <p:cNvPr id="3" name="Заголовок 2">
            <a:extLst>
              <a:ext uri="{FF2B5EF4-FFF2-40B4-BE49-F238E27FC236}">
                <a16:creationId xmlns:a16="http://schemas.microsoft.com/office/drawing/2014/main" xmlns="" id="{63B69EAF-D5CD-49C2-ADFC-45604EEB73A1}"/>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ПОКАЗНИКИ:</a:t>
            </a:r>
            <a:endParaRPr lang="ru-RU" altLang="ru-RU" cap="none">
              <a:effectLst>
                <a:outerShdw blurRad="38100" dist="38100" dir="2700000" algn="tl">
                  <a:srgbClr val="C0C0C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Заголовок 4">
            <a:extLst>
              <a:ext uri="{FF2B5EF4-FFF2-40B4-BE49-F238E27FC236}">
                <a16:creationId xmlns:a16="http://schemas.microsoft.com/office/drawing/2014/main" xmlns="" id="{3192AC45-A652-45BE-B03F-83C8A43C38C5}"/>
              </a:ext>
            </a:extLst>
          </p:cNvPr>
          <p:cNvSpPr>
            <a:spLocks noGrp="1"/>
          </p:cNvSpPr>
          <p:nvPr>
            <p:ph type="title" idx="4294967295"/>
          </p:nvPr>
        </p:nvSpPr>
        <p:spPr>
          <a:xfrm>
            <a:off x="0" y="274638"/>
            <a:ext cx="8642350" cy="1143000"/>
          </a:xfrm>
        </p:spPr>
        <p:txBody>
          <a:bodyPr/>
          <a:lstStyle/>
          <a:p>
            <a:pPr algn="r" eaLnBrk="1" hangingPunct="1"/>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r>
              <a:rPr lang="uk-UA" altLang="uk-UA" sz="3600" b="1" dirty="0">
                <a:solidFill>
                  <a:schemeClr val="accent6">
                    <a:lumMod val="75000"/>
                  </a:schemeClr>
                </a:solidFill>
              </a:rPr>
              <a:t>9.2</a:t>
            </a:r>
            <a:r>
              <a:rPr lang="uk-UA" altLang="uk-UA" sz="3600" b="1" dirty="0">
                <a:solidFill>
                  <a:schemeClr val="accent6">
                    <a:lumMod val="75000"/>
                  </a:schemeClr>
                </a:solidFill>
              </a:rPr>
              <a:t>. Основні </a:t>
            </a:r>
            <a:r>
              <a:rPr lang="uk-UA" altLang="uk-UA" sz="3600" b="1" dirty="0">
                <a:solidFill>
                  <a:schemeClr val="accent6">
                    <a:lumMod val="75000"/>
                  </a:schemeClr>
                </a:solidFill>
              </a:rPr>
              <a:t>підходи та концепції моніторингу та оцінювання </a:t>
            </a:r>
            <a:br>
              <a:rPr lang="uk-UA" altLang="uk-UA" sz="3600" b="1" dirty="0">
                <a:solidFill>
                  <a:schemeClr val="accent6">
                    <a:lumMod val="75000"/>
                  </a:schemeClr>
                </a:solidFill>
              </a:rPr>
            </a:br>
            <a:r>
              <a:rPr lang="uk-UA" altLang="uk-UA" sz="3600" b="1" dirty="0">
                <a:solidFill>
                  <a:schemeClr val="accent6">
                    <a:lumMod val="75000"/>
                  </a:schemeClr>
                </a:solidFill>
              </a:rPr>
              <a:t>результатів МЕР</a:t>
            </a:r>
            <a:r>
              <a:rPr lang="uk-UA" altLang="uk-UA" dirty="0">
                <a:solidFill>
                  <a:schemeClr val="accent6">
                    <a:lumMod val="75000"/>
                  </a:schemeClr>
                </a:solidFill>
              </a:rPr>
              <a:t/>
            </a:r>
            <a:br>
              <a:rPr lang="uk-UA" altLang="uk-UA" dirty="0">
                <a:solidFill>
                  <a:schemeClr val="accent6">
                    <a:lumMod val="75000"/>
                  </a:schemeClr>
                </a:solidFill>
              </a:rPr>
            </a:br>
            <a:r>
              <a:rPr lang="uk-UA" altLang="uk-UA" dirty="0">
                <a:solidFill>
                  <a:schemeClr val="accent6">
                    <a:lumMod val="75000"/>
                  </a:schemeClr>
                </a:solidFill>
              </a:rPr>
              <a:t/>
            </a:r>
            <a:br>
              <a:rPr lang="uk-UA" altLang="uk-UA" dirty="0">
                <a:solidFill>
                  <a:schemeClr val="accent6">
                    <a:lumMod val="75000"/>
                  </a:schemeClr>
                </a:solidFill>
              </a:rPr>
            </a:br>
            <a:r>
              <a:rPr lang="uk-UA" altLang="uk-UA" sz="3600" dirty="0">
                <a:solidFill>
                  <a:schemeClr val="accent6">
                    <a:lumMod val="75000"/>
                  </a:schemeClr>
                </a:solidFill>
              </a:rPr>
              <a:t/>
            </a:r>
            <a:br>
              <a:rPr lang="uk-UA" altLang="uk-UA" sz="3600" dirty="0">
                <a:solidFill>
                  <a:schemeClr val="accent6">
                    <a:lumMod val="75000"/>
                  </a:schemeClr>
                </a:solidFill>
              </a:rPr>
            </a:br>
            <a:endParaRPr lang="uk-UA" altLang="uk-UA" sz="3600" i="1" dirty="0">
              <a:solidFill>
                <a:schemeClr val="accent6">
                  <a:lumMod val="75000"/>
                </a:schemeClr>
              </a:solidFill>
            </a:endParaRPr>
          </a:p>
        </p:txBody>
      </p:sp>
      <p:pic>
        <p:nvPicPr>
          <p:cNvPr id="72707" name="Picture 6" descr="ANd9GcRZUuzpezO32ROUFbC3UfAZ-qvZgbigzh2-vkvEqjXzwTof1zsg0A">
            <a:extLst>
              <a:ext uri="{FF2B5EF4-FFF2-40B4-BE49-F238E27FC236}">
                <a16:creationId xmlns:a16="http://schemas.microsoft.com/office/drawing/2014/main" xmlns="" id="{20EA7A48-AD55-47A2-8CCA-8D64E883E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7200"/>
            <a:ext cx="4800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8B7EC4C6-EEEB-4DAF-ABD3-1D55C725D632}"/>
              </a:ext>
            </a:extLst>
          </p:cNvPr>
          <p:cNvSpPr>
            <a:spLocks noGrp="1"/>
          </p:cNvSpPr>
          <p:nvPr>
            <p:ph type="title" idx="4294967295"/>
          </p:nvPr>
        </p:nvSpPr>
        <p:spPr/>
        <p:txBody>
          <a:bodyPr/>
          <a:lstStyle/>
          <a:p>
            <a:r>
              <a:rPr lang="uk-UA" altLang="ru-RU" sz="3200" b="1"/>
              <a:t>Зміст</a:t>
            </a:r>
          </a:p>
        </p:txBody>
      </p:sp>
      <p:sp>
        <p:nvSpPr>
          <p:cNvPr id="73731" name="Rectangle 3">
            <a:extLst>
              <a:ext uri="{FF2B5EF4-FFF2-40B4-BE49-F238E27FC236}">
                <a16:creationId xmlns:a16="http://schemas.microsoft.com/office/drawing/2014/main" xmlns="" id="{30C2CB85-DAD9-49E7-9525-DBEDB274319C}"/>
              </a:ext>
            </a:extLst>
          </p:cNvPr>
          <p:cNvSpPr>
            <a:spLocks noGrp="1"/>
          </p:cNvSpPr>
          <p:nvPr>
            <p:ph type="body" idx="4294967295"/>
          </p:nvPr>
        </p:nvSpPr>
        <p:spPr>
          <a:xfrm>
            <a:off x="533400" y="1447800"/>
            <a:ext cx="8150225" cy="4876800"/>
          </a:xfrm>
        </p:spPr>
        <p:txBody>
          <a:bodyPr/>
          <a:lstStyle/>
          <a:p>
            <a:pPr>
              <a:lnSpc>
                <a:spcPct val="90000"/>
              </a:lnSpc>
            </a:pPr>
            <a:r>
              <a:rPr lang="uk-UA" altLang="ru-RU" sz="2500"/>
              <a:t>Логічна матриця програми, проекту МЕР та її значення для моніторингу та оцінки</a:t>
            </a:r>
          </a:p>
          <a:p>
            <a:pPr>
              <a:lnSpc>
                <a:spcPct val="90000"/>
              </a:lnSpc>
            </a:pPr>
            <a:r>
              <a:rPr lang="uk-UA" altLang="ru-RU" sz="2500"/>
              <a:t>Цілі, їх чітке формулювання (</a:t>
            </a:r>
            <a:r>
              <a:rPr lang="en-US" altLang="ru-RU" sz="2500"/>
              <a:t>SMART) </a:t>
            </a:r>
            <a:r>
              <a:rPr lang="uk-UA" altLang="ru-RU" sz="2500"/>
              <a:t>та значення для МіО</a:t>
            </a:r>
          </a:p>
          <a:p>
            <a:pPr>
              <a:lnSpc>
                <a:spcPct val="90000"/>
              </a:lnSpc>
            </a:pPr>
            <a:r>
              <a:rPr lang="uk-UA" altLang="ru-RU" sz="2500"/>
              <a:t>Індикатори (показники) моніторингу МЕР: рівні індикаторів (комплексні індикатори МЕР, індикатори моніторингу програм/проектів МЕР; кількісні та якісні; гендерні індикатори</a:t>
            </a:r>
          </a:p>
          <a:p>
            <a:pPr>
              <a:lnSpc>
                <a:spcPct val="90000"/>
              </a:lnSpc>
            </a:pPr>
            <a:r>
              <a:rPr lang="uk-UA" altLang="ru-RU" sz="2500"/>
              <a:t>Вимоги до формулювання індикаторів</a:t>
            </a:r>
          </a:p>
          <a:p>
            <a:pPr>
              <a:lnSpc>
                <a:spcPct val="90000"/>
              </a:lnSpc>
            </a:pPr>
            <a:r>
              <a:rPr lang="uk-UA" altLang="ru-RU" sz="2500"/>
              <a:t>Як проводити моніторинг? </a:t>
            </a:r>
          </a:p>
          <a:p>
            <a:pPr>
              <a:lnSpc>
                <a:spcPct val="90000"/>
              </a:lnSpc>
            </a:pPr>
            <a:r>
              <a:rPr lang="uk-UA" altLang="ru-RU" sz="2500"/>
              <a:t>Джерела та методи збору даних</a:t>
            </a:r>
          </a:p>
          <a:p>
            <a:pPr>
              <a:lnSpc>
                <a:spcPct val="90000"/>
              </a:lnSpc>
            </a:pPr>
            <a:endParaRPr lang="uk-UA" altLang="ru-RU" sz="2500"/>
          </a:p>
          <a:p>
            <a:pPr>
              <a:lnSpc>
                <a:spcPct val="90000"/>
              </a:lnSpc>
            </a:pPr>
            <a:endParaRPr lang="uk-UA" altLang="ru-RU" sz="2500"/>
          </a:p>
          <a:p>
            <a:pPr>
              <a:lnSpc>
                <a:spcPct val="90000"/>
              </a:lnSpc>
            </a:pPr>
            <a:endParaRPr lang="uk-UA" altLang="ru-RU" sz="2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Oval 2">
            <a:extLst>
              <a:ext uri="{FF2B5EF4-FFF2-40B4-BE49-F238E27FC236}">
                <a16:creationId xmlns:a16="http://schemas.microsoft.com/office/drawing/2014/main" xmlns="" id="{7A90AA1F-1146-4202-AE3E-AE36C56A09A3}"/>
              </a:ext>
            </a:extLst>
          </p:cNvPr>
          <p:cNvSpPr>
            <a:spLocks noChangeArrowheads="1"/>
          </p:cNvSpPr>
          <p:nvPr/>
        </p:nvSpPr>
        <p:spPr bwMode="auto">
          <a:xfrm>
            <a:off x="3705225" y="1768475"/>
            <a:ext cx="1944688" cy="1008063"/>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2800" b="1">
                <a:latin typeface="Arial" panose="020B0604020202020204" pitchFamily="34" charset="0"/>
              </a:rPr>
              <a:t>Мета </a:t>
            </a:r>
            <a:endParaRPr lang="en-US" altLang="ru-RU" sz="2800" b="1">
              <a:latin typeface="Arial" panose="020B0604020202020204" pitchFamily="34" charset="0"/>
            </a:endParaRPr>
          </a:p>
        </p:txBody>
      </p:sp>
      <p:sp>
        <p:nvSpPr>
          <p:cNvPr id="74755" name="Rectangle 3">
            <a:extLst>
              <a:ext uri="{FF2B5EF4-FFF2-40B4-BE49-F238E27FC236}">
                <a16:creationId xmlns:a16="http://schemas.microsoft.com/office/drawing/2014/main" xmlns="" id="{F538D835-BDE6-47F5-A0DC-F23DD14C9D25}"/>
              </a:ext>
            </a:extLst>
          </p:cNvPr>
          <p:cNvSpPr>
            <a:spLocks noChangeArrowheads="1"/>
          </p:cNvSpPr>
          <p:nvPr/>
        </p:nvSpPr>
        <p:spPr bwMode="auto">
          <a:xfrm>
            <a:off x="2339975" y="3141663"/>
            <a:ext cx="1439863" cy="1223962"/>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2800" b="1">
                <a:latin typeface="Arial" panose="020B0604020202020204" pitchFamily="34" charset="0"/>
              </a:rPr>
              <a:t>Захід</a:t>
            </a:r>
            <a:endParaRPr lang="sv-SE" altLang="ru-RU" sz="2800" b="1">
              <a:latin typeface="Arial" panose="020B0604020202020204" pitchFamily="34" charset="0"/>
            </a:endParaRPr>
          </a:p>
        </p:txBody>
      </p:sp>
      <p:sp>
        <p:nvSpPr>
          <p:cNvPr id="74756" name="Rectangle 4">
            <a:extLst>
              <a:ext uri="{FF2B5EF4-FFF2-40B4-BE49-F238E27FC236}">
                <a16:creationId xmlns:a16="http://schemas.microsoft.com/office/drawing/2014/main" xmlns="" id="{47327057-7CDC-4FD6-9CB1-64474B1FBD1A}"/>
              </a:ext>
            </a:extLst>
          </p:cNvPr>
          <p:cNvSpPr>
            <a:spLocks noChangeArrowheads="1"/>
          </p:cNvSpPr>
          <p:nvPr/>
        </p:nvSpPr>
        <p:spPr bwMode="auto">
          <a:xfrm>
            <a:off x="323850" y="3381375"/>
            <a:ext cx="1403350" cy="792163"/>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2800" b="1">
                <a:latin typeface="Arial" panose="020B0604020202020204" pitchFamily="34" charset="0"/>
              </a:rPr>
              <a:t>Внесок </a:t>
            </a:r>
            <a:endParaRPr lang="sv-SE" altLang="ru-RU" sz="2800" b="1">
              <a:latin typeface="Arial" panose="020B0604020202020204" pitchFamily="34" charset="0"/>
            </a:endParaRPr>
          </a:p>
        </p:txBody>
      </p:sp>
      <p:sp>
        <p:nvSpPr>
          <p:cNvPr id="74757" name="Rectangle 5">
            <a:extLst>
              <a:ext uri="{FF2B5EF4-FFF2-40B4-BE49-F238E27FC236}">
                <a16:creationId xmlns:a16="http://schemas.microsoft.com/office/drawing/2014/main" xmlns="" id="{2927E054-39E3-409A-B1C1-05B847B739B5}"/>
              </a:ext>
            </a:extLst>
          </p:cNvPr>
          <p:cNvSpPr>
            <a:spLocks noChangeArrowheads="1"/>
          </p:cNvSpPr>
          <p:nvPr/>
        </p:nvSpPr>
        <p:spPr bwMode="auto">
          <a:xfrm>
            <a:off x="4286250" y="3284538"/>
            <a:ext cx="1581150" cy="1001712"/>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2800" b="1">
                <a:latin typeface="Arial" panose="020B0604020202020204" pitchFamily="34" charset="0"/>
                <a:ea typeface="MS PGothic" panose="020B0600070205080204" pitchFamily="34" charset="-128"/>
              </a:rPr>
              <a:t> </a:t>
            </a:r>
            <a:r>
              <a:rPr lang="uk-UA" altLang="ru-RU" sz="2800" b="1">
                <a:latin typeface="Arial" panose="020B0604020202020204" pitchFamily="34" charset="0"/>
                <a:ea typeface="MS PGothic" panose="020B0600070205080204" pitchFamily="34" charset="-128"/>
              </a:rPr>
              <a:t>Продукт </a:t>
            </a:r>
            <a:r>
              <a:rPr lang="sv-SE" altLang="ru-RU" sz="2800" b="1">
                <a:latin typeface="Arial" panose="020B0604020202020204" pitchFamily="34" charset="0"/>
                <a:ea typeface="MS PGothic" panose="020B0600070205080204" pitchFamily="34" charset="-128"/>
              </a:rPr>
              <a:t> </a:t>
            </a:r>
          </a:p>
        </p:txBody>
      </p:sp>
      <p:sp>
        <p:nvSpPr>
          <p:cNvPr id="74758" name="Oval 6">
            <a:extLst>
              <a:ext uri="{FF2B5EF4-FFF2-40B4-BE49-F238E27FC236}">
                <a16:creationId xmlns:a16="http://schemas.microsoft.com/office/drawing/2014/main" xmlns="" id="{2773ED31-FE14-4F58-897E-E91BC2D9B130}"/>
              </a:ext>
            </a:extLst>
          </p:cNvPr>
          <p:cNvSpPr>
            <a:spLocks noChangeArrowheads="1"/>
          </p:cNvSpPr>
          <p:nvPr/>
        </p:nvSpPr>
        <p:spPr bwMode="auto">
          <a:xfrm>
            <a:off x="6659563" y="2997200"/>
            <a:ext cx="1944687" cy="1584325"/>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2800" b="1">
                <a:latin typeface="Arial" panose="020B0604020202020204" pitchFamily="34" charset="0"/>
              </a:rPr>
              <a:t>Результати</a:t>
            </a:r>
            <a:endParaRPr lang="en-US" altLang="ru-RU" sz="2800" b="1">
              <a:latin typeface="Arial" panose="020B0604020202020204" pitchFamily="34" charset="0"/>
            </a:endParaRPr>
          </a:p>
        </p:txBody>
      </p:sp>
      <p:sp>
        <p:nvSpPr>
          <p:cNvPr id="74759" name="Text Box 7">
            <a:extLst>
              <a:ext uri="{FF2B5EF4-FFF2-40B4-BE49-F238E27FC236}">
                <a16:creationId xmlns:a16="http://schemas.microsoft.com/office/drawing/2014/main" xmlns="" id="{C7D731C4-067C-41F1-AEF2-4F348A94BE31}"/>
              </a:ext>
            </a:extLst>
          </p:cNvPr>
          <p:cNvSpPr txBox="1">
            <a:spLocks noChangeArrowheads="1"/>
          </p:cNvSpPr>
          <p:nvPr/>
        </p:nvSpPr>
        <p:spPr bwMode="auto">
          <a:xfrm>
            <a:off x="5795963" y="2212975"/>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uk-UA" altLang="ru-RU" sz="2400">
                <a:latin typeface="Arial" panose="020B0604020202020204" pitchFamily="34" charset="0"/>
              </a:rPr>
              <a:t>Результативність </a:t>
            </a:r>
            <a:endParaRPr lang="en-US" altLang="ru-RU" sz="2400">
              <a:latin typeface="Arial" panose="020B0604020202020204" pitchFamily="34" charset="0"/>
            </a:endParaRPr>
          </a:p>
        </p:txBody>
      </p:sp>
      <p:sp>
        <p:nvSpPr>
          <p:cNvPr id="74760" name="Text Box 8">
            <a:extLst>
              <a:ext uri="{FF2B5EF4-FFF2-40B4-BE49-F238E27FC236}">
                <a16:creationId xmlns:a16="http://schemas.microsoft.com/office/drawing/2014/main" xmlns="" id="{A4FB3EF3-7859-4EDD-B9DC-7018BD900CBB}"/>
              </a:ext>
            </a:extLst>
          </p:cNvPr>
          <p:cNvSpPr txBox="1">
            <a:spLocks noChangeArrowheads="1"/>
          </p:cNvSpPr>
          <p:nvPr/>
        </p:nvSpPr>
        <p:spPr bwMode="auto">
          <a:xfrm>
            <a:off x="323850" y="2212975"/>
            <a:ext cx="193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uk-UA" altLang="ru-RU" sz="2400">
                <a:latin typeface="Arial" panose="020B0604020202020204" pitchFamily="34" charset="0"/>
              </a:rPr>
              <a:t>Економія </a:t>
            </a:r>
            <a:endParaRPr lang="en-US" altLang="ru-RU" sz="2400">
              <a:latin typeface="Arial" panose="020B0604020202020204" pitchFamily="34" charset="0"/>
            </a:endParaRPr>
          </a:p>
        </p:txBody>
      </p:sp>
      <p:sp>
        <p:nvSpPr>
          <p:cNvPr id="74761" name="Text Box 9">
            <a:extLst>
              <a:ext uri="{FF2B5EF4-FFF2-40B4-BE49-F238E27FC236}">
                <a16:creationId xmlns:a16="http://schemas.microsoft.com/office/drawing/2014/main" xmlns="" id="{ECD60A10-1FC7-4DF7-A7CD-CB6D441014CA}"/>
              </a:ext>
            </a:extLst>
          </p:cNvPr>
          <p:cNvSpPr txBox="1">
            <a:spLocks noChangeArrowheads="1"/>
          </p:cNvSpPr>
          <p:nvPr/>
        </p:nvSpPr>
        <p:spPr bwMode="auto">
          <a:xfrm>
            <a:off x="2843213" y="2212975"/>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uk-UA" altLang="ru-RU" sz="2400">
                <a:latin typeface="Arial" panose="020B0604020202020204" pitchFamily="34" charset="0"/>
              </a:rPr>
              <a:t>Ефективність </a:t>
            </a:r>
            <a:endParaRPr lang="en-US" altLang="ru-RU" sz="2400">
              <a:latin typeface="Arial" panose="020B0604020202020204" pitchFamily="34" charset="0"/>
            </a:endParaRPr>
          </a:p>
        </p:txBody>
      </p:sp>
      <p:sp>
        <p:nvSpPr>
          <p:cNvPr id="74762" name="Text Box 10">
            <a:extLst>
              <a:ext uri="{FF2B5EF4-FFF2-40B4-BE49-F238E27FC236}">
                <a16:creationId xmlns:a16="http://schemas.microsoft.com/office/drawing/2014/main" xmlns="" id="{690BC22C-2C97-4717-996B-1DC144AC4A7C}"/>
              </a:ext>
            </a:extLst>
          </p:cNvPr>
          <p:cNvSpPr txBox="1">
            <a:spLocks noChangeArrowheads="1"/>
          </p:cNvSpPr>
          <p:nvPr/>
        </p:nvSpPr>
        <p:spPr bwMode="auto">
          <a:xfrm>
            <a:off x="250825" y="4678363"/>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uk-UA" altLang="ru-RU" sz="2000">
                <a:latin typeface="Arial" panose="020B0604020202020204" pitchFamily="34" charset="0"/>
              </a:rPr>
              <a:t>Низькі витрати</a:t>
            </a:r>
            <a:endParaRPr lang="en-US" altLang="ru-RU" sz="2000">
              <a:latin typeface="Arial" panose="020B0604020202020204" pitchFamily="34" charset="0"/>
            </a:endParaRPr>
          </a:p>
        </p:txBody>
      </p:sp>
      <p:sp>
        <p:nvSpPr>
          <p:cNvPr id="74763" name="Text Box 11">
            <a:extLst>
              <a:ext uri="{FF2B5EF4-FFF2-40B4-BE49-F238E27FC236}">
                <a16:creationId xmlns:a16="http://schemas.microsoft.com/office/drawing/2014/main" xmlns="" id="{6483AD10-CC1C-436D-986E-849E14E1AE84}"/>
              </a:ext>
            </a:extLst>
          </p:cNvPr>
          <p:cNvSpPr txBox="1">
            <a:spLocks noChangeArrowheads="1"/>
          </p:cNvSpPr>
          <p:nvPr/>
        </p:nvSpPr>
        <p:spPr bwMode="auto">
          <a:xfrm>
            <a:off x="2268538" y="5253038"/>
            <a:ext cx="3381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uk-UA" altLang="ru-RU" sz="2000">
                <a:latin typeface="Arial" panose="020B0604020202020204" pitchFamily="34" charset="0"/>
              </a:rPr>
              <a:t>Використання наявних ресурсів</a:t>
            </a:r>
            <a:endParaRPr lang="en-US" altLang="ru-RU" sz="2000">
              <a:latin typeface="Arial" panose="020B0604020202020204" pitchFamily="34" charset="0"/>
            </a:endParaRPr>
          </a:p>
        </p:txBody>
      </p:sp>
      <p:sp>
        <p:nvSpPr>
          <p:cNvPr id="74764" name="Text Box 12">
            <a:extLst>
              <a:ext uri="{FF2B5EF4-FFF2-40B4-BE49-F238E27FC236}">
                <a16:creationId xmlns:a16="http://schemas.microsoft.com/office/drawing/2014/main" xmlns="" id="{97DF601E-E787-42FA-97F0-9C9F2332A54C}"/>
              </a:ext>
            </a:extLst>
          </p:cNvPr>
          <p:cNvSpPr txBox="1">
            <a:spLocks noChangeArrowheads="1"/>
          </p:cNvSpPr>
          <p:nvPr/>
        </p:nvSpPr>
        <p:spPr bwMode="auto">
          <a:xfrm>
            <a:off x="5867400" y="5613400"/>
            <a:ext cx="2730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uk-UA" altLang="ru-RU" sz="1800">
                <a:latin typeface="Arial" panose="020B0604020202020204" pitchFamily="34" charset="0"/>
              </a:rPr>
              <a:t>Досягнення передбачених цілей</a:t>
            </a:r>
          </a:p>
        </p:txBody>
      </p:sp>
      <p:sp>
        <p:nvSpPr>
          <p:cNvPr id="74765" name="Line 13">
            <a:extLst>
              <a:ext uri="{FF2B5EF4-FFF2-40B4-BE49-F238E27FC236}">
                <a16:creationId xmlns:a16="http://schemas.microsoft.com/office/drawing/2014/main" xmlns="" id="{41C8EC36-97EC-4468-A6E1-64DE73159C68}"/>
              </a:ext>
            </a:extLst>
          </p:cNvPr>
          <p:cNvSpPr>
            <a:spLocks noChangeShapeType="1"/>
          </p:cNvSpPr>
          <p:nvPr/>
        </p:nvSpPr>
        <p:spPr bwMode="auto">
          <a:xfrm flipV="1">
            <a:off x="1763713" y="3789363"/>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4766" name="Line 14">
            <a:extLst>
              <a:ext uri="{FF2B5EF4-FFF2-40B4-BE49-F238E27FC236}">
                <a16:creationId xmlns:a16="http://schemas.microsoft.com/office/drawing/2014/main" xmlns="" id="{4089DDB6-8A73-4016-B864-8E05108E13E8}"/>
              </a:ext>
            </a:extLst>
          </p:cNvPr>
          <p:cNvSpPr>
            <a:spLocks noChangeShapeType="1"/>
          </p:cNvSpPr>
          <p:nvPr/>
        </p:nvSpPr>
        <p:spPr bwMode="auto">
          <a:xfrm>
            <a:off x="3779838" y="3789363"/>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4767" name="Text Box 16">
            <a:extLst>
              <a:ext uri="{FF2B5EF4-FFF2-40B4-BE49-F238E27FC236}">
                <a16:creationId xmlns:a16="http://schemas.microsoft.com/office/drawing/2014/main" xmlns="" id="{29662D9C-5DAC-4072-9A38-768EBB846387}"/>
              </a:ext>
            </a:extLst>
          </p:cNvPr>
          <p:cNvSpPr txBox="1">
            <a:spLocks noChangeArrowheads="1"/>
          </p:cNvSpPr>
          <p:nvPr/>
        </p:nvSpPr>
        <p:spPr bwMode="auto">
          <a:xfrm>
            <a:off x="1531938" y="476250"/>
            <a:ext cx="653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b="1">
                <a:solidFill>
                  <a:srgbClr val="880038"/>
                </a:solidFill>
              </a:rPr>
              <a:t>Модель внесків-продуктів</a:t>
            </a:r>
            <a:r>
              <a:rPr lang="sv-SE" altLang="ru-RU" b="1">
                <a:solidFill>
                  <a:srgbClr val="880038"/>
                </a:solidFill>
                <a:ea typeface="MS PGothic" panose="020B0600070205080204" pitchFamily="34" charset="-128"/>
              </a:rPr>
              <a:t> </a:t>
            </a:r>
            <a:endParaRPr lang="sv-SE" altLang="ru-RU" b="1">
              <a:solidFill>
                <a:srgbClr val="880038"/>
              </a:solidFill>
              <a:latin typeface="Arial" panose="020B0604020202020204" pitchFamily="34" charset="0"/>
            </a:endParaRPr>
          </a:p>
        </p:txBody>
      </p:sp>
      <p:sp>
        <p:nvSpPr>
          <p:cNvPr id="74768" name="Line 17">
            <a:extLst>
              <a:ext uri="{FF2B5EF4-FFF2-40B4-BE49-F238E27FC236}">
                <a16:creationId xmlns:a16="http://schemas.microsoft.com/office/drawing/2014/main" xmlns="" id="{7A16D6E1-0761-47A3-BA8F-E6CA00BF143A}"/>
              </a:ext>
            </a:extLst>
          </p:cNvPr>
          <p:cNvSpPr>
            <a:spLocks noChangeShapeType="1"/>
          </p:cNvSpPr>
          <p:nvPr/>
        </p:nvSpPr>
        <p:spPr bwMode="auto">
          <a:xfrm>
            <a:off x="5940425" y="3789363"/>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 name="Объект 2">
            <a:extLst>
              <a:ext uri="{FF2B5EF4-FFF2-40B4-BE49-F238E27FC236}">
                <a16:creationId xmlns:a16="http://schemas.microsoft.com/office/drawing/2014/main" xmlns="" id="{D8A6F084-2AFB-4FA2-B9EB-397664505C4F}"/>
              </a:ext>
            </a:extLst>
          </p:cNvPr>
          <p:cNvSpPr>
            <a:spLocks noGrp="1"/>
          </p:cNvSpPr>
          <p:nvPr>
            <p:ph idx="1"/>
          </p:nvPr>
        </p:nvSpPr>
        <p:spPr>
          <a:xfrm>
            <a:off x="250825" y="1600200"/>
            <a:ext cx="8642350" cy="4525963"/>
          </a:xfrm>
        </p:spPr>
        <p:txBody>
          <a:bodyPr/>
          <a:lstStyle/>
          <a:p>
            <a:pPr marL="17463" indent="0">
              <a:buFont typeface="Arial" panose="020B0604020202020204" pitchFamily="34" charset="0"/>
              <a:buNone/>
              <a:defRPr/>
            </a:pPr>
            <a:endParaRPr lang="uk-UA" dirty="0"/>
          </a:p>
          <a:p>
            <a:pPr>
              <a:defRPr/>
            </a:pPr>
            <a:endParaRPr lang="uk-UA" dirty="0"/>
          </a:p>
          <a:p>
            <a:pPr>
              <a:defRPr/>
            </a:pPr>
            <a:endParaRPr lang="ru-RU" dirty="0"/>
          </a:p>
        </p:txBody>
      </p:sp>
      <p:sp>
        <p:nvSpPr>
          <p:cNvPr id="2" name="Заголовок 1">
            <a:extLst>
              <a:ext uri="{FF2B5EF4-FFF2-40B4-BE49-F238E27FC236}">
                <a16:creationId xmlns:a16="http://schemas.microsoft.com/office/drawing/2014/main" xmlns="" id="{265BCEEC-D73F-4551-ACC1-163D16E31A60}"/>
              </a:ext>
            </a:extLst>
          </p:cNvPr>
          <p:cNvSpPr>
            <a:spLocks noGrp="1"/>
          </p:cNvSpPr>
          <p:nvPr>
            <p:ph type="title"/>
          </p:nvPr>
        </p:nvSpPr>
        <p:spPr>
          <a:xfrm>
            <a:off x="250825" y="274638"/>
            <a:ext cx="8642350" cy="1143000"/>
          </a:xfrm>
        </p:spPr>
        <p:txBody>
          <a:bodyPr/>
          <a:lstStyle/>
          <a:p>
            <a:pPr>
              <a:defRPr/>
            </a:pPr>
            <a:endParaRPr lang="ru-RU"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Oval 5">
            <a:extLst>
              <a:ext uri="{FF2B5EF4-FFF2-40B4-BE49-F238E27FC236}">
                <a16:creationId xmlns:a16="http://schemas.microsoft.com/office/drawing/2014/main" xmlns="" id="{7C15DB27-F809-4DBB-9FA5-CAFD3544EDD3}"/>
              </a:ext>
            </a:extLst>
          </p:cNvPr>
          <p:cNvSpPr>
            <a:spLocks noChangeArrowheads="1"/>
          </p:cNvSpPr>
          <p:nvPr/>
        </p:nvSpPr>
        <p:spPr bwMode="auto">
          <a:xfrm>
            <a:off x="1763713" y="549275"/>
            <a:ext cx="5545137" cy="4318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2800" b="1">
                <a:latin typeface="Arial" panose="020B0604020202020204" pitchFamily="34" charset="0"/>
              </a:rPr>
              <a:t>Мета </a:t>
            </a:r>
            <a:endParaRPr lang="en-US" altLang="ru-RU" sz="2800" b="1">
              <a:latin typeface="Arial" panose="020B0604020202020204" pitchFamily="34" charset="0"/>
            </a:endParaRPr>
          </a:p>
        </p:txBody>
      </p:sp>
      <p:sp>
        <p:nvSpPr>
          <p:cNvPr id="75779" name="Rectangle 6">
            <a:extLst>
              <a:ext uri="{FF2B5EF4-FFF2-40B4-BE49-F238E27FC236}">
                <a16:creationId xmlns:a16="http://schemas.microsoft.com/office/drawing/2014/main" xmlns="" id="{44F80501-C4FE-42C3-8C23-6C7D4B98446D}"/>
              </a:ext>
            </a:extLst>
          </p:cNvPr>
          <p:cNvSpPr>
            <a:spLocks noChangeArrowheads="1"/>
          </p:cNvSpPr>
          <p:nvPr/>
        </p:nvSpPr>
        <p:spPr bwMode="auto">
          <a:xfrm>
            <a:off x="1187450" y="1484313"/>
            <a:ext cx="1439863" cy="7191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 </a:t>
            </a:r>
            <a:endParaRPr lang="sv-SE" altLang="ru-RU" sz="1800" b="1">
              <a:latin typeface="Arial" panose="020B0604020202020204" pitchFamily="34" charset="0"/>
            </a:endParaRPr>
          </a:p>
        </p:txBody>
      </p:sp>
      <p:sp>
        <p:nvSpPr>
          <p:cNvPr id="75780" name="Rectangle 7">
            <a:extLst>
              <a:ext uri="{FF2B5EF4-FFF2-40B4-BE49-F238E27FC236}">
                <a16:creationId xmlns:a16="http://schemas.microsoft.com/office/drawing/2014/main" xmlns="" id="{62045532-7372-418A-BA20-419A8F925851}"/>
              </a:ext>
            </a:extLst>
          </p:cNvPr>
          <p:cNvSpPr>
            <a:spLocks noChangeArrowheads="1"/>
          </p:cNvSpPr>
          <p:nvPr/>
        </p:nvSpPr>
        <p:spPr bwMode="auto">
          <a:xfrm rot="-5400000">
            <a:off x="-2089149" y="3608387"/>
            <a:ext cx="5040312" cy="360363"/>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Внески</a:t>
            </a:r>
            <a:endParaRPr lang="sv-SE" altLang="ru-RU" sz="1800" b="1">
              <a:latin typeface="Arial" panose="020B0604020202020204" pitchFamily="34" charset="0"/>
            </a:endParaRPr>
          </a:p>
        </p:txBody>
      </p:sp>
      <p:sp>
        <p:nvSpPr>
          <p:cNvPr id="75781" name="Rectangle 8">
            <a:extLst>
              <a:ext uri="{FF2B5EF4-FFF2-40B4-BE49-F238E27FC236}">
                <a16:creationId xmlns:a16="http://schemas.microsoft.com/office/drawing/2014/main" xmlns="" id="{6EE8AC6B-18C1-4BB2-BAC2-0C2F4E87B46B}"/>
              </a:ext>
            </a:extLst>
          </p:cNvPr>
          <p:cNvSpPr>
            <a:spLocks noChangeArrowheads="1"/>
          </p:cNvSpPr>
          <p:nvPr/>
        </p:nvSpPr>
        <p:spPr bwMode="auto">
          <a:xfrm>
            <a:off x="2916238" y="1557338"/>
            <a:ext cx="1152525" cy="576262"/>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r>
              <a:rPr lang="sv-SE" altLang="ru-RU" sz="1800" b="1">
                <a:latin typeface="Arial" panose="020B0604020202020204" pitchFamily="34" charset="0"/>
                <a:ea typeface="MS PGothic" panose="020B0600070205080204" pitchFamily="34" charset="-128"/>
              </a:rPr>
              <a:t> </a:t>
            </a:r>
          </a:p>
        </p:txBody>
      </p:sp>
      <p:sp>
        <p:nvSpPr>
          <p:cNvPr id="75782" name="Oval 9">
            <a:extLst>
              <a:ext uri="{FF2B5EF4-FFF2-40B4-BE49-F238E27FC236}">
                <a16:creationId xmlns:a16="http://schemas.microsoft.com/office/drawing/2014/main" xmlns="" id="{136A9A3B-628E-4FEF-9237-9FE31CA6949E}"/>
              </a:ext>
            </a:extLst>
          </p:cNvPr>
          <p:cNvSpPr>
            <a:spLocks noChangeArrowheads="1"/>
          </p:cNvSpPr>
          <p:nvPr/>
        </p:nvSpPr>
        <p:spPr bwMode="auto">
          <a:xfrm>
            <a:off x="4572000" y="1628775"/>
            <a:ext cx="1368425" cy="10795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sp>
        <p:nvSpPr>
          <p:cNvPr id="75783" name="Line 10">
            <a:extLst>
              <a:ext uri="{FF2B5EF4-FFF2-40B4-BE49-F238E27FC236}">
                <a16:creationId xmlns:a16="http://schemas.microsoft.com/office/drawing/2014/main" xmlns="" id="{8860A7E2-49BE-4D12-9616-4C02480B1AF4}"/>
              </a:ext>
            </a:extLst>
          </p:cNvPr>
          <p:cNvSpPr>
            <a:spLocks noChangeShapeType="1"/>
          </p:cNvSpPr>
          <p:nvPr/>
        </p:nvSpPr>
        <p:spPr bwMode="auto">
          <a:xfrm flipV="1">
            <a:off x="611188" y="1844675"/>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84" name="Line 11">
            <a:extLst>
              <a:ext uri="{FF2B5EF4-FFF2-40B4-BE49-F238E27FC236}">
                <a16:creationId xmlns:a16="http://schemas.microsoft.com/office/drawing/2014/main" xmlns="" id="{D83DC260-5157-4D25-9CFD-8F6F8CBAD7D1}"/>
              </a:ext>
            </a:extLst>
          </p:cNvPr>
          <p:cNvSpPr>
            <a:spLocks noChangeShapeType="1"/>
          </p:cNvSpPr>
          <p:nvPr/>
        </p:nvSpPr>
        <p:spPr bwMode="auto">
          <a:xfrm>
            <a:off x="2627313" y="1844675"/>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85" name="Line 12">
            <a:extLst>
              <a:ext uri="{FF2B5EF4-FFF2-40B4-BE49-F238E27FC236}">
                <a16:creationId xmlns:a16="http://schemas.microsoft.com/office/drawing/2014/main" xmlns="" id="{B4EF9747-D555-4966-AB4B-24507B5039D7}"/>
              </a:ext>
            </a:extLst>
          </p:cNvPr>
          <p:cNvSpPr>
            <a:spLocks noChangeShapeType="1"/>
          </p:cNvSpPr>
          <p:nvPr/>
        </p:nvSpPr>
        <p:spPr bwMode="auto">
          <a:xfrm>
            <a:off x="4067175" y="37893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86" name="Rectangle 13">
            <a:extLst>
              <a:ext uri="{FF2B5EF4-FFF2-40B4-BE49-F238E27FC236}">
                <a16:creationId xmlns:a16="http://schemas.microsoft.com/office/drawing/2014/main" xmlns="" id="{405ACD78-86F0-4709-B155-0648704E3370}"/>
              </a:ext>
            </a:extLst>
          </p:cNvPr>
          <p:cNvSpPr>
            <a:spLocks noChangeArrowheads="1"/>
          </p:cNvSpPr>
          <p:nvPr/>
        </p:nvSpPr>
        <p:spPr bwMode="auto">
          <a:xfrm>
            <a:off x="1187450" y="2420938"/>
            <a:ext cx="1439863" cy="7191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75787" name="Line 14">
            <a:extLst>
              <a:ext uri="{FF2B5EF4-FFF2-40B4-BE49-F238E27FC236}">
                <a16:creationId xmlns:a16="http://schemas.microsoft.com/office/drawing/2014/main" xmlns="" id="{ECBA5147-04F6-4724-AD37-EB01460FE80D}"/>
              </a:ext>
            </a:extLst>
          </p:cNvPr>
          <p:cNvSpPr>
            <a:spLocks noChangeShapeType="1"/>
          </p:cNvSpPr>
          <p:nvPr/>
        </p:nvSpPr>
        <p:spPr bwMode="auto">
          <a:xfrm flipV="1">
            <a:off x="611188" y="2781300"/>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88" name="Rectangle 15">
            <a:extLst>
              <a:ext uri="{FF2B5EF4-FFF2-40B4-BE49-F238E27FC236}">
                <a16:creationId xmlns:a16="http://schemas.microsoft.com/office/drawing/2014/main" xmlns="" id="{5BBAF64D-2C0F-47F0-B07E-56A214BE831D}"/>
              </a:ext>
            </a:extLst>
          </p:cNvPr>
          <p:cNvSpPr>
            <a:spLocks noChangeArrowheads="1"/>
          </p:cNvSpPr>
          <p:nvPr/>
        </p:nvSpPr>
        <p:spPr bwMode="auto">
          <a:xfrm>
            <a:off x="1187450" y="3429000"/>
            <a:ext cx="1439863" cy="719138"/>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75789" name="Line 16">
            <a:extLst>
              <a:ext uri="{FF2B5EF4-FFF2-40B4-BE49-F238E27FC236}">
                <a16:creationId xmlns:a16="http://schemas.microsoft.com/office/drawing/2014/main" xmlns="" id="{D632902D-945C-43FA-AF50-2818C984E42C}"/>
              </a:ext>
            </a:extLst>
          </p:cNvPr>
          <p:cNvSpPr>
            <a:spLocks noChangeShapeType="1"/>
          </p:cNvSpPr>
          <p:nvPr/>
        </p:nvSpPr>
        <p:spPr bwMode="auto">
          <a:xfrm flipV="1">
            <a:off x="611188" y="3789363"/>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90" name="Rectangle 17">
            <a:extLst>
              <a:ext uri="{FF2B5EF4-FFF2-40B4-BE49-F238E27FC236}">
                <a16:creationId xmlns:a16="http://schemas.microsoft.com/office/drawing/2014/main" xmlns="" id="{0EFBBED7-C973-4027-99B6-DA9F06BCA0BF}"/>
              </a:ext>
            </a:extLst>
          </p:cNvPr>
          <p:cNvSpPr>
            <a:spLocks noChangeArrowheads="1"/>
          </p:cNvSpPr>
          <p:nvPr/>
        </p:nvSpPr>
        <p:spPr bwMode="auto">
          <a:xfrm>
            <a:off x="1187450" y="4581525"/>
            <a:ext cx="1439863" cy="719138"/>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75791" name="Line 18">
            <a:extLst>
              <a:ext uri="{FF2B5EF4-FFF2-40B4-BE49-F238E27FC236}">
                <a16:creationId xmlns:a16="http://schemas.microsoft.com/office/drawing/2014/main" xmlns="" id="{87A5B9C1-0F6C-424E-BB72-C5B8D4C92BBF}"/>
              </a:ext>
            </a:extLst>
          </p:cNvPr>
          <p:cNvSpPr>
            <a:spLocks noChangeShapeType="1"/>
          </p:cNvSpPr>
          <p:nvPr/>
        </p:nvSpPr>
        <p:spPr bwMode="auto">
          <a:xfrm flipV="1">
            <a:off x="611188" y="4941888"/>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92" name="Rectangle 19">
            <a:extLst>
              <a:ext uri="{FF2B5EF4-FFF2-40B4-BE49-F238E27FC236}">
                <a16:creationId xmlns:a16="http://schemas.microsoft.com/office/drawing/2014/main" xmlns="" id="{F350331C-97E6-4766-80AF-607D8B5B94FC}"/>
              </a:ext>
            </a:extLst>
          </p:cNvPr>
          <p:cNvSpPr>
            <a:spLocks noChangeArrowheads="1"/>
          </p:cNvSpPr>
          <p:nvPr/>
        </p:nvSpPr>
        <p:spPr bwMode="auto">
          <a:xfrm>
            <a:off x="1187450" y="5589588"/>
            <a:ext cx="1439863" cy="7191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75793" name="Line 20">
            <a:extLst>
              <a:ext uri="{FF2B5EF4-FFF2-40B4-BE49-F238E27FC236}">
                <a16:creationId xmlns:a16="http://schemas.microsoft.com/office/drawing/2014/main" xmlns="" id="{DB2746A3-8380-4E10-AAAD-89D1F11F6C24}"/>
              </a:ext>
            </a:extLst>
          </p:cNvPr>
          <p:cNvSpPr>
            <a:spLocks noChangeShapeType="1"/>
          </p:cNvSpPr>
          <p:nvPr/>
        </p:nvSpPr>
        <p:spPr bwMode="auto">
          <a:xfrm flipV="1">
            <a:off x="611188" y="5949950"/>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94" name="Rectangle 21">
            <a:extLst>
              <a:ext uri="{FF2B5EF4-FFF2-40B4-BE49-F238E27FC236}">
                <a16:creationId xmlns:a16="http://schemas.microsoft.com/office/drawing/2014/main" xmlns="" id="{92C2D3BD-8E18-420D-BC87-194EEDF65C83}"/>
              </a:ext>
            </a:extLst>
          </p:cNvPr>
          <p:cNvSpPr>
            <a:spLocks noChangeArrowheads="1"/>
          </p:cNvSpPr>
          <p:nvPr/>
        </p:nvSpPr>
        <p:spPr bwMode="auto">
          <a:xfrm>
            <a:off x="2916238" y="2492375"/>
            <a:ext cx="1152525" cy="576263"/>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75795" name="Line 22">
            <a:extLst>
              <a:ext uri="{FF2B5EF4-FFF2-40B4-BE49-F238E27FC236}">
                <a16:creationId xmlns:a16="http://schemas.microsoft.com/office/drawing/2014/main" xmlns="" id="{1E6F4480-E82B-41E1-B3DB-B52003ECF936}"/>
              </a:ext>
            </a:extLst>
          </p:cNvPr>
          <p:cNvSpPr>
            <a:spLocks noChangeShapeType="1"/>
          </p:cNvSpPr>
          <p:nvPr/>
        </p:nvSpPr>
        <p:spPr bwMode="auto">
          <a:xfrm>
            <a:off x="2627313" y="2779713"/>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96" name="Rectangle 23">
            <a:extLst>
              <a:ext uri="{FF2B5EF4-FFF2-40B4-BE49-F238E27FC236}">
                <a16:creationId xmlns:a16="http://schemas.microsoft.com/office/drawing/2014/main" xmlns="" id="{8C4E957C-7BA7-4444-93A7-A8091C04077F}"/>
              </a:ext>
            </a:extLst>
          </p:cNvPr>
          <p:cNvSpPr>
            <a:spLocks noChangeArrowheads="1"/>
          </p:cNvSpPr>
          <p:nvPr/>
        </p:nvSpPr>
        <p:spPr bwMode="auto">
          <a:xfrm>
            <a:off x="2916238" y="3500438"/>
            <a:ext cx="1152525" cy="576262"/>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75797" name="Line 24">
            <a:extLst>
              <a:ext uri="{FF2B5EF4-FFF2-40B4-BE49-F238E27FC236}">
                <a16:creationId xmlns:a16="http://schemas.microsoft.com/office/drawing/2014/main" xmlns="" id="{3D6BB23D-01B9-4D16-853E-630DA890EA1C}"/>
              </a:ext>
            </a:extLst>
          </p:cNvPr>
          <p:cNvSpPr>
            <a:spLocks noChangeShapeType="1"/>
          </p:cNvSpPr>
          <p:nvPr/>
        </p:nvSpPr>
        <p:spPr bwMode="auto">
          <a:xfrm>
            <a:off x="2627313" y="3787775"/>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798" name="Rectangle 25">
            <a:extLst>
              <a:ext uri="{FF2B5EF4-FFF2-40B4-BE49-F238E27FC236}">
                <a16:creationId xmlns:a16="http://schemas.microsoft.com/office/drawing/2014/main" xmlns="" id="{5BCB85CF-37AA-46B0-B256-DED2E82CB155}"/>
              </a:ext>
            </a:extLst>
          </p:cNvPr>
          <p:cNvSpPr>
            <a:spLocks noChangeArrowheads="1"/>
          </p:cNvSpPr>
          <p:nvPr/>
        </p:nvSpPr>
        <p:spPr bwMode="auto">
          <a:xfrm>
            <a:off x="2916238" y="4652963"/>
            <a:ext cx="1152525" cy="576262"/>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75799" name="Line 26">
            <a:extLst>
              <a:ext uri="{FF2B5EF4-FFF2-40B4-BE49-F238E27FC236}">
                <a16:creationId xmlns:a16="http://schemas.microsoft.com/office/drawing/2014/main" xmlns="" id="{83A98AD3-4B58-4FE8-92EA-845338BC7E4C}"/>
              </a:ext>
            </a:extLst>
          </p:cNvPr>
          <p:cNvSpPr>
            <a:spLocks noChangeShapeType="1"/>
          </p:cNvSpPr>
          <p:nvPr/>
        </p:nvSpPr>
        <p:spPr bwMode="auto">
          <a:xfrm>
            <a:off x="2627313" y="494030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800" name="Rectangle 27">
            <a:extLst>
              <a:ext uri="{FF2B5EF4-FFF2-40B4-BE49-F238E27FC236}">
                <a16:creationId xmlns:a16="http://schemas.microsoft.com/office/drawing/2014/main" xmlns="" id="{918B96AB-8DC1-4D3C-BE77-5ECD7771D6BE}"/>
              </a:ext>
            </a:extLst>
          </p:cNvPr>
          <p:cNvSpPr>
            <a:spLocks noChangeArrowheads="1"/>
          </p:cNvSpPr>
          <p:nvPr/>
        </p:nvSpPr>
        <p:spPr bwMode="auto">
          <a:xfrm>
            <a:off x="2916238" y="5661025"/>
            <a:ext cx="1152525" cy="576263"/>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75801" name="Line 28">
            <a:extLst>
              <a:ext uri="{FF2B5EF4-FFF2-40B4-BE49-F238E27FC236}">
                <a16:creationId xmlns:a16="http://schemas.microsoft.com/office/drawing/2014/main" xmlns="" id="{1FA996F7-0364-4CE8-9F7E-4D89ADCD8CA6}"/>
              </a:ext>
            </a:extLst>
          </p:cNvPr>
          <p:cNvSpPr>
            <a:spLocks noChangeShapeType="1"/>
          </p:cNvSpPr>
          <p:nvPr/>
        </p:nvSpPr>
        <p:spPr bwMode="auto">
          <a:xfrm>
            <a:off x="2627313" y="5948363"/>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802" name="Oval 29">
            <a:extLst>
              <a:ext uri="{FF2B5EF4-FFF2-40B4-BE49-F238E27FC236}">
                <a16:creationId xmlns:a16="http://schemas.microsoft.com/office/drawing/2014/main" xmlns="" id="{DBB15FE1-2234-4F15-88CA-2370F08D476F}"/>
              </a:ext>
            </a:extLst>
          </p:cNvPr>
          <p:cNvSpPr>
            <a:spLocks noChangeArrowheads="1"/>
          </p:cNvSpPr>
          <p:nvPr/>
        </p:nvSpPr>
        <p:spPr bwMode="auto">
          <a:xfrm>
            <a:off x="4572000" y="3213100"/>
            <a:ext cx="1368425" cy="10795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sp>
        <p:nvSpPr>
          <p:cNvPr id="75803" name="Oval 30">
            <a:extLst>
              <a:ext uri="{FF2B5EF4-FFF2-40B4-BE49-F238E27FC236}">
                <a16:creationId xmlns:a16="http://schemas.microsoft.com/office/drawing/2014/main" xmlns="" id="{DAAC723A-940B-496F-ACF2-003F9DA926FF}"/>
              </a:ext>
            </a:extLst>
          </p:cNvPr>
          <p:cNvSpPr>
            <a:spLocks noChangeArrowheads="1"/>
          </p:cNvSpPr>
          <p:nvPr/>
        </p:nvSpPr>
        <p:spPr bwMode="auto">
          <a:xfrm>
            <a:off x="4572000" y="4941888"/>
            <a:ext cx="1368425" cy="10795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cxnSp>
        <p:nvCxnSpPr>
          <p:cNvPr id="75804" name="AutoShape 31">
            <a:extLst>
              <a:ext uri="{FF2B5EF4-FFF2-40B4-BE49-F238E27FC236}">
                <a16:creationId xmlns:a16="http://schemas.microsoft.com/office/drawing/2014/main" xmlns="" id="{B4018B4E-ACBD-47C6-93E0-B1FF8ACBB389}"/>
              </a:ext>
            </a:extLst>
          </p:cNvPr>
          <p:cNvCxnSpPr>
            <a:cxnSpLocks noChangeShapeType="1"/>
            <a:stCxn id="75781" idx="3"/>
            <a:endCxn id="75794" idx="3"/>
          </p:cNvCxnSpPr>
          <p:nvPr/>
        </p:nvCxnSpPr>
        <p:spPr bwMode="auto">
          <a:xfrm>
            <a:off x="4068763" y="1846263"/>
            <a:ext cx="1587" cy="935037"/>
          </a:xfrm>
          <a:prstGeom prst="bentConnector3">
            <a:avLst>
              <a:gd name="adj1" fmla="val 144000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75805" name="AutoShape 32">
            <a:extLst>
              <a:ext uri="{FF2B5EF4-FFF2-40B4-BE49-F238E27FC236}">
                <a16:creationId xmlns:a16="http://schemas.microsoft.com/office/drawing/2014/main" xmlns="" id="{F5E0C006-77DF-4B2A-B2F7-AE20B21DBFD2}"/>
              </a:ext>
            </a:extLst>
          </p:cNvPr>
          <p:cNvCxnSpPr>
            <a:cxnSpLocks noChangeShapeType="1"/>
            <a:stCxn id="75798" idx="3"/>
            <a:endCxn id="75800" idx="3"/>
          </p:cNvCxnSpPr>
          <p:nvPr/>
        </p:nvCxnSpPr>
        <p:spPr bwMode="auto">
          <a:xfrm>
            <a:off x="4068763" y="4941888"/>
            <a:ext cx="1587" cy="1008062"/>
          </a:xfrm>
          <a:prstGeom prst="bentConnector3">
            <a:avLst>
              <a:gd name="adj1" fmla="val 144000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75806" name="Line 33">
            <a:extLst>
              <a:ext uri="{FF2B5EF4-FFF2-40B4-BE49-F238E27FC236}">
                <a16:creationId xmlns:a16="http://schemas.microsoft.com/office/drawing/2014/main" xmlns="" id="{60A2EF4B-8C41-49CD-9B46-E40BC6C3F337}"/>
              </a:ext>
            </a:extLst>
          </p:cNvPr>
          <p:cNvSpPr>
            <a:spLocks noChangeShapeType="1"/>
          </p:cNvSpPr>
          <p:nvPr/>
        </p:nvSpPr>
        <p:spPr bwMode="auto">
          <a:xfrm>
            <a:off x="4284663" y="5445125"/>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807" name="Line 34">
            <a:extLst>
              <a:ext uri="{FF2B5EF4-FFF2-40B4-BE49-F238E27FC236}">
                <a16:creationId xmlns:a16="http://schemas.microsoft.com/office/drawing/2014/main" xmlns="" id="{22A39613-A6DC-4570-88E6-3D44AB1CBE2D}"/>
              </a:ext>
            </a:extLst>
          </p:cNvPr>
          <p:cNvSpPr>
            <a:spLocks noChangeShapeType="1"/>
          </p:cNvSpPr>
          <p:nvPr/>
        </p:nvSpPr>
        <p:spPr bwMode="auto">
          <a:xfrm>
            <a:off x="4284663" y="2205038"/>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808" name="Oval 35">
            <a:extLst>
              <a:ext uri="{FF2B5EF4-FFF2-40B4-BE49-F238E27FC236}">
                <a16:creationId xmlns:a16="http://schemas.microsoft.com/office/drawing/2014/main" xmlns="" id="{BA665B81-2F35-4E4C-AE1D-50F4CB9DF95E}"/>
              </a:ext>
            </a:extLst>
          </p:cNvPr>
          <p:cNvSpPr>
            <a:spLocks noChangeArrowheads="1"/>
          </p:cNvSpPr>
          <p:nvPr/>
        </p:nvSpPr>
        <p:spPr bwMode="auto">
          <a:xfrm>
            <a:off x="6443663" y="2276475"/>
            <a:ext cx="1368425" cy="10795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sp>
        <p:nvSpPr>
          <p:cNvPr id="75809" name="Oval 36">
            <a:extLst>
              <a:ext uri="{FF2B5EF4-FFF2-40B4-BE49-F238E27FC236}">
                <a16:creationId xmlns:a16="http://schemas.microsoft.com/office/drawing/2014/main" xmlns="" id="{0A474C2F-3F5D-4621-8A5F-926888074191}"/>
              </a:ext>
            </a:extLst>
          </p:cNvPr>
          <p:cNvSpPr>
            <a:spLocks noChangeArrowheads="1"/>
          </p:cNvSpPr>
          <p:nvPr/>
        </p:nvSpPr>
        <p:spPr bwMode="auto">
          <a:xfrm>
            <a:off x="6443663" y="4149725"/>
            <a:ext cx="1368425" cy="10795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sp>
        <p:nvSpPr>
          <p:cNvPr id="75810" name="Rectangle 37">
            <a:extLst>
              <a:ext uri="{FF2B5EF4-FFF2-40B4-BE49-F238E27FC236}">
                <a16:creationId xmlns:a16="http://schemas.microsoft.com/office/drawing/2014/main" xmlns="" id="{51FFC749-D10E-4384-A6FD-C1877913D04D}"/>
              </a:ext>
            </a:extLst>
          </p:cNvPr>
          <p:cNvSpPr>
            <a:spLocks noChangeArrowheads="1"/>
          </p:cNvSpPr>
          <p:nvPr/>
        </p:nvSpPr>
        <p:spPr bwMode="auto">
          <a:xfrm>
            <a:off x="8027988" y="3141663"/>
            <a:ext cx="973137" cy="1223962"/>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ВПЛИВ</a:t>
            </a:r>
            <a:endParaRPr lang="sv-SE" altLang="ru-RU" sz="1800" b="1">
              <a:latin typeface="Arial" panose="020B0604020202020204" pitchFamily="34" charset="0"/>
            </a:endParaRPr>
          </a:p>
        </p:txBody>
      </p:sp>
      <p:cxnSp>
        <p:nvCxnSpPr>
          <p:cNvPr id="75811" name="AutoShape 38">
            <a:extLst>
              <a:ext uri="{FF2B5EF4-FFF2-40B4-BE49-F238E27FC236}">
                <a16:creationId xmlns:a16="http://schemas.microsoft.com/office/drawing/2014/main" xmlns="" id="{92820B7C-3522-49FE-9767-A178BB5324EC}"/>
              </a:ext>
            </a:extLst>
          </p:cNvPr>
          <p:cNvCxnSpPr>
            <a:cxnSpLocks noChangeShapeType="1"/>
            <a:stCxn id="75782" idx="6"/>
            <a:endCxn id="75802" idx="6"/>
          </p:cNvCxnSpPr>
          <p:nvPr/>
        </p:nvCxnSpPr>
        <p:spPr bwMode="auto">
          <a:xfrm>
            <a:off x="5940425" y="2168525"/>
            <a:ext cx="1588" cy="1584325"/>
          </a:xfrm>
          <a:prstGeom prst="bentConnector3">
            <a:avLst>
              <a:gd name="adj1" fmla="val 144000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75812" name="AutoShape 39">
            <a:extLst>
              <a:ext uri="{FF2B5EF4-FFF2-40B4-BE49-F238E27FC236}">
                <a16:creationId xmlns:a16="http://schemas.microsoft.com/office/drawing/2014/main" xmlns="" id="{5CEAE2EB-F345-440A-A4D9-EDACD5836832}"/>
              </a:ext>
            </a:extLst>
          </p:cNvPr>
          <p:cNvCxnSpPr>
            <a:cxnSpLocks noChangeShapeType="1"/>
            <a:stCxn id="75802" idx="6"/>
            <a:endCxn id="75803" idx="6"/>
          </p:cNvCxnSpPr>
          <p:nvPr/>
        </p:nvCxnSpPr>
        <p:spPr bwMode="auto">
          <a:xfrm>
            <a:off x="5940425" y="3752850"/>
            <a:ext cx="1588" cy="1728788"/>
          </a:xfrm>
          <a:prstGeom prst="bentConnector3">
            <a:avLst>
              <a:gd name="adj1" fmla="val 1440000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75813" name="Line 40">
            <a:extLst>
              <a:ext uri="{FF2B5EF4-FFF2-40B4-BE49-F238E27FC236}">
                <a16:creationId xmlns:a16="http://schemas.microsoft.com/office/drawing/2014/main" xmlns="" id="{983708F0-092B-4206-AB1D-77C71CD2A2BF}"/>
              </a:ext>
            </a:extLst>
          </p:cNvPr>
          <p:cNvSpPr>
            <a:spLocks noChangeShapeType="1"/>
          </p:cNvSpPr>
          <p:nvPr/>
        </p:nvSpPr>
        <p:spPr bwMode="auto">
          <a:xfrm>
            <a:off x="6156325" y="472440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5814" name="Line 41">
            <a:extLst>
              <a:ext uri="{FF2B5EF4-FFF2-40B4-BE49-F238E27FC236}">
                <a16:creationId xmlns:a16="http://schemas.microsoft.com/office/drawing/2014/main" xmlns="" id="{1D85F552-5682-430A-8A8C-4AAD2D369332}"/>
              </a:ext>
            </a:extLst>
          </p:cNvPr>
          <p:cNvSpPr>
            <a:spLocks noChangeShapeType="1"/>
          </p:cNvSpPr>
          <p:nvPr/>
        </p:nvSpPr>
        <p:spPr bwMode="auto">
          <a:xfrm>
            <a:off x="6156325" y="2852738"/>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cxnSp>
        <p:nvCxnSpPr>
          <p:cNvPr id="75815" name="AutoShape 42">
            <a:extLst>
              <a:ext uri="{FF2B5EF4-FFF2-40B4-BE49-F238E27FC236}">
                <a16:creationId xmlns:a16="http://schemas.microsoft.com/office/drawing/2014/main" xmlns="" id="{D95DEA4F-2C38-4383-9D94-D61812F9BAA6}"/>
              </a:ext>
            </a:extLst>
          </p:cNvPr>
          <p:cNvCxnSpPr>
            <a:cxnSpLocks noChangeShapeType="1"/>
            <a:stCxn id="75808" idx="4"/>
            <a:endCxn id="75809" idx="0"/>
          </p:cNvCxnSpPr>
          <p:nvPr/>
        </p:nvCxnSpPr>
        <p:spPr bwMode="auto">
          <a:xfrm>
            <a:off x="7127875" y="3355975"/>
            <a:ext cx="0" cy="7937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5816" name="Line 43">
            <a:extLst>
              <a:ext uri="{FF2B5EF4-FFF2-40B4-BE49-F238E27FC236}">
                <a16:creationId xmlns:a16="http://schemas.microsoft.com/office/drawing/2014/main" xmlns="" id="{74111A71-E200-4673-A162-0E22F93864D2}"/>
              </a:ext>
            </a:extLst>
          </p:cNvPr>
          <p:cNvSpPr>
            <a:spLocks noChangeShapeType="1"/>
          </p:cNvSpPr>
          <p:nvPr/>
        </p:nvSpPr>
        <p:spPr bwMode="auto">
          <a:xfrm>
            <a:off x="7164388" y="3716338"/>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97" name="Oval 96">
            <a:extLst>
              <a:ext uri="{FF2B5EF4-FFF2-40B4-BE49-F238E27FC236}">
                <a16:creationId xmlns:a16="http://schemas.microsoft.com/office/drawing/2014/main" xmlns="" id="{0205BDAF-800E-4D55-905D-C92569006B02}"/>
              </a:ext>
            </a:extLst>
          </p:cNvPr>
          <p:cNvSpPr/>
          <p:nvPr/>
        </p:nvSpPr>
        <p:spPr>
          <a:xfrm>
            <a:off x="3779838" y="809625"/>
            <a:ext cx="5364162" cy="6048375"/>
          </a:xfrm>
          <a:prstGeom prst="ellipse">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Oval 97">
            <a:extLst>
              <a:ext uri="{FF2B5EF4-FFF2-40B4-BE49-F238E27FC236}">
                <a16:creationId xmlns:a16="http://schemas.microsoft.com/office/drawing/2014/main" xmlns="" id="{1E2F05A9-5416-4AB9-B74F-856FC3C3D90E}"/>
              </a:ext>
            </a:extLst>
          </p:cNvPr>
          <p:cNvSpPr/>
          <p:nvPr/>
        </p:nvSpPr>
        <p:spPr>
          <a:xfrm>
            <a:off x="-180975" y="952500"/>
            <a:ext cx="5473700" cy="5905500"/>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630" name="Text Box 46">
            <a:extLst>
              <a:ext uri="{FF2B5EF4-FFF2-40B4-BE49-F238E27FC236}">
                <a16:creationId xmlns:a16="http://schemas.microsoft.com/office/drawing/2014/main" xmlns="" id="{A99F467B-DCBB-400B-A91A-3986385D6E9C}"/>
              </a:ext>
            </a:extLst>
          </p:cNvPr>
          <p:cNvSpPr txBox="1">
            <a:spLocks noChangeArrowheads="1"/>
          </p:cNvSpPr>
          <p:nvPr/>
        </p:nvSpPr>
        <p:spPr bwMode="auto">
          <a:xfrm>
            <a:off x="250825" y="163513"/>
            <a:ext cx="2508250" cy="396875"/>
          </a:xfrm>
          <a:prstGeom prst="rect">
            <a:avLst/>
          </a:prstGeom>
          <a:noFill/>
          <a:ln>
            <a:noFill/>
          </a:ln>
          <a:effectLst/>
        </p:spPr>
        <p:txBody>
          <a:bodyPr wrap="none">
            <a:spAutoFit/>
          </a:bodyPr>
          <a:lstStyle/>
          <a:p>
            <a:pPr>
              <a:defRPr/>
            </a:pPr>
            <a:r>
              <a:rPr lang="uk-UA" sz="2000" b="1">
                <a:effectLst>
                  <a:outerShdw blurRad="38100" dist="38100" dir="2700000" algn="tl">
                    <a:srgbClr val="C0C0C0"/>
                  </a:outerShdw>
                </a:effectLst>
                <a:latin typeface="Arial" charset="0"/>
                <a:cs typeface="Arial" charset="0"/>
              </a:rPr>
              <a:t>ЛОГІЧНА МОДЕЛЬ</a:t>
            </a:r>
            <a:endParaRPr lang="en-US" sz="2000" b="1">
              <a:effectLst>
                <a:outerShdw blurRad="38100" dist="38100" dir="2700000" algn="tl">
                  <a:srgbClr val="C0C0C0"/>
                </a:outerShdw>
              </a:effectLst>
              <a:latin typeface="Arial" charset="0"/>
              <a:cs typeface="Arial" charset="0"/>
            </a:endParaRPr>
          </a:p>
        </p:txBody>
      </p:sp>
      <p:sp>
        <p:nvSpPr>
          <p:cNvPr id="2" name="Заголовок 1">
            <a:extLst>
              <a:ext uri="{FF2B5EF4-FFF2-40B4-BE49-F238E27FC236}">
                <a16:creationId xmlns:a16="http://schemas.microsoft.com/office/drawing/2014/main" xmlns="" id="{449D68F2-AC5B-4B39-9272-9A38C9FA84EB}"/>
              </a:ext>
            </a:extLst>
          </p:cNvPr>
          <p:cNvSpPr>
            <a:spLocks noGrp="1"/>
          </p:cNvSpPr>
          <p:nvPr>
            <p:ph type="title"/>
          </p:nvPr>
        </p:nvSpPr>
        <p:spPr>
          <a:xfrm>
            <a:off x="250825" y="274638"/>
            <a:ext cx="8642350" cy="1143000"/>
          </a:xfrm>
        </p:spPr>
        <p:txBody>
          <a:bodyPr/>
          <a:lstStyle/>
          <a:p>
            <a:pPr>
              <a:defRPr/>
            </a:pPr>
            <a:endParaRPr lang="ru-RU" dirty="0"/>
          </a:p>
        </p:txBody>
      </p:sp>
      <p:sp>
        <p:nvSpPr>
          <p:cNvPr id="3" name="Объект 2">
            <a:extLst>
              <a:ext uri="{FF2B5EF4-FFF2-40B4-BE49-F238E27FC236}">
                <a16:creationId xmlns:a16="http://schemas.microsoft.com/office/drawing/2014/main" xmlns="" id="{F7EE887B-12CE-42BF-B3C1-9AB500296EBB}"/>
              </a:ext>
            </a:extLst>
          </p:cNvPr>
          <p:cNvSpPr>
            <a:spLocks noGrp="1"/>
          </p:cNvSpPr>
          <p:nvPr>
            <p:ph idx="1"/>
          </p:nvPr>
        </p:nvSpPr>
        <p:spPr>
          <a:xfrm>
            <a:off x="250825" y="1600200"/>
            <a:ext cx="8642350" cy="4525963"/>
          </a:xfrm>
        </p:spPr>
        <p:txBody>
          <a:bodyPr/>
          <a:lstStyle/>
          <a:p>
            <a:pP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2000" fill="hold"/>
                                        <p:tgtEl>
                                          <p:spTgt spid="97"/>
                                        </p:tgtEl>
                                        <p:attrNameLst>
                                          <p:attrName>ppt_x</p:attrName>
                                        </p:attrNameLst>
                                      </p:cBhvr>
                                      <p:tavLst>
                                        <p:tav tm="0">
                                          <p:val>
                                            <p:strVal val="#ppt_x"/>
                                          </p:val>
                                        </p:tav>
                                        <p:tav tm="100000">
                                          <p:val>
                                            <p:strVal val="#ppt_x"/>
                                          </p:val>
                                        </p:tav>
                                      </p:tavLst>
                                    </p:anim>
                                    <p:anim calcmode="lin" valueType="num">
                                      <p:cBhvr additive="base">
                                        <p:cTn id="8" dur="20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additive="base">
                                        <p:cTn id="13" dur="2000" fill="hold"/>
                                        <p:tgtEl>
                                          <p:spTgt spid="98"/>
                                        </p:tgtEl>
                                        <p:attrNameLst>
                                          <p:attrName>ppt_x</p:attrName>
                                        </p:attrNameLst>
                                      </p:cBhvr>
                                      <p:tavLst>
                                        <p:tav tm="0">
                                          <p:val>
                                            <p:strVal val="#ppt_x"/>
                                          </p:val>
                                        </p:tav>
                                        <p:tav tm="100000">
                                          <p:val>
                                            <p:strVal val="#ppt_x"/>
                                          </p:val>
                                        </p:tav>
                                      </p:tavLst>
                                    </p:anim>
                                    <p:anim calcmode="lin" valueType="num">
                                      <p:cBhvr additive="base">
                                        <p:cTn id="14" dur="20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1331640" y="1340768"/>
            <a:ext cx="6768752" cy="1569660"/>
          </a:xfrm>
          <a:prstGeom prst="rect">
            <a:avLst/>
          </a:prstGeom>
        </p:spPr>
        <p:txBody>
          <a:bodyPr wrap="square">
            <a:spAutoFit/>
          </a:bodyPr>
          <a:lstStyle/>
          <a:p>
            <a:r>
              <a:rPr lang="uk-UA" sz="3200" b="1" dirty="0">
                <a:solidFill>
                  <a:srgbClr val="870038"/>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9.1. Особливості моніторингу й оцінювання місцевого економічного розвитку</a:t>
            </a:r>
            <a:endParaRPr lang="ru-RU" sz="3200" b="1" dirty="0">
              <a:solidFill>
                <a:srgbClr val="870038"/>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4">
            <a:extLst>
              <a:ext uri="{FF2B5EF4-FFF2-40B4-BE49-F238E27FC236}">
                <a16:creationId xmlns:a16="http://schemas.microsoft.com/office/drawing/2014/main" xmlns="" id="{7E41B7C8-AF6D-4A33-BDB9-2D8F74DC0B7B}"/>
              </a:ext>
            </a:extLst>
          </p:cNvPr>
          <p:cNvSpPr>
            <a:spLocks/>
          </p:cNvSpPr>
          <p:nvPr/>
        </p:nvSpPr>
        <p:spPr bwMode="auto">
          <a:xfrm>
            <a:off x="457200" y="0"/>
            <a:ext cx="82296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uk-UA" altLang="ru-RU" b="1">
                <a:latin typeface="Times New Roman" panose="02020603050405020304" pitchFamily="18" charset="0"/>
              </a:rPr>
              <a:t>Складові вимірювання діяльності відповідно до логічної матриці</a:t>
            </a:r>
            <a:endParaRPr lang="en-CA" altLang="ru-RU" u="sng">
              <a:latin typeface="Times New Roman" panose="02020603050405020304" pitchFamily="18" charset="0"/>
              <a:ea typeface="MS PGothic" panose="020B0600070205080204" pitchFamily="34" charset="-128"/>
            </a:endParaRPr>
          </a:p>
        </p:txBody>
      </p:sp>
      <p:sp>
        <p:nvSpPr>
          <p:cNvPr id="77827" name="Rectangle 5">
            <a:extLst>
              <a:ext uri="{FF2B5EF4-FFF2-40B4-BE49-F238E27FC236}">
                <a16:creationId xmlns:a16="http://schemas.microsoft.com/office/drawing/2014/main" xmlns="" id="{BF8AFD83-9BAF-46D7-9F08-508315AA3F38}"/>
              </a:ext>
            </a:extLst>
          </p:cNvPr>
          <p:cNvSpPr>
            <a:spLocks noGrp="1" noChangeArrowheads="1"/>
          </p:cNvSpPr>
          <p:nvPr>
            <p:ph idx="1"/>
          </p:nvPr>
        </p:nvSpPr>
        <p:spPr>
          <a:xfrm>
            <a:off x="250825" y="1600200"/>
            <a:ext cx="8642350" cy="4525963"/>
          </a:xfrm>
        </p:spPr>
        <p:txBody>
          <a:bodyPr lIns="90000" tIns="46800" rIns="90000" bIns="46800"/>
          <a:lstStyle/>
          <a:p>
            <a:pPr marL="0" indent="0">
              <a:lnSpc>
                <a:spcPct val="80000"/>
              </a:lnSpc>
              <a:buFont typeface="Arial" panose="020B0604020202020204" pitchFamily="34" charset="0"/>
              <a:buNone/>
            </a:pPr>
            <a:r>
              <a:rPr lang="uk-UA" altLang="ru-RU" sz="2400">
                <a:solidFill>
                  <a:schemeClr val="tx2"/>
                </a:solidFill>
                <a:latin typeface="Times New Roman" panose="02020603050405020304" pitchFamily="18" charset="0"/>
              </a:rPr>
              <a:t>Логічна модель є ієрархічним ланцюгом внеску, заходів, продуктів та результатів, що формулюють – від специфічного до загального – як має працювати програма МЕР для досягнення результатів</a:t>
            </a:r>
            <a:endParaRPr lang="en-CA" altLang="ru-RU" sz="2400">
              <a:solidFill>
                <a:schemeClr val="tx2"/>
              </a:solidFill>
              <a:latin typeface="Times New Roman" panose="02020603050405020304" pitchFamily="18" charset="0"/>
            </a:endParaRPr>
          </a:p>
        </p:txBody>
      </p:sp>
      <p:sp>
        <p:nvSpPr>
          <p:cNvPr id="2" name="Заголовок 1">
            <a:extLst>
              <a:ext uri="{FF2B5EF4-FFF2-40B4-BE49-F238E27FC236}">
                <a16:creationId xmlns:a16="http://schemas.microsoft.com/office/drawing/2014/main" xmlns="" id="{68667D4E-6F10-477D-8ECD-6EA685E408FE}"/>
              </a:ext>
            </a:extLst>
          </p:cNvPr>
          <p:cNvSpPr>
            <a:spLocks noGrp="1"/>
          </p:cNvSpPr>
          <p:nvPr>
            <p:ph type="title"/>
          </p:nvPr>
        </p:nvSpPr>
        <p:spPr>
          <a:xfrm>
            <a:off x="250825" y="274638"/>
            <a:ext cx="8642350" cy="1143000"/>
          </a:xfrm>
        </p:spPr>
        <p:txBody>
          <a:bodyPr/>
          <a:lstStyle/>
          <a:p>
            <a:pPr>
              <a:defRPr/>
            </a:pPr>
            <a:endParaRPr lang="ru-RU"/>
          </a:p>
        </p:txBody>
      </p:sp>
      <p:grpSp>
        <p:nvGrpSpPr>
          <p:cNvPr id="77829" name="Group 24">
            <a:extLst>
              <a:ext uri="{FF2B5EF4-FFF2-40B4-BE49-F238E27FC236}">
                <a16:creationId xmlns:a16="http://schemas.microsoft.com/office/drawing/2014/main" xmlns="" id="{D9478E30-92EA-486A-92D2-94FB8C522EFC}"/>
              </a:ext>
            </a:extLst>
          </p:cNvPr>
          <p:cNvGrpSpPr>
            <a:grpSpLocks/>
          </p:cNvGrpSpPr>
          <p:nvPr/>
        </p:nvGrpSpPr>
        <p:grpSpPr bwMode="auto">
          <a:xfrm>
            <a:off x="1747838" y="2351088"/>
            <a:ext cx="6869112" cy="3602037"/>
            <a:chOff x="1349" y="1465"/>
            <a:chExt cx="4327" cy="2269"/>
          </a:xfrm>
        </p:grpSpPr>
        <p:sp>
          <p:nvSpPr>
            <p:cNvPr id="77830" name="Oval 7">
              <a:extLst>
                <a:ext uri="{FF2B5EF4-FFF2-40B4-BE49-F238E27FC236}">
                  <a16:creationId xmlns:a16="http://schemas.microsoft.com/office/drawing/2014/main" xmlns="" id="{C978FF74-FF62-4D3E-8588-8AF0FADD08D4}"/>
                </a:ext>
              </a:extLst>
            </p:cNvPr>
            <p:cNvSpPr>
              <a:spLocks noChangeArrowheads="1"/>
            </p:cNvSpPr>
            <p:nvPr/>
          </p:nvSpPr>
          <p:spPr bwMode="auto">
            <a:xfrm>
              <a:off x="1349" y="3280"/>
              <a:ext cx="862" cy="454"/>
            </a:xfrm>
            <a:prstGeom prst="ellipse">
              <a:avLst/>
            </a:prstGeom>
            <a:solidFill>
              <a:schemeClr val="bg1"/>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ru-RU" sz="1800">
                <a:latin typeface="MS PGothic" panose="020B0600070205080204" pitchFamily="34" charset="-128"/>
                <a:ea typeface="MS PGothic" panose="020B0600070205080204" pitchFamily="34" charset="-128"/>
              </a:endParaRPr>
            </a:p>
          </p:txBody>
        </p:sp>
        <p:sp>
          <p:nvSpPr>
            <p:cNvPr id="77831" name="Oval 8">
              <a:extLst>
                <a:ext uri="{FF2B5EF4-FFF2-40B4-BE49-F238E27FC236}">
                  <a16:creationId xmlns:a16="http://schemas.microsoft.com/office/drawing/2014/main" xmlns="" id="{2CE1B7DF-04FF-4841-8EAD-B4B531E9C0AD}"/>
                </a:ext>
              </a:extLst>
            </p:cNvPr>
            <p:cNvSpPr>
              <a:spLocks noChangeArrowheads="1"/>
            </p:cNvSpPr>
            <p:nvPr/>
          </p:nvSpPr>
          <p:spPr bwMode="auto">
            <a:xfrm>
              <a:off x="2029" y="2917"/>
              <a:ext cx="862" cy="454"/>
            </a:xfrm>
            <a:prstGeom prst="ellipse">
              <a:avLst/>
            </a:prstGeom>
            <a:solidFill>
              <a:schemeClr val="bg1"/>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ru-RU" sz="1800">
                <a:latin typeface="MS PGothic" panose="020B0600070205080204" pitchFamily="34" charset="-128"/>
                <a:ea typeface="MS PGothic" panose="020B0600070205080204" pitchFamily="34" charset="-128"/>
              </a:endParaRPr>
            </a:p>
          </p:txBody>
        </p:sp>
        <p:sp>
          <p:nvSpPr>
            <p:cNvPr id="77832" name="Oval 9">
              <a:extLst>
                <a:ext uri="{FF2B5EF4-FFF2-40B4-BE49-F238E27FC236}">
                  <a16:creationId xmlns:a16="http://schemas.microsoft.com/office/drawing/2014/main" xmlns="" id="{65723C53-FDEC-4D35-A408-CDD6C6DEFB6D}"/>
                </a:ext>
              </a:extLst>
            </p:cNvPr>
            <p:cNvSpPr>
              <a:spLocks noChangeArrowheads="1"/>
            </p:cNvSpPr>
            <p:nvPr/>
          </p:nvSpPr>
          <p:spPr bwMode="auto">
            <a:xfrm>
              <a:off x="2710" y="2554"/>
              <a:ext cx="862" cy="454"/>
            </a:xfrm>
            <a:prstGeom prst="ellipse">
              <a:avLst/>
            </a:prstGeom>
            <a:solidFill>
              <a:schemeClr val="bg1"/>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ru-RU" sz="1800">
                <a:latin typeface="MS PGothic" panose="020B0600070205080204" pitchFamily="34" charset="-128"/>
                <a:ea typeface="MS PGothic" panose="020B0600070205080204" pitchFamily="34" charset="-128"/>
              </a:endParaRPr>
            </a:p>
          </p:txBody>
        </p:sp>
        <p:sp>
          <p:nvSpPr>
            <p:cNvPr id="77833" name="Oval 10">
              <a:extLst>
                <a:ext uri="{FF2B5EF4-FFF2-40B4-BE49-F238E27FC236}">
                  <a16:creationId xmlns:a16="http://schemas.microsoft.com/office/drawing/2014/main" xmlns="" id="{083F504B-214E-49A3-AB6B-C33D07B0C959}"/>
                </a:ext>
              </a:extLst>
            </p:cNvPr>
            <p:cNvSpPr>
              <a:spLocks noChangeArrowheads="1"/>
            </p:cNvSpPr>
            <p:nvPr/>
          </p:nvSpPr>
          <p:spPr bwMode="auto">
            <a:xfrm>
              <a:off x="4852" y="1465"/>
              <a:ext cx="824" cy="454"/>
            </a:xfrm>
            <a:prstGeom prst="ellipse">
              <a:avLst/>
            </a:prstGeom>
            <a:solidFill>
              <a:schemeClr val="bg1"/>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ru-RU" sz="1800">
                <a:latin typeface="MS PGothic" panose="020B0600070205080204" pitchFamily="34" charset="-128"/>
                <a:ea typeface="MS PGothic" panose="020B0600070205080204" pitchFamily="34" charset="-128"/>
              </a:endParaRPr>
            </a:p>
          </p:txBody>
        </p:sp>
        <p:sp>
          <p:nvSpPr>
            <p:cNvPr id="77834" name="Oval 11">
              <a:extLst>
                <a:ext uri="{FF2B5EF4-FFF2-40B4-BE49-F238E27FC236}">
                  <a16:creationId xmlns:a16="http://schemas.microsoft.com/office/drawing/2014/main" xmlns="" id="{FEA345B5-873A-403C-A847-73684C94C9DC}"/>
                </a:ext>
              </a:extLst>
            </p:cNvPr>
            <p:cNvSpPr>
              <a:spLocks noChangeArrowheads="1"/>
            </p:cNvSpPr>
            <p:nvPr/>
          </p:nvSpPr>
          <p:spPr bwMode="auto">
            <a:xfrm>
              <a:off x="3390" y="2191"/>
              <a:ext cx="862" cy="454"/>
            </a:xfrm>
            <a:prstGeom prst="ellipse">
              <a:avLst/>
            </a:prstGeom>
            <a:solidFill>
              <a:schemeClr val="bg1"/>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ru-RU" sz="1800">
                <a:latin typeface="MS PGothic" panose="020B0600070205080204" pitchFamily="34" charset="-128"/>
                <a:ea typeface="MS PGothic" panose="020B0600070205080204" pitchFamily="34" charset="-128"/>
              </a:endParaRPr>
            </a:p>
          </p:txBody>
        </p:sp>
        <p:sp>
          <p:nvSpPr>
            <p:cNvPr id="77835" name="Oval 12">
              <a:extLst>
                <a:ext uri="{FF2B5EF4-FFF2-40B4-BE49-F238E27FC236}">
                  <a16:creationId xmlns:a16="http://schemas.microsoft.com/office/drawing/2014/main" xmlns="" id="{0FCDD022-490F-4AA8-A826-B8A9E9470810}"/>
                </a:ext>
              </a:extLst>
            </p:cNvPr>
            <p:cNvSpPr>
              <a:spLocks noChangeArrowheads="1"/>
            </p:cNvSpPr>
            <p:nvPr/>
          </p:nvSpPr>
          <p:spPr bwMode="auto">
            <a:xfrm>
              <a:off x="4116" y="1828"/>
              <a:ext cx="862" cy="454"/>
            </a:xfrm>
            <a:prstGeom prst="ellipse">
              <a:avLst/>
            </a:prstGeom>
            <a:solidFill>
              <a:schemeClr val="bg1"/>
            </a:solidFill>
            <a:ln w="9525">
              <a:solidFill>
                <a:schemeClr val="tx1"/>
              </a:solidFill>
              <a:round/>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ru-RU" sz="1800">
                <a:latin typeface="MS PGothic" panose="020B0600070205080204" pitchFamily="34" charset="-128"/>
                <a:ea typeface="MS PGothic" panose="020B0600070205080204" pitchFamily="34" charset="-128"/>
              </a:endParaRPr>
            </a:p>
          </p:txBody>
        </p:sp>
        <p:sp>
          <p:nvSpPr>
            <p:cNvPr id="77836" name="Text Box 13">
              <a:extLst>
                <a:ext uri="{FF2B5EF4-FFF2-40B4-BE49-F238E27FC236}">
                  <a16:creationId xmlns:a16="http://schemas.microsoft.com/office/drawing/2014/main" xmlns="" id="{3B615C25-30CA-4C8E-AC2A-2DE7E3EB4CFB}"/>
                </a:ext>
              </a:extLst>
            </p:cNvPr>
            <p:cNvSpPr txBox="1">
              <a:spLocks noChangeArrowheads="1"/>
            </p:cNvSpPr>
            <p:nvPr/>
          </p:nvSpPr>
          <p:spPr bwMode="auto">
            <a:xfrm>
              <a:off x="1519" y="3347"/>
              <a:ext cx="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Внесок </a:t>
              </a:r>
              <a:endParaRPr lang="en-US" altLang="ru-RU" sz="1200">
                <a:solidFill>
                  <a:srgbClr val="606060"/>
                </a:solidFill>
                <a:latin typeface="Arial" panose="020B0604020202020204" pitchFamily="34" charset="0"/>
                <a:ea typeface="MS PGothic" panose="020B0600070205080204" pitchFamily="34" charset="-128"/>
              </a:endParaRPr>
            </a:p>
            <a:p>
              <a:pPr algn="ctr" eaLnBrk="1" hangingPunct="1">
                <a:spcBef>
                  <a:spcPct val="0"/>
                </a:spcBef>
                <a:buFontTx/>
                <a:buNone/>
              </a:pPr>
              <a:r>
                <a:rPr lang="en-US" altLang="ru-RU" sz="1200">
                  <a:solidFill>
                    <a:srgbClr val="606060"/>
                  </a:solidFill>
                  <a:latin typeface="Arial" panose="020B0604020202020204" pitchFamily="34" charset="0"/>
                  <a:ea typeface="MS PGothic" panose="020B0600070205080204" pitchFamily="34" charset="-128"/>
                </a:rPr>
                <a:t>(</a:t>
              </a:r>
              <a:r>
                <a:rPr lang="uk-UA" altLang="ru-RU" sz="1200">
                  <a:solidFill>
                    <a:srgbClr val="606060"/>
                  </a:solidFill>
                  <a:latin typeface="Arial" panose="020B0604020202020204" pitchFamily="34" charset="0"/>
                  <a:ea typeface="MS PGothic" panose="020B0600070205080204" pitchFamily="34" charset="-128"/>
                </a:rPr>
                <a:t>ресурси</a:t>
              </a:r>
              <a:r>
                <a:rPr lang="en-US" altLang="ru-RU" sz="1200">
                  <a:solidFill>
                    <a:srgbClr val="606060"/>
                  </a:solidFill>
                  <a:latin typeface="Arial" panose="020B0604020202020204" pitchFamily="34" charset="0"/>
                  <a:ea typeface="MS PGothic" panose="020B0600070205080204" pitchFamily="34" charset="-128"/>
                </a:rPr>
                <a:t>)</a:t>
              </a:r>
              <a:endParaRPr lang="en-CA" altLang="ru-RU" sz="1200">
                <a:solidFill>
                  <a:srgbClr val="606060"/>
                </a:solidFill>
                <a:latin typeface="Arial" panose="020B0604020202020204" pitchFamily="34" charset="0"/>
                <a:ea typeface="MS PGothic" panose="020B0600070205080204" pitchFamily="34" charset="-128"/>
              </a:endParaRPr>
            </a:p>
          </p:txBody>
        </p:sp>
        <p:sp>
          <p:nvSpPr>
            <p:cNvPr id="77837" name="Text Box 14">
              <a:extLst>
                <a:ext uri="{FF2B5EF4-FFF2-40B4-BE49-F238E27FC236}">
                  <a16:creationId xmlns:a16="http://schemas.microsoft.com/office/drawing/2014/main" xmlns="" id="{4ED715C0-66EA-4644-8B9F-8AF2385C776F}"/>
                </a:ext>
              </a:extLst>
            </p:cNvPr>
            <p:cNvSpPr txBox="1">
              <a:spLocks noChangeArrowheads="1"/>
            </p:cNvSpPr>
            <p:nvPr/>
          </p:nvSpPr>
          <p:spPr bwMode="auto">
            <a:xfrm>
              <a:off x="2219" y="3037"/>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Заходи </a:t>
              </a:r>
              <a:endParaRPr lang="en-CA" altLang="ru-RU" sz="1200">
                <a:solidFill>
                  <a:srgbClr val="606060"/>
                </a:solidFill>
                <a:latin typeface="Arial" panose="020B0604020202020204" pitchFamily="34" charset="0"/>
                <a:ea typeface="MS PGothic" panose="020B0600070205080204" pitchFamily="34" charset="-128"/>
              </a:endParaRPr>
            </a:p>
          </p:txBody>
        </p:sp>
        <p:sp>
          <p:nvSpPr>
            <p:cNvPr id="77838" name="Text Box 15">
              <a:extLst>
                <a:ext uri="{FF2B5EF4-FFF2-40B4-BE49-F238E27FC236}">
                  <a16:creationId xmlns:a16="http://schemas.microsoft.com/office/drawing/2014/main" xmlns="" id="{B00244E1-7CA9-468F-ABF9-3B8DC13A4237}"/>
                </a:ext>
              </a:extLst>
            </p:cNvPr>
            <p:cNvSpPr txBox="1">
              <a:spLocks noChangeArrowheads="1"/>
            </p:cNvSpPr>
            <p:nvPr/>
          </p:nvSpPr>
          <p:spPr bwMode="auto">
            <a:xfrm>
              <a:off x="2910" y="2672"/>
              <a:ext cx="4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Продукт</a:t>
              </a:r>
              <a:endParaRPr lang="en-CA" altLang="ru-RU" sz="1200">
                <a:solidFill>
                  <a:srgbClr val="606060"/>
                </a:solidFill>
                <a:latin typeface="Arial" panose="020B0604020202020204" pitchFamily="34" charset="0"/>
                <a:ea typeface="MS PGothic" panose="020B0600070205080204" pitchFamily="34" charset="-128"/>
              </a:endParaRPr>
            </a:p>
          </p:txBody>
        </p:sp>
        <p:sp>
          <p:nvSpPr>
            <p:cNvPr id="77839" name="Text Box 16">
              <a:extLst>
                <a:ext uri="{FF2B5EF4-FFF2-40B4-BE49-F238E27FC236}">
                  <a16:creationId xmlns:a16="http://schemas.microsoft.com/office/drawing/2014/main" xmlns="" id="{911DED63-682B-43BA-AA3E-5550C388BA38}"/>
                </a:ext>
              </a:extLst>
            </p:cNvPr>
            <p:cNvSpPr txBox="1">
              <a:spLocks noChangeArrowheads="1"/>
            </p:cNvSpPr>
            <p:nvPr/>
          </p:nvSpPr>
          <p:spPr bwMode="auto">
            <a:xfrm>
              <a:off x="3404" y="2297"/>
              <a:ext cx="8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Короткострокові</a:t>
              </a:r>
            </a:p>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результати</a:t>
              </a:r>
              <a:endParaRPr lang="en-CA" altLang="ru-RU" sz="1200">
                <a:solidFill>
                  <a:srgbClr val="606060"/>
                </a:solidFill>
                <a:latin typeface="Arial" panose="020B0604020202020204" pitchFamily="34" charset="0"/>
                <a:ea typeface="MS PGothic" panose="020B0600070205080204" pitchFamily="34" charset="-128"/>
              </a:endParaRPr>
            </a:p>
          </p:txBody>
        </p:sp>
        <p:sp>
          <p:nvSpPr>
            <p:cNvPr id="77840" name="Text Box 17">
              <a:extLst>
                <a:ext uri="{FF2B5EF4-FFF2-40B4-BE49-F238E27FC236}">
                  <a16:creationId xmlns:a16="http://schemas.microsoft.com/office/drawing/2014/main" xmlns="" id="{FB353912-0A27-4A93-91A1-5877F833DFDB}"/>
                </a:ext>
              </a:extLst>
            </p:cNvPr>
            <p:cNvSpPr txBox="1">
              <a:spLocks noChangeArrowheads="1"/>
            </p:cNvSpPr>
            <p:nvPr/>
          </p:nvSpPr>
          <p:spPr bwMode="auto">
            <a:xfrm>
              <a:off x="4105" y="1928"/>
              <a:ext cx="9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Середньострокові</a:t>
              </a:r>
            </a:p>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результати</a:t>
              </a:r>
              <a:endParaRPr lang="en-CA" altLang="ru-RU" sz="1200">
                <a:solidFill>
                  <a:srgbClr val="606060"/>
                </a:solidFill>
                <a:latin typeface="Arial" panose="020B0604020202020204" pitchFamily="34" charset="0"/>
                <a:ea typeface="MS PGothic" panose="020B0600070205080204" pitchFamily="34" charset="-128"/>
              </a:endParaRPr>
            </a:p>
          </p:txBody>
        </p:sp>
        <p:sp>
          <p:nvSpPr>
            <p:cNvPr id="77841" name="Text Box 18">
              <a:extLst>
                <a:ext uri="{FF2B5EF4-FFF2-40B4-BE49-F238E27FC236}">
                  <a16:creationId xmlns:a16="http://schemas.microsoft.com/office/drawing/2014/main" xmlns="" id="{19CBC3F8-2F09-4A51-B533-EB8AD9D40116}"/>
                </a:ext>
              </a:extLst>
            </p:cNvPr>
            <p:cNvSpPr txBox="1">
              <a:spLocks noChangeArrowheads="1"/>
            </p:cNvSpPr>
            <p:nvPr/>
          </p:nvSpPr>
          <p:spPr bwMode="auto">
            <a:xfrm>
              <a:off x="4885" y="1548"/>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Довгострокові </a:t>
              </a:r>
            </a:p>
            <a:p>
              <a:pPr algn="ctr" eaLnBrk="1" hangingPunct="1">
                <a:spcBef>
                  <a:spcPct val="0"/>
                </a:spcBef>
                <a:buFontTx/>
                <a:buNone/>
              </a:pPr>
              <a:r>
                <a:rPr lang="uk-UA" altLang="ru-RU" sz="1200">
                  <a:solidFill>
                    <a:srgbClr val="606060"/>
                  </a:solidFill>
                  <a:latin typeface="Arial" panose="020B0604020202020204" pitchFamily="34" charset="0"/>
                  <a:ea typeface="MS PGothic" panose="020B0600070205080204" pitchFamily="34" charset="-128"/>
                </a:rPr>
                <a:t>результати</a:t>
              </a:r>
              <a:endParaRPr lang="en-CA" altLang="ru-RU" sz="1200">
                <a:solidFill>
                  <a:srgbClr val="606060"/>
                </a:solidFill>
                <a:latin typeface="Arial" panose="020B0604020202020204" pitchFamily="34" charset="0"/>
                <a:ea typeface="MS PGothic" panose="020B0600070205080204" pitchFamily="34" charset="-128"/>
              </a:endParaRPr>
            </a:p>
          </p:txBody>
        </p:sp>
        <p:sp>
          <p:nvSpPr>
            <p:cNvPr id="77842" name="AutoShape 19">
              <a:extLst>
                <a:ext uri="{FF2B5EF4-FFF2-40B4-BE49-F238E27FC236}">
                  <a16:creationId xmlns:a16="http://schemas.microsoft.com/office/drawing/2014/main" xmlns="" id="{B67BC09A-9A42-492C-8A98-106FD6262537}"/>
                </a:ext>
              </a:extLst>
            </p:cNvPr>
            <p:cNvSpPr>
              <a:spLocks noChangeArrowheads="1"/>
            </p:cNvSpPr>
            <p:nvPr/>
          </p:nvSpPr>
          <p:spPr bwMode="auto">
            <a:xfrm>
              <a:off x="2211" y="3371"/>
              <a:ext cx="182"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36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solidFill>
                <a:schemeClr val="tx1"/>
              </a:solidFill>
              <a:miter lim="800000"/>
              <a:headEnd/>
              <a:tailEnd/>
            </a:ln>
          </p:spPr>
          <p:txBody>
            <a:bodyPr wrap="none" anchor="ctr"/>
            <a:lstStyle/>
            <a:p>
              <a:endParaRPr lang="ru-RU"/>
            </a:p>
          </p:txBody>
        </p:sp>
        <p:sp>
          <p:nvSpPr>
            <p:cNvPr id="77843" name="AutoShape 20">
              <a:extLst>
                <a:ext uri="{FF2B5EF4-FFF2-40B4-BE49-F238E27FC236}">
                  <a16:creationId xmlns:a16="http://schemas.microsoft.com/office/drawing/2014/main" xmlns="" id="{BFA723EA-DCD6-48AF-BDD3-03A79A37C252}"/>
                </a:ext>
              </a:extLst>
            </p:cNvPr>
            <p:cNvSpPr>
              <a:spLocks noChangeArrowheads="1"/>
            </p:cNvSpPr>
            <p:nvPr/>
          </p:nvSpPr>
          <p:spPr bwMode="auto">
            <a:xfrm>
              <a:off x="2891" y="3008"/>
              <a:ext cx="182"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36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solidFill>
                <a:schemeClr val="tx1"/>
              </a:solidFill>
              <a:miter lim="800000"/>
              <a:headEnd/>
              <a:tailEnd/>
            </a:ln>
          </p:spPr>
          <p:txBody>
            <a:bodyPr wrap="none" anchor="ctr"/>
            <a:lstStyle/>
            <a:p>
              <a:endParaRPr lang="ru-RU"/>
            </a:p>
          </p:txBody>
        </p:sp>
        <p:sp>
          <p:nvSpPr>
            <p:cNvPr id="77844" name="AutoShape 21">
              <a:extLst>
                <a:ext uri="{FF2B5EF4-FFF2-40B4-BE49-F238E27FC236}">
                  <a16:creationId xmlns:a16="http://schemas.microsoft.com/office/drawing/2014/main" xmlns="" id="{65F591BE-C30A-45B2-B3FC-CF9C3D939DB0}"/>
                </a:ext>
              </a:extLst>
            </p:cNvPr>
            <p:cNvSpPr>
              <a:spLocks noChangeArrowheads="1"/>
            </p:cNvSpPr>
            <p:nvPr/>
          </p:nvSpPr>
          <p:spPr bwMode="auto">
            <a:xfrm>
              <a:off x="3572" y="2645"/>
              <a:ext cx="182"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36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solidFill>
                <a:schemeClr val="tx1"/>
              </a:solidFill>
              <a:miter lim="800000"/>
              <a:headEnd/>
              <a:tailEnd/>
            </a:ln>
          </p:spPr>
          <p:txBody>
            <a:bodyPr wrap="none" anchor="ctr"/>
            <a:lstStyle/>
            <a:p>
              <a:endParaRPr lang="ru-RU"/>
            </a:p>
          </p:txBody>
        </p:sp>
        <p:sp>
          <p:nvSpPr>
            <p:cNvPr id="77845" name="AutoShape 22">
              <a:extLst>
                <a:ext uri="{FF2B5EF4-FFF2-40B4-BE49-F238E27FC236}">
                  <a16:creationId xmlns:a16="http://schemas.microsoft.com/office/drawing/2014/main" xmlns="" id="{11C67949-B663-417A-8E27-010CEF19FF06}"/>
                </a:ext>
              </a:extLst>
            </p:cNvPr>
            <p:cNvSpPr>
              <a:spLocks noChangeArrowheads="1"/>
            </p:cNvSpPr>
            <p:nvPr/>
          </p:nvSpPr>
          <p:spPr bwMode="auto">
            <a:xfrm>
              <a:off x="4252" y="2282"/>
              <a:ext cx="182"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36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solidFill>
                <a:schemeClr val="tx1"/>
              </a:solidFill>
              <a:miter lim="800000"/>
              <a:headEnd/>
              <a:tailEnd/>
            </a:ln>
          </p:spPr>
          <p:txBody>
            <a:bodyPr wrap="none" anchor="ctr"/>
            <a:lstStyle/>
            <a:p>
              <a:endParaRPr lang="ru-RU"/>
            </a:p>
          </p:txBody>
        </p:sp>
        <p:sp>
          <p:nvSpPr>
            <p:cNvPr id="77846" name="AutoShape 23">
              <a:extLst>
                <a:ext uri="{FF2B5EF4-FFF2-40B4-BE49-F238E27FC236}">
                  <a16:creationId xmlns:a16="http://schemas.microsoft.com/office/drawing/2014/main" xmlns="" id="{C59C4FF6-BAF1-47BF-AA1F-92A8BCA17E80}"/>
                </a:ext>
              </a:extLst>
            </p:cNvPr>
            <p:cNvSpPr>
              <a:spLocks noChangeArrowheads="1"/>
            </p:cNvSpPr>
            <p:nvPr/>
          </p:nvSpPr>
          <p:spPr bwMode="auto">
            <a:xfrm>
              <a:off x="4978" y="1919"/>
              <a:ext cx="182"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36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9525">
              <a:solidFill>
                <a:schemeClr val="tx1"/>
              </a:solidFill>
              <a:miter lim="800000"/>
              <a:headEnd/>
              <a:tailEnd/>
            </a:ln>
          </p:spPr>
          <p:txBody>
            <a:bodyPr wrap="none" anchor="ctr"/>
            <a:lstStyle/>
            <a:p>
              <a:endParaRPr lang="ru-RU"/>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9874" name="Group 2">
            <a:extLst>
              <a:ext uri="{FF2B5EF4-FFF2-40B4-BE49-F238E27FC236}">
                <a16:creationId xmlns:a16="http://schemas.microsoft.com/office/drawing/2014/main" xmlns="" id="{F394FF37-65D4-4CB1-ADE6-A2E9A32A0016}"/>
              </a:ext>
            </a:extLst>
          </p:cNvPr>
          <p:cNvGrpSpPr>
            <a:grpSpLocks/>
          </p:cNvGrpSpPr>
          <p:nvPr/>
        </p:nvGrpSpPr>
        <p:grpSpPr bwMode="auto">
          <a:xfrm>
            <a:off x="0" y="1219200"/>
            <a:ext cx="8915400" cy="5638800"/>
            <a:chOff x="1211" y="5891"/>
            <a:chExt cx="14940" cy="5304"/>
          </a:xfrm>
        </p:grpSpPr>
        <p:sp>
          <p:nvSpPr>
            <p:cNvPr id="79877" name="Text Box 3">
              <a:extLst>
                <a:ext uri="{FF2B5EF4-FFF2-40B4-BE49-F238E27FC236}">
                  <a16:creationId xmlns:a16="http://schemas.microsoft.com/office/drawing/2014/main" xmlns="" id="{E3279B68-C058-47F3-9024-1C7A0C8D9BFC}"/>
                </a:ext>
              </a:extLst>
            </p:cNvPr>
            <p:cNvSpPr txBox="1">
              <a:spLocks noChangeArrowheads="1"/>
            </p:cNvSpPr>
            <p:nvPr/>
          </p:nvSpPr>
          <p:spPr bwMode="auto">
            <a:xfrm>
              <a:off x="3191" y="5891"/>
              <a:ext cx="10800" cy="540"/>
            </a:xfrm>
            <a:prstGeom prst="rect">
              <a:avLst/>
            </a:prstGeom>
            <a:solidFill>
              <a:srgbClr val="FFFFFF"/>
            </a:solidFill>
            <a:ln w="9525">
              <a:solidFill>
                <a:srgbClr val="000000"/>
              </a:solidFill>
              <a:miter lim="800000"/>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spcAft>
                  <a:spcPts val="1000"/>
                </a:spcAft>
                <a:buFontTx/>
                <a:buNone/>
              </a:pPr>
              <a:r>
                <a:rPr lang="uk-UA" altLang="ru-RU" sz="1100" b="1">
                  <a:ea typeface="Microsoft YaHei" panose="020B0503020204020204" pitchFamily="34" charset="-122"/>
                </a:rPr>
                <a:t>Продукти</a:t>
              </a:r>
              <a:endParaRPr lang="uk-UA" altLang="ru-RU" sz="1800">
                <a:latin typeface="Arial" panose="020B0604020202020204" pitchFamily="34" charset="0"/>
                <a:ea typeface="Microsoft YaHei" panose="020B0503020204020204" pitchFamily="34" charset="-122"/>
              </a:endParaRPr>
            </a:p>
          </p:txBody>
        </p:sp>
        <p:sp>
          <p:nvSpPr>
            <p:cNvPr id="79878" name="Text Box 4">
              <a:extLst>
                <a:ext uri="{FF2B5EF4-FFF2-40B4-BE49-F238E27FC236}">
                  <a16:creationId xmlns:a16="http://schemas.microsoft.com/office/drawing/2014/main" xmlns="" id="{9F2FEEC8-B22C-4850-823F-3307A64FAA84}"/>
                </a:ext>
              </a:extLst>
            </p:cNvPr>
            <p:cNvSpPr txBox="1">
              <a:spLocks noChangeArrowheads="1"/>
            </p:cNvSpPr>
            <p:nvPr/>
          </p:nvSpPr>
          <p:spPr bwMode="auto">
            <a:xfrm>
              <a:off x="1211" y="6876"/>
              <a:ext cx="7020" cy="216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spcBef>
                  <a:spcPct val="0"/>
                </a:spcBef>
                <a:buFont typeface="Calibri" panose="020F0502020204030204" pitchFamily="34" charset="0"/>
                <a:buChar char="1"/>
              </a:pPr>
              <a:r>
                <a:rPr lang="uk-UA" altLang="ru-RU" sz="1600">
                  <a:ea typeface="Microsoft YaHei" panose="020B0503020204020204" pitchFamily="34" charset="-122"/>
                </a:rPr>
                <a:t>Перелік перспективних інноваційних проектів</a:t>
              </a:r>
            </a:p>
            <a:p>
              <a:pPr eaLnBrk="1" hangingPunct="1">
                <a:spcBef>
                  <a:spcPct val="0"/>
                </a:spcBef>
                <a:buFont typeface="Calibri" panose="020F0502020204030204" pitchFamily="34" charset="0"/>
                <a:buChar char="2"/>
              </a:pPr>
              <a:r>
                <a:rPr lang="uk-UA" altLang="ru-RU" sz="1600">
                  <a:ea typeface="Microsoft YaHei" panose="020B0503020204020204" pitchFamily="34" charset="-122"/>
                </a:rPr>
                <a:t>Виділені обласною та районними радами  кошти на реалізацію інвестиційних проектів</a:t>
              </a:r>
            </a:p>
            <a:p>
              <a:pPr eaLnBrk="1" hangingPunct="1">
                <a:spcBef>
                  <a:spcPct val="0"/>
                </a:spcBef>
                <a:buFont typeface="Calibri" panose="020F0502020204030204" pitchFamily="34" charset="0"/>
                <a:buChar char="3"/>
              </a:pPr>
              <a:r>
                <a:rPr lang="uk-UA" altLang="ru-RU" sz="1600">
                  <a:ea typeface="Microsoft YaHei" panose="020B0503020204020204" pitchFamily="34" charset="-122"/>
                </a:rPr>
                <a:t>Консультації у сфері інноваційної та інвестиційної діяльності</a:t>
              </a:r>
            </a:p>
            <a:p>
              <a:pPr eaLnBrk="1" hangingPunct="1">
                <a:spcBef>
                  <a:spcPct val="0"/>
                </a:spcBef>
                <a:buFont typeface="Calibri" panose="020F0502020204030204" pitchFamily="34" charset="0"/>
                <a:buChar char="4"/>
              </a:pPr>
              <a:r>
                <a:rPr lang="uk-UA" altLang="ru-RU" sz="1600">
                  <a:ea typeface="Microsoft YaHei" panose="020B0503020204020204" pitchFamily="34" charset="-122"/>
                </a:rPr>
                <a:t>Міжнародний форум інвестицій та інновацій</a:t>
              </a:r>
            </a:p>
            <a:p>
              <a:pPr algn="just" eaLnBrk="1" hangingPunct="1">
                <a:spcBef>
                  <a:spcPct val="0"/>
                </a:spcBef>
                <a:spcAft>
                  <a:spcPts val="1000"/>
                </a:spcAft>
                <a:buFontTx/>
                <a:buNone/>
              </a:pPr>
              <a:endParaRPr lang="uk-UA" altLang="ru-RU" sz="900">
                <a:latin typeface="Times New Roman" panose="02020603050405020304" pitchFamily="18" charset="0"/>
                <a:ea typeface="Microsoft YaHei" panose="020B0503020204020204" pitchFamily="34" charset="-122"/>
              </a:endParaRPr>
            </a:p>
            <a:p>
              <a:pPr eaLnBrk="1" hangingPunct="1">
                <a:spcBef>
                  <a:spcPct val="0"/>
                </a:spcBef>
                <a:buFontTx/>
                <a:buNone/>
              </a:pPr>
              <a:endParaRPr lang="uk-UA" altLang="ru-RU" sz="1800">
                <a:latin typeface="Arial" panose="020B0604020202020204" pitchFamily="34" charset="0"/>
                <a:ea typeface="Microsoft YaHei" panose="020B0503020204020204" pitchFamily="34" charset="-122"/>
              </a:endParaRPr>
            </a:p>
          </p:txBody>
        </p:sp>
        <p:sp>
          <p:nvSpPr>
            <p:cNvPr id="79879" name="Text Box 5">
              <a:extLst>
                <a:ext uri="{FF2B5EF4-FFF2-40B4-BE49-F238E27FC236}">
                  <a16:creationId xmlns:a16="http://schemas.microsoft.com/office/drawing/2014/main" xmlns="" id="{321A51C9-A66C-42DA-A962-97DE432F5DA3}"/>
                </a:ext>
              </a:extLst>
            </p:cNvPr>
            <p:cNvSpPr txBox="1">
              <a:spLocks noChangeArrowheads="1"/>
            </p:cNvSpPr>
            <p:nvPr/>
          </p:nvSpPr>
          <p:spPr bwMode="auto">
            <a:xfrm>
              <a:off x="8771" y="6876"/>
              <a:ext cx="7200" cy="216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Calibri" panose="020F0502020204030204" pitchFamily="34" charset="0"/>
                <a:buChar char="1"/>
              </a:pPr>
              <a:r>
                <a:rPr lang="uk-UA" altLang="ru-RU" sz="1600">
                  <a:ea typeface="Microsoft YaHei" panose="020B0503020204020204" pitchFamily="34" charset="-122"/>
                </a:rPr>
                <a:t>Міжнародний економічний форум</a:t>
              </a:r>
            </a:p>
            <a:p>
              <a:pPr eaLnBrk="1" hangingPunct="1">
                <a:spcBef>
                  <a:spcPct val="0"/>
                </a:spcBef>
                <a:buFont typeface="Calibri" panose="020F0502020204030204" pitchFamily="34" charset="0"/>
                <a:buChar char="2"/>
              </a:pPr>
              <a:r>
                <a:rPr lang="uk-UA" altLang="ru-RU" sz="1600">
                  <a:ea typeface="Microsoft YaHei" panose="020B0503020204020204" pitchFamily="34" charset="-122"/>
                </a:rPr>
                <a:t>Міжнародний туристичний форум індустрії та гостинності </a:t>
              </a:r>
            </a:p>
            <a:p>
              <a:pPr eaLnBrk="1" hangingPunct="1">
                <a:spcBef>
                  <a:spcPct val="0"/>
                </a:spcBef>
                <a:spcAft>
                  <a:spcPts val="1000"/>
                </a:spcAft>
                <a:buFontTx/>
                <a:buNone/>
              </a:pPr>
              <a:r>
                <a:rPr lang="ru-RU" altLang="ru-RU" sz="1600">
                  <a:ea typeface="Microsoft YaHei" panose="020B0503020204020204" pitchFamily="34" charset="-122"/>
                </a:rPr>
                <a:t>7</a:t>
              </a:r>
              <a:r>
                <a:rPr lang="uk-UA" altLang="ru-RU" sz="1600">
                  <a:ea typeface="Microsoft YaHei" panose="020B0503020204020204" pitchFamily="34" charset="-122"/>
                </a:rPr>
                <a:t>. Одноразові виплати для започаткування підприємницької діяльності</a:t>
              </a:r>
            </a:p>
            <a:p>
              <a:pPr eaLnBrk="1" hangingPunct="1">
                <a:spcBef>
                  <a:spcPct val="0"/>
                </a:spcBef>
                <a:spcAft>
                  <a:spcPts val="1000"/>
                </a:spcAft>
                <a:buFontTx/>
                <a:buNone/>
              </a:pPr>
              <a:r>
                <a:rPr lang="ru-RU" altLang="ru-RU" sz="1600">
                  <a:ea typeface="Microsoft YaHei" panose="020B0503020204020204" pitchFamily="34" charset="-122"/>
                </a:rPr>
                <a:t>8</a:t>
              </a:r>
              <a:r>
                <a:rPr lang="uk-UA" altLang="ru-RU" sz="1600">
                  <a:ea typeface="Microsoft YaHei" panose="020B0503020204020204" pitchFamily="34" charset="-122"/>
                </a:rPr>
                <a:t>. Фінансова допомога у створенні нових робочих місць</a:t>
              </a:r>
              <a:endParaRPr lang="uk-UA" altLang="ru-RU" sz="1600">
                <a:latin typeface="Times New Roman" panose="02020603050405020304" pitchFamily="18" charset="0"/>
                <a:ea typeface="Microsoft YaHei" panose="020B0503020204020204" pitchFamily="34" charset="-122"/>
              </a:endParaRPr>
            </a:p>
            <a:p>
              <a:pPr eaLnBrk="1" hangingPunct="1">
                <a:spcBef>
                  <a:spcPct val="0"/>
                </a:spcBef>
                <a:buFontTx/>
                <a:buNone/>
              </a:pPr>
              <a:endParaRPr lang="uk-UA" altLang="ru-RU" sz="1800">
                <a:latin typeface="Arial" panose="020B0604020202020204" pitchFamily="34" charset="0"/>
                <a:ea typeface="Microsoft YaHei" panose="020B0503020204020204" pitchFamily="34" charset="-122"/>
              </a:endParaRPr>
            </a:p>
          </p:txBody>
        </p:sp>
        <p:sp>
          <p:nvSpPr>
            <p:cNvPr id="79880" name="Text Box 6">
              <a:extLst>
                <a:ext uri="{FF2B5EF4-FFF2-40B4-BE49-F238E27FC236}">
                  <a16:creationId xmlns:a16="http://schemas.microsoft.com/office/drawing/2014/main" xmlns="" id="{EB0DD38A-3771-49CE-B5DF-2CA174CB54C5}"/>
                </a:ext>
              </a:extLst>
            </p:cNvPr>
            <p:cNvSpPr txBox="1">
              <a:spLocks noChangeArrowheads="1"/>
            </p:cNvSpPr>
            <p:nvPr/>
          </p:nvSpPr>
          <p:spPr bwMode="auto">
            <a:xfrm>
              <a:off x="5711" y="9395"/>
              <a:ext cx="6120" cy="36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uk-UA" altLang="ru-RU" sz="1800" b="1">
                  <a:ea typeface="Microsoft YaHei" panose="020B0503020204020204" pitchFamily="34" charset="-122"/>
                </a:rPr>
                <a:t>Результати</a:t>
              </a:r>
              <a:endParaRPr lang="uk-UA" altLang="ru-RU" sz="1800">
                <a:latin typeface="Arial" panose="020B0604020202020204" pitchFamily="34" charset="0"/>
                <a:ea typeface="Microsoft YaHei" panose="020B0503020204020204" pitchFamily="34" charset="-122"/>
              </a:endParaRPr>
            </a:p>
          </p:txBody>
        </p:sp>
        <p:sp>
          <p:nvSpPr>
            <p:cNvPr id="79881" name="Text Box 7">
              <a:extLst>
                <a:ext uri="{FF2B5EF4-FFF2-40B4-BE49-F238E27FC236}">
                  <a16:creationId xmlns:a16="http://schemas.microsoft.com/office/drawing/2014/main" xmlns="" id="{2CC49646-C34E-43E2-8B87-ABF2E8836653}"/>
                </a:ext>
              </a:extLst>
            </p:cNvPr>
            <p:cNvSpPr txBox="1">
              <a:spLocks noChangeArrowheads="1"/>
            </p:cNvSpPr>
            <p:nvPr/>
          </p:nvSpPr>
          <p:spPr bwMode="auto">
            <a:xfrm>
              <a:off x="1391" y="10031"/>
              <a:ext cx="2340" cy="108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uk-UA" altLang="ru-RU" sz="1000">
                  <a:solidFill>
                    <a:srgbClr val="000000"/>
                  </a:solidFill>
                  <a:ea typeface="Microsoft YaHei" panose="020B0503020204020204" pitchFamily="34" charset="-122"/>
                </a:rPr>
                <a:t>зростання кількості діючих суб’єктів МСП</a:t>
              </a:r>
              <a:endParaRPr lang="uk-UA" altLang="ru-RU" sz="1800">
                <a:latin typeface="Arial" panose="020B0604020202020204" pitchFamily="34" charset="0"/>
                <a:ea typeface="Microsoft YaHei" panose="020B0503020204020204" pitchFamily="34" charset="-122"/>
              </a:endParaRPr>
            </a:p>
          </p:txBody>
        </p:sp>
        <p:sp>
          <p:nvSpPr>
            <p:cNvPr id="79882" name="Text Box 8">
              <a:extLst>
                <a:ext uri="{FF2B5EF4-FFF2-40B4-BE49-F238E27FC236}">
                  <a16:creationId xmlns:a16="http://schemas.microsoft.com/office/drawing/2014/main" xmlns="" id="{6D8075CD-D9FC-4DF5-8626-8B693046EDB3}"/>
                </a:ext>
              </a:extLst>
            </p:cNvPr>
            <p:cNvSpPr txBox="1">
              <a:spLocks noChangeArrowheads="1"/>
            </p:cNvSpPr>
            <p:nvPr/>
          </p:nvSpPr>
          <p:spPr bwMode="auto">
            <a:xfrm>
              <a:off x="4451" y="10031"/>
              <a:ext cx="2160" cy="108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uk-UA" altLang="ru-RU" sz="900">
                  <a:solidFill>
                    <a:srgbClr val="000000"/>
                  </a:solidFill>
                  <a:ea typeface="Microsoft YaHei" panose="020B0503020204020204" pitchFamily="34" charset="-122"/>
                </a:rPr>
                <a:t>зростання надходження до бюджетів від діяльності суб’єктів МСП</a:t>
              </a:r>
              <a:endParaRPr lang="uk-UA" altLang="ru-RU" sz="1800">
                <a:latin typeface="Arial" panose="020B0604020202020204" pitchFamily="34" charset="0"/>
                <a:ea typeface="Microsoft YaHei" panose="020B0503020204020204" pitchFamily="34" charset="-122"/>
              </a:endParaRPr>
            </a:p>
          </p:txBody>
        </p:sp>
        <p:sp>
          <p:nvSpPr>
            <p:cNvPr id="79883" name="Text Box 9">
              <a:extLst>
                <a:ext uri="{FF2B5EF4-FFF2-40B4-BE49-F238E27FC236}">
                  <a16:creationId xmlns:a16="http://schemas.microsoft.com/office/drawing/2014/main" xmlns="" id="{A6BFA49D-DE85-42F4-A743-EC292FB1B67B}"/>
                </a:ext>
              </a:extLst>
            </p:cNvPr>
            <p:cNvSpPr txBox="1">
              <a:spLocks noChangeArrowheads="1"/>
            </p:cNvSpPr>
            <p:nvPr/>
          </p:nvSpPr>
          <p:spPr bwMode="auto">
            <a:xfrm>
              <a:off x="9671" y="10031"/>
              <a:ext cx="2160" cy="108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uk-UA" altLang="ru-RU" sz="900">
                  <a:ea typeface="Microsoft YaHei" panose="020B0503020204020204" pitchFamily="34" charset="-122"/>
                </a:rPr>
                <a:t>Промоція продукції МСП на національному та міжнародному ринках</a:t>
              </a:r>
              <a:endParaRPr lang="uk-UA" altLang="ru-RU" sz="1800">
                <a:latin typeface="Arial" panose="020B0604020202020204" pitchFamily="34" charset="0"/>
                <a:ea typeface="Microsoft YaHei" panose="020B0503020204020204" pitchFamily="34" charset="-122"/>
              </a:endParaRPr>
            </a:p>
          </p:txBody>
        </p:sp>
        <p:sp>
          <p:nvSpPr>
            <p:cNvPr id="79884" name="Text Box 10">
              <a:extLst>
                <a:ext uri="{FF2B5EF4-FFF2-40B4-BE49-F238E27FC236}">
                  <a16:creationId xmlns:a16="http://schemas.microsoft.com/office/drawing/2014/main" xmlns="" id="{481EA63B-52FE-4F73-9E62-1784EFE64474}"/>
                </a:ext>
              </a:extLst>
            </p:cNvPr>
            <p:cNvSpPr txBox="1">
              <a:spLocks noChangeArrowheads="1"/>
            </p:cNvSpPr>
            <p:nvPr/>
          </p:nvSpPr>
          <p:spPr bwMode="auto">
            <a:xfrm>
              <a:off x="6971" y="10031"/>
              <a:ext cx="2160" cy="108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uk-UA" altLang="ru-RU" sz="900">
                  <a:ea typeface="Microsoft YaHei" panose="020B0503020204020204" pitchFamily="34" charset="-122"/>
                </a:rPr>
                <a:t>Створення платформи для обговорення питань енергоефективності та ресурсозбереження</a:t>
              </a:r>
              <a:endParaRPr lang="uk-UA" altLang="ru-RU" sz="1800">
                <a:latin typeface="Arial" panose="020B0604020202020204" pitchFamily="34" charset="0"/>
                <a:ea typeface="Microsoft YaHei" panose="020B0503020204020204" pitchFamily="34" charset="-122"/>
              </a:endParaRPr>
            </a:p>
          </p:txBody>
        </p:sp>
        <p:sp>
          <p:nvSpPr>
            <p:cNvPr id="79885" name="Text Box 11">
              <a:extLst>
                <a:ext uri="{FF2B5EF4-FFF2-40B4-BE49-F238E27FC236}">
                  <a16:creationId xmlns:a16="http://schemas.microsoft.com/office/drawing/2014/main" xmlns="" id="{C91DE786-0254-48B1-8374-4F2F6329BD07}"/>
                </a:ext>
              </a:extLst>
            </p:cNvPr>
            <p:cNvSpPr txBox="1">
              <a:spLocks noChangeArrowheads="1"/>
            </p:cNvSpPr>
            <p:nvPr/>
          </p:nvSpPr>
          <p:spPr bwMode="auto">
            <a:xfrm>
              <a:off x="12011" y="10031"/>
              <a:ext cx="1800" cy="108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uk-UA" altLang="ru-RU" sz="1000">
                  <a:ea typeface="Microsoft YaHei" panose="020B0503020204020204" pitchFamily="34" charset="-122"/>
                </a:rPr>
                <a:t>Збільшення кількості робочих місць</a:t>
              </a:r>
              <a:endParaRPr lang="uk-UA" altLang="ru-RU" sz="1800">
                <a:latin typeface="Arial" panose="020B0604020202020204" pitchFamily="34" charset="0"/>
                <a:ea typeface="Microsoft YaHei" panose="020B0503020204020204" pitchFamily="34" charset="-122"/>
              </a:endParaRPr>
            </a:p>
          </p:txBody>
        </p:sp>
        <p:sp>
          <p:nvSpPr>
            <p:cNvPr id="79886" name="Line 12">
              <a:extLst>
                <a:ext uri="{FF2B5EF4-FFF2-40B4-BE49-F238E27FC236}">
                  <a16:creationId xmlns:a16="http://schemas.microsoft.com/office/drawing/2014/main" xmlns="" id="{F1DCDF8D-86E2-49DA-8C40-72ED694C469C}"/>
                </a:ext>
              </a:extLst>
            </p:cNvPr>
            <p:cNvSpPr>
              <a:spLocks noChangeShapeType="1"/>
            </p:cNvSpPr>
            <p:nvPr/>
          </p:nvSpPr>
          <p:spPr bwMode="auto">
            <a:xfrm>
              <a:off x="8051" y="9755"/>
              <a:ext cx="0" cy="2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87" name="Line 13">
              <a:extLst>
                <a:ext uri="{FF2B5EF4-FFF2-40B4-BE49-F238E27FC236}">
                  <a16:creationId xmlns:a16="http://schemas.microsoft.com/office/drawing/2014/main" xmlns="" id="{8A47DB32-9A5A-4B6A-80C1-1E21965CC583}"/>
                </a:ext>
              </a:extLst>
            </p:cNvPr>
            <p:cNvSpPr>
              <a:spLocks noChangeShapeType="1"/>
            </p:cNvSpPr>
            <p:nvPr/>
          </p:nvSpPr>
          <p:spPr bwMode="auto">
            <a:xfrm>
              <a:off x="10391" y="9755"/>
              <a:ext cx="0" cy="2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88" name="Line 14">
              <a:extLst>
                <a:ext uri="{FF2B5EF4-FFF2-40B4-BE49-F238E27FC236}">
                  <a16:creationId xmlns:a16="http://schemas.microsoft.com/office/drawing/2014/main" xmlns="" id="{EF874586-D9E3-4AC6-85F4-FDD6C09765C9}"/>
                </a:ext>
              </a:extLst>
            </p:cNvPr>
            <p:cNvSpPr>
              <a:spLocks noChangeShapeType="1"/>
            </p:cNvSpPr>
            <p:nvPr/>
          </p:nvSpPr>
          <p:spPr bwMode="auto">
            <a:xfrm>
              <a:off x="11831" y="9575"/>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9889" name="Line 15">
              <a:extLst>
                <a:ext uri="{FF2B5EF4-FFF2-40B4-BE49-F238E27FC236}">
                  <a16:creationId xmlns:a16="http://schemas.microsoft.com/office/drawing/2014/main" xmlns="" id="{8CEABA55-0B23-4487-BAF3-53EE26EE89C0}"/>
                </a:ext>
              </a:extLst>
            </p:cNvPr>
            <p:cNvSpPr>
              <a:spLocks noChangeShapeType="1"/>
            </p:cNvSpPr>
            <p:nvPr/>
          </p:nvSpPr>
          <p:spPr bwMode="auto">
            <a:xfrm>
              <a:off x="15251" y="9575"/>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0" name="Text Box 16">
              <a:extLst>
                <a:ext uri="{FF2B5EF4-FFF2-40B4-BE49-F238E27FC236}">
                  <a16:creationId xmlns:a16="http://schemas.microsoft.com/office/drawing/2014/main" xmlns="" id="{C448321F-7673-4196-8E22-0F874089AB7F}"/>
                </a:ext>
              </a:extLst>
            </p:cNvPr>
            <p:cNvSpPr txBox="1">
              <a:spLocks noChangeArrowheads="1"/>
            </p:cNvSpPr>
            <p:nvPr/>
          </p:nvSpPr>
          <p:spPr bwMode="auto">
            <a:xfrm>
              <a:off x="14351" y="10115"/>
              <a:ext cx="1800" cy="108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uk-UA" altLang="ru-RU" sz="1000">
                  <a:ea typeface="Microsoft YaHei" panose="020B0503020204020204" pitchFamily="34" charset="-122"/>
                </a:rPr>
                <a:t>Збільшення доходів МСП та прибутковості</a:t>
              </a:r>
              <a:endParaRPr lang="uk-UA" altLang="ru-RU" sz="1800">
                <a:latin typeface="Arial" panose="020B0604020202020204" pitchFamily="34" charset="0"/>
                <a:ea typeface="Microsoft YaHei" panose="020B0503020204020204" pitchFamily="34" charset="-122"/>
              </a:endParaRPr>
            </a:p>
          </p:txBody>
        </p:sp>
        <p:sp>
          <p:nvSpPr>
            <p:cNvPr id="79891" name="Line 17">
              <a:extLst>
                <a:ext uri="{FF2B5EF4-FFF2-40B4-BE49-F238E27FC236}">
                  <a16:creationId xmlns:a16="http://schemas.microsoft.com/office/drawing/2014/main" xmlns="" id="{85C403FF-735A-47D0-B88A-639178E832AB}"/>
                </a:ext>
              </a:extLst>
            </p:cNvPr>
            <p:cNvSpPr>
              <a:spLocks noChangeShapeType="1"/>
            </p:cNvSpPr>
            <p:nvPr/>
          </p:nvSpPr>
          <p:spPr bwMode="auto">
            <a:xfrm>
              <a:off x="12731" y="9575"/>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2" name="Line 18">
              <a:extLst>
                <a:ext uri="{FF2B5EF4-FFF2-40B4-BE49-F238E27FC236}">
                  <a16:creationId xmlns:a16="http://schemas.microsoft.com/office/drawing/2014/main" xmlns="" id="{64097038-30A9-4276-87E3-AEE8110E398D}"/>
                </a:ext>
              </a:extLst>
            </p:cNvPr>
            <p:cNvSpPr>
              <a:spLocks noChangeShapeType="1"/>
            </p:cNvSpPr>
            <p:nvPr/>
          </p:nvSpPr>
          <p:spPr bwMode="auto">
            <a:xfrm>
              <a:off x="5351" y="6431"/>
              <a:ext cx="0" cy="4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3" name="Line 19">
              <a:extLst>
                <a:ext uri="{FF2B5EF4-FFF2-40B4-BE49-F238E27FC236}">
                  <a16:creationId xmlns:a16="http://schemas.microsoft.com/office/drawing/2014/main" xmlns="" id="{FDB104EF-F1ED-4247-A013-CB515E3DE6C8}"/>
                </a:ext>
              </a:extLst>
            </p:cNvPr>
            <p:cNvSpPr>
              <a:spLocks noChangeShapeType="1"/>
            </p:cNvSpPr>
            <p:nvPr/>
          </p:nvSpPr>
          <p:spPr bwMode="auto">
            <a:xfrm>
              <a:off x="11651" y="6431"/>
              <a:ext cx="0" cy="4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4" name="Line 20">
              <a:extLst>
                <a:ext uri="{FF2B5EF4-FFF2-40B4-BE49-F238E27FC236}">
                  <a16:creationId xmlns:a16="http://schemas.microsoft.com/office/drawing/2014/main" xmlns="" id="{8584A0C5-EB41-4856-B313-C3AD7CFCEE79}"/>
                </a:ext>
              </a:extLst>
            </p:cNvPr>
            <p:cNvSpPr>
              <a:spLocks noChangeShapeType="1"/>
            </p:cNvSpPr>
            <p:nvPr/>
          </p:nvSpPr>
          <p:spPr bwMode="auto">
            <a:xfrm>
              <a:off x="6071" y="9755"/>
              <a:ext cx="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cxnSp>
        <p:nvCxnSpPr>
          <p:cNvPr id="79875" name="Shape 31">
            <a:extLst>
              <a:ext uri="{FF2B5EF4-FFF2-40B4-BE49-F238E27FC236}">
                <a16:creationId xmlns:a16="http://schemas.microsoft.com/office/drawing/2014/main" xmlns="" id="{6827D58E-9928-43C9-A3F2-C63FC3D0F311}"/>
              </a:ext>
            </a:extLst>
          </p:cNvPr>
          <p:cNvCxnSpPr>
            <a:cxnSpLocks noChangeShapeType="1"/>
          </p:cNvCxnSpPr>
          <p:nvPr/>
        </p:nvCxnSpPr>
        <p:spPr bwMode="auto">
          <a:xfrm rot="10800000" flipV="1">
            <a:off x="762000" y="4114800"/>
            <a:ext cx="2114550" cy="1905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9876" name="Text Box 22">
            <a:extLst>
              <a:ext uri="{FF2B5EF4-FFF2-40B4-BE49-F238E27FC236}">
                <a16:creationId xmlns:a16="http://schemas.microsoft.com/office/drawing/2014/main" xmlns="" id="{A875D35F-DCDD-4E36-8193-F81109E958DC}"/>
              </a:ext>
            </a:extLst>
          </p:cNvPr>
          <p:cNvSpPr txBox="1">
            <a:spLocks noChangeArrowheads="1"/>
          </p:cNvSpPr>
          <p:nvPr/>
        </p:nvSpPr>
        <p:spPr bwMode="auto">
          <a:xfrm>
            <a:off x="107950" y="260350"/>
            <a:ext cx="90360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uk-UA" altLang="ru-RU" sz="2400" b="1">
                <a:solidFill>
                  <a:srgbClr val="C00000"/>
                </a:solidFill>
                <a:latin typeface="Arial" panose="020B0604020202020204" pitchFamily="34" charset="0"/>
              </a:rPr>
              <a:t>Приклад Матриці (1) Програми підтримки розвитку малого та середнього підприємництва</a:t>
            </a:r>
          </a:p>
          <a:p>
            <a:pPr eaLnBrk="1" hangingPunct="1">
              <a:spcBef>
                <a:spcPct val="50000"/>
              </a:spcBef>
              <a:buFontTx/>
              <a:buNone/>
            </a:pPr>
            <a:endParaRPr lang="uk-UA" altLang="ru-RU" sz="20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43" name="Group 3">
            <a:extLst>
              <a:ext uri="{FF2B5EF4-FFF2-40B4-BE49-F238E27FC236}">
                <a16:creationId xmlns:a16="http://schemas.microsoft.com/office/drawing/2014/main" xmlns="" id="{9FCE39D8-1273-4245-9F05-C994188119AC}"/>
              </a:ext>
            </a:extLst>
          </p:cNvPr>
          <p:cNvGraphicFramePr>
            <a:graphicFrameLocks noGrp="1"/>
          </p:cNvGraphicFramePr>
          <p:nvPr>
            <p:ph idx="1"/>
          </p:nvPr>
        </p:nvGraphicFramePr>
        <p:xfrm>
          <a:off x="250825" y="1600200"/>
          <a:ext cx="8642350" cy="4683125"/>
        </p:xfrm>
        <a:graphic>
          <a:graphicData uri="http://schemas.openxmlformats.org/drawingml/2006/table">
            <a:tbl>
              <a:tblPr/>
              <a:tblGrid>
                <a:gridCol w="1411401">
                  <a:extLst>
                    <a:ext uri="{9D8B030D-6E8A-4147-A177-3AD203B41FA5}">
                      <a16:colId xmlns:a16="http://schemas.microsoft.com/office/drawing/2014/main" xmlns="" val="20000"/>
                    </a:ext>
                  </a:extLst>
                </a:gridCol>
                <a:gridCol w="1244088">
                  <a:extLst>
                    <a:ext uri="{9D8B030D-6E8A-4147-A177-3AD203B41FA5}">
                      <a16:colId xmlns:a16="http://schemas.microsoft.com/office/drawing/2014/main" xmlns="" val="20001"/>
                    </a:ext>
                  </a:extLst>
                </a:gridCol>
                <a:gridCol w="1108248">
                  <a:extLst>
                    <a:ext uri="{9D8B030D-6E8A-4147-A177-3AD203B41FA5}">
                      <a16:colId xmlns:a16="http://schemas.microsoft.com/office/drawing/2014/main" xmlns="" val="20002"/>
                    </a:ext>
                  </a:extLst>
                </a:gridCol>
                <a:gridCol w="1005542">
                  <a:extLst>
                    <a:ext uri="{9D8B030D-6E8A-4147-A177-3AD203B41FA5}">
                      <a16:colId xmlns:a16="http://schemas.microsoft.com/office/drawing/2014/main" xmlns="" val="20003"/>
                    </a:ext>
                  </a:extLst>
                </a:gridCol>
                <a:gridCol w="1071803">
                  <a:extLst>
                    <a:ext uri="{9D8B030D-6E8A-4147-A177-3AD203B41FA5}">
                      <a16:colId xmlns:a16="http://schemas.microsoft.com/office/drawing/2014/main" xmlns="" val="20004"/>
                    </a:ext>
                  </a:extLst>
                </a:gridCol>
                <a:gridCol w="1666514">
                  <a:extLst>
                    <a:ext uri="{9D8B030D-6E8A-4147-A177-3AD203B41FA5}">
                      <a16:colId xmlns:a16="http://schemas.microsoft.com/office/drawing/2014/main" xmlns="" val="20005"/>
                    </a:ext>
                  </a:extLst>
                </a:gridCol>
                <a:gridCol w="1134754">
                  <a:extLst>
                    <a:ext uri="{9D8B030D-6E8A-4147-A177-3AD203B41FA5}">
                      <a16:colId xmlns:a16="http://schemas.microsoft.com/office/drawing/2014/main" xmlns="" val="20006"/>
                    </a:ext>
                  </a:extLst>
                </a:gridCol>
              </a:tblGrid>
              <a:tr h="1030813">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sz="1600" b="1" i="0" u="none" strike="noStrike" cap="none" normalizeH="0" baseline="0" dirty="0">
                          <a:ln>
                            <a:noFill/>
                          </a:ln>
                          <a:solidFill>
                            <a:srgbClr val="FFFFFF"/>
                          </a:solidFill>
                          <a:effectLst/>
                          <a:latin typeface="Calibri" pitchFamily="34" charset="0"/>
                        </a:rPr>
                        <a:t>Результат</a:t>
                      </a:r>
                      <a:endParaRPr kumimoji="0" lang="en-CA" sz="1600" b="1" i="0" u="none" strike="noStrike" cap="none" normalizeH="0" baseline="0" dirty="0">
                        <a:ln>
                          <a:noFill/>
                        </a:ln>
                        <a:solidFill>
                          <a:srgbClr val="FFFFFF"/>
                        </a:solidFill>
                        <a:effectLst/>
                        <a:latin typeface="Calibri" pitchFamily="34" charset="0"/>
                      </a:endParaRPr>
                    </a:p>
                  </a:txBody>
                  <a:tcPr marL="95804" marR="9580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sz="1600" b="1" i="0" u="none" strike="noStrike" cap="none" normalizeH="0" baseline="0">
                          <a:ln>
                            <a:noFill/>
                          </a:ln>
                          <a:solidFill>
                            <a:srgbClr val="FFFFFF"/>
                          </a:solidFill>
                          <a:effectLst/>
                          <a:latin typeface="Calibri" pitchFamily="34" charset="0"/>
                        </a:rPr>
                        <a:t>Показник</a:t>
                      </a:r>
                    </a:p>
                  </a:txBody>
                  <a:tcPr marL="95804" marR="9580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sz="1400" b="1" i="0" u="none" strike="noStrike" cap="none" normalizeH="0" baseline="0">
                          <a:ln>
                            <a:noFill/>
                          </a:ln>
                          <a:solidFill>
                            <a:srgbClr val="FFFFFF"/>
                          </a:solidFill>
                          <a:effectLst/>
                          <a:latin typeface="Calibri" pitchFamily="34" charset="0"/>
                        </a:rPr>
                        <a:t>Джерело даних</a:t>
                      </a:r>
                    </a:p>
                  </a:txBody>
                  <a:tcPr marL="95804" marR="9580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sz="1400" b="1" i="0" u="none" strike="noStrike" cap="none" normalizeH="0" baseline="0" dirty="0">
                          <a:ln>
                            <a:noFill/>
                          </a:ln>
                          <a:solidFill>
                            <a:srgbClr val="FFFFFF"/>
                          </a:solidFill>
                          <a:effectLst/>
                          <a:latin typeface="Calibri" pitchFamily="34" charset="0"/>
                        </a:rPr>
                        <a:t>Базовий показник</a:t>
                      </a:r>
                    </a:p>
                  </a:txBody>
                  <a:tcPr marL="95804" marR="9580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sz="1600" b="1" i="0" u="none" strike="noStrike" cap="none" normalizeH="0" baseline="0">
                          <a:ln>
                            <a:noFill/>
                          </a:ln>
                          <a:solidFill>
                            <a:srgbClr val="FFFFFF"/>
                          </a:solidFill>
                          <a:effectLst/>
                          <a:latin typeface="Calibri" pitchFamily="34" charset="0"/>
                        </a:rPr>
                        <a:t>Ціль і дата</a:t>
                      </a:r>
                    </a:p>
                  </a:txBody>
                  <a:tcPr marL="95804" marR="9580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sz="1600" b="1" i="0" u="none" strike="noStrike" cap="none" normalizeH="0" baseline="0">
                          <a:ln>
                            <a:noFill/>
                          </a:ln>
                          <a:solidFill>
                            <a:srgbClr val="FFFFFF"/>
                          </a:solidFill>
                          <a:effectLst/>
                          <a:latin typeface="Calibri" pitchFamily="34" charset="0"/>
                        </a:rPr>
                        <a:t>Вимірювання  / Періодичність звітності</a:t>
                      </a:r>
                    </a:p>
                  </a:txBody>
                  <a:tcPr marL="95804" marR="9580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sz="1600" b="1" i="0" u="none" strike="noStrike" cap="none" normalizeH="0" baseline="0">
                          <a:ln>
                            <a:noFill/>
                          </a:ln>
                          <a:solidFill>
                            <a:srgbClr val="FFFFFF"/>
                          </a:solidFill>
                          <a:effectLst/>
                          <a:latin typeface="Calibri" pitchFamily="34" charset="0"/>
                        </a:rPr>
                        <a:t>Відповідальний</a:t>
                      </a:r>
                    </a:p>
                  </a:txBody>
                  <a:tcPr marL="95804" marR="95804"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65773">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ru-RU" sz="1400" b="1" i="0" u="none" strike="noStrike" cap="none" normalizeH="0" baseline="0">
                          <a:ln>
                            <a:noFill/>
                          </a:ln>
                          <a:solidFill>
                            <a:srgbClr val="000000"/>
                          </a:solidFill>
                          <a:effectLst/>
                          <a:latin typeface="Calibri" pitchFamily="34" charset="0"/>
                        </a:rPr>
                        <a:t>Продукт</a:t>
                      </a:r>
                      <a:endParaRPr kumimoji="0" lang="en-CA" sz="1400" b="1"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extLst>
                  <a:ext uri="{0D108BD9-81ED-4DB2-BD59-A6C34878D82A}">
                    <a16:rowId xmlns:a16="http://schemas.microsoft.com/office/drawing/2014/main" xmlns="" val="10001"/>
                  </a:ext>
                </a:extLst>
              </a:tr>
              <a:tr h="2554993">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Навчання підприємців</a:t>
                      </a: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Кількість підприємців та якість навчання</a:t>
                      </a: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Реєстри</a:t>
                      </a: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і анкетування</a:t>
                      </a: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Не використовувався</a:t>
                      </a: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250 підприємців, що пройшли навчання з питань податкового законодавства, рівень задоволеності якістю навчання – 85%</a:t>
                      </a: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Щоквартально/щорічно</a:t>
                      </a: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uk-UA" sz="1200" b="0" i="0" u="none" strike="noStrike" cap="none" normalizeH="0" baseline="0">
                          <a:ln>
                            <a:noFill/>
                          </a:ln>
                          <a:solidFill>
                            <a:srgbClr val="000000"/>
                          </a:solidFill>
                          <a:effectLst/>
                          <a:latin typeface="Calibri" pitchFamily="34" charset="0"/>
                        </a:rPr>
                        <a:t>Департамент економіки</a:t>
                      </a: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extLst>
                  <a:ext uri="{0D108BD9-81ED-4DB2-BD59-A6C34878D82A}">
                    <a16:rowId xmlns:a16="http://schemas.microsoft.com/office/drawing/2014/main" xmlns="" val="10002"/>
                  </a:ext>
                </a:extLst>
              </a:tr>
              <a:tr h="365773">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extLst>
                  <a:ext uri="{0D108BD9-81ED-4DB2-BD59-A6C34878D82A}">
                    <a16:rowId xmlns:a16="http://schemas.microsoft.com/office/drawing/2014/main" xmlns="" val="10003"/>
                  </a:ext>
                </a:extLst>
              </a:tr>
              <a:tr h="365773">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en-CA" sz="1800" b="0" i="0" u="none" strike="noStrike" cap="none" normalizeH="0" baseline="0" dirty="0">
                        <a:ln>
                          <a:noFill/>
                        </a:ln>
                        <a:solidFill>
                          <a:srgbClr val="000000"/>
                        </a:solidFill>
                        <a:effectLst/>
                        <a:latin typeface="Calibri" pitchFamily="34" charset="0"/>
                      </a:endParaRPr>
                    </a:p>
                  </a:txBody>
                  <a:tcPr marL="95804" marR="9580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extLst>
                  <a:ext uri="{0D108BD9-81ED-4DB2-BD59-A6C34878D82A}">
                    <a16:rowId xmlns:a16="http://schemas.microsoft.com/office/drawing/2014/main" xmlns="" val="10004"/>
                  </a:ext>
                </a:extLst>
              </a:tr>
            </a:tbl>
          </a:graphicData>
        </a:graphic>
      </p:graphicFrame>
      <p:sp>
        <p:nvSpPr>
          <p:cNvPr id="2" name="Title 1">
            <a:extLst>
              <a:ext uri="{FF2B5EF4-FFF2-40B4-BE49-F238E27FC236}">
                <a16:creationId xmlns:a16="http://schemas.microsoft.com/office/drawing/2014/main" xmlns="" id="{E9E92425-0F0E-4275-8ABE-C83E0DCC57C9}"/>
              </a:ext>
            </a:extLst>
          </p:cNvPr>
          <p:cNvSpPr>
            <a:spLocks noGrp="1"/>
          </p:cNvSpPr>
          <p:nvPr>
            <p:ph type="title"/>
          </p:nvPr>
        </p:nvSpPr>
        <p:spPr>
          <a:xfrm>
            <a:off x="250825" y="274638"/>
            <a:ext cx="8642350" cy="1143000"/>
          </a:xfrm>
        </p:spPr>
        <p:txBody>
          <a:bodyPr/>
          <a:lstStyle/>
          <a:p>
            <a:r>
              <a:rPr lang="uk-UA" altLang="uk-UA" sz="3000" cap="none">
                <a:solidFill>
                  <a:schemeClr val="tx2"/>
                </a:solidFill>
                <a:effectLst>
                  <a:outerShdw blurRad="38100" dist="38100" dir="2700000" algn="tl">
                    <a:srgbClr val="C0C0C0"/>
                  </a:outerShdw>
                </a:effectLst>
                <a:latin typeface="Times New Roman" panose="02020603050405020304" pitchFamily="18" charset="0"/>
              </a:rPr>
              <a:t>ПЛАН МОНІТОРИНГУ ТА ОЦІНЮВАННЯ МІСЦЕВОГО ЕКОНОМІЧНОГО РОЗВИТКУ</a:t>
            </a:r>
          </a:p>
        </p:txBody>
      </p:sp>
      <p:sp>
        <p:nvSpPr>
          <p:cNvPr id="80949" name="Slide Number Placeholder 4">
            <a:extLst>
              <a:ext uri="{FF2B5EF4-FFF2-40B4-BE49-F238E27FC236}">
                <a16:creationId xmlns:a16="http://schemas.microsoft.com/office/drawing/2014/main" xmlns="" id="{9DEC17A5-00B4-4C47-B6C8-F912B549D5D8}"/>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6D96BD4-4B82-4A68-8B4A-85E45F8DFB8A}" type="slidenum">
              <a:rPr lang="en-US" altLang="ru-RU" sz="1200">
                <a:solidFill>
                  <a:srgbClr val="919191"/>
                </a:solidFill>
              </a:rPr>
              <a:pPr algn="r" eaLnBrk="1" hangingPunct="1">
                <a:spcBef>
                  <a:spcPct val="0"/>
                </a:spcBef>
                <a:buFontTx/>
                <a:buNone/>
              </a:pPr>
              <a:t>22</a:t>
            </a:fld>
            <a:endParaRPr lang="en-US" altLang="ru-RU" sz="1200">
              <a:solidFill>
                <a:srgbClr val="91919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E12796-1656-4BF1-BB8D-F6A4B92BFDD5}"/>
              </a:ext>
            </a:extLst>
          </p:cNvPr>
          <p:cNvSpPr>
            <a:spLocks noGrp="1"/>
          </p:cNvSpPr>
          <p:nvPr>
            <p:ph idx="1"/>
          </p:nvPr>
        </p:nvSpPr>
        <p:spPr>
          <a:xfrm>
            <a:off x="250825" y="1600200"/>
            <a:ext cx="8642350" cy="4525963"/>
          </a:xfrm>
        </p:spPr>
        <p:txBody>
          <a:bodyPr>
            <a:normAutofit/>
          </a:bodyPr>
          <a:lstStyle/>
          <a:p>
            <a:pPr algn="ctr">
              <a:buFont typeface="Arial" charset="0"/>
              <a:buNone/>
              <a:defRPr/>
            </a:pPr>
            <a:r>
              <a:rPr lang="uk-UA" sz="4000" b="1" dirty="0">
                <a:solidFill>
                  <a:srgbClr val="604A7B"/>
                </a:solidFill>
                <a:effectLst>
                  <a:outerShdw blurRad="38100" dist="38100" dir="2700000" algn="tl">
                    <a:srgbClr val="C0C0C0"/>
                  </a:outerShdw>
                </a:effectLst>
              </a:rPr>
              <a:t>Індикатори/Показники </a:t>
            </a:r>
            <a:endParaRPr lang="en-US" sz="4000" b="1" dirty="0">
              <a:solidFill>
                <a:srgbClr val="604A7B"/>
              </a:solidFill>
              <a:effectLst>
                <a:outerShdw blurRad="38100" dist="38100" dir="2700000" algn="tl">
                  <a:srgbClr val="C0C0C0"/>
                </a:outerShdw>
              </a:effectLst>
            </a:endParaRPr>
          </a:p>
          <a:p>
            <a:pPr>
              <a:buFont typeface="Arial" charset="0"/>
              <a:buChar char="•"/>
              <a:defRPr/>
            </a:pPr>
            <a:endParaRPr lang="en-US" sz="1800" dirty="0"/>
          </a:p>
          <a:p>
            <a:pPr>
              <a:buFont typeface="Arial" charset="0"/>
              <a:buChar char="•"/>
              <a:defRPr/>
            </a:pPr>
            <a:r>
              <a:rPr lang="uk-UA" b="1" dirty="0"/>
              <a:t>Вимір</a:t>
            </a:r>
            <a:r>
              <a:rPr lang="uk-UA" dirty="0"/>
              <a:t>, що показує продукт/результат</a:t>
            </a:r>
            <a:r>
              <a:rPr lang="en-US" dirty="0"/>
              <a:t>  </a:t>
            </a:r>
          </a:p>
          <a:p>
            <a:pPr>
              <a:buFont typeface="Arial" charset="0"/>
              <a:buChar char="•"/>
              <a:defRPr/>
            </a:pPr>
            <a:endParaRPr lang="en-US" sz="1800" dirty="0"/>
          </a:p>
          <a:p>
            <a:pPr>
              <a:buFont typeface="Arial" charset="0"/>
              <a:buChar char="•"/>
              <a:defRPr/>
            </a:pPr>
            <a:r>
              <a:rPr lang="uk-UA" dirty="0"/>
              <a:t>Не занадто багато, не занадто мало</a:t>
            </a:r>
            <a:endParaRPr lang="en-US" dirty="0"/>
          </a:p>
          <a:p>
            <a:pPr>
              <a:buFont typeface="Arial" charset="0"/>
              <a:buChar char="•"/>
              <a:defRPr/>
            </a:pPr>
            <a:endParaRPr lang="en-US" sz="1800" dirty="0"/>
          </a:p>
          <a:p>
            <a:pPr>
              <a:buFont typeface="Arial" charset="0"/>
              <a:buChar char="•"/>
              <a:defRPr/>
            </a:pPr>
            <a:r>
              <a:rPr lang="uk-UA" dirty="0"/>
              <a:t>Кількісні та якісні</a:t>
            </a:r>
            <a:endParaRPr lang="en-US" dirty="0"/>
          </a:p>
        </p:txBody>
      </p:sp>
      <p:sp>
        <p:nvSpPr>
          <p:cNvPr id="18434" name="Title 1">
            <a:extLst>
              <a:ext uri="{FF2B5EF4-FFF2-40B4-BE49-F238E27FC236}">
                <a16:creationId xmlns:a16="http://schemas.microsoft.com/office/drawing/2014/main" xmlns="" id="{DA445C22-0F41-4B4B-8707-8F20DBBE5E6C}"/>
              </a:ext>
            </a:extLst>
          </p:cNvPr>
          <p:cNvSpPr>
            <a:spLocks noGrp="1"/>
          </p:cNvSpPr>
          <p:nvPr>
            <p:ph type="title"/>
          </p:nvPr>
        </p:nvSpPr>
        <p:spPr>
          <a:xfrm>
            <a:off x="250825" y="274638"/>
            <a:ext cx="8642350" cy="1143000"/>
          </a:xfrm>
        </p:spPr>
        <p:txBody>
          <a:bodyPr/>
          <a:lstStyle/>
          <a:p>
            <a:r>
              <a:rPr lang="uk-UA" altLang="ru-RU" cap="none">
                <a:solidFill>
                  <a:schemeClr val="tx2"/>
                </a:solidFill>
                <a:effectLst>
                  <a:outerShdw blurRad="38100" dist="38100" dir="2700000" algn="tl">
                    <a:srgbClr val="C0C0C0"/>
                  </a:outerShdw>
                </a:effectLst>
              </a:rPr>
              <a:t>ПРЕДМЕТ МОНІТОРИНГУ МЕР</a:t>
            </a:r>
            <a:r>
              <a:rPr lang="en-US" altLang="ru-RU" cap="none">
                <a:solidFill>
                  <a:schemeClr val="tx2"/>
                </a:solidFill>
                <a:effectLst>
                  <a:outerShdw blurRad="38100" dist="38100" dir="2700000" algn="tl">
                    <a:srgbClr val="C0C0C0"/>
                  </a:outerShdw>
                </a:effectLst>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 id="{9394C83E-7F38-40F3-BB06-294FC813BE59}"/>
              </a:ext>
            </a:extLst>
          </p:cNvPr>
          <p:cNvSpPr>
            <a:spLocks noGrp="1"/>
          </p:cNvSpPr>
          <p:nvPr>
            <p:ph idx="1"/>
          </p:nvPr>
        </p:nvSpPr>
        <p:spPr>
          <a:xfrm>
            <a:off x="250825" y="1600200"/>
            <a:ext cx="8642350" cy="4525963"/>
          </a:xfrm>
        </p:spPr>
        <p:txBody>
          <a:bodyPr/>
          <a:lstStyle/>
          <a:p>
            <a:pPr>
              <a:lnSpc>
                <a:spcPct val="90000"/>
              </a:lnSpc>
              <a:buFont typeface="Arial" panose="020B0604020202020204" pitchFamily="34" charset="0"/>
              <a:buNone/>
              <a:defRPr/>
            </a:pPr>
            <a:endParaRPr lang="en-US" altLang="ru-RU">
              <a:solidFill>
                <a:srgbClr val="606060"/>
              </a:solidFill>
            </a:endParaRPr>
          </a:p>
          <a:p>
            <a:pPr lvl="1">
              <a:lnSpc>
                <a:spcPct val="90000"/>
              </a:lnSpc>
              <a:defRPr/>
            </a:pPr>
            <a:r>
              <a:rPr lang="uk-UA" altLang="ru-RU">
                <a:latin typeface="Times New Roman" panose="02020603050405020304" pitchFamily="18" charset="0"/>
              </a:rPr>
              <a:t>Надійний і достовірний</a:t>
            </a:r>
            <a:endParaRPr lang="en-US" altLang="ru-RU">
              <a:latin typeface="Times New Roman" panose="02020603050405020304" pitchFamily="18" charset="0"/>
            </a:endParaRPr>
          </a:p>
          <a:p>
            <a:pPr lvl="1">
              <a:lnSpc>
                <a:spcPct val="90000"/>
              </a:lnSpc>
              <a:defRPr/>
            </a:pPr>
            <a:r>
              <a:rPr lang="uk-UA" altLang="ru-RU">
                <a:latin typeface="Times New Roman" panose="02020603050405020304" pitchFamily="18" charset="0"/>
              </a:rPr>
              <a:t>Значущий і зрозумілий</a:t>
            </a:r>
            <a:endParaRPr lang="en-US" altLang="ru-RU">
              <a:latin typeface="Times New Roman" panose="02020603050405020304" pitchFamily="18" charset="0"/>
            </a:endParaRPr>
          </a:p>
          <a:p>
            <a:pPr lvl="1">
              <a:lnSpc>
                <a:spcPct val="90000"/>
              </a:lnSpc>
              <a:defRPr/>
            </a:pPr>
            <a:r>
              <a:rPr lang="uk-UA" altLang="ru-RU">
                <a:latin typeface="Times New Roman" panose="02020603050405020304" pitchFamily="18" charset="0"/>
              </a:rPr>
              <a:t>Збалансований і всеосяжний </a:t>
            </a:r>
            <a:endParaRPr lang="en-US" altLang="ru-RU">
              <a:latin typeface="Times New Roman" panose="02020603050405020304" pitchFamily="18" charset="0"/>
            </a:endParaRPr>
          </a:p>
          <a:p>
            <a:pPr lvl="1">
              <a:lnSpc>
                <a:spcPct val="90000"/>
              </a:lnSpc>
              <a:defRPr/>
            </a:pPr>
            <a:r>
              <a:rPr lang="uk-UA" altLang="ru-RU">
                <a:latin typeface="Times New Roman" panose="02020603050405020304" pitchFamily="18" charset="0"/>
              </a:rPr>
              <a:t>Своєчасний і дієвий</a:t>
            </a:r>
            <a:endParaRPr lang="en-US" altLang="ru-RU">
              <a:latin typeface="Times New Roman" panose="02020603050405020304" pitchFamily="18" charset="0"/>
            </a:endParaRPr>
          </a:p>
          <a:p>
            <a:pPr lvl="1">
              <a:lnSpc>
                <a:spcPct val="90000"/>
              </a:lnSpc>
              <a:defRPr/>
            </a:pPr>
            <a:r>
              <a:rPr lang="uk-UA" altLang="ru-RU">
                <a:latin typeface="Times New Roman" panose="02020603050405020304" pitchFamily="18" charset="0"/>
              </a:rPr>
              <a:t>Стійкий до зміщення мети</a:t>
            </a:r>
            <a:endParaRPr lang="en-US" altLang="ru-RU">
              <a:latin typeface="Times New Roman" panose="02020603050405020304" pitchFamily="18" charset="0"/>
            </a:endParaRPr>
          </a:p>
          <a:p>
            <a:pPr lvl="1">
              <a:lnSpc>
                <a:spcPct val="90000"/>
              </a:lnSpc>
              <a:defRPr/>
            </a:pPr>
            <a:r>
              <a:rPr lang="uk-UA" altLang="ru-RU">
                <a:latin typeface="Times New Roman" panose="02020603050405020304" pitchFamily="18" charset="0"/>
              </a:rPr>
              <a:t>Фінансово обґрунтований (з точки зору витрат)</a:t>
            </a:r>
          </a:p>
          <a:p>
            <a:pPr lvl="1">
              <a:lnSpc>
                <a:spcPct val="90000"/>
              </a:lnSpc>
              <a:defRPr/>
            </a:pPr>
            <a:r>
              <a:rPr lang="uk-UA" altLang="ru-RU">
                <a:latin typeface="Times New Roman" panose="02020603050405020304" pitchFamily="18" charset="0"/>
              </a:rPr>
              <a:t>Кількісні та якісні</a:t>
            </a:r>
          </a:p>
          <a:p>
            <a:pPr lvl="1">
              <a:lnSpc>
                <a:spcPct val="90000"/>
              </a:lnSpc>
              <a:defRPr/>
            </a:pPr>
            <a:r>
              <a:rPr lang="uk-UA" altLang="ru-RU">
                <a:latin typeface="Times New Roman" panose="02020603050405020304" pitchFamily="18" charset="0"/>
              </a:rPr>
              <a:t>Показники затрат, продукту та результатів</a:t>
            </a:r>
          </a:p>
        </p:txBody>
      </p:sp>
      <p:sp>
        <p:nvSpPr>
          <p:cNvPr id="19458" name="Rectangle 2">
            <a:extLst>
              <a:ext uri="{FF2B5EF4-FFF2-40B4-BE49-F238E27FC236}">
                <a16:creationId xmlns:a16="http://schemas.microsoft.com/office/drawing/2014/main" xmlns="" id="{73497DFC-18A7-4DFC-AAEE-28A359B0F6D9}"/>
              </a:ext>
            </a:extLst>
          </p:cNvPr>
          <p:cNvSpPr>
            <a:spLocks noGrp="1"/>
          </p:cNvSpPr>
          <p:nvPr>
            <p:ph type="title"/>
          </p:nvPr>
        </p:nvSpPr>
        <p:spPr>
          <a:xfrm>
            <a:off x="250825" y="274638"/>
            <a:ext cx="8642350" cy="1143000"/>
          </a:xfrm>
        </p:spPr>
        <p:txBody>
          <a:bodyPr/>
          <a:lstStyle/>
          <a:p>
            <a:r>
              <a:rPr lang="uk-UA" altLang="ru-RU" cap="none">
                <a:solidFill>
                  <a:schemeClr val="tx2"/>
                </a:solidFill>
                <a:effectLst>
                  <a:outerShdw blurRad="38100" dist="38100" dir="2700000" algn="tl">
                    <a:srgbClr val="C0C0C0"/>
                  </a:outerShdw>
                </a:effectLst>
                <a:latin typeface="Times New Roman" panose="02020603050405020304" pitchFamily="18" charset="0"/>
              </a:rPr>
              <a:t>КРИТЕРІЇ ПРАВИЛЬНИХ ІНДИКАТОРІВ МОНІТОРИНГУ МЕР:</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Заголовок 4">
            <a:extLst>
              <a:ext uri="{FF2B5EF4-FFF2-40B4-BE49-F238E27FC236}">
                <a16:creationId xmlns:a16="http://schemas.microsoft.com/office/drawing/2014/main" xmlns="" id="{1E89EC4D-22B7-4B1F-A267-F1309ADA123F}"/>
              </a:ext>
            </a:extLst>
          </p:cNvPr>
          <p:cNvSpPr>
            <a:spLocks noGrp="1"/>
          </p:cNvSpPr>
          <p:nvPr>
            <p:ph type="ctrTitle" idx="4294967295"/>
          </p:nvPr>
        </p:nvSpPr>
        <p:spPr>
          <a:xfrm>
            <a:off x="0" y="2276475"/>
            <a:ext cx="8459788" cy="2520950"/>
          </a:xfrm>
        </p:spPr>
        <p:txBody>
          <a:bodyPr/>
          <a:lstStyle/>
          <a:p>
            <a:pPr algn="r" eaLnBrk="1" hangingPunct="1"/>
            <a:r>
              <a:rPr lang="uk-UA" altLang="ru-RU" dirty="0"/>
              <a:t>3. Етапи оцінювання </a:t>
            </a:r>
            <a:br>
              <a:rPr lang="uk-UA" altLang="ru-RU" dirty="0"/>
            </a:br>
            <a:r>
              <a:rPr lang="uk-UA" altLang="ru-RU" dirty="0"/>
              <a:t>результатів МЕР</a:t>
            </a:r>
            <a:r>
              <a:rPr lang="uk-UA" altLang="ru-RU" dirty="0">
                <a:solidFill>
                  <a:schemeClr val="accent2"/>
                </a:solidFill>
              </a:rPr>
              <a:t/>
            </a:r>
            <a:br>
              <a:rPr lang="uk-UA" altLang="ru-RU" dirty="0">
                <a:solidFill>
                  <a:schemeClr val="accent2"/>
                </a:solidFill>
              </a:rPr>
            </a:br>
            <a:r>
              <a:rPr lang="uk-UA" altLang="ru-RU" dirty="0">
                <a:solidFill>
                  <a:schemeClr val="accent2"/>
                </a:solidFill>
              </a:rPr>
              <a:t/>
            </a:r>
            <a:br>
              <a:rPr lang="uk-UA" altLang="ru-RU" dirty="0">
                <a:solidFill>
                  <a:schemeClr val="accent2"/>
                </a:solidFill>
              </a:rPr>
            </a:br>
            <a:r>
              <a:rPr lang="uk-UA" altLang="ru-RU" dirty="0">
                <a:solidFill>
                  <a:schemeClr val="accent2"/>
                </a:solidFill>
              </a:rPr>
              <a:t/>
            </a:r>
            <a:br>
              <a:rPr lang="uk-UA" altLang="ru-RU" dirty="0">
                <a:solidFill>
                  <a:schemeClr val="accent2"/>
                </a:solidFill>
              </a:rPr>
            </a:br>
            <a:r>
              <a:rPr lang="uk-UA" altLang="ru-RU" sz="3600" dirty="0"/>
              <a:t/>
            </a:r>
            <a:br>
              <a:rPr lang="uk-UA" altLang="ru-RU" sz="3600" dirty="0"/>
            </a:br>
            <a:endParaRPr lang="uk-UA" altLang="ru-RU" sz="3600" i="1" dirty="0"/>
          </a:p>
        </p:txBody>
      </p:sp>
      <p:pic>
        <p:nvPicPr>
          <p:cNvPr id="86019" name="Picture 14">
            <a:extLst>
              <a:ext uri="{FF2B5EF4-FFF2-40B4-BE49-F238E27FC236}">
                <a16:creationId xmlns:a16="http://schemas.microsoft.com/office/drawing/2014/main" xmlns="" id="{719120A6-625D-4E1A-88DF-68013CC6D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81300"/>
            <a:ext cx="2438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xmlns="" id="{6B3EFCA7-1888-412F-8699-2FCB418DF6A2}"/>
              </a:ext>
            </a:extLst>
          </p:cNvPr>
          <p:cNvSpPr>
            <a:spLocks noGrp="1"/>
          </p:cNvSpPr>
          <p:nvPr>
            <p:ph idx="1"/>
          </p:nvPr>
        </p:nvSpPr>
        <p:spPr>
          <a:xfrm>
            <a:off x="250825" y="1600200"/>
            <a:ext cx="8642350" cy="4525963"/>
          </a:xfrm>
        </p:spPr>
        <p:txBody>
          <a:bodyPr/>
          <a:lstStyle/>
          <a:p>
            <a:pPr>
              <a:lnSpc>
                <a:spcPct val="80000"/>
              </a:lnSpc>
              <a:defRPr/>
            </a:pPr>
            <a:r>
              <a:rPr lang="uk-UA" altLang="ru-RU" sz="2200"/>
              <a:t>Цілі оцінювання та ключові питання оцінювання програм/проектів МЕР (критерій відповідності, ефективності, результативності, стійкості та впливу)</a:t>
            </a:r>
          </a:p>
          <a:p>
            <a:pPr>
              <a:lnSpc>
                <a:spcPct val="80000"/>
              </a:lnSpc>
              <a:defRPr/>
            </a:pPr>
            <a:r>
              <a:rPr lang="uk-UA" altLang="ru-RU" sz="2200"/>
              <a:t>Відповідність інструментів оцінювання (методів) – меті та цілям оцінювання;</a:t>
            </a:r>
          </a:p>
          <a:p>
            <a:pPr>
              <a:lnSpc>
                <a:spcPct val="80000"/>
              </a:lnSpc>
              <a:defRPr/>
            </a:pPr>
            <a:r>
              <a:rPr lang="uk-UA" altLang="ru-RU" sz="2200"/>
              <a:t>Критерії оцінки МЕР (нормативи і стандарти, чи порівняння із кращою практикою МЕР?)</a:t>
            </a:r>
          </a:p>
          <a:p>
            <a:pPr>
              <a:lnSpc>
                <a:spcPct val="80000"/>
              </a:lnSpc>
              <a:defRPr/>
            </a:pPr>
            <a:r>
              <a:rPr lang="uk-UA" altLang="ru-RU" sz="2200"/>
              <a:t>Методи оцінювання (аналіз програмних документів, нормативно-законодавчої бази, інтерв'ю, фокус-групи, опитувальники і т.д.)</a:t>
            </a:r>
          </a:p>
          <a:p>
            <a:pPr>
              <a:lnSpc>
                <a:spcPct val="80000"/>
              </a:lnSpc>
              <a:defRPr/>
            </a:pPr>
            <a:r>
              <a:rPr lang="uk-UA" altLang="ru-RU" sz="2200"/>
              <a:t>План оцінювання; розробка матриці оцінювання</a:t>
            </a:r>
          </a:p>
          <a:p>
            <a:pPr>
              <a:lnSpc>
                <a:spcPct val="80000"/>
              </a:lnSpc>
              <a:defRPr/>
            </a:pPr>
            <a:r>
              <a:rPr lang="uk-UA" altLang="ru-RU" sz="2200"/>
              <a:t>Збір даних та їх аналіз; підготовка висновків та рекомендацій</a:t>
            </a:r>
          </a:p>
          <a:p>
            <a:pPr>
              <a:lnSpc>
                <a:spcPct val="80000"/>
              </a:lnSpc>
              <a:defRPr/>
            </a:pPr>
            <a:r>
              <a:rPr lang="uk-UA" altLang="ru-RU" sz="2200"/>
              <a:t>Структура та вимоги до звіту із оцінювання</a:t>
            </a:r>
          </a:p>
          <a:p>
            <a:pPr>
              <a:lnSpc>
                <a:spcPct val="80000"/>
              </a:lnSpc>
              <a:defRPr/>
            </a:pPr>
            <a:r>
              <a:rPr lang="uk-UA" altLang="ru-RU" sz="2200"/>
              <a:t>Використання результатів оцінювання та відстеження їх впровадження</a:t>
            </a:r>
          </a:p>
          <a:p>
            <a:pPr>
              <a:lnSpc>
                <a:spcPct val="80000"/>
              </a:lnSpc>
              <a:defRPr/>
            </a:pPr>
            <a:endParaRPr lang="uk-UA" altLang="ru-RU" sz="2200"/>
          </a:p>
          <a:p>
            <a:pPr>
              <a:lnSpc>
                <a:spcPct val="80000"/>
              </a:lnSpc>
              <a:defRPr/>
            </a:pPr>
            <a:endParaRPr lang="uk-UA" altLang="ru-RU" sz="2200"/>
          </a:p>
        </p:txBody>
      </p:sp>
      <p:sp>
        <p:nvSpPr>
          <p:cNvPr id="60418" name="Rectangle 2">
            <a:extLst>
              <a:ext uri="{FF2B5EF4-FFF2-40B4-BE49-F238E27FC236}">
                <a16:creationId xmlns:a16="http://schemas.microsoft.com/office/drawing/2014/main" xmlns="" id="{1DF403B3-6BB4-4E37-95B3-ED607E8AFEE9}"/>
              </a:ext>
            </a:extLst>
          </p:cNvPr>
          <p:cNvSpPr>
            <a:spLocks noGrp="1"/>
          </p:cNvSpPr>
          <p:nvPr>
            <p:ph type="title"/>
          </p:nvPr>
        </p:nvSpPr>
        <p:spPr>
          <a:xfrm>
            <a:off x="250825" y="274638"/>
            <a:ext cx="8642350" cy="1143000"/>
          </a:xfrm>
        </p:spPr>
        <p:txBody>
          <a:bodyPr/>
          <a:lstStyle/>
          <a:p>
            <a:r>
              <a:rPr lang="uk-UA" altLang="ru-RU" sz="3600" cap="none">
                <a:effectLst>
                  <a:outerShdw blurRad="38100" dist="38100" dir="2700000" algn="tl">
                    <a:srgbClr val="C0C0C0"/>
                  </a:outerShdw>
                </a:effectLst>
              </a:rPr>
              <a:t>ЗМІСТ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Oval 5">
            <a:extLst>
              <a:ext uri="{FF2B5EF4-FFF2-40B4-BE49-F238E27FC236}">
                <a16:creationId xmlns:a16="http://schemas.microsoft.com/office/drawing/2014/main" xmlns="" id="{B635D357-E271-4860-847D-7A2C16EBBB10}"/>
              </a:ext>
            </a:extLst>
          </p:cNvPr>
          <p:cNvSpPr>
            <a:spLocks noChangeArrowheads="1"/>
          </p:cNvSpPr>
          <p:nvPr/>
        </p:nvSpPr>
        <p:spPr bwMode="auto">
          <a:xfrm>
            <a:off x="1763713" y="549275"/>
            <a:ext cx="5545137"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2800" b="1">
                <a:latin typeface="Arial" panose="020B0604020202020204" pitchFamily="34" charset="0"/>
              </a:rPr>
              <a:t>Мета </a:t>
            </a:r>
            <a:endParaRPr lang="en-US" altLang="ru-RU" sz="2800" b="1">
              <a:latin typeface="Arial" panose="020B0604020202020204" pitchFamily="34" charset="0"/>
            </a:endParaRPr>
          </a:p>
        </p:txBody>
      </p:sp>
      <p:sp>
        <p:nvSpPr>
          <p:cNvPr id="88067" name="Rectangle 6">
            <a:extLst>
              <a:ext uri="{FF2B5EF4-FFF2-40B4-BE49-F238E27FC236}">
                <a16:creationId xmlns:a16="http://schemas.microsoft.com/office/drawing/2014/main" xmlns="" id="{9EF2C139-ABCE-4C93-A689-74B04B052348}"/>
              </a:ext>
            </a:extLst>
          </p:cNvPr>
          <p:cNvSpPr>
            <a:spLocks noChangeArrowheads="1"/>
          </p:cNvSpPr>
          <p:nvPr/>
        </p:nvSpPr>
        <p:spPr bwMode="auto">
          <a:xfrm>
            <a:off x="1187450" y="1484313"/>
            <a:ext cx="1439863"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 </a:t>
            </a:r>
            <a:endParaRPr lang="sv-SE" altLang="ru-RU" sz="1800" b="1">
              <a:latin typeface="Arial" panose="020B0604020202020204" pitchFamily="34" charset="0"/>
            </a:endParaRPr>
          </a:p>
        </p:txBody>
      </p:sp>
      <p:sp>
        <p:nvSpPr>
          <p:cNvPr id="88068" name="Rectangle 7">
            <a:extLst>
              <a:ext uri="{FF2B5EF4-FFF2-40B4-BE49-F238E27FC236}">
                <a16:creationId xmlns:a16="http://schemas.microsoft.com/office/drawing/2014/main" xmlns="" id="{84108E1E-D266-44EC-8848-6566E19F8FAE}"/>
              </a:ext>
            </a:extLst>
          </p:cNvPr>
          <p:cNvSpPr>
            <a:spLocks noChangeArrowheads="1"/>
          </p:cNvSpPr>
          <p:nvPr/>
        </p:nvSpPr>
        <p:spPr bwMode="auto">
          <a:xfrm rot="-5400000">
            <a:off x="-2089149" y="3608387"/>
            <a:ext cx="5040312"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Внески </a:t>
            </a:r>
            <a:endParaRPr lang="sv-SE" altLang="ru-RU" sz="1800" b="1">
              <a:latin typeface="Arial" panose="020B0604020202020204" pitchFamily="34" charset="0"/>
            </a:endParaRPr>
          </a:p>
        </p:txBody>
      </p:sp>
      <p:sp>
        <p:nvSpPr>
          <p:cNvPr id="88069" name="Rectangle 8">
            <a:extLst>
              <a:ext uri="{FF2B5EF4-FFF2-40B4-BE49-F238E27FC236}">
                <a16:creationId xmlns:a16="http://schemas.microsoft.com/office/drawing/2014/main" xmlns="" id="{379D9F3C-6417-4579-A377-842F43D5EF3C}"/>
              </a:ext>
            </a:extLst>
          </p:cNvPr>
          <p:cNvSpPr>
            <a:spLocks noChangeArrowheads="1"/>
          </p:cNvSpPr>
          <p:nvPr/>
        </p:nvSpPr>
        <p:spPr bwMode="auto">
          <a:xfrm>
            <a:off x="2916238" y="1557338"/>
            <a:ext cx="11525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r>
              <a:rPr lang="sv-SE" altLang="ru-RU" sz="1800" b="1">
                <a:latin typeface="Arial" panose="020B0604020202020204" pitchFamily="34" charset="0"/>
                <a:ea typeface="MS PGothic" panose="020B0600070205080204" pitchFamily="34" charset="-128"/>
              </a:rPr>
              <a:t> </a:t>
            </a:r>
          </a:p>
        </p:txBody>
      </p:sp>
      <p:sp>
        <p:nvSpPr>
          <p:cNvPr id="88070" name="Oval 9">
            <a:extLst>
              <a:ext uri="{FF2B5EF4-FFF2-40B4-BE49-F238E27FC236}">
                <a16:creationId xmlns:a16="http://schemas.microsoft.com/office/drawing/2014/main" xmlns="" id="{6793EDBF-03A7-46C3-864F-A725481263C5}"/>
              </a:ext>
            </a:extLst>
          </p:cNvPr>
          <p:cNvSpPr>
            <a:spLocks noChangeArrowheads="1"/>
          </p:cNvSpPr>
          <p:nvPr/>
        </p:nvSpPr>
        <p:spPr bwMode="auto">
          <a:xfrm>
            <a:off x="4572000" y="1628775"/>
            <a:ext cx="1368425"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 </a:t>
            </a:r>
            <a:endParaRPr lang="en-US" altLang="ru-RU" sz="1800" b="1">
              <a:latin typeface="Arial" panose="020B0604020202020204" pitchFamily="34" charset="0"/>
            </a:endParaRPr>
          </a:p>
        </p:txBody>
      </p:sp>
      <p:sp>
        <p:nvSpPr>
          <p:cNvPr id="88071" name="Line 10">
            <a:extLst>
              <a:ext uri="{FF2B5EF4-FFF2-40B4-BE49-F238E27FC236}">
                <a16:creationId xmlns:a16="http://schemas.microsoft.com/office/drawing/2014/main" xmlns="" id="{E9A41C43-9E63-44FB-8FA9-8B51320D4BE3}"/>
              </a:ext>
            </a:extLst>
          </p:cNvPr>
          <p:cNvSpPr>
            <a:spLocks noChangeShapeType="1"/>
          </p:cNvSpPr>
          <p:nvPr/>
        </p:nvSpPr>
        <p:spPr bwMode="auto">
          <a:xfrm flipV="1">
            <a:off x="611188" y="18446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72" name="Line 11">
            <a:extLst>
              <a:ext uri="{FF2B5EF4-FFF2-40B4-BE49-F238E27FC236}">
                <a16:creationId xmlns:a16="http://schemas.microsoft.com/office/drawing/2014/main" xmlns="" id="{ECB97E21-CDE6-423B-927B-622035A4941C}"/>
              </a:ext>
            </a:extLst>
          </p:cNvPr>
          <p:cNvSpPr>
            <a:spLocks noChangeShapeType="1"/>
          </p:cNvSpPr>
          <p:nvPr/>
        </p:nvSpPr>
        <p:spPr bwMode="auto">
          <a:xfrm>
            <a:off x="2627313" y="18446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73" name="Line 12">
            <a:extLst>
              <a:ext uri="{FF2B5EF4-FFF2-40B4-BE49-F238E27FC236}">
                <a16:creationId xmlns:a16="http://schemas.microsoft.com/office/drawing/2014/main" xmlns="" id="{BF500206-5989-4444-808A-025BF6C5F63F}"/>
              </a:ext>
            </a:extLst>
          </p:cNvPr>
          <p:cNvSpPr>
            <a:spLocks noChangeShapeType="1"/>
          </p:cNvSpPr>
          <p:nvPr/>
        </p:nvSpPr>
        <p:spPr bwMode="auto">
          <a:xfrm>
            <a:off x="4067175" y="3789363"/>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74" name="Rectangle 13">
            <a:extLst>
              <a:ext uri="{FF2B5EF4-FFF2-40B4-BE49-F238E27FC236}">
                <a16:creationId xmlns:a16="http://schemas.microsoft.com/office/drawing/2014/main" xmlns="" id="{93C77858-DEA8-4BA4-8E77-196CEA01393B}"/>
              </a:ext>
            </a:extLst>
          </p:cNvPr>
          <p:cNvSpPr>
            <a:spLocks noChangeArrowheads="1"/>
          </p:cNvSpPr>
          <p:nvPr/>
        </p:nvSpPr>
        <p:spPr bwMode="auto">
          <a:xfrm>
            <a:off x="1187450" y="2420938"/>
            <a:ext cx="1439863"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88075" name="Line 14">
            <a:extLst>
              <a:ext uri="{FF2B5EF4-FFF2-40B4-BE49-F238E27FC236}">
                <a16:creationId xmlns:a16="http://schemas.microsoft.com/office/drawing/2014/main" xmlns="" id="{82A14D84-16F8-4172-ACAF-44821E390393}"/>
              </a:ext>
            </a:extLst>
          </p:cNvPr>
          <p:cNvSpPr>
            <a:spLocks noChangeShapeType="1"/>
          </p:cNvSpPr>
          <p:nvPr/>
        </p:nvSpPr>
        <p:spPr bwMode="auto">
          <a:xfrm flipV="1">
            <a:off x="611188" y="27813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76" name="Rectangle 15">
            <a:extLst>
              <a:ext uri="{FF2B5EF4-FFF2-40B4-BE49-F238E27FC236}">
                <a16:creationId xmlns:a16="http://schemas.microsoft.com/office/drawing/2014/main" xmlns="" id="{C32BB1D4-DA60-492F-85B5-97E65F69F8DF}"/>
              </a:ext>
            </a:extLst>
          </p:cNvPr>
          <p:cNvSpPr>
            <a:spLocks noChangeArrowheads="1"/>
          </p:cNvSpPr>
          <p:nvPr/>
        </p:nvSpPr>
        <p:spPr bwMode="auto">
          <a:xfrm>
            <a:off x="1187450"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88077" name="Line 16">
            <a:extLst>
              <a:ext uri="{FF2B5EF4-FFF2-40B4-BE49-F238E27FC236}">
                <a16:creationId xmlns:a16="http://schemas.microsoft.com/office/drawing/2014/main" xmlns="" id="{FC795971-FADF-46B2-967C-01FE558EEA3F}"/>
              </a:ext>
            </a:extLst>
          </p:cNvPr>
          <p:cNvSpPr>
            <a:spLocks noChangeShapeType="1"/>
          </p:cNvSpPr>
          <p:nvPr/>
        </p:nvSpPr>
        <p:spPr bwMode="auto">
          <a:xfrm flipV="1">
            <a:off x="611188" y="3789363"/>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78" name="Rectangle 17">
            <a:extLst>
              <a:ext uri="{FF2B5EF4-FFF2-40B4-BE49-F238E27FC236}">
                <a16:creationId xmlns:a16="http://schemas.microsoft.com/office/drawing/2014/main" xmlns="" id="{A3B23AA0-2472-4D89-8387-8D034F4C9B58}"/>
              </a:ext>
            </a:extLst>
          </p:cNvPr>
          <p:cNvSpPr>
            <a:spLocks noChangeArrowheads="1"/>
          </p:cNvSpPr>
          <p:nvPr/>
        </p:nvSpPr>
        <p:spPr bwMode="auto">
          <a:xfrm>
            <a:off x="1187450" y="4581525"/>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88079" name="Line 18">
            <a:extLst>
              <a:ext uri="{FF2B5EF4-FFF2-40B4-BE49-F238E27FC236}">
                <a16:creationId xmlns:a16="http://schemas.microsoft.com/office/drawing/2014/main" xmlns="" id="{00A307B6-4C16-490A-83C9-30C75EFE1E37}"/>
              </a:ext>
            </a:extLst>
          </p:cNvPr>
          <p:cNvSpPr>
            <a:spLocks noChangeShapeType="1"/>
          </p:cNvSpPr>
          <p:nvPr/>
        </p:nvSpPr>
        <p:spPr bwMode="auto">
          <a:xfrm flipV="1">
            <a:off x="611188" y="494188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80" name="Rectangle 19">
            <a:extLst>
              <a:ext uri="{FF2B5EF4-FFF2-40B4-BE49-F238E27FC236}">
                <a16:creationId xmlns:a16="http://schemas.microsoft.com/office/drawing/2014/main" xmlns="" id="{95158811-6607-4B8C-BC0C-E689789F8FE2}"/>
              </a:ext>
            </a:extLst>
          </p:cNvPr>
          <p:cNvSpPr>
            <a:spLocks noChangeArrowheads="1"/>
          </p:cNvSpPr>
          <p:nvPr/>
        </p:nvSpPr>
        <p:spPr bwMode="auto">
          <a:xfrm>
            <a:off x="1187450" y="5589588"/>
            <a:ext cx="1439863" cy="719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Захід</a:t>
            </a:r>
            <a:endParaRPr lang="sv-SE" altLang="ru-RU" sz="1800" b="1">
              <a:latin typeface="Arial" panose="020B0604020202020204" pitchFamily="34" charset="0"/>
            </a:endParaRPr>
          </a:p>
        </p:txBody>
      </p:sp>
      <p:sp>
        <p:nvSpPr>
          <p:cNvPr id="88081" name="Line 20">
            <a:extLst>
              <a:ext uri="{FF2B5EF4-FFF2-40B4-BE49-F238E27FC236}">
                <a16:creationId xmlns:a16="http://schemas.microsoft.com/office/drawing/2014/main" xmlns="" id="{D768CFBB-3E0C-46C1-A0D1-16B24E5F3517}"/>
              </a:ext>
            </a:extLst>
          </p:cNvPr>
          <p:cNvSpPr>
            <a:spLocks noChangeShapeType="1"/>
          </p:cNvSpPr>
          <p:nvPr/>
        </p:nvSpPr>
        <p:spPr bwMode="auto">
          <a:xfrm flipV="1">
            <a:off x="611188" y="594995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82" name="Rectangle 21">
            <a:extLst>
              <a:ext uri="{FF2B5EF4-FFF2-40B4-BE49-F238E27FC236}">
                <a16:creationId xmlns:a16="http://schemas.microsoft.com/office/drawing/2014/main" xmlns="" id="{4A757922-AA1F-4C78-BECC-EF3F9938138F}"/>
              </a:ext>
            </a:extLst>
          </p:cNvPr>
          <p:cNvSpPr>
            <a:spLocks noChangeArrowheads="1"/>
          </p:cNvSpPr>
          <p:nvPr/>
        </p:nvSpPr>
        <p:spPr bwMode="auto">
          <a:xfrm>
            <a:off x="2916238" y="2492375"/>
            <a:ext cx="115252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88083" name="Line 22">
            <a:extLst>
              <a:ext uri="{FF2B5EF4-FFF2-40B4-BE49-F238E27FC236}">
                <a16:creationId xmlns:a16="http://schemas.microsoft.com/office/drawing/2014/main" xmlns="" id="{A42F93BE-6DDD-41DE-8BA3-AC7CC7D90737}"/>
              </a:ext>
            </a:extLst>
          </p:cNvPr>
          <p:cNvSpPr>
            <a:spLocks noChangeShapeType="1"/>
          </p:cNvSpPr>
          <p:nvPr/>
        </p:nvSpPr>
        <p:spPr bwMode="auto">
          <a:xfrm>
            <a:off x="2627313" y="277971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84" name="Rectangle 23">
            <a:extLst>
              <a:ext uri="{FF2B5EF4-FFF2-40B4-BE49-F238E27FC236}">
                <a16:creationId xmlns:a16="http://schemas.microsoft.com/office/drawing/2014/main" xmlns="" id="{7AB68C27-C7FE-4557-B144-D159417FA07B}"/>
              </a:ext>
            </a:extLst>
          </p:cNvPr>
          <p:cNvSpPr>
            <a:spLocks noChangeArrowheads="1"/>
          </p:cNvSpPr>
          <p:nvPr/>
        </p:nvSpPr>
        <p:spPr bwMode="auto">
          <a:xfrm>
            <a:off x="2916238" y="3500438"/>
            <a:ext cx="11525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88085" name="Line 24">
            <a:extLst>
              <a:ext uri="{FF2B5EF4-FFF2-40B4-BE49-F238E27FC236}">
                <a16:creationId xmlns:a16="http://schemas.microsoft.com/office/drawing/2014/main" xmlns="" id="{922D7ADA-C8EB-4952-81DB-C3F5AE5638F5}"/>
              </a:ext>
            </a:extLst>
          </p:cNvPr>
          <p:cNvSpPr>
            <a:spLocks noChangeShapeType="1"/>
          </p:cNvSpPr>
          <p:nvPr/>
        </p:nvSpPr>
        <p:spPr bwMode="auto">
          <a:xfrm>
            <a:off x="2627313" y="37877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86" name="Rectangle 25">
            <a:extLst>
              <a:ext uri="{FF2B5EF4-FFF2-40B4-BE49-F238E27FC236}">
                <a16:creationId xmlns:a16="http://schemas.microsoft.com/office/drawing/2014/main" xmlns="" id="{C6B1C221-18D1-467E-8042-AFAD1C5D512A}"/>
              </a:ext>
            </a:extLst>
          </p:cNvPr>
          <p:cNvSpPr>
            <a:spLocks noChangeArrowheads="1"/>
          </p:cNvSpPr>
          <p:nvPr/>
        </p:nvSpPr>
        <p:spPr bwMode="auto">
          <a:xfrm>
            <a:off x="2916238" y="4652963"/>
            <a:ext cx="11525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88087" name="Line 26">
            <a:extLst>
              <a:ext uri="{FF2B5EF4-FFF2-40B4-BE49-F238E27FC236}">
                <a16:creationId xmlns:a16="http://schemas.microsoft.com/office/drawing/2014/main" xmlns="" id="{F7ED8E08-665E-4F84-BAE4-F10E9B5BA9F5}"/>
              </a:ext>
            </a:extLst>
          </p:cNvPr>
          <p:cNvSpPr>
            <a:spLocks noChangeShapeType="1"/>
          </p:cNvSpPr>
          <p:nvPr/>
        </p:nvSpPr>
        <p:spPr bwMode="auto">
          <a:xfrm>
            <a:off x="2627313" y="49403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88" name="Rectangle 27">
            <a:extLst>
              <a:ext uri="{FF2B5EF4-FFF2-40B4-BE49-F238E27FC236}">
                <a16:creationId xmlns:a16="http://schemas.microsoft.com/office/drawing/2014/main" xmlns="" id="{4D53684F-DB73-4ED5-BF27-D444EB262FA7}"/>
              </a:ext>
            </a:extLst>
          </p:cNvPr>
          <p:cNvSpPr>
            <a:spLocks noChangeArrowheads="1"/>
          </p:cNvSpPr>
          <p:nvPr/>
        </p:nvSpPr>
        <p:spPr bwMode="auto">
          <a:xfrm>
            <a:off x="2916238" y="5661025"/>
            <a:ext cx="115252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ru-RU" sz="1800" b="1">
                <a:latin typeface="Arial" panose="020B0604020202020204" pitchFamily="34" charset="0"/>
                <a:ea typeface="MS PGothic" panose="020B0600070205080204" pitchFamily="34" charset="-128"/>
              </a:rPr>
              <a:t> </a:t>
            </a:r>
            <a:r>
              <a:rPr lang="uk-UA" altLang="ru-RU" sz="1800" b="1">
                <a:latin typeface="Arial" panose="020B0604020202020204" pitchFamily="34" charset="0"/>
                <a:ea typeface="MS PGothic" panose="020B0600070205080204" pitchFamily="34" charset="-128"/>
              </a:rPr>
              <a:t>Продукти</a:t>
            </a:r>
            <a:endParaRPr lang="sv-SE" altLang="ru-RU" sz="1800" b="1">
              <a:latin typeface="Arial" panose="020B0604020202020204" pitchFamily="34" charset="0"/>
              <a:ea typeface="MS PGothic" panose="020B0600070205080204" pitchFamily="34" charset="-128"/>
            </a:endParaRPr>
          </a:p>
        </p:txBody>
      </p:sp>
      <p:sp>
        <p:nvSpPr>
          <p:cNvPr id="88089" name="Line 28">
            <a:extLst>
              <a:ext uri="{FF2B5EF4-FFF2-40B4-BE49-F238E27FC236}">
                <a16:creationId xmlns:a16="http://schemas.microsoft.com/office/drawing/2014/main" xmlns="" id="{DE7F0B4C-4589-42FA-86F4-F45BF6DBAB7A}"/>
              </a:ext>
            </a:extLst>
          </p:cNvPr>
          <p:cNvSpPr>
            <a:spLocks noChangeShapeType="1"/>
          </p:cNvSpPr>
          <p:nvPr/>
        </p:nvSpPr>
        <p:spPr bwMode="auto">
          <a:xfrm>
            <a:off x="2627313" y="59483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90" name="Oval 29">
            <a:extLst>
              <a:ext uri="{FF2B5EF4-FFF2-40B4-BE49-F238E27FC236}">
                <a16:creationId xmlns:a16="http://schemas.microsoft.com/office/drawing/2014/main" xmlns="" id="{47B0E878-8D12-42B0-B848-BD30F697A5E3}"/>
              </a:ext>
            </a:extLst>
          </p:cNvPr>
          <p:cNvSpPr>
            <a:spLocks noChangeArrowheads="1"/>
          </p:cNvSpPr>
          <p:nvPr/>
        </p:nvSpPr>
        <p:spPr bwMode="auto">
          <a:xfrm>
            <a:off x="4572000" y="3213100"/>
            <a:ext cx="1368425"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sp>
        <p:nvSpPr>
          <p:cNvPr id="88091" name="Oval 30">
            <a:extLst>
              <a:ext uri="{FF2B5EF4-FFF2-40B4-BE49-F238E27FC236}">
                <a16:creationId xmlns:a16="http://schemas.microsoft.com/office/drawing/2014/main" xmlns="" id="{8D4E72E5-E478-4F71-971B-2198A2BC96CB}"/>
              </a:ext>
            </a:extLst>
          </p:cNvPr>
          <p:cNvSpPr>
            <a:spLocks noChangeArrowheads="1"/>
          </p:cNvSpPr>
          <p:nvPr/>
        </p:nvSpPr>
        <p:spPr bwMode="auto">
          <a:xfrm>
            <a:off x="4572000" y="4941888"/>
            <a:ext cx="1368425"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cxnSp>
        <p:nvCxnSpPr>
          <p:cNvPr id="88092" name="AutoShape 31">
            <a:extLst>
              <a:ext uri="{FF2B5EF4-FFF2-40B4-BE49-F238E27FC236}">
                <a16:creationId xmlns:a16="http://schemas.microsoft.com/office/drawing/2014/main" xmlns="" id="{41CB28AC-E432-4013-B15D-1234FF6CA60B}"/>
              </a:ext>
            </a:extLst>
          </p:cNvPr>
          <p:cNvCxnSpPr>
            <a:cxnSpLocks noChangeShapeType="1"/>
            <a:stCxn id="88069" idx="3"/>
            <a:endCxn id="88082" idx="3"/>
          </p:cNvCxnSpPr>
          <p:nvPr/>
        </p:nvCxnSpPr>
        <p:spPr bwMode="auto">
          <a:xfrm>
            <a:off x="4068763" y="1846263"/>
            <a:ext cx="1587" cy="935037"/>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93" name="AutoShape 32">
            <a:extLst>
              <a:ext uri="{FF2B5EF4-FFF2-40B4-BE49-F238E27FC236}">
                <a16:creationId xmlns:a16="http://schemas.microsoft.com/office/drawing/2014/main" xmlns="" id="{142257E9-9E39-4650-88FE-52C2B729BF36}"/>
              </a:ext>
            </a:extLst>
          </p:cNvPr>
          <p:cNvCxnSpPr>
            <a:cxnSpLocks noChangeShapeType="1"/>
            <a:stCxn id="88086" idx="3"/>
            <a:endCxn id="88088" idx="3"/>
          </p:cNvCxnSpPr>
          <p:nvPr/>
        </p:nvCxnSpPr>
        <p:spPr bwMode="auto">
          <a:xfrm>
            <a:off x="4068763" y="4941888"/>
            <a:ext cx="1587" cy="1008062"/>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94" name="Line 33">
            <a:extLst>
              <a:ext uri="{FF2B5EF4-FFF2-40B4-BE49-F238E27FC236}">
                <a16:creationId xmlns:a16="http://schemas.microsoft.com/office/drawing/2014/main" xmlns="" id="{FDA6DB3D-ECBE-4F35-9E29-8786264170D2}"/>
              </a:ext>
            </a:extLst>
          </p:cNvPr>
          <p:cNvSpPr>
            <a:spLocks noChangeShapeType="1"/>
          </p:cNvSpPr>
          <p:nvPr/>
        </p:nvSpPr>
        <p:spPr bwMode="auto">
          <a:xfrm>
            <a:off x="4284663" y="544512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95" name="Line 34">
            <a:extLst>
              <a:ext uri="{FF2B5EF4-FFF2-40B4-BE49-F238E27FC236}">
                <a16:creationId xmlns:a16="http://schemas.microsoft.com/office/drawing/2014/main" xmlns="" id="{5D1683DF-B65B-4B66-8EFF-98DC10A52290}"/>
              </a:ext>
            </a:extLst>
          </p:cNvPr>
          <p:cNvSpPr>
            <a:spLocks noChangeShapeType="1"/>
          </p:cNvSpPr>
          <p:nvPr/>
        </p:nvSpPr>
        <p:spPr bwMode="auto">
          <a:xfrm>
            <a:off x="4284663" y="22050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096" name="Oval 35">
            <a:extLst>
              <a:ext uri="{FF2B5EF4-FFF2-40B4-BE49-F238E27FC236}">
                <a16:creationId xmlns:a16="http://schemas.microsoft.com/office/drawing/2014/main" xmlns="" id="{18DA3303-84A3-439F-83A6-F5AC290F8FA7}"/>
              </a:ext>
            </a:extLst>
          </p:cNvPr>
          <p:cNvSpPr>
            <a:spLocks noChangeArrowheads="1"/>
          </p:cNvSpPr>
          <p:nvPr/>
        </p:nvSpPr>
        <p:spPr bwMode="auto">
          <a:xfrm>
            <a:off x="6443663" y="2276475"/>
            <a:ext cx="1368425"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sp>
        <p:nvSpPr>
          <p:cNvPr id="88097" name="Oval 36">
            <a:extLst>
              <a:ext uri="{FF2B5EF4-FFF2-40B4-BE49-F238E27FC236}">
                <a16:creationId xmlns:a16="http://schemas.microsoft.com/office/drawing/2014/main" xmlns="" id="{4D069192-11AA-45F9-A976-B44A57EB759A}"/>
              </a:ext>
            </a:extLst>
          </p:cNvPr>
          <p:cNvSpPr>
            <a:spLocks noChangeArrowheads="1"/>
          </p:cNvSpPr>
          <p:nvPr/>
        </p:nvSpPr>
        <p:spPr bwMode="auto">
          <a:xfrm>
            <a:off x="6443663" y="4149725"/>
            <a:ext cx="1368425"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Результати</a:t>
            </a:r>
            <a:endParaRPr lang="en-US" altLang="ru-RU" sz="1800" b="1">
              <a:latin typeface="Arial" panose="020B0604020202020204" pitchFamily="34" charset="0"/>
            </a:endParaRPr>
          </a:p>
        </p:txBody>
      </p:sp>
      <p:sp>
        <p:nvSpPr>
          <p:cNvPr id="88098" name="Rectangle 37">
            <a:extLst>
              <a:ext uri="{FF2B5EF4-FFF2-40B4-BE49-F238E27FC236}">
                <a16:creationId xmlns:a16="http://schemas.microsoft.com/office/drawing/2014/main" xmlns="" id="{BD278AC0-0B4D-4EC5-A590-0C50DEF9EC41}"/>
              </a:ext>
            </a:extLst>
          </p:cNvPr>
          <p:cNvSpPr>
            <a:spLocks noChangeArrowheads="1"/>
          </p:cNvSpPr>
          <p:nvPr/>
        </p:nvSpPr>
        <p:spPr bwMode="auto">
          <a:xfrm>
            <a:off x="8027988" y="3141663"/>
            <a:ext cx="973137" cy="12239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ru-RU" sz="1800" b="1">
                <a:latin typeface="Arial" panose="020B0604020202020204" pitchFamily="34" charset="0"/>
              </a:rPr>
              <a:t>ВПЛИВ</a:t>
            </a:r>
            <a:endParaRPr lang="sv-SE" altLang="ru-RU" sz="1800" b="1">
              <a:latin typeface="Arial" panose="020B0604020202020204" pitchFamily="34" charset="0"/>
            </a:endParaRPr>
          </a:p>
        </p:txBody>
      </p:sp>
      <p:cxnSp>
        <p:nvCxnSpPr>
          <p:cNvPr id="88099" name="AutoShape 38">
            <a:extLst>
              <a:ext uri="{FF2B5EF4-FFF2-40B4-BE49-F238E27FC236}">
                <a16:creationId xmlns:a16="http://schemas.microsoft.com/office/drawing/2014/main" xmlns="" id="{DA86CDF7-2D0E-49AA-A9A9-8D6791F50D45}"/>
              </a:ext>
            </a:extLst>
          </p:cNvPr>
          <p:cNvCxnSpPr>
            <a:cxnSpLocks noChangeShapeType="1"/>
            <a:stCxn id="88070" idx="6"/>
            <a:endCxn id="88090" idx="6"/>
          </p:cNvCxnSpPr>
          <p:nvPr/>
        </p:nvCxnSpPr>
        <p:spPr bwMode="auto">
          <a:xfrm>
            <a:off x="5940425" y="2168525"/>
            <a:ext cx="1588" cy="1584325"/>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100" name="AutoShape 39">
            <a:extLst>
              <a:ext uri="{FF2B5EF4-FFF2-40B4-BE49-F238E27FC236}">
                <a16:creationId xmlns:a16="http://schemas.microsoft.com/office/drawing/2014/main" xmlns="" id="{6D0DEE80-5F58-4F5A-BF36-65230D2DF29B}"/>
              </a:ext>
            </a:extLst>
          </p:cNvPr>
          <p:cNvCxnSpPr>
            <a:cxnSpLocks noChangeShapeType="1"/>
            <a:stCxn id="88090" idx="6"/>
            <a:endCxn id="88091" idx="6"/>
          </p:cNvCxnSpPr>
          <p:nvPr/>
        </p:nvCxnSpPr>
        <p:spPr bwMode="auto">
          <a:xfrm>
            <a:off x="5940425" y="3752850"/>
            <a:ext cx="1588" cy="1728788"/>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101" name="Line 40">
            <a:extLst>
              <a:ext uri="{FF2B5EF4-FFF2-40B4-BE49-F238E27FC236}">
                <a16:creationId xmlns:a16="http://schemas.microsoft.com/office/drawing/2014/main" xmlns="" id="{CBAA5885-0568-47A9-9D3D-ECC7196C6493}"/>
              </a:ext>
            </a:extLst>
          </p:cNvPr>
          <p:cNvSpPr>
            <a:spLocks noChangeShapeType="1"/>
          </p:cNvSpPr>
          <p:nvPr/>
        </p:nvSpPr>
        <p:spPr bwMode="auto">
          <a:xfrm>
            <a:off x="6156325" y="47244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102" name="Line 41">
            <a:extLst>
              <a:ext uri="{FF2B5EF4-FFF2-40B4-BE49-F238E27FC236}">
                <a16:creationId xmlns:a16="http://schemas.microsoft.com/office/drawing/2014/main" xmlns="" id="{965D5822-B309-4F26-8039-7B04F4D80BF7}"/>
              </a:ext>
            </a:extLst>
          </p:cNvPr>
          <p:cNvSpPr>
            <a:spLocks noChangeShapeType="1"/>
          </p:cNvSpPr>
          <p:nvPr/>
        </p:nvSpPr>
        <p:spPr bwMode="auto">
          <a:xfrm>
            <a:off x="6156325" y="28527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cxnSp>
        <p:nvCxnSpPr>
          <p:cNvPr id="88103" name="AutoShape 42">
            <a:extLst>
              <a:ext uri="{FF2B5EF4-FFF2-40B4-BE49-F238E27FC236}">
                <a16:creationId xmlns:a16="http://schemas.microsoft.com/office/drawing/2014/main" xmlns="" id="{59A4B39C-4EB1-4C1F-843A-D5CA2F32E13C}"/>
              </a:ext>
            </a:extLst>
          </p:cNvPr>
          <p:cNvCxnSpPr>
            <a:cxnSpLocks noChangeShapeType="1"/>
            <a:stCxn id="88096" idx="4"/>
            <a:endCxn id="88097" idx="0"/>
          </p:cNvCxnSpPr>
          <p:nvPr/>
        </p:nvCxnSpPr>
        <p:spPr bwMode="auto">
          <a:xfrm>
            <a:off x="7127875" y="3355975"/>
            <a:ext cx="0" cy="7937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104" name="Line 43">
            <a:extLst>
              <a:ext uri="{FF2B5EF4-FFF2-40B4-BE49-F238E27FC236}">
                <a16:creationId xmlns:a16="http://schemas.microsoft.com/office/drawing/2014/main" xmlns="" id="{6AC2EEDE-E08F-4916-818D-3E99274F3155}"/>
              </a:ext>
            </a:extLst>
          </p:cNvPr>
          <p:cNvSpPr>
            <a:spLocks noChangeShapeType="1"/>
          </p:cNvSpPr>
          <p:nvPr/>
        </p:nvSpPr>
        <p:spPr bwMode="auto">
          <a:xfrm>
            <a:off x="7164388" y="371633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8" name="Oval 97">
            <a:extLst>
              <a:ext uri="{FF2B5EF4-FFF2-40B4-BE49-F238E27FC236}">
                <a16:creationId xmlns:a16="http://schemas.microsoft.com/office/drawing/2014/main" xmlns="" id="{D7287E76-35B5-48BD-BF22-47670C2271A7}"/>
              </a:ext>
            </a:extLst>
          </p:cNvPr>
          <p:cNvSpPr/>
          <p:nvPr/>
        </p:nvSpPr>
        <p:spPr>
          <a:xfrm>
            <a:off x="3670300" y="685800"/>
            <a:ext cx="5473700" cy="5905500"/>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630" name="Text Box 46">
            <a:extLst>
              <a:ext uri="{FF2B5EF4-FFF2-40B4-BE49-F238E27FC236}">
                <a16:creationId xmlns:a16="http://schemas.microsoft.com/office/drawing/2014/main" xmlns="" id="{2219070A-84EA-4FD3-A68B-0DD760895359}"/>
              </a:ext>
            </a:extLst>
          </p:cNvPr>
          <p:cNvSpPr txBox="1">
            <a:spLocks noChangeArrowheads="1"/>
          </p:cNvSpPr>
          <p:nvPr/>
        </p:nvSpPr>
        <p:spPr bwMode="auto">
          <a:xfrm>
            <a:off x="250825" y="163513"/>
            <a:ext cx="250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uk-UA" altLang="ru-RU" sz="2000" b="1">
                <a:effectLst>
                  <a:outerShdw blurRad="38100" dist="38100" dir="2700000" algn="tl">
                    <a:srgbClr val="C0C0C0"/>
                  </a:outerShdw>
                </a:effectLst>
                <a:latin typeface="Arial" panose="020B0604020202020204" pitchFamily="34" charset="0"/>
              </a:rPr>
              <a:t>ЛОГІЧНА МОДЕЛЬ</a:t>
            </a:r>
            <a:endParaRPr lang="en-US" altLang="ru-RU" sz="2000" b="1">
              <a:effectLst>
                <a:outerShdw blurRad="38100" dist="38100" dir="2700000" algn="tl">
                  <a:srgbClr val="C0C0C0"/>
                </a:outerShdw>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000" fill="hold"/>
                                        <p:tgtEl>
                                          <p:spTgt spid="98"/>
                                        </p:tgtEl>
                                        <p:attrNameLst>
                                          <p:attrName>ppt_x</p:attrName>
                                        </p:attrNameLst>
                                      </p:cBhvr>
                                      <p:tavLst>
                                        <p:tav tm="0">
                                          <p:val>
                                            <p:strVal val="#ppt_x"/>
                                          </p:val>
                                        </p:tav>
                                        <p:tav tm="100000">
                                          <p:val>
                                            <p:strVal val="#ppt_x"/>
                                          </p:val>
                                        </p:tav>
                                      </p:tavLst>
                                    </p:anim>
                                    <p:anim calcmode="lin" valueType="num">
                                      <p:cBhvr additive="base">
                                        <p:cTn id="8" dur="20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xmlns="" id="{85C15932-2080-4C15-99C2-669E206BEC41}"/>
              </a:ext>
            </a:extLst>
          </p:cNvPr>
          <p:cNvSpPr>
            <a:spLocks noGrp="1"/>
          </p:cNvSpPr>
          <p:nvPr>
            <p:ph idx="1"/>
          </p:nvPr>
        </p:nvSpPr>
        <p:spPr>
          <a:xfrm>
            <a:off x="250825" y="1600200"/>
            <a:ext cx="8642350" cy="4525963"/>
          </a:xfrm>
        </p:spPr>
        <p:txBody>
          <a:bodyPr/>
          <a:lstStyle/>
          <a:p>
            <a:pPr>
              <a:defRPr/>
            </a:pPr>
            <a:endParaRPr lang="en-US" altLang="ru-RU"/>
          </a:p>
          <a:p>
            <a:pPr algn="r">
              <a:defRPr/>
            </a:pPr>
            <a:r>
              <a:rPr lang="en-US" altLang="ru-RU"/>
              <a:t>           </a:t>
            </a:r>
            <a:r>
              <a:rPr lang="en-US" altLang="ru-RU" sz="2800"/>
              <a:t>1) </a:t>
            </a:r>
            <a:r>
              <a:rPr lang="uk-UA" altLang="ru-RU" sz="2800"/>
              <a:t>залучення до процесу планування та керуванням оцінкою</a:t>
            </a:r>
            <a:endParaRPr lang="en-US" altLang="ru-RU" sz="2800"/>
          </a:p>
          <a:p>
            <a:pPr>
              <a:buFont typeface="Arial" panose="020B0604020202020204" pitchFamily="34" charset="0"/>
              <a:buNone/>
              <a:defRPr/>
            </a:pPr>
            <a:r>
              <a:rPr lang="en-US" altLang="ru-RU" sz="2800"/>
              <a:t>2) </a:t>
            </a:r>
            <a:r>
              <a:rPr lang="uk-UA" altLang="ru-RU" sz="2800"/>
              <a:t>Залучення до процесу безпосереднього виконання оцінки МЕР</a:t>
            </a:r>
            <a:endParaRPr lang="en-US" altLang="ru-RU" sz="2800"/>
          </a:p>
          <a:p>
            <a:pPr>
              <a:buFont typeface="Arial" panose="020B0604020202020204" pitchFamily="34" charset="0"/>
              <a:buNone/>
              <a:defRPr/>
            </a:pPr>
            <a:r>
              <a:rPr lang="en-US" altLang="ru-RU" sz="2800"/>
              <a:t>3) </a:t>
            </a:r>
            <a:r>
              <a:rPr lang="uk-UA" altLang="ru-RU" sz="2800"/>
              <a:t>Залучення до процесу прийняття рішень щодо результатів оцінювання МЕР</a:t>
            </a:r>
            <a:endParaRPr lang="en-US" altLang="ru-RU" sz="2800"/>
          </a:p>
          <a:p>
            <a:pPr>
              <a:buFont typeface="Arial" panose="020B0604020202020204" pitchFamily="34" charset="0"/>
              <a:buNone/>
              <a:defRPr/>
            </a:pPr>
            <a:r>
              <a:rPr lang="en-US" altLang="ru-RU" sz="2800"/>
              <a:t>4) </a:t>
            </a:r>
            <a:r>
              <a:rPr lang="uk-UA" altLang="ru-RU" sz="2800"/>
              <a:t>Залучення до процесу спільного обміну результатами </a:t>
            </a:r>
            <a:endParaRPr lang="en-US" altLang="ru-RU" sz="2800"/>
          </a:p>
        </p:txBody>
      </p:sp>
      <p:sp>
        <p:nvSpPr>
          <p:cNvPr id="63490" name="Title 1">
            <a:extLst>
              <a:ext uri="{FF2B5EF4-FFF2-40B4-BE49-F238E27FC236}">
                <a16:creationId xmlns:a16="http://schemas.microsoft.com/office/drawing/2014/main" xmlns="" id="{47ED0C68-4890-448F-BA72-63CCC7154D80}"/>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РІВНІ УЧАСТІ В ПРОЦЕСІ ОЦІНКИ МЕР</a:t>
            </a:r>
            <a:endParaRPr lang="en-US" altLang="ru-RU" cap="none">
              <a:effectLst>
                <a:outerShdw blurRad="38100" dist="38100" dir="2700000" algn="tl">
                  <a:srgbClr val="C0C0C0"/>
                </a:outerShdw>
              </a:effectLst>
            </a:endParaRPr>
          </a:p>
        </p:txBody>
      </p:sp>
      <p:pic>
        <p:nvPicPr>
          <p:cNvPr id="90116" name="Picture 4">
            <a:extLst>
              <a:ext uri="{FF2B5EF4-FFF2-40B4-BE49-F238E27FC236}">
                <a16:creationId xmlns:a16="http://schemas.microsoft.com/office/drawing/2014/main" xmlns="" id="{998CDFDA-717E-4E29-A485-D95BE9C93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20891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Місце для вмісту 2">
            <a:extLst>
              <a:ext uri="{FF2B5EF4-FFF2-40B4-BE49-F238E27FC236}">
                <a16:creationId xmlns:a16="http://schemas.microsoft.com/office/drawing/2014/main" xmlns="" id="{266EDEE1-D23B-4C25-BDDD-DA4568A0E0EA}"/>
              </a:ext>
            </a:extLst>
          </p:cNvPr>
          <p:cNvSpPr>
            <a:spLocks noGrp="1"/>
          </p:cNvSpPr>
          <p:nvPr>
            <p:ph idx="1"/>
          </p:nvPr>
        </p:nvSpPr>
        <p:spPr>
          <a:xfrm>
            <a:off x="2195735" y="1600200"/>
            <a:ext cx="6697439" cy="4525963"/>
          </a:xfrm>
        </p:spPr>
        <p:txBody>
          <a:bodyPr/>
          <a:lstStyle/>
          <a:p>
            <a:pPr marL="1828800" lvl="4" indent="0" algn="ctr">
              <a:buFont typeface="Arial" panose="020B0604020202020204" pitchFamily="34" charset="0"/>
              <a:buNone/>
              <a:defRPr/>
            </a:pPr>
            <a:endParaRPr lang="en-US" altLang="ru-RU" sz="3600" b="1" dirty="0"/>
          </a:p>
          <a:p>
            <a:pPr marL="1828800" lvl="4" indent="0" algn="ctr">
              <a:buFont typeface="Arial" panose="020B0604020202020204" pitchFamily="34" charset="0"/>
              <a:buNone/>
              <a:defRPr/>
            </a:pPr>
            <a:r>
              <a:rPr lang="uk-UA" altLang="ru-RU" sz="3600" b="1" dirty="0"/>
              <a:t>Відповідність </a:t>
            </a:r>
            <a:r>
              <a:rPr lang="en-US" altLang="ru-RU" sz="3600" b="1" dirty="0"/>
              <a:t> </a:t>
            </a:r>
            <a:r>
              <a:rPr lang="en-US" altLang="ru-RU" sz="3600" dirty="0"/>
              <a:t> </a:t>
            </a:r>
          </a:p>
          <a:p>
            <a:pPr marL="1828800" lvl="4" indent="0" algn="ctr">
              <a:buFont typeface="Arial" panose="020B0604020202020204" pitchFamily="34" charset="0"/>
              <a:buNone/>
              <a:defRPr/>
            </a:pPr>
            <a:r>
              <a:rPr lang="uk-UA" altLang="ru-RU" sz="3600" b="1" dirty="0"/>
              <a:t>Ефективність </a:t>
            </a:r>
            <a:endParaRPr lang="en-US" altLang="ru-RU" sz="3600" b="1" dirty="0"/>
          </a:p>
          <a:p>
            <a:pPr marL="1828800" lvl="4" indent="0" algn="ctr">
              <a:buFont typeface="Arial" panose="020B0604020202020204" pitchFamily="34" charset="0"/>
              <a:buNone/>
              <a:defRPr/>
            </a:pPr>
            <a:r>
              <a:rPr lang="uk-UA" altLang="ru-RU" sz="3600" b="1" dirty="0"/>
              <a:t>Результативність </a:t>
            </a:r>
            <a:endParaRPr lang="en-GB" altLang="ru-RU" sz="3600" b="1" dirty="0"/>
          </a:p>
          <a:p>
            <a:pPr marL="1828800" lvl="4" indent="0" algn="ctr">
              <a:buFont typeface="Arial" panose="020B0604020202020204" pitchFamily="34" charset="0"/>
              <a:buNone/>
              <a:defRPr/>
            </a:pPr>
            <a:r>
              <a:rPr lang="uk-UA" altLang="ru-RU" sz="3600" b="1" dirty="0"/>
              <a:t>Стійкість  </a:t>
            </a:r>
            <a:endParaRPr lang="en-GB" altLang="ru-RU" sz="3600" b="1" dirty="0"/>
          </a:p>
          <a:p>
            <a:pPr marL="1828800" lvl="4" indent="0" algn="ctr">
              <a:buFont typeface="Arial" panose="020B0604020202020204" pitchFamily="34" charset="0"/>
              <a:buNone/>
              <a:defRPr/>
            </a:pPr>
            <a:r>
              <a:rPr lang="uk-UA" altLang="ru-RU" sz="3600" b="1" dirty="0"/>
              <a:t>Вплив </a:t>
            </a:r>
            <a:endParaRPr lang="uk-UA" altLang="ru-RU" sz="3600" dirty="0"/>
          </a:p>
        </p:txBody>
      </p:sp>
      <p:sp>
        <p:nvSpPr>
          <p:cNvPr id="66562" name="Заголовок 1">
            <a:extLst>
              <a:ext uri="{FF2B5EF4-FFF2-40B4-BE49-F238E27FC236}">
                <a16:creationId xmlns:a16="http://schemas.microsoft.com/office/drawing/2014/main" xmlns="" id="{8EDD8933-3353-41E5-8950-1EDB9EC38484}"/>
              </a:ext>
            </a:extLst>
          </p:cNvPr>
          <p:cNvSpPr>
            <a:spLocks noGrp="1"/>
          </p:cNvSpPr>
          <p:nvPr>
            <p:ph type="title"/>
          </p:nvPr>
        </p:nvSpPr>
        <p:spPr>
          <a:xfrm>
            <a:off x="250825" y="274638"/>
            <a:ext cx="8642350" cy="1143000"/>
          </a:xfrm>
        </p:spPr>
        <p:txBody>
          <a:bodyPr>
            <a:normAutofit fontScale="90000"/>
          </a:bodyPr>
          <a:lstStyle/>
          <a:p>
            <a:r>
              <a:rPr lang="en-GB" altLang="ru-RU" sz="2600" cap="none">
                <a:effectLst>
                  <a:outerShdw blurRad="38100" dist="38100" dir="2700000" algn="tl">
                    <a:srgbClr val="C0C0C0"/>
                  </a:outerShdw>
                </a:effectLst>
              </a:rPr>
              <a:t/>
            </a:r>
            <a:br>
              <a:rPr lang="en-GB" altLang="ru-RU" sz="2600" cap="none">
                <a:effectLst>
                  <a:outerShdw blurRad="38100" dist="38100" dir="2700000" algn="tl">
                    <a:srgbClr val="C0C0C0"/>
                  </a:outerShdw>
                </a:effectLst>
              </a:rPr>
            </a:br>
            <a:r>
              <a:rPr lang="uk-UA" altLang="ru-RU" sz="2600" cap="none">
                <a:effectLst>
                  <a:outerShdw blurRad="38100" dist="38100" dir="2700000" algn="tl">
                    <a:srgbClr val="C0C0C0"/>
                  </a:outerShdw>
                </a:effectLst>
              </a:rPr>
              <a:t>ЦІЛІ ОЦІНЮВАННЯ ТА КЛЮЧОВІ ПИТАННЯ</a:t>
            </a:r>
            <a:r>
              <a:rPr lang="en-GB" altLang="ru-RU" sz="2600" cap="none">
                <a:effectLst>
                  <a:outerShdw blurRad="38100" dist="38100" dir="2700000" algn="tl">
                    <a:srgbClr val="C0C0C0"/>
                  </a:outerShdw>
                </a:effectLst>
              </a:rPr>
              <a:t> </a:t>
            </a:r>
            <a:r>
              <a:rPr lang="en-GB" altLang="ru-RU" sz="2600" i="1" u="sng" cap="none">
                <a:effectLst>
                  <a:outerShdw blurRad="38100" dist="38100" dir="2700000" algn="tl">
                    <a:srgbClr val="C0C0C0"/>
                  </a:outerShdw>
                </a:effectLst>
              </a:rPr>
              <a:t/>
            </a:r>
            <a:br>
              <a:rPr lang="en-GB" altLang="ru-RU" sz="2600" i="1" u="sng" cap="none">
                <a:effectLst>
                  <a:outerShdw blurRad="38100" dist="38100" dir="2700000" algn="tl">
                    <a:srgbClr val="C0C0C0"/>
                  </a:outerShdw>
                </a:effectLst>
              </a:rPr>
            </a:br>
            <a:endParaRPr lang="uk-UA" altLang="ru-RU" sz="2600" cap="none">
              <a:effectLst>
                <a:outerShdw blurRad="38100" dist="38100" dir="2700000" algn="tl">
                  <a:srgbClr val="C0C0C0"/>
                </a:outerShdw>
              </a:effectLst>
            </a:endParaRPr>
          </a:p>
        </p:txBody>
      </p:sp>
      <p:pic>
        <p:nvPicPr>
          <p:cNvPr id="91140" name="Picture 2">
            <a:extLst>
              <a:ext uri="{FF2B5EF4-FFF2-40B4-BE49-F238E27FC236}">
                <a16:creationId xmlns:a16="http://schemas.microsoft.com/office/drawing/2014/main" xmlns="" id="{F9A46E44-D10A-452F-80DE-8E29E1B15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3078163"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xmlns="" id="{8D95F3EB-D6EA-4F6D-AFEE-3A3CBE049B84}"/>
              </a:ext>
            </a:extLst>
          </p:cNvPr>
          <p:cNvSpPr>
            <a:spLocks noGrp="1"/>
          </p:cNvSpPr>
          <p:nvPr>
            <p:ph idx="1"/>
          </p:nvPr>
        </p:nvSpPr>
        <p:spPr>
          <a:xfrm>
            <a:off x="250825" y="1600200"/>
            <a:ext cx="8642350" cy="4525963"/>
          </a:xfrm>
        </p:spPr>
        <p:txBody>
          <a:bodyPr/>
          <a:lstStyle/>
          <a:p>
            <a:pPr>
              <a:buFont typeface="Arial" panose="020B0604020202020204" pitchFamily="34" charset="0"/>
              <a:buNone/>
              <a:defRPr/>
            </a:pPr>
            <a:endParaRPr lang="uk-UA" altLang="ru-RU" sz="3600" dirty="0"/>
          </a:p>
          <a:p>
            <a:pPr>
              <a:buFont typeface="Arial" panose="020B0604020202020204" pitchFamily="34" charset="0"/>
              <a:buNone/>
              <a:defRPr/>
            </a:pPr>
            <a:r>
              <a:rPr lang="uk-UA" altLang="ru-RU" sz="3600" dirty="0"/>
              <a:t>Підготовка громад до впровадження  в практику   системного моніторингу </a:t>
            </a:r>
          </a:p>
          <a:p>
            <a:pPr>
              <a:buFont typeface="Arial" panose="020B0604020202020204" pitchFamily="34" charset="0"/>
              <a:buNone/>
              <a:defRPr/>
            </a:pPr>
            <a:r>
              <a:rPr lang="uk-UA" altLang="ru-RU" sz="3600" dirty="0"/>
              <a:t>та оцінювання МЕР із використанням  оптимальних  інструментів</a:t>
            </a:r>
          </a:p>
        </p:txBody>
      </p:sp>
      <p:sp>
        <p:nvSpPr>
          <p:cNvPr id="35842" name="Rectangle 2">
            <a:extLst>
              <a:ext uri="{FF2B5EF4-FFF2-40B4-BE49-F238E27FC236}">
                <a16:creationId xmlns:a16="http://schemas.microsoft.com/office/drawing/2014/main" xmlns="" id="{13A8AD15-3AAF-4471-9A18-ABBBF6D17E94}"/>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МЕТА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D68937BF-6CE8-4A75-B25B-A2E746DE2F3D}"/>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sz="2800" b="1" u="sng" dirty="0">
                <a:solidFill>
                  <a:srgbClr val="403152"/>
                </a:solidFill>
                <a:effectLst>
                  <a:outerShdw blurRad="38100" dist="38100" dir="2700000" algn="tl">
                    <a:srgbClr val="C0C0C0"/>
                  </a:outerShdw>
                </a:effectLst>
              </a:rPr>
              <a:t>Ціль</a:t>
            </a:r>
            <a:r>
              <a:rPr lang="en-GB" altLang="ru-RU" sz="2800" b="1" dirty="0"/>
              <a:t>: </a:t>
            </a:r>
            <a:r>
              <a:rPr lang="uk-UA" altLang="ru-RU" sz="2800" b="1" dirty="0"/>
              <a:t>Ступінь, до якого Програма\проекти МЕР відповідає пріоритетам та стратегії цільових груп, </a:t>
            </a:r>
            <a:r>
              <a:rPr lang="uk-UA" altLang="ru-RU" sz="2800" b="1" dirty="0" err="1"/>
              <a:t>бенефіціарів</a:t>
            </a:r>
            <a:r>
              <a:rPr lang="uk-UA" altLang="ru-RU" sz="2800" b="1" dirty="0"/>
              <a:t> та донорів</a:t>
            </a:r>
            <a:endParaRPr lang="en-GB" altLang="ru-RU" sz="2800" b="1" dirty="0"/>
          </a:p>
          <a:p>
            <a:pPr marL="0" indent="0">
              <a:buFont typeface="Arial" panose="020B0604020202020204" pitchFamily="34" charset="0"/>
              <a:buNone/>
              <a:defRPr/>
            </a:pPr>
            <a:r>
              <a:rPr lang="en-GB" altLang="ru-RU" sz="3600" b="1" dirty="0">
                <a:solidFill>
                  <a:srgbClr val="403152"/>
                </a:solidFill>
              </a:rPr>
              <a:t>?</a:t>
            </a:r>
            <a:r>
              <a:rPr lang="en-GB" altLang="ru-RU" sz="2800" b="1" dirty="0"/>
              <a:t> </a:t>
            </a:r>
            <a:r>
              <a:rPr lang="uk-UA" altLang="ru-RU" sz="2800" dirty="0"/>
              <a:t>Чи враховані потреби різних груп?</a:t>
            </a:r>
            <a:endParaRPr lang="en-GB" altLang="ru-RU" sz="2800" dirty="0"/>
          </a:p>
          <a:p>
            <a:pPr marL="0" indent="0">
              <a:buFont typeface="Arial" panose="020B0604020202020204" pitchFamily="34" charset="0"/>
              <a:buNone/>
              <a:defRPr/>
            </a:pPr>
            <a:r>
              <a:rPr lang="en-GB" altLang="ru-RU" sz="3600" b="1" dirty="0">
                <a:solidFill>
                  <a:srgbClr val="403152"/>
                </a:solidFill>
              </a:rPr>
              <a:t>?</a:t>
            </a:r>
            <a:r>
              <a:rPr lang="en-GB" altLang="ru-RU" sz="2800" dirty="0"/>
              <a:t> </a:t>
            </a:r>
            <a:r>
              <a:rPr lang="uk-UA" altLang="ru-RU" sz="2800" dirty="0"/>
              <a:t>Чи відповідає вона пріоритетам та стратегії основних зацікавлених сторін?</a:t>
            </a:r>
            <a:endParaRPr lang="en-GB" altLang="ru-RU" sz="2800" dirty="0"/>
          </a:p>
          <a:p>
            <a:pPr marL="0" indent="0">
              <a:buFont typeface="Arial" panose="020B0604020202020204" pitchFamily="34" charset="0"/>
              <a:buNone/>
              <a:defRPr/>
            </a:pPr>
            <a:r>
              <a:rPr lang="en-GB" altLang="ru-RU" sz="3600" b="1" dirty="0">
                <a:solidFill>
                  <a:srgbClr val="403152"/>
                </a:solidFill>
              </a:rPr>
              <a:t>?</a:t>
            </a:r>
            <a:r>
              <a:rPr lang="en-GB" altLang="ru-RU" sz="2800" dirty="0"/>
              <a:t> </a:t>
            </a:r>
            <a:r>
              <a:rPr lang="uk-UA" altLang="ru-RU" sz="2800" dirty="0"/>
              <a:t>Чи сумісна з іншими заходами</a:t>
            </a:r>
            <a:r>
              <a:rPr lang="en-GB" altLang="ru-RU" sz="2800" dirty="0"/>
              <a:t>?</a:t>
            </a:r>
          </a:p>
          <a:p>
            <a:pPr marL="0" indent="0">
              <a:buFont typeface="Arial" panose="020B0604020202020204" pitchFamily="34" charset="0"/>
              <a:buNone/>
              <a:defRPr/>
            </a:pPr>
            <a:r>
              <a:rPr lang="en-GB" altLang="ru-RU" sz="3600" b="1" dirty="0">
                <a:solidFill>
                  <a:srgbClr val="403152"/>
                </a:solidFill>
              </a:rPr>
              <a:t>?</a:t>
            </a:r>
            <a:r>
              <a:rPr lang="en-GB" altLang="ru-RU" sz="2800" dirty="0">
                <a:solidFill>
                  <a:srgbClr val="403152"/>
                </a:solidFill>
              </a:rPr>
              <a:t> </a:t>
            </a:r>
            <a:r>
              <a:rPr lang="uk-UA" altLang="ru-RU" sz="2800" dirty="0"/>
              <a:t>Чи доповнює, дублює, або конкурує з іншими</a:t>
            </a:r>
            <a:r>
              <a:rPr lang="en-GB" altLang="ru-RU" sz="2800" dirty="0"/>
              <a:t>?</a:t>
            </a:r>
            <a:endParaRPr lang="uk-UA" altLang="ru-RU" sz="2800" b="1" dirty="0"/>
          </a:p>
        </p:txBody>
      </p:sp>
      <p:sp>
        <p:nvSpPr>
          <p:cNvPr id="67586" name="Заголовок 1">
            <a:extLst>
              <a:ext uri="{FF2B5EF4-FFF2-40B4-BE49-F238E27FC236}">
                <a16:creationId xmlns:a16="http://schemas.microsoft.com/office/drawing/2014/main" xmlns="" id="{48C1036B-58D2-41B7-9BB5-127B9370EA42}"/>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КРИТЕРІЇ ВІДПОВІДНОСТІ</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8E751D45-D821-4AC4-89AD-22A915763DB7}"/>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sz="2800" b="1" u="sng">
                <a:solidFill>
                  <a:srgbClr val="403152"/>
                </a:solidFill>
                <a:effectLst>
                  <a:outerShdw blurRad="38100" dist="38100" dir="2700000" algn="tl">
                    <a:srgbClr val="C0C0C0"/>
                  </a:outerShdw>
                </a:effectLst>
              </a:rPr>
              <a:t>Ціль</a:t>
            </a:r>
            <a:r>
              <a:rPr lang="en-GB" altLang="ru-RU" sz="2800" b="1"/>
              <a:t>: </a:t>
            </a:r>
            <a:r>
              <a:rPr lang="uk-UA" altLang="ru-RU" sz="2800" b="1"/>
              <a:t>Функціональна та адміністративна ефективність Програми\проектів МЕР та послуг, що надаються</a:t>
            </a:r>
            <a:endParaRPr lang="en-GB" altLang="ru-RU" sz="2800" b="1"/>
          </a:p>
          <a:p>
            <a:pPr marL="0" indent="0">
              <a:buFont typeface="Arial" panose="020B0604020202020204" pitchFamily="34" charset="0"/>
              <a:buNone/>
              <a:defRPr/>
            </a:pPr>
            <a:r>
              <a:rPr lang="en-GB" altLang="ru-RU" sz="3600" b="1">
                <a:solidFill>
                  <a:srgbClr val="403152"/>
                </a:solidFill>
              </a:rPr>
              <a:t>?</a:t>
            </a:r>
            <a:r>
              <a:rPr lang="en-GB" altLang="ru-RU" sz="2800" b="1"/>
              <a:t> </a:t>
            </a:r>
            <a:r>
              <a:rPr lang="uk-UA" altLang="ru-RU" sz="2800"/>
              <a:t>Чи розумно і достатньо використовуються наявні ресурси</a:t>
            </a:r>
            <a:r>
              <a:rPr lang="en-GB" altLang="ru-RU" sz="2800"/>
              <a:t>?</a:t>
            </a:r>
          </a:p>
          <a:p>
            <a:pPr marL="0" indent="0">
              <a:buFont typeface="Arial" panose="020B0604020202020204" pitchFamily="34" charset="0"/>
              <a:buNone/>
              <a:defRPr/>
            </a:pPr>
            <a:r>
              <a:rPr lang="en-GB" altLang="ru-RU" sz="3600" b="1">
                <a:solidFill>
                  <a:srgbClr val="403152"/>
                </a:solidFill>
              </a:rPr>
              <a:t>?</a:t>
            </a:r>
            <a:r>
              <a:rPr lang="en-GB" altLang="ru-RU" sz="2800"/>
              <a:t> </a:t>
            </a:r>
            <a:r>
              <a:rPr lang="uk-UA" altLang="ru-RU" sz="2800"/>
              <a:t>Яка ефективність механізмів комунікації, управління знаннями та координації з іншими органами?</a:t>
            </a:r>
            <a:endParaRPr lang="en-GB" altLang="ru-RU" sz="2800"/>
          </a:p>
          <a:p>
            <a:pPr marL="0" indent="0">
              <a:buFont typeface="Arial" panose="020B0604020202020204" pitchFamily="34" charset="0"/>
              <a:buNone/>
              <a:defRPr/>
            </a:pPr>
            <a:r>
              <a:rPr lang="en-GB" altLang="ru-RU" sz="3600" b="1">
                <a:solidFill>
                  <a:srgbClr val="403152"/>
                </a:solidFill>
              </a:rPr>
              <a:t>?</a:t>
            </a:r>
            <a:r>
              <a:rPr lang="en-GB" altLang="ru-RU" sz="2800"/>
              <a:t> </a:t>
            </a:r>
            <a:r>
              <a:rPr lang="uk-UA" altLang="ru-RU" sz="2800"/>
              <a:t>Як виміряти продукт – як в якісному, так і кількісному вимірах?</a:t>
            </a:r>
            <a:endParaRPr lang="en-GB" altLang="ru-RU" sz="2800" b="1"/>
          </a:p>
          <a:p>
            <a:pPr marL="0" indent="0">
              <a:buFont typeface="Arial" panose="020B0604020202020204" pitchFamily="34" charset="0"/>
              <a:buNone/>
              <a:defRPr/>
            </a:pPr>
            <a:endParaRPr lang="uk-UA" altLang="ru-RU" sz="2800" b="1"/>
          </a:p>
        </p:txBody>
      </p:sp>
      <p:sp>
        <p:nvSpPr>
          <p:cNvPr id="68610" name="Заголовок 1">
            <a:extLst>
              <a:ext uri="{FF2B5EF4-FFF2-40B4-BE49-F238E27FC236}">
                <a16:creationId xmlns:a16="http://schemas.microsoft.com/office/drawing/2014/main" xmlns="" id="{E9AA295B-D45A-45EF-A2F2-1FC35895F544}"/>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КРИТЕРІЇ ЕФЕКТИВНОСТІ</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29DFD80C-4622-41DD-BD04-79E5CE1F9D01}"/>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sz="2800" b="1" u="sng" dirty="0">
                <a:solidFill>
                  <a:srgbClr val="403152"/>
                </a:solidFill>
                <a:effectLst>
                  <a:outerShdw blurRad="38100" dist="38100" dir="2700000" algn="tl">
                    <a:srgbClr val="C0C0C0"/>
                  </a:outerShdw>
                </a:effectLst>
              </a:rPr>
              <a:t>Ціль</a:t>
            </a:r>
            <a:r>
              <a:rPr lang="en-GB" altLang="ru-RU" sz="2800" b="1" dirty="0"/>
              <a:t>: </a:t>
            </a:r>
            <a:r>
              <a:rPr lang="uk-UA" altLang="ru-RU" sz="2800" b="1" dirty="0"/>
              <a:t>Ступінь, до якого реалізація Програм МЕР здатні досягти цілей, завдань та очікуваних результатів</a:t>
            </a:r>
            <a:endParaRPr lang="en-GB" altLang="ru-RU" sz="2800" b="1" dirty="0"/>
          </a:p>
          <a:p>
            <a:pPr marL="0" indent="0">
              <a:buFont typeface="Arial" panose="020B0604020202020204" pitchFamily="34" charset="0"/>
              <a:buNone/>
              <a:defRPr/>
            </a:pPr>
            <a:r>
              <a:rPr lang="en-GB" altLang="ru-RU" sz="3600" b="1" dirty="0">
                <a:solidFill>
                  <a:srgbClr val="403152"/>
                </a:solidFill>
              </a:rPr>
              <a:t>?</a:t>
            </a:r>
            <a:r>
              <a:rPr lang="en-GB" altLang="ru-RU" sz="2800" b="1" dirty="0"/>
              <a:t> </a:t>
            </a:r>
            <a:r>
              <a:rPr lang="uk-UA" altLang="ru-RU" sz="2800" dirty="0"/>
              <a:t>Чи досягаються бажані завдання на рівні результату та впливу/мети на показники МЕР?</a:t>
            </a:r>
            <a:endParaRPr lang="en-GB" altLang="ru-RU" sz="2800" dirty="0"/>
          </a:p>
          <a:p>
            <a:pPr marL="0" indent="0">
              <a:buFont typeface="Arial" panose="020B0604020202020204" pitchFamily="34" charset="0"/>
              <a:buNone/>
              <a:defRPr/>
            </a:pPr>
            <a:r>
              <a:rPr lang="en-GB" altLang="ru-RU" sz="3600" b="1" dirty="0">
                <a:solidFill>
                  <a:srgbClr val="403152"/>
                </a:solidFill>
              </a:rPr>
              <a:t>?</a:t>
            </a:r>
            <a:r>
              <a:rPr lang="en-GB" altLang="ru-RU" sz="2800" dirty="0"/>
              <a:t> </a:t>
            </a:r>
            <a:r>
              <a:rPr lang="uk-UA" altLang="ru-RU" sz="2800" dirty="0"/>
              <a:t>Чи створюється додана вартість до того, що роблять інші?</a:t>
            </a:r>
            <a:endParaRPr lang="en-GB" altLang="ru-RU" sz="2800" dirty="0"/>
          </a:p>
          <a:p>
            <a:pPr marL="0" indent="0">
              <a:buFont typeface="Arial" panose="020B0604020202020204" pitchFamily="34" charset="0"/>
              <a:buNone/>
              <a:defRPr/>
            </a:pPr>
            <a:r>
              <a:rPr lang="en-GB" altLang="ru-RU" sz="3600" b="1" dirty="0">
                <a:solidFill>
                  <a:srgbClr val="403152"/>
                </a:solidFill>
              </a:rPr>
              <a:t>?</a:t>
            </a:r>
            <a:r>
              <a:rPr lang="en-GB" altLang="ru-RU" sz="2800" dirty="0"/>
              <a:t> </a:t>
            </a:r>
            <a:r>
              <a:rPr lang="uk-UA" altLang="ru-RU" sz="2800" dirty="0"/>
              <a:t>Якою мірою партнери максимально реалізують свої порівняльні переваги? </a:t>
            </a:r>
          </a:p>
          <a:p>
            <a:pPr marL="0" indent="0">
              <a:defRPr/>
            </a:pPr>
            <a:endParaRPr lang="uk-UA" altLang="ru-RU" sz="2800" b="1" dirty="0"/>
          </a:p>
        </p:txBody>
      </p:sp>
      <p:sp>
        <p:nvSpPr>
          <p:cNvPr id="69634" name="Заголовок 1">
            <a:extLst>
              <a:ext uri="{FF2B5EF4-FFF2-40B4-BE49-F238E27FC236}">
                <a16:creationId xmlns:a16="http://schemas.microsoft.com/office/drawing/2014/main" xmlns="" id="{54145D56-428A-49E2-BE8A-16E3CA96DCD1}"/>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КРИТЕРІЇ РЕЗУЛЬТАТИВНОСТІ</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B0748AFF-021F-4732-9673-BB00FDC6A9F9}"/>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sz="2800" b="1" u="sng">
                <a:solidFill>
                  <a:srgbClr val="403152"/>
                </a:solidFill>
                <a:effectLst>
                  <a:outerShdw blurRad="38100" dist="38100" dir="2700000" algn="tl">
                    <a:srgbClr val="C0C0C0"/>
                  </a:outerShdw>
                </a:effectLst>
              </a:rPr>
              <a:t>Ціль</a:t>
            </a:r>
            <a:r>
              <a:rPr lang="en-GB" altLang="ru-RU" sz="2800" b="1">
                <a:solidFill>
                  <a:srgbClr val="403152"/>
                </a:solidFill>
                <a:effectLst>
                  <a:outerShdw blurRad="38100" dist="38100" dir="2700000" algn="tl">
                    <a:srgbClr val="C0C0C0"/>
                  </a:outerShdw>
                </a:effectLst>
              </a:rPr>
              <a:t>:</a:t>
            </a:r>
            <a:r>
              <a:rPr lang="en-GB" altLang="ru-RU" sz="2800" b="1"/>
              <a:t> </a:t>
            </a:r>
            <a:r>
              <a:rPr lang="uk-UA" altLang="ru-RU" sz="2800" b="1"/>
              <a:t>Вимірювання на предмет того, чи переваги Програми\проекту МЕР поширюватися після завершення її реалізації, наприклад за рахунок бюджетного фінансування </a:t>
            </a:r>
            <a:endParaRPr lang="en-GB" altLang="ru-RU" sz="2800" b="1"/>
          </a:p>
          <a:p>
            <a:pPr marL="0" indent="0">
              <a:buFont typeface="Arial" panose="020B0604020202020204" pitchFamily="34" charset="0"/>
              <a:buNone/>
              <a:defRPr/>
            </a:pPr>
            <a:r>
              <a:rPr lang="en-GB" altLang="ru-RU" sz="3600" b="1">
                <a:solidFill>
                  <a:srgbClr val="403152"/>
                </a:solidFill>
              </a:rPr>
              <a:t>?</a:t>
            </a:r>
            <a:r>
              <a:rPr lang="en-GB" altLang="ru-RU" sz="2800" b="1"/>
              <a:t> </a:t>
            </a:r>
            <a:r>
              <a:rPr lang="uk-UA" altLang="ru-RU" sz="2800"/>
              <a:t>Чи поширяться результати та вплив після завершення зовнішньої підтримки?</a:t>
            </a:r>
            <a:endParaRPr lang="en-GB" altLang="ru-RU" sz="2800"/>
          </a:p>
          <a:p>
            <a:pPr marL="0" indent="0">
              <a:buFont typeface="Arial" panose="020B0604020202020204" pitchFamily="34" charset="0"/>
              <a:buNone/>
              <a:defRPr/>
            </a:pPr>
            <a:r>
              <a:rPr lang="en-GB" altLang="ru-RU" sz="3600" b="1">
                <a:solidFill>
                  <a:srgbClr val="403152"/>
                </a:solidFill>
              </a:rPr>
              <a:t>?</a:t>
            </a:r>
            <a:r>
              <a:rPr lang="en-GB" altLang="ru-RU" sz="2800"/>
              <a:t> </a:t>
            </a:r>
            <a:r>
              <a:rPr lang="uk-UA" altLang="ru-RU" sz="2800"/>
              <a:t>Чи будуть запроваджені заходи, продукт, структури та процеси стійкими?</a:t>
            </a:r>
          </a:p>
          <a:p>
            <a:pPr marL="0" indent="0">
              <a:defRPr/>
            </a:pPr>
            <a:endParaRPr lang="uk-UA" altLang="ru-RU" sz="2800" b="1"/>
          </a:p>
        </p:txBody>
      </p:sp>
      <p:sp>
        <p:nvSpPr>
          <p:cNvPr id="70658" name="Заголовок 1">
            <a:extLst>
              <a:ext uri="{FF2B5EF4-FFF2-40B4-BE49-F238E27FC236}">
                <a16:creationId xmlns:a16="http://schemas.microsoft.com/office/drawing/2014/main" xmlns="" id="{3C613663-C496-4E64-8D4C-3124A45A737C}"/>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КРИТЕРІЇ СТІЙКОСТІ</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753A646C-B78B-4F41-A97B-BE8563DBE38E}"/>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b="1" u="sng">
                <a:solidFill>
                  <a:srgbClr val="403152"/>
                </a:solidFill>
                <a:effectLst>
                  <a:outerShdw blurRad="38100" dist="38100" dir="2700000" algn="tl">
                    <a:srgbClr val="C0C0C0"/>
                  </a:outerShdw>
                </a:effectLst>
              </a:rPr>
              <a:t>Ціль</a:t>
            </a:r>
            <a:r>
              <a:rPr lang="en-GB" altLang="ru-RU" b="1">
                <a:solidFill>
                  <a:srgbClr val="403152"/>
                </a:solidFill>
                <a:effectLst>
                  <a:outerShdw blurRad="38100" dist="38100" dir="2700000" algn="tl">
                    <a:srgbClr val="C0C0C0"/>
                  </a:outerShdw>
                </a:effectLst>
              </a:rPr>
              <a:t>:</a:t>
            </a:r>
            <a:r>
              <a:rPr lang="en-GB" altLang="ru-RU" b="1"/>
              <a:t> </a:t>
            </a:r>
            <a:r>
              <a:rPr lang="uk-UA" altLang="ru-RU" b="1"/>
              <a:t>Позитивні та негативні зміни МЕР, викликані  прямо чи опосередковано, свідомо чи мимоволі</a:t>
            </a:r>
          </a:p>
          <a:p>
            <a:pPr marL="0" indent="0">
              <a:buFont typeface="Arial" panose="020B0604020202020204" pitchFamily="34" charset="0"/>
              <a:buNone/>
              <a:defRPr/>
            </a:pPr>
            <a:endParaRPr lang="en-GB" altLang="ru-RU" b="1"/>
          </a:p>
          <a:p>
            <a:pPr marL="0" indent="0">
              <a:buFont typeface="Arial" panose="020B0604020202020204" pitchFamily="34" charset="0"/>
              <a:buNone/>
              <a:defRPr/>
            </a:pPr>
            <a:r>
              <a:rPr lang="en-GB" altLang="ru-RU" b="1">
                <a:solidFill>
                  <a:srgbClr val="403152"/>
                </a:solidFill>
              </a:rPr>
              <a:t>?</a:t>
            </a:r>
            <a:r>
              <a:rPr lang="en-GB" altLang="ru-RU" b="1"/>
              <a:t> </a:t>
            </a:r>
            <a:r>
              <a:rPr lang="uk-UA" altLang="ru-RU"/>
              <a:t>Які зміни відбулися – позитивні чи негативні? </a:t>
            </a:r>
            <a:endParaRPr lang="en-GB" altLang="ru-RU"/>
          </a:p>
          <a:p>
            <a:pPr marL="0" indent="0">
              <a:buFont typeface="Arial" panose="020B0604020202020204" pitchFamily="34" charset="0"/>
              <a:buNone/>
              <a:defRPr/>
            </a:pPr>
            <a:r>
              <a:rPr lang="en-GB" altLang="ru-RU" b="1">
                <a:solidFill>
                  <a:srgbClr val="403152"/>
                </a:solidFill>
              </a:rPr>
              <a:t>?</a:t>
            </a:r>
            <a:r>
              <a:rPr lang="en-GB" altLang="ru-RU">
                <a:solidFill>
                  <a:srgbClr val="403152"/>
                </a:solidFill>
              </a:rPr>
              <a:t> </a:t>
            </a:r>
            <a:r>
              <a:rPr lang="uk-UA" altLang="ru-RU"/>
              <a:t>Чи пов'язані дані зміни з ініціативою?</a:t>
            </a:r>
          </a:p>
          <a:p>
            <a:pPr marL="0" indent="0">
              <a:buFont typeface="Arial" panose="020B0604020202020204" pitchFamily="34" charset="0"/>
              <a:buNone/>
              <a:defRPr/>
            </a:pPr>
            <a:endParaRPr lang="uk-UA" altLang="ru-RU" b="1"/>
          </a:p>
        </p:txBody>
      </p:sp>
      <p:sp>
        <p:nvSpPr>
          <p:cNvPr id="71682" name="Заголовок 1">
            <a:extLst>
              <a:ext uri="{FF2B5EF4-FFF2-40B4-BE49-F238E27FC236}">
                <a16:creationId xmlns:a16="http://schemas.microsoft.com/office/drawing/2014/main" xmlns="" id="{E55DE682-2259-411C-A334-98AA624C2C42}"/>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КРИТЕРІЇ ВПЛИВУ</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2706" name="Group 2">
            <a:extLst>
              <a:ext uri="{FF2B5EF4-FFF2-40B4-BE49-F238E27FC236}">
                <a16:creationId xmlns:a16="http://schemas.microsoft.com/office/drawing/2014/main" xmlns="" id="{7902193E-F57B-42E4-81DE-2B82465B61D7}"/>
              </a:ext>
            </a:extLst>
          </p:cNvPr>
          <p:cNvGraphicFramePr>
            <a:graphicFrameLocks noGrp="1"/>
          </p:cNvGraphicFramePr>
          <p:nvPr/>
        </p:nvGraphicFramePr>
        <p:xfrm>
          <a:off x="323850" y="1125538"/>
          <a:ext cx="8543925" cy="4459288"/>
        </p:xfrm>
        <a:graphic>
          <a:graphicData uri="http://schemas.openxmlformats.org/drawingml/2006/table">
            <a:tbl>
              <a:tblPr/>
              <a:tblGrid>
                <a:gridCol w="6156325">
                  <a:extLst>
                    <a:ext uri="{9D8B030D-6E8A-4147-A177-3AD203B41FA5}">
                      <a16:colId xmlns:a16="http://schemas.microsoft.com/office/drawing/2014/main" xmlns="" val="20000"/>
                    </a:ext>
                  </a:extLst>
                </a:gridCol>
                <a:gridCol w="303213">
                  <a:extLst>
                    <a:ext uri="{9D8B030D-6E8A-4147-A177-3AD203B41FA5}">
                      <a16:colId xmlns:a16="http://schemas.microsoft.com/office/drawing/2014/main" xmlns="" val="20001"/>
                    </a:ext>
                  </a:extLst>
                </a:gridCol>
                <a:gridCol w="347662">
                  <a:extLst>
                    <a:ext uri="{9D8B030D-6E8A-4147-A177-3AD203B41FA5}">
                      <a16:colId xmlns:a16="http://schemas.microsoft.com/office/drawing/2014/main" xmlns="" val="20002"/>
                    </a:ext>
                  </a:extLst>
                </a:gridCol>
                <a:gridCol w="347663">
                  <a:extLst>
                    <a:ext uri="{9D8B030D-6E8A-4147-A177-3AD203B41FA5}">
                      <a16:colId xmlns:a16="http://schemas.microsoft.com/office/drawing/2014/main" xmlns="" val="20003"/>
                    </a:ext>
                  </a:extLst>
                </a:gridCol>
                <a:gridCol w="347662">
                  <a:extLst>
                    <a:ext uri="{9D8B030D-6E8A-4147-A177-3AD203B41FA5}">
                      <a16:colId xmlns:a16="http://schemas.microsoft.com/office/drawing/2014/main" xmlns="" val="20004"/>
                    </a:ext>
                  </a:extLst>
                </a:gridCol>
                <a:gridCol w="231775">
                  <a:extLst>
                    <a:ext uri="{9D8B030D-6E8A-4147-A177-3AD203B41FA5}">
                      <a16:colId xmlns:a16="http://schemas.microsoft.com/office/drawing/2014/main" xmlns="" val="20005"/>
                    </a:ext>
                  </a:extLst>
                </a:gridCol>
                <a:gridCol w="346075">
                  <a:extLst>
                    <a:ext uri="{9D8B030D-6E8A-4147-A177-3AD203B41FA5}">
                      <a16:colId xmlns:a16="http://schemas.microsoft.com/office/drawing/2014/main" xmlns="" val="20006"/>
                    </a:ext>
                  </a:extLst>
                </a:gridCol>
                <a:gridCol w="231775">
                  <a:extLst>
                    <a:ext uri="{9D8B030D-6E8A-4147-A177-3AD203B41FA5}">
                      <a16:colId xmlns:a16="http://schemas.microsoft.com/office/drawing/2014/main" xmlns="" val="20007"/>
                    </a:ext>
                  </a:extLst>
                </a:gridCol>
                <a:gridCol w="231775">
                  <a:extLst>
                    <a:ext uri="{9D8B030D-6E8A-4147-A177-3AD203B41FA5}">
                      <a16:colId xmlns:a16="http://schemas.microsoft.com/office/drawing/2014/main" xmlns="" val="20008"/>
                    </a:ext>
                  </a:extLst>
                </a:gridCol>
              </a:tblGrid>
              <a:tr h="259080">
                <a:tc rowSpan="3">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Запитання для оцінювання</a:t>
                      </a:r>
                      <a:endParaRPr kumimoji="0" lang="uk-UA" altLang="ru-RU" sz="1800" b="0" i="0" u="none" strike="noStrike" cap="none" normalizeH="0" baseline="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8">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Методи збору даних</a:t>
                      </a:r>
                      <a:endParaRPr kumimoji="0" lang="uk-UA" altLang="ru-RU" sz="18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44475">
                <a:tc vMerge="1">
                  <a:txBody>
                    <a:bodyPr/>
                    <a:lstStyle/>
                    <a:p>
                      <a:endParaRPr lang="ru-RU"/>
                    </a:p>
                  </a:txBody>
                  <a:tcPr/>
                </a:tc>
                <a:tc rowSpan="2">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Аналіз документів</a:t>
                      </a:r>
                      <a:endParaRPr kumimoji="0" lang="uk-UA"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Фокус групи</a:t>
                      </a:r>
                      <a:r>
                        <a:rPr kumimoji="0" lang="en-US"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(10)</a:t>
                      </a:r>
                      <a:endParaRPr kumimoji="0" lang="en-US" altLang="ru-RU" sz="8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Ан-ня</a:t>
                      </a:r>
                      <a:endParaRPr kumimoji="0" lang="en-US"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Круглий стіл</a:t>
                      </a:r>
                      <a:endParaRPr kumimoji="0" lang="uk-UA"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005013">
                <a:tc vMerge="1">
                  <a:txBody>
                    <a:bodyPr/>
                    <a:lstStyle/>
                    <a:p>
                      <a:endParaRPr lang="ru-RU"/>
                    </a:p>
                  </a:txBody>
                  <a:tcPr/>
                </a:tc>
                <a:tc vMerge="1">
                  <a:txBody>
                    <a:bodyPr/>
                    <a:lstStyle/>
                    <a:p>
                      <a:endParaRPr lang="ru-RU"/>
                    </a:p>
                  </a:txBody>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Нові підприємці</a:t>
                      </a:r>
                      <a:endParaRPr kumimoji="0" lang="uk-UA"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Існуючі підприємці</a:t>
                      </a:r>
                      <a:endParaRPr kumimoji="0" lang="uk-UA"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Представники влади</a:t>
                      </a:r>
                      <a:endParaRPr kumimoji="0" lang="uk-UA"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0" i="0" u="none" strike="noStrike" cap="none" normalizeH="0" baseline="0">
                          <a:ln>
                            <a:noFill/>
                          </a:ln>
                          <a:solidFill>
                            <a:schemeClr val="tx1"/>
                          </a:solidFill>
                          <a:effectLst/>
                          <a:latin typeface="Calibri" panose="020F0502020204030204" pitchFamily="34" charset="0"/>
                        </a:rPr>
                        <a:t>Зацікавлені сторони</a:t>
                      </a: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Д ержавні службовц</a:t>
                      </a:r>
                      <a:endParaRPr kumimoji="0" lang="uk-UA"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Підприємці</a:t>
                      </a:r>
                      <a:endParaRPr kumimoji="0" lang="uk-UA" altLang="ru-RU" sz="800" b="0" i="0" u="none" strike="noStrike" cap="none" normalizeH="0" baseline="0">
                        <a:ln>
                          <a:noFill/>
                        </a:ln>
                        <a:solidFill>
                          <a:schemeClr val="tx1"/>
                        </a:solidFill>
                        <a:effectLst/>
                        <a:latin typeface="Calibri" panose="020F0502020204030204" pitchFamily="34" charset="0"/>
                      </a:endParaRPr>
                    </a:p>
                  </a:txBody>
                  <a:tcPr marL="90000" marR="90000" marT="46800" marB="4680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274320">
                <a:tc gridSpan="9">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uk-UA" altLang="ru-RU" sz="1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Helvetica-Bold"/>
                        </a:rPr>
                        <a:t>Відповідності</a:t>
                      </a:r>
                      <a:endParaRPr kumimoji="0" lang="uk-UA" altLang="ru-RU"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Helvetica-Bold"/>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640080">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ru-RU"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a:t>
                      </a:r>
                      <a:r>
                        <a:rPr kumimoji="0" lang="uk-UA"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Які відбулися законодавчі  зміни в частині розвитку підприємництва та тенденції у соціально-економічному розвитку в останні роки і як вони вплинули на реалізацію програми?  </a:t>
                      </a:r>
                      <a:r>
                        <a:rPr kumimoji="0" lang="ru-RU"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12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uk-UA"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160">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ru-RU"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a:t>
                      </a:r>
                      <a:r>
                        <a:rPr kumimoji="0" lang="uk-UA"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 якій мірі Програма та її заходи враховували/відповідали ресурсному потенціалу та особливостям розвитку Львівської області</a:t>
                      </a:r>
                      <a:r>
                        <a:rPr kumimoji="0" lang="ru-RU"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12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uk-UA"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8160">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a:t>
                      </a:r>
                      <a:r>
                        <a:rPr kumimoji="0" lang="uk-UA" altLang="ru-RU"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 якій мірі Програма фокусувалася (враховувала) інтереси/потреби молодих підприємців, підприємців у сільських місцевостях, питання гендеру та середовища?</a:t>
                      </a:r>
                      <a:endParaRPr kumimoji="0" lang="uk-UA" altLang="ru-RU" sz="12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uk-UA" altLang="ru-RU" sz="2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ru-RU"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3" name="Объект 2">
            <a:extLst>
              <a:ext uri="{FF2B5EF4-FFF2-40B4-BE49-F238E27FC236}">
                <a16:creationId xmlns:a16="http://schemas.microsoft.com/office/drawing/2014/main" xmlns="" id="{14EA1F94-C163-40DC-AE5F-B625939AE794}"/>
              </a:ext>
            </a:extLst>
          </p:cNvPr>
          <p:cNvSpPr>
            <a:spLocks noGrp="1"/>
          </p:cNvSpPr>
          <p:nvPr>
            <p:ph idx="1"/>
          </p:nvPr>
        </p:nvSpPr>
        <p:spPr>
          <a:xfrm>
            <a:off x="250825" y="1600200"/>
            <a:ext cx="8642350" cy="4525963"/>
          </a:xfrm>
        </p:spPr>
        <p:txBody>
          <a:bodyPr/>
          <a:lstStyle/>
          <a:p>
            <a:pPr>
              <a:defRPr/>
            </a:pPr>
            <a:endParaRPr lang="ru-RU" dirty="0"/>
          </a:p>
        </p:txBody>
      </p:sp>
      <p:sp>
        <p:nvSpPr>
          <p:cNvPr id="41306" name="Rectangle 346">
            <a:extLst>
              <a:ext uri="{FF2B5EF4-FFF2-40B4-BE49-F238E27FC236}">
                <a16:creationId xmlns:a16="http://schemas.microsoft.com/office/drawing/2014/main" xmlns="" id="{80A7B232-CA7B-44F3-BDC5-F7A863A6A35D}"/>
              </a:ext>
            </a:extLst>
          </p:cNvPr>
          <p:cNvSpPr>
            <a:spLocks noGrp="1"/>
          </p:cNvSpPr>
          <p:nvPr>
            <p:ph type="title"/>
          </p:nvPr>
        </p:nvSpPr>
        <p:spPr>
          <a:xfrm>
            <a:off x="250825" y="274638"/>
            <a:ext cx="8642350" cy="1143000"/>
          </a:xfrm>
        </p:spPr>
        <p:txBody>
          <a:bodyPr/>
          <a:lstStyle/>
          <a:p>
            <a:r>
              <a:rPr lang="uk-UA" altLang="ru-RU" sz="2400" cap="none">
                <a:effectLst>
                  <a:outerShdw blurRad="38100" dist="38100" dir="2700000" algn="tl">
                    <a:srgbClr val="C0C0C0"/>
                  </a:outerShdw>
                </a:effectLst>
              </a:rPr>
              <a:t>МЕТОДОЛОГІЧНИЙ РОЗРІЗ ОЦІНЮВАННЯ МЕР</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Місце для вмісту 2">
            <a:extLst>
              <a:ext uri="{FF2B5EF4-FFF2-40B4-BE49-F238E27FC236}">
                <a16:creationId xmlns:a16="http://schemas.microsoft.com/office/drawing/2014/main" xmlns="" id="{CDE38844-5219-47C6-A6A8-8BD7615110E7}"/>
              </a:ext>
            </a:extLst>
          </p:cNvPr>
          <p:cNvSpPr>
            <a:spLocks noGrp="1"/>
          </p:cNvSpPr>
          <p:nvPr>
            <p:ph idx="1"/>
          </p:nvPr>
        </p:nvSpPr>
        <p:spPr>
          <a:xfrm>
            <a:off x="250825" y="1600200"/>
            <a:ext cx="8642350" cy="4525963"/>
          </a:xfrm>
        </p:spPr>
        <p:txBody>
          <a:bodyPr/>
          <a:lstStyle/>
          <a:p>
            <a:pPr>
              <a:buFont typeface="Arial" panose="020B0604020202020204" pitchFamily="34" charset="0"/>
              <a:buNone/>
              <a:defRPr/>
            </a:pPr>
            <a:r>
              <a:rPr lang="uk-UA" altLang="ru-RU" b="1" dirty="0">
                <a:effectLst>
                  <a:outerShdw blurRad="38100" dist="38100" dir="2700000" algn="tl">
                    <a:srgbClr val="C0C0C0"/>
                  </a:outerShdw>
                </a:effectLst>
              </a:rPr>
              <a:t>Крок</a:t>
            </a:r>
            <a:r>
              <a:rPr lang="en-GB" altLang="ru-RU" b="1" dirty="0">
                <a:effectLst>
                  <a:outerShdw blurRad="38100" dist="38100" dir="2700000" algn="tl">
                    <a:srgbClr val="C0C0C0"/>
                  </a:outerShdw>
                </a:effectLst>
              </a:rPr>
              <a:t> 1. </a:t>
            </a:r>
            <a:r>
              <a:rPr lang="uk-UA" altLang="ru-RU" b="1" dirty="0">
                <a:effectLst>
                  <a:outerShdw blurRad="38100" dist="38100" dir="2700000" algn="tl">
                    <a:srgbClr val="C0C0C0"/>
                  </a:outerShdw>
                </a:effectLst>
              </a:rPr>
              <a:t>Планування оцінювання МЕР</a:t>
            </a:r>
            <a:endParaRPr lang="en-US" altLang="ru-RU" b="1" dirty="0">
              <a:effectLst>
                <a:outerShdw blurRad="38100" dist="38100" dir="2700000" algn="tl">
                  <a:srgbClr val="C0C0C0"/>
                </a:outerShdw>
              </a:effectLst>
            </a:endParaRPr>
          </a:p>
          <a:p>
            <a:pPr>
              <a:buFont typeface="Arial" panose="020B0604020202020204" pitchFamily="34" charset="0"/>
              <a:buNone/>
              <a:defRPr/>
            </a:pPr>
            <a:endParaRPr lang="en-GB" altLang="ru-RU" sz="1800" b="1" i="1" dirty="0"/>
          </a:p>
          <a:p>
            <a:pPr>
              <a:buFont typeface="Arial" panose="020B0604020202020204" pitchFamily="34" charset="0"/>
              <a:buNone/>
              <a:defRPr/>
            </a:pPr>
            <a:r>
              <a:rPr lang="en-GB" altLang="ru-RU" sz="2800" b="1" i="1" dirty="0"/>
              <a:t>1.1. </a:t>
            </a:r>
            <a:r>
              <a:rPr lang="uk-UA" altLang="ru-RU" sz="2800" b="1" i="1" dirty="0"/>
              <a:t>Визначення потенційних зацікавлених сторін, розташування їх за пріоритетами та обрання стратегії їх залучення</a:t>
            </a:r>
            <a:endParaRPr lang="en-GB" altLang="ru-RU" sz="2800" b="1" i="1" dirty="0"/>
          </a:p>
          <a:p>
            <a:pPr>
              <a:buFont typeface="Arial" panose="020B0604020202020204" pitchFamily="34" charset="0"/>
              <a:buNone/>
              <a:defRPr/>
            </a:pPr>
            <a:endParaRPr lang="en-GB" altLang="ru-RU" sz="1800" b="1" i="1" dirty="0"/>
          </a:p>
          <a:p>
            <a:pPr>
              <a:buFont typeface="Arial" panose="020B0604020202020204" pitchFamily="34" charset="0"/>
              <a:buNone/>
              <a:defRPr/>
            </a:pPr>
            <a:r>
              <a:rPr lang="en-GB" altLang="ru-RU" sz="2800" b="1" i="1" dirty="0"/>
              <a:t>1.2. </a:t>
            </a:r>
            <a:r>
              <a:rPr lang="uk-UA" altLang="ru-RU" sz="2800" b="1" i="1" dirty="0"/>
              <a:t>Визначення завдань оцінювання МЕР та ключових питань</a:t>
            </a:r>
            <a:endParaRPr lang="en-GB" altLang="ru-RU" sz="2800" i="1" u="sng" dirty="0"/>
          </a:p>
        </p:txBody>
      </p:sp>
      <p:sp>
        <p:nvSpPr>
          <p:cNvPr id="2" name="Заголовок 1">
            <a:extLst>
              <a:ext uri="{FF2B5EF4-FFF2-40B4-BE49-F238E27FC236}">
                <a16:creationId xmlns:a16="http://schemas.microsoft.com/office/drawing/2014/main" xmlns="" id="{973EE30F-8EF9-4D64-8D7C-16DC2CDCBEFB}"/>
              </a:ext>
            </a:extLst>
          </p:cNvPr>
          <p:cNvSpPr>
            <a:spLocks noGrp="1"/>
          </p:cNvSpPr>
          <p:nvPr>
            <p:ph type="title"/>
          </p:nvPr>
        </p:nvSpPr>
        <p:spPr>
          <a:xfrm>
            <a:off x="250825" y="274638"/>
            <a:ext cx="8642350" cy="1143000"/>
          </a:xfrm>
        </p:spPr>
        <p:txBody>
          <a:bodyPr/>
          <a:lstStyle/>
          <a:p>
            <a:r>
              <a:rPr lang="uk-UA" altLang="uk-UA" cap="none">
                <a:effectLst>
                  <a:outerShdw blurRad="38100" dist="38100" dir="2700000" algn="tl">
                    <a:srgbClr val="C0C0C0"/>
                  </a:outerShdw>
                </a:effectLst>
              </a:rPr>
              <a:t> ЕТАПИ ВПРОВАДЖЕННЯ СИСТЕМ МОНІТОРИНГУ ТА ОЦІНЮВАННЯ.</a:t>
            </a:r>
            <a:endParaRPr lang="ru-RU" altLang="uk-UA" cap="none">
              <a:effectLst>
                <a:outerShdw blurRad="38100" dist="38100" dir="2700000" algn="tl">
                  <a:srgbClr val="C0C0C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Місце для вмісту 2">
            <a:extLst>
              <a:ext uri="{FF2B5EF4-FFF2-40B4-BE49-F238E27FC236}">
                <a16:creationId xmlns:a16="http://schemas.microsoft.com/office/drawing/2014/main" xmlns="" id="{3A2B2E47-736A-4BA8-8CFC-CF7E943D64E5}"/>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b="1">
                <a:solidFill>
                  <a:srgbClr val="403152"/>
                </a:solidFill>
                <a:effectLst>
                  <a:outerShdw blurRad="38100" dist="38100" dir="2700000" algn="tl">
                    <a:srgbClr val="C0C0C0"/>
                  </a:outerShdw>
                </a:effectLst>
              </a:rPr>
              <a:t>Крок</a:t>
            </a:r>
            <a:r>
              <a:rPr lang="en-GB" altLang="ru-RU" b="1">
                <a:solidFill>
                  <a:srgbClr val="403152"/>
                </a:solidFill>
                <a:effectLst>
                  <a:outerShdw blurRad="38100" dist="38100" dir="2700000" algn="tl">
                    <a:srgbClr val="C0C0C0"/>
                  </a:outerShdw>
                </a:effectLst>
              </a:rPr>
              <a:t> 2. </a:t>
            </a:r>
            <a:r>
              <a:rPr lang="uk-UA" altLang="ru-RU" b="1">
                <a:solidFill>
                  <a:srgbClr val="403152"/>
                </a:solidFill>
                <a:effectLst>
                  <a:outerShdw blurRad="38100" dist="38100" dir="2700000" algn="tl">
                    <a:srgbClr val="C0C0C0"/>
                  </a:outerShdw>
                </a:effectLst>
              </a:rPr>
              <a:t>Збір інформації для оцінювання</a:t>
            </a:r>
            <a:endParaRPr lang="en-GB" altLang="ru-RU" b="1">
              <a:solidFill>
                <a:srgbClr val="403152"/>
              </a:solidFill>
              <a:effectLst>
                <a:outerShdw blurRad="38100" dist="38100" dir="2700000" algn="tl">
                  <a:srgbClr val="C0C0C0"/>
                </a:outerShdw>
              </a:effectLst>
            </a:endParaRPr>
          </a:p>
        </p:txBody>
      </p:sp>
      <p:sp>
        <p:nvSpPr>
          <p:cNvPr id="73730" name="Заголовок 1">
            <a:extLst>
              <a:ext uri="{FF2B5EF4-FFF2-40B4-BE49-F238E27FC236}">
                <a16:creationId xmlns:a16="http://schemas.microsoft.com/office/drawing/2014/main" xmlns="" id="{07DBA33E-7302-40D7-AE9C-7D9CB4EA99F0}"/>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ПЛАН МІО</a:t>
            </a:r>
          </a:p>
        </p:txBody>
      </p:sp>
      <p:pic>
        <p:nvPicPr>
          <p:cNvPr id="100356" name="Picture 4">
            <a:extLst>
              <a:ext uri="{FF2B5EF4-FFF2-40B4-BE49-F238E27FC236}">
                <a16:creationId xmlns:a16="http://schemas.microsoft.com/office/drawing/2014/main" xmlns="" id="{3BFDB8DD-2763-47EF-BDDC-7564BC14B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141663"/>
            <a:ext cx="38163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5D0D461C-C7CC-4AAD-BAF0-0C1B3041D86A}"/>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b="1">
                <a:solidFill>
                  <a:srgbClr val="403152"/>
                </a:solidFill>
                <a:effectLst>
                  <a:outerShdw blurRad="38100" dist="38100" dir="2700000" algn="tl">
                    <a:srgbClr val="C0C0C0"/>
                  </a:outerShdw>
                </a:effectLst>
              </a:rPr>
              <a:t>Крок</a:t>
            </a:r>
            <a:r>
              <a:rPr lang="en-GB" altLang="ru-RU" b="1">
                <a:solidFill>
                  <a:srgbClr val="403152"/>
                </a:solidFill>
                <a:effectLst>
                  <a:outerShdw blurRad="38100" dist="38100" dir="2700000" algn="tl">
                    <a:srgbClr val="C0C0C0"/>
                  </a:outerShdw>
                </a:effectLst>
              </a:rPr>
              <a:t> 3. </a:t>
            </a:r>
            <a:r>
              <a:rPr lang="uk-UA" altLang="ru-RU" b="1">
                <a:solidFill>
                  <a:srgbClr val="403152"/>
                </a:solidFill>
                <a:effectLst>
                  <a:outerShdw blurRad="38100" dist="38100" dir="2700000" algn="tl">
                    <a:srgbClr val="C0C0C0"/>
                  </a:outerShdw>
                </a:effectLst>
              </a:rPr>
              <a:t>Аналіз інформації та розробка рекомендацій</a:t>
            </a:r>
            <a:endParaRPr lang="en-GB" altLang="ru-RU" b="1">
              <a:solidFill>
                <a:srgbClr val="403152"/>
              </a:solidFill>
              <a:effectLst>
                <a:outerShdw blurRad="38100" dist="38100" dir="2700000" algn="tl">
                  <a:srgbClr val="C0C0C0"/>
                </a:outerShdw>
              </a:effectLst>
            </a:endParaRPr>
          </a:p>
          <a:p>
            <a:pPr marL="0" indent="0" algn="ctr">
              <a:buFont typeface="Arial" panose="020B0604020202020204" pitchFamily="34" charset="0"/>
              <a:buNone/>
              <a:defRPr/>
            </a:pPr>
            <a:endParaRPr lang="en-GB" altLang="ru-RU" b="1"/>
          </a:p>
          <a:p>
            <a:pPr marL="0" indent="0">
              <a:defRPr/>
            </a:pPr>
            <a:endParaRPr lang="uk-UA" altLang="ru-RU"/>
          </a:p>
        </p:txBody>
      </p:sp>
      <p:sp>
        <p:nvSpPr>
          <p:cNvPr id="75778" name="Заголовок 1">
            <a:extLst>
              <a:ext uri="{FF2B5EF4-FFF2-40B4-BE49-F238E27FC236}">
                <a16:creationId xmlns:a16="http://schemas.microsoft.com/office/drawing/2014/main" xmlns="" id="{C5D94858-4F8D-424F-AB8D-D205AAE64613}"/>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ПЛАН МІО</a:t>
            </a:r>
          </a:p>
        </p:txBody>
      </p:sp>
      <p:pic>
        <p:nvPicPr>
          <p:cNvPr id="102404" name="Picture 5">
            <a:extLst>
              <a:ext uri="{FF2B5EF4-FFF2-40B4-BE49-F238E27FC236}">
                <a16:creationId xmlns:a16="http://schemas.microsoft.com/office/drawing/2014/main" xmlns="" id="{2ABC514A-A633-46DC-8B9B-308D9E49C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800350"/>
            <a:ext cx="4392612"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A21704BD-6C08-497A-A075-3B5798E187F9}"/>
              </a:ext>
            </a:extLst>
          </p:cNvPr>
          <p:cNvSpPr>
            <a:spLocks noGrp="1"/>
          </p:cNvSpPr>
          <p:nvPr>
            <p:ph idx="1"/>
          </p:nvPr>
        </p:nvSpPr>
        <p:spPr>
          <a:xfrm>
            <a:off x="250825" y="1600200"/>
            <a:ext cx="8642350" cy="4525963"/>
          </a:xfrm>
        </p:spPr>
        <p:txBody>
          <a:bodyPr/>
          <a:lstStyle/>
          <a:p>
            <a:pPr marL="0" indent="0">
              <a:buFont typeface="Arial" panose="020B0604020202020204" pitchFamily="34" charset="0"/>
              <a:buNone/>
              <a:defRPr/>
            </a:pPr>
            <a:r>
              <a:rPr lang="uk-UA" altLang="ru-RU" b="1">
                <a:solidFill>
                  <a:srgbClr val="403152"/>
                </a:solidFill>
                <a:effectLst>
                  <a:outerShdw blurRad="38100" dist="38100" dir="2700000" algn="tl">
                    <a:srgbClr val="C0C0C0"/>
                  </a:outerShdw>
                </a:effectLst>
              </a:rPr>
              <a:t>Крок</a:t>
            </a:r>
            <a:r>
              <a:rPr lang="en-GB" altLang="ru-RU" b="1">
                <a:solidFill>
                  <a:srgbClr val="403152"/>
                </a:solidFill>
                <a:effectLst>
                  <a:outerShdw blurRad="38100" dist="38100" dir="2700000" algn="tl">
                    <a:srgbClr val="C0C0C0"/>
                  </a:outerShdw>
                </a:effectLst>
              </a:rPr>
              <a:t> 4. </a:t>
            </a:r>
            <a:r>
              <a:rPr lang="uk-UA" altLang="ru-RU" b="1">
                <a:solidFill>
                  <a:srgbClr val="403152"/>
                </a:solidFill>
                <a:effectLst>
                  <a:outerShdw blurRad="38100" dist="38100" dir="2700000" algn="tl">
                    <a:srgbClr val="C0C0C0"/>
                  </a:outerShdw>
                </a:effectLst>
              </a:rPr>
              <a:t>Обмін інформації та основні отримані дані</a:t>
            </a:r>
            <a:endParaRPr lang="en-GB" altLang="ru-RU" b="1">
              <a:solidFill>
                <a:srgbClr val="403152"/>
              </a:solidFill>
              <a:effectLst>
                <a:outerShdw blurRad="38100" dist="38100" dir="2700000" algn="tl">
                  <a:srgbClr val="C0C0C0"/>
                </a:outerShdw>
              </a:effectLst>
            </a:endParaRPr>
          </a:p>
          <a:p>
            <a:pPr marL="0" indent="0">
              <a:buFont typeface="Arial" panose="020B0604020202020204" pitchFamily="34" charset="0"/>
              <a:buNone/>
              <a:defRPr/>
            </a:pPr>
            <a:endParaRPr lang="uk-UA" altLang="ru-RU" b="1">
              <a:solidFill>
                <a:srgbClr val="403152"/>
              </a:solidFill>
              <a:effectLst>
                <a:outerShdw blurRad="38100" dist="38100" dir="2700000" algn="tl">
                  <a:srgbClr val="C0C0C0"/>
                </a:outerShdw>
              </a:effectLst>
            </a:endParaRPr>
          </a:p>
          <a:p>
            <a:pPr marL="0" indent="0">
              <a:defRPr/>
            </a:pPr>
            <a:endParaRPr lang="uk-UA" altLang="ru-RU"/>
          </a:p>
        </p:txBody>
      </p:sp>
      <p:sp>
        <p:nvSpPr>
          <p:cNvPr id="76802" name="Заголовок 1">
            <a:extLst>
              <a:ext uri="{FF2B5EF4-FFF2-40B4-BE49-F238E27FC236}">
                <a16:creationId xmlns:a16="http://schemas.microsoft.com/office/drawing/2014/main" xmlns="" id="{6CC93313-B1B5-41BB-B167-F74F0B815B8A}"/>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ПЛАН МІО</a:t>
            </a:r>
          </a:p>
        </p:txBody>
      </p:sp>
      <p:pic>
        <p:nvPicPr>
          <p:cNvPr id="103428" name="Picture 5">
            <a:extLst>
              <a:ext uri="{FF2B5EF4-FFF2-40B4-BE49-F238E27FC236}">
                <a16:creationId xmlns:a16="http://schemas.microsoft.com/office/drawing/2014/main" xmlns="" id="{BA1E3C23-F6DA-4F4C-9E00-BF0117BAD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35743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3346F88C-0ED2-4C75-A783-9A5FEE4211D6}"/>
              </a:ext>
            </a:extLst>
          </p:cNvPr>
          <p:cNvSpPr>
            <a:spLocks noGrp="1"/>
          </p:cNvSpPr>
          <p:nvPr>
            <p:ph idx="1"/>
          </p:nvPr>
        </p:nvSpPr>
        <p:spPr>
          <a:xfrm>
            <a:off x="250825" y="1600200"/>
            <a:ext cx="8642350" cy="4525963"/>
          </a:xfrm>
        </p:spPr>
        <p:txBody>
          <a:bodyPr/>
          <a:lstStyle/>
          <a:p>
            <a:pPr marL="609600" indent="-609600">
              <a:lnSpc>
                <a:spcPct val="80000"/>
              </a:lnSpc>
              <a:buFont typeface="Arial" panose="020B0604020202020204" pitchFamily="34" charset="0"/>
              <a:buNone/>
              <a:defRPr/>
            </a:pPr>
            <a:endParaRPr lang="en-CA" altLang="ru-RU" sz="2000" dirty="0"/>
          </a:p>
          <a:p>
            <a:pPr marL="609600" indent="-609600">
              <a:lnSpc>
                <a:spcPct val="80000"/>
              </a:lnSpc>
              <a:buFont typeface="Calibri" panose="020F0502020204030204" pitchFamily="34" charset="0"/>
              <a:buAutoNum type="arabicPeriod"/>
              <a:defRPr/>
            </a:pPr>
            <a:r>
              <a:rPr lang="uk-UA" altLang="ru-RU" sz="2400" dirty="0"/>
              <a:t>Ознайомити слухачів із різними підходами до моніторингу та оцінки МЕР, в тому числі із залученням зацікавлених сторін</a:t>
            </a:r>
          </a:p>
          <a:p>
            <a:pPr marL="609600" indent="-609600">
              <a:lnSpc>
                <a:spcPct val="80000"/>
              </a:lnSpc>
              <a:buFont typeface="Calibri" panose="020F0502020204030204" pitchFamily="34" charset="0"/>
              <a:buAutoNum type="arabicPeriod"/>
              <a:defRPr/>
            </a:pPr>
            <a:r>
              <a:rPr lang="uk-UA" altLang="ru-RU" sz="2400" dirty="0"/>
              <a:t>Показати практичне значення та застосовувати логічної матриці програм та проектів МЕР</a:t>
            </a:r>
          </a:p>
          <a:p>
            <a:pPr marL="609600" indent="-609600">
              <a:lnSpc>
                <a:spcPct val="80000"/>
              </a:lnSpc>
              <a:buFont typeface="Calibri" panose="020F0502020204030204" pitchFamily="34" charset="0"/>
              <a:buAutoNum type="arabicPeriod"/>
              <a:defRPr/>
            </a:pPr>
            <a:r>
              <a:rPr lang="uk-UA" altLang="ru-RU" sz="2400" dirty="0"/>
              <a:t>Навчити розробляти та використовувати на практиці індикатори </a:t>
            </a:r>
            <a:r>
              <a:rPr lang="uk-UA" altLang="ru-RU" sz="2400" dirty="0" err="1"/>
              <a:t>МіО</a:t>
            </a:r>
            <a:endParaRPr lang="uk-UA" altLang="ru-RU" sz="2400" dirty="0"/>
          </a:p>
          <a:p>
            <a:pPr marL="609600" indent="-609600">
              <a:lnSpc>
                <a:spcPct val="80000"/>
              </a:lnSpc>
              <a:buFont typeface="Calibri" panose="020F0502020204030204" pitchFamily="34" charset="0"/>
              <a:buAutoNum type="arabicPeriod"/>
              <a:defRPr/>
            </a:pPr>
            <a:r>
              <a:rPr lang="uk-UA" altLang="ru-RU" sz="2400" dirty="0"/>
              <a:t>Сформулювати у слухачів вміння визначати мету оцінювання та основні цілі оцінювання</a:t>
            </a:r>
          </a:p>
          <a:p>
            <a:pPr marL="609600" indent="-609600">
              <a:lnSpc>
                <a:spcPct val="80000"/>
              </a:lnSpc>
              <a:buFont typeface="Calibri" panose="020F0502020204030204" pitchFamily="34" charset="0"/>
              <a:buAutoNum type="arabicPeriod"/>
              <a:defRPr/>
            </a:pPr>
            <a:r>
              <a:rPr lang="uk-UA" altLang="ru-RU" sz="2400" dirty="0"/>
              <a:t>Навчити правильно визначати інструменти та методи оцінювання - залежно від мети та цілей оцінювання</a:t>
            </a:r>
          </a:p>
          <a:p>
            <a:pPr marL="609600" indent="-609600">
              <a:lnSpc>
                <a:spcPct val="80000"/>
              </a:lnSpc>
              <a:buFont typeface="Calibri" panose="020F0502020204030204" pitchFamily="34" charset="0"/>
              <a:buAutoNum type="arabicPeriod"/>
              <a:defRPr/>
            </a:pPr>
            <a:r>
              <a:rPr lang="uk-UA" altLang="ru-RU" sz="2400" dirty="0"/>
              <a:t>Представити структуру звіту із оцінювання та практичні кроки щодо використання результатів </a:t>
            </a:r>
            <a:r>
              <a:rPr lang="uk-UA" altLang="ru-RU" sz="2400" dirty="0" err="1"/>
              <a:t>МіО</a:t>
            </a:r>
            <a:endParaRPr lang="uk-UA" altLang="ru-RU" sz="2400" dirty="0"/>
          </a:p>
        </p:txBody>
      </p:sp>
      <p:sp>
        <p:nvSpPr>
          <p:cNvPr id="36866" name="Rectangle 2">
            <a:extLst>
              <a:ext uri="{FF2B5EF4-FFF2-40B4-BE49-F238E27FC236}">
                <a16:creationId xmlns:a16="http://schemas.microsoft.com/office/drawing/2014/main" xmlns="" id="{497E849B-E648-4786-9E48-F8BEA6E78B55}"/>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ЦІЛІ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xmlns="" id="{3BBA711B-E54D-4A30-86DB-BBA0BAF1A8EF}"/>
              </a:ext>
            </a:extLst>
          </p:cNvPr>
          <p:cNvSpPr>
            <a:spLocks noGrp="1"/>
          </p:cNvSpPr>
          <p:nvPr>
            <p:ph idx="1"/>
          </p:nvPr>
        </p:nvSpPr>
        <p:spPr>
          <a:xfrm>
            <a:off x="250825" y="1600200"/>
            <a:ext cx="8642350" cy="4525963"/>
          </a:xfrm>
        </p:spPr>
        <p:txBody>
          <a:bodyPr/>
          <a:lstStyle/>
          <a:p>
            <a:pPr>
              <a:buFont typeface="Arial" panose="020B0604020202020204" pitchFamily="34" charset="0"/>
              <a:buNone/>
              <a:defRPr/>
            </a:pPr>
            <a:r>
              <a:rPr lang="uk-UA" altLang="ru-RU" b="1">
                <a:solidFill>
                  <a:srgbClr val="403152"/>
                </a:solidFill>
                <a:effectLst>
                  <a:outerShdw blurRad="38100" dist="38100" dir="2700000" algn="tl">
                    <a:srgbClr val="C0C0C0"/>
                  </a:outerShdw>
                </a:effectLst>
              </a:rPr>
              <a:t>Із записів</a:t>
            </a:r>
            <a:r>
              <a:rPr lang="en-US" altLang="ru-RU" b="1">
                <a:solidFill>
                  <a:srgbClr val="403152"/>
                </a:solidFill>
                <a:effectLst>
                  <a:outerShdw blurRad="38100" dist="38100" dir="2700000" algn="tl">
                    <a:srgbClr val="C0C0C0"/>
                  </a:outerShdw>
                </a:effectLst>
              </a:rPr>
              <a:t>:</a:t>
            </a:r>
            <a:endParaRPr lang="uk-UA" altLang="ru-RU" b="1">
              <a:solidFill>
                <a:srgbClr val="403152"/>
              </a:solidFill>
              <a:effectLst>
                <a:outerShdw blurRad="38100" dist="38100" dir="2700000" algn="tl">
                  <a:srgbClr val="C0C0C0"/>
                </a:outerShdw>
              </a:effectLst>
            </a:endParaRPr>
          </a:p>
          <a:p>
            <a:pPr>
              <a:buFont typeface="Arial" panose="020B0604020202020204" pitchFamily="34" charset="0"/>
              <a:buNone/>
              <a:defRPr/>
            </a:pPr>
            <a:endParaRPr lang="en-US" altLang="ru-RU">
              <a:solidFill>
                <a:srgbClr val="403152"/>
              </a:solidFill>
            </a:endParaRPr>
          </a:p>
          <a:p>
            <a:pPr>
              <a:defRPr/>
            </a:pPr>
            <a:r>
              <a:rPr lang="uk-UA" altLang="ru-RU" sz="2400"/>
              <a:t>Перегляд Програмного документу МЕР</a:t>
            </a:r>
            <a:endParaRPr lang="en-US" altLang="ru-RU" sz="2400"/>
          </a:p>
          <a:p>
            <a:pPr>
              <a:defRPr/>
            </a:pPr>
            <a:r>
              <a:rPr lang="uk-UA" altLang="ru-RU" sz="2400"/>
              <a:t>База даних Програми МЕР</a:t>
            </a:r>
            <a:endParaRPr lang="en-US" altLang="ru-RU" sz="2400"/>
          </a:p>
          <a:p>
            <a:pPr>
              <a:defRPr/>
            </a:pPr>
            <a:r>
              <a:rPr lang="uk-UA" altLang="ru-RU" sz="2400"/>
              <a:t>Перегляд інших документів МЕР</a:t>
            </a:r>
            <a:endParaRPr lang="en-US" altLang="ru-RU" sz="2400"/>
          </a:p>
          <a:p>
            <a:pPr>
              <a:defRPr/>
            </a:pPr>
            <a:r>
              <a:rPr lang="uk-UA" altLang="ru-RU" sz="2400"/>
              <a:t>Перегляд літератури</a:t>
            </a:r>
            <a:endParaRPr lang="en-US" altLang="ru-RU" sz="2400"/>
          </a:p>
          <a:p>
            <a:pPr>
              <a:defRPr/>
            </a:pPr>
            <a:endParaRPr lang="en-US" altLang="ru-RU"/>
          </a:p>
        </p:txBody>
      </p:sp>
      <p:sp>
        <p:nvSpPr>
          <p:cNvPr id="77826" name="Rectangle 2">
            <a:extLst>
              <a:ext uri="{FF2B5EF4-FFF2-40B4-BE49-F238E27FC236}">
                <a16:creationId xmlns:a16="http://schemas.microsoft.com/office/drawing/2014/main" xmlns="" id="{ECA5469F-FFAA-4EA6-91DB-ED9C9CF556F5}"/>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МЕТОДИ ОЦІНЮВАННЯ (1)</a:t>
            </a:r>
            <a:endParaRPr lang="en-US" altLang="ru-RU" cap="none">
              <a:effectLst>
                <a:outerShdw blurRad="38100" dist="38100" dir="2700000" algn="tl">
                  <a:srgbClr val="C0C0C0"/>
                </a:outerShdw>
              </a:effectLst>
            </a:endParaRPr>
          </a:p>
        </p:txBody>
      </p:sp>
      <p:pic>
        <p:nvPicPr>
          <p:cNvPr id="104452" name="Picture 8" descr="MC900215548[1]">
            <a:extLst>
              <a:ext uri="{FF2B5EF4-FFF2-40B4-BE49-F238E27FC236}">
                <a16:creationId xmlns:a16="http://schemas.microsoft.com/office/drawing/2014/main" xmlns="" id="{29CDAC24-2A23-49BF-BAD9-3713268D90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4005263"/>
            <a:ext cx="19446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14" descr="MC900047766[1]">
            <a:extLst>
              <a:ext uri="{FF2B5EF4-FFF2-40B4-BE49-F238E27FC236}">
                <a16:creationId xmlns:a16="http://schemas.microsoft.com/office/drawing/2014/main" xmlns="" id="{069D72D4-5DA3-4787-A204-F945DB7A5F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765175"/>
            <a:ext cx="30575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xmlns="" id="{A0AF47C5-D59A-430A-A2CB-2A5410C6CDFE}"/>
              </a:ext>
            </a:extLst>
          </p:cNvPr>
          <p:cNvSpPr>
            <a:spLocks noGrp="1"/>
          </p:cNvSpPr>
          <p:nvPr>
            <p:ph idx="1"/>
          </p:nvPr>
        </p:nvSpPr>
        <p:spPr>
          <a:xfrm>
            <a:off x="250825" y="1600200"/>
            <a:ext cx="8642350" cy="4525963"/>
          </a:xfrm>
        </p:spPr>
        <p:txBody>
          <a:bodyPr/>
          <a:lstStyle/>
          <a:p>
            <a:pPr>
              <a:buFont typeface="Arial" panose="020B0604020202020204" pitchFamily="34" charset="0"/>
              <a:buNone/>
              <a:defRPr/>
            </a:pPr>
            <a:r>
              <a:rPr lang="uk-UA" altLang="ru-RU" b="1">
                <a:solidFill>
                  <a:srgbClr val="403152"/>
                </a:solidFill>
                <a:effectLst>
                  <a:outerShdw blurRad="38100" dist="38100" dir="2700000" algn="tl">
                    <a:srgbClr val="C0C0C0"/>
                  </a:outerShdw>
                </a:effectLst>
              </a:rPr>
              <a:t>Від людей</a:t>
            </a:r>
            <a:r>
              <a:rPr lang="en-US" altLang="ru-RU" b="1">
                <a:solidFill>
                  <a:srgbClr val="403152"/>
                </a:solidFill>
                <a:effectLst>
                  <a:outerShdw blurRad="38100" dist="38100" dir="2700000" algn="tl">
                    <a:srgbClr val="C0C0C0"/>
                  </a:outerShdw>
                </a:effectLst>
              </a:rPr>
              <a:t>:</a:t>
            </a:r>
          </a:p>
          <a:p>
            <a:pPr>
              <a:defRPr/>
            </a:pPr>
            <a:r>
              <a:rPr lang="uk-UA" altLang="ru-RU"/>
              <a:t>Інтерв'ю  </a:t>
            </a:r>
            <a:endParaRPr lang="en-US" altLang="ru-RU"/>
          </a:p>
          <a:p>
            <a:pPr>
              <a:defRPr/>
            </a:pPr>
            <a:r>
              <a:rPr lang="uk-UA" altLang="ru-RU"/>
              <a:t>Фокус-групи</a:t>
            </a:r>
            <a:endParaRPr lang="en-US" altLang="ru-RU"/>
          </a:p>
          <a:p>
            <a:pPr>
              <a:defRPr/>
            </a:pPr>
            <a:r>
              <a:rPr lang="uk-UA" altLang="ru-RU"/>
              <a:t>Громадські зустрічі</a:t>
            </a:r>
            <a:endParaRPr lang="en-US" altLang="ru-RU"/>
          </a:p>
          <a:p>
            <a:pPr>
              <a:defRPr/>
            </a:pPr>
            <a:r>
              <a:rPr lang="uk-UA" altLang="ru-RU"/>
              <a:t>Анкети та опитування</a:t>
            </a:r>
            <a:endParaRPr lang="en-US" altLang="ru-RU"/>
          </a:p>
        </p:txBody>
      </p:sp>
      <p:sp>
        <p:nvSpPr>
          <p:cNvPr id="78850" name="Rectangle 2">
            <a:extLst>
              <a:ext uri="{FF2B5EF4-FFF2-40B4-BE49-F238E27FC236}">
                <a16:creationId xmlns:a16="http://schemas.microsoft.com/office/drawing/2014/main" xmlns="" id="{01DC94CB-9FF4-4754-8A47-BE1BF347550A}"/>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МЕТОДИ ОЦІНЮВАННЯ (2)</a:t>
            </a:r>
            <a:endParaRPr lang="en-US" altLang="ru-RU" cap="none">
              <a:effectLst>
                <a:outerShdw blurRad="38100" dist="38100" dir="2700000" algn="tl">
                  <a:srgbClr val="C0C0C0"/>
                </a:outerShdw>
              </a:effectLst>
            </a:endParaRPr>
          </a:p>
        </p:txBody>
      </p:sp>
      <p:pic>
        <p:nvPicPr>
          <p:cNvPr id="105476" name="Picture 11" descr="MC900071106[1]">
            <a:extLst>
              <a:ext uri="{FF2B5EF4-FFF2-40B4-BE49-F238E27FC236}">
                <a16:creationId xmlns:a16="http://schemas.microsoft.com/office/drawing/2014/main" xmlns="" id="{18DBA10E-1C01-4B69-972F-1700546B14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1268413"/>
            <a:ext cx="2733675"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20" descr="MC900044848[1]">
            <a:extLst>
              <a:ext uri="{FF2B5EF4-FFF2-40B4-BE49-F238E27FC236}">
                <a16:creationId xmlns:a16="http://schemas.microsoft.com/office/drawing/2014/main" xmlns="" id="{0438C03A-32CF-45A3-94D3-90D9F9E786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4221163"/>
            <a:ext cx="150495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xmlns="" id="{D0386A2C-BFE2-40B9-8163-9ACCF1D85EE2}"/>
              </a:ext>
            </a:extLst>
          </p:cNvPr>
          <p:cNvSpPr>
            <a:spLocks noGrp="1"/>
          </p:cNvSpPr>
          <p:nvPr>
            <p:ph idx="1"/>
          </p:nvPr>
        </p:nvSpPr>
        <p:spPr>
          <a:xfrm>
            <a:off x="250825" y="1600200"/>
            <a:ext cx="8642350" cy="4525963"/>
          </a:xfrm>
        </p:spPr>
        <p:txBody>
          <a:bodyPr/>
          <a:lstStyle/>
          <a:p>
            <a:pPr>
              <a:defRPr/>
            </a:pPr>
            <a:r>
              <a:rPr lang="uk-UA" altLang="ru-RU"/>
              <a:t>Огляд </a:t>
            </a:r>
            <a:endParaRPr lang="en-US" altLang="ru-RU"/>
          </a:p>
          <a:p>
            <a:pPr>
              <a:defRPr/>
            </a:pPr>
            <a:endParaRPr lang="en-US" altLang="ru-RU"/>
          </a:p>
          <a:p>
            <a:pPr>
              <a:defRPr/>
            </a:pPr>
            <a:r>
              <a:rPr lang="uk-UA" altLang="ru-RU"/>
              <a:t>Ситуаційний аналіз</a:t>
            </a:r>
            <a:endParaRPr lang="en-US" altLang="ru-RU"/>
          </a:p>
          <a:p>
            <a:pPr>
              <a:defRPr/>
            </a:pPr>
            <a:endParaRPr lang="en-US" altLang="ru-RU"/>
          </a:p>
          <a:p>
            <a:pPr>
              <a:defRPr/>
            </a:pPr>
            <a:r>
              <a:rPr lang="uk-UA" altLang="ru-RU"/>
              <a:t>Порівняльний аналіз</a:t>
            </a:r>
            <a:endParaRPr lang="en-US" altLang="ru-RU"/>
          </a:p>
          <a:p>
            <a:pPr>
              <a:defRPr/>
            </a:pPr>
            <a:endParaRPr lang="en-US" altLang="ru-RU"/>
          </a:p>
        </p:txBody>
      </p:sp>
      <p:sp>
        <p:nvSpPr>
          <p:cNvPr id="79874" name="Rectangle 2">
            <a:extLst>
              <a:ext uri="{FF2B5EF4-FFF2-40B4-BE49-F238E27FC236}">
                <a16:creationId xmlns:a16="http://schemas.microsoft.com/office/drawing/2014/main" xmlns="" id="{E679AEBD-0D0A-4C56-85EA-6ECD6E89C7CA}"/>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МЕТОДИ ОЦІНЮВАННЯ (3)</a:t>
            </a:r>
            <a:endParaRPr lang="en-US" altLang="ru-RU" cap="none">
              <a:effectLst>
                <a:outerShdw blurRad="38100" dist="38100" dir="2700000" algn="tl">
                  <a:srgbClr val="C0C0C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xmlns="" id="{E4AF829D-4D82-4DB2-BE0D-6411ADDBD59C}"/>
              </a:ext>
            </a:extLst>
          </p:cNvPr>
          <p:cNvSpPr>
            <a:spLocks noGrp="1"/>
          </p:cNvSpPr>
          <p:nvPr>
            <p:ph idx="1"/>
          </p:nvPr>
        </p:nvSpPr>
        <p:spPr>
          <a:xfrm>
            <a:off x="250825" y="1600200"/>
            <a:ext cx="8642350" cy="4525963"/>
          </a:xfrm>
        </p:spPr>
        <p:txBody>
          <a:bodyPr/>
          <a:lstStyle/>
          <a:p>
            <a:pPr>
              <a:defRPr/>
            </a:pPr>
            <a:r>
              <a:rPr lang="uk-UA" altLang="ru-RU"/>
              <a:t>Надійність </a:t>
            </a:r>
            <a:endParaRPr lang="en-US" altLang="ru-RU"/>
          </a:p>
          <a:p>
            <a:pPr>
              <a:defRPr/>
            </a:pPr>
            <a:endParaRPr lang="en-US" altLang="ru-RU"/>
          </a:p>
          <a:p>
            <a:pPr>
              <a:defRPr/>
            </a:pPr>
            <a:r>
              <a:rPr lang="uk-UA" altLang="ru-RU"/>
              <a:t>Дійсність </a:t>
            </a:r>
            <a:endParaRPr lang="en-US" altLang="ru-RU"/>
          </a:p>
          <a:p>
            <a:pPr>
              <a:defRPr/>
            </a:pPr>
            <a:endParaRPr lang="en-US" altLang="ru-RU"/>
          </a:p>
          <a:p>
            <a:pPr>
              <a:defRPr/>
            </a:pPr>
            <a:r>
              <a:rPr lang="en-US" altLang="ru-RU"/>
              <a:t>Тріангуляція</a:t>
            </a:r>
            <a:r>
              <a:rPr lang="uk-UA" altLang="ru-RU"/>
              <a:t> </a:t>
            </a:r>
            <a:r>
              <a:rPr lang="en-US" altLang="ru-RU"/>
              <a:t>(</a:t>
            </a:r>
            <a:r>
              <a:rPr lang="uk-UA" altLang="ru-RU"/>
              <a:t>джерела та методи</a:t>
            </a:r>
            <a:r>
              <a:rPr lang="en-US" altLang="ru-RU"/>
              <a:t>)</a:t>
            </a:r>
          </a:p>
        </p:txBody>
      </p:sp>
      <p:sp>
        <p:nvSpPr>
          <p:cNvPr id="82946" name="Rectangle 2">
            <a:extLst>
              <a:ext uri="{FF2B5EF4-FFF2-40B4-BE49-F238E27FC236}">
                <a16:creationId xmlns:a16="http://schemas.microsoft.com/office/drawing/2014/main" xmlns="" id="{19BED2C3-8AA3-4FE0-A4C8-DFF32B3C0112}"/>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ЗБІР ДАНИХ</a:t>
            </a:r>
            <a:endParaRPr lang="en-US" altLang="ru-RU" cap="none">
              <a:effectLst>
                <a:outerShdw blurRad="38100" dist="38100" dir="2700000" algn="tl">
                  <a:srgbClr val="C0C0C0"/>
                </a:outerShdw>
              </a:effectLst>
            </a:endParaRPr>
          </a:p>
        </p:txBody>
      </p:sp>
      <p:pic>
        <p:nvPicPr>
          <p:cNvPr id="107524" name="Picture 5" descr="MC900071113[1]">
            <a:extLst>
              <a:ext uri="{FF2B5EF4-FFF2-40B4-BE49-F238E27FC236}">
                <a16:creationId xmlns:a16="http://schemas.microsoft.com/office/drawing/2014/main" xmlns="" id="{E7056868-8C5E-40AC-BC60-891C173B15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1341438"/>
            <a:ext cx="26876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Місце для вмісту 2">
            <a:extLst>
              <a:ext uri="{FF2B5EF4-FFF2-40B4-BE49-F238E27FC236}">
                <a16:creationId xmlns:a16="http://schemas.microsoft.com/office/drawing/2014/main" xmlns="" id="{8DF19B15-4D2B-4E83-8331-82159EA0C950}"/>
              </a:ext>
            </a:extLst>
          </p:cNvPr>
          <p:cNvSpPr>
            <a:spLocks noGrp="1"/>
          </p:cNvSpPr>
          <p:nvPr>
            <p:ph idx="1"/>
          </p:nvPr>
        </p:nvSpPr>
        <p:spPr>
          <a:xfrm>
            <a:off x="250825" y="1600200"/>
            <a:ext cx="8642350" cy="4525963"/>
          </a:xfrm>
        </p:spPr>
        <p:txBody>
          <a:bodyPr/>
          <a:lstStyle/>
          <a:p>
            <a:pPr marL="2228850" lvl="4" indent="-514350">
              <a:buFontTx/>
              <a:buAutoNum type="arabicPeriod"/>
              <a:defRPr/>
            </a:pPr>
            <a:r>
              <a:rPr lang="uk-UA" altLang="ru-RU" sz="3200"/>
              <a:t>РЕЗЮМЕ</a:t>
            </a:r>
            <a:r>
              <a:rPr lang="en-GB" altLang="ru-RU" sz="3200"/>
              <a:t> 3-5 </a:t>
            </a:r>
            <a:r>
              <a:rPr lang="uk-UA" altLang="ru-RU" sz="3200"/>
              <a:t>сторінок</a:t>
            </a:r>
            <a:r>
              <a:rPr lang="en-GB" altLang="ru-RU" sz="3200"/>
              <a:t> </a:t>
            </a:r>
          </a:p>
          <a:p>
            <a:pPr marL="2228850" lvl="4" indent="-514350">
              <a:buFontTx/>
              <a:buAutoNum type="arabicPeriod"/>
              <a:defRPr/>
            </a:pPr>
            <a:r>
              <a:rPr lang="uk-UA" altLang="ru-RU" sz="3200"/>
              <a:t>СТОРІНКА “ЗМІСТ”</a:t>
            </a:r>
            <a:endParaRPr lang="en-GB" altLang="ru-RU" sz="3200"/>
          </a:p>
          <a:p>
            <a:pPr marL="0" indent="0">
              <a:buFont typeface="Arial" panose="020B0604020202020204" pitchFamily="34" charset="0"/>
              <a:buNone/>
              <a:defRPr/>
            </a:pPr>
            <a:r>
              <a:rPr lang="en-GB" altLang="ru-RU"/>
              <a:t>	    3. </a:t>
            </a:r>
            <a:r>
              <a:rPr lang="uk-UA" altLang="ru-RU"/>
              <a:t>РОЗДІЛ</a:t>
            </a:r>
            <a:r>
              <a:rPr lang="en-GB" altLang="ru-RU"/>
              <a:t> 1: </a:t>
            </a:r>
            <a:r>
              <a:rPr lang="uk-UA" altLang="ru-RU"/>
              <a:t>ВСТУП</a:t>
            </a:r>
            <a:endParaRPr lang="en-GB" altLang="ru-RU"/>
          </a:p>
          <a:p>
            <a:pPr marL="0" indent="0">
              <a:buFont typeface="Arial" panose="020B0604020202020204" pitchFamily="34" charset="0"/>
              <a:buNone/>
              <a:defRPr/>
            </a:pPr>
            <a:r>
              <a:rPr lang="en-GB" altLang="ru-RU"/>
              <a:t>4. </a:t>
            </a:r>
            <a:r>
              <a:rPr lang="uk-UA" altLang="ru-RU"/>
              <a:t>РОЗДІЛ</a:t>
            </a:r>
            <a:r>
              <a:rPr lang="en-GB" altLang="ru-RU"/>
              <a:t> 2: </a:t>
            </a:r>
            <a:r>
              <a:rPr lang="uk-UA" altLang="ru-RU"/>
              <a:t>ЗНАХІДКИ</a:t>
            </a:r>
            <a:endParaRPr lang="en-GB" altLang="ru-RU"/>
          </a:p>
          <a:p>
            <a:pPr marL="0" indent="0">
              <a:buFont typeface="Arial" panose="020B0604020202020204" pitchFamily="34" charset="0"/>
              <a:buNone/>
              <a:defRPr/>
            </a:pPr>
            <a:r>
              <a:rPr lang="en-GB" altLang="ru-RU"/>
              <a:t>5. </a:t>
            </a:r>
            <a:r>
              <a:rPr lang="uk-UA" altLang="ru-RU"/>
              <a:t>РОЗДІЛ</a:t>
            </a:r>
            <a:r>
              <a:rPr lang="en-GB" altLang="ru-RU"/>
              <a:t> 3: </a:t>
            </a:r>
            <a:r>
              <a:rPr lang="uk-UA" altLang="ru-RU"/>
              <a:t>ВИСНОВКИ</a:t>
            </a:r>
            <a:endParaRPr lang="en-GB" altLang="ru-RU"/>
          </a:p>
          <a:p>
            <a:pPr marL="0" indent="0">
              <a:buFont typeface="Arial" panose="020B0604020202020204" pitchFamily="34" charset="0"/>
              <a:buNone/>
              <a:defRPr/>
            </a:pPr>
            <a:r>
              <a:rPr lang="en-GB" altLang="ru-RU"/>
              <a:t>6. </a:t>
            </a:r>
            <a:r>
              <a:rPr lang="uk-UA" altLang="ru-RU"/>
              <a:t>РОЗДІЛ</a:t>
            </a:r>
            <a:r>
              <a:rPr lang="en-GB" altLang="ru-RU"/>
              <a:t> 4: </a:t>
            </a:r>
            <a:r>
              <a:rPr lang="uk-UA" altLang="ru-RU"/>
              <a:t>РЕКОМЕНДАЦІЇ ТА ВИНЕСЕНІ УРОКИ</a:t>
            </a:r>
            <a:endParaRPr lang="en-GB" altLang="ru-RU"/>
          </a:p>
          <a:p>
            <a:pPr marL="0" indent="0">
              <a:buFont typeface="Arial" panose="020B0604020202020204" pitchFamily="34" charset="0"/>
              <a:buNone/>
              <a:defRPr/>
            </a:pPr>
            <a:r>
              <a:rPr lang="en-GB" altLang="ru-RU"/>
              <a:t>7. </a:t>
            </a:r>
            <a:r>
              <a:rPr lang="uk-UA" altLang="ru-RU"/>
              <a:t>ДОДАТКИ</a:t>
            </a:r>
            <a:r>
              <a:rPr lang="en-GB" altLang="ru-RU"/>
              <a:t> </a:t>
            </a:r>
            <a:endParaRPr lang="uk-UA" altLang="ru-RU"/>
          </a:p>
        </p:txBody>
      </p:sp>
      <p:sp>
        <p:nvSpPr>
          <p:cNvPr id="80898" name="Заголовок 1">
            <a:extLst>
              <a:ext uri="{FF2B5EF4-FFF2-40B4-BE49-F238E27FC236}">
                <a16:creationId xmlns:a16="http://schemas.microsoft.com/office/drawing/2014/main" xmlns="" id="{0BA18BF9-ABDE-427E-B727-FFCA711BDCDC}"/>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СТРУКТУРА ЗВІТУ З ОЦІНЮВАННЯ МЕР</a:t>
            </a:r>
          </a:p>
        </p:txBody>
      </p:sp>
      <p:pic>
        <p:nvPicPr>
          <p:cNvPr id="108548" name="Picture 6">
            <a:extLst>
              <a:ext uri="{FF2B5EF4-FFF2-40B4-BE49-F238E27FC236}">
                <a16:creationId xmlns:a16="http://schemas.microsoft.com/office/drawing/2014/main" xmlns="" id="{C58E22C0-CDAD-43FE-AFED-0A6F90374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09713"/>
            <a:ext cx="11525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xmlns="" id="{B832D178-33B2-4ACF-B885-38AB7080F8F1}"/>
              </a:ext>
            </a:extLst>
          </p:cNvPr>
          <p:cNvSpPr>
            <a:spLocks noGrp="1"/>
          </p:cNvSpPr>
          <p:nvPr>
            <p:ph idx="1"/>
          </p:nvPr>
        </p:nvSpPr>
        <p:spPr>
          <a:xfrm>
            <a:off x="250825" y="1600200"/>
            <a:ext cx="8642350" cy="4525963"/>
          </a:xfrm>
        </p:spPr>
        <p:txBody>
          <a:bodyPr/>
          <a:lstStyle/>
          <a:p>
            <a:pPr marL="609600" indent="-609600">
              <a:lnSpc>
                <a:spcPct val="90000"/>
              </a:lnSpc>
              <a:buFontTx/>
              <a:buAutoNum type="arabicPeriod"/>
              <a:defRPr/>
            </a:pPr>
            <a:r>
              <a:rPr lang="uk-UA" altLang="ru-RU" sz="2600"/>
              <a:t>Для внесення змін та доповнень у нові та діючі програми та проекти місцевого економічного розвитку</a:t>
            </a:r>
          </a:p>
          <a:p>
            <a:pPr marL="609600" indent="-609600">
              <a:lnSpc>
                <a:spcPct val="90000"/>
              </a:lnSpc>
              <a:buFontTx/>
              <a:buAutoNum type="arabicPeriod"/>
              <a:defRPr/>
            </a:pPr>
            <a:r>
              <a:rPr lang="uk-UA" altLang="ru-RU" sz="2600"/>
              <a:t>Для інформування громадськості та ЗМІ про результати реалізації програм та проектів МЕР (відповідальність та підзвітність)</a:t>
            </a:r>
          </a:p>
          <a:p>
            <a:pPr marL="609600" indent="-609600">
              <a:lnSpc>
                <a:spcPct val="90000"/>
              </a:lnSpc>
              <a:buFontTx/>
              <a:buAutoNum type="arabicPeriod"/>
              <a:defRPr/>
            </a:pPr>
            <a:r>
              <a:rPr lang="uk-UA" altLang="ru-RU" sz="2600"/>
              <a:t>Для забезпечення прозорості діяльності та реалізації коштів, які ідуть на МЕР та ефективності їх використання</a:t>
            </a:r>
          </a:p>
          <a:p>
            <a:pPr marL="609600" indent="-609600">
              <a:lnSpc>
                <a:spcPct val="90000"/>
              </a:lnSpc>
              <a:buFontTx/>
              <a:buAutoNum type="arabicPeriod"/>
              <a:defRPr/>
            </a:pPr>
            <a:r>
              <a:rPr lang="uk-UA" altLang="ru-RU" sz="2600"/>
              <a:t>Для одержання та подальшого поширення кращих прикладів та практик МЕР</a:t>
            </a:r>
          </a:p>
          <a:p>
            <a:pPr marL="609600" indent="-609600">
              <a:lnSpc>
                <a:spcPct val="90000"/>
              </a:lnSpc>
              <a:buFontTx/>
              <a:buNone/>
              <a:defRPr/>
            </a:pPr>
            <a:r>
              <a:rPr lang="uk-UA" altLang="ru-RU" sz="2600"/>
              <a:t>       ?????</a:t>
            </a:r>
          </a:p>
          <a:p>
            <a:pPr marL="609600" indent="-609600">
              <a:lnSpc>
                <a:spcPct val="90000"/>
              </a:lnSpc>
              <a:buFontTx/>
              <a:buAutoNum type="arabicPeriod"/>
              <a:defRPr/>
            </a:pPr>
            <a:endParaRPr lang="uk-UA" altLang="ru-RU" sz="2600"/>
          </a:p>
        </p:txBody>
      </p:sp>
      <p:sp>
        <p:nvSpPr>
          <p:cNvPr id="81922" name="Rectangle 2">
            <a:extLst>
              <a:ext uri="{FF2B5EF4-FFF2-40B4-BE49-F238E27FC236}">
                <a16:creationId xmlns:a16="http://schemas.microsoft.com/office/drawing/2014/main" xmlns="" id="{F01886BB-F417-4E17-AF1D-97161096C7E7}"/>
              </a:ext>
            </a:extLst>
          </p:cNvPr>
          <p:cNvSpPr>
            <a:spLocks noGrp="1"/>
          </p:cNvSpPr>
          <p:nvPr>
            <p:ph type="title"/>
          </p:nvPr>
        </p:nvSpPr>
        <p:spPr>
          <a:xfrm>
            <a:off x="250825" y="274638"/>
            <a:ext cx="8642350" cy="1143000"/>
          </a:xfrm>
        </p:spPr>
        <p:txBody>
          <a:bodyPr/>
          <a:lstStyle/>
          <a:p>
            <a:r>
              <a:rPr lang="uk-UA" altLang="ru-RU" cap="none">
                <a:effectLst>
                  <a:outerShdw blurRad="38100" dist="38100" dir="2700000" algn="tl">
                    <a:srgbClr val="C0C0C0"/>
                  </a:outerShdw>
                </a:effectLst>
              </a:rPr>
              <a:t>ЯК МОЖНА ВИКОРИСТАТИ РЕЗУЛЬТАТИ ОЦІНЮВАННЯ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D9FA0118-4B81-4A00-8B81-E14147F78659}"/>
              </a:ext>
            </a:extLst>
          </p:cNvPr>
          <p:cNvSpPr>
            <a:spLocks noGrp="1"/>
          </p:cNvSpPr>
          <p:nvPr>
            <p:ph idx="1"/>
          </p:nvPr>
        </p:nvSpPr>
        <p:spPr/>
        <p:txBody>
          <a:bodyPr/>
          <a:lstStyle/>
          <a:p>
            <a:pPr marL="0" indent="0">
              <a:buFont typeface="Arial" panose="020B0604020202020204" pitchFamily="34" charset="0"/>
              <a:buNone/>
            </a:pPr>
            <a:r>
              <a:rPr lang="uk-UA" altLang="en-US" sz="2600" b="1" dirty="0">
                <a:solidFill>
                  <a:srgbClr val="403152"/>
                </a:solidFill>
                <a:effectLst>
                  <a:outerShdw blurRad="38100" dist="38100" dir="2700000" algn="tl">
                    <a:srgbClr val="C0C0C0"/>
                  </a:outerShdw>
                </a:effectLst>
              </a:rPr>
              <a:t>Крок 1</a:t>
            </a:r>
            <a:r>
              <a:rPr lang="uk-UA" altLang="en-US" sz="2600" b="1" dirty="0"/>
              <a:t>.</a:t>
            </a:r>
            <a:r>
              <a:rPr lang="uk-UA" altLang="en-US" sz="2600" dirty="0"/>
              <a:t> Розділіться на групи по 4-5 чол.</a:t>
            </a:r>
          </a:p>
          <a:p>
            <a:pPr marL="0" indent="0">
              <a:buFont typeface="Arial" panose="020B0604020202020204" pitchFamily="34" charset="0"/>
              <a:buNone/>
            </a:pPr>
            <a:r>
              <a:rPr lang="uk-UA" altLang="en-US" sz="2600" b="1" dirty="0">
                <a:solidFill>
                  <a:srgbClr val="403152"/>
                </a:solidFill>
                <a:effectLst>
                  <a:outerShdw blurRad="38100" dist="38100" dir="2700000" algn="tl">
                    <a:srgbClr val="C0C0C0"/>
                  </a:outerShdw>
                </a:effectLst>
              </a:rPr>
              <a:t>Крок 2</a:t>
            </a:r>
            <a:r>
              <a:rPr lang="uk-UA" altLang="en-US" sz="2600" b="1" dirty="0"/>
              <a:t>.</a:t>
            </a:r>
            <a:r>
              <a:rPr lang="uk-UA" altLang="en-US" sz="2600" dirty="0"/>
              <a:t> На основі отриманих раніше матеріалів та власних знань і досвіду  місцевого економічного розвитку, обговоріть в групах користувачів оцінювання і в чому полягає їх інтерес</a:t>
            </a:r>
          </a:p>
          <a:p>
            <a:pPr marL="0" indent="0">
              <a:buFont typeface="Arial" panose="020B0604020202020204" pitchFamily="34" charset="0"/>
              <a:buNone/>
            </a:pPr>
            <a:r>
              <a:rPr lang="uk-UA" altLang="en-US" sz="2600" b="1" dirty="0">
                <a:solidFill>
                  <a:srgbClr val="403152"/>
                </a:solidFill>
                <a:effectLst>
                  <a:outerShdw blurRad="38100" dist="38100" dir="2700000" algn="tl">
                    <a:srgbClr val="C0C0C0"/>
                  </a:outerShdw>
                </a:effectLst>
              </a:rPr>
              <a:t>Крок 3</a:t>
            </a:r>
            <a:r>
              <a:rPr lang="uk-UA" altLang="en-US" sz="2600" dirty="0">
                <a:solidFill>
                  <a:srgbClr val="403152"/>
                </a:solidFill>
                <a:effectLst>
                  <a:outerShdw blurRad="38100" dist="38100" dir="2700000" algn="tl">
                    <a:srgbClr val="C0C0C0"/>
                  </a:outerShdw>
                </a:effectLst>
              </a:rPr>
              <a:t>.</a:t>
            </a:r>
            <a:r>
              <a:rPr lang="uk-UA" altLang="en-US" sz="2600" dirty="0"/>
              <a:t> Сформулюйте по 1 запитанню для кожного із критеріїв (відповідності, ефективності, продуктивності, впливу та стійкості), враховуючи інтереси різних користувачів Стратегічного плану</a:t>
            </a:r>
          </a:p>
          <a:p>
            <a:pPr marL="0" indent="0">
              <a:buFont typeface="Arial" panose="020B0604020202020204" pitchFamily="34" charset="0"/>
              <a:buNone/>
            </a:pPr>
            <a:r>
              <a:rPr lang="uk-UA" altLang="en-US" sz="2600" b="1" dirty="0">
                <a:solidFill>
                  <a:srgbClr val="403152"/>
                </a:solidFill>
                <a:effectLst>
                  <a:outerShdw blurRad="38100" dist="38100" dir="2700000" algn="tl">
                    <a:srgbClr val="C0C0C0"/>
                  </a:outerShdw>
                </a:effectLst>
              </a:rPr>
              <a:t>Крок 4.</a:t>
            </a:r>
            <a:r>
              <a:rPr lang="uk-UA" altLang="en-US" sz="2600" dirty="0"/>
              <a:t> Представте результати роботи групи</a:t>
            </a:r>
          </a:p>
        </p:txBody>
      </p:sp>
      <p:sp>
        <p:nvSpPr>
          <p:cNvPr id="54274" name="Заголовок 1">
            <a:extLst>
              <a:ext uri="{FF2B5EF4-FFF2-40B4-BE49-F238E27FC236}">
                <a16:creationId xmlns:a16="http://schemas.microsoft.com/office/drawing/2014/main" xmlns="" id="{3D12B0BF-33A7-42E4-9CC6-E7B185D51E19}"/>
              </a:ext>
            </a:extLst>
          </p:cNvPr>
          <p:cNvSpPr>
            <a:spLocks noGrp="1"/>
          </p:cNvSpPr>
          <p:nvPr>
            <p:ph type="title"/>
          </p:nvPr>
        </p:nvSpPr>
        <p:spPr/>
        <p:txBody>
          <a:bodyPr>
            <a:normAutofit fontScale="90000"/>
          </a:bodyPr>
          <a:lstStyle/>
          <a:p>
            <a:pPr algn="l"/>
            <a:r>
              <a:rPr lang="uk-UA" altLang="en-US" sz="3600" b="1" dirty="0">
                <a:effectLst>
                  <a:outerShdw blurRad="38100" dist="38100" dir="2700000" algn="tl">
                    <a:srgbClr val="C0C0C0"/>
                  </a:outerShdw>
                </a:effectLst>
              </a:rPr>
              <a:t>Завдання для роботи </a:t>
            </a:r>
            <a:r>
              <a:rPr lang="en-US" altLang="en-US" sz="3600" b="1" dirty="0">
                <a:effectLst>
                  <a:outerShdw blurRad="38100" dist="38100" dir="2700000" algn="tl">
                    <a:srgbClr val="C0C0C0"/>
                  </a:outerShdw>
                </a:effectLst>
              </a:rPr>
              <a:t/>
            </a:r>
            <a:br>
              <a:rPr lang="en-US" altLang="en-US" sz="3600" b="1" dirty="0">
                <a:effectLst>
                  <a:outerShdw blurRad="38100" dist="38100" dir="2700000" algn="tl">
                    <a:srgbClr val="C0C0C0"/>
                  </a:outerShdw>
                </a:effectLst>
              </a:rPr>
            </a:br>
            <a:r>
              <a:rPr lang="uk-UA" altLang="en-US" sz="3600" b="1" dirty="0">
                <a:effectLst>
                  <a:outerShdw blurRad="38100" dist="38100" dir="2700000" algn="tl">
                    <a:srgbClr val="C0C0C0"/>
                  </a:outerShdw>
                </a:effectLst>
              </a:rPr>
              <a:t>в малих групах</a:t>
            </a:r>
            <a:r>
              <a:rPr lang="en-US" altLang="en-US" sz="4000" b="1" dirty="0">
                <a:solidFill>
                  <a:srgbClr val="2A6D7D"/>
                </a:solidFill>
                <a:effectLst>
                  <a:outerShdw blurRad="38100" dist="38100" dir="2700000" algn="tl">
                    <a:srgbClr val="C0C0C0"/>
                  </a:outerShdw>
                </a:effectLst>
              </a:rPr>
              <a:t> </a:t>
            </a:r>
            <a:endParaRPr lang="uk-UA" altLang="en-US" sz="4000" b="1" dirty="0">
              <a:solidFill>
                <a:srgbClr val="2A6D7D"/>
              </a:solidFill>
              <a:effectLst>
                <a:outerShdw blurRad="38100" dist="38100" dir="2700000" algn="tl">
                  <a:srgbClr val="C0C0C0"/>
                </a:outerShdw>
              </a:effectLst>
            </a:endParaRPr>
          </a:p>
        </p:txBody>
      </p:sp>
      <p:pic>
        <p:nvPicPr>
          <p:cNvPr id="41988" name="Picture 2">
            <a:extLst>
              <a:ext uri="{FF2B5EF4-FFF2-40B4-BE49-F238E27FC236}">
                <a16:creationId xmlns:a16="http://schemas.microsoft.com/office/drawing/2014/main" xmlns="" id="{1FA1FC72-B3F0-48F5-B99D-058D8F235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952" y="274638"/>
            <a:ext cx="23780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xmlns="" id="{543C3664-8D5B-406A-A0DB-BB09E1364C2D}"/>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0FB16410-A345-4AAE-8BA4-7A53F85A0DC9}" type="slidenum">
              <a:rPr lang="en-US" altLang="en-US" sz="1200">
                <a:solidFill>
                  <a:srgbClr val="898989"/>
                </a:solidFill>
                <a:latin typeface="Arial" panose="020B0604020202020204" pitchFamily="34" charset="0"/>
              </a:rPr>
              <a:pPr algn="r" eaLnBrk="1" hangingPunct="1"/>
              <a:t>46</a:t>
            </a:fld>
            <a:endParaRPr lang="en-US" altLang="en-US" sz="1200">
              <a:solidFill>
                <a:srgbClr val="898989"/>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Місце для вмісту 2">
            <a:extLst>
              <a:ext uri="{FF2B5EF4-FFF2-40B4-BE49-F238E27FC236}">
                <a16:creationId xmlns:a16="http://schemas.microsoft.com/office/drawing/2014/main" xmlns="" id="{465E0880-6C1F-40FC-99A4-8FCEF574E8DA}"/>
              </a:ext>
            </a:extLst>
          </p:cNvPr>
          <p:cNvSpPr txBox="1">
            <a:spLocks/>
          </p:cNvSpPr>
          <p:nvPr/>
        </p:nvSpPr>
        <p:spPr bwMode="auto">
          <a:xfrm>
            <a:off x="1692275" y="1844675"/>
            <a:ext cx="7451725" cy="4105275"/>
          </a:xfrm>
          <a:prstGeom prst="rect">
            <a:avLst/>
          </a:prstGeom>
          <a:noFill/>
          <a:ln>
            <a:noFill/>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Wingdings" pitchFamily="2" charset="2"/>
              <a:buNone/>
              <a:defRPr/>
            </a:pPr>
            <a:r>
              <a:rPr lang="uk-UA" sz="4400" b="1" dirty="0">
                <a:solidFill>
                  <a:srgbClr val="355466"/>
                </a:solidFill>
                <a:effectLst>
                  <a:outerShdw blurRad="38100" dist="38100" dir="2700000" algn="tl">
                    <a:srgbClr val="000000">
                      <a:alpha val="43137"/>
                    </a:srgbClr>
                  </a:outerShdw>
                </a:effectLst>
                <a:latin typeface="Cambria" pitchFamily="18" charset="0"/>
              </a:rPr>
              <a:t>Дякуємо за увагу!</a:t>
            </a:r>
          </a:p>
          <a:p>
            <a:pPr algn="ctr" eaLnBrk="1" fontAlgn="auto" hangingPunct="1">
              <a:spcBef>
                <a:spcPts val="0"/>
              </a:spcBef>
              <a:spcAft>
                <a:spcPts val="0"/>
              </a:spcAft>
              <a:defRPr/>
            </a:pPr>
            <a:r>
              <a:rPr lang="uk-UA" dirty="0">
                <a:solidFill>
                  <a:schemeClr val="tx1">
                    <a:lumMod val="85000"/>
                    <a:lumOff val="15000"/>
                  </a:schemeClr>
                </a:solidFill>
                <a:latin typeface="Arial" charset="0"/>
              </a:rPr>
              <a:t/>
            </a:r>
            <a:br>
              <a:rPr lang="uk-UA" dirty="0">
                <a:solidFill>
                  <a:schemeClr val="tx1">
                    <a:lumMod val="85000"/>
                    <a:lumOff val="15000"/>
                  </a:schemeClr>
                </a:solidFill>
                <a:latin typeface="Arial" charset="0"/>
              </a:rPr>
            </a:br>
            <a:r>
              <a:rPr lang="uk-UA" dirty="0">
                <a:solidFill>
                  <a:schemeClr val="tx1">
                    <a:lumMod val="85000"/>
                    <a:lumOff val="15000"/>
                  </a:schemeClr>
                </a:solidFill>
                <a:latin typeface="Arial" charset="0"/>
              </a:rPr>
              <a:t/>
            </a:r>
            <a:br>
              <a:rPr lang="uk-UA" dirty="0">
                <a:solidFill>
                  <a:schemeClr val="tx1">
                    <a:lumMod val="85000"/>
                    <a:lumOff val="15000"/>
                  </a:schemeClr>
                </a:solidFill>
                <a:latin typeface="Arial" charset="0"/>
              </a:rPr>
            </a:br>
            <a:r>
              <a:rPr lang="ru-RU" b="1" dirty="0">
                <a:solidFill>
                  <a:schemeClr val="tx1">
                    <a:lumMod val="50000"/>
                  </a:schemeClr>
                </a:solidFill>
              </a:rPr>
              <a:t>ПРОЕКТ «ПАРТНЕРСТВО ДЛЯ РОЗВИТКУ МІСТ»</a:t>
            </a:r>
            <a:br>
              <a:rPr lang="ru-RU" b="1" dirty="0">
                <a:solidFill>
                  <a:schemeClr val="tx1">
                    <a:lumMod val="50000"/>
                  </a:schemeClr>
                </a:solidFill>
              </a:rPr>
            </a:br>
            <a:r>
              <a:rPr lang="ru-RU" b="1" dirty="0" err="1">
                <a:solidFill>
                  <a:schemeClr val="tx1">
                    <a:lumMod val="50000"/>
                  </a:schemeClr>
                </a:solidFill>
              </a:rPr>
              <a:t>вул</a:t>
            </a:r>
            <a:r>
              <a:rPr lang="ru-RU" b="1" dirty="0">
                <a:solidFill>
                  <a:schemeClr val="tx1">
                    <a:lumMod val="50000"/>
                  </a:schemeClr>
                </a:solidFill>
              </a:rPr>
              <a:t>. </a:t>
            </a:r>
            <a:r>
              <a:rPr lang="ru-RU" b="1" dirty="0" err="1">
                <a:solidFill>
                  <a:schemeClr val="tx1">
                    <a:lumMod val="50000"/>
                  </a:schemeClr>
                </a:solidFill>
              </a:rPr>
              <a:t>Щекавицька</a:t>
            </a:r>
            <a:r>
              <a:rPr lang="ru-RU" b="1" dirty="0">
                <a:solidFill>
                  <a:schemeClr val="tx1">
                    <a:lumMod val="50000"/>
                  </a:schemeClr>
                </a:solidFill>
              </a:rPr>
              <a:t>, 30/39, </a:t>
            </a:r>
            <a:r>
              <a:rPr lang="ru-RU" b="1" dirty="0" err="1">
                <a:solidFill>
                  <a:schemeClr val="tx1">
                    <a:lumMod val="50000"/>
                  </a:schemeClr>
                </a:solidFill>
              </a:rPr>
              <a:t>офіс</a:t>
            </a:r>
            <a:r>
              <a:rPr lang="ru-RU" b="1" dirty="0">
                <a:solidFill>
                  <a:schemeClr val="tx1">
                    <a:lumMod val="50000"/>
                  </a:schemeClr>
                </a:solidFill>
              </a:rPr>
              <a:t> 27, </a:t>
            </a:r>
            <a:r>
              <a:rPr lang="ru-RU" b="1" dirty="0" err="1">
                <a:solidFill>
                  <a:schemeClr val="tx1">
                    <a:lumMod val="50000"/>
                  </a:schemeClr>
                </a:solidFill>
              </a:rPr>
              <a:t>Київ</a:t>
            </a:r>
            <a:r>
              <a:rPr lang="ru-RU" b="1" dirty="0">
                <a:solidFill>
                  <a:schemeClr val="tx1">
                    <a:lumMod val="50000"/>
                  </a:schemeClr>
                </a:solidFill>
              </a:rPr>
              <a:t>, 04071</a:t>
            </a:r>
            <a:br>
              <a:rPr lang="ru-RU" b="1" dirty="0">
                <a:solidFill>
                  <a:schemeClr val="tx1">
                    <a:lumMod val="50000"/>
                  </a:schemeClr>
                </a:solidFill>
              </a:rPr>
            </a:br>
            <a:r>
              <a:rPr lang="ru-RU" b="1" dirty="0">
                <a:solidFill>
                  <a:schemeClr val="tx1">
                    <a:lumMod val="50000"/>
                  </a:schemeClr>
                </a:solidFill>
              </a:rPr>
              <a:t>тел. +38 044 2071282, факс +38 044 2071283</a:t>
            </a:r>
            <a:br>
              <a:rPr lang="ru-RU" b="1" dirty="0">
                <a:solidFill>
                  <a:schemeClr val="tx1">
                    <a:lumMod val="50000"/>
                  </a:schemeClr>
                </a:solidFill>
              </a:rPr>
            </a:br>
            <a:r>
              <a:rPr lang="ru-RU" b="1" dirty="0">
                <a:solidFill>
                  <a:schemeClr val="tx1">
                    <a:lumMod val="50000"/>
                  </a:schemeClr>
                </a:solidFill>
              </a:rPr>
              <a:t>office@pleddg.org.ua</a:t>
            </a:r>
            <a:r>
              <a:rPr lang="ru-RU" dirty="0"/>
              <a:t/>
            </a:r>
            <a:br>
              <a:rPr lang="ru-RU" dirty="0"/>
            </a:br>
            <a:r>
              <a:rPr lang="uk-UA" dirty="0">
                <a:solidFill>
                  <a:schemeClr val="tx1">
                    <a:lumMod val="85000"/>
                    <a:lumOff val="15000"/>
                  </a:schemeClr>
                </a:solidFill>
                <a:latin typeface="Arial" charset="0"/>
              </a:rPr>
              <a:t/>
            </a:r>
            <a:br>
              <a:rPr lang="uk-UA" dirty="0">
                <a:solidFill>
                  <a:schemeClr val="tx1">
                    <a:lumMod val="85000"/>
                    <a:lumOff val="15000"/>
                  </a:schemeClr>
                </a:solidFill>
                <a:latin typeface="Arial" charset="0"/>
              </a:rPr>
            </a:br>
            <a:r>
              <a:rPr lang="uk-UA" dirty="0">
                <a:solidFill>
                  <a:schemeClr val="tx1">
                    <a:lumMod val="85000"/>
                    <a:lumOff val="15000"/>
                  </a:schemeClr>
                </a:solidFill>
                <a:latin typeface="Arial" charset="0"/>
              </a:rPr>
              <a:t/>
            </a:r>
            <a:br>
              <a:rPr lang="uk-UA" dirty="0">
                <a:solidFill>
                  <a:schemeClr val="tx1">
                    <a:lumMod val="85000"/>
                    <a:lumOff val="15000"/>
                  </a:schemeClr>
                </a:solidFill>
                <a:latin typeface="Arial" charset="0"/>
              </a:rPr>
            </a:br>
            <a:r>
              <a:rPr lang="uk-UA" dirty="0">
                <a:solidFill>
                  <a:schemeClr val="tx1">
                    <a:lumMod val="85000"/>
                    <a:lumOff val="15000"/>
                  </a:schemeClr>
                </a:solidFill>
                <a:latin typeface="Arial" charset="0"/>
              </a:rPr>
              <a:t/>
            </a:r>
            <a:br>
              <a:rPr lang="uk-UA" dirty="0">
                <a:solidFill>
                  <a:schemeClr val="tx1">
                    <a:lumMod val="85000"/>
                    <a:lumOff val="15000"/>
                  </a:schemeClr>
                </a:solidFill>
                <a:latin typeface="Arial" charset="0"/>
              </a:rPr>
            </a:br>
            <a:endParaRPr lang="uk-UA" dirty="0">
              <a:solidFill>
                <a:schemeClr val="tx1">
                  <a:lumMod val="85000"/>
                  <a:lumOff val="15000"/>
                </a:schemeClr>
              </a:solidFill>
              <a:latin typeface="Arial" charset="0"/>
            </a:endParaRPr>
          </a:p>
          <a:p>
            <a:pPr algn="ctr" eaLnBrk="1" fontAlgn="auto" hangingPunct="1">
              <a:spcBef>
                <a:spcPts val="0"/>
              </a:spcBef>
              <a:spcAft>
                <a:spcPts val="0"/>
              </a:spcAft>
              <a:defRPr/>
            </a:pPr>
            <a:endParaRPr lang="uk-UA" b="1" dirty="0">
              <a:solidFill>
                <a:srgbClr val="355466"/>
              </a:solidFill>
              <a:latin typeface="Arial" charset="0"/>
            </a:endParaRPr>
          </a:p>
          <a:p>
            <a:pPr algn="ctr" eaLnBrk="1" hangingPunct="1">
              <a:spcBef>
                <a:spcPct val="20000"/>
              </a:spcBef>
              <a:buFont typeface="Wingdings" pitchFamily="2" charset="2"/>
              <a:buNone/>
              <a:defRPr/>
            </a:pPr>
            <a:endParaRPr lang="en-US" sz="4400" b="1" dirty="0">
              <a:solidFill>
                <a:srgbClr val="355466"/>
              </a:solidFill>
              <a:effectLst>
                <a:outerShdw blurRad="38100" dist="38100" dir="2700000" algn="tl">
                  <a:srgbClr val="000000">
                    <a:alpha val="43137"/>
                  </a:srgbClr>
                </a:outerShdw>
              </a:effectLst>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Заголовок 4">
            <a:extLst>
              <a:ext uri="{FF2B5EF4-FFF2-40B4-BE49-F238E27FC236}">
                <a16:creationId xmlns:a16="http://schemas.microsoft.com/office/drawing/2014/main" xmlns="" id="{20887387-8E5F-4437-AF24-7D5AE3F2F051}"/>
              </a:ext>
            </a:extLst>
          </p:cNvPr>
          <p:cNvSpPr>
            <a:spLocks noGrp="1"/>
          </p:cNvSpPr>
          <p:nvPr>
            <p:ph type="ctrTitle" idx="4294967295"/>
          </p:nvPr>
        </p:nvSpPr>
        <p:spPr>
          <a:xfrm>
            <a:off x="0" y="2276475"/>
            <a:ext cx="8459788" cy="2520950"/>
          </a:xfrm>
        </p:spPr>
        <p:txBody>
          <a:bodyPr/>
          <a:lstStyle/>
          <a:p>
            <a:pPr algn="r" eaLnBrk="1" hangingPunct="1"/>
            <a:r>
              <a:rPr lang="uk-UA" altLang="ru-RU" sz="3600" dirty="0"/>
              <a:t/>
            </a:r>
            <a:br>
              <a:rPr lang="uk-UA" altLang="ru-RU" sz="3600" dirty="0"/>
            </a:br>
            <a:r>
              <a:rPr lang="uk-UA" altLang="ru-RU" sz="3600" b="1" dirty="0">
                <a:solidFill>
                  <a:srgbClr val="880038"/>
                </a:solidFill>
              </a:rPr>
              <a:t>1. Особливості моніторингу </a:t>
            </a:r>
            <a:br>
              <a:rPr lang="uk-UA" altLang="ru-RU" sz="3600" b="1" dirty="0">
                <a:solidFill>
                  <a:srgbClr val="880038"/>
                </a:solidFill>
              </a:rPr>
            </a:br>
            <a:r>
              <a:rPr lang="uk-UA" altLang="ru-RU" sz="3600" b="1" dirty="0">
                <a:solidFill>
                  <a:srgbClr val="880038"/>
                </a:solidFill>
              </a:rPr>
              <a:t>та оцінювання МЕР</a:t>
            </a:r>
            <a:r>
              <a:rPr lang="uk-UA" altLang="ru-RU" sz="3600" dirty="0"/>
              <a:t/>
            </a:r>
            <a:br>
              <a:rPr lang="uk-UA" altLang="ru-RU" sz="3600" dirty="0"/>
            </a:br>
            <a:r>
              <a:rPr lang="ru-RU" altLang="ru-RU" sz="3600" i="1" dirty="0"/>
              <a:t/>
            </a:r>
            <a:br>
              <a:rPr lang="ru-RU" altLang="ru-RU" sz="3600" i="1" dirty="0"/>
            </a:br>
            <a:r>
              <a:rPr lang="ru-RU" altLang="ru-RU" sz="3600" i="1" dirty="0"/>
              <a:t/>
            </a:r>
            <a:br>
              <a:rPr lang="ru-RU" altLang="ru-RU" sz="3600" i="1" dirty="0"/>
            </a:br>
            <a:r>
              <a:rPr lang="ru-RU" altLang="ru-RU" sz="3600" i="1" dirty="0"/>
              <a:t/>
            </a:r>
            <a:br>
              <a:rPr lang="ru-RU" altLang="ru-RU" sz="3600" i="1" dirty="0"/>
            </a:br>
            <a:endParaRPr lang="ru-RU" altLang="ru-RU" sz="3600" i="1" dirty="0"/>
          </a:p>
        </p:txBody>
      </p:sp>
      <p:pic>
        <p:nvPicPr>
          <p:cNvPr id="52227" name="Picture 5" descr="ANd9GcRCGJqu34gubxeGUd8Kai9ISnMwms0FJ_uqHCiqm8rPQwScCDTGpg">
            <a:extLst>
              <a:ext uri="{FF2B5EF4-FFF2-40B4-BE49-F238E27FC236}">
                <a16:creationId xmlns:a16="http://schemas.microsoft.com/office/drawing/2014/main" xmlns="" id="{D3CE227C-6803-4D92-87CC-C23465AE0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242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xmlns="" id="{B88BA4C9-0415-4FEC-8159-CADCBC8E0088}"/>
              </a:ext>
            </a:extLst>
          </p:cNvPr>
          <p:cNvSpPr>
            <a:spLocks noGrp="1"/>
          </p:cNvSpPr>
          <p:nvPr>
            <p:ph idx="1"/>
          </p:nvPr>
        </p:nvSpPr>
        <p:spPr>
          <a:xfrm>
            <a:off x="250825" y="1600200"/>
            <a:ext cx="8642350" cy="4525963"/>
          </a:xfrm>
        </p:spPr>
        <p:txBody>
          <a:bodyPr/>
          <a:lstStyle/>
          <a:p>
            <a:pPr marL="381000" indent="-381000">
              <a:lnSpc>
                <a:spcPct val="80000"/>
              </a:lnSpc>
              <a:defRPr/>
            </a:pPr>
            <a:r>
              <a:rPr lang="uk-UA" altLang="ru-RU" sz="2400" b="1" u="sng" dirty="0">
                <a:solidFill>
                  <a:srgbClr val="46BCC2"/>
                </a:solidFill>
              </a:rPr>
              <a:t>Моніторинг</a:t>
            </a:r>
            <a:r>
              <a:rPr lang="uk-UA" altLang="ru-RU" sz="2400" b="1" dirty="0"/>
              <a:t> – це постійна функція, яка полягає у систематичному зборі даних про конкретні показники, з метою забезпечення керівництва та основних зацікавлених сторін стратегії інформацією про успішність досягнення цілей та використання виділених коштів, що спрямовуються на МЕР.</a:t>
            </a:r>
          </a:p>
          <a:p>
            <a:pPr marL="381000" indent="-381000">
              <a:lnSpc>
                <a:spcPct val="80000"/>
              </a:lnSpc>
              <a:defRPr/>
            </a:pPr>
            <a:r>
              <a:rPr lang="uk-UA" altLang="ru-RU" sz="2400" b="1" u="sng" dirty="0">
                <a:solidFill>
                  <a:srgbClr val="46BCC2"/>
                </a:solidFill>
              </a:rPr>
              <a:t>Оцінювання</a:t>
            </a:r>
            <a:r>
              <a:rPr lang="uk-UA" altLang="ru-RU" sz="2400" b="1" dirty="0"/>
              <a:t> – це систематична і об’єктивна оцінка поточної чи завершеної стратегії, програми, проекту МЕР.</a:t>
            </a:r>
          </a:p>
        </p:txBody>
      </p:sp>
      <p:sp>
        <p:nvSpPr>
          <p:cNvPr id="9218" name="Rectangle 2">
            <a:extLst>
              <a:ext uri="{FF2B5EF4-FFF2-40B4-BE49-F238E27FC236}">
                <a16:creationId xmlns:a16="http://schemas.microsoft.com/office/drawing/2014/main" xmlns="" id="{47B0F201-97C2-4492-AD50-E87C56B9D39A}"/>
              </a:ext>
            </a:extLst>
          </p:cNvPr>
          <p:cNvSpPr>
            <a:spLocks noGrp="1"/>
          </p:cNvSpPr>
          <p:nvPr>
            <p:ph type="title"/>
          </p:nvPr>
        </p:nvSpPr>
        <p:spPr>
          <a:xfrm>
            <a:off x="250825" y="274638"/>
            <a:ext cx="8642350" cy="1143000"/>
          </a:xfrm>
        </p:spPr>
        <p:txBody>
          <a:bodyPr anchor="b"/>
          <a:lstStyle/>
          <a:p>
            <a:r>
              <a:rPr lang="uk-UA" altLang="ru-RU" sz="3100" cap="none">
                <a:solidFill>
                  <a:srgbClr val="880038"/>
                </a:solidFill>
                <a:effectLst>
                  <a:outerShdw blurRad="38100" dist="38100" dir="2700000" algn="tl">
                    <a:srgbClr val="C0C0C0"/>
                  </a:outerShdw>
                </a:effectLst>
                <a:latin typeface="Candara" panose="020E0502030303020204" pitchFamily="34" charset="0"/>
              </a:rPr>
              <a:t>МОНІТОРИНГ ТА ОЦІНКА МЕР: ЩО ЦЕ?</a:t>
            </a:r>
            <a:endParaRPr lang="ru-RU" altLang="ru-RU" sz="3100" cap="none">
              <a:solidFill>
                <a:srgbClr val="880038"/>
              </a:solidFill>
              <a:effectLst>
                <a:outerShdw blurRad="38100" dist="38100" dir="2700000" algn="tl">
                  <a:srgbClr val="C0C0C0"/>
                </a:outerShdw>
              </a:effectLst>
              <a:latin typeface="Candara" panose="020E0502030303020204" pitchFamily="34" charset="0"/>
            </a:endParaRPr>
          </a:p>
        </p:txBody>
      </p:sp>
      <p:pic>
        <p:nvPicPr>
          <p:cNvPr id="54276" name="Picture 13" descr="ANd9GcQyQjOfOFATpyGWXM2tXxDvlPnfxgdeMoBSGGAFM6Gc_TM3Qnge">
            <a:extLst>
              <a:ext uri="{FF2B5EF4-FFF2-40B4-BE49-F238E27FC236}">
                <a16:creationId xmlns:a16="http://schemas.microsoft.com/office/drawing/2014/main" xmlns="" id="{71EC95A5-F633-49F0-9863-0108C9A2B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4149725"/>
            <a:ext cx="2074862"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xmlns="" id="{4F4D7374-01C1-4CBF-9907-54D04D7197A6}"/>
              </a:ext>
            </a:extLst>
          </p:cNvPr>
          <p:cNvSpPr>
            <a:spLocks noGrp="1"/>
          </p:cNvSpPr>
          <p:nvPr>
            <p:ph idx="1"/>
          </p:nvPr>
        </p:nvSpPr>
        <p:spPr>
          <a:xfrm>
            <a:off x="250825" y="1600200"/>
            <a:ext cx="8642350" cy="4525963"/>
          </a:xfrm>
        </p:spPr>
        <p:txBody>
          <a:bodyPr/>
          <a:lstStyle/>
          <a:p>
            <a:pPr>
              <a:lnSpc>
                <a:spcPct val="90000"/>
              </a:lnSpc>
            </a:pPr>
            <a:r>
              <a:rPr lang="uk-UA" altLang="ru-RU" sz="2800">
                <a:solidFill>
                  <a:schemeClr val="tx2"/>
                </a:solidFill>
              </a:rPr>
              <a:t>Щоб зрозуміти вплив реалізації заходів, які ми виконуємо (ефект)</a:t>
            </a:r>
          </a:p>
          <a:p>
            <a:pPr>
              <a:lnSpc>
                <a:spcPct val="90000"/>
              </a:lnSpc>
            </a:pPr>
            <a:r>
              <a:rPr lang="uk-UA" altLang="ru-RU" sz="2800">
                <a:solidFill>
                  <a:schemeClr val="tx2"/>
                </a:solidFill>
              </a:rPr>
              <a:t>Щоб зрозуміти чи досягли ми цілей та мети (стратегії, програм…)</a:t>
            </a:r>
          </a:p>
          <a:p>
            <a:pPr>
              <a:lnSpc>
                <a:spcPct val="90000"/>
              </a:lnSpc>
            </a:pPr>
            <a:r>
              <a:rPr lang="uk-UA" altLang="ru-RU" sz="2800">
                <a:solidFill>
                  <a:schemeClr val="tx2"/>
                </a:solidFill>
              </a:rPr>
              <a:t>Щоб зрозуміти як можна змінити підхід до майбутніх програм, проектів…</a:t>
            </a:r>
          </a:p>
          <a:p>
            <a:pPr>
              <a:lnSpc>
                <a:spcPct val="90000"/>
              </a:lnSpc>
            </a:pPr>
            <a:r>
              <a:rPr lang="uk-UA" altLang="ru-RU" sz="2800">
                <a:solidFill>
                  <a:schemeClr val="tx2"/>
                </a:solidFill>
              </a:rPr>
              <a:t>Щоб зрозуміти наскільки ми досягли цілей зацікавлених сторін (підзвітність)</a:t>
            </a:r>
          </a:p>
          <a:p>
            <a:pPr>
              <a:lnSpc>
                <a:spcPct val="90000"/>
              </a:lnSpc>
            </a:pPr>
            <a:r>
              <a:rPr lang="uk-UA" altLang="ru-RU" sz="2800">
                <a:solidFill>
                  <a:schemeClr val="tx2"/>
                </a:solidFill>
              </a:rPr>
              <a:t>Щоб зрозуміти рівень ефективності витрачених ресурсів…</a:t>
            </a:r>
          </a:p>
        </p:txBody>
      </p:sp>
      <p:sp>
        <p:nvSpPr>
          <p:cNvPr id="10242" name="Rectangle 2">
            <a:extLst>
              <a:ext uri="{FF2B5EF4-FFF2-40B4-BE49-F238E27FC236}">
                <a16:creationId xmlns:a16="http://schemas.microsoft.com/office/drawing/2014/main" xmlns="" id="{19EF4EF4-941E-40B7-BB10-377F26E42F41}"/>
              </a:ext>
            </a:extLst>
          </p:cNvPr>
          <p:cNvSpPr>
            <a:spLocks noGrp="1"/>
          </p:cNvSpPr>
          <p:nvPr>
            <p:ph type="title"/>
          </p:nvPr>
        </p:nvSpPr>
        <p:spPr>
          <a:xfrm>
            <a:off x="250825" y="274638"/>
            <a:ext cx="8642350" cy="1143000"/>
          </a:xfrm>
        </p:spPr>
        <p:txBody>
          <a:bodyPr/>
          <a:lstStyle/>
          <a:p>
            <a:r>
              <a:rPr lang="uk-UA" altLang="ru-RU" sz="2300" cap="none">
                <a:solidFill>
                  <a:srgbClr val="880038"/>
                </a:solidFill>
                <a:effectLst>
                  <a:outerShdw blurRad="38100" dist="38100" dir="2700000" algn="tl">
                    <a:srgbClr val="C0C0C0"/>
                  </a:outerShdw>
                </a:effectLst>
              </a:rPr>
              <a:t>ЧОМУ МИ ВИМІРЮЄМО ТА ОЦІНЮЄМО ДІЯЛЬНІСТЬ З МІСЦЕВОГО ЕКОНОМІЧНОГО РОЗВИТКУ?</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xmlns="" id="{76855043-11B1-4681-9B61-2F86C68996FC}"/>
              </a:ext>
            </a:extLst>
          </p:cNvPr>
          <p:cNvSpPr>
            <a:spLocks noGrp="1"/>
          </p:cNvSpPr>
          <p:nvPr>
            <p:ph idx="1"/>
          </p:nvPr>
        </p:nvSpPr>
        <p:spPr>
          <a:xfrm>
            <a:off x="250825" y="1600200"/>
            <a:ext cx="8642350" cy="4525963"/>
          </a:xfrm>
        </p:spPr>
        <p:txBody>
          <a:bodyPr/>
          <a:lstStyle/>
          <a:p>
            <a:pPr>
              <a:lnSpc>
                <a:spcPct val="80000"/>
              </a:lnSpc>
              <a:buFont typeface="Arial" panose="020B0604020202020204" pitchFamily="34" charset="0"/>
              <a:buNone/>
              <a:defRPr/>
            </a:pPr>
            <a:r>
              <a:rPr lang="uk-UA" altLang="ru-RU" sz="2400" dirty="0">
                <a:solidFill>
                  <a:schemeClr val="tx2"/>
                </a:solidFill>
              </a:rPr>
              <a:t>1. Не завжди легко з самого початку чітко оцінити, у чому полягає «успіх» МЕР. </a:t>
            </a:r>
          </a:p>
          <a:p>
            <a:pPr>
              <a:lnSpc>
                <a:spcPct val="80000"/>
              </a:lnSpc>
              <a:buFont typeface="Arial" panose="020B0604020202020204" pitchFamily="34" charset="0"/>
              <a:buNone/>
              <a:defRPr/>
            </a:pPr>
            <a:r>
              <a:rPr lang="uk-UA" altLang="ru-RU" sz="2400" dirty="0">
                <a:solidFill>
                  <a:schemeClr val="tx2"/>
                </a:solidFill>
              </a:rPr>
              <a:t>2. Вплив часто виникає значно пізніше після закінчення реалізації заходів, і часто на декілька ступенів віддалений від «внесків» програми або проектів МЕР.</a:t>
            </a:r>
          </a:p>
          <a:p>
            <a:pPr>
              <a:lnSpc>
                <a:spcPct val="80000"/>
              </a:lnSpc>
              <a:buFont typeface="Arial" panose="020B0604020202020204" pitchFamily="34" charset="0"/>
              <a:buNone/>
              <a:defRPr/>
            </a:pPr>
            <a:r>
              <a:rPr lang="uk-UA" altLang="ru-RU" sz="2400" dirty="0">
                <a:solidFill>
                  <a:schemeClr val="tx2"/>
                </a:solidFill>
              </a:rPr>
              <a:t>3. Бізнес-середовище може зазнавати впливу, позитивного чи негативного, від безлічі зовнішніх факторів поза межами програм та проектів підтримки МЕР.</a:t>
            </a:r>
          </a:p>
          <a:p>
            <a:pPr>
              <a:lnSpc>
                <a:spcPct val="80000"/>
              </a:lnSpc>
              <a:buFont typeface="Arial" panose="020B0604020202020204" pitchFamily="34" charset="0"/>
              <a:buNone/>
              <a:defRPr/>
            </a:pPr>
            <a:r>
              <a:rPr lang="uk-UA" altLang="ru-RU" sz="2400" dirty="0">
                <a:solidFill>
                  <a:schemeClr val="tx2"/>
                </a:solidFill>
              </a:rPr>
              <a:t>4. Здебільшого негативне відношення бізнес середовища до влади. Але відкрите і регулярне спілкування допомагає зменшити різницю в культурі між сектором влади, приватним і громадським.</a:t>
            </a:r>
          </a:p>
          <a:p>
            <a:pPr>
              <a:lnSpc>
                <a:spcPct val="80000"/>
              </a:lnSpc>
              <a:buFont typeface="Arial" panose="020B0604020202020204" pitchFamily="34" charset="0"/>
              <a:buNone/>
              <a:defRPr/>
            </a:pPr>
            <a:r>
              <a:rPr lang="uk-UA" altLang="ru-RU" sz="2400" dirty="0">
                <a:solidFill>
                  <a:schemeClr val="tx2"/>
                </a:solidFill>
              </a:rPr>
              <a:t>5. Систематичне недофінансування заходів, пов'язаних із місцевим економічним розвитком.</a:t>
            </a:r>
          </a:p>
          <a:p>
            <a:pPr>
              <a:lnSpc>
                <a:spcPct val="80000"/>
              </a:lnSpc>
              <a:buFont typeface="Arial" panose="020B0604020202020204" pitchFamily="34" charset="0"/>
              <a:buNone/>
              <a:defRPr/>
            </a:pPr>
            <a:r>
              <a:rPr lang="uk-UA" altLang="ru-RU" sz="2400" dirty="0">
                <a:solidFill>
                  <a:schemeClr val="tx2"/>
                </a:solidFill>
              </a:rPr>
              <a:t>5. Інші ??? </a:t>
            </a:r>
            <a:r>
              <a:rPr lang="uk-UA" altLang="ru-RU" sz="2400" dirty="0"/>
              <a:t> </a:t>
            </a:r>
          </a:p>
        </p:txBody>
      </p:sp>
      <p:sp>
        <p:nvSpPr>
          <p:cNvPr id="11266" name="Rectangle 2">
            <a:extLst>
              <a:ext uri="{FF2B5EF4-FFF2-40B4-BE49-F238E27FC236}">
                <a16:creationId xmlns:a16="http://schemas.microsoft.com/office/drawing/2014/main" xmlns="" id="{CE003937-3EE7-4768-BA35-61492334E3A4}"/>
              </a:ext>
            </a:extLst>
          </p:cNvPr>
          <p:cNvSpPr>
            <a:spLocks noGrp="1"/>
          </p:cNvSpPr>
          <p:nvPr>
            <p:ph type="title"/>
          </p:nvPr>
        </p:nvSpPr>
        <p:spPr>
          <a:xfrm>
            <a:off x="250825" y="274638"/>
            <a:ext cx="8642350" cy="1143000"/>
          </a:xfrm>
        </p:spPr>
        <p:txBody>
          <a:bodyPr/>
          <a:lstStyle/>
          <a:p>
            <a:r>
              <a:rPr lang="uk-UA" altLang="ru-RU" cap="none">
                <a:solidFill>
                  <a:srgbClr val="880038"/>
                </a:solidFill>
                <a:effectLst>
                  <a:outerShdw blurRad="38100" dist="38100" dir="2700000" algn="tl">
                    <a:srgbClr val="C0C0C0"/>
                  </a:outerShdw>
                </a:effectLst>
              </a:rPr>
              <a:t>ОСОБЛИВОСТІ МОНІТОРИНГУ ТА ОЦІНКИ МЕР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xmlns="" id="{A328B2A3-A7C5-417B-AB99-3654F6B20564}"/>
              </a:ext>
            </a:extLst>
          </p:cNvPr>
          <p:cNvSpPr>
            <a:spLocks noGrp="1"/>
          </p:cNvSpPr>
          <p:nvPr>
            <p:ph idx="1"/>
          </p:nvPr>
        </p:nvSpPr>
        <p:spPr>
          <a:xfrm>
            <a:off x="250825" y="1600200"/>
            <a:ext cx="8642350" cy="4525963"/>
          </a:xfrm>
        </p:spPr>
        <p:txBody>
          <a:bodyPr/>
          <a:lstStyle/>
          <a:p>
            <a:pPr>
              <a:lnSpc>
                <a:spcPct val="90000"/>
              </a:lnSpc>
              <a:buClr>
                <a:schemeClr val="tx1"/>
              </a:buClr>
              <a:buFont typeface="Arial" charset="0"/>
              <a:buNone/>
              <a:defRPr/>
            </a:pPr>
            <a:r>
              <a:rPr lang="uk-UA" sz="3600" b="1" u="sng" dirty="0">
                <a:solidFill>
                  <a:srgbClr val="46BCC2"/>
                </a:solidFill>
                <a:effectLst>
                  <a:outerShdw blurRad="38100" dist="38100" dir="2700000" algn="tl">
                    <a:srgbClr val="C0C0C0"/>
                  </a:outerShdw>
                </a:effectLst>
              </a:rPr>
              <a:t>Зацікавлені сторони</a:t>
            </a:r>
            <a:r>
              <a:rPr lang="en-GB" sz="3600" dirty="0"/>
              <a:t> –</a:t>
            </a:r>
            <a:r>
              <a:rPr lang="uk-UA" sz="3600" dirty="0"/>
              <a:t> </a:t>
            </a:r>
            <a:r>
              <a:rPr lang="uk-UA" sz="2800" dirty="0"/>
              <a:t>групи, зацікавлені у розробці, розвитку, моніторингу та оцінюванні програм, проектів МЕР</a:t>
            </a:r>
          </a:p>
          <a:p>
            <a:pPr>
              <a:lnSpc>
                <a:spcPct val="90000"/>
              </a:lnSpc>
              <a:buClr>
                <a:schemeClr val="tx1"/>
              </a:buClr>
              <a:buFont typeface="Arial" charset="0"/>
              <a:buNone/>
              <a:defRPr/>
            </a:pPr>
            <a:r>
              <a:rPr lang="uk-UA" b="1" i="1" u="sng" dirty="0">
                <a:solidFill>
                  <a:srgbClr val="46BCC2"/>
                </a:solidFill>
              </a:rPr>
              <a:t>М</a:t>
            </a:r>
            <a:r>
              <a:rPr lang="en-US" b="1" i="1" u="sng" dirty="0">
                <a:solidFill>
                  <a:srgbClr val="46BCC2"/>
                </a:solidFill>
              </a:rPr>
              <a:t>&amp;O </a:t>
            </a:r>
            <a:r>
              <a:rPr lang="uk-UA" b="1" i="1" u="sng" dirty="0">
                <a:solidFill>
                  <a:srgbClr val="46BCC2"/>
                </a:solidFill>
              </a:rPr>
              <a:t>із залученням зацікавлених сторін базується на:</a:t>
            </a:r>
          </a:p>
          <a:p>
            <a:pPr>
              <a:lnSpc>
                <a:spcPct val="90000"/>
              </a:lnSpc>
              <a:buClr>
                <a:schemeClr val="tx1"/>
              </a:buClr>
              <a:buFont typeface="Arial" charset="0"/>
              <a:buChar char="•"/>
              <a:defRPr/>
            </a:pPr>
            <a:r>
              <a:rPr lang="uk-UA" sz="2400" i="1" dirty="0"/>
              <a:t>Участі</a:t>
            </a:r>
            <a:endParaRPr lang="en-US" sz="2400" dirty="0"/>
          </a:p>
          <a:p>
            <a:pPr lvl="1">
              <a:lnSpc>
                <a:spcPct val="90000"/>
              </a:lnSpc>
              <a:buClr>
                <a:schemeClr val="tx1"/>
              </a:buClr>
              <a:buFontTx/>
              <a:buChar char="•"/>
              <a:defRPr/>
            </a:pPr>
            <a:r>
              <a:rPr lang="uk-UA" sz="2400" i="1" dirty="0"/>
              <a:t>Обговоренні</a:t>
            </a:r>
            <a:r>
              <a:rPr lang="ru-RU" sz="2400" dirty="0"/>
              <a:t> </a:t>
            </a:r>
            <a:endParaRPr lang="en-US" sz="2400" dirty="0"/>
          </a:p>
          <a:p>
            <a:pPr lvl="2">
              <a:lnSpc>
                <a:spcPct val="90000"/>
              </a:lnSpc>
              <a:buClr>
                <a:schemeClr val="tx1"/>
              </a:buClr>
              <a:buFont typeface="Arial" charset="0"/>
              <a:buChar char="•"/>
              <a:defRPr/>
            </a:pPr>
            <a:r>
              <a:rPr lang="uk-UA" i="1" dirty="0"/>
              <a:t>Вивченні </a:t>
            </a:r>
          </a:p>
          <a:p>
            <a:pPr lvl="3">
              <a:lnSpc>
                <a:spcPct val="90000"/>
              </a:lnSpc>
              <a:buClr>
                <a:schemeClr val="tx1"/>
              </a:buClr>
              <a:buFont typeface="Arial" charset="0"/>
              <a:buChar char="•"/>
              <a:defRPr/>
            </a:pPr>
            <a:r>
              <a:rPr lang="uk-UA" sz="2400" i="1" dirty="0"/>
              <a:t>Гнучкості</a:t>
            </a:r>
          </a:p>
        </p:txBody>
      </p:sp>
      <p:sp>
        <p:nvSpPr>
          <p:cNvPr id="12290" name="Rectangle 2">
            <a:extLst>
              <a:ext uri="{FF2B5EF4-FFF2-40B4-BE49-F238E27FC236}">
                <a16:creationId xmlns:a16="http://schemas.microsoft.com/office/drawing/2014/main" xmlns="" id="{605967CC-9B7C-4F6A-99E8-CE42E9306137}"/>
              </a:ext>
            </a:extLst>
          </p:cNvPr>
          <p:cNvSpPr>
            <a:spLocks noGrp="1"/>
          </p:cNvSpPr>
          <p:nvPr>
            <p:ph type="title"/>
          </p:nvPr>
        </p:nvSpPr>
        <p:spPr>
          <a:xfrm>
            <a:off x="250825" y="274638"/>
            <a:ext cx="8642350" cy="1143000"/>
          </a:xfrm>
        </p:spPr>
        <p:txBody>
          <a:bodyPr/>
          <a:lstStyle/>
          <a:p>
            <a:r>
              <a:rPr lang="uk-UA" altLang="ru-RU" cap="none">
                <a:solidFill>
                  <a:srgbClr val="880038"/>
                </a:solidFill>
                <a:effectLst>
                  <a:outerShdw blurRad="38100" dist="38100" dir="2700000" algn="tl">
                    <a:srgbClr val="C0C0C0"/>
                  </a:outerShdw>
                </a:effectLst>
              </a:rPr>
              <a:t>МОНІТОРИНГ ТА ОЦІНКА МЕР ІЗ ЗАЛУЧЕННЯМ ЗАЦІКАВЛЕНИХ СТОРІН</a:t>
            </a:r>
            <a:r>
              <a:rPr lang="en-GB" altLang="ru-RU" sz="3600" cap="none">
                <a:solidFill>
                  <a:srgbClr val="880038"/>
                </a:solidFill>
                <a:effectLst>
                  <a:outerShdw blurRad="38100" dist="38100" dir="2700000" algn="tl">
                    <a:srgbClr val="C0C0C0"/>
                  </a:outerShdw>
                </a:effectLst>
              </a:rPr>
              <a:t> </a:t>
            </a:r>
            <a:endParaRPr lang="ru-RU" altLang="ru-RU" sz="3600" cap="none">
              <a:solidFill>
                <a:srgbClr val="880038"/>
              </a:solidFill>
              <a:effectLst>
                <a:outerShdw blurRad="38100" dist="38100" dir="2700000" algn="tl">
                  <a:srgbClr val="C0C0C0"/>
                </a:outerShdw>
              </a:effectLst>
            </a:endParaRPr>
          </a:p>
        </p:txBody>
      </p:sp>
    </p:spTree>
  </p:cSld>
  <p:clrMapOvr>
    <a:masterClrMapping/>
  </p:clrMapOvr>
  <p:transition/>
</p:sld>
</file>

<file path=ppt/theme/theme1.xml><?xml version="1.0" encoding="utf-8"?>
<a:theme xmlns:a="http://schemas.openxmlformats.org/drawingml/2006/main" name="Тема Office">
  <a:themeElements>
    <a:clrScheme name="MLED colors">
      <a:dk1>
        <a:srgbClr val="3B3B3B"/>
      </a:dk1>
      <a:lt1>
        <a:srgbClr val="FFFFFF"/>
      </a:lt1>
      <a:dk2>
        <a:srgbClr val="3B3B3B"/>
      </a:dk2>
      <a:lt2>
        <a:srgbClr val="EEECE1"/>
      </a:lt2>
      <a:accent1>
        <a:srgbClr val="46BCC2"/>
      </a:accent1>
      <a:accent2>
        <a:srgbClr val="C0E8EA"/>
      </a:accent2>
      <a:accent3>
        <a:srgbClr val="355466"/>
      </a:accent3>
      <a:accent4>
        <a:srgbClr val="A5A5A5"/>
      </a:accent4>
      <a:accent5>
        <a:srgbClr val="4BACC6"/>
      </a:accent5>
      <a:accent6>
        <a:srgbClr val="880038"/>
      </a:accent6>
      <a:hlink>
        <a:srgbClr val="658C91"/>
      </a:hlink>
      <a:folHlink>
        <a:srgbClr val="548DD4"/>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1156</TotalTime>
  <Words>1858</Words>
  <Application>Microsoft Office PowerPoint</Application>
  <PresentationFormat>Экран (4:3)</PresentationFormat>
  <Paragraphs>345</Paragraphs>
  <Slides>47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 Тема 9. Моніторинг місцевого економічного розвитку та оцінювання результатів  </vt:lpstr>
      <vt:lpstr>Презентация PowerPoint</vt:lpstr>
      <vt:lpstr>МЕТА </vt:lpstr>
      <vt:lpstr>ЦІЛІ </vt:lpstr>
      <vt:lpstr> 1. Особливості моніторингу  та оцінювання МЕР    </vt:lpstr>
      <vt:lpstr>МОНІТОРИНГ ТА ОЦІНКА МЕР: ЩО ЦЕ?</vt:lpstr>
      <vt:lpstr>ЧОМУ МИ ВИМІРЮЄМО ТА ОЦІНЮЄМО ДІЯЛЬНІСТЬ З МІСЦЕВОГО ЕКОНОМІЧНОГО РОЗВИТКУ?</vt:lpstr>
      <vt:lpstr>ОСОБЛИВОСТІ МОНІТОРИНГУ ТА ОЦІНКИ МЕР</vt:lpstr>
      <vt:lpstr>МОНІТОРИНГ ТА ОЦІНКА МЕР ІЗ ЗАЛУЧЕННЯМ ЗАЦІКАВЛЕНИХ СТОРІН </vt:lpstr>
      <vt:lpstr>ІНСТРУМЕНТИ МОНІТОРИНГУ:</vt:lpstr>
      <vt:lpstr>ОБГОВОРЕННЯ В ГРУПІ</vt:lpstr>
      <vt:lpstr>ВИКЛИКИ (1): ЕФЕКТИВНОГО М&amp;О</vt:lpstr>
      <vt:lpstr>ЕФЕКТИВНИЙ МОНІТОРИНГ</vt:lpstr>
      <vt:lpstr>ЕФЕКТИВНЕ ОЦІНЮВАННЯ</vt:lpstr>
      <vt:lpstr>ПОКАЗНИКИ:</vt:lpstr>
      <vt:lpstr>         9.2. Основні підходи та концепції моніторингу та оцінювання  результатів МЕР   </vt:lpstr>
      <vt:lpstr>Зміст</vt:lpstr>
      <vt:lpstr>Презентация PowerPoint</vt:lpstr>
      <vt:lpstr>Презентация PowerPoint</vt:lpstr>
      <vt:lpstr>Презентация PowerPoint</vt:lpstr>
      <vt:lpstr>Презентация PowerPoint</vt:lpstr>
      <vt:lpstr>ПЛАН МОНІТОРИНГУ ТА ОЦІНЮВАННЯ МІСЦЕВОГО ЕКОНОМІЧНОГО РОЗВИТКУ</vt:lpstr>
      <vt:lpstr>ПРЕДМЕТ МОНІТОРИНГУ МЕР?</vt:lpstr>
      <vt:lpstr>КРИТЕРІЇ ПРАВИЛЬНИХ ІНДИКАТОРІВ МОНІТОРИНГУ МЕР:</vt:lpstr>
      <vt:lpstr>3. Етапи оцінювання  результатів МЕР    </vt:lpstr>
      <vt:lpstr>ЗМІСТ</vt:lpstr>
      <vt:lpstr>Презентация PowerPoint</vt:lpstr>
      <vt:lpstr>РІВНІ УЧАСТІ В ПРОЦЕСІ ОЦІНКИ МЕР</vt:lpstr>
      <vt:lpstr> ЦІЛІ ОЦІНЮВАННЯ ТА КЛЮЧОВІ ПИТАННЯ  </vt:lpstr>
      <vt:lpstr>КРИТЕРІЇ ВІДПОВІДНОСТІ</vt:lpstr>
      <vt:lpstr>КРИТЕРІЇ ЕФЕКТИВНОСТІ</vt:lpstr>
      <vt:lpstr>КРИТЕРІЇ РЕЗУЛЬТАТИВНОСТІ</vt:lpstr>
      <vt:lpstr>КРИТЕРІЇ СТІЙКОСТІ</vt:lpstr>
      <vt:lpstr>КРИТЕРІЇ ВПЛИВУ</vt:lpstr>
      <vt:lpstr>МЕТОДОЛОГІЧНИЙ РОЗРІЗ ОЦІНЮВАННЯ МЕР</vt:lpstr>
      <vt:lpstr> ЕТАПИ ВПРОВАДЖЕННЯ СИСТЕМ МОНІТОРИНГУ ТА ОЦІНЮВАННЯ.</vt:lpstr>
      <vt:lpstr>ПЛАН МІО</vt:lpstr>
      <vt:lpstr>ПЛАН МІО</vt:lpstr>
      <vt:lpstr>ПЛАН МІО</vt:lpstr>
      <vt:lpstr>МЕТОДИ ОЦІНЮВАННЯ (1)</vt:lpstr>
      <vt:lpstr>МЕТОДИ ОЦІНЮВАННЯ (2)</vt:lpstr>
      <vt:lpstr>МЕТОДИ ОЦІНЮВАННЯ (3)</vt:lpstr>
      <vt:lpstr>ЗБІР ДАНИХ</vt:lpstr>
      <vt:lpstr>СТРУКТУРА ЗВІТУ З ОЦІНЮВАННЯ МЕР</vt:lpstr>
      <vt:lpstr>ЯК МОЖНА ВИКОРИСТАТИ РЕЗУЛЬТАТИ ОЦІНЮВАННЯ ?</vt:lpstr>
      <vt:lpstr>Завдання для роботи  в малих групах </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PLEDDG</dc:creator>
  <cp:lastModifiedBy>Владелец</cp:lastModifiedBy>
  <cp:revision>92</cp:revision>
  <cp:lastPrinted>2013-04-15T13:03:07Z</cp:lastPrinted>
  <dcterms:created xsi:type="dcterms:W3CDTF">2012-03-21T09:12:19Z</dcterms:created>
  <dcterms:modified xsi:type="dcterms:W3CDTF">2022-01-26T12:07:45Z</dcterms:modified>
</cp:coreProperties>
</file>