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3">
  <p:sldMasterIdLst>
    <p:sldMasterId id="214748366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00" d="100"/>
          <a:sy n="100" d="100"/>
        </p:scale>
        <p:origin x="72" y="3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6.xml.rels><?xml version="1.0" encoding="UTF-8" standalone="yes"?>
<Relationships xmlns="http://schemas.openxmlformats.org/package/2006/relationships"><Relationship Id="rId1" Type="http://schemas.openxmlformats.org/officeDocument/2006/relationships/hyperlink" Target="https://zakon.rada.gov.ua/laws/show/4495-17" TargetMode="External"/></Relationships>
</file>

<file path=ppt/diagrams/_rels/data7.xml.rels><?xml version="1.0" encoding="UTF-8" standalone="yes"?>
<Relationships xmlns="http://schemas.openxmlformats.org/package/2006/relationships"><Relationship Id="rId1" Type="http://schemas.openxmlformats.org/officeDocument/2006/relationships/hyperlink" Target="https://zakon.rada.gov.ua/laws/show/80732-10/conv" TargetMode="External"/></Relationships>
</file>

<file path=ppt/diagrams/_rels/drawing6.xml.rels><?xml version="1.0" encoding="UTF-8" standalone="yes"?>
<Relationships xmlns="http://schemas.openxmlformats.org/package/2006/relationships"><Relationship Id="rId1" Type="http://schemas.openxmlformats.org/officeDocument/2006/relationships/hyperlink" Target="https://zakon.rada.gov.ua/laws/show/4495-17" TargetMode="External"/></Relationships>
</file>

<file path=ppt/diagrams/_rels/drawing7.xml.rels><?xml version="1.0" encoding="UTF-8" standalone="yes"?>
<Relationships xmlns="http://schemas.openxmlformats.org/package/2006/relationships"><Relationship Id="rId1" Type="http://schemas.openxmlformats.org/officeDocument/2006/relationships/hyperlink" Target="https://zakon.rada.gov.ua/laws/show/80732-10/conv" TargetMode="Externa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15424B-742C-4537-B428-C557C728B8ED}"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uk-UA"/>
        </a:p>
      </dgm:t>
    </dgm:pt>
    <dgm:pt modelId="{33594F10-9FE0-4F54-B242-0EC96931AFEC}">
      <dgm:prSet/>
      <dgm:spPr/>
      <dgm:t>
        <a:bodyPr/>
        <a:lstStyle/>
        <a:p>
          <a:r>
            <a:rPr lang="uk-UA" baseline="0" dirty="0"/>
            <a:t>припинення адміністративних правопорушень, коли вичерпано інші заходи впливу</a:t>
          </a:r>
          <a:endParaRPr lang="uk-UA" dirty="0"/>
        </a:p>
      </dgm:t>
    </dgm:pt>
    <dgm:pt modelId="{2E445BD2-62AB-4ECB-B8FC-5D7B84B348A0}" type="parTrans" cxnId="{4E63FDA1-8875-4D22-9ADC-6F505ADA7FB1}">
      <dgm:prSet/>
      <dgm:spPr/>
      <dgm:t>
        <a:bodyPr/>
        <a:lstStyle/>
        <a:p>
          <a:endParaRPr lang="uk-UA"/>
        </a:p>
      </dgm:t>
    </dgm:pt>
    <dgm:pt modelId="{D94D4179-ACBB-439C-BCF9-C96AD6564C20}" type="sibTrans" cxnId="{4E63FDA1-8875-4D22-9ADC-6F505ADA7FB1}">
      <dgm:prSet/>
      <dgm:spPr/>
      <dgm:t>
        <a:bodyPr/>
        <a:lstStyle/>
        <a:p>
          <a:endParaRPr lang="uk-UA"/>
        </a:p>
      </dgm:t>
    </dgm:pt>
    <dgm:pt modelId="{880B8F49-8059-42E6-B2EE-B94F9C094491}">
      <dgm:prSet/>
      <dgm:spPr/>
      <dgm:t>
        <a:bodyPr/>
        <a:lstStyle/>
        <a:p>
          <a:r>
            <a:rPr lang="uk-UA" baseline="0" dirty="0"/>
            <a:t>встановлення особи</a:t>
          </a:r>
          <a:endParaRPr lang="uk-UA" dirty="0"/>
        </a:p>
      </dgm:t>
    </dgm:pt>
    <dgm:pt modelId="{1642A5DB-8A51-4114-9124-F71290D528BA}" type="parTrans" cxnId="{9449883A-F9AE-4C43-9B38-79766DA83815}">
      <dgm:prSet/>
      <dgm:spPr/>
      <dgm:t>
        <a:bodyPr/>
        <a:lstStyle/>
        <a:p>
          <a:endParaRPr lang="uk-UA"/>
        </a:p>
      </dgm:t>
    </dgm:pt>
    <dgm:pt modelId="{461B8FFA-6D18-4B67-ACE1-182DAD871B98}" type="sibTrans" cxnId="{9449883A-F9AE-4C43-9B38-79766DA83815}">
      <dgm:prSet/>
      <dgm:spPr/>
      <dgm:t>
        <a:bodyPr/>
        <a:lstStyle/>
        <a:p>
          <a:endParaRPr lang="uk-UA"/>
        </a:p>
      </dgm:t>
    </dgm:pt>
    <dgm:pt modelId="{41F3AFBF-72E8-401C-BEA0-6D226C2B61B6}">
      <dgm:prSet/>
      <dgm:spPr/>
      <dgm:t>
        <a:bodyPr/>
        <a:lstStyle/>
        <a:p>
          <a:r>
            <a:rPr lang="uk-UA" baseline="0" dirty="0"/>
            <a:t>складення протоколу про адміністративне правопорушення у разі неможливості складення його на місці вчинення правопорушення, якщо складення протоколу є обов’язковим</a:t>
          </a:r>
          <a:endParaRPr lang="uk-UA" dirty="0"/>
        </a:p>
      </dgm:t>
    </dgm:pt>
    <dgm:pt modelId="{4CC37626-DF13-4F39-9D3A-AE282D2DCCD6}" type="parTrans" cxnId="{F256A4D0-4FA6-4843-94E8-E9D18136D1DE}">
      <dgm:prSet/>
      <dgm:spPr/>
      <dgm:t>
        <a:bodyPr/>
        <a:lstStyle/>
        <a:p>
          <a:endParaRPr lang="uk-UA"/>
        </a:p>
      </dgm:t>
    </dgm:pt>
    <dgm:pt modelId="{A04CC7BE-34BC-496A-8D75-36495820EA02}" type="sibTrans" cxnId="{F256A4D0-4FA6-4843-94E8-E9D18136D1DE}">
      <dgm:prSet/>
      <dgm:spPr/>
      <dgm:t>
        <a:bodyPr/>
        <a:lstStyle/>
        <a:p>
          <a:endParaRPr lang="uk-UA"/>
        </a:p>
      </dgm:t>
    </dgm:pt>
    <dgm:pt modelId="{3156B5B1-4914-4954-9661-F6920F138EAF}">
      <dgm:prSet/>
      <dgm:spPr/>
      <dgm:t>
        <a:bodyPr/>
        <a:lstStyle/>
        <a:p>
          <a:r>
            <a:rPr lang="uk-UA" baseline="0" dirty="0"/>
            <a:t>забезпечення своєчасного і правильного розгляду справ </a:t>
          </a:r>
          <a:endParaRPr lang="uk-UA" dirty="0"/>
        </a:p>
      </dgm:t>
    </dgm:pt>
    <dgm:pt modelId="{4935C9CC-8FB4-43BA-BDC0-65F1D6EDB419}" type="parTrans" cxnId="{C8BF5E22-6E7D-46BA-B1DA-DAC86FDAC9CD}">
      <dgm:prSet/>
      <dgm:spPr/>
      <dgm:t>
        <a:bodyPr/>
        <a:lstStyle/>
        <a:p>
          <a:endParaRPr lang="uk-UA"/>
        </a:p>
      </dgm:t>
    </dgm:pt>
    <dgm:pt modelId="{26A22F25-A60F-464C-BB11-4B2608D61198}" type="sibTrans" cxnId="{C8BF5E22-6E7D-46BA-B1DA-DAC86FDAC9CD}">
      <dgm:prSet/>
      <dgm:spPr/>
      <dgm:t>
        <a:bodyPr/>
        <a:lstStyle/>
        <a:p>
          <a:endParaRPr lang="uk-UA"/>
        </a:p>
      </dgm:t>
    </dgm:pt>
    <dgm:pt modelId="{2713E74F-7D5D-4A8B-BE47-4CE7AF94EB3F}">
      <dgm:prSet/>
      <dgm:spPr/>
      <dgm:t>
        <a:bodyPr/>
        <a:lstStyle/>
        <a:p>
          <a:r>
            <a:rPr lang="uk-UA" baseline="0" dirty="0"/>
            <a:t>виконання постанов по справах про адміністративні правопорушення</a:t>
          </a:r>
          <a:endParaRPr lang="uk-UA" dirty="0"/>
        </a:p>
      </dgm:t>
    </dgm:pt>
    <dgm:pt modelId="{FA95B1A4-2AE4-49A3-B1EF-9B3691749C59}" type="parTrans" cxnId="{7A1FC2EC-23B3-4D32-915D-62A5B1EAFA5A}">
      <dgm:prSet/>
      <dgm:spPr/>
      <dgm:t>
        <a:bodyPr/>
        <a:lstStyle/>
        <a:p>
          <a:endParaRPr lang="uk-UA"/>
        </a:p>
      </dgm:t>
    </dgm:pt>
    <dgm:pt modelId="{035055F7-9BEA-40DC-AE42-3D796A86A8E6}" type="sibTrans" cxnId="{7A1FC2EC-23B3-4D32-915D-62A5B1EAFA5A}">
      <dgm:prSet/>
      <dgm:spPr/>
      <dgm:t>
        <a:bodyPr/>
        <a:lstStyle/>
        <a:p>
          <a:endParaRPr lang="uk-UA"/>
        </a:p>
      </dgm:t>
    </dgm:pt>
    <dgm:pt modelId="{C5B024DD-EE44-4243-A275-D2CB888C1F33}" type="pres">
      <dgm:prSet presAssocID="{3015424B-742C-4537-B428-C557C728B8ED}" presName="linear" presStyleCnt="0">
        <dgm:presLayoutVars>
          <dgm:animLvl val="lvl"/>
          <dgm:resizeHandles val="exact"/>
        </dgm:presLayoutVars>
      </dgm:prSet>
      <dgm:spPr/>
    </dgm:pt>
    <dgm:pt modelId="{2E93FDF7-8B24-46FD-9B64-D8E727056118}" type="pres">
      <dgm:prSet presAssocID="{33594F10-9FE0-4F54-B242-0EC96931AFEC}" presName="parentText" presStyleLbl="node1" presStyleIdx="0" presStyleCnt="5">
        <dgm:presLayoutVars>
          <dgm:chMax val="0"/>
          <dgm:bulletEnabled val="1"/>
        </dgm:presLayoutVars>
      </dgm:prSet>
      <dgm:spPr/>
    </dgm:pt>
    <dgm:pt modelId="{4E45AF1F-89C8-44E1-BBD1-6E4793FDDA20}" type="pres">
      <dgm:prSet presAssocID="{D94D4179-ACBB-439C-BCF9-C96AD6564C20}" presName="spacer" presStyleCnt="0"/>
      <dgm:spPr/>
    </dgm:pt>
    <dgm:pt modelId="{B8B892BC-59A7-4E53-87EB-46CD3CD37153}" type="pres">
      <dgm:prSet presAssocID="{880B8F49-8059-42E6-B2EE-B94F9C094491}" presName="parentText" presStyleLbl="node1" presStyleIdx="1" presStyleCnt="5">
        <dgm:presLayoutVars>
          <dgm:chMax val="0"/>
          <dgm:bulletEnabled val="1"/>
        </dgm:presLayoutVars>
      </dgm:prSet>
      <dgm:spPr/>
    </dgm:pt>
    <dgm:pt modelId="{37FF9C23-EEE9-4D2B-90F2-2C10DF7A3544}" type="pres">
      <dgm:prSet presAssocID="{461B8FFA-6D18-4B67-ACE1-182DAD871B98}" presName="spacer" presStyleCnt="0"/>
      <dgm:spPr/>
    </dgm:pt>
    <dgm:pt modelId="{D956AA0B-55AE-4C3B-8D35-C50B6F76A3A7}" type="pres">
      <dgm:prSet presAssocID="{41F3AFBF-72E8-401C-BEA0-6D226C2B61B6}" presName="parentText" presStyleLbl="node1" presStyleIdx="2" presStyleCnt="5">
        <dgm:presLayoutVars>
          <dgm:chMax val="0"/>
          <dgm:bulletEnabled val="1"/>
        </dgm:presLayoutVars>
      </dgm:prSet>
      <dgm:spPr/>
    </dgm:pt>
    <dgm:pt modelId="{72E4F2D0-3F5C-4C37-B378-899129ACA590}" type="pres">
      <dgm:prSet presAssocID="{A04CC7BE-34BC-496A-8D75-36495820EA02}" presName="spacer" presStyleCnt="0"/>
      <dgm:spPr/>
    </dgm:pt>
    <dgm:pt modelId="{8DFCA1A7-9FC9-43A3-84E3-00BB89ACE48F}" type="pres">
      <dgm:prSet presAssocID="{3156B5B1-4914-4954-9661-F6920F138EAF}" presName="parentText" presStyleLbl="node1" presStyleIdx="3" presStyleCnt="5">
        <dgm:presLayoutVars>
          <dgm:chMax val="0"/>
          <dgm:bulletEnabled val="1"/>
        </dgm:presLayoutVars>
      </dgm:prSet>
      <dgm:spPr/>
    </dgm:pt>
    <dgm:pt modelId="{9448771F-D947-4E49-9DD7-2913D8C2B265}" type="pres">
      <dgm:prSet presAssocID="{26A22F25-A60F-464C-BB11-4B2608D61198}" presName="spacer" presStyleCnt="0"/>
      <dgm:spPr/>
    </dgm:pt>
    <dgm:pt modelId="{C2AFDF2F-A6B5-4DB8-AD59-F4E940BF0A71}" type="pres">
      <dgm:prSet presAssocID="{2713E74F-7D5D-4A8B-BE47-4CE7AF94EB3F}" presName="parentText" presStyleLbl="node1" presStyleIdx="4" presStyleCnt="5">
        <dgm:presLayoutVars>
          <dgm:chMax val="0"/>
          <dgm:bulletEnabled val="1"/>
        </dgm:presLayoutVars>
      </dgm:prSet>
      <dgm:spPr/>
    </dgm:pt>
  </dgm:ptLst>
  <dgm:cxnLst>
    <dgm:cxn modelId="{32B3A401-546F-40C2-93BF-3FFC5223E23B}" type="presOf" srcId="{3156B5B1-4914-4954-9661-F6920F138EAF}" destId="{8DFCA1A7-9FC9-43A3-84E3-00BB89ACE48F}" srcOrd="0" destOrd="0" presId="urn:microsoft.com/office/officeart/2005/8/layout/vList2"/>
    <dgm:cxn modelId="{4CECA002-9A7B-4A1F-ABDA-CEC64813AAD8}" type="presOf" srcId="{41F3AFBF-72E8-401C-BEA0-6D226C2B61B6}" destId="{D956AA0B-55AE-4C3B-8D35-C50B6F76A3A7}" srcOrd="0" destOrd="0" presId="urn:microsoft.com/office/officeart/2005/8/layout/vList2"/>
    <dgm:cxn modelId="{5C920F0C-0927-4AC7-BB44-7F1E5EC152B1}" type="presOf" srcId="{33594F10-9FE0-4F54-B242-0EC96931AFEC}" destId="{2E93FDF7-8B24-46FD-9B64-D8E727056118}" srcOrd="0" destOrd="0" presId="urn:microsoft.com/office/officeart/2005/8/layout/vList2"/>
    <dgm:cxn modelId="{C8BF5E22-6E7D-46BA-B1DA-DAC86FDAC9CD}" srcId="{3015424B-742C-4537-B428-C557C728B8ED}" destId="{3156B5B1-4914-4954-9661-F6920F138EAF}" srcOrd="3" destOrd="0" parTransId="{4935C9CC-8FB4-43BA-BDC0-65F1D6EDB419}" sibTransId="{26A22F25-A60F-464C-BB11-4B2608D61198}"/>
    <dgm:cxn modelId="{F830F224-7950-4218-87AB-CCB0CB728E7E}" type="presOf" srcId="{2713E74F-7D5D-4A8B-BE47-4CE7AF94EB3F}" destId="{C2AFDF2F-A6B5-4DB8-AD59-F4E940BF0A71}" srcOrd="0" destOrd="0" presId="urn:microsoft.com/office/officeart/2005/8/layout/vList2"/>
    <dgm:cxn modelId="{2B6A3D2F-B276-4CC4-B2E9-3BE0B9475264}" type="presOf" srcId="{880B8F49-8059-42E6-B2EE-B94F9C094491}" destId="{B8B892BC-59A7-4E53-87EB-46CD3CD37153}" srcOrd="0" destOrd="0" presId="urn:microsoft.com/office/officeart/2005/8/layout/vList2"/>
    <dgm:cxn modelId="{9449883A-F9AE-4C43-9B38-79766DA83815}" srcId="{3015424B-742C-4537-B428-C557C728B8ED}" destId="{880B8F49-8059-42E6-B2EE-B94F9C094491}" srcOrd="1" destOrd="0" parTransId="{1642A5DB-8A51-4114-9124-F71290D528BA}" sibTransId="{461B8FFA-6D18-4B67-ACE1-182DAD871B98}"/>
    <dgm:cxn modelId="{49B6073D-1460-4052-A028-8AA2D43CEB71}" type="presOf" srcId="{3015424B-742C-4537-B428-C557C728B8ED}" destId="{C5B024DD-EE44-4243-A275-D2CB888C1F33}" srcOrd="0" destOrd="0" presId="urn:microsoft.com/office/officeart/2005/8/layout/vList2"/>
    <dgm:cxn modelId="{4E63FDA1-8875-4D22-9ADC-6F505ADA7FB1}" srcId="{3015424B-742C-4537-B428-C557C728B8ED}" destId="{33594F10-9FE0-4F54-B242-0EC96931AFEC}" srcOrd="0" destOrd="0" parTransId="{2E445BD2-62AB-4ECB-B8FC-5D7B84B348A0}" sibTransId="{D94D4179-ACBB-439C-BCF9-C96AD6564C20}"/>
    <dgm:cxn modelId="{F256A4D0-4FA6-4843-94E8-E9D18136D1DE}" srcId="{3015424B-742C-4537-B428-C557C728B8ED}" destId="{41F3AFBF-72E8-401C-BEA0-6D226C2B61B6}" srcOrd="2" destOrd="0" parTransId="{4CC37626-DF13-4F39-9D3A-AE282D2DCCD6}" sibTransId="{A04CC7BE-34BC-496A-8D75-36495820EA02}"/>
    <dgm:cxn modelId="{7A1FC2EC-23B3-4D32-915D-62A5B1EAFA5A}" srcId="{3015424B-742C-4537-B428-C557C728B8ED}" destId="{2713E74F-7D5D-4A8B-BE47-4CE7AF94EB3F}" srcOrd="4" destOrd="0" parTransId="{FA95B1A4-2AE4-49A3-B1EF-9B3691749C59}" sibTransId="{035055F7-9BEA-40DC-AE42-3D796A86A8E6}"/>
    <dgm:cxn modelId="{124A0943-5ED4-4EE5-AAC1-A861EAFD58F4}" type="presParOf" srcId="{C5B024DD-EE44-4243-A275-D2CB888C1F33}" destId="{2E93FDF7-8B24-46FD-9B64-D8E727056118}" srcOrd="0" destOrd="0" presId="urn:microsoft.com/office/officeart/2005/8/layout/vList2"/>
    <dgm:cxn modelId="{650476BF-B8DE-41D8-BF1C-577F4CFC9237}" type="presParOf" srcId="{C5B024DD-EE44-4243-A275-D2CB888C1F33}" destId="{4E45AF1F-89C8-44E1-BBD1-6E4793FDDA20}" srcOrd="1" destOrd="0" presId="urn:microsoft.com/office/officeart/2005/8/layout/vList2"/>
    <dgm:cxn modelId="{D8A3C526-2693-48AA-872E-87319A0AAFAC}" type="presParOf" srcId="{C5B024DD-EE44-4243-A275-D2CB888C1F33}" destId="{B8B892BC-59A7-4E53-87EB-46CD3CD37153}" srcOrd="2" destOrd="0" presId="urn:microsoft.com/office/officeart/2005/8/layout/vList2"/>
    <dgm:cxn modelId="{3AD281C8-2EAF-4B9B-A32A-5B7AEB2397CB}" type="presParOf" srcId="{C5B024DD-EE44-4243-A275-D2CB888C1F33}" destId="{37FF9C23-EEE9-4D2B-90F2-2C10DF7A3544}" srcOrd="3" destOrd="0" presId="urn:microsoft.com/office/officeart/2005/8/layout/vList2"/>
    <dgm:cxn modelId="{448FB406-74B9-444A-88A4-679DF2ED794C}" type="presParOf" srcId="{C5B024DD-EE44-4243-A275-D2CB888C1F33}" destId="{D956AA0B-55AE-4C3B-8D35-C50B6F76A3A7}" srcOrd="4" destOrd="0" presId="urn:microsoft.com/office/officeart/2005/8/layout/vList2"/>
    <dgm:cxn modelId="{9F318C84-3C28-4A00-9F70-472CB31C9C96}" type="presParOf" srcId="{C5B024DD-EE44-4243-A275-D2CB888C1F33}" destId="{72E4F2D0-3F5C-4C37-B378-899129ACA590}" srcOrd="5" destOrd="0" presId="urn:microsoft.com/office/officeart/2005/8/layout/vList2"/>
    <dgm:cxn modelId="{5DCB6B68-252D-4B49-BC94-97DAF52B316E}" type="presParOf" srcId="{C5B024DD-EE44-4243-A275-D2CB888C1F33}" destId="{8DFCA1A7-9FC9-43A3-84E3-00BB89ACE48F}" srcOrd="6" destOrd="0" presId="urn:microsoft.com/office/officeart/2005/8/layout/vList2"/>
    <dgm:cxn modelId="{1E28FED2-CFEC-4CFA-8F70-EA7B25BCE7E9}" type="presParOf" srcId="{C5B024DD-EE44-4243-A275-D2CB888C1F33}" destId="{9448771F-D947-4E49-9DD7-2913D8C2B265}" srcOrd="7" destOrd="0" presId="urn:microsoft.com/office/officeart/2005/8/layout/vList2"/>
    <dgm:cxn modelId="{2FF19682-785A-4212-AE4A-E24481AA069B}" type="presParOf" srcId="{C5B024DD-EE44-4243-A275-D2CB888C1F33}" destId="{C2AFDF2F-A6B5-4DB8-AD59-F4E940BF0A71}"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3B18357-36BB-4A0C-BCCE-BA2C6B303497}"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ru-RU"/>
        </a:p>
      </dgm:t>
    </dgm:pt>
    <dgm:pt modelId="{A2437477-CDFD-490B-A120-83F2E69884FC}">
      <dgm:prSet custT="1"/>
      <dgm:spPr/>
      <dgm:t>
        <a:bodyPr/>
        <a:lstStyle/>
        <a:p>
          <a:r>
            <a:rPr lang="uk-UA" sz="1600" b="1" i="0" noProof="0" dirty="0"/>
            <a:t>адміністративне затримання особи</a:t>
          </a:r>
          <a:endParaRPr lang="uk-UA" sz="1600" b="1" noProof="0" dirty="0"/>
        </a:p>
      </dgm:t>
    </dgm:pt>
    <dgm:pt modelId="{F97A56F2-7B6F-4962-B27D-8BFF2DDEA6B6}" type="parTrans" cxnId="{5E65AE39-4925-49DD-B29B-2095F415BE71}">
      <dgm:prSet/>
      <dgm:spPr/>
      <dgm:t>
        <a:bodyPr/>
        <a:lstStyle/>
        <a:p>
          <a:endParaRPr lang="ru-RU"/>
        </a:p>
      </dgm:t>
    </dgm:pt>
    <dgm:pt modelId="{267081B2-1249-451B-B4C5-BEE7BF8D40E5}" type="sibTrans" cxnId="{5E65AE39-4925-49DD-B29B-2095F415BE71}">
      <dgm:prSet/>
      <dgm:spPr/>
      <dgm:t>
        <a:bodyPr/>
        <a:lstStyle/>
        <a:p>
          <a:endParaRPr lang="ru-RU"/>
        </a:p>
      </dgm:t>
    </dgm:pt>
    <dgm:pt modelId="{B0E2CC45-0784-4795-89BC-D170C1FDCBDB}">
      <dgm:prSet custT="1"/>
      <dgm:spPr/>
      <dgm:t>
        <a:bodyPr/>
        <a:lstStyle/>
        <a:p>
          <a:r>
            <a:rPr lang="ru-RU" sz="1600" b="1" i="0"/>
            <a:t>особистий огляд</a:t>
          </a:r>
          <a:endParaRPr lang="ru-RU" sz="1600" b="1"/>
        </a:p>
      </dgm:t>
    </dgm:pt>
    <dgm:pt modelId="{BEDBC6B2-A8EF-451E-ADA3-7725251DD6CF}" type="parTrans" cxnId="{023F04C0-D623-4BFA-8A35-6E0D127938DF}">
      <dgm:prSet/>
      <dgm:spPr/>
      <dgm:t>
        <a:bodyPr/>
        <a:lstStyle/>
        <a:p>
          <a:endParaRPr lang="ru-RU"/>
        </a:p>
      </dgm:t>
    </dgm:pt>
    <dgm:pt modelId="{78FEE631-E55D-4E26-98B3-12B624CA2E4C}" type="sibTrans" cxnId="{023F04C0-D623-4BFA-8A35-6E0D127938DF}">
      <dgm:prSet/>
      <dgm:spPr/>
      <dgm:t>
        <a:bodyPr/>
        <a:lstStyle/>
        <a:p>
          <a:endParaRPr lang="ru-RU"/>
        </a:p>
      </dgm:t>
    </dgm:pt>
    <dgm:pt modelId="{9FB0072F-D6FA-4ED7-B610-AA7CA31E445E}">
      <dgm:prSet custT="1"/>
      <dgm:spPr/>
      <dgm:t>
        <a:bodyPr/>
        <a:lstStyle/>
        <a:p>
          <a:r>
            <a:rPr lang="ru-RU" sz="1600" b="1" i="0"/>
            <a:t>огляд речей і вилучення речей та документів, у тому числі посвідчення водія</a:t>
          </a:r>
          <a:endParaRPr lang="ru-RU" sz="1600" b="1"/>
        </a:p>
      </dgm:t>
    </dgm:pt>
    <dgm:pt modelId="{E1815DAE-4AEE-4A54-BDCA-5DF780B211E3}" type="parTrans" cxnId="{8C43C77F-0EFF-4EF4-BB9F-5568F89014C5}">
      <dgm:prSet/>
      <dgm:spPr/>
      <dgm:t>
        <a:bodyPr/>
        <a:lstStyle/>
        <a:p>
          <a:endParaRPr lang="ru-RU"/>
        </a:p>
      </dgm:t>
    </dgm:pt>
    <dgm:pt modelId="{EE5C6E72-5D84-4294-B39A-6A8980C437CD}" type="sibTrans" cxnId="{8C43C77F-0EFF-4EF4-BB9F-5568F89014C5}">
      <dgm:prSet/>
      <dgm:spPr/>
      <dgm:t>
        <a:bodyPr/>
        <a:lstStyle/>
        <a:p>
          <a:endParaRPr lang="ru-RU"/>
        </a:p>
      </dgm:t>
    </dgm:pt>
    <dgm:pt modelId="{AE478716-39EF-43E3-BEED-C666D4B064DC}">
      <dgm:prSet custT="1"/>
      <dgm:spPr/>
      <dgm:t>
        <a:bodyPr/>
        <a:lstStyle/>
        <a:p>
          <a:r>
            <a:rPr lang="uk-UA" sz="1600" b="1" i="0" noProof="0" dirty="0"/>
            <a:t>тимчасове затримання транспортного засобу</a:t>
          </a:r>
          <a:endParaRPr lang="uk-UA" sz="1600" b="1" noProof="0" dirty="0"/>
        </a:p>
      </dgm:t>
    </dgm:pt>
    <dgm:pt modelId="{2ADA66F7-712E-4E94-ACA3-7B2DD2C8BE8F}" type="parTrans" cxnId="{869972E4-B00C-4DC5-9BD9-1EA1254AEE63}">
      <dgm:prSet/>
      <dgm:spPr/>
      <dgm:t>
        <a:bodyPr/>
        <a:lstStyle/>
        <a:p>
          <a:endParaRPr lang="ru-RU"/>
        </a:p>
      </dgm:t>
    </dgm:pt>
    <dgm:pt modelId="{1343B90C-D425-4F9A-99FC-B7B053F9B814}" type="sibTrans" cxnId="{869972E4-B00C-4DC5-9BD9-1EA1254AEE63}">
      <dgm:prSet/>
      <dgm:spPr/>
      <dgm:t>
        <a:bodyPr/>
        <a:lstStyle/>
        <a:p>
          <a:endParaRPr lang="ru-RU"/>
        </a:p>
      </dgm:t>
    </dgm:pt>
    <dgm:pt modelId="{0A5DF9F5-3B09-470F-B5A0-C2A5F7048FD3}">
      <dgm:prSet custT="1"/>
      <dgm:spPr/>
      <dgm:t>
        <a:bodyPr/>
        <a:lstStyle/>
        <a:p>
          <a:r>
            <a:rPr lang="uk-UA" sz="1600" b="1" i="0" noProof="0" dirty="0"/>
            <a:t>відсторонення водіїв від керування транспортними засобами, річковими і маломірними суднами та огляд на стан алкогольного, наркотичного чи іншого сп’яніння, а також щодо перебування під впливом лікарських препаратів, що знижують їх увагу та швидкість </a:t>
          </a:r>
          <a:r>
            <a:rPr lang="uk-UA" sz="1600" b="1" i="0" noProof="0" dirty="0" err="1"/>
            <a:t>реакці</a:t>
          </a:r>
          <a:endParaRPr lang="uk-UA" sz="1600" b="1" noProof="0" dirty="0"/>
        </a:p>
      </dgm:t>
    </dgm:pt>
    <dgm:pt modelId="{D06C3A5D-EDAC-4B78-89E8-2E22A1E35929}" type="parTrans" cxnId="{339FBBE3-5039-4489-8849-DA8BA7CBEEA6}">
      <dgm:prSet/>
      <dgm:spPr/>
      <dgm:t>
        <a:bodyPr/>
        <a:lstStyle/>
        <a:p>
          <a:endParaRPr lang="ru-RU"/>
        </a:p>
      </dgm:t>
    </dgm:pt>
    <dgm:pt modelId="{91793E57-6883-4ACB-ACA7-29B3D73E429A}" type="sibTrans" cxnId="{339FBBE3-5039-4489-8849-DA8BA7CBEEA6}">
      <dgm:prSet/>
      <dgm:spPr/>
      <dgm:t>
        <a:bodyPr/>
        <a:lstStyle/>
        <a:p>
          <a:endParaRPr lang="ru-RU"/>
        </a:p>
      </dgm:t>
    </dgm:pt>
    <dgm:pt modelId="{C34AB47C-012F-4D0F-99B4-AADCE7CE24A4}" type="pres">
      <dgm:prSet presAssocID="{43B18357-36BB-4A0C-BCCE-BA2C6B303497}" presName="diagram" presStyleCnt="0">
        <dgm:presLayoutVars>
          <dgm:dir/>
          <dgm:resizeHandles val="exact"/>
        </dgm:presLayoutVars>
      </dgm:prSet>
      <dgm:spPr/>
    </dgm:pt>
    <dgm:pt modelId="{BB2AB4A7-E537-40FB-8C51-81F4D28D3385}" type="pres">
      <dgm:prSet presAssocID="{A2437477-CDFD-490B-A120-83F2E69884FC}" presName="node" presStyleLbl="node1" presStyleIdx="0" presStyleCnt="5" custScaleX="253161">
        <dgm:presLayoutVars>
          <dgm:bulletEnabled val="1"/>
        </dgm:presLayoutVars>
      </dgm:prSet>
      <dgm:spPr/>
    </dgm:pt>
    <dgm:pt modelId="{FA01B4F7-B970-42F8-8C5E-B2A19B2A8FDF}" type="pres">
      <dgm:prSet presAssocID="{267081B2-1249-451B-B4C5-BEE7BF8D40E5}" presName="sibTrans" presStyleCnt="0"/>
      <dgm:spPr/>
    </dgm:pt>
    <dgm:pt modelId="{9E851F2F-85FE-482F-AC07-4CD16B427E0A}" type="pres">
      <dgm:prSet presAssocID="{B0E2CC45-0784-4795-89BC-D170C1FDCBDB}" presName="node" presStyleLbl="node1" presStyleIdx="1" presStyleCnt="5" custScaleX="253161">
        <dgm:presLayoutVars>
          <dgm:bulletEnabled val="1"/>
        </dgm:presLayoutVars>
      </dgm:prSet>
      <dgm:spPr/>
    </dgm:pt>
    <dgm:pt modelId="{C1ADF93D-7532-4722-B2CF-4E5E81E3D5C6}" type="pres">
      <dgm:prSet presAssocID="{78FEE631-E55D-4E26-98B3-12B624CA2E4C}" presName="sibTrans" presStyleCnt="0"/>
      <dgm:spPr/>
    </dgm:pt>
    <dgm:pt modelId="{F90F588F-7474-48C3-878C-3CFAF9D1713A}" type="pres">
      <dgm:prSet presAssocID="{9FB0072F-D6FA-4ED7-B610-AA7CA31E445E}" presName="node" presStyleLbl="node1" presStyleIdx="2" presStyleCnt="5" custScaleX="253161">
        <dgm:presLayoutVars>
          <dgm:bulletEnabled val="1"/>
        </dgm:presLayoutVars>
      </dgm:prSet>
      <dgm:spPr/>
    </dgm:pt>
    <dgm:pt modelId="{7D3F3B7D-E73A-49A9-8541-8EA8279DE491}" type="pres">
      <dgm:prSet presAssocID="{EE5C6E72-5D84-4294-B39A-6A8980C437CD}" presName="sibTrans" presStyleCnt="0"/>
      <dgm:spPr/>
    </dgm:pt>
    <dgm:pt modelId="{B083B443-4018-49C4-B33F-60006095F354}" type="pres">
      <dgm:prSet presAssocID="{AE478716-39EF-43E3-BEED-C666D4B064DC}" presName="node" presStyleLbl="node1" presStyleIdx="3" presStyleCnt="5" custScaleX="253161">
        <dgm:presLayoutVars>
          <dgm:bulletEnabled val="1"/>
        </dgm:presLayoutVars>
      </dgm:prSet>
      <dgm:spPr/>
    </dgm:pt>
    <dgm:pt modelId="{735AFC06-6E63-4D1C-B816-B1FB453D8A65}" type="pres">
      <dgm:prSet presAssocID="{1343B90C-D425-4F9A-99FC-B7B053F9B814}" presName="sibTrans" presStyleCnt="0"/>
      <dgm:spPr/>
    </dgm:pt>
    <dgm:pt modelId="{9FE56F05-EB88-44B9-BB78-4BEA906CDBC4}" type="pres">
      <dgm:prSet presAssocID="{0A5DF9F5-3B09-470F-B5A0-C2A5F7048FD3}" presName="node" presStyleLbl="node1" presStyleIdx="4" presStyleCnt="5" custScaleX="368918">
        <dgm:presLayoutVars>
          <dgm:bulletEnabled val="1"/>
        </dgm:presLayoutVars>
      </dgm:prSet>
      <dgm:spPr/>
    </dgm:pt>
  </dgm:ptLst>
  <dgm:cxnLst>
    <dgm:cxn modelId="{5E65AE39-4925-49DD-B29B-2095F415BE71}" srcId="{43B18357-36BB-4A0C-BCCE-BA2C6B303497}" destId="{A2437477-CDFD-490B-A120-83F2E69884FC}" srcOrd="0" destOrd="0" parTransId="{F97A56F2-7B6F-4962-B27D-8BFF2DDEA6B6}" sibTransId="{267081B2-1249-451B-B4C5-BEE7BF8D40E5}"/>
    <dgm:cxn modelId="{E1672161-09CE-4152-A75A-937179969B33}" type="presOf" srcId="{B0E2CC45-0784-4795-89BC-D170C1FDCBDB}" destId="{9E851F2F-85FE-482F-AC07-4CD16B427E0A}" srcOrd="0" destOrd="0" presId="urn:microsoft.com/office/officeart/2005/8/layout/default"/>
    <dgm:cxn modelId="{E69B2F6E-F6ED-4543-99E2-4DF3431C8D49}" type="presOf" srcId="{A2437477-CDFD-490B-A120-83F2E69884FC}" destId="{BB2AB4A7-E537-40FB-8C51-81F4D28D3385}" srcOrd="0" destOrd="0" presId="urn:microsoft.com/office/officeart/2005/8/layout/default"/>
    <dgm:cxn modelId="{A9D41950-2ACB-42F2-B8F5-DC219253A873}" type="presOf" srcId="{0A5DF9F5-3B09-470F-B5A0-C2A5F7048FD3}" destId="{9FE56F05-EB88-44B9-BB78-4BEA906CDBC4}" srcOrd="0" destOrd="0" presId="urn:microsoft.com/office/officeart/2005/8/layout/default"/>
    <dgm:cxn modelId="{8C43C77F-0EFF-4EF4-BB9F-5568F89014C5}" srcId="{43B18357-36BB-4A0C-BCCE-BA2C6B303497}" destId="{9FB0072F-D6FA-4ED7-B610-AA7CA31E445E}" srcOrd="2" destOrd="0" parTransId="{E1815DAE-4AEE-4A54-BDCA-5DF780B211E3}" sibTransId="{EE5C6E72-5D84-4294-B39A-6A8980C437CD}"/>
    <dgm:cxn modelId="{B188A480-817C-47D2-A143-89E7682ED7AB}" type="presOf" srcId="{AE478716-39EF-43E3-BEED-C666D4B064DC}" destId="{B083B443-4018-49C4-B33F-60006095F354}" srcOrd="0" destOrd="0" presId="urn:microsoft.com/office/officeart/2005/8/layout/default"/>
    <dgm:cxn modelId="{A9EB60A3-9AB2-46FA-90FF-B656D8C0C89F}" type="presOf" srcId="{9FB0072F-D6FA-4ED7-B610-AA7CA31E445E}" destId="{F90F588F-7474-48C3-878C-3CFAF9D1713A}" srcOrd="0" destOrd="0" presId="urn:microsoft.com/office/officeart/2005/8/layout/default"/>
    <dgm:cxn modelId="{023F04C0-D623-4BFA-8A35-6E0D127938DF}" srcId="{43B18357-36BB-4A0C-BCCE-BA2C6B303497}" destId="{B0E2CC45-0784-4795-89BC-D170C1FDCBDB}" srcOrd="1" destOrd="0" parTransId="{BEDBC6B2-A8EF-451E-ADA3-7725251DD6CF}" sibTransId="{78FEE631-E55D-4E26-98B3-12B624CA2E4C}"/>
    <dgm:cxn modelId="{339FBBE3-5039-4489-8849-DA8BA7CBEEA6}" srcId="{43B18357-36BB-4A0C-BCCE-BA2C6B303497}" destId="{0A5DF9F5-3B09-470F-B5A0-C2A5F7048FD3}" srcOrd="4" destOrd="0" parTransId="{D06C3A5D-EDAC-4B78-89E8-2E22A1E35929}" sibTransId="{91793E57-6883-4ACB-ACA7-29B3D73E429A}"/>
    <dgm:cxn modelId="{869972E4-B00C-4DC5-9BD9-1EA1254AEE63}" srcId="{43B18357-36BB-4A0C-BCCE-BA2C6B303497}" destId="{AE478716-39EF-43E3-BEED-C666D4B064DC}" srcOrd="3" destOrd="0" parTransId="{2ADA66F7-712E-4E94-ACA3-7B2DD2C8BE8F}" sibTransId="{1343B90C-D425-4F9A-99FC-B7B053F9B814}"/>
    <dgm:cxn modelId="{DA77B2ED-838F-4208-9887-D864A3A7B029}" type="presOf" srcId="{43B18357-36BB-4A0C-BCCE-BA2C6B303497}" destId="{C34AB47C-012F-4D0F-99B4-AADCE7CE24A4}" srcOrd="0" destOrd="0" presId="urn:microsoft.com/office/officeart/2005/8/layout/default"/>
    <dgm:cxn modelId="{AB865DBB-CF80-4C2F-A7D4-36292A64C625}" type="presParOf" srcId="{C34AB47C-012F-4D0F-99B4-AADCE7CE24A4}" destId="{BB2AB4A7-E537-40FB-8C51-81F4D28D3385}" srcOrd="0" destOrd="0" presId="urn:microsoft.com/office/officeart/2005/8/layout/default"/>
    <dgm:cxn modelId="{E3E1CC7E-29C0-4D3D-8107-F955E323EF7E}" type="presParOf" srcId="{C34AB47C-012F-4D0F-99B4-AADCE7CE24A4}" destId="{FA01B4F7-B970-42F8-8C5E-B2A19B2A8FDF}" srcOrd="1" destOrd="0" presId="urn:microsoft.com/office/officeart/2005/8/layout/default"/>
    <dgm:cxn modelId="{DE95576A-B7A6-469B-985A-CCF433A7A7C7}" type="presParOf" srcId="{C34AB47C-012F-4D0F-99B4-AADCE7CE24A4}" destId="{9E851F2F-85FE-482F-AC07-4CD16B427E0A}" srcOrd="2" destOrd="0" presId="urn:microsoft.com/office/officeart/2005/8/layout/default"/>
    <dgm:cxn modelId="{EF1B5ED9-D768-4B12-823E-95310127B9B4}" type="presParOf" srcId="{C34AB47C-012F-4D0F-99B4-AADCE7CE24A4}" destId="{C1ADF93D-7532-4722-B2CF-4E5E81E3D5C6}" srcOrd="3" destOrd="0" presId="urn:microsoft.com/office/officeart/2005/8/layout/default"/>
    <dgm:cxn modelId="{1BED040C-2EFD-4C28-BB3A-7D7B88973E25}" type="presParOf" srcId="{C34AB47C-012F-4D0F-99B4-AADCE7CE24A4}" destId="{F90F588F-7474-48C3-878C-3CFAF9D1713A}" srcOrd="4" destOrd="0" presId="urn:microsoft.com/office/officeart/2005/8/layout/default"/>
    <dgm:cxn modelId="{442109AE-CA1C-4A46-BD99-AAFB51663B3F}" type="presParOf" srcId="{C34AB47C-012F-4D0F-99B4-AADCE7CE24A4}" destId="{7D3F3B7D-E73A-49A9-8541-8EA8279DE491}" srcOrd="5" destOrd="0" presId="urn:microsoft.com/office/officeart/2005/8/layout/default"/>
    <dgm:cxn modelId="{EF86294C-8584-4FB4-85EE-F7E540F8A0C5}" type="presParOf" srcId="{C34AB47C-012F-4D0F-99B4-AADCE7CE24A4}" destId="{B083B443-4018-49C4-B33F-60006095F354}" srcOrd="6" destOrd="0" presId="urn:microsoft.com/office/officeart/2005/8/layout/default"/>
    <dgm:cxn modelId="{DA10FB15-A12A-4892-BA23-97E4D8FDA2D2}" type="presParOf" srcId="{C34AB47C-012F-4D0F-99B4-AADCE7CE24A4}" destId="{735AFC06-6E63-4D1C-B816-B1FB453D8A65}" srcOrd="7" destOrd="0" presId="urn:microsoft.com/office/officeart/2005/8/layout/default"/>
    <dgm:cxn modelId="{C9D37EF1-21EA-4F08-A6E1-8E8CB4C66DB6}" type="presParOf" srcId="{C34AB47C-012F-4D0F-99B4-AADCE7CE24A4}" destId="{9FE56F05-EB88-44B9-BB78-4BEA906CDBC4}"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4B5C9DA-713D-4D24-A4B7-3996F1A3F8C6}" type="doc">
      <dgm:prSet loTypeId="urn:microsoft.com/office/officeart/2005/8/layout/process4" loCatId="list" qsTypeId="urn:microsoft.com/office/officeart/2005/8/quickstyle/simple3" qsCatId="simple" csTypeId="urn:microsoft.com/office/officeart/2005/8/colors/colorful4" csCatId="colorful"/>
      <dgm:spPr/>
      <dgm:t>
        <a:bodyPr/>
        <a:lstStyle/>
        <a:p>
          <a:endParaRPr lang="uk-UA"/>
        </a:p>
      </dgm:t>
    </dgm:pt>
    <dgm:pt modelId="{BC57C1B3-A9FB-4274-846C-C092C6820917}">
      <dgm:prSet custT="1"/>
      <dgm:spPr/>
      <dgm:t>
        <a:bodyPr/>
        <a:lstStyle/>
        <a:p>
          <a:r>
            <a:rPr lang="uk-UA" sz="1200" baseline="0"/>
            <a:t>1) органи внутрішніх справ (Національна поліція);</a:t>
          </a:r>
          <a:endParaRPr lang="uk-UA" sz="1200"/>
        </a:p>
      </dgm:t>
    </dgm:pt>
    <dgm:pt modelId="{7D0C3E20-92A7-41F4-A79D-E6AA797BB108}" type="parTrans" cxnId="{99BAFE8C-B525-41A5-97EC-9773F07293A5}">
      <dgm:prSet/>
      <dgm:spPr/>
      <dgm:t>
        <a:bodyPr/>
        <a:lstStyle/>
        <a:p>
          <a:endParaRPr lang="uk-UA"/>
        </a:p>
      </dgm:t>
    </dgm:pt>
    <dgm:pt modelId="{0F79D0F1-B308-4BA1-AFF8-6FA024457F75}" type="sibTrans" cxnId="{99BAFE8C-B525-41A5-97EC-9773F07293A5}">
      <dgm:prSet/>
      <dgm:spPr/>
      <dgm:t>
        <a:bodyPr/>
        <a:lstStyle/>
        <a:p>
          <a:endParaRPr lang="uk-UA"/>
        </a:p>
      </dgm:t>
    </dgm:pt>
    <dgm:pt modelId="{904F0763-2E9B-4196-9468-9951ACF4F8B5}">
      <dgm:prSet custT="1"/>
      <dgm:spPr/>
      <dgm:t>
        <a:bodyPr/>
        <a:lstStyle/>
        <a:p>
          <a:r>
            <a:rPr lang="uk-UA" sz="1200" baseline="0"/>
            <a:t>2) органи прикордонної служби;</a:t>
          </a:r>
          <a:endParaRPr lang="uk-UA" sz="1200"/>
        </a:p>
      </dgm:t>
    </dgm:pt>
    <dgm:pt modelId="{058F7CC5-2B59-44F8-B208-87962DA653CA}" type="parTrans" cxnId="{081E4C04-B2B8-4806-8043-43F982189058}">
      <dgm:prSet/>
      <dgm:spPr/>
      <dgm:t>
        <a:bodyPr/>
        <a:lstStyle/>
        <a:p>
          <a:endParaRPr lang="uk-UA"/>
        </a:p>
      </dgm:t>
    </dgm:pt>
    <dgm:pt modelId="{D4406569-158C-41A6-9C24-C1B62823CAA4}" type="sibTrans" cxnId="{081E4C04-B2B8-4806-8043-43F982189058}">
      <dgm:prSet/>
      <dgm:spPr/>
      <dgm:t>
        <a:bodyPr/>
        <a:lstStyle/>
        <a:p>
          <a:endParaRPr lang="uk-UA"/>
        </a:p>
      </dgm:t>
    </dgm:pt>
    <dgm:pt modelId="{B788DC41-CBC2-48F6-920C-D69D3459CF83}">
      <dgm:prSet custT="1"/>
      <dgm:spPr/>
      <dgm:t>
        <a:bodyPr/>
        <a:lstStyle/>
        <a:p>
          <a:r>
            <a:rPr lang="uk-UA" sz="1200" baseline="0"/>
            <a:t>3) старша у місці розташування охоронюваного об’єкта посадова особа воєнізованої охорони;</a:t>
          </a:r>
          <a:endParaRPr lang="uk-UA" sz="1200"/>
        </a:p>
      </dgm:t>
    </dgm:pt>
    <dgm:pt modelId="{587134CB-9297-4B53-9B37-778D9F8C89C6}" type="parTrans" cxnId="{54B15865-56FB-4AF1-8233-BD16533BBAF9}">
      <dgm:prSet/>
      <dgm:spPr/>
      <dgm:t>
        <a:bodyPr/>
        <a:lstStyle/>
        <a:p>
          <a:endParaRPr lang="uk-UA"/>
        </a:p>
      </dgm:t>
    </dgm:pt>
    <dgm:pt modelId="{7996DCA7-723C-4B82-9174-DB017666C49B}" type="sibTrans" cxnId="{54B15865-56FB-4AF1-8233-BD16533BBAF9}">
      <dgm:prSet/>
      <dgm:spPr/>
      <dgm:t>
        <a:bodyPr/>
        <a:lstStyle/>
        <a:p>
          <a:endParaRPr lang="uk-UA"/>
        </a:p>
      </dgm:t>
    </dgm:pt>
    <dgm:pt modelId="{9FE58163-8898-4E4C-882E-7F7716EA0BAB}">
      <dgm:prSet custT="1"/>
      <dgm:spPr/>
      <dgm:t>
        <a:bodyPr/>
        <a:lstStyle/>
        <a:p>
          <a:r>
            <a:rPr lang="uk-UA" sz="1200" baseline="0"/>
            <a:t>4) посадові особи Військової служби правопорядку у Збройних Силах України;</a:t>
          </a:r>
          <a:endParaRPr lang="uk-UA" sz="1200"/>
        </a:p>
      </dgm:t>
    </dgm:pt>
    <dgm:pt modelId="{79A36A8C-C092-4406-97D8-950E74ECE9BC}" type="parTrans" cxnId="{748A46CD-03C3-422D-9B38-4DD57206C369}">
      <dgm:prSet/>
      <dgm:spPr/>
      <dgm:t>
        <a:bodyPr/>
        <a:lstStyle/>
        <a:p>
          <a:endParaRPr lang="uk-UA"/>
        </a:p>
      </dgm:t>
    </dgm:pt>
    <dgm:pt modelId="{C6216F46-73D0-4FD6-B554-0DA853B1AC88}" type="sibTrans" cxnId="{748A46CD-03C3-422D-9B38-4DD57206C369}">
      <dgm:prSet/>
      <dgm:spPr/>
      <dgm:t>
        <a:bodyPr/>
        <a:lstStyle/>
        <a:p>
          <a:endParaRPr lang="uk-UA"/>
        </a:p>
      </dgm:t>
    </dgm:pt>
    <dgm:pt modelId="{E85FD20E-389B-41A6-ACA4-574D2590F143}">
      <dgm:prSet custT="1"/>
      <dgm:spPr/>
      <dgm:t>
        <a:bodyPr/>
        <a:lstStyle/>
        <a:p>
          <a:r>
            <a:rPr lang="uk-UA" sz="1200" baseline="0"/>
            <a:t>5) органи Служби безпеки України;</a:t>
          </a:r>
          <a:endParaRPr lang="uk-UA" sz="1200"/>
        </a:p>
      </dgm:t>
    </dgm:pt>
    <dgm:pt modelId="{C8257040-2AB3-477B-AD5B-AF1C1963879D}" type="parTrans" cxnId="{5C39CDB4-48CD-422C-9CA7-F31BEF0EE9AA}">
      <dgm:prSet/>
      <dgm:spPr/>
      <dgm:t>
        <a:bodyPr/>
        <a:lstStyle/>
        <a:p>
          <a:endParaRPr lang="uk-UA"/>
        </a:p>
      </dgm:t>
    </dgm:pt>
    <dgm:pt modelId="{74EBBE6A-2547-4031-AE7C-67FE37DF9DD2}" type="sibTrans" cxnId="{5C39CDB4-48CD-422C-9CA7-F31BEF0EE9AA}">
      <dgm:prSet/>
      <dgm:spPr/>
      <dgm:t>
        <a:bodyPr/>
        <a:lstStyle/>
        <a:p>
          <a:endParaRPr lang="uk-UA"/>
        </a:p>
      </dgm:t>
    </dgm:pt>
    <dgm:pt modelId="{14DAC464-71E7-49D5-8F3C-0973D44434AD}">
      <dgm:prSet custT="1"/>
      <dgm:spPr/>
      <dgm:t>
        <a:bodyPr/>
        <a:lstStyle/>
        <a:p>
          <a:r>
            <a:rPr lang="uk-UA" sz="1200" baseline="0"/>
            <a:t>6) посадові особи органів і установ виконання покарань та слідчих ізоляторів;</a:t>
          </a:r>
          <a:endParaRPr lang="uk-UA" sz="1200"/>
        </a:p>
      </dgm:t>
    </dgm:pt>
    <dgm:pt modelId="{8019A30C-5A48-43AC-9326-1AB7A0FB5E35}" type="parTrans" cxnId="{8367EEDC-DF28-4804-A4F2-BCC65160ABFD}">
      <dgm:prSet/>
      <dgm:spPr/>
      <dgm:t>
        <a:bodyPr/>
        <a:lstStyle/>
        <a:p>
          <a:endParaRPr lang="uk-UA"/>
        </a:p>
      </dgm:t>
    </dgm:pt>
    <dgm:pt modelId="{34E58426-B20F-4713-AD88-195DDE18C0ED}" type="sibTrans" cxnId="{8367EEDC-DF28-4804-A4F2-BCC65160ABFD}">
      <dgm:prSet/>
      <dgm:spPr/>
      <dgm:t>
        <a:bodyPr/>
        <a:lstStyle/>
        <a:p>
          <a:endParaRPr lang="uk-UA"/>
        </a:p>
      </dgm:t>
    </dgm:pt>
    <dgm:pt modelId="{F2221A13-2245-40B0-AB8F-9F58F51846B1}">
      <dgm:prSet custT="1"/>
      <dgm:spPr/>
      <dgm:t>
        <a:bodyPr/>
        <a:lstStyle/>
        <a:p>
          <a:r>
            <a:rPr lang="uk-UA" sz="1200" baseline="0"/>
            <a:t>7) посадові особи, уповноважені на те центральним органом виконавчої влади, що реалізує державну політику у сферах міграції (імміграції та еміграції), у тому числі протидії нелегальній (незаконній) міграції, громадянства, реєстрації фізичних осіб.</a:t>
          </a:r>
          <a:endParaRPr lang="uk-UA" sz="1200"/>
        </a:p>
      </dgm:t>
    </dgm:pt>
    <dgm:pt modelId="{37ABA5A3-E060-4C8D-9C29-807D6A8E9B12}" type="parTrans" cxnId="{7247902F-944C-4725-9EDE-0B3A8A27427F}">
      <dgm:prSet/>
      <dgm:spPr/>
      <dgm:t>
        <a:bodyPr/>
        <a:lstStyle/>
        <a:p>
          <a:endParaRPr lang="uk-UA"/>
        </a:p>
      </dgm:t>
    </dgm:pt>
    <dgm:pt modelId="{F65F3B76-ADE3-44CE-BFC6-C447005FA473}" type="sibTrans" cxnId="{7247902F-944C-4725-9EDE-0B3A8A27427F}">
      <dgm:prSet/>
      <dgm:spPr/>
      <dgm:t>
        <a:bodyPr/>
        <a:lstStyle/>
        <a:p>
          <a:endParaRPr lang="uk-UA"/>
        </a:p>
      </dgm:t>
    </dgm:pt>
    <dgm:pt modelId="{775CBDE9-8C14-484B-A312-67D3363074B5}" type="pres">
      <dgm:prSet presAssocID="{04B5C9DA-713D-4D24-A4B7-3996F1A3F8C6}" presName="Name0" presStyleCnt="0">
        <dgm:presLayoutVars>
          <dgm:dir/>
          <dgm:animLvl val="lvl"/>
          <dgm:resizeHandles val="exact"/>
        </dgm:presLayoutVars>
      </dgm:prSet>
      <dgm:spPr/>
    </dgm:pt>
    <dgm:pt modelId="{26BC3E94-2709-4BEC-B277-0EA8E9B172D2}" type="pres">
      <dgm:prSet presAssocID="{F2221A13-2245-40B0-AB8F-9F58F51846B1}" presName="boxAndChildren" presStyleCnt="0"/>
      <dgm:spPr/>
    </dgm:pt>
    <dgm:pt modelId="{67689B44-9F42-42C3-A7F8-727A18600266}" type="pres">
      <dgm:prSet presAssocID="{F2221A13-2245-40B0-AB8F-9F58F51846B1}" presName="parentTextBox" presStyleLbl="node1" presStyleIdx="0" presStyleCnt="7"/>
      <dgm:spPr/>
    </dgm:pt>
    <dgm:pt modelId="{05241004-02AE-4D72-B8D9-6CFFFDDDBB61}" type="pres">
      <dgm:prSet presAssocID="{34E58426-B20F-4713-AD88-195DDE18C0ED}" presName="sp" presStyleCnt="0"/>
      <dgm:spPr/>
    </dgm:pt>
    <dgm:pt modelId="{E45C046C-0BC4-4124-B414-741DC32E991D}" type="pres">
      <dgm:prSet presAssocID="{14DAC464-71E7-49D5-8F3C-0973D44434AD}" presName="arrowAndChildren" presStyleCnt="0"/>
      <dgm:spPr/>
    </dgm:pt>
    <dgm:pt modelId="{BB7D0979-9ACB-4ACA-8085-F4D108A2FE28}" type="pres">
      <dgm:prSet presAssocID="{14DAC464-71E7-49D5-8F3C-0973D44434AD}" presName="parentTextArrow" presStyleLbl="node1" presStyleIdx="1" presStyleCnt="7"/>
      <dgm:spPr/>
    </dgm:pt>
    <dgm:pt modelId="{ECD06A02-FF21-4793-B932-8A37DE21E268}" type="pres">
      <dgm:prSet presAssocID="{74EBBE6A-2547-4031-AE7C-67FE37DF9DD2}" presName="sp" presStyleCnt="0"/>
      <dgm:spPr/>
    </dgm:pt>
    <dgm:pt modelId="{B46A906E-55EF-476E-AFDF-77F7EB3B6278}" type="pres">
      <dgm:prSet presAssocID="{E85FD20E-389B-41A6-ACA4-574D2590F143}" presName="arrowAndChildren" presStyleCnt="0"/>
      <dgm:spPr/>
    </dgm:pt>
    <dgm:pt modelId="{C39675E4-2D73-42CB-BD67-A90973AFBFFC}" type="pres">
      <dgm:prSet presAssocID="{E85FD20E-389B-41A6-ACA4-574D2590F143}" presName="parentTextArrow" presStyleLbl="node1" presStyleIdx="2" presStyleCnt="7"/>
      <dgm:spPr/>
    </dgm:pt>
    <dgm:pt modelId="{5EFB6503-214F-4F74-961D-E38C6BA8A9DC}" type="pres">
      <dgm:prSet presAssocID="{C6216F46-73D0-4FD6-B554-0DA853B1AC88}" presName="sp" presStyleCnt="0"/>
      <dgm:spPr/>
    </dgm:pt>
    <dgm:pt modelId="{7EEF6884-D4F3-485D-8BA7-A790C6F0A938}" type="pres">
      <dgm:prSet presAssocID="{9FE58163-8898-4E4C-882E-7F7716EA0BAB}" presName="arrowAndChildren" presStyleCnt="0"/>
      <dgm:spPr/>
    </dgm:pt>
    <dgm:pt modelId="{2945B3DE-9053-44A2-A23E-F1B92243FFB1}" type="pres">
      <dgm:prSet presAssocID="{9FE58163-8898-4E4C-882E-7F7716EA0BAB}" presName="parentTextArrow" presStyleLbl="node1" presStyleIdx="3" presStyleCnt="7"/>
      <dgm:spPr/>
    </dgm:pt>
    <dgm:pt modelId="{37DF1266-2E01-459B-BAFF-3FBABC8351C1}" type="pres">
      <dgm:prSet presAssocID="{7996DCA7-723C-4B82-9174-DB017666C49B}" presName="sp" presStyleCnt="0"/>
      <dgm:spPr/>
    </dgm:pt>
    <dgm:pt modelId="{760E6827-07D2-4D96-8164-0470FFB68414}" type="pres">
      <dgm:prSet presAssocID="{B788DC41-CBC2-48F6-920C-D69D3459CF83}" presName="arrowAndChildren" presStyleCnt="0"/>
      <dgm:spPr/>
    </dgm:pt>
    <dgm:pt modelId="{AF6480DB-8BC8-4B21-A7C0-970120A3B052}" type="pres">
      <dgm:prSet presAssocID="{B788DC41-CBC2-48F6-920C-D69D3459CF83}" presName="parentTextArrow" presStyleLbl="node1" presStyleIdx="4" presStyleCnt="7"/>
      <dgm:spPr/>
    </dgm:pt>
    <dgm:pt modelId="{3D4A61C2-95DD-4ADA-9F3F-47E6689454B2}" type="pres">
      <dgm:prSet presAssocID="{D4406569-158C-41A6-9C24-C1B62823CAA4}" presName="sp" presStyleCnt="0"/>
      <dgm:spPr/>
    </dgm:pt>
    <dgm:pt modelId="{C9A4199C-C3DA-46D4-8BF9-313EC1273495}" type="pres">
      <dgm:prSet presAssocID="{904F0763-2E9B-4196-9468-9951ACF4F8B5}" presName="arrowAndChildren" presStyleCnt="0"/>
      <dgm:spPr/>
    </dgm:pt>
    <dgm:pt modelId="{889F88DC-91EC-4C76-AC2E-BEF62F0CA0E2}" type="pres">
      <dgm:prSet presAssocID="{904F0763-2E9B-4196-9468-9951ACF4F8B5}" presName="parentTextArrow" presStyleLbl="node1" presStyleIdx="5" presStyleCnt="7"/>
      <dgm:spPr/>
    </dgm:pt>
    <dgm:pt modelId="{3B68D465-B0B3-4706-BCD5-FBA017B7C56F}" type="pres">
      <dgm:prSet presAssocID="{0F79D0F1-B308-4BA1-AFF8-6FA024457F75}" presName="sp" presStyleCnt="0"/>
      <dgm:spPr/>
    </dgm:pt>
    <dgm:pt modelId="{419DCF23-6AA7-48F6-8F5B-85283067C4B2}" type="pres">
      <dgm:prSet presAssocID="{BC57C1B3-A9FB-4274-846C-C092C6820917}" presName="arrowAndChildren" presStyleCnt="0"/>
      <dgm:spPr/>
    </dgm:pt>
    <dgm:pt modelId="{653E0E0A-EE6F-4B28-BAAE-DE6C0F90073C}" type="pres">
      <dgm:prSet presAssocID="{BC57C1B3-A9FB-4274-846C-C092C6820917}" presName="parentTextArrow" presStyleLbl="node1" presStyleIdx="6" presStyleCnt="7"/>
      <dgm:spPr/>
    </dgm:pt>
  </dgm:ptLst>
  <dgm:cxnLst>
    <dgm:cxn modelId="{081E4C04-B2B8-4806-8043-43F982189058}" srcId="{04B5C9DA-713D-4D24-A4B7-3996F1A3F8C6}" destId="{904F0763-2E9B-4196-9468-9951ACF4F8B5}" srcOrd="1" destOrd="0" parTransId="{058F7CC5-2B59-44F8-B208-87962DA653CA}" sibTransId="{D4406569-158C-41A6-9C24-C1B62823CAA4}"/>
    <dgm:cxn modelId="{EEE0B21C-4D0C-4EC4-B8C1-F9ED5C42EC0B}" type="presOf" srcId="{14DAC464-71E7-49D5-8F3C-0973D44434AD}" destId="{BB7D0979-9ACB-4ACA-8085-F4D108A2FE28}" srcOrd="0" destOrd="0" presId="urn:microsoft.com/office/officeart/2005/8/layout/process4"/>
    <dgm:cxn modelId="{7247902F-944C-4725-9EDE-0B3A8A27427F}" srcId="{04B5C9DA-713D-4D24-A4B7-3996F1A3F8C6}" destId="{F2221A13-2245-40B0-AB8F-9F58F51846B1}" srcOrd="6" destOrd="0" parTransId="{37ABA5A3-E060-4C8D-9C29-807D6A8E9B12}" sibTransId="{F65F3B76-ADE3-44CE-BFC6-C447005FA473}"/>
    <dgm:cxn modelId="{D201153E-A180-4CC5-AC0E-FEBD8BDC136C}" type="presOf" srcId="{B788DC41-CBC2-48F6-920C-D69D3459CF83}" destId="{AF6480DB-8BC8-4B21-A7C0-970120A3B052}" srcOrd="0" destOrd="0" presId="urn:microsoft.com/office/officeart/2005/8/layout/process4"/>
    <dgm:cxn modelId="{D6959962-C3E1-4091-8327-3B0C3B76411E}" type="presOf" srcId="{904F0763-2E9B-4196-9468-9951ACF4F8B5}" destId="{889F88DC-91EC-4C76-AC2E-BEF62F0CA0E2}" srcOrd="0" destOrd="0" presId="urn:microsoft.com/office/officeart/2005/8/layout/process4"/>
    <dgm:cxn modelId="{54B15865-56FB-4AF1-8233-BD16533BBAF9}" srcId="{04B5C9DA-713D-4D24-A4B7-3996F1A3F8C6}" destId="{B788DC41-CBC2-48F6-920C-D69D3459CF83}" srcOrd="2" destOrd="0" parTransId="{587134CB-9297-4B53-9B37-778D9F8C89C6}" sibTransId="{7996DCA7-723C-4B82-9174-DB017666C49B}"/>
    <dgm:cxn modelId="{0EAB5A51-1952-44C4-956E-7B3D8251EC5F}" type="presOf" srcId="{9FE58163-8898-4E4C-882E-7F7716EA0BAB}" destId="{2945B3DE-9053-44A2-A23E-F1B92243FFB1}" srcOrd="0" destOrd="0" presId="urn:microsoft.com/office/officeart/2005/8/layout/process4"/>
    <dgm:cxn modelId="{AD5A9B71-EFB2-4483-A204-DD00F0562860}" type="presOf" srcId="{F2221A13-2245-40B0-AB8F-9F58F51846B1}" destId="{67689B44-9F42-42C3-A7F8-727A18600266}" srcOrd="0" destOrd="0" presId="urn:microsoft.com/office/officeart/2005/8/layout/process4"/>
    <dgm:cxn modelId="{0FCCCD8B-EB7A-4E55-A0AB-E1098C24D82A}" type="presOf" srcId="{E85FD20E-389B-41A6-ACA4-574D2590F143}" destId="{C39675E4-2D73-42CB-BD67-A90973AFBFFC}" srcOrd="0" destOrd="0" presId="urn:microsoft.com/office/officeart/2005/8/layout/process4"/>
    <dgm:cxn modelId="{99BAFE8C-B525-41A5-97EC-9773F07293A5}" srcId="{04B5C9DA-713D-4D24-A4B7-3996F1A3F8C6}" destId="{BC57C1B3-A9FB-4274-846C-C092C6820917}" srcOrd="0" destOrd="0" parTransId="{7D0C3E20-92A7-41F4-A79D-E6AA797BB108}" sibTransId="{0F79D0F1-B308-4BA1-AFF8-6FA024457F75}"/>
    <dgm:cxn modelId="{D22F28AD-499B-45C3-B536-5FE395EFA73C}" type="presOf" srcId="{04B5C9DA-713D-4D24-A4B7-3996F1A3F8C6}" destId="{775CBDE9-8C14-484B-A312-67D3363074B5}" srcOrd="0" destOrd="0" presId="urn:microsoft.com/office/officeart/2005/8/layout/process4"/>
    <dgm:cxn modelId="{5C39CDB4-48CD-422C-9CA7-F31BEF0EE9AA}" srcId="{04B5C9DA-713D-4D24-A4B7-3996F1A3F8C6}" destId="{E85FD20E-389B-41A6-ACA4-574D2590F143}" srcOrd="4" destOrd="0" parTransId="{C8257040-2AB3-477B-AD5B-AF1C1963879D}" sibTransId="{74EBBE6A-2547-4031-AE7C-67FE37DF9DD2}"/>
    <dgm:cxn modelId="{748A46CD-03C3-422D-9B38-4DD57206C369}" srcId="{04B5C9DA-713D-4D24-A4B7-3996F1A3F8C6}" destId="{9FE58163-8898-4E4C-882E-7F7716EA0BAB}" srcOrd="3" destOrd="0" parTransId="{79A36A8C-C092-4406-97D8-950E74ECE9BC}" sibTransId="{C6216F46-73D0-4FD6-B554-0DA853B1AC88}"/>
    <dgm:cxn modelId="{8367EEDC-DF28-4804-A4F2-BCC65160ABFD}" srcId="{04B5C9DA-713D-4D24-A4B7-3996F1A3F8C6}" destId="{14DAC464-71E7-49D5-8F3C-0973D44434AD}" srcOrd="5" destOrd="0" parTransId="{8019A30C-5A48-43AC-9326-1AB7A0FB5E35}" sibTransId="{34E58426-B20F-4713-AD88-195DDE18C0ED}"/>
    <dgm:cxn modelId="{6E5B43E5-DB6D-4F77-A5EE-6FD2C8E70A88}" type="presOf" srcId="{BC57C1B3-A9FB-4274-846C-C092C6820917}" destId="{653E0E0A-EE6F-4B28-BAAE-DE6C0F90073C}" srcOrd="0" destOrd="0" presId="urn:microsoft.com/office/officeart/2005/8/layout/process4"/>
    <dgm:cxn modelId="{DE5A2B9F-307E-40EF-97B2-6D101C97ABD0}" type="presParOf" srcId="{775CBDE9-8C14-484B-A312-67D3363074B5}" destId="{26BC3E94-2709-4BEC-B277-0EA8E9B172D2}" srcOrd="0" destOrd="0" presId="urn:microsoft.com/office/officeart/2005/8/layout/process4"/>
    <dgm:cxn modelId="{CA636714-E3F6-468A-8873-2A6F84D22727}" type="presParOf" srcId="{26BC3E94-2709-4BEC-B277-0EA8E9B172D2}" destId="{67689B44-9F42-42C3-A7F8-727A18600266}" srcOrd="0" destOrd="0" presId="urn:microsoft.com/office/officeart/2005/8/layout/process4"/>
    <dgm:cxn modelId="{AF6D44A5-2195-47A3-BAB0-B5EAD753E74A}" type="presParOf" srcId="{775CBDE9-8C14-484B-A312-67D3363074B5}" destId="{05241004-02AE-4D72-B8D9-6CFFFDDDBB61}" srcOrd="1" destOrd="0" presId="urn:microsoft.com/office/officeart/2005/8/layout/process4"/>
    <dgm:cxn modelId="{727E693A-8131-4F3E-AB58-6654DA5BEBA4}" type="presParOf" srcId="{775CBDE9-8C14-484B-A312-67D3363074B5}" destId="{E45C046C-0BC4-4124-B414-741DC32E991D}" srcOrd="2" destOrd="0" presId="urn:microsoft.com/office/officeart/2005/8/layout/process4"/>
    <dgm:cxn modelId="{A78918A3-65A5-4F2C-A9E5-B385B6FBE93C}" type="presParOf" srcId="{E45C046C-0BC4-4124-B414-741DC32E991D}" destId="{BB7D0979-9ACB-4ACA-8085-F4D108A2FE28}" srcOrd="0" destOrd="0" presId="urn:microsoft.com/office/officeart/2005/8/layout/process4"/>
    <dgm:cxn modelId="{EDAB5BF7-9B0E-4FEB-AF03-611182343C96}" type="presParOf" srcId="{775CBDE9-8C14-484B-A312-67D3363074B5}" destId="{ECD06A02-FF21-4793-B932-8A37DE21E268}" srcOrd="3" destOrd="0" presId="urn:microsoft.com/office/officeart/2005/8/layout/process4"/>
    <dgm:cxn modelId="{DF48F516-1F55-49B2-BD2E-87ECBABF7AE9}" type="presParOf" srcId="{775CBDE9-8C14-484B-A312-67D3363074B5}" destId="{B46A906E-55EF-476E-AFDF-77F7EB3B6278}" srcOrd="4" destOrd="0" presId="urn:microsoft.com/office/officeart/2005/8/layout/process4"/>
    <dgm:cxn modelId="{CF998982-906D-4CDA-8C70-E81A2B141ACA}" type="presParOf" srcId="{B46A906E-55EF-476E-AFDF-77F7EB3B6278}" destId="{C39675E4-2D73-42CB-BD67-A90973AFBFFC}" srcOrd="0" destOrd="0" presId="urn:microsoft.com/office/officeart/2005/8/layout/process4"/>
    <dgm:cxn modelId="{E74BBD6C-4463-4AA5-99B3-EB9EE03F615D}" type="presParOf" srcId="{775CBDE9-8C14-484B-A312-67D3363074B5}" destId="{5EFB6503-214F-4F74-961D-E38C6BA8A9DC}" srcOrd="5" destOrd="0" presId="urn:microsoft.com/office/officeart/2005/8/layout/process4"/>
    <dgm:cxn modelId="{CCD71160-D844-4E66-9168-9CCA87B5A3B0}" type="presParOf" srcId="{775CBDE9-8C14-484B-A312-67D3363074B5}" destId="{7EEF6884-D4F3-485D-8BA7-A790C6F0A938}" srcOrd="6" destOrd="0" presId="urn:microsoft.com/office/officeart/2005/8/layout/process4"/>
    <dgm:cxn modelId="{94243CC8-C49C-4F12-992D-24A3979EAB19}" type="presParOf" srcId="{7EEF6884-D4F3-485D-8BA7-A790C6F0A938}" destId="{2945B3DE-9053-44A2-A23E-F1B92243FFB1}" srcOrd="0" destOrd="0" presId="urn:microsoft.com/office/officeart/2005/8/layout/process4"/>
    <dgm:cxn modelId="{0B262CE0-A7C1-498D-A740-126930B3DEB0}" type="presParOf" srcId="{775CBDE9-8C14-484B-A312-67D3363074B5}" destId="{37DF1266-2E01-459B-BAFF-3FBABC8351C1}" srcOrd="7" destOrd="0" presId="urn:microsoft.com/office/officeart/2005/8/layout/process4"/>
    <dgm:cxn modelId="{7EC70863-6F1C-41BF-8249-75C80E60D88D}" type="presParOf" srcId="{775CBDE9-8C14-484B-A312-67D3363074B5}" destId="{760E6827-07D2-4D96-8164-0470FFB68414}" srcOrd="8" destOrd="0" presId="urn:microsoft.com/office/officeart/2005/8/layout/process4"/>
    <dgm:cxn modelId="{16AC5C8A-5AFA-4CB2-B1B6-329C440B08FF}" type="presParOf" srcId="{760E6827-07D2-4D96-8164-0470FFB68414}" destId="{AF6480DB-8BC8-4B21-A7C0-970120A3B052}" srcOrd="0" destOrd="0" presId="urn:microsoft.com/office/officeart/2005/8/layout/process4"/>
    <dgm:cxn modelId="{FB1F2B52-3696-4CA2-B526-43D29D479AD5}" type="presParOf" srcId="{775CBDE9-8C14-484B-A312-67D3363074B5}" destId="{3D4A61C2-95DD-4ADA-9F3F-47E6689454B2}" srcOrd="9" destOrd="0" presId="urn:microsoft.com/office/officeart/2005/8/layout/process4"/>
    <dgm:cxn modelId="{A0868D95-7F65-4D5D-A679-477C75EF982E}" type="presParOf" srcId="{775CBDE9-8C14-484B-A312-67D3363074B5}" destId="{C9A4199C-C3DA-46D4-8BF9-313EC1273495}" srcOrd="10" destOrd="0" presId="urn:microsoft.com/office/officeart/2005/8/layout/process4"/>
    <dgm:cxn modelId="{6EA3E9FE-5968-4B4B-9CCB-03C6CEC89AC5}" type="presParOf" srcId="{C9A4199C-C3DA-46D4-8BF9-313EC1273495}" destId="{889F88DC-91EC-4C76-AC2E-BEF62F0CA0E2}" srcOrd="0" destOrd="0" presId="urn:microsoft.com/office/officeart/2005/8/layout/process4"/>
    <dgm:cxn modelId="{B53E01A7-24EB-463E-973F-CAA16EA4D87C}" type="presParOf" srcId="{775CBDE9-8C14-484B-A312-67D3363074B5}" destId="{3B68D465-B0B3-4706-BCD5-FBA017B7C56F}" srcOrd="11" destOrd="0" presId="urn:microsoft.com/office/officeart/2005/8/layout/process4"/>
    <dgm:cxn modelId="{F5290C39-4476-42BB-9CCD-3036CBBEFD41}" type="presParOf" srcId="{775CBDE9-8C14-484B-A312-67D3363074B5}" destId="{419DCF23-6AA7-48F6-8F5B-85283067C4B2}" srcOrd="12" destOrd="0" presId="urn:microsoft.com/office/officeart/2005/8/layout/process4"/>
    <dgm:cxn modelId="{22CED235-EEC6-4E37-99D3-BC984774A918}" type="presParOf" srcId="{419DCF23-6AA7-48F6-8F5B-85283067C4B2}" destId="{653E0E0A-EE6F-4B28-BAAE-DE6C0F90073C}"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CB0CE3C-07AB-4CD9-BD78-96712166BB47}" type="doc">
      <dgm:prSet loTypeId="urn:microsoft.com/office/officeart/2005/8/layout/lProcess3" loCatId="process" qsTypeId="urn:microsoft.com/office/officeart/2005/8/quickstyle/simple3" qsCatId="simple" csTypeId="urn:microsoft.com/office/officeart/2005/8/colors/colorful5" csCatId="colorful" phldr="1"/>
      <dgm:spPr/>
      <dgm:t>
        <a:bodyPr/>
        <a:lstStyle/>
        <a:p>
          <a:endParaRPr lang="uk-UA"/>
        </a:p>
      </dgm:t>
    </dgm:pt>
    <dgm:pt modelId="{625B2727-D1CA-40BB-9E13-E921AC6096DC}">
      <dgm:prSet custT="1"/>
      <dgm:spPr/>
      <dgm:t>
        <a:bodyPr/>
        <a:lstStyle/>
        <a:p>
          <a:r>
            <a:rPr lang="uk-UA" sz="1400" b="1" u="sng" baseline="0" dirty="0">
              <a:effectLst>
                <a:outerShdw blurRad="38100" dist="38100" dir="2700000" algn="tl">
                  <a:srgbClr val="000000">
                    <a:alpha val="43137"/>
                  </a:srgbClr>
                </a:outerShdw>
              </a:effectLst>
            </a:rPr>
            <a:t>Загальний строк – </a:t>
          </a:r>
          <a:endParaRPr lang="uk-UA" sz="1400" b="1" u="sng" dirty="0">
            <a:effectLst>
              <a:outerShdw blurRad="38100" dist="38100" dir="2700000" algn="tl">
                <a:srgbClr val="000000">
                  <a:alpha val="43137"/>
                </a:srgbClr>
              </a:outerShdw>
            </a:effectLst>
          </a:endParaRPr>
        </a:p>
      </dgm:t>
    </dgm:pt>
    <dgm:pt modelId="{213DBEFE-896C-4031-9907-3D532A147366}" type="parTrans" cxnId="{F0488FE7-77CD-4D23-A3EB-CFC6C618A6E4}">
      <dgm:prSet/>
      <dgm:spPr/>
      <dgm:t>
        <a:bodyPr/>
        <a:lstStyle/>
        <a:p>
          <a:endParaRPr lang="uk-UA"/>
        </a:p>
      </dgm:t>
    </dgm:pt>
    <dgm:pt modelId="{EE1D9B01-9F5A-4260-BA97-F20DB0D3A0B4}" type="sibTrans" cxnId="{F0488FE7-77CD-4D23-A3EB-CFC6C618A6E4}">
      <dgm:prSet/>
      <dgm:spPr/>
      <dgm:t>
        <a:bodyPr/>
        <a:lstStyle/>
        <a:p>
          <a:endParaRPr lang="uk-UA"/>
        </a:p>
      </dgm:t>
    </dgm:pt>
    <dgm:pt modelId="{27F990A9-AEB2-455F-A803-4D591D0735EA}">
      <dgm:prSet/>
      <dgm:spPr/>
      <dgm:t>
        <a:bodyPr/>
        <a:lstStyle/>
        <a:p>
          <a:r>
            <a:rPr lang="uk-UA" b="1" u="sng" baseline="0"/>
            <a:t>не більш як три години</a:t>
          </a:r>
          <a:r>
            <a:rPr lang="uk-UA" baseline="0"/>
            <a:t>.</a:t>
          </a:r>
          <a:endParaRPr lang="uk-UA"/>
        </a:p>
      </dgm:t>
    </dgm:pt>
    <dgm:pt modelId="{D81DF3CE-740A-49EF-97E3-51B4F661CDC1}" type="parTrans" cxnId="{272B6637-90B8-4E80-A3C5-A3A2DDDA8E74}">
      <dgm:prSet/>
      <dgm:spPr/>
      <dgm:t>
        <a:bodyPr/>
        <a:lstStyle/>
        <a:p>
          <a:endParaRPr lang="uk-UA"/>
        </a:p>
      </dgm:t>
    </dgm:pt>
    <dgm:pt modelId="{469FEBA2-9697-4C3D-8AC5-0EF06863E0E3}" type="sibTrans" cxnId="{272B6637-90B8-4E80-A3C5-A3A2DDDA8E74}">
      <dgm:prSet/>
      <dgm:spPr/>
      <dgm:t>
        <a:bodyPr/>
        <a:lstStyle/>
        <a:p>
          <a:endParaRPr lang="uk-UA"/>
        </a:p>
      </dgm:t>
    </dgm:pt>
    <dgm:pt modelId="{EFCA0410-99E7-4004-8829-C42C60DFC5DA}">
      <dgm:prSet/>
      <dgm:spPr/>
      <dgm:t>
        <a:bodyPr/>
        <a:lstStyle/>
        <a:p>
          <a:r>
            <a:rPr lang="uk-UA" baseline="0" dirty="0"/>
            <a:t>Осіб, які незаконно перетнули або зробили спробу незаконно перетнути державний кордон України, порушили порядок в’їзду на тимчасово окуповану територію України або до району проведення антитерористичної операції чи виїзду з них, порушили прикордонний режим, режим у пунктах пропуску через державний кордон України або режимні правила у контрольних пунктах в’їзду-виїзду, правила використання об’єктів тваринного світу в межах прикордонної смуги та контрольованого прикордонного району, у територіальному морі, внутрішніх водах та виключній (морській) економічній зоні України, вчинили злісну непокору законному розпорядженню або </a:t>
          </a:r>
          <a:r>
            <a:rPr lang="uk-UA" baseline="0" dirty="0" err="1"/>
            <a:t>вимозі</a:t>
          </a:r>
          <a:r>
            <a:rPr lang="uk-UA" baseline="0" dirty="0"/>
            <a:t> військовослужбовця чи працівника Державної прикордонної служби України або члена громадського формування з охорони громадського порядку і державного кордону, а також іноземців та осіб без громадянства, які не виконали рішення про заборону в’їзду в Україну, порушили правила перебування в Україні або транзитного проїзду через територію України, може бути затримано на строк </a:t>
          </a:r>
          <a:endParaRPr lang="uk-UA" dirty="0"/>
        </a:p>
      </dgm:t>
    </dgm:pt>
    <dgm:pt modelId="{A429E7CF-CE20-432B-9643-CEBECBF2F3AC}" type="parTrans" cxnId="{29105422-A5E3-4C94-A1F5-CB04D50BDF90}">
      <dgm:prSet/>
      <dgm:spPr/>
      <dgm:t>
        <a:bodyPr/>
        <a:lstStyle/>
        <a:p>
          <a:endParaRPr lang="uk-UA"/>
        </a:p>
      </dgm:t>
    </dgm:pt>
    <dgm:pt modelId="{A0446ABD-DC6E-47D7-87E5-4C2B42C6E678}" type="sibTrans" cxnId="{29105422-A5E3-4C94-A1F5-CB04D50BDF90}">
      <dgm:prSet/>
      <dgm:spPr/>
      <dgm:t>
        <a:bodyPr/>
        <a:lstStyle/>
        <a:p>
          <a:endParaRPr lang="uk-UA"/>
        </a:p>
      </dgm:t>
    </dgm:pt>
    <dgm:pt modelId="{7EDF6E0F-E412-42E3-8DD9-7E5CDCB0641D}">
      <dgm:prSet/>
      <dgm:spPr/>
      <dgm:t>
        <a:bodyPr/>
        <a:lstStyle/>
        <a:p>
          <a:r>
            <a:rPr lang="uk-UA" b="1" u="sng" baseline="0"/>
            <a:t>до трьох годин для складення протоколу, а в необхідних випадках для встановлення особи та/або з’ясування обставин правопорушення - до трьох діб.</a:t>
          </a:r>
          <a:endParaRPr lang="uk-UA"/>
        </a:p>
      </dgm:t>
    </dgm:pt>
    <dgm:pt modelId="{C2982D5D-C9B1-4024-AA5E-C785B286438C}" type="parTrans" cxnId="{6DB2EED8-56BB-43C9-B7D4-3EF54B794A5D}">
      <dgm:prSet/>
      <dgm:spPr/>
      <dgm:t>
        <a:bodyPr/>
        <a:lstStyle/>
        <a:p>
          <a:endParaRPr lang="uk-UA"/>
        </a:p>
      </dgm:t>
    </dgm:pt>
    <dgm:pt modelId="{6EFA14EA-1CED-41B1-B550-30D169813D8B}" type="sibTrans" cxnId="{6DB2EED8-56BB-43C9-B7D4-3EF54B794A5D}">
      <dgm:prSet/>
      <dgm:spPr/>
      <dgm:t>
        <a:bodyPr/>
        <a:lstStyle/>
        <a:p>
          <a:endParaRPr lang="uk-UA"/>
        </a:p>
      </dgm:t>
    </dgm:pt>
    <dgm:pt modelId="{388C3365-D87B-4115-B30B-5B302F020ED8}">
      <dgm:prSet custT="1"/>
      <dgm:spPr/>
      <dgm:t>
        <a:bodyPr/>
        <a:lstStyle/>
        <a:p>
          <a:r>
            <a:rPr lang="uk-UA" sz="1400" baseline="0"/>
            <a:t>Осіб, які порушили правила обігу наркотичних засобів і психотропних речовин, може бути затримано на строк </a:t>
          </a:r>
          <a:endParaRPr lang="uk-UA" sz="1400"/>
        </a:p>
      </dgm:t>
    </dgm:pt>
    <dgm:pt modelId="{E63D1CDB-485F-40BF-9B3C-5B182A0432CC}" type="parTrans" cxnId="{3D56CC14-5E4B-4C22-AD32-3149650CB7C3}">
      <dgm:prSet/>
      <dgm:spPr/>
      <dgm:t>
        <a:bodyPr/>
        <a:lstStyle/>
        <a:p>
          <a:endParaRPr lang="uk-UA"/>
        </a:p>
      </dgm:t>
    </dgm:pt>
    <dgm:pt modelId="{C3AEEAC1-F3A9-4973-A345-580F49630F9A}" type="sibTrans" cxnId="{3D56CC14-5E4B-4C22-AD32-3149650CB7C3}">
      <dgm:prSet/>
      <dgm:spPr/>
      <dgm:t>
        <a:bodyPr/>
        <a:lstStyle/>
        <a:p>
          <a:endParaRPr lang="uk-UA"/>
        </a:p>
      </dgm:t>
    </dgm:pt>
    <dgm:pt modelId="{F99AF7E8-209F-4CFE-B022-A04497F56FD2}">
      <dgm:prSet/>
      <dgm:spPr/>
      <dgm:t>
        <a:bodyPr/>
        <a:lstStyle/>
        <a:p>
          <a:r>
            <a:rPr lang="uk-UA" b="1" u="sng" baseline="0"/>
            <a:t>до трьох годин для складення протоколу</a:t>
          </a:r>
          <a:r>
            <a:rPr lang="uk-UA" baseline="0"/>
            <a:t>, </a:t>
          </a:r>
          <a:endParaRPr lang="uk-UA"/>
        </a:p>
      </dgm:t>
    </dgm:pt>
    <dgm:pt modelId="{9AD022A1-224F-41FB-BBFE-12B540C4F445}" type="parTrans" cxnId="{4AE3FAC4-B556-487F-8475-E395B5FCFA31}">
      <dgm:prSet/>
      <dgm:spPr/>
      <dgm:t>
        <a:bodyPr/>
        <a:lstStyle/>
        <a:p>
          <a:endParaRPr lang="uk-UA"/>
        </a:p>
      </dgm:t>
    </dgm:pt>
    <dgm:pt modelId="{D0992C26-6AB8-481A-AE0B-84FEAC598281}" type="sibTrans" cxnId="{4AE3FAC4-B556-487F-8475-E395B5FCFA31}">
      <dgm:prSet/>
      <dgm:spPr/>
      <dgm:t>
        <a:bodyPr/>
        <a:lstStyle/>
        <a:p>
          <a:endParaRPr lang="uk-UA"/>
        </a:p>
      </dgm:t>
    </dgm:pt>
    <dgm:pt modelId="{7A7A5102-A0FE-44A9-8EA3-D4D5278403AA}">
      <dgm:prSet custT="1"/>
      <dgm:spPr/>
      <dgm:t>
        <a:bodyPr/>
        <a:lstStyle/>
        <a:p>
          <a:r>
            <a:rPr lang="uk-UA" sz="1400" baseline="0"/>
            <a:t>а в необхідних випадках для встановлення особи, проведення медичного огляду, з’ясування обставин придбання вилучених наркотичних засобів і психотропних речовин та їх дослідження – </a:t>
          </a:r>
          <a:endParaRPr lang="uk-UA" sz="1400"/>
        </a:p>
      </dgm:t>
    </dgm:pt>
    <dgm:pt modelId="{92DB85F5-AADB-4EFD-BF56-98B23AE78B7C}" type="parTrans" cxnId="{B988CE38-1CA8-48E7-80E5-84BAFBCF8868}">
      <dgm:prSet/>
      <dgm:spPr/>
      <dgm:t>
        <a:bodyPr/>
        <a:lstStyle/>
        <a:p>
          <a:endParaRPr lang="uk-UA"/>
        </a:p>
      </dgm:t>
    </dgm:pt>
    <dgm:pt modelId="{F410811F-10E2-4C40-9F4D-DC7E8CF9C708}" type="sibTrans" cxnId="{B988CE38-1CA8-48E7-80E5-84BAFBCF8868}">
      <dgm:prSet/>
      <dgm:spPr/>
      <dgm:t>
        <a:bodyPr/>
        <a:lstStyle/>
        <a:p>
          <a:endParaRPr lang="uk-UA"/>
        </a:p>
      </dgm:t>
    </dgm:pt>
    <dgm:pt modelId="{7C65A2B6-3070-4C48-9918-8F3CD24ACF35}">
      <dgm:prSet/>
      <dgm:spPr/>
      <dgm:t>
        <a:bodyPr/>
        <a:lstStyle/>
        <a:p>
          <a:r>
            <a:rPr lang="uk-UA" b="1" u="sng" baseline="0"/>
            <a:t>до трьох діб з повідомленням про це письмово прокурора протягом двадцяти чотирьох годин з моменту затримання.</a:t>
          </a:r>
          <a:endParaRPr lang="uk-UA"/>
        </a:p>
      </dgm:t>
    </dgm:pt>
    <dgm:pt modelId="{2C91AD8A-67E0-4FC5-A318-CA623B054BFC}" type="parTrans" cxnId="{83F946BA-A39A-4C47-AD33-4596BC82ED3C}">
      <dgm:prSet/>
      <dgm:spPr/>
      <dgm:t>
        <a:bodyPr/>
        <a:lstStyle/>
        <a:p>
          <a:endParaRPr lang="uk-UA"/>
        </a:p>
      </dgm:t>
    </dgm:pt>
    <dgm:pt modelId="{89CD4C47-C203-463A-AA90-9073C5209B7A}" type="sibTrans" cxnId="{83F946BA-A39A-4C47-AD33-4596BC82ED3C}">
      <dgm:prSet/>
      <dgm:spPr/>
      <dgm:t>
        <a:bodyPr/>
        <a:lstStyle/>
        <a:p>
          <a:endParaRPr lang="uk-UA"/>
        </a:p>
      </dgm:t>
    </dgm:pt>
    <dgm:pt modelId="{2E1AE42D-5FD1-4490-AAB2-F446A2B88778}" type="pres">
      <dgm:prSet presAssocID="{5CB0CE3C-07AB-4CD9-BD78-96712166BB47}" presName="Name0" presStyleCnt="0">
        <dgm:presLayoutVars>
          <dgm:chPref val="3"/>
          <dgm:dir/>
          <dgm:animLvl val="lvl"/>
          <dgm:resizeHandles/>
        </dgm:presLayoutVars>
      </dgm:prSet>
      <dgm:spPr/>
    </dgm:pt>
    <dgm:pt modelId="{1ABA3C87-DEA9-445C-929D-3719D3C74A29}" type="pres">
      <dgm:prSet presAssocID="{625B2727-D1CA-40BB-9E13-E921AC6096DC}" presName="horFlow" presStyleCnt="0"/>
      <dgm:spPr/>
    </dgm:pt>
    <dgm:pt modelId="{D98D2127-C22B-4733-AE51-FC9B686BF34F}" type="pres">
      <dgm:prSet presAssocID="{625B2727-D1CA-40BB-9E13-E921AC6096DC}" presName="bigChev" presStyleLbl="node1" presStyleIdx="0" presStyleCnt="4" custScaleX="323696"/>
      <dgm:spPr/>
    </dgm:pt>
    <dgm:pt modelId="{2ECBF802-DBB7-4648-B052-608C2E60B135}" type="pres">
      <dgm:prSet presAssocID="{D81DF3CE-740A-49EF-97E3-51B4F661CDC1}" presName="parTrans" presStyleCnt="0"/>
      <dgm:spPr/>
    </dgm:pt>
    <dgm:pt modelId="{A1B3A1C2-E301-42B3-ABAD-11F8A04AFA39}" type="pres">
      <dgm:prSet presAssocID="{27F990A9-AEB2-455F-A803-4D591D0735EA}" presName="node" presStyleLbl="alignAccFollowNode1" presStyleIdx="0" presStyleCnt="4" custScaleX="138025">
        <dgm:presLayoutVars>
          <dgm:bulletEnabled val="1"/>
        </dgm:presLayoutVars>
      </dgm:prSet>
      <dgm:spPr/>
    </dgm:pt>
    <dgm:pt modelId="{B1B6C26E-F298-4B78-B20D-3782B946D2AA}" type="pres">
      <dgm:prSet presAssocID="{625B2727-D1CA-40BB-9E13-E921AC6096DC}" presName="vSp" presStyleCnt="0"/>
      <dgm:spPr/>
    </dgm:pt>
    <dgm:pt modelId="{FA3A0450-BB8D-4C11-BC65-CC8FD9343134}" type="pres">
      <dgm:prSet presAssocID="{EFCA0410-99E7-4004-8829-C42C60DFC5DA}" presName="horFlow" presStyleCnt="0"/>
      <dgm:spPr/>
    </dgm:pt>
    <dgm:pt modelId="{2826C771-A028-4A05-AED3-42D520A06810}" type="pres">
      <dgm:prSet presAssocID="{EFCA0410-99E7-4004-8829-C42C60DFC5DA}" presName="bigChev" presStyleLbl="node1" presStyleIdx="1" presStyleCnt="4" custScaleX="323696"/>
      <dgm:spPr/>
    </dgm:pt>
    <dgm:pt modelId="{1E34E32A-A8F3-4EFC-9F97-42110607B6EF}" type="pres">
      <dgm:prSet presAssocID="{C2982D5D-C9B1-4024-AA5E-C785B286438C}" presName="parTrans" presStyleCnt="0"/>
      <dgm:spPr/>
    </dgm:pt>
    <dgm:pt modelId="{3D8BB00E-FF74-4864-BADA-AAFB71E59AF8}" type="pres">
      <dgm:prSet presAssocID="{7EDF6E0F-E412-42E3-8DD9-7E5CDCB0641D}" presName="node" presStyleLbl="alignAccFollowNode1" presStyleIdx="1" presStyleCnt="4" custScaleX="138025">
        <dgm:presLayoutVars>
          <dgm:bulletEnabled val="1"/>
        </dgm:presLayoutVars>
      </dgm:prSet>
      <dgm:spPr/>
    </dgm:pt>
    <dgm:pt modelId="{E12EC427-19D7-4912-BD00-5B3B38D9886D}" type="pres">
      <dgm:prSet presAssocID="{EFCA0410-99E7-4004-8829-C42C60DFC5DA}" presName="vSp" presStyleCnt="0"/>
      <dgm:spPr/>
    </dgm:pt>
    <dgm:pt modelId="{D3F0B6C0-2FBE-47A9-AE15-0FDC07E818CF}" type="pres">
      <dgm:prSet presAssocID="{388C3365-D87B-4115-B30B-5B302F020ED8}" presName="horFlow" presStyleCnt="0"/>
      <dgm:spPr/>
    </dgm:pt>
    <dgm:pt modelId="{0786435D-9B35-4FF7-9937-B35B60D0971A}" type="pres">
      <dgm:prSet presAssocID="{388C3365-D87B-4115-B30B-5B302F020ED8}" presName="bigChev" presStyleLbl="node1" presStyleIdx="2" presStyleCnt="4" custScaleX="323696"/>
      <dgm:spPr/>
    </dgm:pt>
    <dgm:pt modelId="{3300177A-BD0F-44DE-9A71-20CB99A9B892}" type="pres">
      <dgm:prSet presAssocID="{9AD022A1-224F-41FB-BBFE-12B540C4F445}" presName="parTrans" presStyleCnt="0"/>
      <dgm:spPr/>
    </dgm:pt>
    <dgm:pt modelId="{B0B8135D-278F-42DA-A136-3B343BACE668}" type="pres">
      <dgm:prSet presAssocID="{F99AF7E8-209F-4CFE-B022-A04497F56FD2}" presName="node" presStyleLbl="alignAccFollowNode1" presStyleIdx="2" presStyleCnt="4" custScaleX="138025">
        <dgm:presLayoutVars>
          <dgm:bulletEnabled val="1"/>
        </dgm:presLayoutVars>
      </dgm:prSet>
      <dgm:spPr/>
    </dgm:pt>
    <dgm:pt modelId="{DE857FAE-BEC6-44B0-B088-BE3220A4B4FC}" type="pres">
      <dgm:prSet presAssocID="{388C3365-D87B-4115-B30B-5B302F020ED8}" presName="vSp" presStyleCnt="0"/>
      <dgm:spPr/>
    </dgm:pt>
    <dgm:pt modelId="{0BC241ED-B3DB-4F1D-9ED5-3747043BF467}" type="pres">
      <dgm:prSet presAssocID="{7A7A5102-A0FE-44A9-8EA3-D4D5278403AA}" presName="horFlow" presStyleCnt="0"/>
      <dgm:spPr/>
    </dgm:pt>
    <dgm:pt modelId="{1309C319-61BC-469D-A998-66729DC90812}" type="pres">
      <dgm:prSet presAssocID="{7A7A5102-A0FE-44A9-8EA3-D4D5278403AA}" presName="bigChev" presStyleLbl="node1" presStyleIdx="3" presStyleCnt="4" custScaleX="323696"/>
      <dgm:spPr/>
    </dgm:pt>
    <dgm:pt modelId="{69248250-970F-4836-8790-4996C83AFA0E}" type="pres">
      <dgm:prSet presAssocID="{2C91AD8A-67E0-4FC5-A318-CA623B054BFC}" presName="parTrans" presStyleCnt="0"/>
      <dgm:spPr/>
    </dgm:pt>
    <dgm:pt modelId="{C1B661AA-3FB0-42E7-B4EE-CA0D536648F8}" type="pres">
      <dgm:prSet presAssocID="{7C65A2B6-3070-4C48-9918-8F3CD24ACF35}" presName="node" presStyleLbl="alignAccFollowNode1" presStyleIdx="3" presStyleCnt="4" custScaleX="138025">
        <dgm:presLayoutVars>
          <dgm:bulletEnabled val="1"/>
        </dgm:presLayoutVars>
      </dgm:prSet>
      <dgm:spPr/>
    </dgm:pt>
  </dgm:ptLst>
  <dgm:cxnLst>
    <dgm:cxn modelId="{3D56CC14-5E4B-4C22-AD32-3149650CB7C3}" srcId="{5CB0CE3C-07AB-4CD9-BD78-96712166BB47}" destId="{388C3365-D87B-4115-B30B-5B302F020ED8}" srcOrd="2" destOrd="0" parTransId="{E63D1CDB-485F-40BF-9B3C-5B182A0432CC}" sibTransId="{C3AEEAC1-F3A9-4973-A345-580F49630F9A}"/>
    <dgm:cxn modelId="{29105422-A5E3-4C94-A1F5-CB04D50BDF90}" srcId="{5CB0CE3C-07AB-4CD9-BD78-96712166BB47}" destId="{EFCA0410-99E7-4004-8829-C42C60DFC5DA}" srcOrd="1" destOrd="0" parTransId="{A429E7CF-CE20-432B-9643-CEBECBF2F3AC}" sibTransId="{A0446ABD-DC6E-47D7-87E5-4C2B42C6E678}"/>
    <dgm:cxn modelId="{EB04112F-D606-4E7F-8705-720A3CCD3E36}" type="presOf" srcId="{7EDF6E0F-E412-42E3-8DD9-7E5CDCB0641D}" destId="{3D8BB00E-FF74-4864-BADA-AAFB71E59AF8}" srcOrd="0" destOrd="0" presId="urn:microsoft.com/office/officeart/2005/8/layout/lProcess3"/>
    <dgm:cxn modelId="{F8DF7734-7320-441D-902C-DE6CDCB848D3}" type="presOf" srcId="{5CB0CE3C-07AB-4CD9-BD78-96712166BB47}" destId="{2E1AE42D-5FD1-4490-AAB2-F446A2B88778}" srcOrd="0" destOrd="0" presId="urn:microsoft.com/office/officeart/2005/8/layout/lProcess3"/>
    <dgm:cxn modelId="{272B6637-90B8-4E80-A3C5-A3A2DDDA8E74}" srcId="{625B2727-D1CA-40BB-9E13-E921AC6096DC}" destId="{27F990A9-AEB2-455F-A803-4D591D0735EA}" srcOrd="0" destOrd="0" parTransId="{D81DF3CE-740A-49EF-97E3-51B4F661CDC1}" sibTransId="{469FEBA2-9697-4C3D-8AC5-0EF06863E0E3}"/>
    <dgm:cxn modelId="{B988CE38-1CA8-48E7-80E5-84BAFBCF8868}" srcId="{5CB0CE3C-07AB-4CD9-BD78-96712166BB47}" destId="{7A7A5102-A0FE-44A9-8EA3-D4D5278403AA}" srcOrd="3" destOrd="0" parTransId="{92DB85F5-AADB-4EFD-BF56-98B23AE78B7C}" sibTransId="{F410811F-10E2-4C40-9F4D-DC7E8CF9C708}"/>
    <dgm:cxn modelId="{0F99E881-7816-4F1B-9152-D9236E20674C}" type="presOf" srcId="{388C3365-D87B-4115-B30B-5B302F020ED8}" destId="{0786435D-9B35-4FF7-9937-B35B60D0971A}" srcOrd="0" destOrd="0" presId="urn:microsoft.com/office/officeart/2005/8/layout/lProcess3"/>
    <dgm:cxn modelId="{1F205B86-93BE-4E38-8638-51D3A1FA5E4D}" type="presOf" srcId="{625B2727-D1CA-40BB-9E13-E921AC6096DC}" destId="{D98D2127-C22B-4733-AE51-FC9B686BF34F}" srcOrd="0" destOrd="0" presId="urn:microsoft.com/office/officeart/2005/8/layout/lProcess3"/>
    <dgm:cxn modelId="{DD141F9D-50C8-4FCC-94C2-D71D95140C4E}" type="presOf" srcId="{27F990A9-AEB2-455F-A803-4D591D0735EA}" destId="{A1B3A1C2-E301-42B3-ABAD-11F8A04AFA39}" srcOrd="0" destOrd="0" presId="urn:microsoft.com/office/officeart/2005/8/layout/lProcess3"/>
    <dgm:cxn modelId="{26CD96A2-2BE0-478D-9A0D-8AE85B0DE1FC}" type="presOf" srcId="{F99AF7E8-209F-4CFE-B022-A04497F56FD2}" destId="{B0B8135D-278F-42DA-A136-3B343BACE668}" srcOrd="0" destOrd="0" presId="urn:microsoft.com/office/officeart/2005/8/layout/lProcess3"/>
    <dgm:cxn modelId="{F0BF38B4-C30B-4BCD-A4D8-CA5D3BF4C82F}" type="presOf" srcId="{7C65A2B6-3070-4C48-9918-8F3CD24ACF35}" destId="{C1B661AA-3FB0-42E7-B4EE-CA0D536648F8}" srcOrd="0" destOrd="0" presId="urn:microsoft.com/office/officeart/2005/8/layout/lProcess3"/>
    <dgm:cxn modelId="{83F946BA-A39A-4C47-AD33-4596BC82ED3C}" srcId="{7A7A5102-A0FE-44A9-8EA3-D4D5278403AA}" destId="{7C65A2B6-3070-4C48-9918-8F3CD24ACF35}" srcOrd="0" destOrd="0" parTransId="{2C91AD8A-67E0-4FC5-A318-CA623B054BFC}" sibTransId="{89CD4C47-C203-463A-AA90-9073C5209B7A}"/>
    <dgm:cxn modelId="{4AE3FAC4-B556-487F-8475-E395B5FCFA31}" srcId="{388C3365-D87B-4115-B30B-5B302F020ED8}" destId="{F99AF7E8-209F-4CFE-B022-A04497F56FD2}" srcOrd="0" destOrd="0" parTransId="{9AD022A1-224F-41FB-BBFE-12B540C4F445}" sibTransId="{D0992C26-6AB8-481A-AE0B-84FEAC598281}"/>
    <dgm:cxn modelId="{E39296D6-857C-4B36-B945-FA65D4DF2DD8}" type="presOf" srcId="{EFCA0410-99E7-4004-8829-C42C60DFC5DA}" destId="{2826C771-A028-4A05-AED3-42D520A06810}" srcOrd="0" destOrd="0" presId="urn:microsoft.com/office/officeart/2005/8/layout/lProcess3"/>
    <dgm:cxn modelId="{6DB2EED8-56BB-43C9-B7D4-3EF54B794A5D}" srcId="{EFCA0410-99E7-4004-8829-C42C60DFC5DA}" destId="{7EDF6E0F-E412-42E3-8DD9-7E5CDCB0641D}" srcOrd="0" destOrd="0" parTransId="{C2982D5D-C9B1-4024-AA5E-C785B286438C}" sibTransId="{6EFA14EA-1CED-41B1-B550-30D169813D8B}"/>
    <dgm:cxn modelId="{7E74DAE2-5A66-43B3-8684-9AE657601E11}" type="presOf" srcId="{7A7A5102-A0FE-44A9-8EA3-D4D5278403AA}" destId="{1309C319-61BC-469D-A998-66729DC90812}" srcOrd="0" destOrd="0" presId="urn:microsoft.com/office/officeart/2005/8/layout/lProcess3"/>
    <dgm:cxn modelId="{F0488FE7-77CD-4D23-A3EB-CFC6C618A6E4}" srcId="{5CB0CE3C-07AB-4CD9-BD78-96712166BB47}" destId="{625B2727-D1CA-40BB-9E13-E921AC6096DC}" srcOrd="0" destOrd="0" parTransId="{213DBEFE-896C-4031-9907-3D532A147366}" sibTransId="{EE1D9B01-9F5A-4260-BA97-F20DB0D3A0B4}"/>
    <dgm:cxn modelId="{BCA8B1C4-8BAF-4A39-979C-FD02856151BD}" type="presParOf" srcId="{2E1AE42D-5FD1-4490-AAB2-F446A2B88778}" destId="{1ABA3C87-DEA9-445C-929D-3719D3C74A29}" srcOrd="0" destOrd="0" presId="urn:microsoft.com/office/officeart/2005/8/layout/lProcess3"/>
    <dgm:cxn modelId="{59ABACA1-AECF-4EE0-8743-EAADA2172975}" type="presParOf" srcId="{1ABA3C87-DEA9-445C-929D-3719D3C74A29}" destId="{D98D2127-C22B-4733-AE51-FC9B686BF34F}" srcOrd="0" destOrd="0" presId="urn:microsoft.com/office/officeart/2005/8/layout/lProcess3"/>
    <dgm:cxn modelId="{86DD0314-498F-43F7-BB39-A90C399833B2}" type="presParOf" srcId="{1ABA3C87-DEA9-445C-929D-3719D3C74A29}" destId="{2ECBF802-DBB7-4648-B052-608C2E60B135}" srcOrd="1" destOrd="0" presId="urn:microsoft.com/office/officeart/2005/8/layout/lProcess3"/>
    <dgm:cxn modelId="{4B146910-6798-4460-A300-9D2D7B015E17}" type="presParOf" srcId="{1ABA3C87-DEA9-445C-929D-3719D3C74A29}" destId="{A1B3A1C2-E301-42B3-ABAD-11F8A04AFA39}" srcOrd="2" destOrd="0" presId="urn:microsoft.com/office/officeart/2005/8/layout/lProcess3"/>
    <dgm:cxn modelId="{D4C46DC5-8FFB-4F17-9C31-CF918B300057}" type="presParOf" srcId="{2E1AE42D-5FD1-4490-AAB2-F446A2B88778}" destId="{B1B6C26E-F298-4B78-B20D-3782B946D2AA}" srcOrd="1" destOrd="0" presId="urn:microsoft.com/office/officeart/2005/8/layout/lProcess3"/>
    <dgm:cxn modelId="{0F3B7790-3436-4FCC-88DF-898874D40693}" type="presParOf" srcId="{2E1AE42D-5FD1-4490-AAB2-F446A2B88778}" destId="{FA3A0450-BB8D-4C11-BC65-CC8FD9343134}" srcOrd="2" destOrd="0" presId="urn:microsoft.com/office/officeart/2005/8/layout/lProcess3"/>
    <dgm:cxn modelId="{3B489840-7800-4325-A4F5-9A1614B85100}" type="presParOf" srcId="{FA3A0450-BB8D-4C11-BC65-CC8FD9343134}" destId="{2826C771-A028-4A05-AED3-42D520A06810}" srcOrd="0" destOrd="0" presId="urn:microsoft.com/office/officeart/2005/8/layout/lProcess3"/>
    <dgm:cxn modelId="{C3B52B19-D2C3-4192-A965-8EBC2381004B}" type="presParOf" srcId="{FA3A0450-BB8D-4C11-BC65-CC8FD9343134}" destId="{1E34E32A-A8F3-4EFC-9F97-42110607B6EF}" srcOrd="1" destOrd="0" presId="urn:microsoft.com/office/officeart/2005/8/layout/lProcess3"/>
    <dgm:cxn modelId="{19426110-BEB6-4361-AB8B-32838B93F616}" type="presParOf" srcId="{FA3A0450-BB8D-4C11-BC65-CC8FD9343134}" destId="{3D8BB00E-FF74-4864-BADA-AAFB71E59AF8}" srcOrd="2" destOrd="0" presId="urn:microsoft.com/office/officeart/2005/8/layout/lProcess3"/>
    <dgm:cxn modelId="{C81B7A22-5D75-430D-8CC1-53BDEA98A5AC}" type="presParOf" srcId="{2E1AE42D-5FD1-4490-AAB2-F446A2B88778}" destId="{E12EC427-19D7-4912-BD00-5B3B38D9886D}" srcOrd="3" destOrd="0" presId="urn:microsoft.com/office/officeart/2005/8/layout/lProcess3"/>
    <dgm:cxn modelId="{D0C55FEF-785C-4648-A1A9-80346C1D151B}" type="presParOf" srcId="{2E1AE42D-5FD1-4490-AAB2-F446A2B88778}" destId="{D3F0B6C0-2FBE-47A9-AE15-0FDC07E818CF}" srcOrd="4" destOrd="0" presId="urn:microsoft.com/office/officeart/2005/8/layout/lProcess3"/>
    <dgm:cxn modelId="{19C86FEA-251A-4C22-8204-D991B1809D15}" type="presParOf" srcId="{D3F0B6C0-2FBE-47A9-AE15-0FDC07E818CF}" destId="{0786435D-9B35-4FF7-9937-B35B60D0971A}" srcOrd="0" destOrd="0" presId="urn:microsoft.com/office/officeart/2005/8/layout/lProcess3"/>
    <dgm:cxn modelId="{F3C97F0E-1124-4E26-B9FB-9189C93F5FB0}" type="presParOf" srcId="{D3F0B6C0-2FBE-47A9-AE15-0FDC07E818CF}" destId="{3300177A-BD0F-44DE-9A71-20CB99A9B892}" srcOrd="1" destOrd="0" presId="urn:microsoft.com/office/officeart/2005/8/layout/lProcess3"/>
    <dgm:cxn modelId="{1D1DBD87-6230-4FAC-935E-087015B4D5DC}" type="presParOf" srcId="{D3F0B6C0-2FBE-47A9-AE15-0FDC07E818CF}" destId="{B0B8135D-278F-42DA-A136-3B343BACE668}" srcOrd="2" destOrd="0" presId="urn:microsoft.com/office/officeart/2005/8/layout/lProcess3"/>
    <dgm:cxn modelId="{A08BE2BF-EBA3-449F-B6F4-687775227379}" type="presParOf" srcId="{2E1AE42D-5FD1-4490-AAB2-F446A2B88778}" destId="{DE857FAE-BEC6-44B0-B088-BE3220A4B4FC}" srcOrd="5" destOrd="0" presId="urn:microsoft.com/office/officeart/2005/8/layout/lProcess3"/>
    <dgm:cxn modelId="{D0AD16BD-3E08-481D-B27C-F783BEF5444F}" type="presParOf" srcId="{2E1AE42D-5FD1-4490-AAB2-F446A2B88778}" destId="{0BC241ED-B3DB-4F1D-9ED5-3747043BF467}" srcOrd="6" destOrd="0" presId="urn:microsoft.com/office/officeart/2005/8/layout/lProcess3"/>
    <dgm:cxn modelId="{4844E5DB-89DB-4F9A-AECD-8BBD0C61D9A1}" type="presParOf" srcId="{0BC241ED-B3DB-4F1D-9ED5-3747043BF467}" destId="{1309C319-61BC-469D-A998-66729DC90812}" srcOrd="0" destOrd="0" presId="urn:microsoft.com/office/officeart/2005/8/layout/lProcess3"/>
    <dgm:cxn modelId="{1F86732C-5805-4D20-BAAA-A18646AFC8C7}" type="presParOf" srcId="{0BC241ED-B3DB-4F1D-9ED5-3747043BF467}" destId="{69248250-970F-4836-8790-4996C83AFA0E}" srcOrd="1" destOrd="0" presId="urn:microsoft.com/office/officeart/2005/8/layout/lProcess3"/>
    <dgm:cxn modelId="{D27CFC24-0520-4D2C-B039-F43B53EB0873}" type="presParOf" srcId="{0BC241ED-B3DB-4F1D-9ED5-3747043BF467}" destId="{C1B661AA-3FB0-42E7-B4EE-CA0D536648F8}" srcOrd="2"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09DA8E8-72DA-487E-9A80-CC72C28C7ECC}" type="doc">
      <dgm:prSet loTypeId="urn:microsoft.com/office/officeart/2005/8/layout/lProcess3" loCatId="process" qsTypeId="urn:microsoft.com/office/officeart/2005/8/quickstyle/3d4" qsCatId="3D" csTypeId="urn:microsoft.com/office/officeart/2005/8/colors/accent2_1" csCatId="accent2" phldr="1"/>
      <dgm:spPr/>
      <dgm:t>
        <a:bodyPr/>
        <a:lstStyle/>
        <a:p>
          <a:endParaRPr lang="uk-UA"/>
        </a:p>
      </dgm:t>
    </dgm:pt>
    <dgm:pt modelId="{BD93AB56-4D9C-4D42-B533-FEFD0F69E78A}">
      <dgm:prSet/>
      <dgm:spPr/>
      <dgm:t>
        <a:bodyPr/>
        <a:lstStyle/>
        <a:p>
          <a:r>
            <a:rPr lang="uk-UA" baseline="0" dirty="0"/>
            <a:t>може провадитись уповноваженими на те посадовими особами Служби безпеки України, органів Національної поліції, органів і установ виконання покарань та слідчих ізоляторів, Військової служби правопорядку у Збройних Силах України, воєнізованої охорони, цивільної авіації, митного органу і органів прикордонної служби, центрального органу виконавчої влади, що реалізує державну політику у сферах міграції (імміграції та еміграції), у тому числі протидії нелегальній (незаконній) міграції, громадянства, реєстрації фізичних осіб, а у випадках, прямо передбачених законами України, також і інших органів.</a:t>
          </a:r>
          <a:endParaRPr lang="uk-UA" dirty="0"/>
        </a:p>
      </dgm:t>
    </dgm:pt>
    <dgm:pt modelId="{26CFF6BA-2F57-480C-9502-B758C4A5422A}" type="parTrans" cxnId="{92547B9A-F91F-405F-B254-9C8547DCC72D}">
      <dgm:prSet/>
      <dgm:spPr/>
      <dgm:t>
        <a:bodyPr/>
        <a:lstStyle/>
        <a:p>
          <a:endParaRPr lang="uk-UA"/>
        </a:p>
      </dgm:t>
    </dgm:pt>
    <dgm:pt modelId="{7B07B0CB-EC7A-4B29-878E-4F0F543D036A}" type="sibTrans" cxnId="{92547B9A-F91F-405F-B254-9C8547DCC72D}">
      <dgm:prSet/>
      <dgm:spPr/>
      <dgm:t>
        <a:bodyPr/>
        <a:lstStyle/>
        <a:p>
          <a:endParaRPr lang="uk-UA"/>
        </a:p>
      </dgm:t>
    </dgm:pt>
    <dgm:pt modelId="{BD33A913-395A-438F-9E4E-CE8C614A5B1B}">
      <dgm:prSet/>
      <dgm:spPr/>
      <dgm:t>
        <a:bodyPr/>
        <a:lstStyle/>
        <a:p>
          <a:r>
            <a:rPr lang="uk-UA" baseline="0"/>
            <a:t>може провадитись уповноваженою на те особою однієї статі з оглядуваним і в присутності двох понятих тієї ж статі.</a:t>
          </a:r>
          <a:endParaRPr lang="uk-UA"/>
        </a:p>
      </dgm:t>
    </dgm:pt>
    <dgm:pt modelId="{6A95BE48-4F9A-4328-A8C6-89BFDB04D8EC}" type="parTrans" cxnId="{BB960396-D351-4709-997C-DC2E3ECC74E5}">
      <dgm:prSet/>
      <dgm:spPr/>
      <dgm:t>
        <a:bodyPr/>
        <a:lstStyle/>
        <a:p>
          <a:endParaRPr lang="uk-UA"/>
        </a:p>
      </dgm:t>
    </dgm:pt>
    <dgm:pt modelId="{86BABE4E-5EA4-41C5-B2E5-60EA779E7805}" type="sibTrans" cxnId="{BB960396-D351-4709-997C-DC2E3ECC74E5}">
      <dgm:prSet/>
      <dgm:spPr/>
      <dgm:t>
        <a:bodyPr/>
        <a:lstStyle/>
        <a:p>
          <a:endParaRPr lang="uk-UA"/>
        </a:p>
      </dgm:t>
    </dgm:pt>
    <dgm:pt modelId="{52D9DCD0-278A-47EF-9DF1-A079F9C77D63}" type="pres">
      <dgm:prSet presAssocID="{309DA8E8-72DA-487E-9A80-CC72C28C7ECC}" presName="Name0" presStyleCnt="0">
        <dgm:presLayoutVars>
          <dgm:chPref val="3"/>
          <dgm:dir/>
          <dgm:animLvl val="lvl"/>
          <dgm:resizeHandles/>
        </dgm:presLayoutVars>
      </dgm:prSet>
      <dgm:spPr/>
    </dgm:pt>
    <dgm:pt modelId="{CF3F234B-617F-4061-B4CF-926E446961F1}" type="pres">
      <dgm:prSet presAssocID="{BD93AB56-4D9C-4D42-B533-FEFD0F69E78A}" presName="horFlow" presStyleCnt="0"/>
      <dgm:spPr/>
    </dgm:pt>
    <dgm:pt modelId="{07DFB7E2-985F-4747-BD29-1DE870A6002B}" type="pres">
      <dgm:prSet presAssocID="{BD93AB56-4D9C-4D42-B533-FEFD0F69E78A}" presName="bigChev" presStyleLbl="node1" presStyleIdx="0" presStyleCnt="2" custScaleY="115959"/>
      <dgm:spPr>
        <a:prstGeom prst="roundRect">
          <a:avLst/>
        </a:prstGeom>
      </dgm:spPr>
    </dgm:pt>
    <dgm:pt modelId="{4AC0C4F7-D593-4BE4-A04E-291D57A50497}" type="pres">
      <dgm:prSet presAssocID="{BD93AB56-4D9C-4D42-B533-FEFD0F69E78A}" presName="vSp" presStyleCnt="0"/>
      <dgm:spPr/>
    </dgm:pt>
    <dgm:pt modelId="{D9A9FDFC-45A3-4C16-B419-4A3C9FFB26E8}" type="pres">
      <dgm:prSet presAssocID="{BD33A913-395A-438F-9E4E-CE8C614A5B1B}" presName="horFlow" presStyleCnt="0"/>
      <dgm:spPr/>
    </dgm:pt>
    <dgm:pt modelId="{8AF1D08C-A33A-4DC4-98E7-C029160A557C}" type="pres">
      <dgm:prSet presAssocID="{BD33A913-395A-438F-9E4E-CE8C614A5B1B}" presName="bigChev" presStyleLbl="node1" presStyleIdx="1" presStyleCnt="2"/>
      <dgm:spPr>
        <a:prstGeom prst="roundRect">
          <a:avLst/>
        </a:prstGeom>
      </dgm:spPr>
    </dgm:pt>
  </dgm:ptLst>
  <dgm:cxnLst>
    <dgm:cxn modelId="{C95E8E7F-63F2-41D8-85AE-B3E427F30472}" type="presOf" srcId="{BD93AB56-4D9C-4D42-B533-FEFD0F69E78A}" destId="{07DFB7E2-985F-4747-BD29-1DE870A6002B}" srcOrd="0" destOrd="0" presId="urn:microsoft.com/office/officeart/2005/8/layout/lProcess3"/>
    <dgm:cxn modelId="{BB960396-D351-4709-997C-DC2E3ECC74E5}" srcId="{309DA8E8-72DA-487E-9A80-CC72C28C7ECC}" destId="{BD33A913-395A-438F-9E4E-CE8C614A5B1B}" srcOrd="1" destOrd="0" parTransId="{6A95BE48-4F9A-4328-A8C6-89BFDB04D8EC}" sibTransId="{86BABE4E-5EA4-41C5-B2E5-60EA779E7805}"/>
    <dgm:cxn modelId="{92547B9A-F91F-405F-B254-9C8547DCC72D}" srcId="{309DA8E8-72DA-487E-9A80-CC72C28C7ECC}" destId="{BD93AB56-4D9C-4D42-B533-FEFD0F69E78A}" srcOrd="0" destOrd="0" parTransId="{26CFF6BA-2F57-480C-9502-B758C4A5422A}" sibTransId="{7B07B0CB-EC7A-4B29-878E-4F0F543D036A}"/>
    <dgm:cxn modelId="{3D6A51C2-A308-4BD4-9659-12085E057FED}" type="presOf" srcId="{BD33A913-395A-438F-9E4E-CE8C614A5B1B}" destId="{8AF1D08C-A33A-4DC4-98E7-C029160A557C}" srcOrd="0" destOrd="0" presId="urn:microsoft.com/office/officeart/2005/8/layout/lProcess3"/>
    <dgm:cxn modelId="{C50927E9-7BDB-444E-89F9-596BFC048F00}" type="presOf" srcId="{309DA8E8-72DA-487E-9A80-CC72C28C7ECC}" destId="{52D9DCD0-278A-47EF-9DF1-A079F9C77D63}" srcOrd="0" destOrd="0" presId="urn:microsoft.com/office/officeart/2005/8/layout/lProcess3"/>
    <dgm:cxn modelId="{E60BB5A4-E146-492E-988F-2C4A64BB1D5D}" type="presParOf" srcId="{52D9DCD0-278A-47EF-9DF1-A079F9C77D63}" destId="{CF3F234B-617F-4061-B4CF-926E446961F1}" srcOrd="0" destOrd="0" presId="urn:microsoft.com/office/officeart/2005/8/layout/lProcess3"/>
    <dgm:cxn modelId="{50D39C25-BF9E-476E-AF17-D860ED3CE4DF}" type="presParOf" srcId="{CF3F234B-617F-4061-B4CF-926E446961F1}" destId="{07DFB7E2-985F-4747-BD29-1DE870A6002B}" srcOrd="0" destOrd="0" presId="urn:microsoft.com/office/officeart/2005/8/layout/lProcess3"/>
    <dgm:cxn modelId="{5FAEF7DA-A5D4-459F-A8A2-4652271109D7}" type="presParOf" srcId="{52D9DCD0-278A-47EF-9DF1-A079F9C77D63}" destId="{4AC0C4F7-D593-4BE4-A04E-291D57A50497}" srcOrd="1" destOrd="0" presId="urn:microsoft.com/office/officeart/2005/8/layout/lProcess3"/>
    <dgm:cxn modelId="{30AD4951-1336-40B4-B501-7FEDE45EABF9}" type="presParOf" srcId="{52D9DCD0-278A-47EF-9DF1-A079F9C77D63}" destId="{D9A9FDFC-45A3-4C16-B419-4A3C9FFB26E8}" srcOrd="2" destOrd="0" presId="urn:microsoft.com/office/officeart/2005/8/layout/lProcess3"/>
    <dgm:cxn modelId="{D9D27ADD-9084-493B-A27F-4AD73B5A32C0}" type="presParOf" srcId="{D9A9FDFC-45A3-4C16-B419-4A3C9FFB26E8}" destId="{8AF1D08C-A33A-4DC4-98E7-C029160A557C}"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C1BE03F-7413-4885-AB38-3AA3B89E156F}" type="doc">
      <dgm:prSet loTypeId="urn:microsoft.com/office/officeart/2005/8/layout/lProcess3" loCatId="process" qsTypeId="urn:microsoft.com/office/officeart/2005/8/quickstyle/simple3" qsCatId="simple" csTypeId="urn:microsoft.com/office/officeart/2005/8/colors/accent2_5" csCatId="accent2" phldr="1"/>
      <dgm:spPr/>
      <dgm:t>
        <a:bodyPr/>
        <a:lstStyle/>
        <a:p>
          <a:endParaRPr lang="uk-UA"/>
        </a:p>
      </dgm:t>
    </dgm:pt>
    <dgm:pt modelId="{8E122D30-A959-47BC-8B15-4A0B3C6887DB}">
      <dgm:prSet/>
      <dgm:spPr/>
      <dgm:t>
        <a:bodyPr/>
        <a:lstStyle/>
        <a:p>
          <a:r>
            <a:rPr lang="uk-UA" baseline="0" dirty="0"/>
            <a:t>може провадитись уповноваженими на те посадовими особами Служби безпеки України, органів Національної поліції, органів і установ виконання покарань та слідчих ізоляторів, Військової служби правопорядку у Збройних Силах України, воєнізованої охорони, цивільної авіації, митного органу, органів прикордонної служби, центрального органу виконавчої влади, що реалізує державну політику у сферах міграції (імміграції та еміграції), у тому числі протидії нелегальній (незаконній) міграції, громадянства, реєстрації фізичних осіб, природоохоронних органів, державними інспекторами з питань інтелектуальної власності, органів лісоохорони, органів рибоохорони, органів, що здійснюють державний нагляд за додержанням правил полювання, а у випадках, прямо передбачених законами України, також і інших органів. При вчиненні порушень законодавства про охорону і використання тваринного світу уповноважені на те посадові особи органів, які здійснюють державний нагляд за додержанням правил полювання, органів рибоохорони, а також поліцейські, військовослужбовці та працівники Державної прикордонної служби України можуть провадити в установленому порядку огляд транспортних засобів.</a:t>
          </a:r>
          <a:endParaRPr lang="uk-UA" dirty="0"/>
        </a:p>
      </dgm:t>
    </dgm:pt>
    <dgm:pt modelId="{3ED97D4D-2932-4497-8F95-7B73BED55F21}" type="parTrans" cxnId="{44EF6340-772A-41CE-B2CC-2D99810E3D79}">
      <dgm:prSet/>
      <dgm:spPr/>
      <dgm:t>
        <a:bodyPr/>
        <a:lstStyle/>
        <a:p>
          <a:endParaRPr lang="uk-UA"/>
        </a:p>
      </dgm:t>
    </dgm:pt>
    <dgm:pt modelId="{6EEF3079-4DE1-4D91-B441-0788AF036288}" type="sibTrans" cxnId="{44EF6340-772A-41CE-B2CC-2D99810E3D79}">
      <dgm:prSet/>
      <dgm:spPr/>
      <dgm:t>
        <a:bodyPr/>
        <a:lstStyle/>
        <a:p>
          <a:endParaRPr lang="uk-UA"/>
        </a:p>
      </dgm:t>
    </dgm:pt>
    <dgm:pt modelId="{EBDB43DA-249D-4DB5-A152-F84C3C9FE4AA}">
      <dgm:prSet/>
      <dgm:spPr/>
      <dgm:t>
        <a:bodyPr/>
        <a:lstStyle/>
        <a:p>
          <a:r>
            <a:rPr lang="uk-UA" baseline="0"/>
            <a:t>Огляд речей, ручної кладі, багажу, знарядь полювання і лову риби, добутої продукції, транспортних засобів та інших предметів здійснюється, як правило, у присутності особи, у власності (володінні) якої вони є. У невідкладних випадках зазначені речі, предмети може бути піддано оглядові з участю двох понятих під час відсутності власника (володільця).</a:t>
          </a:r>
          <a:endParaRPr lang="uk-UA"/>
        </a:p>
      </dgm:t>
    </dgm:pt>
    <dgm:pt modelId="{EBBF7DE5-48CA-41DB-9C02-C99BB60F8416}" type="parTrans" cxnId="{0B99BCF3-EF70-44BB-9FF0-A743EC7E9E64}">
      <dgm:prSet/>
      <dgm:spPr/>
      <dgm:t>
        <a:bodyPr/>
        <a:lstStyle/>
        <a:p>
          <a:endParaRPr lang="uk-UA"/>
        </a:p>
      </dgm:t>
    </dgm:pt>
    <dgm:pt modelId="{39E1C3A3-631F-4A8C-97FE-6759AF0BBEA8}" type="sibTrans" cxnId="{0B99BCF3-EF70-44BB-9FF0-A743EC7E9E64}">
      <dgm:prSet/>
      <dgm:spPr/>
      <dgm:t>
        <a:bodyPr/>
        <a:lstStyle/>
        <a:p>
          <a:endParaRPr lang="uk-UA"/>
        </a:p>
      </dgm:t>
    </dgm:pt>
    <dgm:pt modelId="{9DD8839F-B78C-4FE8-9EA0-90E63F1C4C00}">
      <dgm:prSet/>
      <dgm:spPr/>
      <dgm:t>
        <a:bodyPr/>
        <a:lstStyle/>
        <a:p>
          <a:r>
            <a:rPr lang="uk-UA" baseline="0"/>
            <a:t>Про особистий огляд, огляд речей складається протокол або про це робиться відповідний запис у протоколі про адміністративне правопорушення або в протоколі про адміністративне затримання.</a:t>
          </a:r>
          <a:endParaRPr lang="uk-UA"/>
        </a:p>
      </dgm:t>
    </dgm:pt>
    <dgm:pt modelId="{6ED61E9C-F901-42E3-96A2-C86F5ED42D01}" type="parTrans" cxnId="{623D792E-EAA4-41AF-9E5D-AC985EEA0D21}">
      <dgm:prSet/>
      <dgm:spPr/>
      <dgm:t>
        <a:bodyPr/>
        <a:lstStyle/>
        <a:p>
          <a:endParaRPr lang="uk-UA"/>
        </a:p>
      </dgm:t>
    </dgm:pt>
    <dgm:pt modelId="{BC99CC45-2FD1-439E-AFC4-B482CA17A2C1}" type="sibTrans" cxnId="{623D792E-EAA4-41AF-9E5D-AC985EEA0D21}">
      <dgm:prSet/>
      <dgm:spPr/>
      <dgm:t>
        <a:bodyPr/>
        <a:lstStyle/>
        <a:p>
          <a:endParaRPr lang="uk-UA"/>
        </a:p>
      </dgm:t>
    </dgm:pt>
    <dgm:pt modelId="{1532E9BF-5AA1-4591-91F2-E3A4D249DA42}">
      <dgm:prSet/>
      <dgm:spPr/>
      <dgm:t>
        <a:bodyPr/>
        <a:lstStyle/>
        <a:p>
          <a:r>
            <a:rPr lang="uk-UA" baseline="0" dirty="0"/>
            <a:t>Особистий огляд, огляд речей у митних органах провадиться в порядку, встановленому</a:t>
          </a:r>
        </a:p>
        <a:p>
          <a:r>
            <a:rPr lang="uk-UA" u="sng" baseline="0" dirty="0">
              <a:hlinkClick xmlns:r="http://schemas.openxmlformats.org/officeDocument/2006/relationships" r:id="rId1"/>
            </a:rPr>
            <a:t>Митним кодексом України</a:t>
          </a:r>
          <a:r>
            <a:rPr lang="uk-UA" baseline="0" dirty="0"/>
            <a:t>.</a:t>
          </a:r>
          <a:endParaRPr lang="uk-UA" dirty="0"/>
        </a:p>
      </dgm:t>
    </dgm:pt>
    <dgm:pt modelId="{53D2FBBF-B9EA-4201-8C97-2454D5F41D8D}" type="parTrans" cxnId="{E24B6C52-F25D-474E-95E0-3B36323C678F}">
      <dgm:prSet/>
      <dgm:spPr/>
      <dgm:t>
        <a:bodyPr/>
        <a:lstStyle/>
        <a:p>
          <a:endParaRPr lang="uk-UA"/>
        </a:p>
      </dgm:t>
    </dgm:pt>
    <dgm:pt modelId="{2EFF4473-DB4E-4858-8391-F50E1037CDC4}" type="sibTrans" cxnId="{E24B6C52-F25D-474E-95E0-3B36323C678F}">
      <dgm:prSet/>
      <dgm:spPr/>
      <dgm:t>
        <a:bodyPr/>
        <a:lstStyle/>
        <a:p>
          <a:endParaRPr lang="uk-UA"/>
        </a:p>
      </dgm:t>
    </dgm:pt>
    <dgm:pt modelId="{0D3A64EC-2913-43ED-8E10-F1220D97F264}" type="pres">
      <dgm:prSet presAssocID="{BC1BE03F-7413-4885-AB38-3AA3B89E156F}" presName="Name0" presStyleCnt="0">
        <dgm:presLayoutVars>
          <dgm:chPref val="3"/>
          <dgm:dir/>
          <dgm:animLvl val="lvl"/>
          <dgm:resizeHandles/>
        </dgm:presLayoutVars>
      </dgm:prSet>
      <dgm:spPr/>
    </dgm:pt>
    <dgm:pt modelId="{4560A285-02C9-4E07-B64B-B1B57FD6BB64}" type="pres">
      <dgm:prSet presAssocID="{8E122D30-A959-47BC-8B15-4A0B3C6887DB}" presName="horFlow" presStyleCnt="0"/>
      <dgm:spPr/>
    </dgm:pt>
    <dgm:pt modelId="{326D0FA8-F13D-4E5B-879D-ADBE66E9EFCC}" type="pres">
      <dgm:prSet presAssocID="{8E122D30-A959-47BC-8B15-4A0B3C6887DB}" presName="bigChev" presStyleLbl="node1" presStyleIdx="0" presStyleCnt="4" custScaleX="172880" custScaleY="155056"/>
      <dgm:spPr>
        <a:prstGeom prst="flowChartAlternateProcess">
          <a:avLst/>
        </a:prstGeom>
      </dgm:spPr>
    </dgm:pt>
    <dgm:pt modelId="{D3E42908-27AA-4633-8E2B-6D55C2028629}" type="pres">
      <dgm:prSet presAssocID="{8E122D30-A959-47BC-8B15-4A0B3C6887DB}" presName="vSp" presStyleCnt="0"/>
      <dgm:spPr/>
    </dgm:pt>
    <dgm:pt modelId="{4C8741C8-6484-4241-B694-4D0B43E06E5E}" type="pres">
      <dgm:prSet presAssocID="{EBDB43DA-249D-4DB5-A152-F84C3C9FE4AA}" presName="horFlow" presStyleCnt="0"/>
      <dgm:spPr/>
    </dgm:pt>
    <dgm:pt modelId="{9061219F-8406-4583-B0C2-8A487336983A}" type="pres">
      <dgm:prSet presAssocID="{EBDB43DA-249D-4DB5-A152-F84C3C9FE4AA}" presName="bigChev" presStyleLbl="node1" presStyleIdx="1" presStyleCnt="4" custScaleX="172880" custScaleY="57947"/>
      <dgm:spPr>
        <a:prstGeom prst="flowChartAlternateProcess">
          <a:avLst/>
        </a:prstGeom>
      </dgm:spPr>
    </dgm:pt>
    <dgm:pt modelId="{CCD3F65C-A646-428E-B65F-A58A37C386A2}" type="pres">
      <dgm:prSet presAssocID="{EBDB43DA-249D-4DB5-A152-F84C3C9FE4AA}" presName="vSp" presStyleCnt="0"/>
      <dgm:spPr/>
    </dgm:pt>
    <dgm:pt modelId="{5C7FBDE5-2D88-4D87-8926-C46B577328DC}" type="pres">
      <dgm:prSet presAssocID="{9DD8839F-B78C-4FE8-9EA0-90E63F1C4C00}" presName="horFlow" presStyleCnt="0"/>
      <dgm:spPr/>
    </dgm:pt>
    <dgm:pt modelId="{4F54E128-7D93-4EE1-B7EB-F088C2C7D12F}" type="pres">
      <dgm:prSet presAssocID="{9DD8839F-B78C-4FE8-9EA0-90E63F1C4C00}" presName="bigChev" presStyleLbl="node1" presStyleIdx="2" presStyleCnt="4" custScaleX="172880" custScaleY="57947"/>
      <dgm:spPr>
        <a:prstGeom prst="flowChartAlternateProcess">
          <a:avLst/>
        </a:prstGeom>
      </dgm:spPr>
    </dgm:pt>
    <dgm:pt modelId="{24229D04-9B16-40C8-A126-120E0E6EF078}" type="pres">
      <dgm:prSet presAssocID="{9DD8839F-B78C-4FE8-9EA0-90E63F1C4C00}" presName="vSp" presStyleCnt="0"/>
      <dgm:spPr/>
    </dgm:pt>
    <dgm:pt modelId="{A410DC20-C806-4C6B-84E4-AFAA7045FECA}" type="pres">
      <dgm:prSet presAssocID="{1532E9BF-5AA1-4591-91F2-E3A4D249DA42}" presName="horFlow" presStyleCnt="0"/>
      <dgm:spPr/>
    </dgm:pt>
    <dgm:pt modelId="{62A79136-3B91-40E2-B4FF-066A85A6852F}" type="pres">
      <dgm:prSet presAssocID="{1532E9BF-5AA1-4591-91F2-E3A4D249DA42}" presName="bigChev" presStyleLbl="node1" presStyleIdx="3" presStyleCnt="4" custScaleX="172880" custScaleY="57947"/>
      <dgm:spPr>
        <a:prstGeom prst="flowChartAlternateProcess">
          <a:avLst/>
        </a:prstGeom>
      </dgm:spPr>
    </dgm:pt>
  </dgm:ptLst>
  <dgm:cxnLst>
    <dgm:cxn modelId="{623D792E-EAA4-41AF-9E5D-AC985EEA0D21}" srcId="{BC1BE03F-7413-4885-AB38-3AA3B89E156F}" destId="{9DD8839F-B78C-4FE8-9EA0-90E63F1C4C00}" srcOrd="2" destOrd="0" parTransId="{6ED61E9C-F901-42E3-96A2-C86F5ED42D01}" sibTransId="{BC99CC45-2FD1-439E-AFC4-B482CA17A2C1}"/>
    <dgm:cxn modelId="{1FCE753C-5C5B-4024-8BF2-B92092F6D574}" type="presOf" srcId="{9DD8839F-B78C-4FE8-9EA0-90E63F1C4C00}" destId="{4F54E128-7D93-4EE1-B7EB-F088C2C7D12F}" srcOrd="0" destOrd="0" presId="urn:microsoft.com/office/officeart/2005/8/layout/lProcess3"/>
    <dgm:cxn modelId="{44EF6340-772A-41CE-B2CC-2D99810E3D79}" srcId="{BC1BE03F-7413-4885-AB38-3AA3B89E156F}" destId="{8E122D30-A959-47BC-8B15-4A0B3C6887DB}" srcOrd="0" destOrd="0" parTransId="{3ED97D4D-2932-4497-8F95-7B73BED55F21}" sibTransId="{6EEF3079-4DE1-4D91-B441-0788AF036288}"/>
    <dgm:cxn modelId="{E24B6C52-F25D-474E-95E0-3B36323C678F}" srcId="{BC1BE03F-7413-4885-AB38-3AA3B89E156F}" destId="{1532E9BF-5AA1-4591-91F2-E3A4D249DA42}" srcOrd="3" destOrd="0" parTransId="{53D2FBBF-B9EA-4201-8C97-2454D5F41D8D}" sibTransId="{2EFF4473-DB4E-4858-8391-F50E1037CDC4}"/>
    <dgm:cxn modelId="{586B9377-D100-4F6B-9C1B-A494B72AAF91}" type="presOf" srcId="{BC1BE03F-7413-4885-AB38-3AA3B89E156F}" destId="{0D3A64EC-2913-43ED-8E10-F1220D97F264}" srcOrd="0" destOrd="0" presId="urn:microsoft.com/office/officeart/2005/8/layout/lProcess3"/>
    <dgm:cxn modelId="{09BDF384-D2CC-4495-AAAD-EF1280D016AA}" type="presOf" srcId="{EBDB43DA-249D-4DB5-A152-F84C3C9FE4AA}" destId="{9061219F-8406-4583-B0C2-8A487336983A}" srcOrd="0" destOrd="0" presId="urn:microsoft.com/office/officeart/2005/8/layout/lProcess3"/>
    <dgm:cxn modelId="{7FE2F1B1-DE40-4FCA-AC98-E0E2AE9CDE4C}" type="presOf" srcId="{8E122D30-A959-47BC-8B15-4A0B3C6887DB}" destId="{326D0FA8-F13D-4E5B-879D-ADBE66E9EFCC}" srcOrd="0" destOrd="0" presId="urn:microsoft.com/office/officeart/2005/8/layout/lProcess3"/>
    <dgm:cxn modelId="{0B99BCF3-EF70-44BB-9FF0-A743EC7E9E64}" srcId="{BC1BE03F-7413-4885-AB38-3AA3B89E156F}" destId="{EBDB43DA-249D-4DB5-A152-F84C3C9FE4AA}" srcOrd="1" destOrd="0" parTransId="{EBBF7DE5-48CA-41DB-9C02-C99BB60F8416}" sibTransId="{39E1C3A3-631F-4A8C-97FE-6759AF0BBEA8}"/>
    <dgm:cxn modelId="{F76E0BF6-A38A-4019-920B-1D270F48BF06}" type="presOf" srcId="{1532E9BF-5AA1-4591-91F2-E3A4D249DA42}" destId="{62A79136-3B91-40E2-B4FF-066A85A6852F}" srcOrd="0" destOrd="0" presId="urn:microsoft.com/office/officeart/2005/8/layout/lProcess3"/>
    <dgm:cxn modelId="{511D6F8E-AE37-4EAB-A217-1F2237A4F75E}" type="presParOf" srcId="{0D3A64EC-2913-43ED-8E10-F1220D97F264}" destId="{4560A285-02C9-4E07-B64B-B1B57FD6BB64}" srcOrd="0" destOrd="0" presId="urn:microsoft.com/office/officeart/2005/8/layout/lProcess3"/>
    <dgm:cxn modelId="{89EBCA20-2936-43A0-8CF5-BB6698B77B4A}" type="presParOf" srcId="{4560A285-02C9-4E07-B64B-B1B57FD6BB64}" destId="{326D0FA8-F13D-4E5B-879D-ADBE66E9EFCC}" srcOrd="0" destOrd="0" presId="urn:microsoft.com/office/officeart/2005/8/layout/lProcess3"/>
    <dgm:cxn modelId="{1E8745EC-9A05-45B3-A536-9A283D44C6D0}" type="presParOf" srcId="{0D3A64EC-2913-43ED-8E10-F1220D97F264}" destId="{D3E42908-27AA-4633-8E2B-6D55C2028629}" srcOrd="1" destOrd="0" presId="urn:microsoft.com/office/officeart/2005/8/layout/lProcess3"/>
    <dgm:cxn modelId="{B63C8E6A-2C2D-4C0F-AAE4-56D80CE23F86}" type="presParOf" srcId="{0D3A64EC-2913-43ED-8E10-F1220D97F264}" destId="{4C8741C8-6484-4241-B694-4D0B43E06E5E}" srcOrd="2" destOrd="0" presId="urn:microsoft.com/office/officeart/2005/8/layout/lProcess3"/>
    <dgm:cxn modelId="{A2B63225-C989-43A8-95CA-569FA7339F63}" type="presParOf" srcId="{4C8741C8-6484-4241-B694-4D0B43E06E5E}" destId="{9061219F-8406-4583-B0C2-8A487336983A}" srcOrd="0" destOrd="0" presId="urn:microsoft.com/office/officeart/2005/8/layout/lProcess3"/>
    <dgm:cxn modelId="{4CE1B47E-4AB1-42C9-9228-DD673A1A95A2}" type="presParOf" srcId="{0D3A64EC-2913-43ED-8E10-F1220D97F264}" destId="{CCD3F65C-A646-428E-B65F-A58A37C386A2}" srcOrd="3" destOrd="0" presId="urn:microsoft.com/office/officeart/2005/8/layout/lProcess3"/>
    <dgm:cxn modelId="{B49E764E-88C1-4CAB-9218-A3ACA87C1D1C}" type="presParOf" srcId="{0D3A64EC-2913-43ED-8E10-F1220D97F264}" destId="{5C7FBDE5-2D88-4D87-8926-C46B577328DC}" srcOrd="4" destOrd="0" presId="urn:microsoft.com/office/officeart/2005/8/layout/lProcess3"/>
    <dgm:cxn modelId="{D903B58B-17D2-4BD9-80D9-DE0A97A3F720}" type="presParOf" srcId="{5C7FBDE5-2D88-4D87-8926-C46B577328DC}" destId="{4F54E128-7D93-4EE1-B7EB-F088C2C7D12F}" srcOrd="0" destOrd="0" presId="urn:microsoft.com/office/officeart/2005/8/layout/lProcess3"/>
    <dgm:cxn modelId="{B2975C5A-E9A5-4C62-92B3-7603952B2ECA}" type="presParOf" srcId="{0D3A64EC-2913-43ED-8E10-F1220D97F264}" destId="{24229D04-9B16-40C8-A126-120E0E6EF078}" srcOrd="5" destOrd="0" presId="urn:microsoft.com/office/officeart/2005/8/layout/lProcess3"/>
    <dgm:cxn modelId="{BC927B63-0FE8-4E7D-B5AE-F434BF594778}" type="presParOf" srcId="{0D3A64EC-2913-43ED-8E10-F1220D97F264}" destId="{A410DC20-C806-4C6B-84E4-AFAA7045FECA}" srcOrd="6" destOrd="0" presId="urn:microsoft.com/office/officeart/2005/8/layout/lProcess3"/>
    <dgm:cxn modelId="{BE0A0BE8-46B5-430B-8214-D50E4A919888}" type="presParOf" srcId="{A410DC20-C806-4C6B-84E4-AFAA7045FECA}" destId="{62A79136-3B91-40E2-B4FF-066A85A6852F}"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ED848A2-A898-4E5D-BBBC-557C64FCFFDB}" type="doc">
      <dgm:prSet loTypeId="urn:microsoft.com/office/officeart/2005/8/layout/default" loCatId="list" qsTypeId="urn:microsoft.com/office/officeart/2005/8/quickstyle/simple3" qsCatId="simple" csTypeId="urn:microsoft.com/office/officeart/2005/8/colors/colorful2" csCatId="colorful"/>
      <dgm:spPr/>
      <dgm:t>
        <a:bodyPr/>
        <a:lstStyle/>
        <a:p>
          <a:endParaRPr lang="uk-UA"/>
        </a:p>
      </dgm:t>
    </dgm:pt>
    <dgm:pt modelId="{107E73B0-B110-4680-8A3D-8F8156B2B0A2}">
      <dgm:prSet/>
      <dgm:spPr/>
      <dgm:t>
        <a:bodyPr/>
        <a:lstStyle/>
        <a:p>
          <a:r>
            <a:rPr lang="uk-UA" baseline="0"/>
            <a:t>Речі і документи, що є знаряддям або безпосереднім об’єктом правопорушення, </a:t>
          </a:r>
          <a:endParaRPr lang="uk-UA"/>
        </a:p>
      </dgm:t>
    </dgm:pt>
    <dgm:pt modelId="{3C2F6BD4-76C6-4960-AEF7-605DC62BA464}" type="parTrans" cxnId="{E2AB6329-0C55-48F6-9956-C5D15116EB8C}">
      <dgm:prSet/>
      <dgm:spPr/>
      <dgm:t>
        <a:bodyPr/>
        <a:lstStyle/>
        <a:p>
          <a:endParaRPr lang="uk-UA"/>
        </a:p>
      </dgm:t>
    </dgm:pt>
    <dgm:pt modelId="{15F9C515-3B94-4D3A-BC11-D6E7F0F4C6D4}" type="sibTrans" cxnId="{E2AB6329-0C55-48F6-9956-C5D15116EB8C}">
      <dgm:prSet/>
      <dgm:spPr/>
      <dgm:t>
        <a:bodyPr/>
        <a:lstStyle/>
        <a:p>
          <a:endParaRPr lang="uk-UA"/>
        </a:p>
      </dgm:t>
    </dgm:pt>
    <dgm:pt modelId="{5A8A44F0-7518-479B-86E3-7C1C88C64498}">
      <dgm:prSet/>
      <dgm:spPr/>
      <dgm:t>
        <a:bodyPr/>
        <a:lstStyle/>
        <a:p>
          <a:r>
            <a:rPr lang="uk-UA" baseline="0"/>
            <a:t>Виявлені під час затримання, особистого огляду або огляду речей, </a:t>
          </a:r>
          <a:endParaRPr lang="uk-UA"/>
        </a:p>
      </dgm:t>
    </dgm:pt>
    <dgm:pt modelId="{298F5A67-6FF4-41E2-BB89-A1A9BE3F0944}" type="parTrans" cxnId="{E673AB7B-FC6E-4554-9D17-456F7D8DACD4}">
      <dgm:prSet/>
      <dgm:spPr/>
      <dgm:t>
        <a:bodyPr/>
        <a:lstStyle/>
        <a:p>
          <a:endParaRPr lang="uk-UA"/>
        </a:p>
      </dgm:t>
    </dgm:pt>
    <dgm:pt modelId="{0EBEA46B-DFE5-46E8-A1E4-F4163064E742}" type="sibTrans" cxnId="{E673AB7B-FC6E-4554-9D17-456F7D8DACD4}">
      <dgm:prSet/>
      <dgm:spPr/>
      <dgm:t>
        <a:bodyPr/>
        <a:lstStyle/>
        <a:p>
          <a:endParaRPr lang="uk-UA"/>
        </a:p>
      </dgm:t>
    </dgm:pt>
    <dgm:pt modelId="{F2D09B68-1675-4B96-B9E7-988B77D3FEF3}">
      <dgm:prSet/>
      <dgm:spPr/>
      <dgm:t>
        <a:bodyPr/>
        <a:lstStyle/>
        <a:p>
          <a:r>
            <a:rPr lang="uk-UA" baseline="0"/>
            <a:t>вилучаються посадовими особами органів, зазначених у </a:t>
          </a:r>
          <a:r>
            <a:rPr lang="uk-UA" u="sng" baseline="0">
              <a:hlinkClick xmlns:r="http://schemas.openxmlformats.org/officeDocument/2006/relationships" r:id="rId1"/>
            </a:rPr>
            <a:t>статтях 234</a:t>
          </a:r>
          <a:r>
            <a:rPr lang="uk-UA" b="1" u="sng" baseline="30000">
              <a:hlinkClick xmlns:r="http://schemas.openxmlformats.org/officeDocument/2006/relationships" r:id="rId1"/>
            </a:rPr>
            <a:t>-1</a:t>
          </a:r>
          <a:r>
            <a:rPr lang="uk-UA" baseline="0"/>
            <a:t>, </a:t>
          </a:r>
          <a:r>
            <a:rPr lang="uk-UA" u="sng" baseline="0">
              <a:hlinkClick xmlns:r="http://schemas.openxmlformats.org/officeDocument/2006/relationships" r:id="rId1"/>
            </a:rPr>
            <a:t>234</a:t>
          </a:r>
          <a:r>
            <a:rPr lang="uk-UA" b="1" u="sng" baseline="30000">
              <a:hlinkClick xmlns:r="http://schemas.openxmlformats.org/officeDocument/2006/relationships" r:id="rId1"/>
            </a:rPr>
            <a:t>-2</a:t>
          </a:r>
          <a:r>
            <a:rPr lang="uk-UA" baseline="0"/>
            <a:t>, </a:t>
          </a:r>
          <a:r>
            <a:rPr lang="uk-UA" u="sng" baseline="0">
              <a:hlinkClick xmlns:r="http://schemas.openxmlformats.org/officeDocument/2006/relationships" r:id="rId1"/>
            </a:rPr>
            <a:t>244</a:t>
          </a:r>
          <a:r>
            <a:rPr lang="uk-UA" b="1" u="sng" baseline="30000">
              <a:hlinkClick xmlns:r="http://schemas.openxmlformats.org/officeDocument/2006/relationships" r:id="rId1"/>
            </a:rPr>
            <a:t>-4</a:t>
          </a:r>
          <a:r>
            <a:rPr lang="uk-UA" baseline="0"/>
            <a:t>, </a:t>
          </a:r>
          <a:r>
            <a:rPr lang="uk-UA" u="sng" baseline="0">
              <a:hlinkClick xmlns:r="http://schemas.openxmlformats.org/officeDocument/2006/relationships" r:id="rId1"/>
            </a:rPr>
            <a:t>262</a:t>
          </a:r>
          <a:r>
            <a:rPr lang="uk-UA" baseline="0"/>
            <a:t> і </a:t>
          </a:r>
          <a:r>
            <a:rPr lang="uk-UA" u="sng" baseline="0">
              <a:hlinkClick xmlns:r="http://schemas.openxmlformats.org/officeDocument/2006/relationships" r:id="rId1"/>
            </a:rPr>
            <a:t>264</a:t>
          </a:r>
          <a:r>
            <a:rPr lang="uk-UA" baseline="0"/>
            <a:t> КпАП України.</a:t>
          </a:r>
          <a:endParaRPr lang="uk-UA"/>
        </a:p>
      </dgm:t>
    </dgm:pt>
    <dgm:pt modelId="{03C93D0D-01A1-41AA-A3AF-31BE634D997F}" type="parTrans" cxnId="{29441FCE-53C8-4613-8FE8-03BBE758B614}">
      <dgm:prSet/>
      <dgm:spPr/>
      <dgm:t>
        <a:bodyPr/>
        <a:lstStyle/>
        <a:p>
          <a:endParaRPr lang="uk-UA"/>
        </a:p>
      </dgm:t>
    </dgm:pt>
    <dgm:pt modelId="{04ED42F4-D09D-4180-9424-B8346D55CFD5}" type="sibTrans" cxnId="{29441FCE-53C8-4613-8FE8-03BBE758B614}">
      <dgm:prSet/>
      <dgm:spPr/>
      <dgm:t>
        <a:bodyPr/>
        <a:lstStyle/>
        <a:p>
          <a:endParaRPr lang="uk-UA"/>
        </a:p>
      </dgm:t>
    </dgm:pt>
    <dgm:pt modelId="{81FAF033-D530-42F4-990C-2E9FCE1240AF}">
      <dgm:prSet/>
      <dgm:spPr/>
      <dgm:t>
        <a:bodyPr/>
        <a:lstStyle/>
        <a:p>
          <a:r>
            <a:rPr lang="uk-UA" baseline="0"/>
            <a:t>Вилучені речі і документи зберігаються до розгляду справи про адміністративне правопорушення у порядку, встановленому Кабінетом Міністрів України за погодженням із Державною судовою адміністрацією України, а після розгляду справи, залежно від результатів її розгляду, їх у встановленому порядку конфіскують, або повертають володільцеві, або знищують, а при оплатному вилученні речей - реалізують.</a:t>
          </a:r>
          <a:endParaRPr lang="uk-UA"/>
        </a:p>
      </dgm:t>
    </dgm:pt>
    <dgm:pt modelId="{DAE4C897-FA31-4377-9D99-5F42460AC1F5}" type="parTrans" cxnId="{5C5644C6-F1D2-447E-9E6E-A57667968DED}">
      <dgm:prSet/>
      <dgm:spPr/>
      <dgm:t>
        <a:bodyPr/>
        <a:lstStyle/>
        <a:p>
          <a:endParaRPr lang="uk-UA"/>
        </a:p>
      </dgm:t>
    </dgm:pt>
    <dgm:pt modelId="{5E3203E0-E0D5-4607-9F5C-E0B092419061}" type="sibTrans" cxnId="{5C5644C6-F1D2-447E-9E6E-A57667968DED}">
      <dgm:prSet/>
      <dgm:spPr/>
      <dgm:t>
        <a:bodyPr/>
        <a:lstStyle/>
        <a:p>
          <a:endParaRPr lang="uk-UA"/>
        </a:p>
      </dgm:t>
    </dgm:pt>
    <dgm:pt modelId="{624A4CB5-DA62-4F18-BF66-D4A92910A92E}">
      <dgm:prSet/>
      <dgm:spPr/>
      <dgm:t>
        <a:bodyPr/>
        <a:lstStyle/>
        <a:p>
          <a:r>
            <a:rPr lang="uk-UA" baseline="0"/>
            <a:t>Вилучені орден, медаль, нагрудний знак до почесного звання СРСР, почесного звання Української РСР, Почесної Грамоти і Грамоти Президії Верховної Ради Української РСР, почесного звання України, відзнаки Президента України, нагородна зброя, після розгляду справи підлягають поверненню їх законному володільцеві, а якщо він невідомий, надсилаються відповідно до Адміністрації Президента України. </a:t>
          </a:r>
          <a:endParaRPr lang="uk-UA"/>
        </a:p>
      </dgm:t>
    </dgm:pt>
    <dgm:pt modelId="{25254312-DD7F-4349-BA92-F189C87B62AA}" type="parTrans" cxnId="{44A9EEE3-F152-4AA3-BF26-E91B363023EE}">
      <dgm:prSet/>
      <dgm:spPr/>
      <dgm:t>
        <a:bodyPr/>
        <a:lstStyle/>
        <a:p>
          <a:endParaRPr lang="uk-UA"/>
        </a:p>
      </dgm:t>
    </dgm:pt>
    <dgm:pt modelId="{0CD57F2C-2453-4D61-A839-322655E1ABA6}" type="sibTrans" cxnId="{44A9EEE3-F152-4AA3-BF26-E91B363023EE}">
      <dgm:prSet/>
      <dgm:spPr/>
      <dgm:t>
        <a:bodyPr/>
        <a:lstStyle/>
        <a:p>
          <a:endParaRPr lang="uk-UA"/>
        </a:p>
      </dgm:t>
    </dgm:pt>
    <dgm:pt modelId="{E7BF39E1-B396-4952-B094-B988F9A175D4}">
      <dgm:prSet/>
      <dgm:spPr/>
      <dgm:t>
        <a:bodyPr/>
        <a:lstStyle/>
        <a:p>
          <a:r>
            <a:rPr lang="uk-UA" baseline="0"/>
            <a:t>Вилучені самогон та інші міцні спиртні напої домашнього вироблення, апарати для їх вироблення після розгляду справи підлягають знищенню поліцейськими.</a:t>
          </a:r>
          <a:endParaRPr lang="uk-UA"/>
        </a:p>
      </dgm:t>
    </dgm:pt>
    <dgm:pt modelId="{04A54A28-6708-4431-855D-87F1D4D7C81F}" type="parTrans" cxnId="{9DABF84C-1D79-498C-99ED-DFA3476DAAE7}">
      <dgm:prSet/>
      <dgm:spPr/>
      <dgm:t>
        <a:bodyPr/>
        <a:lstStyle/>
        <a:p>
          <a:endParaRPr lang="uk-UA"/>
        </a:p>
      </dgm:t>
    </dgm:pt>
    <dgm:pt modelId="{D5120675-71D3-4217-B69A-7F0A075ABFB8}" type="sibTrans" cxnId="{9DABF84C-1D79-498C-99ED-DFA3476DAAE7}">
      <dgm:prSet/>
      <dgm:spPr/>
      <dgm:t>
        <a:bodyPr/>
        <a:lstStyle/>
        <a:p>
          <a:endParaRPr lang="uk-UA"/>
        </a:p>
      </dgm:t>
    </dgm:pt>
    <dgm:pt modelId="{EA33A6B3-5C8A-4BCC-9232-750053B20B52}" type="pres">
      <dgm:prSet presAssocID="{DED848A2-A898-4E5D-BBBC-557C64FCFFDB}" presName="diagram" presStyleCnt="0">
        <dgm:presLayoutVars>
          <dgm:dir/>
          <dgm:resizeHandles val="exact"/>
        </dgm:presLayoutVars>
      </dgm:prSet>
      <dgm:spPr/>
    </dgm:pt>
    <dgm:pt modelId="{24C9F442-4A3A-493F-B023-3508B3F073B9}" type="pres">
      <dgm:prSet presAssocID="{107E73B0-B110-4680-8A3D-8F8156B2B0A2}" presName="node" presStyleLbl="node1" presStyleIdx="0" presStyleCnt="6">
        <dgm:presLayoutVars>
          <dgm:bulletEnabled val="1"/>
        </dgm:presLayoutVars>
      </dgm:prSet>
      <dgm:spPr/>
    </dgm:pt>
    <dgm:pt modelId="{9CD49F42-9571-4C2A-817A-91B6D9DFD4D6}" type="pres">
      <dgm:prSet presAssocID="{15F9C515-3B94-4D3A-BC11-D6E7F0F4C6D4}" presName="sibTrans" presStyleCnt="0"/>
      <dgm:spPr/>
    </dgm:pt>
    <dgm:pt modelId="{021AA399-D789-4100-9A26-EFAFC486569F}" type="pres">
      <dgm:prSet presAssocID="{5A8A44F0-7518-479B-86E3-7C1C88C64498}" presName="node" presStyleLbl="node1" presStyleIdx="1" presStyleCnt="6">
        <dgm:presLayoutVars>
          <dgm:bulletEnabled val="1"/>
        </dgm:presLayoutVars>
      </dgm:prSet>
      <dgm:spPr/>
    </dgm:pt>
    <dgm:pt modelId="{87FEA551-650D-4589-A6A9-77956C279769}" type="pres">
      <dgm:prSet presAssocID="{0EBEA46B-DFE5-46E8-A1E4-F4163064E742}" presName="sibTrans" presStyleCnt="0"/>
      <dgm:spPr/>
    </dgm:pt>
    <dgm:pt modelId="{4DEA78FE-9764-49D1-A9B1-FAD8A12F50D6}" type="pres">
      <dgm:prSet presAssocID="{F2D09B68-1675-4B96-B9E7-988B77D3FEF3}" presName="node" presStyleLbl="node1" presStyleIdx="2" presStyleCnt="6">
        <dgm:presLayoutVars>
          <dgm:bulletEnabled val="1"/>
        </dgm:presLayoutVars>
      </dgm:prSet>
      <dgm:spPr/>
    </dgm:pt>
    <dgm:pt modelId="{DE6377A7-42D1-4466-93AF-03D134AAD2AE}" type="pres">
      <dgm:prSet presAssocID="{04ED42F4-D09D-4180-9424-B8346D55CFD5}" presName="sibTrans" presStyleCnt="0"/>
      <dgm:spPr/>
    </dgm:pt>
    <dgm:pt modelId="{6EE4B7DE-B754-484C-A090-235631F7D99A}" type="pres">
      <dgm:prSet presAssocID="{81FAF033-D530-42F4-990C-2E9FCE1240AF}" presName="node" presStyleLbl="node1" presStyleIdx="3" presStyleCnt="6">
        <dgm:presLayoutVars>
          <dgm:bulletEnabled val="1"/>
        </dgm:presLayoutVars>
      </dgm:prSet>
      <dgm:spPr/>
    </dgm:pt>
    <dgm:pt modelId="{61CBFAEB-840E-47A3-8764-34FBBE56AC19}" type="pres">
      <dgm:prSet presAssocID="{5E3203E0-E0D5-4607-9F5C-E0B092419061}" presName="sibTrans" presStyleCnt="0"/>
      <dgm:spPr/>
    </dgm:pt>
    <dgm:pt modelId="{E824E592-029D-4E52-B331-08A22545B662}" type="pres">
      <dgm:prSet presAssocID="{624A4CB5-DA62-4F18-BF66-D4A92910A92E}" presName="node" presStyleLbl="node1" presStyleIdx="4" presStyleCnt="6">
        <dgm:presLayoutVars>
          <dgm:bulletEnabled val="1"/>
        </dgm:presLayoutVars>
      </dgm:prSet>
      <dgm:spPr/>
    </dgm:pt>
    <dgm:pt modelId="{6899CB84-8BED-4992-B4BD-C459B8EDFF2F}" type="pres">
      <dgm:prSet presAssocID="{0CD57F2C-2453-4D61-A839-322655E1ABA6}" presName="sibTrans" presStyleCnt="0"/>
      <dgm:spPr/>
    </dgm:pt>
    <dgm:pt modelId="{977642AF-58F7-4612-BC81-57718B606476}" type="pres">
      <dgm:prSet presAssocID="{E7BF39E1-B396-4952-B094-B988F9A175D4}" presName="node" presStyleLbl="node1" presStyleIdx="5" presStyleCnt="6">
        <dgm:presLayoutVars>
          <dgm:bulletEnabled val="1"/>
        </dgm:presLayoutVars>
      </dgm:prSet>
      <dgm:spPr/>
    </dgm:pt>
  </dgm:ptLst>
  <dgm:cxnLst>
    <dgm:cxn modelId="{97CFB816-F92C-47C2-BD68-368B2FCBFE54}" type="presOf" srcId="{81FAF033-D530-42F4-990C-2E9FCE1240AF}" destId="{6EE4B7DE-B754-484C-A090-235631F7D99A}" srcOrd="0" destOrd="0" presId="urn:microsoft.com/office/officeart/2005/8/layout/default"/>
    <dgm:cxn modelId="{6452061B-13FF-403D-BCA2-890228E269CE}" type="presOf" srcId="{DED848A2-A898-4E5D-BBBC-557C64FCFFDB}" destId="{EA33A6B3-5C8A-4BCC-9232-750053B20B52}" srcOrd="0" destOrd="0" presId="urn:microsoft.com/office/officeart/2005/8/layout/default"/>
    <dgm:cxn modelId="{E2AB6329-0C55-48F6-9956-C5D15116EB8C}" srcId="{DED848A2-A898-4E5D-BBBC-557C64FCFFDB}" destId="{107E73B0-B110-4680-8A3D-8F8156B2B0A2}" srcOrd="0" destOrd="0" parTransId="{3C2F6BD4-76C6-4960-AEF7-605DC62BA464}" sibTransId="{15F9C515-3B94-4D3A-BC11-D6E7F0F4C6D4}"/>
    <dgm:cxn modelId="{112D8B48-23C2-4FE7-AB58-4636BE6250AB}" type="presOf" srcId="{5A8A44F0-7518-479B-86E3-7C1C88C64498}" destId="{021AA399-D789-4100-9A26-EFAFC486569F}" srcOrd="0" destOrd="0" presId="urn:microsoft.com/office/officeart/2005/8/layout/default"/>
    <dgm:cxn modelId="{6428D748-CA53-466B-B859-88BB30F9420B}" type="presOf" srcId="{F2D09B68-1675-4B96-B9E7-988B77D3FEF3}" destId="{4DEA78FE-9764-49D1-A9B1-FAD8A12F50D6}" srcOrd="0" destOrd="0" presId="urn:microsoft.com/office/officeart/2005/8/layout/default"/>
    <dgm:cxn modelId="{9DABF84C-1D79-498C-99ED-DFA3476DAAE7}" srcId="{DED848A2-A898-4E5D-BBBC-557C64FCFFDB}" destId="{E7BF39E1-B396-4952-B094-B988F9A175D4}" srcOrd="5" destOrd="0" parTransId="{04A54A28-6708-4431-855D-87F1D4D7C81F}" sibTransId="{D5120675-71D3-4217-B69A-7F0A075ABFB8}"/>
    <dgm:cxn modelId="{E673AB7B-FC6E-4554-9D17-456F7D8DACD4}" srcId="{DED848A2-A898-4E5D-BBBC-557C64FCFFDB}" destId="{5A8A44F0-7518-479B-86E3-7C1C88C64498}" srcOrd="1" destOrd="0" parTransId="{298F5A67-6FF4-41E2-BB89-A1A9BE3F0944}" sibTransId="{0EBEA46B-DFE5-46E8-A1E4-F4163064E742}"/>
    <dgm:cxn modelId="{7B4A8E89-F19B-45EF-9FB9-7997A02ABBC6}" type="presOf" srcId="{624A4CB5-DA62-4F18-BF66-D4A92910A92E}" destId="{E824E592-029D-4E52-B331-08A22545B662}" srcOrd="0" destOrd="0" presId="urn:microsoft.com/office/officeart/2005/8/layout/default"/>
    <dgm:cxn modelId="{01CC9497-2C0A-4C1E-9DD0-20A4435574DB}" type="presOf" srcId="{E7BF39E1-B396-4952-B094-B988F9A175D4}" destId="{977642AF-58F7-4612-BC81-57718B606476}" srcOrd="0" destOrd="0" presId="urn:microsoft.com/office/officeart/2005/8/layout/default"/>
    <dgm:cxn modelId="{5C5644C6-F1D2-447E-9E6E-A57667968DED}" srcId="{DED848A2-A898-4E5D-BBBC-557C64FCFFDB}" destId="{81FAF033-D530-42F4-990C-2E9FCE1240AF}" srcOrd="3" destOrd="0" parTransId="{DAE4C897-FA31-4377-9D99-5F42460AC1F5}" sibTransId="{5E3203E0-E0D5-4607-9F5C-E0B092419061}"/>
    <dgm:cxn modelId="{29441FCE-53C8-4613-8FE8-03BBE758B614}" srcId="{DED848A2-A898-4E5D-BBBC-557C64FCFFDB}" destId="{F2D09B68-1675-4B96-B9E7-988B77D3FEF3}" srcOrd="2" destOrd="0" parTransId="{03C93D0D-01A1-41AA-A3AF-31BE634D997F}" sibTransId="{04ED42F4-D09D-4180-9424-B8346D55CFD5}"/>
    <dgm:cxn modelId="{BFAB63DC-AB89-4F78-9FAA-9DF331AD6462}" type="presOf" srcId="{107E73B0-B110-4680-8A3D-8F8156B2B0A2}" destId="{24C9F442-4A3A-493F-B023-3508B3F073B9}" srcOrd="0" destOrd="0" presId="urn:microsoft.com/office/officeart/2005/8/layout/default"/>
    <dgm:cxn modelId="{44A9EEE3-F152-4AA3-BF26-E91B363023EE}" srcId="{DED848A2-A898-4E5D-BBBC-557C64FCFFDB}" destId="{624A4CB5-DA62-4F18-BF66-D4A92910A92E}" srcOrd="4" destOrd="0" parTransId="{25254312-DD7F-4349-BA92-F189C87B62AA}" sibTransId="{0CD57F2C-2453-4D61-A839-322655E1ABA6}"/>
    <dgm:cxn modelId="{49038DCC-E6DC-4E20-B70B-2118EF061162}" type="presParOf" srcId="{EA33A6B3-5C8A-4BCC-9232-750053B20B52}" destId="{24C9F442-4A3A-493F-B023-3508B3F073B9}" srcOrd="0" destOrd="0" presId="urn:microsoft.com/office/officeart/2005/8/layout/default"/>
    <dgm:cxn modelId="{65FDC9E6-4836-4FBD-AA24-B3E390D884A6}" type="presParOf" srcId="{EA33A6B3-5C8A-4BCC-9232-750053B20B52}" destId="{9CD49F42-9571-4C2A-817A-91B6D9DFD4D6}" srcOrd="1" destOrd="0" presId="urn:microsoft.com/office/officeart/2005/8/layout/default"/>
    <dgm:cxn modelId="{8F7414CD-91C4-4BE5-A2EF-F459D29E14D2}" type="presParOf" srcId="{EA33A6B3-5C8A-4BCC-9232-750053B20B52}" destId="{021AA399-D789-4100-9A26-EFAFC486569F}" srcOrd="2" destOrd="0" presId="urn:microsoft.com/office/officeart/2005/8/layout/default"/>
    <dgm:cxn modelId="{7427EDDF-9EE9-41AF-ACDC-BE279A087368}" type="presParOf" srcId="{EA33A6B3-5C8A-4BCC-9232-750053B20B52}" destId="{87FEA551-650D-4589-A6A9-77956C279769}" srcOrd="3" destOrd="0" presId="urn:microsoft.com/office/officeart/2005/8/layout/default"/>
    <dgm:cxn modelId="{000CCFD6-B538-432B-B1CE-7F395FF9B6D6}" type="presParOf" srcId="{EA33A6B3-5C8A-4BCC-9232-750053B20B52}" destId="{4DEA78FE-9764-49D1-A9B1-FAD8A12F50D6}" srcOrd="4" destOrd="0" presId="urn:microsoft.com/office/officeart/2005/8/layout/default"/>
    <dgm:cxn modelId="{D5D19C1A-23F7-4B2F-BA17-E0D3BD9D2458}" type="presParOf" srcId="{EA33A6B3-5C8A-4BCC-9232-750053B20B52}" destId="{DE6377A7-42D1-4466-93AF-03D134AAD2AE}" srcOrd="5" destOrd="0" presId="urn:microsoft.com/office/officeart/2005/8/layout/default"/>
    <dgm:cxn modelId="{A103067E-7271-4F87-B6B4-53EEE7497195}" type="presParOf" srcId="{EA33A6B3-5C8A-4BCC-9232-750053B20B52}" destId="{6EE4B7DE-B754-484C-A090-235631F7D99A}" srcOrd="6" destOrd="0" presId="urn:microsoft.com/office/officeart/2005/8/layout/default"/>
    <dgm:cxn modelId="{5EC4E3B5-61DF-475F-B27D-66829702955B}" type="presParOf" srcId="{EA33A6B3-5C8A-4BCC-9232-750053B20B52}" destId="{61CBFAEB-840E-47A3-8764-34FBBE56AC19}" srcOrd="7" destOrd="0" presId="urn:microsoft.com/office/officeart/2005/8/layout/default"/>
    <dgm:cxn modelId="{C38444F0-3183-46EC-9306-75E48D774458}" type="presParOf" srcId="{EA33A6B3-5C8A-4BCC-9232-750053B20B52}" destId="{E824E592-029D-4E52-B331-08A22545B662}" srcOrd="8" destOrd="0" presId="urn:microsoft.com/office/officeart/2005/8/layout/default"/>
    <dgm:cxn modelId="{90DFEA92-F50A-4EB1-9DD4-7971FBD710D4}" type="presParOf" srcId="{EA33A6B3-5C8A-4BCC-9232-750053B20B52}" destId="{6899CB84-8BED-4992-B4BD-C459B8EDFF2F}" srcOrd="9" destOrd="0" presId="urn:microsoft.com/office/officeart/2005/8/layout/default"/>
    <dgm:cxn modelId="{B9B3C006-F90C-4721-94D3-C390747C619A}" type="presParOf" srcId="{EA33A6B3-5C8A-4BCC-9232-750053B20B52}" destId="{977642AF-58F7-4612-BC81-57718B606476}"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11D1A7D-6E4F-4998-8FEA-1CD008015879}" type="doc">
      <dgm:prSet loTypeId="urn:microsoft.com/office/officeart/2005/8/layout/process2" loCatId="process" qsTypeId="urn:microsoft.com/office/officeart/2005/8/quickstyle/simple3" qsCatId="simple" csTypeId="urn:microsoft.com/office/officeart/2005/8/colors/colorful4" csCatId="colorful" phldr="1"/>
      <dgm:spPr/>
      <dgm:t>
        <a:bodyPr/>
        <a:lstStyle/>
        <a:p>
          <a:endParaRPr lang="uk-UA"/>
        </a:p>
      </dgm:t>
    </dgm:pt>
    <dgm:pt modelId="{DB6834FD-871C-432B-80AA-470FA759294C}">
      <dgm:prSet custT="1"/>
      <dgm:spPr/>
      <dgm:t>
        <a:bodyPr/>
        <a:lstStyle/>
        <a:p>
          <a:r>
            <a:rPr lang="uk-UA" sz="1000" baseline="0" dirty="0"/>
            <a:t>У разі наявності підстав вважати, що водієм вчинено порушення, за яке відповідно до КпАП України може бути накладено адміністративне стягнення у вигляді позбавлення права керування транспортними засобами, працівник уповноваженого підрозділу </a:t>
          </a:r>
          <a:r>
            <a:rPr lang="uk-UA" sz="1000" b="1" baseline="0" dirty="0"/>
            <a:t>тимчасово вилучає посвідчення водія до набрання законної сили постановою у справі про адміністративне правопорушення, але не більше ніж на три місяці з моменту такого вилучення</a:t>
          </a:r>
          <a:r>
            <a:rPr lang="uk-UA" sz="1000" baseline="0" dirty="0"/>
            <a:t>, і видає тимчасовий дозвіл на право керування транспортними засобами. </a:t>
          </a:r>
          <a:endParaRPr lang="uk-UA" sz="1000" dirty="0"/>
        </a:p>
      </dgm:t>
    </dgm:pt>
    <dgm:pt modelId="{6523DD44-66D7-4823-AE24-8C5C54378E3C}" type="parTrans" cxnId="{13D496B2-444D-4FA6-AB72-C6D17EB44A2A}">
      <dgm:prSet/>
      <dgm:spPr/>
      <dgm:t>
        <a:bodyPr/>
        <a:lstStyle/>
        <a:p>
          <a:endParaRPr lang="uk-UA"/>
        </a:p>
      </dgm:t>
    </dgm:pt>
    <dgm:pt modelId="{198EDD9D-6CBE-4D68-A1D0-91498752DC9E}" type="sibTrans" cxnId="{13D496B2-444D-4FA6-AB72-C6D17EB44A2A}">
      <dgm:prSet/>
      <dgm:spPr/>
      <dgm:t>
        <a:bodyPr/>
        <a:lstStyle/>
        <a:p>
          <a:endParaRPr lang="uk-UA"/>
        </a:p>
      </dgm:t>
    </dgm:pt>
    <dgm:pt modelId="{80F7D302-C078-46AA-954C-6E3A2DDDCA4F}">
      <dgm:prSet custT="1"/>
      <dgm:spPr/>
      <dgm:t>
        <a:bodyPr/>
        <a:lstStyle/>
        <a:p>
          <a:r>
            <a:rPr lang="uk-UA" sz="1000" baseline="0"/>
            <a:t>Про тимчасове вилучення посвідчення водія робиться запис у протоколі про адміністративне правопорушення.</a:t>
          </a:r>
          <a:endParaRPr lang="uk-UA" sz="1000"/>
        </a:p>
      </dgm:t>
    </dgm:pt>
    <dgm:pt modelId="{6C01A5F0-0DBF-493D-9E71-3D65388E1F29}" type="parTrans" cxnId="{C3291C8D-0208-4FD8-8E76-3932B7DBB547}">
      <dgm:prSet/>
      <dgm:spPr/>
      <dgm:t>
        <a:bodyPr/>
        <a:lstStyle/>
        <a:p>
          <a:endParaRPr lang="uk-UA"/>
        </a:p>
      </dgm:t>
    </dgm:pt>
    <dgm:pt modelId="{31065264-EE03-46F5-A454-71A7FCFF9126}" type="sibTrans" cxnId="{C3291C8D-0208-4FD8-8E76-3932B7DBB547}">
      <dgm:prSet/>
      <dgm:spPr/>
      <dgm:t>
        <a:bodyPr/>
        <a:lstStyle/>
        <a:p>
          <a:endParaRPr lang="uk-UA"/>
        </a:p>
      </dgm:t>
    </dgm:pt>
    <dgm:pt modelId="{4DEC2571-F994-4321-BC8B-C8A208E7AC4D}">
      <dgm:prSet custT="1"/>
      <dgm:spPr/>
      <dgm:t>
        <a:bodyPr/>
        <a:lstStyle/>
        <a:p>
          <a:r>
            <a:rPr lang="uk-UA" sz="1000" baseline="0" dirty="0"/>
            <a:t>Після закінчення тримісячного строку тимчасового вилучення посвідчення водія, у випадках, якщо судом не прийнято рішення щодо позбавлення водія права керування транспортним засобом або якщо справа про адміністративне правопорушення не розглянута у встановлений законом строк, </a:t>
          </a:r>
          <a:r>
            <a:rPr lang="uk-UA" sz="1000" b="1" baseline="0" dirty="0"/>
            <a:t>особа має право звернутися за отриманням вилученого документа</a:t>
          </a:r>
          <a:r>
            <a:rPr lang="uk-UA" sz="1000" baseline="0" dirty="0"/>
            <a:t>. Таке звернення особи є обов’язковим для його виконання незалежно від стадії вирішення справи про адміністративне правопорушення.</a:t>
          </a:r>
          <a:endParaRPr lang="uk-UA" sz="1000" dirty="0"/>
        </a:p>
      </dgm:t>
    </dgm:pt>
    <dgm:pt modelId="{748274DA-39AC-43DE-A8AC-84E531CBC5C7}" type="parTrans" cxnId="{48DDCD6D-23CC-432D-8F00-CB86B478AB21}">
      <dgm:prSet/>
      <dgm:spPr/>
      <dgm:t>
        <a:bodyPr/>
        <a:lstStyle/>
        <a:p>
          <a:endParaRPr lang="uk-UA"/>
        </a:p>
      </dgm:t>
    </dgm:pt>
    <dgm:pt modelId="{B58419FD-DEDE-415C-BBFB-C38F67D78C02}" type="sibTrans" cxnId="{48DDCD6D-23CC-432D-8F00-CB86B478AB21}">
      <dgm:prSet/>
      <dgm:spPr/>
      <dgm:t>
        <a:bodyPr/>
        <a:lstStyle/>
        <a:p>
          <a:endParaRPr lang="uk-UA"/>
        </a:p>
      </dgm:t>
    </dgm:pt>
    <dgm:pt modelId="{2C002DB6-2B8F-4C0A-A7F0-9EB816199E00}">
      <dgm:prSet custT="1"/>
      <dgm:spPr/>
      <dgm:t>
        <a:bodyPr/>
        <a:lstStyle/>
        <a:p>
          <a:r>
            <a:rPr lang="uk-UA" sz="1000" baseline="0"/>
            <a:t>За подання такого звернення та повернення особі тимчасово вилученого посвідчення водія не може стягуватися плата.</a:t>
          </a:r>
          <a:endParaRPr lang="uk-UA" sz="1000"/>
        </a:p>
      </dgm:t>
    </dgm:pt>
    <dgm:pt modelId="{DBA7CA0D-6DE1-46DD-9D0F-68DBD68779C2}" type="parTrans" cxnId="{BF1EAA3B-384E-44DA-AECA-F29BAD4BC845}">
      <dgm:prSet/>
      <dgm:spPr/>
      <dgm:t>
        <a:bodyPr/>
        <a:lstStyle/>
        <a:p>
          <a:endParaRPr lang="uk-UA"/>
        </a:p>
      </dgm:t>
    </dgm:pt>
    <dgm:pt modelId="{4CE3C752-C73F-4011-BD79-330CDE688323}" type="sibTrans" cxnId="{BF1EAA3B-384E-44DA-AECA-F29BAD4BC845}">
      <dgm:prSet/>
      <dgm:spPr/>
      <dgm:t>
        <a:bodyPr/>
        <a:lstStyle/>
        <a:p>
          <a:endParaRPr lang="uk-UA"/>
        </a:p>
      </dgm:t>
    </dgm:pt>
    <dgm:pt modelId="{6A22A8BB-6D76-47C4-BC28-D6E64AA48F0A}">
      <dgm:prSet custT="1"/>
      <dgm:spPr/>
      <dgm:t>
        <a:bodyPr/>
        <a:lstStyle/>
        <a:p>
          <a:r>
            <a:rPr lang="uk-UA" sz="1000" baseline="0"/>
            <a:t>Порядок тимчасового вилучення посвідчення водія визначається Кабінетом Міністрів України.</a:t>
          </a:r>
          <a:endParaRPr lang="uk-UA" sz="1000"/>
        </a:p>
      </dgm:t>
    </dgm:pt>
    <dgm:pt modelId="{DD3A864B-9EA9-4A21-95D1-47774D83D706}" type="parTrans" cxnId="{A0B6776A-446D-477A-9EEA-FAF5DFC9F42E}">
      <dgm:prSet/>
      <dgm:spPr/>
      <dgm:t>
        <a:bodyPr/>
        <a:lstStyle/>
        <a:p>
          <a:endParaRPr lang="uk-UA"/>
        </a:p>
      </dgm:t>
    </dgm:pt>
    <dgm:pt modelId="{A3BB85EA-3805-40E9-806A-B77C4F734EC4}" type="sibTrans" cxnId="{A0B6776A-446D-477A-9EEA-FAF5DFC9F42E}">
      <dgm:prSet/>
      <dgm:spPr/>
      <dgm:t>
        <a:bodyPr/>
        <a:lstStyle/>
        <a:p>
          <a:endParaRPr lang="uk-UA"/>
        </a:p>
      </dgm:t>
    </dgm:pt>
    <dgm:pt modelId="{0C9F346D-4E7C-4E65-B666-674A78F2D805}">
      <dgm:prSet custT="1"/>
      <dgm:spPr/>
      <dgm:t>
        <a:bodyPr/>
        <a:lstStyle/>
        <a:p>
          <a:r>
            <a:rPr lang="uk-UA" sz="1000" baseline="0" dirty="0"/>
            <a:t>(Постанова КМУ від 17.12.2008 р. «</a:t>
          </a:r>
          <a:r>
            <a:rPr lang="ru-RU" sz="1000" b="1" baseline="0" dirty="0"/>
            <a:t>Про </a:t>
          </a:r>
          <a:r>
            <a:rPr lang="uk-UA" sz="1000" b="1" baseline="0" dirty="0"/>
            <a:t>затвердження</a:t>
          </a:r>
          <a:r>
            <a:rPr lang="ru-RU" sz="1000" b="1" baseline="0" dirty="0"/>
            <a:t> Порядку </a:t>
          </a:r>
          <a:r>
            <a:rPr lang="uk-UA" sz="1000" b="1" baseline="0" dirty="0"/>
            <a:t>тимчасового вилучення </a:t>
          </a:r>
          <a:br>
            <a:rPr lang="uk-UA" sz="1000" b="1" baseline="0" dirty="0"/>
          </a:br>
          <a:r>
            <a:rPr lang="uk-UA" sz="1000" b="1" baseline="0" dirty="0"/>
            <a:t>посвідчення водія на транспортний засіб та його повернення</a:t>
          </a:r>
          <a:r>
            <a:rPr lang="ru-RU" sz="1000" b="1" baseline="0" dirty="0"/>
            <a:t>»</a:t>
          </a:r>
          <a:r>
            <a:rPr lang="uk-UA" sz="1000" baseline="0" dirty="0"/>
            <a:t>)</a:t>
          </a:r>
          <a:endParaRPr lang="uk-UA" sz="1000" dirty="0"/>
        </a:p>
      </dgm:t>
    </dgm:pt>
    <dgm:pt modelId="{866B1456-8CAB-4F0B-9821-CA9B52F5B4FF}" type="parTrans" cxnId="{411ADF86-5F79-4715-8836-98E57D577B52}">
      <dgm:prSet/>
      <dgm:spPr/>
      <dgm:t>
        <a:bodyPr/>
        <a:lstStyle/>
        <a:p>
          <a:endParaRPr lang="uk-UA"/>
        </a:p>
      </dgm:t>
    </dgm:pt>
    <dgm:pt modelId="{571A7019-0D20-4082-95FB-897AC2E5F1C7}" type="sibTrans" cxnId="{411ADF86-5F79-4715-8836-98E57D577B52}">
      <dgm:prSet/>
      <dgm:spPr/>
      <dgm:t>
        <a:bodyPr/>
        <a:lstStyle/>
        <a:p>
          <a:endParaRPr lang="uk-UA"/>
        </a:p>
      </dgm:t>
    </dgm:pt>
    <dgm:pt modelId="{8CC19462-0671-4DC1-9F6D-EFC3A829F952}" type="pres">
      <dgm:prSet presAssocID="{111D1A7D-6E4F-4998-8FEA-1CD008015879}" presName="linearFlow" presStyleCnt="0">
        <dgm:presLayoutVars>
          <dgm:resizeHandles val="exact"/>
        </dgm:presLayoutVars>
      </dgm:prSet>
      <dgm:spPr/>
    </dgm:pt>
    <dgm:pt modelId="{50751AFB-F97A-4415-B264-F6D24482B964}" type="pres">
      <dgm:prSet presAssocID="{DB6834FD-871C-432B-80AA-470FA759294C}" presName="node" presStyleLbl="node1" presStyleIdx="0" presStyleCnt="6" custScaleX="254845" custScaleY="201252">
        <dgm:presLayoutVars>
          <dgm:bulletEnabled val="1"/>
        </dgm:presLayoutVars>
      </dgm:prSet>
      <dgm:spPr/>
    </dgm:pt>
    <dgm:pt modelId="{32FC147E-5442-4F8E-83B5-30BC83A8C2A9}" type="pres">
      <dgm:prSet presAssocID="{198EDD9D-6CBE-4D68-A1D0-91498752DC9E}" presName="sibTrans" presStyleLbl="sibTrans2D1" presStyleIdx="0" presStyleCnt="5"/>
      <dgm:spPr/>
    </dgm:pt>
    <dgm:pt modelId="{01E3C678-8860-4955-8864-45B8BEA4D6A1}" type="pres">
      <dgm:prSet presAssocID="{198EDD9D-6CBE-4D68-A1D0-91498752DC9E}" presName="connectorText" presStyleLbl="sibTrans2D1" presStyleIdx="0" presStyleCnt="5"/>
      <dgm:spPr/>
    </dgm:pt>
    <dgm:pt modelId="{B5B6DC4C-EAED-41F4-8AF8-CA1F7796917D}" type="pres">
      <dgm:prSet presAssocID="{80F7D302-C078-46AA-954C-6E3A2DDDCA4F}" presName="node" presStyleLbl="node1" presStyleIdx="1" presStyleCnt="6" custScaleX="254845">
        <dgm:presLayoutVars>
          <dgm:bulletEnabled val="1"/>
        </dgm:presLayoutVars>
      </dgm:prSet>
      <dgm:spPr/>
    </dgm:pt>
    <dgm:pt modelId="{1B7A2F94-5914-49CE-B345-E6AA27A17CB8}" type="pres">
      <dgm:prSet presAssocID="{31065264-EE03-46F5-A454-71A7FCFF9126}" presName="sibTrans" presStyleLbl="sibTrans2D1" presStyleIdx="1" presStyleCnt="5"/>
      <dgm:spPr/>
    </dgm:pt>
    <dgm:pt modelId="{834ECF42-EA1A-41C9-80D3-313A001D930D}" type="pres">
      <dgm:prSet presAssocID="{31065264-EE03-46F5-A454-71A7FCFF9126}" presName="connectorText" presStyleLbl="sibTrans2D1" presStyleIdx="1" presStyleCnt="5"/>
      <dgm:spPr/>
    </dgm:pt>
    <dgm:pt modelId="{0E564949-53A5-437F-8957-E93025659A34}" type="pres">
      <dgm:prSet presAssocID="{4DEC2571-F994-4321-BC8B-C8A208E7AC4D}" presName="node" presStyleLbl="node1" presStyleIdx="2" presStyleCnt="6" custScaleX="254845" custScaleY="192874">
        <dgm:presLayoutVars>
          <dgm:bulletEnabled val="1"/>
        </dgm:presLayoutVars>
      </dgm:prSet>
      <dgm:spPr/>
    </dgm:pt>
    <dgm:pt modelId="{666E1B9C-ACD3-429D-82D6-3EFB6D77E40E}" type="pres">
      <dgm:prSet presAssocID="{B58419FD-DEDE-415C-BBFB-C38F67D78C02}" presName="sibTrans" presStyleLbl="sibTrans2D1" presStyleIdx="2" presStyleCnt="5"/>
      <dgm:spPr/>
    </dgm:pt>
    <dgm:pt modelId="{F62838E0-A19A-476A-9C7E-CD4516F403D6}" type="pres">
      <dgm:prSet presAssocID="{B58419FD-DEDE-415C-BBFB-C38F67D78C02}" presName="connectorText" presStyleLbl="sibTrans2D1" presStyleIdx="2" presStyleCnt="5"/>
      <dgm:spPr/>
    </dgm:pt>
    <dgm:pt modelId="{50B03F4A-FC52-472E-9D16-EBF0DCE903D0}" type="pres">
      <dgm:prSet presAssocID="{2C002DB6-2B8F-4C0A-A7F0-9EB816199E00}" presName="node" presStyleLbl="node1" presStyleIdx="3" presStyleCnt="6" custScaleX="254845">
        <dgm:presLayoutVars>
          <dgm:bulletEnabled val="1"/>
        </dgm:presLayoutVars>
      </dgm:prSet>
      <dgm:spPr/>
    </dgm:pt>
    <dgm:pt modelId="{66C91F2E-AF23-4802-9D94-3014C7E26E4D}" type="pres">
      <dgm:prSet presAssocID="{4CE3C752-C73F-4011-BD79-330CDE688323}" presName="sibTrans" presStyleLbl="sibTrans2D1" presStyleIdx="3" presStyleCnt="5"/>
      <dgm:spPr/>
    </dgm:pt>
    <dgm:pt modelId="{1A4A065A-35E4-47FF-8E74-619D41B6AFC7}" type="pres">
      <dgm:prSet presAssocID="{4CE3C752-C73F-4011-BD79-330CDE688323}" presName="connectorText" presStyleLbl="sibTrans2D1" presStyleIdx="3" presStyleCnt="5"/>
      <dgm:spPr/>
    </dgm:pt>
    <dgm:pt modelId="{F19CA775-EADE-4B39-A9CF-6E5BE67117A7}" type="pres">
      <dgm:prSet presAssocID="{6A22A8BB-6D76-47C4-BC28-D6E64AA48F0A}" presName="node" presStyleLbl="node1" presStyleIdx="4" presStyleCnt="6" custScaleX="254845">
        <dgm:presLayoutVars>
          <dgm:bulletEnabled val="1"/>
        </dgm:presLayoutVars>
      </dgm:prSet>
      <dgm:spPr/>
    </dgm:pt>
    <dgm:pt modelId="{C746781E-07FE-45E0-9E39-83725E6F4DE2}" type="pres">
      <dgm:prSet presAssocID="{A3BB85EA-3805-40E9-806A-B77C4F734EC4}" presName="sibTrans" presStyleLbl="sibTrans2D1" presStyleIdx="4" presStyleCnt="5"/>
      <dgm:spPr/>
    </dgm:pt>
    <dgm:pt modelId="{C925F4F8-002D-493F-81BC-914193D1C400}" type="pres">
      <dgm:prSet presAssocID="{A3BB85EA-3805-40E9-806A-B77C4F734EC4}" presName="connectorText" presStyleLbl="sibTrans2D1" presStyleIdx="4" presStyleCnt="5"/>
      <dgm:spPr/>
    </dgm:pt>
    <dgm:pt modelId="{7814BA79-7977-45A7-8FEF-7754F3DADF9A}" type="pres">
      <dgm:prSet presAssocID="{0C9F346D-4E7C-4E65-B666-674A78F2D805}" presName="node" presStyleLbl="node1" presStyleIdx="5" presStyleCnt="6" custScaleX="254845">
        <dgm:presLayoutVars>
          <dgm:bulletEnabled val="1"/>
        </dgm:presLayoutVars>
      </dgm:prSet>
      <dgm:spPr/>
    </dgm:pt>
  </dgm:ptLst>
  <dgm:cxnLst>
    <dgm:cxn modelId="{9EF81723-F96C-4733-8821-9DF97D33F341}" type="presOf" srcId="{6A22A8BB-6D76-47C4-BC28-D6E64AA48F0A}" destId="{F19CA775-EADE-4B39-A9CF-6E5BE67117A7}" srcOrd="0" destOrd="0" presId="urn:microsoft.com/office/officeart/2005/8/layout/process2"/>
    <dgm:cxn modelId="{89276039-4645-4329-8EF3-104CADEC2A29}" type="presOf" srcId="{31065264-EE03-46F5-A454-71A7FCFF9126}" destId="{1B7A2F94-5914-49CE-B345-E6AA27A17CB8}" srcOrd="0" destOrd="0" presId="urn:microsoft.com/office/officeart/2005/8/layout/process2"/>
    <dgm:cxn modelId="{BF1EAA3B-384E-44DA-AECA-F29BAD4BC845}" srcId="{111D1A7D-6E4F-4998-8FEA-1CD008015879}" destId="{2C002DB6-2B8F-4C0A-A7F0-9EB816199E00}" srcOrd="3" destOrd="0" parTransId="{DBA7CA0D-6DE1-46DD-9D0F-68DBD68779C2}" sibTransId="{4CE3C752-C73F-4011-BD79-330CDE688323}"/>
    <dgm:cxn modelId="{86EC693E-880F-47E3-BC53-9BC70927822A}" type="presOf" srcId="{4DEC2571-F994-4321-BC8B-C8A208E7AC4D}" destId="{0E564949-53A5-437F-8957-E93025659A34}" srcOrd="0" destOrd="0" presId="urn:microsoft.com/office/officeart/2005/8/layout/process2"/>
    <dgm:cxn modelId="{DD9ABD41-8D60-41A7-911C-E874FF60D4CB}" type="presOf" srcId="{0C9F346D-4E7C-4E65-B666-674A78F2D805}" destId="{7814BA79-7977-45A7-8FEF-7754F3DADF9A}" srcOrd="0" destOrd="0" presId="urn:microsoft.com/office/officeart/2005/8/layout/process2"/>
    <dgm:cxn modelId="{630D0564-C8EF-466F-B5C8-2FC4E1CE4E9A}" type="presOf" srcId="{2C002DB6-2B8F-4C0A-A7F0-9EB816199E00}" destId="{50B03F4A-FC52-472E-9D16-EBF0DCE903D0}" srcOrd="0" destOrd="0" presId="urn:microsoft.com/office/officeart/2005/8/layout/process2"/>
    <dgm:cxn modelId="{A0B6776A-446D-477A-9EEA-FAF5DFC9F42E}" srcId="{111D1A7D-6E4F-4998-8FEA-1CD008015879}" destId="{6A22A8BB-6D76-47C4-BC28-D6E64AA48F0A}" srcOrd="4" destOrd="0" parTransId="{DD3A864B-9EA9-4A21-95D1-47774D83D706}" sibTransId="{A3BB85EA-3805-40E9-806A-B77C4F734EC4}"/>
    <dgm:cxn modelId="{48DDCD6D-23CC-432D-8F00-CB86B478AB21}" srcId="{111D1A7D-6E4F-4998-8FEA-1CD008015879}" destId="{4DEC2571-F994-4321-BC8B-C8A208E7AC4D}" srcOrd="2" destOrd="0" parTransId="{748274DA-39AC-43DE-A8AC-84E531CBC5C7}" sibTransId="{B58419FD-DEDE-415C-BBFB-C38F67D78C02}"/>
    <dgm:cxn modelId="{4BA1B56F-3B75-4DA5-9764-2FCFE9761F52}" type="presOf" srcId="{B58419FD-DEDE-415C-BBFB-C38F67D78C02}" destId="{F62838E0-A19A-476A-9C7E-CD4516F403D6}" srcOrd="1" destOrd="0" presId="urn:microsoft.com/office/officeart/2005/8/layout/process2"/>
    <dgm:cxn modelId="{F6F26571-A480-486D-B31E-4D91A3700126}" type="presOf" srcId="{B58419FD-DEDE-415C-BBFB-C38F67D78C02}" destId="{666E1B9C-ACD3-429D-82D6-3EFB6D77E40E}" srcOrd="0" destOrd="0" presId="urn:microsoft.com/office/officeart/2005/8/layout/process2"/>
    <dgm:cxn modelId="{411ADF86-5F79-4715-8836-98E57D577B52}" srcId="{111D1A7D-6E4F-4998-8FEA-1CD008015879}" destId="{0C9F346D-4E7C-4E65-B666-674A78F2D805}" srcOrd="5" destOrd="0" parTransId="{866B1456-8CAB-4F0B-9821-CA9B52F5B4FF}" sibTransId="{571A7019-0D20-4082-95FB-897AC2E5F1C7}"/>
    <dgm:cxn modelId="{98C0FB89-9E80-41FD-88FB-48C3AF3FEB62}" type="presOf" srcId="{4CE3C752-C73F-4011-BD79-330CDE688323}" destId="{66C91F2E-AF23-4802-9D94-3014C7E26E4D}" srcOrd="0" destOrd="0" presId="urn:microsoft.com/office/officeart/2005/8/layout/process2"/>
    <dgm:cxn modelId="{C3291C8D-0208-4FD8-8E76-3932B7DBB547}" srcId="{111D1A7D-6E4F-4998-8FEA-1CD008015879}" destId="{80F7D302-C078-46AA-954C-6E3A2DDDCA4F}" srcOrd="1" destOrd="0" parTransId="{6C01A5F0-0DBF-493D-9E71-3D65388E1F29}" sibTransId="{31065264-EE03-46F5-A454-71A7FCFF9126}"/>
    <dgm:cxn modelId="{3FBE678F-8CAE-43D3-8B2E-123FBF92FEF3}" type="presOf" srcId="{198EDD9D-6CBE-4D68-A1D0-91498752DC9E}" destId="{01E3C678-8860-4955-8864-45B8BEA4D6A1}" srcOrd="1" destOrd="0" presId="urn:microsoft.com/office/officeart/2005/8/layout/process2"/>
    <dgm:cxn modelId="{1ED0CEA9-6E34-4FA7-978F-B72F87A5E6E7}" type="presOf" srcId="{198EDD9D-6CBE-4D68-A1D0-91498752DC9E}" destId="{32FC147E-5442-4F8E-83B5-30BC83A8C2A9}" srcOrd="0" destOrd="0" presId="urn:microsoft.com/office/officeart/2005/8/layout/process2"/>
    <dgm:cxn modelId="{13D496B2-444D-4FA6-AB72-C6D17EB44A2A}" srcId="{111D1A7D-6E4F-4998-8FEA-1CD008015879}" destId="{DB6834FD-871C-432B-80AA-470FA759294C}" srcOrd="0" destOrd="0" parTransId="{6523DD44-66D7-4823-AE24-8C5C54378E3C}" sibTransId="{198EDD9D-6CBE-4D68-A1D0-91498752DC9E}"/>
    <dgm:cxn modelId="{A11BE8B6-58CB-4DCD-9992-31BF222D472C}" type="presOf" srcId="{111D1A7D-6E4F-4998-8FEA-1CD008015879}" destId="{8CC19462-0671-4DC1-9F6D-EFC3A829F952}" srcOrd="0" destOrd="0" presId="urn:microsoft.com/office/officeart/2005/8/layout/process2"/>
    <dgm:cxn modelId="{3D625FBF-E9C8-4168-804C-D82EBA236301}" type="presOf" srcId="{A3BB85EA-3805-40E9-806A-B77C4F734EC4}" destId="{C925F4F8-002D-493F-81BC-914193D1C400}" srcOrd="1" destOrd="0" presId="urn:microsoft.com/office/officeart/2005/8/layout/process2"/>
    <dgm:cxn modelId="{6E4970D7-BC85-4BF7-99C4-663F11FFFB1C}" type="presOf" srcId="{80F7D302-C078-46AA-954C-6E3A2DDDCA4F}" destId="{B5B6DC4C-EAED-41F4-8AF8-CA1F7796917D}" srcOrd="0" destOrd="0" presId="urn:microsoft.com/office/officeart/2005/8/layout/process2"/>
    <dgm:cxn modelId="{BFE932DA-B5CF-4546-840C-13E83E4E4BDC}" type="presOf" srcId="{DB6834FD-871C-432B-80AA-470FA759294C}" destId="{50751AFB-F97A-4415-B264-F6D24482B964}" srcOrd="0" destOrd="0" presId="urn:microsoft.com/office/officeart/2005/8/layout/process2"/>
    <dgm:cxn modelId="{3DB322DF-A9ED-4D28-ADA0-02A8AF8974E2}" type="presOf" srcId="{31065264-EE03-46F5-A454-71A7FCFF9126}" destId="{834ECF42-EA1A-41C9-80D3-313A001D930D}" srcOrd="1" destOrd="0" presId="urn:microsoft.com/office/officeart/2005/8/layout/process2"/>
    <dgm:cxn modelId="{98086BEA-E286-4CB2-911E-AA183C7747E7}" type="presOf" srcId="{4CE3C752-C73F-4011-BD79-330CDE688323}" destId="{1A4A065A-35E4-47FF-8E74-619D41B6AFC7}" srcOrd="1" destOrd="0" presId="urn:microsoft.com/office/officeart/2005/8/layout/process2"/>
    <dgm:cxn modelId="{3BCD91FC-5424-45A7-9E6F-E609F980C628}" type="presOf" srcId="{A3BB85EA-3805-40E9-806A-B77C4F734EC4}" destId="{C746781E-07FE-45E0-9E39-83725E6F4DE2}" srcOrd="0" destOrd="0" presId="urn:microsoft.com/office/officeart/2005/8/layout/process2"/>
    <dgm:cxn modelId="{79D20ABA-A6B4-48D2-B992-A96A21C46033}" type="presParOf" srcId="{8CC19462-0671-4DC1-9F6D-EFC3A829F952}" destId="{50751AFB-F97A-4415-B264-F6D24482B964}" srcOrd="0" destOrd="0" presId="urn:microsoft.com/office/officeart/2005/8/layout/process2"/>
    <dgm:cxn modelId="{79E043EB-6059-4985-BD58-0F7B1EE35E3F}" type="presParOf" srcId="{8CC19462-0671-4DC1-9F6D-EFC3A829F952}" destId="{32FC147E-5442-4F8E-83B5-30BC83A8C2A9}" srcOrd="1" destOrd="0" presId="urn:microsoft.com/office/officeart/2005/8/layout/process2"/>
    <dgm:cxn modelId="{7965CCFF-D8C8-489F-A4FD-FD96A8B26582}" type="presParOf" srcId="{32FC147E-5442-4F8E-83B5-30BC83A8C2A9}" destId="{01E3C678-8860-4955-8864-45B8BEA4D6A1}" srcOrd="0" destOrd="0" presId="urn:microsoft.com/office/officeart/2005/8/layout/process2"/>
    <dgm:cxn modelId="{26DBE602-13EA-4F4D-8ED8-9BECD8ED5BC4}" type="presParOf" srcId="{8CC19462-0671-4DC1-9F6D-EFC3A829F952}" destId="{B5B6DC4C-EAED-41F4-8AF8-CA1F7796917D}" srcOrd="2" destOrd="0" presId="urn:microsoft.com/office/officeart/2005/8/layout/process2"/>
    <dgm:cxn modelId="{DA5FE034-2251-4D73-877F-CB675CF746B1}" type="presParOf" srcId="{8CC19462-0671-4DC1-9F6D-EFC3A829F952}" destId="{1B7A2F94-5914-49CE-B345-E6AA27A17CB8}" srcOrd="3" destOrd="0" presId="urn:microsoft.com/office/officeart/2005/8/layout/process2"/>
    <dgm:cxn modelId="{FF1EE175-E426-4CD9-BDA7-6EF3C0ED17E0}" type="presParOf" srcId="{1B7A2F94-5914-49CE-B345-E6AA27A17CB8}" destId="{834ECF42-EA1A-41C9-80D3-313A001D930D}" srcOrd="0" destOrd="0" presId="urn:microsoft.com/office/officeart/2005/8/layout/process2"/>
    <dgm:cxn modelId="{630F5D33-E0B8-4F91-BD56-357400987BF4}" type="presParOf" srcId="{8CC19462-0671-4DC1-9F6D-EFC3A829F952}" destId="{0E564949-53A5-437F-8957-E93025659A34}" srcOrd="4" destOrd="0" presId="urn:microsoft.com/office/officeart/2005/8/layout/process2"/>
    <dgm:cxn modelId="{5FFE13DA-DBC7-4681-862B-D5A4F9EE872F}" type="presParOf" srcId="{8CC19462-0671-4DC1-9F6D-EFC3A829F952}" destId="{666E1B9C-ACD3-429D-82D6-3EFB6D77E40E}" srcOrd="5" destOrd="0" presId="urn:microsoft.com/office/officeart/2005/8/layout/process2"/>
    <dgm:cxn modelId="{612540F3-7403-4ECD-B6C0-250C40C4512F}" type="presParOf" srcId="{666E1B9C-ACD3-429D-82D6-3EFB6D77E40E}" destId="{F62838E0-A19A-476A-9C7E-CD4516F403D6}" srcOrd="0" destOrd="0" presId="urn:microsoft.com/office/officeart/2005/8/layout/process2"/>
    <dgm:cxn modelId="{931F3E40-53F4-4D44-B38E-D34B8F092BC5}" type="presParOf" srcId="{8CC19462-0671-4DC1-9F6D-EFC3A829F952}" destId="{50B03F4A-FC52-472E-9D16-EBF0DCE903D0}" srcOrd="6" destOrd="0" presId="urn:microsoft.com/office/officeart/2005/8/layout/process2"/>
    <dgm:cxn modelId="{416DD059-089C-433A-963E-F35E8B85B7E8}" type="presParOf" srcId="{8CC19462-0671-4DC1-9F6D-EFC3A829F952}" destId="{66C91F2E-AF23-4802-9D94-3014C7E26E4D}" srcOrd="7" destOrd="0" presId="urn:microsoft.com/office/officeart/2005/8/layout/process2"/>
    <dgm:cxn modelId="{60CC8FEF-9CA3-4EE1-8B9F-E4A7599F9FC5}" type="presParOf" srcId="{66C91F2E-AF23-4802-9D94-3014C7E26E4D}" destId="{1A4A065A-35E4-47FF-8E74-619D41B6AFC7}" srcOrd="0" destOrd="0" presId="urn:microsoft.com/office/officeart/2005/8/layout/process2"/>
    <dgm:cxn modelId="{16982E2C-CA70-4222-96D9-0419CEF4DD19}" type="presParOf" srcId="{8CC19462-0671-4DC1-9F6D-EFC3A829F952}" destId="{F19CA775-EADE-4B39-A9CF-6E5BE67117A7}" srcOrd="8" destOrd="0" presId="urn:microsoft.com/office/officeart/2005/8/layout/process2"/>
    <dgm:cxn modelId="{FAA8F7B2-52AB-4F22-A46D-DED21B487EDE}" type="presParOf" srcId="{8CC19462-0671-4DC1-9F6D-EFC3A829F952}" destId="{C746781E-07FE-45E0-9E39-83725E6F4DE2}" srcOrd="9" destOrd="0" presId="urn:microsoft.com/office/officeart/2005/8/layout/process2"/>
    <dgm:cxn modelId="{9C10AC70-0D23-42F6-BA46-B5B780ABF566}" type="presParOf" srcId="{C746781E-07FE-45E0-9E39-83725E6F4DE2}" destId="{C925F4F8-002D-493F-81BC-914193D1C400}" srcOrd="0" destOrd="0" presId="urn:microsoft.com/office/officeart/2005/8/layout/process2"/>
    <dgm:cxn modelId="{633F40AC-D321-49B4-A863-0B93B8593754}" type="presParOf" srcId="{8CC19462-0671-4DC1-9F6D-EFC3A829F952}" destId="{7814BA79-7977-45A7-8FEF-7754F3DADF9A}" srcOrd="10"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CB45331-7DD0-436A-9BF5-EADF9F817141}"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uk-UA"/>
        </a:p>
      </dgm:t>
    </dgm:pt>
    <dgm:pt modelId="{20273776-DD72-4B81-BBCE-B86CEEE13105}">
      <dgm:prSet/>
      <dgm:spPr/>
      <dgm:t>
        <a:bodyPr/>
        <a:lstStyle/>
        <a:p>
          <a:r>
            <a:rPr lang="uk-UA" b="1" baseline="0"/>
            <a:t>працівниками уповноважених підрозділів Національної поліції</a:t>
          </a:r>
          <a:endParaRPr lang="uk-UA"/>
        </a:p>
      </dgm:t>
    </dgm:pt>
    <dgm:pt modelId="{77BE1ECE-F85C-402A-872D-BE578A74D0B1}" type="parTrans" cxnId="{5901F38B-514D-49CA-9F72-1F71BDD39CD8}">
      <dgm:prSet/>
      <dgm:spPr/>
      <dgm:t>
        <a:bodyPr/>
        <a:lstStyle/>
        <a:p>
          <a:endParaRPr lang="uk-UA"/>
        </a:p>
      </dgm:t>
    </dgm:pt>
    <dgm:pt modelId="{85B1735A-FB9D-4779-9EFD-0E2E7A2E3AEB}" type="sibTrans" cxnId="{5901F38B-514D-49CA-9F72-1F71BDD39CD8}">
      <dgm:prSet/>
      <dgm:spPr/>
      <dgm:t>
        <a:bodyPr/>
        <a:lstStyle/>
        <a:p>
          <a:endParaRPr lang="uk-UA"/>
        </a:p>
      </dgm:t>
    </dgm:pt>
    <dgm:pt modelId="{2E522FD2-6ABF-48E7-BACB-FB52D1123FA9}">
      <dgm:prSet/>
      <dgm:spPr/>
      <dgm:t>
        <a:bodyPr/>
        <a:lstStyle/>
        <a:p>
          <a:r>
            <a:rPr lang="ru-RU" b="1" baseline="0" dirty="0"/>
            <a:t>Порядок </a:t>
          </a:r>
          <a:r>
            <a:rPr lang="uk-UA" b="1" baseline="0" dirty="0"/>
            <a:t>тимчасового затримання працівниками уповноважених підрозділів Національної поліції транспортних засобів та їх зберігання, затверджений постановою Кабінету Міністрів України від 17 грудня</a:t>
          </a:r>
          <a:r>
            <a:rPr lang="ru-RU" b="1" baseline="0" dirty="0"/>
            <a:t> 2008 р. № 1102</a:t>
          </a:r>
          <a:endParaRPr lang="uk-UA" dirty="0"/>
        </a:p>
      </dgm:t>
    </dgm:pt>
    <dgm:pt modelId="{35CA5D86-89E3-459E-A017-758D442BD4CA}" type="parTrans" cxnId="{F47F0A37-431D-4E0B-A682-976DCB9E4B01}">
      <dgm:prSet/>
      <dgm:spPr/>
      <dgm:t>
        <a:bodyPr/>
        <a:lstStyle/>
        <a:p>
          <a:endParaRPr lang="uk-UA"/>
        </a:p>
      </dgm:t>
    </dgm:pt>
    <dgm:pt modelId="{7D9AFBFE-8DCE-4662-BD76-FE96C3DC3FB5}" type="sibTrans" cxnId="{F47F0A37-431D-4E0B-A682-976DCB9E4B01}">
      <dgm:prSet/>
      <dgm:spPr/>
      <dgm:t>
        <a:bodyPr/>
        <a:lstStyle/>
        <a:p>
          <a:endParaRPr lang="uk-UA"/>
        </a:p>
      </dgm:t>
    </dgm:pt>
    <dgm:pt modelId="{2035D062-CA1C-4BBE-95FC-16815FDDB39D}">
      <dgm:prSet/>
      <dgm:spPr/>
      <dgm:t>
        <a:bodyPr/>
        <a:lstStyle/>
        <a:p>
          <a:r>
            <a:rPr lang="uk-UA" b="1" baseline="0"/>
            <a:t>інспекторами з паркування</a:t>
          </a:r>
          <a:endParaRPr lang="uk-UA"/>
        </a:p>
      </dgm:t>
    </dgm:pt>
    <dgm:pt modelId="{AF114284-F1CD-4B69-9750-98353DF067FB}" type="parTrans" cxnId="{41767DB1-FD8C-47D3-970A-C65B9DCBCD5F}">
      <dgm:prSet/>
      <dgm:spPr/>
      <dgm:t>
        <a:bodyPr/>
        <a:lstStyle/>
        <a:p>
          <a:endParaRPr lang="uk-UA"/>
        </a:p>
      </dgm:t>
    </dgm:pt>
    <dgm:pt modelId="{653CE43B-4242-48D8-85D4-1E30DA95FA1A}" type="sibTrans" cxnId="{41767DB1-FD8C-47D3-970A-C65B9DCBCD5F}">
      <dgm:prSet/>
      <dgm:spPr/>
      <dgm:t>
        <a:bodyPr/>
        <a:lstStyle/>
        <a:p>
          <a:endParaRPr lang="uk-UA"/>
        </a:p>
      </dgm:t>
    </dgm:pt>
    <dgm:pt modelId="{F5421F76-816D-4AEE-BAA1-38902C0A4BBF}">
      <dgm:prSet/>
      <dgm:spPr/>
      <dgm:t>
        <a:bodyPr/>
        <a:lstStyle/>
        <a:p>
          <a:r>
            <a:rPr lang="uk-UA" b="1" baseline="0" dirty="0"/>
            <a:t>Порядок тимчасового затримання інспекторами з паркування транспортних засобів та їх зберігання, затверджений постановою Кабінету Міністрів України від</a:t>
          </a:r>
          <a:r>
            <a:rPr lang="ru-RU" b="1" baseline="0" dirty="0"/>
            <a:t> 14 листопада 2018 р. № 990</a:t>
          </a:r>
          <a:endParaRPr lang="uk-UA" dirty="0"/>
        </a:p>
      </dgm:t>
    </dgm:pt>
    <dgm:pt modelId="{C692FCBE-D42D-403F-AFB7-5231CF9A5BDF}" type="parTrans" cxnId="{1248AB18-FE87-4236-9C05-EF5714D92D7F}">
      <dgm:prSet/>
      <dgm:spPr/>
      <dgm:t>
        <a:bodyPr/>
        <a:lstStyle/>
        <a:p>
          <a:endParaRPr lang="uk-UA"/>
        </a:p>
      </dgm:t>
    </dgm:pt>
    <dgm:pt modelId="{B2D03E8D-6003-40D9-BE76-9F449D2DE51C}" type="sibTrans" cxnId="{1248AB18-FE87-4236-9C05-EF5714D92D7F}">
      <dgm:prSet/>
      <dgm:spPr/>
      <dgm:t>
        <a:bodyPr/>
        <a:lstStyle/>
        <a:p>
          <a:endParaRPr lang="uk-UA"/>
        </a:p>
      </dgm:t>
    </dgm:pt>
    <dgm:pt modelId="{5BF9D21B-A3F2-45CC-9E5D-523697705BEB}" type="pres">
      <dgm:prSet presAssocID="{6CB45331-7DD0-436A-9BF5-EADF9F817141}" presName="diagram" presStyleCnt="0">
        <dgm:presLayoutVars>
          <dgm:chPref val="1"/>
          <dgm:dir/>
          <dgm:animOne val="branch"/>
          <dgm:animLvl val="lvl"/>
          <dgm:resizeHandles/>
        </dgm:presLayoutVars>
      </dgm:prSet>
      <dgm:spPr/>
    </dgm:pt>
    <dgm:pt modelId="{E695A8E8-67CE-43E3-8B87-7BDB76414269}" type="pres">
      <dgm:prSet presAssocID="{20273776-DD72-4B81-BBCE-B86CEEE13105}" presName="root" presStyleCnt="0"/>
      <dgm:spPr/>
    </dgm:pt>
    <dgm:pt modelId="{7CD7E980-7D71-40E8-8559-27DFFB10245F}" type="pres">
      <dgm:prSet presAssocID="{20273776-DD72-4B81-BBCE-B86CEEE13105}" presName="rootComposite" presStyleCnt="0"/>
      <dgm:spPr/>
    </dgm:pt>
    <dgm:pt modelId="{FAB4C2C0-0086-4578-A4DE-F9A2BE8F69C6}" type="pres">
      <dgm:prSet presAssocID="{20273776-DD72-4B81-BBCE-B86CEEE13105}" presName="rootText" presStyleLbl="node1" presStyleIdx="0" presStyleCnt="2"/>
      <dgm:spPr/>
    </dgm:pt>
    <dgm:pt modelId="{318BBFA9-A469-4C18-B53D-D902783B00A4}" type="pres">
      <dgm:prSet presAssocID="{20273776-DD72-4B81-BBCE-B86CEEE13105}" presName="rootConnector" presStyleLbl="node1" presStyleIdx="0" presStyleCnt="2"/>
      <dgm:spPr/>
    </dgm:pt>
    <dgm:pt modelId="{2D91D109-4204-48FE-B0C9-D9A2FE28FD78}" type="pres">
      <dgm:prSet presAssocID="{20273776-DD72-4B81-BBCE-B86CEEE13105}" presName="childShape" presStyleCnt="0"/>
      <dgm:spPr/>
    </dgm:pt>
    <dgm:pt modelId="{749BDC4D-3D00-4389-A996-A6FB2AD61F1A}" type="pres">
      <dgm:prSet presAssocID="{35CA5D86-89E3-459E-A017-758D442BD4CA}" presName="Name13" presStyleLbl="parChTrans1D2" presStyleIdx="0" presStyleCnt="2"/>
      <dgm:spPr/>
    </dgm:pt>
    <dgm:pt modelId="{092B79BD-5024-4473-B28C-9DB2EE967A56}" type="pres">
      <dgm:prSet presAssocID="{2E522FD2-6ABF-48E7-BACB-FB52D1123FA9}" presName="childText" presStyleLbl="bgAcc1" presStyleIdx="0" presStyleCnt="2" custScaleY="199236">
        <dgm:presLayoutVars>
          <dgm:bulletEnabled val="1"/>
        </dgm:presLayoutVars>
      </dgm:prSet>
      <dgm:spPr/>
    </dgm:pt>
    <dgm:pt modelId="{2761B934-6378-4130-A166-6AF0E45FB1C9}" type="pres">
      <dgm:prSet presAssocID="{2035D062-CA1C-4BBE-95FC-16815FDDB39D}" presName="root" presStyleCnt="0"/>
      <dgm:spPr/>
    </dgm:pt>
    <dgm:pt modelId="{976E2AF5-70EB-401D-AF5B-805A90277E4E}" type="pres">
      <dgm:prSet presAssocID="{2035D062-CA1C-4BBE-95FC-16815FDDB39D}" presName="rootComposite" presStyleCnt="0"/>
      <dgm:spPr/>
    </dgm:pt>
    <dgm:pt modelId="{7619E707-0BBE-4B09-9043-A5F2DB84ACE5}" type="pres">
      <dgm:prSet presAssocID="{2035D062-CA1C-4BBE-95FC-16815FDDB39D}" presName="rootText" presStyleLbl="node1" presStyleIdx="1" presStyleCnt="2"/>
      <dgm:spPr/>
    </dgm:pt>
    <dgm:pt modelId="{F1A7666A-1FA5-4A76-9D7D-C0D880399208}" type="pres">
      <dgm:prSet presAssocID="{2035D062-CA1C-4BBE-95FC-16815FDDB39D}" presName="rootConnector" presStyleLbl="node1" presStyleIdx="1" presStyleCnt="2"/>
      <dgm:spPr/>
    </dgm:pt>
    <dgm:pt modelId="{33B61059-3344-4ABB-BCA4-CA19D7FE7438}" type="pres">
      <dgm:prSet presAssocID="{2035D062-CA1C-4BBE-95FC-16815FDDB39D}" presName="childShape" presStyleCnt="0"/>
      <dgm:spPr/>
    </dgm:pt>
    <dgm:pt modelId="{0CE0A314-08B3-4BC8-A87A-A261F2620E30}" type="pres">
      <dgm:prSet presAssocID="{C692FCBE-D42D-403F-AFB7-5231CF9A5BDF}" presName="Name13" presStyleLbl="parChTrans1D2" presStyleIdx="1" presStyleCnt="2"/>
      <dgm:spPr/>
    </dgm:pt>
    <dgm:pt modelId="{82E90483-4C73-4FD7-96E3-06FA7E868E9B}" type="pres">
      <dgm:prSet presAssocID="{F5421F76-816D-4AEE-BAA1-38902C0A4BBF}" presName="childText" presStyleLbl="bgAcc1" presStyleIdx="1" presStyleCnt="2" custScaleY="199236">
        <dgm:presLayoutVars>
          <dgm:bulletEnabled val="1"/>
        </dgm:presLayoutVars>
      </dgm:prSet>
      <dgm:spPr/>
    </dgm:pt>
  </dgm:ptLst>
  <dgm:cxnLst>
    <dgm:cxn modelId="{3DF04A0C-0117-4740-80A4-62499E0249AE}" type="presOf" srcId="{2E522FD2-6ABF-48E7-BACB-FB52D1123FA9}" destId="{092B79BD-5024-4473-B28C-9DB2EE967A56}" srcOrd="0" destOrd="0" presId="urn:microsoft.com/office/officeart/2005/8/layout/hierarchy3"/>
    <dgm:cxn modelId="{1248AB18-FE87-4236-9C05-EF5714D92D7F}" srcId="{2035D062-CA1C-4BBE-95FC-16815FDDB39D}" destId="{F5421F76-816D-4AEE-BAA1-38902C0A4BBF}" srcOrd="0" destOrd="0" parTransId="{C692FCBE-D42D-403F-AFB7-5231CF9A5BDF}" sibTransId="{B2D03E8D-6003-40D9-BE76-9F449D2DE51C}"/>
    <dgm:cxn modelId="{AC506321-0280-4C14-BD2E-4B4478E09625}" type="presOf" srcId="{20273776-DD72-4B81-BBCE-B86CEEE13105}" destId="{318BBFA9-A469-4C18-B53D-D902783B00A4}" srcOrd="1" destOrd="0" presId="urn:microsoft.com/office/officeart/2005/8/layout/hierarchy3"/>
    <dgm:cxn modelId="{F47F0A37-431D-4E0B-A682-976DCB9E4B01}" srcId="{20273776-DD72-4B81-BBCE-B86CEEE13105}" destId="{2E522FD2-6ABF-48E7-BACB-FB52D1123FA9}" srcOrd="0" destOrd="0" parTransId="{35CA5D86-89E3-459E-A017-758D442BD4CA}" sibTransId="{7D9AFBFE-8DCE-4662-BD76-FE96C3DC3FB5}"/>
    <dgm:cxn modelId="{42903F41-6D0D-43EF-B1E9-97443DBE27B4}" type="presOf" srcId="{2035D062-CA1C-4BBE-95FC-16815FDDB39D}" destId="{F1A7666A-1FA5-4A76-9D7D-C0D880399208}" srcOrd="1" destOrd="0" presId="urn:microsoft.com/office/officeart/2005/8/layout/hierarchy3"/>
    <dgm:cxn modelId="{9EEC036F-2EC7-4E3C-83E9-3CED777BCB8C}" type="presOf" srcId="{6CB45331-7DD0-436A-9BF5-EADF9F817141}" destId="{5BF9D21B-A3F2-45CC-9E5D-523697705BEB}" srcOrd="0" destOrd="0" presId="urn:microsoft.com/office/officeart/2005/8/layout/hierarchy3"/>
    <dgm:cxn modelId="{5A166C82-A1BB-4B0D-B97B-FDCE4F5B6E51}" type="presOf" srcId="{35CA5D86-89E3-459E-A017-758D442BD4CA}" destId="{749BDC4D-3D00-4389-A996-A6FB2AD61F1A}" srcOrd="0" destOrd="0" presId="urn:microsoft.com/office/officeart/2005/8/layout/hierarchy3"/>
    <dgm:cxn modelId="{5901F38B-514D-49CA-9F72-1F71BDD39CD8}" srcId="{6CB45331-7DD0-436A-9BF5-EADF9F817141}" destId="{20273776-DD72-4B81-BBCE-B86CEEE13105}" srcOrd="0" destOrd="0" parTransId="{77BE1ECE-F85C-402A-872D-BE578A74D0B1}" sibTransId="{85B1735A-FB9D-4779-9EFD-0E2E7A2E3AEB}"/>
    <dgm:cxn modelId="{29AF9A98-666F-4C24-BD96-6F146FD9F56E}" type="presOf" srcId="{F5421F76-816D-4AEE-BAA1-38902C0A4BBF}" destId="{82E90483-4C73-4FD7-96E3-06FA7E868E9B}" srcOrd="0" destOrd="0" presId="urn:microsoft.com/office/officeart/2005/8/layout/hierarchy3"/>
    <dgm:cxn modelId="{41767DB1-FD8C-47D3-970A-C65B9DCBCD5F}" srcId="{6CB45331-7DD0-436A-9BF5-EADF9F817141}" destId="{2035D062-CA1C-4BBE-95FC-16815FDDB39D}" srcOrd="1" destOrd="0" parTransId="{AF114284-F1CD-4B69-9750-98353DF067FB}" sibTransId="{653CE43B-4242-48D8-85D4-1E30DA95FA1A}"/>
    <dgm:cxn modelId="{98C154BB-01AC-45CD-99E0-B33E1A6BCC87}" type="presOf" srcId="{2035D062-CA1C-4BBE-95FC-16815FDDB39D}" destId="{7619E707-0BBE-4B09-9043-A5F2DB84ACE5}" srcOrd="0" destOrd="0" presId="urn:microsoft.com/office/officeart/2005/8/layout/hierarchy3"/>
    <dgm:cxn modelId="{DC337ED3-3D53-48A7-9AE6-38B5F4D38222}" type="presOf" srcId="{20273776-DD72-4B81-BBCE-B86CEEE13105}" destId="{FAB4C2C0-0086-4578-A4DE-F9A2BE8F69C6}" srcOrd="0" destOrd="0" presId="urn:microsoft.com/office/officeart/2005/8/layout/hierarchy3"/>
    <dgm:cxn modelId="{2D5522DE-CC7C-43E6-9EFA-79B2896F84B6}" type="presOf" srcId="{C692FCBE-D42D-403F-AFB7-5231CF9A5BDF}" destId="{0CE0A314-08B3-4BC8-A87A-A261F2620E30}" srcOrd="0" destOrd="0" presId="urn:microsoft.com/office/officeart/2005/8/layout/hierarchy3"/>
    <dgm:cxn modelId="{12369141-9929-4EF0-9CDE-3D25CA781DAD}" type="presParOf" srcId="{5BF9D21B-A3F2-45CC-9E5D-523697705BEB}" destId="{E695A8E8-67CE-43E3-8B87-7BDB76414269}" srcOrd="0" destOrd="0" presId="urn:microsoft.com/office/officeart/2005/8/layout/hierarchy3"/>
    <dgm:cxn modelId="{95B072EC-E712-4191-92CA-A3B4432A2FA5}" type="presParOf" srcId="{E695A8E8-67CE-43E3-8B87-7BDB76414269}" destId="{7CD7E980-7D71-40E8-8559-27DFFB10245F}" srcOrd="0" destOrd="0" presId="urn:microsoft.com/office/officeart/2005/8/layout/hierarchy3"/>
    <dgm:cxn modelId="{3A306CA7-4005-4FDE-A666-B81EB67F5861}" type="presParOf" srcId="{7CD7E980-7D71-40E8-8559-27DFFB10245F}" destId="{FAB4C2C0-0086-4578-A4DE-F9A2BE8F69C6}" srcOrd="0" destOrd="0" presId="urn:microsoft.com/office/officeart/2005/8/layout/hierarchy3"/>
    <dgm:cxn modelId="{5076096E-EDA4-4D8E-9B90-6D37509F2F35}" type="presParOf" srcId="{7CD7E980-7D71-40E8-8559-27DFFB10245F}" destId="{318BBFA9-A469-4C18-B53D-D902783B00A4}" srcOrd="1" destOrd="0" presId="urn:microsoft.com/office/officeart/2005/8/layout/hierarchy3"/>
    <dgm:cxn modelId="{2BA84B7C-5FBC-4A89-9956-630AC20B2824}" type="presParOf" srcId="{E695A8E8-67CE-43E3-8B87-7BDB76414269}" destId="{2D91D109-4204-48FE-B0C9-D9A2FE28FD78}" srcOrd="1" destOrd="0" presId="urn:microsoft.com/office/officeart/2005/8/layout/hierarchy3"/>
    <dgm:cxn modelId="{A033B7A9-7F96-4A55-B92C-30658B72B238}" type="presParOf" srcId="{2D91D109-4204-48FE-B0C9-D9A2FE28FD78}" destId="{749BDC4D-3D00-4389-A996-A6FB2AD61F1A}" srcOrd="0" destOrd="0" presId="urn:microsoft.com/office/officeart/2005/8/layout/hierarchy3"/>
    <dgm:cxn modelId="{9F6D3F2F-5E48-47FD-9F1B-6D09965F4F50}" type="presParOf" srcId="{2D91D109-4204-48FE-B0C9-D9A2FE28FD78}" destId="{092B79BD-5024-4473-B28C-9DB2EE967A56}" srcOrd="1" destOrd="0" presId="urn:microsoft.com/office/officeart/2005/8/layout/hierarchy3"/>
    <dgm:cxn modelId="{E135F7AD-C9ED-4470-A962-5FA5A62B6E1C}" type="presParOf" srcId="{5BF9D21B-A3F2-45CC-9E5D-523697705BEB}" destId="{2761B934-6378-4130-A166-6AF0E45FB1C9}" srcOrd="1" destOrd="0" presId="urn:microsoft.com/office/officeart/2005/8/layout/hierarchy3"/>
    <dgm:cxn modelId="{03B6609D-E00B-4D40-9C73-2433FDC7FADA}" type="presParOf" srcId="{2761B934-6378-4130-A166-6AF0E45FB1C9}" destId="{976E2AF5-70EB-401D-AF5B-805A90277E4E}" srcOrd="0" destOrd="0" presId="urn:microsoft.com/office/officeart/2005/8/layout/hierarchy3"/>
    <dgm:cxn modelId="{771E0E19-52B7-4930-8AE1-1577B3526700}" type="presParOf" srcId="{976E2AF5-70EB-401D-AF5B-805A90277E4E}" destId="{7619E707-0BBE-4B09-9043-A5F2DB84ACE5}" srcOrd="0" destOrd="0" presId="urn:microsoft.com/office/officeart/2005/8/layout/hierarchy3"/>
    <dgm:cxn modelId="{6B612D29-E36D-4A69-B8E9-9A2A77C58973}" type="presParOf" srcId="{976E2AF5-70EB-401D-AF5B-805A90277E4E}" destId="{F1A7666A-1FA5-4A76-9D7D-C0D880399208}" srcOrd="1" destOrd="0" presId="urn:microsoft.com/office/officeart/2005/8/layout/hierarchy3"/>
    <dgm:cxn modelId="{CDE06378-BB90-4C46-B831-C8482563801B}" type="presParOf" srcId="{2761B934-6378-4130-A166-6AF0E45FB1C9}" destId="{33B61059-3344-4ABB-BCA4-CA19D7FE7438}" srcOrd="1" destOrd="0" presId="urn:microsoft.com/office/officeart/2005/8/layout/hierarchy3"/>
    <dgm:cxn modelId="{34FCC3D4-78E9-440E-B354-A1AE5A2D6B86}" type="presParOf" srcId="{33B61059-3344-4ABB-BCA4-CA19D7FE7438}" destId="{0CE0A314-08B3-4BC8-A87A-A261F2620E30}" srcOrd="0" destOrd="0" presId="urn:microsoft.com/office/officeart/2005/8/layout/hierarchy3"/>
    <dgm:cxn modelId="{8890F72B-9C91-4F16-A4F2-BBB39FCCACB6}" type="presParOf" srcId="{33B61059-3344-4ABB-BCA4-CA19D7FE7438}" destId="{82E90483-4C73-4FD7-96E3-06FA7E868E9B}"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93FDF7-8B24-46FD-9B64-D8E727056118}">
      <dsp:nvSpPr>
        <dsp:cNvPr id="0" name=""/>
        <dsp:cNvSpPr/>
      </dsp:nvSpPr>
      <dsp:spPr>
        <a:xfrm>
          <a:off x="0" y="349"/>
          <a:ext cx="5212080" cy="1000350"/>
        </a:xfrm>
        <a:prstGeom prst="roundRect">
          <a:avLst/>
        </a:prstGeom>
        <a:solidFill>
          <a:schemeClr val="accent5">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uk-UA" sz="1500" kern="1200" baseline="0" dirty="0"/>
            <a:t>припинення адміністративних правопорушень, коли вичерпано інші заходи впливу</a:t>
          </a:r>
          <a:endParaRPr lang="uk-UA" sz="1500" kern="1200" dirty="0"/>
        </a:p>
      </dsp:txBody>
      <dsp:txXfrm>
        <a:off x="48833" y="49182"/>
        <a:ext cx="5114414" cy="902684"/>
      </dsp:txXfrm>
    </dsp:sp>
    <dsp:sp modelId="{B8B892BC-59A7-4E53-87EB-46CD3CD37153}">
      <dsp:nvSpPr>
        <dsp:cNvPr id="0" name=""/>
        <dsp:cNvSpPr/>
      </dsp:nvSpPr>
      <dsp:spPr>
        <a:xfrm>
          <a:off x="0" y="1043899"/>
          <a:ext cx="5212080" cy="1000350"/>
        </a:xfrm>
        <a:prstGeom prst="roundRect">
          <a:avLst/>
        </a:prstGeom>
        <a:solidFill>
          <a:schemeClr val="accent5">
            <a:hueOff val="2208089"/>
            <a:satOff val="7189"/>
            <a:lumOff val="250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uk-UA" sz="1500" kern="1200" baseline="0" dirty="0"/>
            <a:t>встановлення особи</a:t>
          </a:r>
          <a:endParaRPr lang="uk-UA" sz="1500" kern="1200" dirty="0"/>
        </a:p>
      </dsp:txBody>
      <dsp:txXfrm>
        <a:off x="48833" y="1092732"/>
        <a:ext cx="5114414" cy="902684"/>
      </dsp:txXfrm>
    </dsp:sp>
    <dsp:sp modelId="{D956AA0B-55AE-4C3B-8D35-C50B6F76A3A7}">
      <dsp:nvSpPr>
        <dsp:cNvPr id="0" name=""/>
        <dsp:cNvSpPr/>
      </dsp:nvSpPr>
      <dsp:spPr>
        <a:xfrm>
          <a:off x="0" y="2087450"/>
          <a:ext cx="5212080" cy="1000350"/>
        </a:xfrm>
        <a:prstGeom prst="roundRect">
          <a:avLst/>
        </a:prstGeom>
        <a:solidFill>
          <a:schemeClr val="accent5">
            <a:hueOff val="4416178"/>
            <a:satOff val="14379"/>
            <a:lumOff val="500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uk-UA" sz="1500" kern="1200" baseline="0" dirty="0"/>
            <a:t>складення протоколу про адміністративне правопорушення у разі неможливості складення його на місці вчинення правопорушення, якщо складення протоколу є обов’язковим</a:t>
          </a:r>
          <a:endParaRPr lang="uk-UA" sz="1500" kern="1200" dirty="0"/>
        </a:p>
      </dsp:txBody>
      <dsp:txXfrm>
        <a:off x="48833" y="2136283"/>
        <a:ext cx="5114414" cy="902684"/>
      </dsp:txXfrm>
    </dsp:sp>
    <dsp:sp modelId="{8DFCA1A7-9FC9-43A3-84E3-00BB89ACE48F}">
      <dsp:nvSpPr>
        <dsp:cNvPr id="0" name=""/>
        <dsp:cNvSpPr/>
      </dsp:nvSpPr>
      <dsp:spPr>
        <a:xfrm>
          <a:off x="0" y="3131000"/>
          <a:ext cx="5212080" cy="1000350"/>
        </a:xfrm>
        <a:prstGeom prst="roundRect">
          <a:avLst/>
        </a:prstGeom>
        <a:solidFill>
          <a:schemeClr val="accent5">
            <a:hueOff val="6624266"/>
            <a:satOff val="21568"/>
            <a:lumOff val="750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uk-UA" sz="1500" kern="1200" baseline="0" dirty="0"/>
            <a:t>забезпечення своєчасного і правильного розгляду справ </a:t>
          </a:r>
          <a:endParaRPr lang="uk-UA" sz="1500" kern="1200" dirty="0"/>
        </a:p>
      </dsp:txBody>
      <dsp:txXfrm>
        <a:off x="48833" y="3179833"/>
        <a:ext cx="5114414" cy="902684"/>
      </dsp:txXfrm>
    </dsp:sp>
    <dsp:sp modelId="{C2AFDF2F-A6B5-4DB8-AD59-F4E940BF0A71}">
      <dsp:nvSpPr>
        <dsp:cNvPr id="0" name=""/>
        <dsp:cNvSpPr/>
      </dsp:nvSpPr>
      <dsp:spPr>
        <a:xfrm>
          <a:off x="0" y="4174550"/>
          <a:ext cx="5212080" cy="1000350"/>
        </a:xfrm>
        <a:prstGeom prst="roundRect">
          <a:avLst/>
        </a:prstGeom>
        <a:solidFill>
          <a:schemeClr val="accent5">
            <a:hueOff val="8832355"/>
            <a:satOff val="28758"/>
            <a:lumOff val="1000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uk-UA" sz="1500" kern="1200" baseline="0" dirty="0"/>
            <a:t>виконання постанов по справах про адміністративні правопорушення</a:t>
          </a:r>
          <a:endParaRPr lang="uk-UA" sz="1500" kern="1200" dirty="0"/>
        </a:p>
      </dsp:txBody>
      <dsp:txXfrm>
        <a:off x="48833" y="4223383"/>
        <a:ext cx="5114414" cy="9026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2AB4A7-E537-40FB-8C51-81F4D28D3385}">
      <dsp:nvSpPr>
        <dsp:cNvPr id="0" name=""/>
        <dsp:cNvSpPr/>
      </dsp:nvSpPr>
      <dsp:spPr>
        <a:xfrm>
          <a:off x="183378" y="2195"/>
          <a:ext cx="4527796" cy="1073102"/>
        </a:xfrm>
        <a:prstGeom prst="rect">
          <a:avLst/>
        </a:prstGeom>
        <a:solidFill>
          <a:schemeClr val="accent2">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uk-UA" sz="1600" b="1" i="0" kern="1200" noProof="0" dirty="0"/>
            <a:t>адміністративне затримання особи</a:t>
          </a:r>
          <a:endParaRPr lang="uk-UA" sz="1600" b="1" kern="1200" noProof="0" dirty="0"/>
        </a:p>
      </dsp:txBody>
      <dsp:txXfrm>
        <a:off x="183378" y="2195"/>
        <a:ext cx="4527796" cy="1073102"/>
      </dsp:txXfrm>
    </dsp:sp>
    <dsp:sp modelId="{9E851F2F-85FE-482F-AC07-4CD16B427E0A}">
      <dsp:nvSpPr>
        <dsp:cNvPr id="0" name=""/>
        <dsp:cNvSpPr/>
      </dsp:nvSpPr>
      <dsp:spPr>
        <a:xfrm>
          <a:off x="4890025" y="2195"/>
          <a:ext cx="4527796" cy="1073102"/>
        </a:xfrm>
        <a:prstGeom prst="rect">
          <a:avLst/>
        </a:prstGeom>
        <a:solidFill>
          <a:schemeClr val="accent3">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ru-RU" sz="1600" b="1" i="0" kern="1200"/>
            <a:t>особистий огляд</a:t>
          </a:r>
          <a:endParaRPr lang="ru-RU" sz="1600" b="1" kern="1200"/>
        </a:p>
      </dsp:txBody>
      <dsp:txXfrm>
        <a:off x="4890025" y="2195"/>
        <a:ext cx="4527796" cy="1073102"/>
      </dsp:txXfrm>
    </dsp:sp>
    <dsp:sp modelId="{F90F588F-7474-48C3-878C-3CFAF9D1713A}">
      <dsp:nvSpPr>
        <dsp:cNvPr id="0" name=""/>
        <dsp:cNvSpPr/>
      </dsp:nvSpPr>
      <dsp:spPr>
        <a:xfrm>
          <a:off x="183378" y="1254148"/>
          <a:ext cx="4527796" cy="1073102"/>
        </a:xfrm>
        <a:prstGeom prst="rect">
          <a:avLst/>
        </a:prstGeom>
        <a:solidFill>
          <a:schemeClr val="accent4">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ru-RU" sz="1600" b="1" i="0" kern="1200"/>
            <a:t>огляд речей і вилучення речей та документів, у тому числі посвідчення водія</a:t>
          </a:r>
          <a:endParaRPr lang="ru-RU" sz="1600" b="1" kern="1200"/>
        </a:p>
      </dsp:txBody>
      <dsp:txXfrm>
        <a:off x="183378" y="1254148"/>
        <a:ext cx="4527796" cy="1073102"/>
      </dsp:txXfrm>
    </dsp:sp>
    <dsp:sp modelId="{B083B443-4018-49C4-B33F-60006095F354}">
      <dsp:nvSpPr>
        <dsp:cNvPr id="0" name=""/>
        <dsp:cNvSpPr/>
      </dsp:nvSpPr>
      <dsp:spPr>
        <a:xfrm>
          <a:off x="4890025" y="1254148"/>
          <a:ext cx="4527796" cy="1073102"/>
        </a:xfrm>
        <a:prstGeom prst="rect">
          <a:avLst/>
        </a:prstGeom>
        <a:solidFill>
          <a:schemeClr val="accent5">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uk-UA" sz="1600" b="1" i="0" kern="1200" noProof="0" dirty="0"/>
            <a:t>тимчасове затримання транспортного засобу</a:t>
          </a:r>
          <a:endParaRPr lang="uk-UA" sz="1600" b="1" kern="1200" noProof="0" dirty="0"/>
        </a:p>
      </dsp:txBody>
      <dsp:txXfrm>
        <a:off x="4890025" y="1254148"/>
        <a:ext cx="4527796" cy="1073102"/>
      </dsp:txXfrm>
    </dsp:sp>
    <dsp:sp modelId="{9FE56F05-EB88-44B9-BB78-4BEA906CDBC4}">
      <dsp:nvSpPr>
        <dsp:cNvPr id="0" name=""/>
        <dsp:cNvSpPr/>
      </dsp:nvSpPr>
      <dsp:spPr>
        <a:xfrm>
          <a:off x="1501541" y="2506101"/>
          <a:ext cx="6598116" cy="1073102"/>
        </a:xfrm>
        <a:prstGeom prst="rect">
          <a:avLst/>
        </a:prstGeom>
        <a:solidFill>
          <a:schemeClr val="accent6">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uk-UA" sz="1600" b="1" i="0" kern="1200" noProof="0" dirty="0"/>
            <a:t>відсторонення водіїв від керування транспортними засобами, річковими і маломірними суднами та огляд на стан алкогольного, наркотичного чи іншого сп’яніння, а також щодо перебування під впливом лікарських препаратів, що знижують їх увагу та швидкість </a:t>
          </a:r>
          <a:r>
            <a:rPr lang="uk-UA" sz="1600" b="1" i="0" kern="1200" noProof="0" dirty="0" err="1"/>
            <a:t>реакці</a:t>
          </a:r>
          <a:endParaRPr lang="uk-UA" sz="1600" b="1" kern="1200" noProof="0" dirty="0"/>
        </a:p>
      </dsp:txBody>
      <dsp:txXfrm>
        <a:off x="1501541" y="2506101"/>
        <a:ext cx="6598116" cy="107310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689B44-9F42-42C3-A7F8-727A18600266}">
      <dsp:nvSpPr>
        <dsp:cNvPr id="0" name=""/>
        <dsp:cNvSpPr/>
      </dsp:nvSpPr>
      <dsp:spPr>
        <a:xfrm>
          <a:off x="0" y="3993881"/>
          <a:ext cx="9601200" cy="437048"/>
        </a:xfrm>
        <a:prstGeom prst="rect">
          <a:avLst/>
        </a:prstGeom>
        <a:gradFill rotWithShape="0">
          <a:gsLst>
            <a:gs pos="0">
              <a:schemeClr val="accent4">
                <a:hueOff val="0"/>
                <a:satOff val="0"/>
                <a:lumOff val="0"/>
                <a:alphaOff val="0"/>
                <a:tint val="67000"/>
                <a:satMod val="105000"/>
                <a:lumMod val="110000"/>
              </a:schemeClr>
            </a:gs>
            <a:gs pos="50000">
              <a:schemeClr val="accent4">
                <a:hueOff val="0"/>
                <a:satOff val="0"/>
                <a:lumOff val="0"/>
                <a:alphaOff val="0"/>
                <a:tint val="73000"/>
                <a:satMod val="103000"/>
                <a:lumMod val="105000"/>
              </a:schemeClr>
            </a:gs>
            <a:gs pos="100000">
              <a:schemeClr val="accent4">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uk-UA" sz="1200" kern="1200" baseline="0"/>
            <a:t>7) посадові особи, уповноважені на те центральним органом виконавчої влади, що реалізує державну політику у сферах міграції (імміграції та еміграції), у тому числі протидії нелегальній (незаконній) міграції, громадянства, реєстрації фізичних осіб.</a:t>
          </a:r>
          <a:endParaRPr lang="uk-UA" sz="1200" kern="1200"/>
        </a:p>
      </dsp:txBody>
      <dsp:txXfrm>
        <a:off x="0" y="3993881"/>
        <a:ext cx="9601200" cy="437048"/>
      </dsp:txXfrm>
    </dsp:sp>
    <dsp:sp modelId="{BB7D0979-9ACB-4ACA-8085-F4D108A2FE28}">
      <dsp:nvSpPr>
        <dsp:cNvPr id="0" name=""/>
        <dsp:cNvSpPr/>
      </dsp:nvSpPr>
      <dsp:spPr>
        <a:xfrm rot="10800000">
          <a:off x="0" y="3328256"/>
          <a:ext cx="9601200" cy="672180"/>
        </a:xfrm>
        <a:prstGeom prst="upArrowCallout">
          <a:avLst/>
        </a:prstGeom>
        <a:gradFill rotWithShape="0">
          <a:gsLst>
            <a:gs pos="0">
              <a:schemeClr val="accent4">
                <a:hueOff val="800585"/>
                <a:satOff val="3030"/>
                <a:lumOff val="-196"/>
                <a:alphaOff val="0"/>
                <a:tint val="67000"/>
                <a:satMod val="105000"/>
                <a:lumMod val="110000"/>
              </a:schemeClr>
            </a:gs>
            <a:gs pos="50000">
              <a:schemeClr val="accent4">
                <a:hueOff val="800585"/>
                <a:satOff val="3030"/>
                <a:lumOff val="-196"/>
                <a:alphaOff val="0"/>
                <a:tint val="73000"/>
                <a:satMod val="103000"/>
                <a:lumMod val="105000"/>
              </a:schemeClr>
            </a:gs>
            <a:gs pos="100000">
              <a:schemeClr val="accent4">
                <a:hueOff val="800585"/>
                <a:satOff val="3030"/>
                <a:lumOff val="-196"/>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uk-UA" sz="1200" kern="1200" baseline="0"/>
            <a:t>6) посадові особи органів і установ виконання покарань та слідчих ізоляторів;</a:t>
          </a:r>
          <a:endParaRPr lang="uk-UA" sz="1200" kern="1200"/>
        </a:p>
      </dsp:txBody>
      <dsp:txXfrm rot="10800000">
        <a:off x="0" y="3328256"/>
        <a:ext cx="9601200" cy="436762"/>
      </dsp:txXfrm>
    </dsp:sp>
    <dsp:sp modelId="{C39675E4-2D73-42CB-BD67-A90973AFBFFC}">
      <dsp:nvSpPr>
        <dsp:cNvPr id="0" name=""/>
        <dsp:cNvSpPr/>
      </dsp:nvSpPr>
      <dsp:spPr>
        <a:xfrm rot="10800000">
          <a:off x="0" y="2662632"/>
          <a:ext cx="9601200" cy="672180"/>
        </a:xfrm>
        <a:prstGeom prst="upArrowCallout">
          <a:avLst/>
        </a:prstGeom>
        <a:gradFill rotWithShape="0">
          <a:gsLst>
            <a:gs pos="0">
              <a:schemeClr val="accent4">
                <a:hueOff val="1601170"/>
                <a:satOff val="6061"/>
                <a:lumOff val="-392"/>
                <a:alphaOff val="0"/>
                <a:tint val="67000"/>
                <a:satMod val="105000"/>
                <a:lumMod val="110000"/>
              </a:schemeClr>
            </a:gs>
            <a:gs pos="50000">
              <a:schemeClr val="accent4">
                <a:hueOff val="1601170"/>
                <a:satOff val="6061"/>
                <a:lumOff val="-392"/>
                <a:alphaOff val="0"/>
                <a:tint val="73000"/>
                <a:satMod val="103000"/>
                <a:lumMod val="105000"/>
              </a:schemeClr>
            </a:gs>
            <a:gs pos="100000">
              <a:schemeClr val="accent4">
                <a:hueOff val="1601170"/>
                <a:satOff val="6061"/>
                <a:lumOff val="-392"/>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uk-UA" sz="1200" kern="1200" baseline="0"/>
            <a:t>5) органи Служби безпеки України;</a:t>
          </a:r>
          <a:endParaRPr lang="uk-UA" sz="1200" kern="1200"/>
        </a:p>
      </dsp:txBody>
      <dsp:txXfrm rot="10800000">
        <a:off x="0" y="2662632"/>
        <a:ext cx="9601200" cy="436762"/>
      </dsp:txXfrm>
    </dsp:sp>
    <dsp:sp modelId="{2945B3DE-9053-44A2-A23E-F1B92243FFB1}">
      <dsp:nvSpPr>
        <dsp:cNvPr id="0" name=""/>
        <dsp:cNvSpPr/>
      </dsp:nvSpPr>
      <dsp:spPr>
        <a:xfrm rot="10800000">
          <a:off x="0" y="1997007"/>
          <a:ext cx="9601200" cy="672180"/>
        </a:xfrm>
        <a:prstGeom prst="upArrowCallout">
          <a:avLst/>
        </a:prstGeom>
        <a:gradFill rotWithShape="0">
          <a:gsLst>
            <a:gs pos="0">
              <a:schemeClr val="accent4">
                <a:hueOff val="2401755"/>
                <a:satOff val="9091"/>
                <a:lumOff val="-588"/>
                <a:alphaOff val="0"/>
                <a:tint val="67000"/>
                <a:satMod val="105000"/>
                <a:lumMod val="110000"/>
              </a:schemeClr>
            </a:gs>
            <a:gs pos="50000">
              <a:schemeClr val="accent4">
                <a:hueOff val="2401755"/>
                <a:satOff val="9091"/>
                <a:lumOff val="-588"/>
                <a:alphaOff val="0"/>
                <a:tint val="73000"/>
                <a:satMod val="103000"/>
                <a:lumMod val="105000"/>
              </a:schemeClr>
            </a:gs>
            <a:gs pos="100000">
              <a:schemeClr val="accent4">
                <a:hueOff val="2401755"/>
                <a:satOff val="9091"/>
                <a:lumOff val="-588"/>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uk-UA" sz="1200" kern="1200" baseline="0"/>
            <a:t>4) посадові особи Військової служби правопорядку у Збройних Силах України;</a:t>
          </a:r>
          <a:endParaRPr lang="uk-UA" sz="1200" kern="1200"/>
        </a:p>
      </dsp:txBody>
      <dsp:txXfrm rot="10800000">
        <a:off x="0" y="1997007"/>
        <a:ext cx="9601200" cy="436762"/>
      </dsp:txXfrm>
    </dsp:sp>
    <dsp:sp modelId="{AF6480DB-8BC8-4B21-A7C0-970120A3B052}">
      <dsp:nvSpPr>
        <dsp:cNvPr id="0" name=""/>
        <dsp:cNvSpPr/>
      </dsp:nvSpPr>
      <dsp:spPr>
        <a:xfrm rot="10800000">
          <a:off x="0" y="1331383"/>
          <a:ext cx="9601200" cy="672180"/>
        </a:xfrm>
        <a:prstGeom prst="upArrowCallout">
          <a:avLst/>
        </a:prstGeom>
        <a:gradFill rotWithShape="0">
          <a:gsLst>
            <a:gs pos="0">
              <a:schemeClr val="accent4">
                <a:hueOff val="3202340"/>
                <a:satOff val="12121"/>
                <a:lumOff val="-785"/>
                <a:alphaOff val="0"/>
                <a:tint val="67000"/>
                <a:satMod val="105000"/>
                <a:lumMod val="110000"/>
              </a:schemeClr>
            </a:gs>
            <a:gs pos="50000">
              <a:schemeClr val="accent4">
                <a:hueOff val="3202340"/>
                <a:satOff val="12121"/>
                <a:lumOff val="-785"/>
                <a:alphaOff val="0"/>
                <a:tint val="73000"/>
                <a:satMod val="103000"/>
                <a:lumMod val="105000"/>
              </a:schemeClr>
            </a:gs>
            <a:gs pos="100000">
              <a:schemeClr val="accent4">
                <a:hueOff val="3202340"/>
                <a:satOff val="12121"/>
                <a:lumOff val="-785"/>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uk-UA" sz="1200" kern="1200" baseline="0"/>
            <a:t>3) старша у місці розташування охоронюваного об’єкта посадова особа воєнізованої охорони;</a:t>
          </a:r>
          <a:endParaRPr lang="uk-UA" sz="1200" kern="1200"/>
        </a:p>
      </dsp:txBody>
      <dsp:txXfrm rot="10800000">
        <a:off x="0" y="1331383"/>
        <a:ext cx="9601200" cy="436762"/>
      </dsp:txXfrm>
    </dsp:sp>
    <dsp:sp modelId="{889F88DC-91EC-4C76-AC2E-BEF62F0CA0E2}">
      <dsp:nvSpPr>
        <dsp:cNvPr id="0" name=""/>
        <dsp:cNvSpPr/>
      </dsp:nvSpPr>
      <dsp:spPr>
        <a:xfrm rot="10800000">
          <a:off x="0" y="665758"/>
          <a:ext cx="9601200" cy="672180"/>
        </a:xfrm>
        <a:prstGeom prst="upArrowCallout">
          <a:avLst/>
        </a:prstGeom>
        <a:gradFill rotWithShape="0">
          <a:gsLst>
            <a:gs pos="0">
              <a:schemeClr val="accent4">
                <a:hueOff val="4002924"/>
                <a:satOff val="15152"/>
                <a:lumOff val="-981"/>
                <a:alphaOff val="0"/>
                <a:tint val="67000"/>
                <a:satMod val="105000"/>
                <a:lumMod val="110000"/>
              </a:schemeClr>
            </a:gs>
            <a:gs pos="50000">
              <a:schemeClr val="accent4">
                <a:hueOff val="4002924"/>
                <a:satOff val="15152"/>
                <a:lumOff val="-981"/>
                <a:alphaOff val="0"/>
                <a:tint val="73000"/>
                <a:satMod val="103000"/>
                <a:lumMod val="105000"/>
              </a:schemeClr>
            </a:gs>
            <a:gs pos="100000">
              <a:schemeClr val="accent4">
                <a:hueOff val="4002924"/>
                <a:satOff val="15152"/>
                <a:lumOff val="-981"/>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uk-UA" sz="1200" kern="1200" baseline="0"/>
            <a:t>2) органи прикордонної служби;</a:t>
          </a:r>
          <a:endParaRPr lang="uk-UA" sz="1200" kern="1200"/>
        </a:p>
      </dsp:txBody>
      <dsp:txXfrm rot="10800000">
        <a:off x="0" y="665758"/>
        <a:ext cx="9601200" cy="436762"/>
      </dsp:txXfrm>
    </dsp:sp>
    <dsp:sp modelId="{653E0E0A-EE6F-4B28-BAAE-DE6C0F90073C}">
      <dsp:nvSpPr>
        <dsp:cNvPr id="0" name=""/>
        <dsp:cNvSpPr/>
      </dsp:nvSpPr>
      <dsp:spPr>
        <a:xfrm rot="10800000">
          <a:off x="0" y="134"/>
          <a:ext cx="9601200" cy="672180"/>
        </a:xfrm>
        <a:prstGeom prst="upArrowCallout">
          <a:avLst/>
        </a:prstGeom>
        <a:gradFill rotWithShape="0">
          <a:gsLst>
            <a:gs pos="0">
              <a:schemeClr val="accent4">
                <a:hueOff val="4803510"/>
                <a:satOff val="18182"/>
                <a:lumOff val="-1177"/>
                <a:alphaOff val="0"/>
                <a:tint val="67000"/>
                <a:satMod val="105000"/>
                <a:lumMod val="110000"/>
              </a:schemeClr>
            </a:gs>
            <a:gs pos="50000">
              <a:schemeClr val="accent4">
                <a:hueOff val="4803510"/>
                <a:satOff val="18182"/>
                <a:lumOff val="-1177"/>
                <a:alphaOff val="0"/>
                <a:tint val="73000"/>
                <a:satMod val="103000"/>
                <a:lumMod val="105000"/>
              </a:schemeClr>
            </a:gs>
            <a:gs pos="100000">
              <a:schemeClr val="accent4">
                <a:hueOff val="4803510"/>
                <a:satOff val="18182"/>
                <a:lumOff val="-1177"/>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uk-UA" sz="1200" kern="1200" baseline="0"/>
            <a:t>1) органи внутрішніх справ (Національна поліція);</a:t>
          </a:r>
          <a:endParaRPr lang="uk-UA" sz="1200" kern="1200"/>
        </a:p>
      </dsp:txBody>
      <dsp:txXfrm rot="10800000">
        <a:off x="0" y="134"/>
        <a:ext cx="9601200" cy="43676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8D2127-C22B-4733-AE51-FC9B686BF34F}">
      <dsp:nvSpPr>
        <dsp:cNvPr id="0" name=""/>
        <dsp:cNvSpPr/>
      </dsp:nvSpPr>
      <dsp:spPr>
        <a:xfrm>
          <a:off x="152402" y="1279"/>
          <a:ext cx="7988932" cy="987214"/>
        </a:xfrm>
        <a:prstGeom prst="chevron">
          <a:avLst/>
        </a:prstGeom>
        <a:gradFill rotWithShape="0">
          <a:gsLst>
            <a:gs pos="0">
              <a:schemeClr val="accent5">
                <a:hueOff val="0"/>
                <a:satOff val="0"/>
                <a:lumOff val="0"/>
                <a:alphaOff val="0"/>
                <a:tint val="67000"/>
                <a:satMod val="105000"/>
                <a:lumMod val="110000"/>
              </a:schemeClr>
            </a:gs>
            <a:gs pos="50000">
              <a:schemeClr val="accent5">
                <a:hueOff val="0"/>
                <a:satOff val="0"/>
                <a:lumOff val="0"/>
                <a:alphaOff val="0"/>
                <a:tint val="73000"/>
                <a:satMod val="103000"/>
                <a:lumMod val="105000"/>
              </a:schemeClr>
            </a:gs>
            <a:gs pos="100000">
              <a:schemeClr val="accent5">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uk-UA" sz="1400" b="1" u="sng" kern="1200" baseline="0" dirty="0">
              <a:effectLst>
                <a:outerShdw blurRad="38100" dist="38100" dir="2700000" algn="tl">
                  <a:srgbClr val="000000">
                    <a:alpha val="43137"/>
                  </a:srgbClr>
                </a:outerShdw>
              </a:effectLst>
            </a:rPr>
            <a:t>Загальний строк – </a:t>
          </a:r>
          <a:endParaRPr lang="uk-UA" sz="1400" b="1" u="sng" kern="1200" dirty="0">
            <a:effectLst>
              <a:outerShdw blurRad="38100" dist="38100" dir="2700000" algn="tl">
                <a:srgbClr val="000000">
                  <a:alpha val="43137"/>
                </a:srgbClr>
              </a:outerShdw>
            </a:effectLst>
          </a:endParaRPr>
        </a:p>
      </dsp:txBody>
      <dsp:txXfrm>
        <a:off x="646009" y="1279"/>
        <a:ext cx="7001718" cy="987214"/>
      </dsp:txXfrm>
    </dsp:sp>
    <dsp:sp modelId="{A1B3A1C2-E301-42B3-ABAD-11F8A04AFA39}">
      <dsp:nvSpPr>
        <dsp:cNvPr id="0" name=""/>
        <dsp:cNvSpPr/>
      </dsp:nvSpPr>
      <dsp:spPr>
        <a:xfrm>
          <a:off x="7820489" y="85192"/>
          <a:ext cx="2827399" cy="819387"/>
        </a:xfrm>
        <a:prstGeom prst="chevron">
          <a:avLst/>
        </a:prstGeom>
        <a:solidFill>
          <a:schemeClr val="accent5">
            <a:tint val="40000"/>
            <a:alpha val="90000"/>
            <a:hueOff val="0"/>
            <a:satOff val="0"/>
            <a:lumOff val="0"/>
            <a:alphaOff val="0"/>
          </a:schemeClr>
        </a:solidFill>
        <a:ln w="6350" cap="flat" cmpd="sng" algn="in">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marL="0" lvl="0" indent="0" algn="ctr" defTabSz="444500">
            <a:lnSpc>
              <a:spcPct val="90000"/>
            </a:lnSpc>
            <a:spcBef>
              <a:spcPct val="0"/>
            </a:spcBef>
            <a:spcAft>
              <a:spcPct val="35000"/>
            </a:spcAft>
            <a:buNone/>
          </a:pPr>
          <a:r>
            <a:rPr lang="uk-UA" sz="1000" b="1" u="sng" kern="1200" baseline="0"/>
            <a:t>не більш як три години</a:t>
          </a:r>
          <a:r>
            <a:rPr lang="uk-UA" sz="1000" kern="1200" baseline="0"/>
            <a:t>.</a:t>
          </a:r>
          <a:endParaRPr lang="uk-UA" sz="1000" kern="1200"/>
        </a:p>
      </dsp:txBody>
      <dsp:txXfrm>
        <a:off x="8230183" y="85192"/>
        <a:ext cx="2008012" cy="819387"/>
      </dsp:txXfrm>
    </dsp:sp>
    <dsp:sp modelId="{2826C771-A028-4A05-AED3-42D520A06810}">
      <dsp:nvSpPr>
        <dsp:cNvPr id="0" name=""/>
        <dsp:cNvSpPr/>
      </dsp:nvSpPr>
      <dsp:spPr>
        <a:xfrm>
          <a:off x="152402" y="1126703"/>
          <a:ext cx="7988932" cy="987214"/>
        </a:xfrm>
        <a:prstGeom prst="chevron">
          <a:avLst/>
        </a:prstGeom>
        <a:gradFill rotWithShape="0">
          <a:gsLst>
            <a:gs pos="0">
              <a:schemeClr val="accent5">
                <a:hueOff val="2944118"/>
                <a:satOff val="9586"/>
                <a:lumOff val="3333"/>
                <a:alphaOff val="0"/>
                <a:tint val="67000"/>
                <a:satMod val="105000"/>
                <a:lumMod val="110000"/>
              </a:schemeClr>
            </a:gs>
            <a:gs pos="50000">
              <a:schemeClr val="accent5">
                <a:hueOff val="2944118"/>
                <a:satOff val="9586"/>
                <a:lumOff val="3333"/>
                <a:alphaOff val="0"/>
                <a:tint val="73000"/>
                <a:satMod val="103000"/>
                <a:lumMod val="105000"/>
              </a:schemeClr>
            </a:gs>
            <a:gs pos="100000">
              <a:schemeClr val="accent5">
                <a:hueOff val="2944118"/>
                <a:satOff val="9586"/>
                <a:lumOff val="3333"/>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5715" rIns="0" bIns="5715" numCol="1" spcCol="1270" anchor="ctr" anchorCtr="0">
          <a:noAutofit/>
        </a:bodyPr>
        <a:lstStyle/>
        <a:p>
          <a:pPr marL="0" lvl="0" indent="0" algn="ctr" defTabSz="400050">
            <a:lnSpc>
              <a:spcPct val="90000"/>
            </a:lnSpc>
            <a:spcBef>
              <a:spcPct val="0"/>
            </a:spcBef>
            <a:spcAft>
              <a:spcPct val="35000"/>
            </a:spcAft>
            <a:buNone/>
          </a:pPr>
          <a:r>
            <a:rPr lang="uk-UA" sz="900" kern="1200" baseline="0" dirty="0"/>
            <a:t>Осіб, які незаконно перетнули або зробили спробу незаконно перетнути державний кордон України, порушили порядок в’їзду на тимчасово окуповану територію України або до району проведення антитерористичної операції чи виїзду з них, порушили прикордонний режим, режим у пунктах пропуску через державний кордон України або режимні правила у контрольних пунктах в’їзду-виїзду, правила використання об’єктів тваринного світу в межах прикордонної смуги та контрольованого прикордонного району, у територіальному морі, внутрішніх водах та виключній (морській) економічній зоні України, вчинили злісну непокору законному розпорядженню або </a:t>
          </a:r>
          <a:r>
            <a:rPr lang="uk-UA" sz="900" kern="1200" baseline="0" dirty="0" err="1"/>
            <a:t>вимозі</a:t>
          </a:r>
          <a:r>
            <a:rPr lang="uk-UA" sz="900" kern="1200" baseline="0" dirty="0"/>
            <a:t> військовослужбовця чи працівника Державної прикордонної служби України або члена громадського формування з охорони громадського порядку і державного кордону, а також іноземців та осіб без громадянства, які не виконали рішення про заборону в’їзду в Україну, порушили правила перебування в Україні або транзитного проїзду через територію України, може бути затримано на строк </a:t>
          </a:r>
          <a:endParaRPr lang="uk-UA" sz="900" kern="1200" dirty="0"/>
        </a:p>
      </dsp:txBody>
      <dsp:txXfrm>
        <a:off x="646009" y="1126703"/>
        <a:ext cx="7001718" cy="987214"/>
      </dsp:txXfrm>
    </dsp:sp>
    <dsp:sp modelId="{3D8BB00E-FF74-4864-BADA-AAFB71E59AF8}">
      <dsp:nvSpPr>
        <dsp:cNvPr id="0" name=""/>
        <dsp:cNvSpPr/>
      </dsp:nvSpPr>
      <dsp:spPr>
        <a:xfrm>
          <a:off x="7820489" y="1210617"/>
          <a:ext cx="2827399" cy="819387"/>
        </a:xfrm>
        <a:prstGeom prst="chevron">
          <a:avLst/>
        </a:prstGeom>
        <a:solidFill>
          <a:schemeClr val="accent5">
            <a:tint val="40000"/>
            <a:alpha val="90000"/>
            <a:hueOff val="2926864"/>
            <a:satOff val="9822"/>
            <a:lumOff val="1005"/>
            <a:alphaOff val="0"/>
          </a:schemeClr>
        </a:solidFill>
        <a:ln w="6350" cap="flat" cmpd="sng" algn="in">
          <a:solidFill>
            <a:schemeClr val="accent5">
              <a:tint val="40000"/>
              <a:alpha val="90000"/>
              <a:hueOff val="2926864"/>
              <a:satOff val="9822"/>
              <a:lumOff val="1005"/>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marL="0" lvl="0" indent="0" algn="ctr" defTabSz="444500">
            <a:lnSpc>
              <a:spcPct val="90000"/>
            </a:lnSpc>
            <a:spcBef>
              <a:spcPct val="0"/>
            </a:spcBef>
            <a:spcAft>
              <a:spcPct val="35000"/>
            </a:spcAft>
            <a:buNone/>
          </a:pPr>
          <a:r>
            <a:rPr lang="uk-UA" sz="1000" b="1" u="sng" kern="1200" baseline="0"/>
            <a:t>до трьох годин для складення протоколу, а в необхідних випадках для встановлення особи та/або з’ясування обставин правопорушення - до трьох діб.</a:t>
          </a:r>
          <a:endParaRPr lang="uk-UA" sz="1000" kern="1200"/>
        </a:p>
      </dsp:txBody>
      <dsp:txXfrm>
        <a:off x="8230183" y="1210617"/>
        <a:ext cx="2008012" cy="819387"/>
      </dsp:txXfrm>
    </dsp:sp>
    <dsp:sp modelId="{0786435D-9B35-4FF7-9937-B35B60D0971A}">
      <dsp:nvSpPr>
        <dsp:cNvPr id="0" name=""/>
        <dsp:cNvSpPr/>
      </dsp:nvSpPr>
      <dsp:spPr>
        <a:xfrm>
          <a:off x="152402" y="2252127"/>
          <a:ext cx="7988932" cy="987214"/>
        </a:xfrm>
        <a:prstGeom prst="chevron">
          <a:avLst/>
        </a:prstGeom>
        <a:gradFill rotWithShape="0">
          <a:gsLst>
            <a:gs pos="0">
              <a:schemeClr val="accent5">
                <a:hueOff val="5888237"/>
                <a:satOff val="19172"/>
                <a:lumOff val="6667"/>
                <a:alphaOff val="0"/>
                <a:tint val="67000"/>
                <a:satMod val="105000"/>
                <a:lumMod val="110000"/>
              </a:schemeClr>
            </a:gs>
            <a:gs pos="50000">
              <a:schemeClr val="accent5">
                <a:hueOff val="5888237"/>
                <a:satOff val="19172"/>
                <a:lumOff val="6667"/>
                <a:alphaOff val="0"/>
                <a:tint val="73000"/>
                <a:satMod val="103000"/>
                <a:lumMod val="105000"/>
              </a:schemeClr>
            </a:gs>
            <a:gs pos="100000">
              <a:schemeClr val="accent5">
                <a:hueOff val="5888237"/>
                <a:satOff val="19172"/>
                <a:lumOff val="6667"/>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uk-UA" sz="1400" kern="1200" baseline="0"/>
            <a:t>Осіб, які порушили правила обігу наркотичних засобів і психотропних речовин, може бути затримано на строк </a:t>
          </a:r>
          <a:endParaRPr lang="uk-UA" sz="1400" kern="1200"/>
        </a:p>
      </dsp:txBody>
      <dsp:txXfrm>
        <a:off x="646009" y="2252127"/>
        <a:ext cx="7001718" cy="987214"/>
      </dsp:txXfrm>
    </dsp:sp>
    <dsp:sp modelId="{B0B8135D-278F-42DA-A136-3B343BACE668}">
      <dsp:nvSpPr>
        <dsp:cNvPr id="0" name=""/>
        <dsp:cNvSpPr/>
      </dsp:nvSpPr>
      <dsp:spPr>
        <a:xfrm>
          <a:off x="7820489" y="2336041"/>
          <a:ext cx="2827399" cy="819387"/>
        </a:xfrm>
        <a:prstGeom prst="chevron">
          <a:avLst/>
        </a:prstGeom>
        <a:solidFill>
          <a:schemeClr val="accent5">
            <a:tint val="40000"/>
            <a:alpha val="90000"/>
            <a:hueOff val="5853729"/>
            <a:satOff val="19645"/>
            <a:lumOff val="2009"/>
            <a:alphaOff val="0"/>
          </a:schemeClr>
        </a:solidFill>
        <a:ln w="6350" cap="flat" cmpd="sng" algn="in">
          <a:solidFill>
            <a:schemeClr val="accent5">
              <a:tint val="40000"/>
              <a:alpha val="90000"/>
              <a:hueOff val="5853729"/>
              <a:satOff val="19645"/>
              <a:lumOff val="2009"/>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marL="0" lvl="0" indent="0" algn="ctr" defTabSz="444500">
            <a:lnSpc>
              <a:spcPct val="90000"/>
            </a:lnSpc>
            <a:spcBef>
              <a:spcPct val="0"/>
            </a:spcBef>
            <a:spcAft>
              <a:spcPct val="35000"/>
            </a:spcAft>
            <a:buNone/>
          </a:pPr>
          <a:r>
            <a:rPr lang="uk-UA" sz="1000" b="1" u="sng" kern="1200" baseline="0"/>
            <a:t>до трьох годин для складення протоколу</a:t>
          </a:r>
          <a:r>
            <a:rPr lang="uk-UA" sz="1000" kern="1200" baseline="0"/>
            <a:t>, </a:t>
          </a:r>
          <a:endParaRPr lang="uk-UA" sz="1000" kern="1200"/>
        </a:p>
      </dsp:txBody>
      <dsp:txXfrm>
        <a:off x="8230183" y="2336041"/>
        <a:ext cx="2008012" cy="819387"/>
      </dsp:txXfrm>
    </dsp:sp>
    <dsp:sp modelId="{1309C319-61BC-469D-A998-66729DC90812}">
      <dsp:nvSpPr>
        <dsp:cNvPr id="0" name=""/>
        <dsp:cNvSpPr/>
      </dsp:nvSpPr>
      <dsp:spPr>
        <a:xfrm>
          <a:off x="152402" y="3377552"/>
          <a:ext cx="7988932" cy="987214"/>
        </a:xfrm>
        <a:prstGeom prst="chevron">
          <a:avLst/>
        </a:prstGeom>
        <a:gradFill rotWithShape="0">
          <a:gsLst>
            <a:gs pos="0">
              <a:schemeClr val="accent5">
                <a:hueOff val="8832355"/>
                <a:satOff val="28758"/>
                <a:lumOff val="10000"/>
                <a:alphaOff val="0"/>
                <a:tint val="67000"/>
                <a:satMod val="105000"/>
                <a:lumMod val="110000"/>
              </a:schemeClr>
            </a:gs>
            <a:gs pos="50000">
              <a:schemeClr val="accent5">
                <a:hueOff val="8832355"/>
                <a:satOff val="28758"/>
                <a:lumOff val="10000"/>
                <a:alphaOff val="0"/>
                <a:tint val="73000"/>
                <a:satMod val="103000"/>
                <a:lumMod val="105000"/>
              </a:schemeClr>
            </a:gs>
            <a:gs pos="100000">
              <a:schemeClr val="accent5">
                <a:hueOff val="8832355"/>
                <a:satOff val="28758"/>
                <a:lumOff val="1000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uk-UA" sz="1400" kern="1200" baseline="0"/>
            <a:t>а в необхідних випадках для встановлення особи, проведення медичного огляду, з’ясування обставин придбання вилучених наркотичних засобів і психотропних речовин та їх дослідження – </a:t>
          </a:r>
          <a:endParaRPr lang="uk-UA" sz="1400" kern="1200"/>
        </a:p>
      </dsp:txBody>
      <dsp:txXfrm>
        <a:off x="646009" y="3377552"/>
        <a:ext cx="7001718" cy="987214"/>
      </dsp:txXfrm>
    </dsp:sp>
    <dsp:sp modelId="{C1B661AA-3FB0-42E7-B4EE-CA0D536648F8}">
      <dsp:nvSpPr>
        <dsp:cNvPr id="0" name=""/>
        <dsp:cNvSpPr/>
      </dsp:nvSpPr>
      <dsp:spPr>
        <a:xfrm>
          <a:off x="7820489" y="3461465"/>
          <a:ext cx="2827399" cy="819387"/>
        </a:xfrm>
        <a:prstGeom prst="chevron">
          <a:avLst/>
        </a:prstGeom>
        <a:solidFill>
          <a:schemeClr val="accent5">
            <a:tint val="40000"/>
            <a:alpha val="90000"/>
            <a:hueOff val="8780593"/>
            <a:satOff val="29467"/>
            <a:lumOff val="3014"/>
            <a:alphaOff val="0"/>
          </a:schemeClr>
        </a:solidFill>
        <a:ln w="6350" cap="flat" cmpd="sng" algn="in">
          <a:solidFill>
            <a:schemeClr val="accent5">
              <a:tint val="40000"/>
              <a:alpha val="90000"/>
              <a:hueOff val="8780593"/>
              <a:satOff val="29467"/>
              <a:lumOff val="3014"/>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marL="0" lvl="0" indent="0" algn="ctr" defTabSz="444500">
            <a:lnSpc>
              <a:spcPct val="90000"/>
            </a:lnSpc>
            <a:spcBef>
              <a:spcPct val="0"/>
            </a:spcBef>
            <a:spcAft>
              <a:spcPct val="35000"/>
            </a:spcAft>
            <a:buNone/>
          </a:pPr>
          <a:r>
            <a:rPr lang="uk-UA" sz="1000" b="1" u="sng" kern="1200" baseline="0"/>
            <a:t>до трьох діб з повідомленням про це письмово прокурора протягом двадцяти чотирьох годин з моменту затримання.</a:t>
          </a:r>
          <a:endParaRPr lang="uk-UA" sz="1000" kern="1200"/>
        </a:p>
      </dsp:txBody>
      <dsp:txXfrm>
        <a:off x="8230183" y="3461465"/>
        <a:ext cx="2008012" cy="81938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DFB7E2-985F-4747-BD29-1DE870A6002B}">
      <dsp:nvSpPr>
        <dsp:cNvPr id="0" name=""/>
        <dsp:cNvSpPr/>
      </dsp:nvSpPr>
      <dsp:spPr>
        <a:xfrm>
          <a:off x="0" y="190495"/>
          <a:ext cx="5212080" cy="2417550"/>
        </a:xfrm>
        <a:prstGeom prst="roundRect">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uk-UA" sz="1400" kern="1200" baseline="0" dirty="0"/>
            <a:t>може провадитись уповноваженими на те посадовими особами Служби безпеки України, органів Національної поліції, органів і установ виконання покарань та слідчих ізоляторів, Військової служби правопорядку у Збройних Силах України, воєнізованої охорони, цивільної авіації, митного органу і органів прикордонної служби, центрального органу виконавчої влади, що реалізує державну політику у сферах міграції (імміграції та еміграції), у тому числі протидії нелегальній (незаконній) міграції, громадянства, реєстрації фізичних осіб, а у випадках, прямо передбачених законами України, також і інших органів.</a:t>
          </a:r>
          <a:endParaRPr lang="uk-UA" sz="1400" kern="1200" dirty="0"/>
        </a:p>
      </dsp:txBody>
      <dsp:txXfrm>
        <a:off x="118015" y="308510"/>
        <a:ext cx="4976050" cy="2181520"/>
      </dsp:txXfrm>
    </dsp:sp>
    <dsp:sp modelId="{8AF1D08C-A33A-4DC4-98E7-C029160A557C}">
      <dsp:nvSpPr>
        <dsp:cNvPr id="0" name=""/>
        <dsp:cNvSpPr/>
      </dsp:nvSpPr>
      <dsp:spPr>
        <a:xfrm>
          <a:off x="0" y="2899922"/>
          <a:ext cx="5212080" cy="2084832"/>
        </a:xfrm>
        <a:prstGeom prst="roundRect">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7780" tIns="8890" rIns="0" bIns="8890" numCol="1" spcCol="1270" anchor="ctr" anchorCtr="0">
          <a:noAutofit/>
        </a:bodyPr>
        <a:lstStyle/>
        <a:p>
          <a:pPr marL="0" lvl="0" indent="0" algn="ctr" defTabSz="622300">
            <a:lnSpc>
              <a:spcPct val="90000"/>
            </a:lnSpc>
            <a:spcBef>
              <a:spcPct val="0"/>
            </a:spcBef>
            <a:spcAft>
              <a:spcPct val="35000"/>
            </a:spcAft>
            <a:buNone/>
          </a:pPr>
          <a:r>
            <a:rPr lang="uk-UA" sz="1400" kern="1200" baseline="0"/>
            <a:t>може провадитись уповноваженою на те особою однієї статі з оглядуваним і в присутності двох понятих тієї ж статі.</a:t>
          </a:r>
          <a:endParaRPr lang="uk-UA" sz="1400" kern="1200"/>
        </a:p>
      </dsp:txBody>
      <dsp:txXfrm>
        <a:off x="101773" y="3001695"/>
        <a:ext cx="5008534" cy="188128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6D0FA8-F13D-4E5B-879D-ADBE66E9EFCC}">
      <dsp:nvSpPr>
        <dsp:cNvPr id="0" name=""/>
        <dsp:cNvSpPr/>
      </dsp:nvSpPr>
      <dsp:spPr>
        <a:xfrm>
          <a:off x="1400" y="352426"/>
          <a:ext cx="5209278" cy="1868879"/>
        </a:xfrm>
        <a:prstGeom prst="flowChartAlternateProcess">
          <a:avLst/>
        </a:prstGeom>
        <a:gradFill rotWithShape="0">
          <a:gsLst>
            <a:gs pos="0">
              <a:schemeClr val="accent2">
                <a:alpha val="90000"/>
                <a:hueOff val="0"/>
                <a:satOff val="0"/>
                <a:lumOff val="0"/>
                <a:alphaOff val="0"/>
                <a:tint val="67000"/>
                <a:satMod val="105000"/>
                <a:lumMod val="110000"/>
              </a:schemeClr>
            </a:gs>
            <a:gs pos="50000">
              <a:schemeClr val="accent2">
                <a:alpha val="90000"/>
                <a:hueOff val="0"/>
                <a:satOff val="0"/>
                <a:lumOff val="0"/>
                <a:alphaOff val="0"/>
                <a:tint val="73000"/>
                <a:satMod val="103000"/>
                <a:lumMod val="105000"/>
              </a:schemeClr>
            </a:gs>
            <a:gs pos="100000">
              <a:schemeClr val="accent2">
                <a:alpha val="90000"/>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5715" rIns="0" bIns="5715" numCol="1" spcCol="1270" anchor="ctr" anchorCtr="0">
          <a:noAutofit/>
        </a:bodyPr>
        <a:lstStyle/>
        <a:p>
          <a:pPr marL="0" lvl="0" indent="0" algn="ctr" defTabSz="400050">
            <a:lnSpc>
              <a:spcPct val="90000"/>
            </a:lnSpc>
            <a:spcBef>
              <a:spcPct val="0"/>
            </a:spcBef>
            <a:spcAft>
              <a:spcPct val="35000"/>
            </a:spcAft>
            <a:buNone/>
          </a:pPr>
          <a:r>
            <a:rPr lang="uk-UA" sz="900" kern="1200" baseline="0" dirty="0"/>
            <a:t>може провадитись уповноваженими на те посадовими особами Служби безпеки України, органів Національної поліції, органів і установ виконання покарань та слідчих ізоляторів, Військової служби правопорядку у Збройних Силах України, воєнізованої охорони, цивільної авіації, митного органу, органів прикордонної служби, центрального органу виконавчої влади, що реалізує державну політику у сферах міграції (імміграції та еміграції), у тому числі протидії нелегальній (незаконній) міграції, громадянства, реєстрації фізичних осіб, природоохоронних органів, державними інспекторами з питань інтелектуальної власності, органів лісоохорони, органів рибоохорони, органів, що здійснюють державний нагляд за додержанням правил полювання, а у випадках, прямо передбачених законами України, також і інших органів. При вчиненні порушень законодавства про охорону і використання тваринного світу уповноважені на те посадові особи органів, які здійснюють державний нагляд за додержанням правил полювання, органів рибоохорони, а також поліцейські, військовослужбовці та працівники Державної прикордонної служби України можуть провадити в установленому порядку огляд транспортних засобів.</a:t>
          </a:r>
          <a:endParaRPr lang="uk-UA" sz="900" kern="1200" dirty="0"/>
        </a:p>
      </dsp:txBody>
      <dsp:txXfrm>
        <a:off x="92629" y="443655"/>
        <a:ext cx="5026820" cy="1686421"/>
      </dsp:txXfrm>
    </dsp:sp>
    <dsp:sp modelId="{9061219F-8406-4583-B0C2-8A487336983A}">
      <dsp:nvSpPr>
        <dsp:cNvPr id="0" name=""/>
        <dsp:cNvSpPr/>
      </dsp:nvSpPr>
      <dsp:spPr>
        <a:xfrm>
          <a:off x="1400" y="2390047"/>
          <a:ext cx="5209278" cy="698431"/>
        </a:xfrm>
        <a:prstGeom prst="flowChartAlternateProcess">
          <a:avLst/>
        </a:prstGeom>
        <a:gradFill rotWithShape="0">
          <a:gsLst>
            <a:gs pos="0">
              <a:schemeClr val="accent2">
                <a:alpha val="90000"/>
                <a:hueOff val="0"/>
                <a:satOff val="0"/>
                <a:lumOff val="0"/>
                <a:alphaOff val="-13333"/>
                <a:tint val="67000"/>
                <a:satMod val="105000"/>
                <a:lumMod val="110000"/>
              </a:schemeClr>
            </a:gs>
            <a:gs pos="50000">
              <a:schemeClr val="accent2">
                <a:alpha val="90000"/>
                <a:hueOff val="0"/>
                <a:satOff val="0"/>
                <a:lumOff val="0"/>
                <a:alphaOff val="-13333"/>
                <a:tint val="73000"/>
                <a:satMod val="103000"/>
                <a:lumMod val="105000"/>
              </a:schemeClr>
            </a:gs>
            <a:gs pos="100000">
              <a:schemeClr val="accent2">
                <a:alpha val="90000"/>
                <a:hueOff val="0"/>
                <a:satOff val="0"/>
                <a:lumOff val="0"/>
                <a:alphaOff val="-13333"/>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5715" rIns="0" bIns="5715" numCol="1" spcCol="1270" anchor="ctr" anchorCtr="0">
          <a:noAutofit/>
        </a:bodyPr>
        <a:lstStyle/>
        <a:p>
          <a:pPr marL="0" lvl="0" indent="0" algn="ctr" defTabSz="400050">
            <a:lnSpc>
              <a:spcPct val="90000"/>
            </a:lnSpc>
            <a:spcBef>
              <a:spcPct val="0"/>
            </a:spcBef>
            <a:spcAft>
              <a:spcPct val="35000"/>
            </a:spcAft>
            <a:buNone/>
          </a:pPr>
          <a:r>
            <a:rPr lang="uk-UA" sz="900" kern="1200" baseline="0"/>
            <a:t>Огляд речей, ручної кладі, багажу, знарядь полювання і лову риби, добутої продукції, транспортних засобів та інших предметів здійснюється, як правило, у присутності особи, у власності (володінні) якої вони є. У невідкладних випадках зазначені речі, предмети може бути піддано оглядові з участю двох понятих під час відсутності власника (володільця).</a:t>
          </a:r>
          <a:endParaRPr lang="uk-UA" sz="900" kern="1200"/>
        </a:p>
      </dsp:txBody>
      <dsp:txXfrm>
        <a:off x="35494" y="2424141"/>
        <a:ext cx="5141090" cy="630243"/>
      </dsp:txXfrm>
    </dsp:sp>
    <dsp:sp modelId="{4F54E128-7D93-4EE1-B7EB-F088C2C7D12F}">
      <dsp:nvSpPr>
        <dsp:cNvPr id="0" name=""/>
        <dsp:cNvSpPr/>
      </dsp:nvSpPr>
      <dsp:spPr>
        <a:xfrm>
          <a:off x="1400" y="3257219"/>
          <a:ext cx="5209278" cy="698431"/>
        </a:xfrm>
        <a:prstGeom prst="flowChartAlternateProcess">
          <a:avLst/>
        </a:prstGeom>
        <a:gradFill rotWithShape="0">
          <a:gsLst>
            <a:gs pos="0">
              <a:schemeClr val="accent2">
                <a:alpha val="90000"/>
                <a:hueOff val="0"/>
                <a:satOff val="0"/>
                <a:lumOff val="0"/>
                <a:alphaOff val="-26667"/>
                <a:tint val="67000"/>
                <a:satMod val="105000"/>
                <a:lumMod val="110000"/>
              </a:schemeClr>
            </a:gs>
            <a:gs pos="50000">
              <a:schemeClr val="accent2">
                <a:alpha val="90000"/>
                <a:hueOff val="0"/>
                <a:satOff val="0"/>
                <a:lumOff val="0"/>
                <a:alphaOff val="-26667"/>
                <a:tint val="73000"/>
                <a:satMod val="103000"/>
                <a:lumMod val="105000"/>
              </a:schemeClr>
            </a:gs>
            <a:gs pos="100000">
              <a:schemeClr val="accent2">
                <a:alpha val="90000"/>
                <a:hueOff val="0"/>
                <a:satOff val="0"/>
                <a:lumOff val="0"/>
                <a:alphaOff val="-26667"/>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5715" rIns="0" bIns="5715" numCol="1" spcCol="1270" anchor="ctr" anchorCtr="0">
          <a:noAutofit/>
        </a:bodyPr>
        <a:lstStyle/>
        <a:p>
          <a:pPr marL="0" lvl="0" indent="0" algn="ctr" defTabSz="400050">
            <a:lnSpc>
              <a:spcPct val="90000"/>
            </a:lnSpc>
            <a:spcBef>
              <a:spcPct val="0"/>
            </a:spcBef>
            <a:spcAft>
              <a:spcPct val="35000"/>
            </a:spcAft>
            <a:buNone/>
          </a:pPr>
          <a:r>
            <a:rPr lang="uk-UA" sz="900" kern="1200" baseline="0"/>
            <a:t>Про особистий огляд, огляд речей складається протокол або про це робиться відповідний запис у протоколі про адміністративне правопорушення або в протоколі про адміністративне затримання.</a:t>
          </a:r>
          <a:endParaRPr lang="uk-UA" sz="900" kern="1200"/>
        </a:p>
      </dsp:txBody>
      <dsp:txXfrm>
        <a:off x="35494" y="3291313"/>
        <a:ext cx="5141090" cy="630243"/>
      </dsp:txXfrm>
    </dsp:sp>
    <dsp:sp modelId="{62A79136-3B91-40E2-B4FF-066A85A6852F}">
      <dsp:nvSpPr>
        <dsp:cNvPr id="0" name=""/>
        <dsp:cNvSpPr/>
      </dsp:nvSpPr>
      <dsp:spPr>
        <a:xfrm>
          <a:off x="1400" y="4124392"/>
          <a:ext cx="5209278" cy="698431"/>
        </a:xfrm>
        <a:prstGeom prst="flowChartAlternateProcess">
          <a:avLst/>
        </a:prstGeom>
        <a:gradFill rotWithShape="0">
          <a:gsLst>
            <a:gs pos="0">
              <a:schemeClr val="accent2">
                <a:alpha val="90000"/>
                <a:hueOff val="0"/>
                <a:satOff val="0"/>
                <a:lumOff val="0"/>
                <a:alphaOff val="-40000"/>
                <a:tint val="67000"/>
                <a:satMod val="105000"/>
                <a:lumMod val="110000"/>
              </a:schemeClr>
            </a:gs>
            <a:gs pos="50000">
              <a:schemeClr val="accent2">
                <a:alpha val="90000"/>
                <a:hueOff val="0"/>
                <a:satOff val="0"/>
                <a:lumOff val="0"/>
                <a:alphaOff val="-40000"/>
                <a:tint val="73000"/>
                <a:satMod val="103000"/>
                <a:lumMod val="105000"/>
              </a:schemeClr>
            </a:gs>
            <a:gs pos="100000">
              <a:schemeClr val="accent2">
                <a:alpha val="90000"/>
                <a:hueOff val="0"/>
                <a:satOff val="0"/>
                <a:lumOff val="0"/>
                <a:alphaOff val="-4000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 tIns="5715" rIns="0" bIns="5715" numCol="1" spcCol="1270" anchor="ctr" anchorCtr="0">
          <a:noAutofit/>
        </a:bodyPr>
        <a:lstStyle/>
        <a:p>
          <a:pPr marL="0" lvl="0" indent="0" algn="ctr" defTabSz="400050">
            <a:lnSpc>
              <a:spcPct val="90000"/>
            </a:lnSpc>
            <a:spcBef>
              <a:spcPct val="0"/>
            </a:spcBef>
            <a:spcAft>
              <a:spcPct val="35000"/>
            </a:spcAft>
            <a:buNone/>
          </a:pPr>
          <a:r>
            <a:rPr lang="uk-UA" sz="900" kern="1200" baseline="0" dirty="0"/>
            <a:t>Особистий огляд, огляд речей у митних органах провадиться в порядку, встановленому</a:t>
          </a:r>
        </a:p>
        <a:p>
          <a:pPr marL="0" lvl="0" indent="0" algn="ctr" defTabSz="400050">
            <a:lnSpc>
              <a:spcPct val="90000"/>
            </a:lnSpc>
            <a:spcBef>
              <a:spcPct val="0"/>
            </a:spcBef>
            <a:spcAft>
              <a:spcPct val="35000"/>
            </a:spcAft>
            <a:buNone/>
          </a:pPr>
          <a:r>
            <a:rPr lang="uk-UA" sz="900" u="sng" kern="1200" baseline="0" dirty="0">
              <a:hlinkClick xmlns:r="http://schemas.openxmlformats.org/officeDocument/2006/relationships" r:id="rId1"/>
            </a:rPr>
            <a:t>Митним кодексом України</a:t>
          </a:r>
          <a:r>
            <a:rPr lang="uk-UA" sz="900" kern="1200" baseline="0" dirty="0"/>
            <a:t>.</a:t>
          </a:r>
          <a:endParaRPr lang="uk-UA" sz="900" kern="1200" dirty="0"/>
        </a:p>
      </dsp:txBody>
      <dsp:txXfrm>
        <a:off x="35494" y="4158486"/>
        <a:ext cx="5141090" cy="63024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C9F442-4A3A-493F-B023-3508B3F073B9}">
      <dsp:nvSpPr>
        <dsp:cNvPr id="0" name=""/>
        <dsp:cNvSpPr/>
      </dsp:nvSpPr>
      <dsp:spPr>
        <a:xfrm>
          <a:off x="9045" y="1810"/>
          <a:ext cx="2585814" cy="1551488"/>
        </a:xfrm>
        <a:prstGeom prst="rect">
          <a:avLst/>
        </a:prstGeom>
        <a:gradFill rotWithShape="0">
          <a:gsLst>
            <a:gs pos="0">
              <a:schemeClr val="accent2">
                <a:hueOff val="0"/>
                <a:satOff val="0"/>
                <a:lumOff val="0"/>
                <a:alphaOff val="0"/>
                <a:tint val="67000"/>
                <a:satMod val="105000"/>
                <a:lumMod val="110000"/>
              </a:schemeClr>
            </a:gs>
            <a:gs pos="50000">
              <a:schemeClr val="accent2">
                <a:hueOff val="0"/>
                <a:satOff val="0"/>
                <a:lumOff val="0"/>
                <a:alphaOff val="0"/>
                <a:tint val="73000"/>
                <a:satMod val="103000"/>
                <a:lumMod val="105000"/>
              </a:schemeClr>
            </a:gs>
            <a:gs pos="100000">
              <a:schemeClr val="accent2">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uk-UA" sz="1000" kern="1200" baseline="0"/>
            <a:t>Речі і документи, що є знаряддям або безпосереднім об’єктом правопорушення, </a:t>
          </a:r>
          <a:endParaRPr lang="uk-UA" sz="1000" kern="1200"/>
        </a:p>
      </dsp:txBody>
      <dsp:txXfrm>
        <a:off x="9045" y="1810"/>
        <a:ext cx="2585814" cy="1551488"/>
      </dsp:txXfrm>
    </dsp:sp>
    <dsp:sp modelId="{021AA399-D789-4100-9A26-EFAFC486569F}">
      <dsp:nvSpPr>
        <dsp:cNvPr id="0" name=""/>
        <dsp:cNvSpPr/>
      </dsp:nvSpPr>
      <dsp:spPr>
        <a:xfrm>
          <a:off x="2853440" y="1810"/>
          <a:ext cx="2585814" cy="1551488"/>
        </a:xfrm>
        <a:prstGeom prst="rect">
          <a:avLst/>
        </a:prstGeom>
        <a:gradFill rotWithShape="0">
          <a:gsLst>
            <a:gs pos="0">
              <a:schemeClr val="accent2">
                <a:hueOff val="-33131"/>
                <a:satOff val="-10867"/>
                <a:lumOff val="-3961"/>
                <a:alphaOff val="0"/>
                <a:tint val="67000"/>
                <a:satMod val="105000"/>
                <a:lumMod val="110000"/>
              </a:schemeClr>
            </a:gs>
            <a:gs pos="50000">
              <a:schemeClr val="accent2">
                <a:hueOff val="-33131"/>
                <a:satOff val="-10867"/>
                <a:lumOff val="-3961"/>
                <a:alphaOff val="0"/>
                <a:tint val="73000"/>
                <a:satMod val="103000"/>
                <a:lumMod val="105000"/>
              </a:schemeClr>
            </a:gs>
            <a:gs pos="100000">
              <a:schemeClr val="accent2">
                <a:hueOff val="-33131"/>
                <a:satOff val="-10867"/>
                <a:lumOff val="-3961"/>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uk-UA" sz="1000" kern="1200" baseline="0"/>
            <a:t>Виявлені під час затримання, особистого огляду або огляду речей, </a:t>
          </a:r>
          <a:endParaRPr lang="uk-UA" sz="1000" kern="1200"/>
        </a:p>
      </dsp:txBody>
      <dsp:txXfrm>
        <a:off x="2853440" y="1810"/>
        <a:ext cx="2585814" cy="1551488"/>
      </dsp:txXfrm>
    </dsp:sp>
    <dsp:sp modelId="{4DEA78FE-9764-49D1-A9B1-FAD8A12F50D6}">
      <dsp:nvSpPr>
        <dsp:cNvPr id="0" name=""/>
        <dsp:cNvSpPr/>
      </dsp:nvSpPr>
      <dsp:spPr>
        <a:xfrm>
          <a:off x="9045" y="1811880"/>
          <a:ext cx="2585814" cy="1551488"/>
        </a:xfrm>
        <a:prstGeom prst="rect">
          <a:avLst/>
        </a:prstGeom>
        <a:gradFill rotWithShape="0">
          <a:gsLst>
            <a:gs pos="0">
              <a:schemeClr val="accent2">
                <a:hueOff val="-66262"/>
                <a:satOff val="-21734"/>
                <a:lumOff val="-7921"/>
                <a:alphaOff val="0"/>
                <a:tint val="67000"/>
                <a:satMod val="105000"/>
                <a:lumMod val="110000"/>
              </a:schemeClr>
            </a:gs>
            <a:gs pos="50000">
              <a:schemeClr val="accent2">
                <a:hueOff val="-66262"/>
                <a:satOff val="-21734"/>
                <a:lumOff val="-7921"/>
                <a:alphaOff val="0"/>
                <a:tint val="73000"/>
                <a:satMod val="103000"/>
                <a:lumMod val="105000"/>
              </a:schemeClr>
            </a:gs>
            <a:gs pos="100000">
              <a:schemeClr val="accent2">
                <a:hueOff val="-66262"/>
                <a:satOff val="-21734"/>
                <a:lumOff val="-7921"/>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uk-UA" sz="1000" kern="1200" baseline="0"/>
            <a:t>вилучаються посадовими особами органів, зазначених у </a:t>
          </a:r>
          <a:r>
            <a:rPr lang="uk-UA" sz="1000" u="sng" kern="1200" baseline="0">
              <a:hlinkClick xmlns:r="http://schemas.openxmlformats.org/officeDocument/2006/relationships" r:id="rId1"/>
            </a:rPr>
            <a:t>статтях 234</a:t>
          </a:r>
          <a:r>
            <a:rPr lang="uk-UA" sz="1000" b="1" u="sng" kern="1200" baseline="30000">
              <a:hlinkClick xmlns:r="http://schemas.openxmlformats.org/officeDocument/2006/relationships" r:id="rId1"/>
            </a:rPr>
            <a:t>-1</a:t>
          </a:r>
          <a:r>
            <a:rPr lang="uk-UA" sz="1000" kern="1200" baseline="0"/>
            <a:t>, </a:t>
          </a:r>
          <a:r>
            <a:rPr lang="uk-UA" sz="1000" u="sng" kern="1200" baseline="0">
              <a:hlinkClick xmlns:r="http://schemas.openxmlformats.org/officeDocument/2006/relationships" r:id="rId1"/>
            </a:rPr>
            <a:t>234</a:t>
          </a:r>
          <a:r>
            <a:rPr lang="uk-UA" sz="1000" b="1" u="sng" kern="1200" baseline="30000">
              <a:hlinkClick xmlns:r="http://schemas.openxmlformats.org/officeDocument/2006/relationships" r:id="rId1"/>
            </a:rPr>
            <a:t>-2</a:t>
          </a:r>
          <a:r>
            <a:rPr lang="uk-UA" sz="1000" kern="1200" baseline="0"/>
            <a:t>, </a:t>
          </a:r>
          <a:r>
            <a:rPr lang="uk-UA" sz="1000" u="sng" kern="1200" baseline="0">
              <a:hlinkClick xmlns:r="http://schemas.openxmlformats.org/officeDocument/2006/relationships" r:id="rId1"/>
            </a:rPr>
            <a:t>244</a:t>
          </a:r>
          <a:r>
            <a:rPr lang="uk-UA" sz="1000" b="1" u="sng" kern="1200" baseline="30000">
              <a:hlinkClick xmlns:r="http://schemas.openxmlformats.org/officeDocument/2006/relationships" r:id="rId1"/>
            </a:rPr>
            <a:t>-4</a:t>
          </a:r>
          <a:r>
            <a:rPr lang="uk-UA" sz="1000" kern="1200" baseline="0"/>
            <a:t>, </a:t>
          </a:r>
          <a:r>
            <a:rPr lang="uk-UA" sz="1000" u="sng" kern="1200" baseline="0">
              <a:hlinkClick xmlns:r="http://schemas.openxmlformats.org/officeDocument/2006/relationships" r:id="rId1"/>
            </a:rPr>
            <a:t>262</a:t>
          </a:r>
          <a:r>
            <a:rPr lang="uk-UA" sz="1000" kern="1200" baseline="0"/>
            <a:t> і </a:t>
          </a:r>
          <a:r>
            <a:rPr lang="uk-UA" sz="1000" u="sng" kern="1200" baseline="0">
              <a:hlinkClick xmlns:r="http://schemas.openxmlformats.org/officeDocument/2006/relationships" r:id="rId1"/>
            </a:rPr>
            <a:t>264</a:t>
          </a:r>
          <a:r>
            <a:rPr lang="uk-UA" sz="1000" kern="1200" baseline="0"/>
            <a:t> КпАП України.</a:t>
          </a:r>
          <a:endParaRPr lang="uk-UA" sz="1000" kern="1200"/>
        </a:p>
      </dsp:txBody>
      <dsp:txXfrm>
        <a:off x="9045" y="1811880"/>
        <a:ext cx="2585814" cy="1551488"/>
      </dsp:txXfrm>
    </dsp:sp>
    <dsp:sp modelId="{6EE4B7DE-B754-484C-A090-235631F7D99A}">
      <dsp:nvSpPr>
        <dsp:cNvPr id="0" name=""/>
        <dsp:cNvSpPr/>
      </dsp:nvSpPr>
      <dsp:spPr>
        <a:xfrm>
          <a:off x="2853440" y="1811880"/>
          <a:ext cx="2585814" cy="1551488"/>
        </a:xfrm>
        <a:prstGeom prst="rect">
          <a:avLst/>
        </a:prstGeom>
        <a:gradFill rotWithShape="0">
          <a:gsLst>
            <a:gs pos="0">
              <a:schemeClr val="accent2">
                <a:hueOff val="-99392"/>
                <a:satOff val="-32601"/>
                <a:lumOff val="-11882"/>
                <a:alphaOff val="0"/>
                <a:tint val="67000"/>
                <a:satMod val="105000"/>
                <a:lumMod val="110000"/>
              </a:schemeClr>
            </a:gs>
            <a:gs pos="50000">
              <a:schemeClr val="accent2">
                <a:hueOff val="-99392"/>
                <a:satOff val="-32601"/>
                <a:lumOff val="-11882"/>
                <a:alphaOff val="0"/>
                <a:tint val="73000"/>
                <a:satMod val="103000"/>
                <a:lumMod val="105000"/>
              </a:schemeClr>
            </a:gs>
            <a:gs pos="100000">
              <a:schemeClr val="accent2">
                <a:hueOff val="-99392"/>
                <a:satOff val="-32601"/>
                <a:lumOff val="-11882"/>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uk-UA" sz="1000" kern="1200" baseline="0"/>
            <a:t>Вилучені речі і документи зберігаються до розгляду справи про адміністративне правопорушення у порядку, встановленому Кабінетом Міністрів України за погодженням із Державною судовою адміністрацією України, а після розгляду справи, залежно від результатів її розгляду, їх у встановленому порядку конфіскують, або повертають володільцеві, або знищують, а при оплатному вилученні речей - реалізують.</a:t>
          </a:r>
          <a:endParaRPr lang="uk-UA" sz="1000" kern="1200"/>
        </a:p>
      </dsp:txBody>
      <dsp:txXfrm>
        <a:off x="2853440" y="1811880"/>
        <a:ext cx="2585814" cy="1551488"/>
      </dsp:txXfrm>
    </dsp:sp>
    <dsp:sp modelId="{E824E592-029D-4E52-B331-08A22545B662}">
      <dsp:nvSpPr>
        <dsp:cNvPr id="0" name=""/>
        <dsp:cNvSpPr/>
      </dsp:nvSpPr>
      <dsp:spPr>
        <a:xfrm>
          <a:off x="9045" y="3621950"/>
          <a:ext cx="2585814" cy="1551488"/>
        </a:xfrm>
        <a:prstGeom prst="rect">
          <a:avLst/>
        </a:prstGeom>
        <a:gradFill rotWithShape="0">
          <a:gsLst>
            <a:gs pos="0">
              <a:schemeClr val="accent2">
                <a:hueOff val="-132523"/>
                <a:satOff val="-43468"/>
                <a:lumOff val="-15842"/>
                <a:alphaOff val="0"/>
                <a:tint val="67000"/>
                <a:satMod val="105000"/>
                <a:lumMod val="110000"/>
              </a:schemeClr>
            </a:gs>
            <a:gs pos="50000">
              <a:schemeClr val="accent2">
                <a:hueOff val="-132523"/>
                <a:satOff val="-43468"/>
                <a:lumOff val="-15842"/>
                <a:alphaOff val="0"/>
                <a:tint val="73000"/>
                <a:satMod val="103000"/>
                <a:lumMod val="105000"/>
              </a:schemeClr>
            </a:gs>
            <a:gs pos="100000">
              <a:schemeClr val="accent2">
                <a:hueOff val="-132523"/>
                <a:satOff val="-43468"/>
                <a:lumOff val="-15842"/>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uk-UA" sz="1000" kern="1200" baseline="0"/>
            <a:t>Вилучені орден, медаль, нагрудний знак до почесного звання СРСР, почесного звання Української РСР, Почесної Грамоти і Грамоти Президії Верховної Ради Української РСР, почесного звання України, відзнаки Президента України, нагородна зброя, після розгляду справи підлягають поверненню їх законному володільцеві, а якщо він невідомий, надсилаються відповідно до Адміністрації Президента України. </a:t>
          </a:r>
          <a:endParaRPr lang="uk-UA" sz="1000" kern="1200"/>
        </a:p>
      </dsp:txBody>
      <dsp:txXfrm>
        <a:off x="9045" y="3621950"/>
        <a:ext cx="2585814" cy="1551488"/>
      </dsp:txXfrm>
    </dsp:sp>
    <dsp:sp modelId="{977642AF-58F7-4612-BC81-57718B606476}">
      <dsp:nvSpPr>
        <dsp:cNvPr id="0" name=""/>
        <dsp:cNvSpPr/>
      </dsp:nvSpPr>
      <dsp:spPr>
        <a:xfrm>
          <a:off x="2853440" y="3621950"/>
          <a:ext cx="2585814" cy="1551488"/>
        </a:xfrm>
        <a:prstGeom prst="rect">
          <a:avLst/>
        </a:prstGeom>
        <a:gradFill rotWithShape="0">
          <a:gsLst>
            <a:gs pos="0">
              <a:schemeClr val="accent2">
                <a:hueOff val="-165654"/>
                <a:satOff val="-54335"/>
                <a:lumOff val="-19803"/>
                <a:alphaOff val="0"/>
                <a:tint val="67000"/>
                <a:satMod val="105000"/>
                <a:lumMod val="110000"/>
              </a:schemeClr>
            </a:gs>
            <a:gs pos="50000">
              <a:schemeClr val="accent2">
                <a:hueOff val="-165654"/>
                <a:satOff val="-54335"/>
                <a:lumOff val="-19803"/>
                <a:alphaOff val="0"/>
                <a:tint val="73000"/>
                <a:satMod val="103000"/>
                <a:lumMod val="105000"/>
              </a:schemeClr>
            </a:gs>
            <a:gs pos="100000">
              <a:schemeClr val="accent2">
                <a:hueOff val="-165654"/>
                <a:satOff val="-54335"/>
                <a:lumOff val="-19803"/>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uk-UA" sz="1000" kern="1200" baseline="0"/>
            <a:t>Вилучені самогон та інші міцні спиртні напої домашнього вироблення, апарати для їх вироблення після розгляду справи підлягають знищенню поліцейськими.</a:t>
          </a:r>
          <a:endParaRPr lang="uk-UA" sz="1000" kern="1200"/>
        </a:p>
      </dsp:txBody>
      <dsp:txXfrm>
        <a:off x="2853440" y="3621950"/>
        <a:ext cx="2585814" cy="155148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751AFB-F97A-4415-B264-F6D24482B964}">
      <dsp:nvSpPr>
        <dsp:cNvPr id="0" name=""/>
        <dsp:cNvSpPr/>
      </dsp:nvSpPr>
      <dsp:spPr>
        <a:xfrm>
          <a:off x="0" y="4842"/>
          <a:ext cx="5212080" cy="1086829"/>
        </a:xfrm>
        <a:prstGeom prst="roundRect">
          <a:avLst>
            <a:gd name="adj" fmla="val 10000"/>
          </a:avLst>
        </a:prstGeom>
        <a:gradFill rotWithShape="0">
          <a:gsLst>
            <a:gs pos="0">
              <a:schemeClr val="accent4">
                <a:hueOff val="0"/>
                <a:satOff val="0"/>
                <a:lumOff val="0"/>
                <a:alphaOff val="0"/>
                <a:tint val="67000"/>
                <a:satMod val="105000"/>
                <a:lumMod val="110000"/>
              </a:schemeClr>
            </a:gs>
            <a:gs pos="50000">
              <a:schemeClr val="accent4">
                <a:hueOff val="0"/>
                <a:satOff val="0"/>
                <a:lumOff val="0"/>
                <a:alphaOff val="0"/>
                <a:tint val="73000"/>
                <a:satMod val="103000"/>
                <a:lumMod val="105000"/>
              </a:schemeClr>
            </a:gs>
            <a:gs pos="100000">
              <a:schemeClr val="accent4">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uk-UA" sz="1000" kern="1200" baseline="0" dirty="0"/>
            <a:t>У разі наявності підстав вважати, що водієм вчинено порушення, за яке відповідно до КпАП України може бути накладено адміністративне стягнення у вигляді позбавлення права керування транспортними засобами, працівник уповноваженого підрозділу </a:t>
          </a:r>
          <a:r>
            <a:rPr lang="uk-UA" sz="1000" b="1" kern="1200" baseline="0" dirty="0"/>
            <a:t>тимчасово вилучає посвідчення водія до набрання законної сили постановою у справі про адміністративне правопорушення, але не більше ніж на три місяці з моменту такого вилучення</a:t>
          </a:r>
          <a:r>
            <a:rPr lang="uk-UA" sz="1000" kern="1200" baseline="0" dirty="0"/>
            <a:t>, і видає тимчасовий дозвіл на право керування транспортними засобами. </a:t>
          </a:r>
          <a:endParaRPr lang="uk-UA" sz="1000" kern="1200" dirty="0"/>
        </a:p>
      </dsp:txBody>
      <dsp:txXfrm>
        <a:off x="31832" y="36674"/>
        <a:ext cx="5148416" cy="1023165"/>
      </dsp:txXfrm>
    </dsp:sp>
    <dsp:sp modelId="{32FC147E-5442-4F8E-83B5-30BC83A8C2A9}">
      <dsp:nvSpPr>
        <dsp:cNvPr id="0" name=""/>
        <dsp:cNvSpPr/>
      </dsp:nvSpPr>
      <dsp:spPr>
        <a:xfrm rot="5400000">
          <a:off x="2504783" y="1105173"/>
          <a:ext cx="202512" cy="243015"/>
        </a:xfrm>
        <a:prstGeom prst="rightArrow">
          <a:avLst>
            <a:gd name="adj1" fmla="val 60000"/>
            <a:gd name="adj2" fmla="val 50000"/>
          </a:avLst>
        </a:prstGeom>
        <a:gradFill rotWithShape="0">
          <a:gsLst>
            <a:gs pos="0">
              <a:schemeClr val="accent4">
                <a:hueOff val="0"/>
                <a:satOff val="0"/>
                <a:lumOff val="0"/>
                <a:alphaOff val="0"/>
                <a:tint val="67000"/>
                <a:satMod val="105000"/>
                <a:lumMod val="110000"/>
              </a:schemeClr>
            </a:gs>
            <a:gs pos="50000">
              <a:schemeClr val="accent4">
                <a:hueOff val="0"/>
                <a:satOff val="0"/>
                <a:lumOff val="0"/>
                <a:alphaOff val="0"/>
                <a:tint val="73000"/>
                <a:satMod val="103000"/>
                <a:lumMod val="105000"/>
              </a:schemeClr>
            </a:gs>
            <a:gs pos="100000">
              <a:schemeClr val="accent4">
                <a:hueOff val="0"/>
                <a:satOff val="0"/>
                <a:lumOff val="0"/>
                <a:alphaOff val="0"/>
                <a:tint val="81000"/>
                <a:satMod val="109000"/>
                <a:lumMod val="105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uk-UA" sz="1000" kern="1200"/>
        </a:p>
      </dsp:txBody>
      <dsp:txXfrm rot="-5400000">
        <a:off x="2533135" y="1125424"/>
        <a:ext cx="145809" cy="141758"/>
      </dsp:txXfrm>
    </dsp:sp>
    <dsp:sp modelId="{B5B6DC4C-EAED-41F4-8AF8-CA1F7796917D}">
      <dsp:nvSpPr>
        <dsp:cNvPr id="0" name=""/>
        <dsp:cNvSpPr/>
      </dsp:nvSpPr>
      <dsp:spPr>
        <a:xfrm>
          <a:off x="0" y="1361689"/>
          <a:ext cx="5212080" cy="540034"/>
        </a:xfrm>
        <a:prstGeom prst="roundRect">
          <a:avLst>
            <a:gd name="adj" fmla="val 10000"/>
          </a:avLst>
        </a:prstGeom>
        <a:gradFill rotWithShape="0">
          <a:gsLst>
            <a:gs pos="0">
              <a:schemeClr val="accent4">
                <a:hueOff val="960702"/>
                <a:satOff val="3636"/>
                <a:lumOff val="-235"/>
                <a:alphaOff val="0"/>
                <a:tint val="67000"/>
                <a:satMod val="105000"/>
                <a:lumMod val="110000"/>
              </a:schemeClr>
            </a:gs>
            <a:gs pos="50000">
              <a:schemeClr val="accent4">
                <a:hueOff val="960702"/>
                <a:satOff val="3636"/>
                <a:lumOff val="-235"/>
                <a:alphaOff val="0"/>
                <a:tint val="73000"/>
                <a:satMod val="103000"/>
                <a:lumMod val="105000"/>
              </a:schemeClr>
            </a:gs>
            <a:gs pos="100000">
              <a:schemeClr val="accent4">
                <a:hueOff val="960702"/>
                <a:satOff val="3636"/>
                <a:lumOff val="-235"/>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uk-UA" sz="1000" kern="1200" baseline="0"/>
            <a:t>Про тимчасове вилучення посвідчення водія робиться запис у протоколі про адміністративне правопорушення.</a:t>
          </a:r>
          <a:endParaRPr lang="uk-UA" sz="1000" kern="1200"/>
        </a:p>
      </dsp:txBody>
      <dsp:txXfrm>
        <a:off x="15817" y="1377506"/>
        <a:ext cx="5180446" cy="508400"/>
      </dsp:txXfrm>
    </dsp:sp>
    <dsp:sp modelId="{1B7A2F94-5914-49CE-B345-E6AA27A17CB8}">
      <dsp:nvSpPr>
        <dsp:cNvPr id="0" name=""/>
        <dsp:cNvSpPr/>
      </dsp:nvSpPr>
      <dsp:spPr>
        <a:xfrm rot="5400000">
          <a:off x="2504783" y="1915224"/>
          <a:ext cx="202512" cy="243015"/>
        </a:xfrm>
        <a:prstGeom prst="rightArrow">
          <a:avLst>
            <a:gd name="adj1" fmla="val 60000"/>
            <a:gd name="adj2" fmla="val 50000"/>
          </a:avLst>
        </a:prstGeom>
        <a:gradFill rotWithShape="0">
          <a:gsLst>
            <a:gs pos="0">
              <a:schemeClr val="accent4">
                <a:hueOff val="1200877"/>
                <a:satOff val="4546"/>
                <a:lumOff val="-294"/>
                <a:alphaOff val="0"/>
                <a:tint val="67000"/>
                <a:satMod val="105000"/>
                <a:lumMod val="110000"/>
              </a:schemeClr>
            </a:gs>
            <a:gs pos="50000">
              <a:schemeClr val="accent4">
                <a:hueOff val="1200877"/>
                <a:satOff val="4546"/>
                <a:lumOff val="-294"/>
                <a:alphaOff val="0"/>
                <a:tint val="73000"/>
                <a:satMod val="103000"/>
                <a:lumMod val="105000"/>
              </a:schemeClr>
            </a:gs>
            <a:gs pos="100000">
              <a:schemeClr val="accent4">
                <a:hueOff val="1200877"/>
                <a:satOff val="4546"/>
                <a:lumOff val="-294"/>
                <a:alphaOff val="0"/>
                <a:tint val="81000"/>
                <a:satMod val="109000"/>
                <a:lumMod val="105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uk-UA" sz="1000" kern="1200"/>
        </a:p>
      </dsp:txBody>
      <dsp:txXfrm rot="-5400000">
        <a:off x="2533135" y="1935475"/>
        <a:ext cx="145809" cy="141758"/>
      </dsp:txXfrm>
    </dsp:sp>
    <dsp:sp modelId="{0E564949-53A5-437F-8957-E93025659A34}">
      <dsp:nvSpPr>
        <dsp:cNvPr id="0" name=""/>
        <dsp:cNvSpPr/>
      </dsp:nvSpPr>
      <dsp:spPr>
        <a:xfrm>
          <a:off x="0" y="2171741"/>
          <a:ext cx="5212080" cy="1041585"/>
        </a:xfrm>
        <a:prstGeom prst="roundRect">
          <a:avLst>
            <a:gd name="adj" fmla="val 10000"/>
          </a:avLst>
        </a:prstGeom>
        <a:gradFill rotWithShape="0">
          <a:gsLst>
            <a:gs pos="0">
              <a:schemeClr val="accent4">
                <a:hueOff val="1921404"/>
                <a:satOff val="7273"/>
                <a:lumOff val="-471"/>
                <a:alphaOff val="0"/>
                <a:tint val="67000"/>
                <a:satMod val="105000"/>
                <a:lumMod val="110000"/>
              </a:schemeClr>
            </a:gs>
            <a:gs pos="50000">
              <a:schemeClr val="accent4">
                <a:hueOff val="1921404"/>
                <a:satOff val="7273"/>
                <a:lumOff val="-471"/>
                <a:alphaOff val="0"/>
                <a:tint val="73000"/>
                <a:satMod val="103000"/>
                <a:lumMod val="105000"/>
              </a:schemeClr>
            </a:gs>
            <a:gs pos="100000">
              <a:schemeClr val="accent4">
                <a:hueOff val="1921404"/>
                <a:satOff val="7273"/>
                <a:lumOff val="-471"/>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uk-UA" sz="1000" kern="1200" baseline="0" dirty="0"/>
            <a:t>Після закінчення тримісячного строку тимчасового вилучення посвідчення водія, у випадках, якщо судом не прийнято рішення щодо позбавлення водія права керування транспортним засобом або якщо справа про адміністративне правопорушення не розглянута у встановлений законом строк, </a:t>
          </a:r>
          <a:r>
            <a:rPr lang="uk-UA" sz="1000" b="1" kern="1200" baseline="0" dirty="0"/>
            <a:t>особа має право звернутися за отриманням вилученого документа</a:t>
          </a:r>
          <a:r>
            <a:rPr lang="uk-UA" sz="1000" kern="1200" baseline="0" dirty="0"/>
            <a:t>. Таке звернення особи є обов’язковим для його виконання незалежно від стадії вирішення справи про адміністративне правопорушення.</a:t>
          </a:r>
          <a:endParaRPr lang="uk-UA" sz="1000" kern="1200" dirty="0"/>
        </a:p>
      </dsp:txBody>
      <dsp:txXfrm>
        <a:off x="30507" y="2202248"/>
        <a:ext cx="5151066" cy="980571"/>
      </dsp:txXfrm>
    </dsp:sp>
    <dsp:sp modelId="{666E1B9C-ACD3-429D-82D6-3EFB6D77E40E}">
      <dsp:nvSpPr>
        <dsp:cNvPr id="0" name=""/>
        <dsp:cNvSpPr/>
      </dsp:nvSpPr>
      <dsp:spPr>
        <a:xfrm rot="5400000">
          <a:off x="2504783" y="3226827"/>
          <a:ext cx="202512" cy="243015"/>
        </a:xfrm>
        <a:prstGeom prst="rightArrow">
          <a:avLst>
            <a:gd name="adj1" fmla="val 60000"/>
            <a:gd name="adj2" fmla="val 50000"/>
          </a:avLst>
        </a:prstGeom>
        <a:gradFill rotWithShape="0">
          <a:gsLst>
            <a:gs pos="0">
              <a:schemeClr val="accent4">
                <a:hueOff val="2401755"/>
                <a:satOff val="9091"/>
                <a:lumOff val="-588"/>
                <a:alphaOff val="0"/>
                <a:tint val="67000"/>
                <a:satMod val="105000"/>
                <a:lumMod val="110000"/>
              </a:schemeClr>
            </a:gs>
            <a:gs pos="50000">
              <a:schemeClr val="accent4">
                <a:hueOff val="2401755"/>
                <a:satOff val="9091"/>
                <a:lumOff val="-588"/>
                <a:alphaOff val="0"/>
                <a:tint val="73000"/>
                <a:satMod val="103000"/>
                <a:lumMod val="105000"/>
              </a:schemeClr>
            </a:gs>
            <a:gs pos="100000">
              <a:schemeClr val="accent4">
                <a:hueOff val="2401755"/>
                <a:satOff val="9091"/>
                <a:lumOff val="-588"/>
                <a:alphaOff val="0"/>
                <a:tint val="81000"/>
                <a:satMod val="109000"/>
                <a:lumMod val="105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uk-UA" sz="1000" kern="1200"/>
        </a:p>
      </dsp:txBody>
      <dsp:txXfrm rot="-5400000">
        <a:off x="2533135" y="3247078"/>
        <a:ext cx="145809" cy="141758"/>
      </dsp:txXfrm>
    </dsp:sp>
    <dsp:sp modelId="{50B03F4A-FC52-472E-9D16-EBF0DCE903D0}">
      <dsp:nvSpPr>
        <dsp:cNvPr id="0" name=""/>
        <dsp:cNvSpPr/>
      </dsp:nvSpPr>
      <dsp:spPr>
        <a:xfrm>
          <a:off x="0" y="3483344"/>
          <a:ext cx="5212080" cy="540034"/>
        </a:xfrm>
        <a:prstGeom prst="roundRect">
          <a:avLst>
            <a:gd name="adj" fmla="val 10000"/>
          </a:avLst>
        </a:prstGeom>
        <a:gradFill rotWithShape="0">
          <a:gsLst>
            <a:gs pos="0">
              <a:schemeClr val="accent4">
                <a:hueOff val="2882106"/>
                <a:satOff val="10909"/>
                <a:lumOff val="-706"/>
                <a:alphaOff val="0"/>
                <a:tint val="67000"/>
                <a:satMod val="105000"/>
                <a:lumMod val="110000"/>
              </a:schemeClr>
            </a:gs>
            <a:gs pos="50000">
              <a:schemeClr val="accent4">
                <a:hueOff val="2882106"/>
                <a:satOff val="10909"/>
                <a:lumOff val="-706"/>
                <a:alphaOff val="0"/>
                <a:tint val="73000"/>
                <a:satMod val="103000"/>
                <a:lumMod val="105000"/>
              </a:schemeClr>
            </a:gs>
            <a:gs pos="100000">
              <a:schemeClr val="accent4">
                <a:hueOff val="2882106"/>
                <a:satOff val="10909"/>
                <a:lumOff val="-706"/>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uk-UA" sz="1000" kern="1200" baseline="0"/>
            <a:t>За подання такого звернення та повернення особі тимчасово вилученого посвідчення водія не може стягуватися плата.</a:t>
          </a:r>
          <a:endParaRPr lang="uk-UA" sz="1000" kern="1200"/>
        </a:p>
      </dsp:txBody>
      <dsp:txXfrm>
        <a:off x="15817" y="3499161"/>
        <a:ext cx="5180446" cy="508400"/>
      </dsp:txXfrm>
    </dsp:sp>
    <dsp:sp modelId="{66C91F2E-AF23-4802-9D94-3014C7E26E4D}">
      <dsp:nvSpPr>
        <dsp:cNvPr id="0" name=""/>
        <dsp:cNvSpPr/>
      </dsp:nvSpPr>
      <dsp:spPr>
        <a:xfrm rot="5400000">
          <a:off x="2504783" y="4036879"/>
          <a:ext cx="202512" cy="243015"/>
        </a:xfrm>
        <a:prstGeom prst="rightArrow">
          <a:avLst>
            <a:gd name="adj1" fmla="val 60000"/>
            <a:gd name="adj2" fmla="val 50000"/>
          </a:avLst>
        </a:prstGeom>
        <a:gradFill rotWithShape="0">
          <a:gsLst>
            <a:gs pos="0">
              <a:schemeClr val="accent4">
                <a:hueOff val="3602632"/>
                <a:satOff val="13636"/>
                <a:lumOff val="-883"/>
                <a:alphaOff val="0"/>
                <a:tint val="67000"/>
                <a:satMod val="105000"/>
                <a:lumMod val="110000"/>
              </a:schemeClr>
            </a:gs>
            <a:gs pos="50000">
              <a:schemeClr val="accent4">
                <a:hueOff val="3602632"/>
                <a:satOff val="13636"/>
                <a:lumOff val="-883"/>
                <a:alphaOff val="0"/>
                <a:tint val="73000"/>
                <a:satMod val="103000"/>
                <a:lumMod val="105000"/>
              </a:schemeClr>
            </a:gs>
            <a:gs pos="100000">
              <a:schemeClr val="accent4">
                <a:hueOff val="3602632"/>
                <a:satOff val="13636"/>
                <a:lumOff val="-883"/>
                <a:alphaOff val="0"/>
                <a:tint val="81000"/>
                <a:satMod val="109000"/>
                <a:lumMod val="105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uk-UA" sz="1000" kern="1200"/>
        </a:p>
      </dsp:txBody>
      <dsp:txXfrm rot="-5400000">
        <a:off x="2533135" y="4057130"/>
        <a:ext cx="145809" cy="141758"/>
      </dsp:txXfrm>
    </dsp:sp>
    <dsp:sp modelId="{F19CA775-EADE-4B39-A9CF-6E5BE67117A7}">
      <dsp:nvSpPr>
        <dsp:cNvPr id="0" name=""/>
        <dsp:cNvSpPr/>
      </dsp:nvSpPr>
      <dsp:spPr>
        <a:xfrm>
          <a:off x="0" y="4293395"/>
          <a:ext cx="5212080" cy="540034"/>
        </a:xfrm>
        <a:prstGeom prst="roundRect">
          <a:avLst>
            <a:gd name="adj" fmla="val 10000"/>
          </a:avLst>
        </a:prstGeom>
        <a:gradFill rotWithShape="0">
          <a:gsLst>
            <a:gs pos="0">
              <a:schemeClr val="accent4">
                <a:hueOff val="3842808"/>
                <a:satOff val="14546"/>
                <a:lumOff val="-942"/>
                <a:alphaOff val="0"/>
                <a:tint val="67000"/>
                <a:satMod val="105000"/>
                <a:lumMod val="110000"/>
              </a:schemeClr>
            </a:gs>
            <a:gs pos="50000">
              <a:schemeClr val="accent4">
                <a:hueOff val="3842808"/>
                <a:satOff val="14546"/>
                <a:lumOff val="-942"/>
                <a:alphaOff val="0"/>
                <a:tint val="73000"/>
                <a:satMod val="103000"/>
                <a:lumMod val="105000"/>
              </a:schemeClr>
            </a:gs>
            <a:gs pos="100000">
              <a:schemeClr val="accent4">
                <a:hueOff val="3842808"/>
                <a:satOff val="14546"/>
                <a:lumOff val="-942"/>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uk-UA" sz="1000" kern="1200" baseline="0"/>
            <a:t>Порядок тимчасового вилучення посвідчення водія визначається Кабінетом Міністрів України.</a:t>
          </a:r>
          <a:endParaRPr lang="uk-UA" sz="1000" kern="1200"/>
        </a:p>
      </dsp:txBody>
      <dsp:txXfrm>
        <a:off x="15817" y="4309212"/>
        <a:ext cx="5180446" cy="508400"/>
      </dsp:txXfrm>
    </dsp:sp>
    <dsp:sp modelId="{C746781E-07FE-45E0-9E39-83725E6F4DE2}">
      <dsp:nvSpPr>
        <dsp:cNvPr id="0" name=""/>
        <dsp:cNvSpPr/>
      </dsp:nvSpPr>
      <dsp:spPr>
        <a:xfrm rot="5400000">
          <a:off x="2504783" y="4846930"/>
          <a:ext cx="202512" cy="243015"/>
        </a:xfrm>
        <a:prstGeom prst="rightArrow">
          <a:avLst>
            <a:gd name="adj1" fmla="val 60000"/>
            <a:gd name="adj2" fmla="val 50000"/>
          </a:avLst>
        </a:prstGeom>
        <a:gradFill rotWithShape="0">
          <a:gsLst>
            <a:gs pos="0">
              <a:schemeClr val="accent4">
                <a:hueOff val="4803510"/>
                <a:satOff val="18182"/>
                <a:lumOff val="-1177"/>
                <a:alphaOff val="0"/>
                <a:tint val="67000"/>
                <a:satMod val="105000"/>
                <a:lumMod val="110000"/>
              </a:schemeClr>
            </a:gs>
            <a:gs pos="50000">
              <a:schemeClr val="accent4">
                <a:hueOff val="4803510"/>
                <a:satOff val="18182"/>
                <a:lumOff val="-1177"/>
                <a:alphaOff val="0"/>
                <a:tint val="73000"/>
                <a:satMod val="103000"/>
                <a:lumMod val="105000"/>
              </a:schemeClr>
            </a:gs>
            <a:gs pos="100000">
              <a:schemeClr val="accent4">
                <a:hueOff val="4803510"/>
                <a:satOff val="18182"/>
                <a:lumOff val="-1177"/>
                <a:alphaOff val="0"/>
                <a:tint val="81000"/>
                <a:satMod val="109000"/>
                <a:lumMod val="105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uk-UA" sz="1000" kern="1200"/>
        </a:p>
      </dsp:txBody>
      <dsp:txXfrm rot="-5400000">
        <a:off x="2533135" y="4867181"/>
        <a:ext cx="145809" cy="141758"/>
      </dsp:txXfrm>
    </dsp:sp>
    <dsp:sp modelId="{7814BA79-7977-45A7-8FEF-7754F3DADF9A}">
      <dsp:nvSpPr>
        <dsp:cNvPr id="0" name=""/>
        <dsp:cNvSpPr/>
      </dsp:nvSpPr>
      <dsp:spPr>
        <a:xfrm>
          <a:off x="0" y="5103447"/>
          <a:ext cx="5212080" cy="540034"/>
        </a:xfrm>
        <a:prstGeom prst="roundRect">
          <a:avLst>
            <a:gd name="adj" fmla="val 10000"/>
          </a:avLst>
        </a:prstGeom>
        <a:gradFill rotWithShape="0">
          <a:gsLst>
            <a:gs pos="0">
              <a:schemeClr val="accent4">
                <a:hueOff val="4803510"/>
                <a:satOff val="18182"/>
                <a:lumOff val="-1177"/>
                <a:alphaOff val="0"/>
                <a:tint val="67000"/>
                <a:satMod val="105000"/>
                <a:lumMod val="110000"/>
              </a:schemeClr>
            </a:gs>
            <a:gs pos="50000">
              <a:schemeClr val="accent4">
                <a:hueOff val="4803510"/>
                <a:satOff val="18182"/>
                <a:lumOff val="-1177"/>
                <a:alphaOff val="0"/>
                <a:tint val="73000"/>
                <a:satMod val="103000"/>
                <a:lumMod val="105000"/>
              </a:schemeClr>
            </a:gs>
            <a:gs pos="100000">
              <a:schemeClr val="accent4">
                <a:hueOff val="4803510"/>
                <a:satOff val="18182"/>
                <a:lumOff val="-1177"/>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uk-UA" sz="1000" kern="1200" baseline="0" dirty="0"/>
            <a:t>(Постанова КМУ від 17.12.2008 р. «</a:t>
          </a:r>
          <a:r>
            <a:rPr lang="ru-RU" sz="1000" b="1" kern="1200" baseline="0" dirty="0"/>
            <a:t>Про </a:t>
          </a:r>
          <a:r>
            <a:rPr lang="uk-UA" sz="1000" b="1" kern="1200" baseline="0" dirty="0"/>
            <a:t>затвердження</a:t>
          </a:r>
          <a:r>
            <a:rPr lang="ru-RU" sz="1000" b="1" kern="1200" baseline="0" dirty="0"/>
            <a:t> Порядку </a:t>
          </a:r>
          <a:r>
            <a:rPr lang="uk-UA" sz="1000" b="1" kern="1200" baseline="0" dirty="0"/>
            <a:t>тимчасового вилучення </a:t>
          </a:r>
          <a:br>
            <a:rPr lang="uk-UA" sz="1000" b="1" kern="1200" baseline="0" dirty="0"/>
          </a:br>
          <a:r>
            <a:rPr lang="uk-UA" sz="1000" b="1" kern="1200" baseline="0" dirty="0"/>
            <a:t>посвідчення водія на транспортний засіб та його повернення</a:t>
          </a:r>
          <a:r>
            <a:rPr lang="ru-RU" sz="1000" b="1" kern="1200" baseline="0" dirty="0"/>
            <a:t>»</a:t>
          </a:r>
          <a:r>
            <a:rPr lang="uk-UA" sz="1000" kern="1200" baseline="0" dirty="0"/>
            <a:t>)</a:t>
          </a:r>
          <a:endParaRPr lang="uk-UA" sz="1000" kern="1200" dirty="0"/>
        </a:p>
      </dsp:txBody>
      <dsp:txXfrm>
        <a:off x="15817" y="5119264"/>
        <a:ext cx="5180446" cy="50840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B4C2C0-0086-4578-A4DE-F9A2BE8F69C6}">
      <dsp:nvSpPr>
        <dsp:cNvPr id="0" name=""/>
        <dsp:cNvSpPr/>
      </dsp:nvSpPr>
      <dsp:spPr>
        <a:xfrm>
          <a:off x="675" y="593725"/>
          <a:ext cx="2459812" cy="1229906"/>
        </a:xfrm>
        <a:prstGeom prst="roundRect">
          <a:avLst>
            <a:gd name="adj" fmla="val 1000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40005" bIns="26670" numCol="1" spcCol="1270" anchor="ctr" anchorCtr="0">
          <a:noAutofit/>
        </a:bodyPr>
        <a:lstStyle/>
        <a:p>
          <a:pPr marL="0" lvl="0" indent="0" algn="ctr" defTabSz="933450">
            <a:lnSpc>
              <a:spcPct val="90000"/>
            </a:lnSpc>
            <a:spcBef>
              <a:spcPct val="0"/>
            </a:spcBef>
            <a:spcAft>
              <a:spcPct val="35000"/>
            </a:spcAft>
            <a:buNone/>
          </a:pPr>
          <a:r>
            <a:rPr lang="uk-UA" sz="2100" b="1" kern="1200" baseline="0"/>
            <a:t>працівниками уповноважених підрозділів Національної поліції</a:t>
          </a:r>
          <a:endParaRPr lang="uk-UA" sz="2100" kern="1200"/>
        </a:p>
      </dsp:txBody>
      <dsp:txXfrm>
        <a:off x="36698" y="629748"/>
        <a:ext cx="2387766" cy="1157860"/>
      </dsp:txXfrm>
    </dsp:sp>
    <dsp:sp modelId="{749BDC4D-3D00-4389-A996-A6FB2AD61F1A}">
      <dsp:nvSpPr>
        <dsp:cNvPr id="0" name=""/>
        <dsp:cNvSpPr/>
      </dsp:nvSpPr>
      <dsp:spPr>
        <a:xfrm>
          <a:off x="246657" y="1823631"/>
          <a:ext cx="245981" cy="1532684"/>
        </a:xfrm>
        <a:custGeom>
          <a:avLst/>
          <a:gdLst/>
          <a:ahLst/>
          <a:cxnLst/>
          <a:rect l="0" t="0" r="0" b="0"/>
          <a:pathLst>
            <a:path>
              <a:moveTo>
                <a:pt x="0" y="0"/>
              </a:moveTo>
              <a:lnTo>
                <a:pt x="0" y="1532684"/>
              </a:lnTo>
              <a:lnTo>
                <a:pt x="245981" y="1532684"/>
              </a:lnTo>
            </a:path>
          </a:pathLst>
        </a:custGeom>
        <a:noFill/>
        <a:ln w="34925" cap="flat" cmpd="sng" algn="in">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92B79BD-5024-4473-B28C-9DB2EE967A56}">
      <dsp:nvSpPr>
        <dsp:cNvPr id="0" name=""/>
        <dsp:cNvSpPr/>
      </dsp:nvSpPr>
      <dsp:spPr>
        <a:xfrm>
          <a:off x="492638" y="2131108"/>
          <a:ext cx="1967850" cy="2450416"/>
        </a:xfrm>
        <a:prstGeom prst="roundRect">
          <a:avLst>
            <a:gd name="adj" fmla="val 10000"/>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marL="0" lvl="0" indent="0" algn="ctr" defTabSz="577850">
            <a:lnSpc>
              <a:spcPct val="90000"/>
            </a:lnSpc>
            <a:spcBef>
              <a:spcPct val="0"/>
            </a:spcBef>
            <a:spcAft>
              <a:spcPct val="35000"/>
            </a:spcAft>
            <a:buNone/>
          </a:pPr>
          <a:r>
            <a:rPr lang="ru-RU" sz="1300" b="1" kern="1200" baseline="0" dirty="0"/>
            <a:t>Порядок </a:t>
          </a:r>
          <a:r>
            <a:rPr lang="uk-UA" sz="1300" b="1" kern="1200" baseline="0" dirty="0"/>
            <a:t>тимчасового затримання працівниками уповноважених підрозділів Національної поліції транспортних засобів та їх зберігання, затверджений постановою Кабінету Міністрів України від 17 грудня</a:t>
          </a:r>
          <a:r>
            <a:rPr lang="ru-RU" sz="1300" b="1" kern="1200" baseline="0" dirty="0"/>
            <a:t> 2008 р. № 1102</a:t>
          </a:r>
          <a:endParaRPr lang="uk-UA" sz="1300" kern="1200" dirty="0"/>
        </a:p>
      </dsp:txBody>
      <dsp:txXfrm>
        <a:off x="550274" y="2188744"/>
        <a:ext cx="1852578" cy="2335144"/>
      </dsp:txXfrm>
    </dsp:sp>
    <dsp:sp modelId="{7619E707-0BBE-4B09-9043-A5F2DB84ACE5}">
      <dsp:nvSpPr>
        <dsp:cNvPr id="0" name=""/>
        <dsp:cNvSpPr/>
      </dsp:nvSpPr>
      <dsp:spPr>
        <a:xfrm>
          <a:off x="3075441" y="593725"/>
          <a:ext cx="2459812" cy="1229906"/>
        </a:xfrm>
        <a:prstGeom prst="roundRect">
          <a:avLst>
            <a:gd name="adj" fmla="val 1000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40005" bIns="26670" numCol="1" spcCol="1270" anchor="ctr" anchorCtr="0">
          <a:noAutofit/>
        </a:bodyPr>
        <a:lstStyle/>
        <a:p>
          <a:pPr marL="0" lvl="0" indent="0" algn="ctr" defTabSz="933450">
            <a:lnSpc>
              <a:spcPct val="90000"/>
            </a:lnSpc>
            <a:spcBef>
              <a:spcPct val="0"/>
            </a:spcBef>
            <a:spcAft>
              <a:spcPct val="35000"/>
            </a:spcAft>
            <a:buNone/>
          </a:pPr>
          <a:r>
            <a:rPr lang="uk-UA" sz="2100" b="1" kern="1200" baseline="0"/>
            <a:t>інспекторами з паркування</a:t>
          </a:r>
          <a:endParaRPr lang="uk-UA" sz="2100" kern="1200"/>
        </a:p>
      </dsp:txBody>
      <dsp:txXfrm>
        <a:off x="3111464" y="629748"/>
        <a:ext cx="2387766" cy="1157860"/>
      </dsp:txXfrm>
    </dsp:sp>
    <dsp:sp modelId="{0CE0A314-08B3-4BC8-A87A-A261F2620E30}">
      <dsp:nvSpPr>
        <dsp:cNvPr id="0" name=""/>
        <dsp:cNvSpPr/>
      </dsp:nvSpPr>
      <dsp:spPr>
        <a:xfrm>
          <a:off x="3321422" y="1823631"/>
          <a:ext cx="245981" cy="1532684"/>
        </a:xfrm>
        <a:custGeom>
          <a:avLst/>
          <a:gdLst/>
          <a:ahLst/>
          <a:cxnLst/>
          <a:rect l="0" t="0" r="0" b="0"/>
          <a:pathLst>
            <a:path>
              <a:moveTo>
                <a:pt x="0" y="0"/>
              </a:moveTo>
              <a:lnTo>
                <a:pt x="0" y="1532684"/>
              </a:lnTo>
              <a:lnTo>
                <a:pt x="245981" y="1532684"/>
              </a:lnTo>
            </a:path>
          </a:pathLst>
        </a:custGeom>
        <a:noFill/>
        <a:ln w="34925" cap="flat" cmpd="sng" algn="in">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2E90483-4C73-4FD7-96E3-06FA7E868E9B}">
      <dsp:nvSpPr>
        <dsp:cNvPr id="0" name=""/>
        <dsp:cNvSpPr/>
      </dsp:nvSpPr>
      <dsp:spPr>
        <a:xfrm>
          <a:off x="3567404" y="2131108"/>
          <a:ext cx="1967850" cy="2450416"/>
        </a:xfrm>
        <a:prstGeom prst="roundRect">
          <a:avLst>
            <a:gd name="adj" fmla="val 10000"/>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marL="0" lvl="0" indent="0" algn="ctr" defTabSz="577850">
            <a:lnSpc>
              <a:spcPct val="90000"/>
            </a:lnSpc>
            <a:spcBef>
              <a:spcPct val="0"/>
            </a:spcBef>
            <a:spcAft>
              <a:spcPct val="35000"/>
            </a:spcAft>
            <a:buNone/>
          </a:pPr>
          <a:r>
            <a:rPr lang="uk-UA" sz="1300" b="1" kern="1200" baseline="0" dirty="0"/>
            <a:t>Порядок тимчасового затримання інспекторами з паркування транспортних засобів та їх зберігання, затверджений постановою Кабінету Міністрів України від</a:t>
          </a:r>
          <a:r>
            <a:rPr lang="ru-RU" sz="1300" b="1" kern="1200" baseline="0" dirty="0"/>
            <a:t> 14 листопада 2018 р. № 990</a:t>
          </a:r>
          <a:endParaRPr lang="uk-UA" sz="1300" kern="1200" dirty="0"/>
        </a:p>
      </dsp:txBody>
      <dsp:txXfrm>
        <a:off x="3625040" y="2188744"/>
        <a:ext cx="1852578" cy="233514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ru-RU"/>
              <a:t>Образец заголовка</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B61BEF0D-F0BB-DE4B-95CE-6DB70DBA9567}" type="datetimeFigureOut">
              <a:rPr lang="en-US" smtClean="0"/>
              <a:pPr/>
              <a:t>2/2/2023</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D57F1E4F-1CFF-5643-939E-217C01CDF565}" type="slidenum">
              <a:rPr lang="en-US" smtClean="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422509948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2335800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66756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16143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ru-RU"/>
              <a:t>Образец заголовка</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B61BEF0D-F0BB-DE4B-95CE-6DB70DBA9567}" type="datetimeFigureOut">
              <a:rPr lang="en-US" smtClean="0"/>
              <a:pPr/>
              <a:t>2/2/2023</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D57F1E4F-1CFF-5643-939E-217C01CDF565}" type="slidenum">
              <a:rPr lang="en-US" smtClean="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81566942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ru-RU"/>
              <a:t>Образец заголовка</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4182407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ru-RU"/>
              <a:t>Образец заголовка</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2/2/2023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36017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2/2/2023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33623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2/2/2023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48345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ru-RU"/>
              <a:t>Образец заголовка</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42A54C80-263E-416B-A8E0-580EDEADCBDC}" type="datetimeFigureOut">
              <a:rPr lang="en-US" smtClean="0"/>
              <a:t>2/2/2023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519954A3-9DFD-4C44-94BA-B95130A3BA1C}" type="slidenum">
              <a:rPr lang="en-US" smtClean="0"/>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07533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B61BEF0D-F0BB-DE4B-95CE-6DB70DBA9567}" type="datetimeFigureOut">
              <a:rPr lang="en-US" smtClean="0"/>
              <a:pPr/>
              <a:t>2/2/2023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57F1E4F-1CFF-5643-939E-217C01CDF565}"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07592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B61BEF0D-F0BB-DE4B-95CE-6DB70DBA9567}" type="datetimeFigureOut">
              <a:rPr lang="en-US" smtClean="0"/>
              <a:pPr/>
              <a:t>2/2/2023</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D57F1E4F-1CFF-5643-939E-217C01CDF565}" type="slidenum">
              <a:rPr lang="en-US" smtClean="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15192928"/>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7" Type="http://schemas.openxmlformats.org/officeDocument/2006/relationships/image" Target="../media/image5.jpeg"/><Relationship Id="rId2" Type="http://schemas.openxmlformats.org/officeDocument/2006/relationships/diagramData" Target="../diagrams/data8.xml"/><Relationship Id="rId1" Type="http://schemas.openxmlformats.org/officeDocument/2006/relationships/slideLayout" Target="../slideLayouts/slideLayout8.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7" Type="http://schemas.openxmlformats.org/officeDocument/2006/relationships/image" Target="../media/image6.jpeg"/><Relationship Id="rId2" Type="http://schemas.openxmlformats.org/officeDocument/2006/relationships/diagramData" Target="../diagrams/data9.xml"/><Relationship Id="rId1" Type="http://schemas.openxmlformats.org/officeDocument/2006/relationships/slideLayout" Target="../slideLayouts/slideLayout8.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2.png"/><Relationship Id="rId2" Type="http://schemas.openxmlformats.org/officeDocument/2006/relationships/diagramData" Target="../diagrams/data5.xml"/><Relationship Id="rId1" Type="http://schemas.openxmlformats.org/officeDocument/2006/relationships/slideLayout" Target="../slideLayouts/slideLayout8.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3.png"/><Relationship Id="rId2" Type="http://schemas.openxmlformats.org/officeDocument/2006/relationships/diagramData" Target="../diagrams/data6.xml"/><Relationship Id="rId1" Type="http://schemas.openxmlformats.org/officeDocument/2006/relationships/slideLayout" Target="../slideLayouts/slideLayout8.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7" Type="http://schemas.openxmlformats.org/officeDocument/2006/relationships/image" Target="../media/image4.jpeg"/><Relationship Id="rId2" Type="http://schemas.openxmlformats.org/officeDocument/2006/relationships/diagramData" Target="../diagrams/data7.xml"/><Relationship Id="rId1" Type="http://schemas.openxmlformats.org/officeDocument/2006/relationships/slideLayout" Target="../slideLayouts/slideLayout8.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DA896F2-6A9C-4939-8B48-0E16A26BC283}"/>
              </a:ext>
            </a:extLst>
          </p:cNvPr>
          <p:cNvSpPr>
            <a:spLocks noGrp="1"/>
          </p:cNvSpPr>
          <p:nvPr>
            <p:ph type="ctrTitle"/>
          </p:nvPr>
        </p:nvSpPr>
        <p:spPr>
          <a:xfrm>
            <a:off x="1915128" y="1788454"/>
            <a:ext cx="8361229" cy="1640546"/>
          </a:xfrm>
        </p:spPr>
        <p:txBody>
          <a:bodyPr/>
          <a:lstStyle/>
          <a:p>
            <a:r>
              <a:rPr lang="uk-UA" b="1" dirty="0">
                <a:effectLst>
                  <a:outerShdw blurRad="38100" dist="38100" dir="2700000" algn="tl">
                    <a:srgbClr val="000000">
                      <a:alpha val="43137"/>
                    </a:srgbClr>
                  </a:outerShdw>
                </a:effectLst>
              </a:rPr>
              <a:t>Лекція 2</a:t>
            </a:r>
            <a:endParaRPr lang="ru-RU" b="1" dirty="0">
              <a:effectLst>
                <a:outerShdw blurRad="38100" dist="38100" dir="2700000" algn="tl">
                  <a:srgbClr val="000000">
                    <a:alpha val="43137"/>
                  </a:srgbClr>
                </a:outerShdw>
              </a:effectLst>
            </a:endParaRPr>
          </a:p>
        </p:txBody>
      </p:sp>
      <p:sp>
        <p:nvSpPr>
          <p:cNvPr id="3" name="Подзаголовок 2">
            <a:extLst>
              <a:ext uri="{FF2B5EF4-FFF2-40B4-BE49-F238E27FC236}">
                <a16:creationId xmlns:a16="http://schemas.microsoft.com/office/drawing/2014/main" id="{36B0106F-FE37-4CF4-ADB3-5741BB20E5F8}"/>
              </a:ext>
            </a:extLst>
          </p:cNvPr>
          <p:cNvSpPr>
            <a:spLocks noGrp="1"/>
          </p:cNvSpPr>
          <p:nvPr>
            <p:ph type="subTitle" idx="1"/>
          </p:nvPr>
        </p:nvSpPr>
        <p:spPr>
          <a:xfrm>
            <a:off x="2212274" y="3435345"/>
            <a:ext cx="7766936" cy="1550639"/>
          </a:xfrm>
        </p:spPr>
        <p:txBody>
          <a:bodyPr>
            <a:noAutofit/>
          </a:bodyPr>
          <a:lstStyle/>
          <a:p>
            <a:r>
              <a:rPr lang="ru-RU" sz="3200" b="1" dirty="0">
                <a:effectLst>
                  <a:outerShdw blurRad="38100" dist="38100" dir="2700000" algn="tl">
                    <a:srgbClr val="000000">
                      <a:alpha val="43137"/>
                    </a:srgbClr>
                  </a:outerShdw>
                </a:effectLst>
              </a:rPr>
              <a:t>ЗАХОДИ ЗАБЕЗПЕЧЕННЯ ПРОВАДЖЕННЯ У СПРАВАХ ПРО АДМІНІСТРАТИВНЕ ПРАВОПОРУШЕННЯ</a:t>
            </a:r>
          </a:p>
        </p:txBody>
      </p:sp>
    </p:spTree>
    <p:extLst>
      <p:ext uri="{BB962C8B-B14F-4D97-AF65-F5344CB8AC3E}">
        <p14:creationId xmlns:p14="http://schemas.microsoft.com/office/powerpoint/2010/main" val="1433550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FB3AA36-52E4-46AA-86A8-5EF4B6BCB894}"/>
              </a:ext>
            </a:extLst>
          </p:cNvPr>
          <p:cNvSpPr>
            <a:spLocks noGrp="1"/>
          </p:cNvSpPr>
          <p:nvPr>
            <p:ph type="title"/>
          </p:nvPr>
        </p:nvSpPr>
        <p:spPr/>
        <p:txBody>
          <a:bodyPr/>
          <a:lstStyle/>
          <a:p>
            <a:pPr algn="ctr"/>
            <a:r>
              <a:rPr lang="uk-UA" b="1" dirty="0">
                <a:effectLst>
                  <a:outerShdw blurRad="38100" dist="38100" dir="2700000" algn="tl">
                    <a:srgbClr val="000000">
                      <a:alpha val="43137"/>
                    </a:srgbClr>
                  </a:outerShdw>
                </a:effectLst>
              </a:rPr>
              <a:t>Тимчасове вилучення посвідчення водія</a:t>
            </a:r>
            <a:endParaRPr lang="uk-UA" dirty="0">
              <a:effectLst>
                <a:outerShdw blurRad="38100" dist="38100" dir="2700000" algn="tl">
                  <a:srgbClr val="000000">
                    <a:alpha val="43137"/>
                  </a:srgbClr>
                </a:outerShdw>
              </a:effectLst>
            </a:endParaRPr>
          </a:p>
        </p:txBody>
      </p:sp>
      <p:graphicFrame>
        <p:nvGraphicFramePr>
          <p:cNvPr id="5" name="Объект 4">
            <a:extLst>
              <a:ext uri="{FF2B5EF4-FFF2-40B4-BE49-F238E27FC236}">
                <a16:creationId xmlns:a16="http://schemas.microsoft.com/office/drawing/2014/main" id="{8D9148F7-6BF7-41AB-85D2-7540CFDEBA5E}"/>
              </a:ext>
            </a:extLst>
          </p:cNvPr>
          <p:cNvGraphicFramePr>
            <a:graphicFrameLocks noGrp="1"/>
          </p:cNvGraphicFramePr>
          <p:nvPr>
            <p:ph idx="1"/>
            <p:extLst>
              <p:ext uri="{D42A27DB-BD31-4B8C-83A1-F6EECF244321}">
                <p14:modId xmlns:p14="http://schemas.microsoft.com/office/powerpoint/2010/main" val="690822685"/>
              </p:ext>
            </p:extLst>
          </p:nvPr>
        </p:nvGraphicFramePr>
        <p:xfrm>
          <a:off x="6256020" y="685801"/>
          <a:ext cx="5212080" cy="56483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122" name="Picture 2" descr="Авто адвокат Львів. Юридична допомога водіям.">
            <a:extLst>
              <a:ext uri="{FF2B5EF4-FFF2-40B4-BE49-F238E27FC236}">
                <a16:creationId xmlns:a16="http://schemas.microsoft.com/office/drawing/2014/main" id="{0D8FE4DD-712F-43E1-89CE-5DC2CEC077A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00100" y="3551882"/>
            <a:ext cx="3855720" cy="23327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79373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66CFDA5-403B-40CC-BF43-D1132BA3F220}"/>
              </a:ext>
            </a:extLst>
          </p:cNvPr>
          <p:cNvSpPr>
            <a:spLocks noGrp="1"/>
          </p:cNvSpPr>
          <p:nvPr>
            <p:ph type="title"/>
          </p:nvPr>
        </p:nvSpPr>
        <p:spPr/>
        <p:txBody>
          <a:bodyPr/>
          <a:lstStyle/>
          <a:p>
            <a:pPr algn="ctr"/>
            <a:r>
              <a:rPr lang="uk-UA" b="1" dirty="0">
                <a:effectLst>
                  <a:outerShdw blurRad="38100" dist="38100" dir="2700000" algn="tl">
                    <a:srgbClr val="000000">
                      <a:alpha val="43137"/>
                    </a:srgbClr>
                  </a:outerShdw>
                </a:effectLst>
              </a:rPr>
              <a:t>Тимчасове затримання транспортних засобів</a:t>
            </a:r>
            <a:endParaRPr lang="uk-UA" dirty="0">
              <a:effectLst>
                <a:outerShdw blurRad="38100" dist="38100" dir="2700000" algn="tl">
                  <a:srgbClr val="000000">
                    <a:alpha val="43137"/>
                  </a:srgbClr>
                </a:outerShdw>
              </a:effectLst>
            </a:endParaRPr>
          </a:p>
        </p:txBody>
      </p:sp>
      <p:graphicFrame>
        <p:nvGraphicFramePr>
          <p:cNvPr id="5" name="Объект 4">
            <a:extLst>
              <a:ext uri="{FF2B5EF4-FFF2-40B4-BE49-F238E27FC236}">
                <a16:creationId xmlns:a16="http://schemas.microsoft.com/office/drawing/2014/main" id="{FF6C0E1E-0951-4408-A6F5-D7079D75173C}"/>
              </a:ext>
            </a:extLst>
          </p:cNvPr>
          <p:cNvGraphicFramePr>
            <a:graphicFrameLocks noGrp="1"/>
          </p:cNvGraphicFramePr>
          <p:nvPr>
            <p:ph idx="1"/>
            <p:extLst>
              <p:ext uri="{D42A27DB-BD31-4B8C-83A1-F6EECF244321}">
                <p14:modId xmlns:p14="http://schemas.microsoft.com/office/powerpoint/2010/main" val="2243990527"/>
              </p:ext>
            </p:extLst>
          </p:nvPr>
        </p:nvGraphicFramePr>
        <p:xfrm>
          <a:off x="6256020" y="685801"/>
          <a:ext cx="5535930" cy="5175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146" name="Picture 2" descr="Про тимчасове затримання транспортного засобу | Адвокат Співак Олексій">
            <a:extLst>
              <a:ext uri="{FF2B5EF4-FFF2-40B4-BE49-F238E27FC236}">
                <a16:creationId xmlns:a16="http://schemas.microsoft.com/office/drawing/2014/main" id="{E8B31CBC-591A-4214-BAA5-95AC48600E5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96302" y="3600451"/>
            <a:ext cx="3510915" cy="20045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84820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42736CD-7877-4860-A248-C18C4405979F}"/>
              </a:ext>
            </a:extLst>
          </p:cNvPr>
          <p:cNvSpPr>
            <a:spLocks noGrp="1"/>
          </p:cNvSpPr>
          <p:nvPr>
            <p:ph type="title"/>
          </p:nvPr>
        </p:nvSpPr>
        <p:spPr>
          <a:xfrm>
            <a:off x="723899" y="685799"/>
            <a:ext cx="4162425" cy="2524125"/>
          </a:xfrm>
        </p:spPr>
        <p:txBody>
          <a:bodyPr/>
          <a:lstStyle/>
          <a:p>
            <a:pPr marL="0" indent="0"/>
            <a:r>
              <a:rPr lang="uk-UA" sz="2000" b="1" u="sng" dirty="0">
                <a:effectLst>
                  <a:outerShdw blurRad="38100" dist="38100" dir="2700000" algn="tl">
                    <a:srgbClr val="000000">
                      <a:alpha val="43137"/>
                    </a:srgbClr>
                  </a:outerShdw>
                </a:effectLst>
              </a:rPr>
              <a:t>Відсторонення осіб від керування </a:t>
            </a:r>
            <a:r>
              <a:rPr lang="uk-UA" sz="2000" b="1" dirty="0"/>
              <a:t>(транспортними засобами, річковими і маломірними суднами) </a:t>
            </a:r>
            <a:br>
              <a:rPr lang="uk-UA" sz="2000" b="1" dirty="0"/>
            </a:br>
            <a:r>
              <a:rPr lang="uk-UA" sz="2000" b="1" u="sng" dirty="0">
                <a:effectLst>
                  <a:outerShdw blurRad="38100" dist="38100" dir="2700000" algn="tl">
                    <a:srgbClr val="000000">
                      <a:alpha val="43137"/>
                    </a:srgbClr>
                  </a:outerShdw>
                </a:effectLst>
              </a:rPr>
              <a:t>та огляд на стан </a:t>
            </a:r>
            <a:r>
              <a:rPr lang="uk-UA" sz="2000" b="1" dirty="0"/>
              <a:t>алкогольного, наркотичного чи іншого сп’яніння або щодо перебування під впливом лікарських препаратів, що знижують їх увагу та швидкість реакції</a:t>
            </a:r>
            <a:endParaRPr lang="ru-RU" sz="2000" dirty="0"/>
          </a:p>
        </p:txBody>
      </p:sp>
      <p:sp>
        <p:nvSpPr>
          <p:cNvPr id="3" name="Объект 2">
            <a:extLst>
              <a:ext uri="{FF2B5EF4-FFF2-40B4-BE49-F238E27FC236}">
                <a16:creationId xmlns:a16="http://schemas.microsoft.com/office/drawing/2014/main" id="{D56259D8-AC24-4B3C-AE3F-D93782A7F297}"/>
              </a:ext>
            </a:extLst>
          </p:cNvPr>
          <p:cNvSpPr>
            <a:spLocks noGrp="1"/>
          </p:cNvSpPr>
          <p:nvPr>
            <p:ph idx="1"/>
          </p:nvPr>
        </p:nvSpPr>
        <p:spPr/>
        <p:txBody>
          <a:bodyPr>
            <a:normAutofit/>
          </a:bodyPr>
          <a:lstStyle/>
          <a:p>
            <a:pPr marL="0" indent="0" algn="just">
              <a:buNone/>
            </a:pPr>
            <a:endParaRPr lang="uk-UA" b="1" dirty="0"/>
          </a:p>
          <a:p>
            <a:pPr algn="just"/>
            <a:r>
              <a:rPr lang="uk-UA" b="1" dirty="0"/>
              <a:t>Ст. 266 КпАП України</a:t>
            </a:r>
          </a:p>
          <a:p>
            <a:pPr marL="0" indent="0" algn="ctr">
              <a:buNone/>
            </a:pPr>
            <a:r>
              <a:rPr lang="uk-UA" dirty="0"/>
              <a:t>+</a:t>
            </a:r>
          </a:p>
          <a:p>
            <a:r>
              <a:rPr lang="uk-UA" b="1" dirty="0"/>
              <a:t>Стаття 266</a:t>
            </a:r>
            <a:r>
              <a:rPr lang="uk-UA" b="1" baseline="30000" dirty="0"/>
              <a:t>-1</a:t>
            </a:r>
            <a:r>
              <a:rPr lang="uk-UA" dirty="0"/>
              <a:t>. </a:t>
            </a:r>
            <a:r>
              <a:rPr lang="uk-UA" b="1" dirty="0"/>
              <a:t>Огляд військовозобов’язаних та резервістів під час проходження зборів, а також військовослужбовців Збройних Сил України на стан алкогольного, наркотичного чи іншого сп’яніння або щодо перебування під впливом лікарських препаратів, що знижують їх увагу та швидкість реакції</a:t>
            </a:r>
          </a:p>
          <a:p>
            <a:pPr marL="0" indent="0">
              <a:buNone/>
            </a:pPr>
            <a:r>
              <a:rPr lang="uk-UA" b="1" i="1" dirty="0"/>
              <a:t>(доповнено КпАП України 13.12.2023 р.)</a:t>
            </a:r>
            <a:endParaRPr lang="uk-UA" i="1" dirty="0"/>
          </a:p>
          <a:p>
            <a:endParaRPr lang="uk-UA" dirty="0"/>
          </a:p>
        </p:txBody>
      </p:sp>
      <p:pic>
        <p:nvPicPr>
          <p:cNvPr id="7170" name="Picture 2" descr="При огляді на стан сп'яніння завжди вимагайте пройти тест повторно!">
            <a:extLst>
              <a:ext uri="{FF2B5EF4-FFF2-40B4-BE49-F238E27FC236}">
                <a16:creationId xmlns:a16="http://schemas.microsoft.com/office/drawing/2014/main" id="{B02805BE-AD09-4318-BA72-11A2ADC43A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9150" y="3429000"/>
            <a:ext cx="3475037" cy="25968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91385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92E3308-EFFA-4566-AFBF-E9AB3A9EC03E}"/>
              </a:ext>
            </a:extLst>
          </p:cNvPr>
          <p:cNvSpPr>
            <a:spLocks noGrp="1"/>
          </p:cNvSpPr>
          <p:nvPr>
            <p:ph type="title"/>
          </p:nvPr>
        </p:nvSpPr>
        <p:spPr>
          <a:xfrm>
            <a:off x="1376892" y="466725"/>
            <a:ext cx="9601200" cy="1485900"/>
          </a:xfrm>
        </p:spPr>
        <p:txBody>
          <a:bodyPr/>
          <a:lstStyle/>
          <a:p>
            <a:r>
              <a:rPr lang="uk-UA" b="1" dirty="0">
                <a:effectLst>
                  <a:outerShdw blurRad="38100" dist="38100" dir="2700000" algn="tl">
                    <a:srgbClr val="000000">
                      <a:alpha val="43137"/>
                    </a:srgbClr>
                  </a:outerShdw>
                </a:effectLst>
              </a:rPr>
              <a:t>Порядок проведення відсторонення та огляду</a:t>
            </a:r>
            <a:endParaRPr lang="ru-RU" b="1" dirty="0">
              <a:effectLst>
                <a:outerShdw blurRad="38100" dist="38100" dir="2700000" algn="tl">
                  <a:srgbClr val="000000">
                    <a:alpha val="43137"/>
                  </a:srgbClr>
                </a:outerShdw>
              </a:effectLst>
            </a:endParaRPr>
          </a:p>
        </p:txBody>
      </p:sp>
      <p:sp>
        <p:nvSpPr>
          <p:cNvPr id="3" name="Объект 2">
            <a:extLst>
              <a:ext uri="{FF2B5EF4-FFF2-40B4-BE49-F238E27FC236}">
                <a16:creationId xmlns:a16="http://schemas.microsoft.com/office/drawing/2014/main" id="{B7424846-52EE-4EBF-8D4F-2D10387782E1}"/>
              </a:ext>
            </a:extLst>
          </p:cNvPr>
          <p:cNvSpPr>
            <a:spLocks noGrp="1"/>
          </p:cNvSpPr>
          <p:nvPr>
            <p:ph idx="1"/>
          </p:nvPr>
        </p:nvSpPr>
        <p:spPr>
          <a:xfrm>
            <a:off x="876300" y="1885950"/>
            <a:ext cx="10801350" cy="4808465"/>
          </a:xfrm>
        </p:spPr>
        <p:txBody>
          <a:bodyPr>
            <a:normAutofit fontScale="55000" lnSpcReduction="20000"/>
          </a:bodyPr>
          <a:lstStyle/>
          <a:p>
            <a:r>
              <a:rPr lang="uk-UA" sz="2200" b="1" u="sng" dirty="0"/>
              <a:t>є підстави </a:t>
            </a:r>
            <a:r>
              <a:rPr lang="uk-UA" sz="2200" dirty="0"/>
              <a:t>вважати, що особи перебувають у стані алкогольного, наркотичного чи іншого сп’яніння або під впливом лікарських препаратів, що знижують їх увагу та швидкість реакції</a:t>
            </a:r>
          </a:p>
          <a:p>
            <a:r>
              <a:rPr lang="uk-UA" sz="2200" dirty="0"/>
              <a:t>Проводиться: </a:t>
            </a:r>
            <a:r>
              <a:rPr lang="uk-UA" sz="2200" b="1" u="sng" dirty="0"/>
              <a:t>поліцейським </a:t>
            </a:r>
            <a:r>
              <a:rPr lang="uk-UA" sz="2200" dirty="0"/>
              <a:t>на місці зупинки транспортного засобу з використанням спеціальних технічних засобів (законодавчо регульованих засобів вимірювальної техніки, які відповідають вимогам законодавства про метрологію та метрологічну діяльність); </a:t>
            </a:r>
            <a:r>
              <a:rPr lang="uk-UA" sz="2200" b="1" u="sng" dirty="0"/>
              <a:t>лікарем закладу охорони здоров'я </a:t>
            </a:r>
            <a:r>
              <a:rPr lang="uk-UA" sz="2200" dirty="0"/>
              <a:t>(в сільській місцевості за відсутності лікаря - фельдшером фельдшерсько-акушерського пункту, який пройшов спеціальну підготовку)</a:t>
            </a:r>
          </a:p>
          <a:p>
            <a:r>
              <a:rPr lang="uk-UA" sz="2200" dirty="0"/>
              <a:t>Огляд на місці зупинки транспортного засобу проводиться </a:t>
            </a:r>
            <a:r>
              <a:rPr lang="uk-UA" sz="2200" b="1" u="sng" dirty="0"/>
              <a:t>із застосуванням технічних засобів відеозапису</a:t>
            </a:r>
            <a:r>
              <a:rPr lang="uk-UA" sz="2200" dirty="0"/>
              <a:t>, а в разі неможливості застосування таких засобів - </a:t>
            </a:r>
            <a:r>
              <a:rPr lang="uk-UA" sz="2200" b="1" u="sng" dirty="0"/>
              <a:t>у присутності двох свідків</a:t>
            </a:r>
            <a:r>
              <a:rPr lang="uk-UA" sz="2200" dirty="0"/>
              <a:t>. Матеріали відеозапису обов’язково долучаються до протоколу про </a:t>
            </a:r>
            <a:br>
              <a:rPr lang="uk-UA" sz="2200" dirty="0"/>
            </a:br>
            <a:r>
              <a:rPr lang="uk-UA" sz="2200" dirty="0"/>
              <a:t>адміністративне правопорушення </a:t>
            </a:r>
          </a:p>
          <a:p>
            <a:r>
              <a:rPr lang="uk-UA" sz="2200" b="1" u="sng" dirty="0"/>
              <a:t>Підтвердження стану сп'яніння в результаті огляду та згода водія </a:t>
            </a:r>
            <a:r>
              <a:rPr lang="uk-UA" sz="2200" dirty="0"/>
              <a:t>транспортного засобу з результатами такого огляду є підставою для його притягнення згідно із законом до </a:t>
            </a:r>
            <a:br>
              <a:rPr lang="uk-UA" sz="2200" dirty="0"/>
            </a:br>
            <a:r>
              <a:rPr lang="uk-UA" sz="2200" dirty="0"/>
              <a:t>відповідальності. </a:t>
            </a:r>
          </a:p>
          <a:p>
            <a:r>
              <a:rPr lang="uk-UA" sz="2200" dirty="0"/>
              <a:t>Поліцейський забезпечує проведення огляду водія транспортного засобу в закладі охорони здоров'я не пізніше ніж </a:t>
            </a:r>
            <a:r>
              <a:rPr lang="uk-UA" sz="2200" b="1" u="sng" dirty="0"/>
              <a:t>протягом двох годин </a:t>
            </a:r>
            <a:r>
              <a:rPr lang="uk-UA" sz="2200" dirty="0"/>
              <a:t>з моменту виявлення відповідних підстав. Огляд у закладі охорони здоров’я та складення висновку за результатами огляду проводиться в присутності поліцейського.</a:t>
            </a:r>
          </a:p>
          <a:p>
            <a:r>
              <a:rPr lang="uk-UA" sz="2200" dirty="0"/>
              <a:t>Огляд особи на стан алкогольного, наркотичного чи іншого сп’яніння або щодо перебування під впливом лікарських препаратів, що знижують її увагу та швидкість реакції, проведений з порушенням вимог законодавства, вважається недійсним.</a:t>
            </a:r>
          </a:p>
          <a:p>
            <a:r>
              <a:rPr lang="uk-UA" sz="2200" dirty="0"/>
              <a:t>У разі відсторонення особи від керування транспортним засобом, річковим або маломірним судном можливість керування цим транспортним засобом, річковим або маломірним судном надається уповноваженій нею особі, яка має посвідчення водія (судноводія) відповідної категорії та може бути допущена до керування транспортним засобом, річковим або маломірним судном</a:t>
            </a:r>
            <a:r>
              <a:rPr lang="uk-UA" dirty="0"/>
              <a:t>.</a:t>
            </a:r>
          </a:p>
          <a:p>
            <a:pPr marL="0" indent="0">
              <a:buNone/>
            </a:pPr>
            <a:r>
              <a:rPr lang="uk-UA" b="1" dirty="0"/>
              <a:t>(Постанова КМУ «Про затвердження Порядку направлення водіїв транспортних засобів для проведення огляду з метою виявлення стану алкогольного, наркотичного чи іншого сп'яніння або перебування під впливом лікарських препаратів, що знижують увагу та швидкість реакції, і проведення такого огляду» від </a:t>
            </a:r>
            <a:r>
              <a:rPr lang="ru-RU" b="1" dirty="0"/>
              <a:t>17.12.2008 р. N 1103 </a:t>
            </a:r>
            <a:endParaRPr lang="uk-UA" b="1" dirty="0"/>
          </a:p>
          <a:p>
            <a:pPr marL="0" indent="0">
              <a:buNone/>
            </a:pPr>
            <a:r>
              <a:rPr lang="uk-UA" b="1" i="1" dirty="0"/>
              <a:t>Про затвердження Інструкції про порядок виявлення у водіїв транспортних засобів ознак алкогольного, наркотичного чи іншого сп’яніння або перебування під впливом лікарських препаратів, що знижують увагу та швидкість реакції Наказ Міністерства внутрішніх справ України, Міністерства охорони здоров’я України 09.11.2015  № 1452/735)</a:t>
            </a:r>
            <a:endParaRPr lang="uk-UA" i="1" dirty="0"/>
          </a:p>
        </p:txBody>
      </p:sp>
    </p:spTree>
    <p:extLst>
      <p:ext uri="{BB962C8B-B14F-4D97-AF65-F5344CB8AC3E}">
        <p14:creationId xmlns:p14="http://schemas.microsoft.com/office/powerpoint/2010/main" val="2042921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6247D70-569C-4DE1-BDB4-3E3B2133A327}"/>
              </a:ext>
            </a:extLst>
          </p:cNvPr>
          <p:cNvSpPr>
            <a:spLocks noGrp="1"/>
          </p:cNvSpPr>
          <p:nvPr>
            <p:ph type="title"/>
          </p:nvPr>
        </p:nvSpPr>
        <p:spPr>
          <a:xfrm>
            <a:off x="723899" y="685800"/>
            <a:ext cx="4223485" cy="4280836"/>
          </a:xfrm>
        </p:spPr>
        <p:txBody>
          <a:bodyPr/>
          <a:lstStyle/>
          <a:p>
            <a:r>
              <a:rPr lang="uk-UA" b="1" dirty="0"/>
              <a:t>Мета застосування заходів забезпечення провадження</a:t>
            </a:r>
            <a:endParaRPr lang="ru-RU" b="1" dirty="0"/>
          </a:p>
        </p:txBody>
      </p:sp>
      <p:graphicFrame>
        <p:nvGraphicFramePr>
          <p:cNvPr id="6" name="Объект 5">
            <a:extLst>
              <a:ext uri="{FF2B5EF4-FFF2-40B4-BE49-F238E27FC236}">
                <a16:creationId xmlns:a16="http://schemas.microsoft.com/office/drawing/2014/main" id="{7B6DC380-8375-4BC0-9DC7-131AB1F3DB34}"/>
              </a:ext>
            </a:extLst>
          </p:cNvPr>
          <p:cNvGraphicFramePr>
            <a:graphicFrameLocks noGrp="1"/>
          </p:cNvGraphicFramePr>
          <p:nvPr>
            <p:ph idx="1"/>
            <p:extLst>
              <p:ext uri="{D42A27DB-BD31-4B8C-83A1-F6EECF244321}">
                <p14:modId xmlns:p14="http://schemas.microsoft.com/office/powerpoint/2010/main" val="879445915"/>
              </p:ext>
            </p:extLst>
          </p:nvPr>
        </p:nvGraphicFramePr>
        <p:xfrm>
          <a:off x="6256020" y="685801"/>
          <a:ext cx="5212080" cy="5175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6363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graphicEl>
                                              <a:dgm id="{2E93FDF7-8B24-46FD-9B64-D8E727056118}"/>
                                            </p:graphicEl>
                                          </p:spTgt>
                                        </p:tgtEl>
                                        <p:attrNameLst>
                                          <p:attrName>style.visibility</p:attrName>
                                        </p:attrNameLst>
                                      </p:cBhvr>
                                      <p:to>
                                        <p:strVal val="visible"/>
                                      </p:to>
                                    </p:set>
                                    <p:animEffect transition="in" filter="wipe(down)">
                                      <p:cBhvr>
                                        <p:cTn id="7" dur="500"/>
                                        <p:tgtEl>
                                          <p:spTgt spid="6">
                                            <p:graphicEl>
                                              <a:dgm id="{2E93FDF7-8B24-46FD-9B64-D8E727056118}"/>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graphicEl>
                                              <a:dgm id="{B8B892BC-59A7-4E53-87EB-46CD3CD37153}"/>
                                            </p:graphicEl>
                                          </p:spTgt>
                                        </p:tgtEl>
                                        <p:attrNameLst>
                                          <p:attrName>style.visibility</p:attrName>
                                        </p:attrNameLst>
                                      </p:cBhvr>
                                      <p:to>
                                        <p:strVal val="visible"/>
                                      </p:to>
                                    </p:set>
                                    <p:animEffect transition="in" filter="wipe(down)">
                                      <p:cBhvr>
                                        <p:cTn id="12" dur="500"/>
                                        <p:tgtEl>
                                          <p:spTgt spid="6">
                                            <p:graphicEl>
                                              <a:dgm id="{B8B892BC-59A7-4E53-87EB-46CD3CD37153}"/>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graphicEl>
                                              <a:dgm id="{D956AA0B-55AE-4C3B-8D35-C50B6F76A3A7}"/>
                                            </p:graphicEl>
                                          </p:spTgt>
                                        </p:tgtEl>
                                        <p:attrNameLst>
                                          <p:attrName>style.visibility</p:attrName>
                                        </p:attrNameLst>
                                      </p:cBhvr>
                                      <p:to>
                                        <p:strVal val="visible"/>
                                      </p:to>
                                    </p:set>
                                    <p:animEffect transition="in" filter="wipe(down)">
                                      <p:cBhvr>
                                        <p:cTn id="17" dur="500"/>
                                        <p:tgtEl>
                                          <p:spTgt spid="6">
                                            <p:graphicEl>
                                              <a:dgm id="{D956AA0B-55AE-4C3B-8D35-C50B6F76A3A7}"/>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
                                            <p:graphicEl>
                                              <a:dgm id="{8DFCA1A7-9FC9-43A3-84E3-00BB89ACE48F}"/>
                                            </p:graphicEl>
                                          </p:spTgt>
                                        </p:tgtEl>
                                        <p:attrNameLst>
                                          <p:attrName>style.visibility</p:attrName>
                                        </p:attrNameLst>
                                      </p:cBhvr>
                                      <p:to>
                                        <p:strVal val="visible"/>
                                      </p:to>
                                    </p:set>
                                    <p:animEffect transition="in" filter="wipe(down)">
                                      <p:cBhvr>
                                        <p:cTn id="22" dur="500"/>
                                        <p:tgtEl>
                                          <p:spTgt spid="6">
                                            <p:graphicEl>
                                              <a:dgm id="{8DFCA1A7-9FC9-43A3-84E3-00BB89ACE48F}"/>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
                                            <p:graphicEl>
                                              <a:dgm id="{C2AFDF2F-A6B5-4DB8-AD59-F4E940BF0A71}"/>
                                            </p:graphicEl>
                                          </p:spTgt>
                                        </p:tgtEl>
                                        <p:attrNameLst>
                                          <p:attrName>style.visibility</p:attrName>
                                        </p:attrNameLst>
                                      </p:cBhvr>
                                      <p:to>
                                        <p:strVal val="visible"/>
                                      </p:to>
                                    </p:set>
                                    <p:animEffect transition="in" filter="wipe(down)">
                                      <p:cBhvr>
                                        <p:cTn id="27" dur="500"/>
                                        <p:tgtEl>
                                          <p:spTgt spid="6">
                                            <p:graphicEl>
                                              <a:dgm id="{C2AFDF2F-A6B5-4DB8-AD59-F4E940BF0A71}"/>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73B570F-3F09-464A-8F7E-49985BC965A5}"/>
              </a:ext>
            </a:extLst>
          </p:cNvPr>
          <p:cNvSpPr>
            <a:spLocks noGrp="1"/>
          </p:cNvSpPr>
          <p:nvPr>
            <p:ph type="title"/>
          </p:nvPr>
        </p:nvSpPr>
        <p:spPr>
          <a:xfrm>
            <a:off x="1371600" y="589548"/>
            <a:ext cx="9861082" cy="1485900"/>
          </a:xfrm>
        </p:spPr>
        <p:txBody>
          <a:bodyPr>
            <a:normAutofit fontScale="90000"/>
          </a:bodyPr>
          <a:lstStyle/>
          <a:p>
            <a:r>
              <a:rPr lang="uk-UA" b="1" dirty="0">
                <a:effectLst>
                  <a:outerShdw blurRad="38100" dist="38100" dir="2700000" algn="tl">
                    <a:srgbClr val="000000">
                      <a:alpha val="43137"/>
                    </a:srgbClr>
                  </a:outerShdw>
                </a:effectLst>
              </a:rPr>
              <a:t>Заходи забезпечення провадження в справах про адміністративні правопорушення</a:t>
            </a:r>
            <a:endParaRPr lang="uk-UA" dirty="0">
              <a:effectLst>
                <a:outerShdw blurRad="38100" dist="38100" dir="2700000" algn="tl">
                  <a:srgbClr val="000000">
                    <a:alpha val="43137"/>
                  </a:srgbClr>
                </a:outerShdw>
              </a:effectLst>
            </a:endParaRPr>
          </a:p>
        </p:txBody>
      </p:sp>
      <p:graphicFrame>
        <p:nvGraphicFramePr>
          <p:cNvPr id="4" name="Объект 3">
            <a:extLst>
              <a:ext uri="{FF2B5EF4-FFF2-40B4-BE49-F238E27FC236}">
                <a16:creationId xmlns:a16="http://schemas.microsoft.com/office/drawing/2014/main" id="{057E355B-0E3F-4250-B7FD-69821A352ABF}"/>
              </a:ext>
            </a:extLst>
          </p:cNvPr>
          <p:cNvGraphicFramePr>
            <a:graphicFrameLocks noGrp="1"/>
          </p:cNvGraphicFramePr>
          <p:nvPr>
            <p:ph idx="1"/>
            <p:extLst>
              <p:ext uri="{D42A27DB-BD31-4B8C-83A1-F6EECF244321}">
                <p14:modId xmlns:p14="http://schemas.microsoft.com/office/powerpoint/2010/main" val="3114088479"/>
              </p:ext>
            </p:extLst>
          </p:nvPr>
        </p:nvGraphicFramePr>
        <p:xfrm>
          <a:off x="1371600" y="2286000"/>
          <a:ext cx="9601200" cy="358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53949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graphicEl>
                                              <a:dgm id="{BB2AB4A7-E537-40FB-8C51-81F4D28D3385}"/>
                                            </p:graphicEl>
                                          </p:spTgt>
                                        </p:tgtEl>
                                        <p:attrNameLst>
                                          <p:attrName>style.visibility</p:attrName>
                                        </p:attrNameLst>
                                      </p:cBhvr>
                                      <p:to>
                                        <p:strVal val="visible"/>
                                      </p:to>
                                    </p:set>
                                    <p:animEffect transition="in" filter="barn(inVertical)">
                                      <p:cBhvr>
                                        <p:cTn id="7" dur="500"/>
                                        <p:tgtEl>
                                          <p:spTgt spid="4">
                                            <p:graphicEl>
                                              <a:dgm id="{BB2AB4A7-E537-40FB-8C51-81F4D28D3385}"/>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graphicEl>
                                              <a:dgm id="{9E851F2F-85FE-482F-AC07-4CD16B427E0A}"/>
                                            </p:graphicEl>
                                          </p:spTgt>
                                        </p:tgtEl>
                                        <p:attrNameLst>
                                          <p:attrName>style.visibility</p:attrName>
                                        </p:attrNameLst>
                                      </p:cBhvr>
                                      <p:to>
                                        <p:strVal val="visible"/>
                                      </p:to>
                                    </p:set>
                                    <p:animEffect transition="in" filter="barn(inVertical)">
                                      <p:cBhvr>
                                        <p:cTn id="12" dur="500"/>
                                        <p:tgtEl>
                                          <p:spTgt spid="4">
                                            <p:graphicEl>
                                              <a:dgm id="{9E851F2F-85FE-482F-AC07-4CD16B427E0A}"/>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graphicEl>
                                              <a:dgm id="{F90F588F-7474-48C3-878C-3CFAF9D1713A}"/>
                                            </p:graphicEl>
                                          </p:spTgt>
                                        </p:tgtEl>
                                        <p:attrNameLst>
                                          <p:attrName>style.visibility</p:attrName>
                                        </p:attrNameLst>
                                      </p:cBhvr>
                                      <p:to>
                                        <p:strVal val="visible"/>
                                      </p:to>
                                    </p:set>
                                    <p:animEffect transition="in" filter="barn(inVertical)">
                                      <p:cBhvr>
                                        <p:cTn id="17" dur="500"/>
                                        <p:tgtEl>
                                          <p:spTgt spid="4">
                                            <p:graphicEl>
                                              <a:dgm id="{F90F588F-7474-48C3-878C-3CFAF9D1713A}"/>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
                                            <p:graphicEl>
                                              <a:dgm id="{B083B443-4018-49C4-B33F-60006095F354}"/>
                                            </p:graphicEl>
                                          </p:spTgt>
                                        </p:tgtEl>
                                        <p:attrNameLst>
                                          <p:attrName>style.visibility</p:attrName>
                                        </p:attrNameLst>
                                      </p:cBhvr>
                                      <p:to>
                                        <p:strVal val="visible"/>
                                      </p:to>
                                    </p:set>
                                    <p:animEffect transition="in" filter="barn(inVertical)">
                                      <p:cBhvr>
                                        <p:cTn id="22" dur="500"/>
                                        <p:tgtEl>
                                          <p:spTgt spid="4">
                                            <p:graphicEl>
                                              <a:dgm id="{B083B443-4018-49C4-B33F-60006095F354}"/>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4">
                                            <p:graphicEl>
                                              <a:dgm id="{9FE56F05-EB88-44B9-BB78-4BEA906CDBC4}"/>
                                            </p:graphicEl>
                                          </p:spTgt>
                                        </p:tgtEl>
                                        <p:attrNameLst>
                                          <p:attrName>style.visibility</p:attrName>
                                        </p:attrNameLst>
                                      </p:cBhvr>
                                      <p:to>
                                        <p:strVal val="visible"/>
                                      </p:to>
                                    </p:set>
                                    <p:animEffect transition="in" filter="barn(inVertical)">
                                      <p:cBhvr>
                                        <p:cTn id="27" dur="500"/>
                                        <p:tgtEl>
                                          <p:spTgt spid="4">
                                            <p:graphicEl>
                                              <a:dgm id="{9FE56F05-EB88-44B9-BB78-4BEA906CDBC4}"/>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Адміністративне затримання: нюанси, які слід знати - юридичний ресурс  Протокол">
            <a:extLst>
              <a:ext uri="{FF2B5EF4-FFF2-40B4-BE49-F238E27FC236}">
                <a16:creationId xmlns:a16="http://schemas.microsoft.com/office/drawing/2014/main" id="{BB497388-3B59-404A-8886-CF577E8DD7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6775" y="3629025"/>
            <a:ext cx="3352799" cy="2232025"/>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a:extLst>
              <a:ext uri="{FF2B5EF4-FFF2-40B4-BE49-F238E27FC236}">
                <a16:creationId xmlns:a16="http://schemas.microsoft.com/office/drawing/2014/main" id="{C6CD2EA0-ACEB-44A6-B4AF-C5AE4CF07409}"/>
              </a:ext>
            </a:extLst>
          </p:cNvPr>
          <p:cNvSpPr>
            <a:spLocks noGrp="1"/>
          </p:cNvSpPr>
          <p:nvPr>
            <p:ph type="title"/>
          </p:nvPr>
        </p:nvSpPr>
        <p:spPr>
          <a:xfrm>
            <a:off x="375383" y="1177726"/>
            <a:ext cx="4658627" cy="1867300"/>
          </a:xfrm>
        </p:spPr>
        <p:txBody>
          <a:bodyPr/>
          <a:lstStyle/>
          <a:p>
            <a:pPr algn="ctr"/>
            <a:r>
              <a:rPr lang="uk-UA" b="1" i="1" dirty="0">
                <a:effectLst>
                  <a:outerShdw blurRad="38100" dist="38100" dir="2700000" algn="tl">
                    <a:srgbClr val="000000">
                      <a:alpha val="43137"/>
                    </a:srgbClr>
                  </a:outerShdw>
                </a:effectLst>
              </a:rPr>
              <a:t>Адміністративне затримання </a:t>
            </a:r>
            <a:endParaRPr lang="ru-RU" b="1" dirty="0">
              <a:effectLst>
                <a:outerShdw blurRad="38100" dist="38100" dir="2700000" algn="tl">
                  <a:srgbClr val="000000">
                    <a:alpha val="43137"/>
                  </a:srgbClr>
                </a:outerShdw>
              </a:effectLst>
            </a:endParaRPr>
          </a:p>
        </p:txBody>
      </p:sp>
      <p:grpSp>
        <p:nvGrpSpPr>
          <p:cNvPr id="6" name="Группа 5">
            <a:extLst>
              <a:ext uri="{FF2B5EF4-FFF2-40B4-BE49-F238E27FC236}">
                <a16:creationId xmlns:a16="http://schemas.microsoft.com/office/drawing/2014/main" id="{30887F85-F887-4386-BACD-565CD300845C}"/>
              </a:ext>
            </a:extLst>
          </p:cNvPr>
          <p:cNvGrpSpPr/>
          <p:nvPr/>
        </p:nvGrpSpPr>
        <p:grpSpPr>
          <a:xfrm>
            <a:off x="6256020" y="829492"/>
            <a:ext cx="5212080" cy="5031558"/>
            <a:chOff x="6256020" y="829492"/>
            <a:chExt cx="5212080" cy="5031558"/>
          </a:xfrm>
        </p:grpSpPr>
        <p:sp>
          <p:nvSpPr>
            <p:cNvPr id="7" name="Полилиния: фигура 6">
              <a:extLst>
                <a:ext uri="{FF2B5EF4-FFF2-40B4-BE49-F238E27FC236}">
                  <a16:creationId xmlns:a16="http://schemas.microsoft.com/office/drawing/2014/main" id="{71CBF8A6-778F-46FB-B9AE-8362EB6098B1}"/>
                </a:ext>
              </a:extLst>
            </p:cNvPr>
            <p:cNvSpPr/>
            <p:nvPr/>
          </p:nvSpPr>
          <p:spPr>
            <a:xfrm>
              <a:off x="6256020" y="829492"/>
              <a:ext cx="5212080" cy="2732858"/>
            </a:xfrm>
            <a:custGeom>
              <a:avLst/>
              <a:gdLst>
                <a:gd name="connsiteX0" fmla="*/ 0 w 5212080"/>
                <a:gd name="connsiteY0" fmla="*/ 0 h 2084832"/>
                <a:gd name="connsiteX1" fmla="*/ 4864601 w 5212080"/>
                <a:gd name="connsiteY1" fmla="*/ 0 h 2084832"/>
                <a:gd name="connsiteX2" fmla="*/ 5212080 w 5212080"/>
                <a:gd name="connsiteY2" fmla="*/ 347479 h 2084832"/>
                <a:gd name="connsiteX3" fmla="*/ 5212080 w 5212080"/>
                <a:gd name="connsiteY3" fmla="*/ 2084832 h 2084832"/>
                <a:gd name="connsiteX4" fmla="*/ 0 w 5212080"/>
                <a:gd name="connsiteY4" fmla="*/ 2084832 h 2084832"/>
                <a:gd name="connsiteX5" fmla="*/ 0 w 5212080"/>
                <a:gd name="connsiteY5" fmla="*/ 0 h 2084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12080" h="2084832">
                  <a:moveTo>
                    <a:pt x="0" y="0"/>
                  </a:moveTo>
                  <a:lnTo>
                    <a:pt x="4864601" y="0"/>
                  </a:lnTo>
                  <a:cubicBezTo>
                    <a:pt x="5056508" y="0"/>
                    <a:pt x="5212080" y="155572"/>
                    <a:pt x="5212080" y="347479"/>
                  </a:cubicBezTo>
                  <a:lnTo>
                    <a:pt x="5212080" y="2084832"/>
                  </a:lnTo>
                  <a:lnTo>
                    <a:pt x="0" y="2084832"/>
                  </a:lnTo>
                  <a:lnTo>
                    <a:pt x="0" y="0"/>
                  </a:lnTo>
                  <a:close/>
                </a:path>
              </a:pathLst>
            </a:cu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21590" tIns="10795" rIns="101773" bIns="10795" numCol="1" spcCol="1270" anchor="ctr" anchorCtr="0">
              <a:noAutofit/>
            </a:bodyPr>
            <a:lstStyle/>
            <a:p>
              <a:pPr marL="0" lvl="0" indent="0" algn="ctr" defTabSz="755650">
                <a:lnSpc>
                  <a:spcPct val="90000"/>
                </a:lnSpc>
                <a:spcBef>
                  <a:spcPct val="0"/>
                </a:spcBef>
                <a:spcAft>
                  <a:spcPct val="35000"/>
                </a:spcAft>
                <a:buNone/>
              </a:pPr>
              <a:r>
                <a:rPr lang="uk-UA" sz="1700" i="1" kern="1200" baseline="0" dirty="0"/>
                <a:t>захід забезпечення провадження в справах про адміністративні правопорушення, який полягає у тимчасовому обмеженні свободи пересування і місцезнаходження і застосовується в разі, коли інші заходи адміністративного припинення неефективні для забезпечення належного виконання провадження в справі про адміністративне правопорушення і забезпечення притягнення правопорушника до відповідальності.</a:t>
              </a:r>
              <a:endParaRPr lang="uk-UA" sz="1700" kern="1200" dirty="0"/>
            </a:p>
          </p:txBody>
        </p:sp>
        <p:sp>
          <p:nvSpPr>
            <p:cNvPr id="8" name="Полилиния: фигура 7">
              <a:extLst>
                <a:ext uri="{FF2B5EF4-FFF2-40B4-BE49-F238E27FC236}">
                  <a16:creationId xmlns:a16="http://schemas.microsoft.com/office/drawing/2014/main" id="{86401DC3-B622-4178-99ED-D1BFCDE35BC6}"/>
                </a:ext>
              </a:extLst>
            </p:cNvPr>
            <p:cNvSpPr/>
            <p:nvPr/>
          </p:nvSpPr>
          <p:spPr>
            <a:xfrm>
              <a:off x="6256020" y="4086225"/>
              <a:ext cx="5212080" cy="1774825"/>
            </a:xfrm>
            <a:custGeom>
              <a:avLst/>
              <a:gdLst>
                <a:gd name="connsiteX0" fmla="*/ 0 w 5212080"/>
                <a:gd name="connsiteY0" fmla="*/ 0 h 1475039"/>
                <a:gd name="connsiteX1" fmla="*/ 4966235 w 5212080"/>
                <a:gd name="connsiteY1" fmla="*/ 0 h 1475039"/>
                <a:gd name="connsiteX2" fmla="*/ 5212080 w 5212080"/>
                <a:gd name="connsiteY2" fmla="*/ 245845 h 1475039"/>
                <a:gd name="connsiteX3" fmla="*/ 5212080 w 5212080"/>
                <a:gd name="connsiteY3" fmla="*/ 1475039 h 1475039"/>
                <a:gd name="connsiteX4" fmla="*/ 0 w 5212080"/>
                <a:gd name="connsiteY4" fmla="*/ 1475039 h 1475039"/>
                <a:gd name="connsiteX5" fmla="*/ 0 w 5212080"/>
                <a:gd name="connsiteY5" fmla="*/ 0 h 1475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12080" h="1475039">
                  <a:moveTo>
                    <a:pt x="0" y="0"/>
                  </a:moveTo>
                  <a:lnTo>
                    <a:pt x="4966235" y="0"/>
                  </a:lnTo>
                  <a:cubicBezTo>
                    <a:pt x="5102011" y="0"/>
                    <a:pt x="5212080" y="110069"/>
                    <a:pt x="5212080" y="245845"/>
                  </a:cubicBezTo>
                  <a:lnTo>
                    <a:pt x="5212080" y="1475039"/>
                  </a:lnTo>
                  <a:lnTo>
                    <a:pt x="0" y="1475039"/>
                  </a:lnTo>
                  <a:lnTo>
                    <a:pt x="0" y="0"/>
                  </a:lnTo>
                  <a:close/>
                </a:path>
              </a:pathLst>
            </a:cu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21590" tIns="10795" rIns="72005" bIns="10795" numCol="1" spcCol="1270" anchor="ctr" anchorCtr="0">
              <a:noAutofit/>
            </a:bodyPr>
            <a:lstStyle/>
            <a:p>
              <a:pPr marL="0" lvl="0" indent="0" algn="ctr" defTabSz="755650">
                <a:lnSpc>
                  <a:spcPct val="90000"/>
                </a:lnSpc>
                <a:spcBef>
                  <a:spcPct val="0"/>
                </a:spcBef>
                <a:spcAft>
                  <a:spcPct val="35000"/>
                </a:spcAft>
                <a:buNone/>
              </a:pPr>
              <a:r>
                <a:rPr lang="uk-UA" sz="1700" i="1" kern="1200" baseline="0" dirty="0"/>
                <a:t>можливе лише при вчиненні адміністративного правопорушення, при скоєнні злочину особа затримується у кримінально-процесуальному порядку.</a:t>
              </a:r>
              <a:endParaRPr lang="uk-UA" sz="1700" kern="1200" dirty="0"/>
            </a:p>
          </p:txBody>
        </p:sp>
      </p:grpSp>
    </p:spTree>
    <p:extLst>
      <p:ext uri="{BB962C8B-B14F-4D97-AF65-F5344CB8AC3E}">
        <p14:creationId xmlns:p14="http://schemas.microsoft.com/office/powerpoint/2010/main" val="4285767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A51B6D8-F44C-4AEA-BB61-C1D2ED63CE3D}"/>
              </a:ext>
            </a:extLst>
          </p:cNvPr>
          <p:cNvSpPr>
            <a:spLocks noGrp="1"/>
          </p:cNvSpPr>
          <p:nvPr>
            <p:ph type="title"/>
          </p:nvPr>
        </p:nvSpPr>
        <p:spPr/>
        <p:txBody>
          <a:bodyPr>
            <a:normAutofit fontScale="90000"/>
          </a:bodyPr>
          <a:lstStyle/>
          <a:p>
            <a:r>
              <a:rPr lang="uk-UA" b="1" dirty="0">
                <a:effectLst>
                  <a:outerShdw blurRad="38100" dist="38100" dir="2700000" algn="tl">
                    <a:srgbClr val="000000">
                      <a:alpha val="43137"/>
                    </a:srgbClr>
                  </a:outerShdw>
                </a:effectLst>
              </a:rPr>
              <a:t>Органи (посадові особи), правомочні здійснювати адміністративне затримання</a:t>
            </a:r>
            <a:endParaRPr lang="uk-UA" dirty="0">
              <a:effectLst>
                <a:outerShdw blurRad="38100" dist="38100" dir="2700000" algn="tl">
                  <a:srgbClr val="000000">
                    <a:alpha val="43137"/>
                  </a:srgbClr>
                </a:outerShdw>
              </a:effectLst>
            </a:endParaRPr>
          </a:p>
        </p:txBody>
      </p:sp>
      <p:graphicFrame>
        <p:nvGraphicFramePr>
          <p:cNvPr id="4" name="Объект 3">
            <a:extLst>
              <a:ext uri="{FF2B5EF4-FFF2-40B4-BE49-F238E27FC236}">
                <a16:creationId xmlns:a16="http://schemas.microsoft.com/office/drawing/2014/main" id="{3EAD39FC-95B8-40BF-8DF1-9B8A521B3C56}"/>
              </a:ext>
            </a:extLst>
          </p:cNvPr>
          <p:cNvGraphicFramePr>
            <a:graphicFrameLocks noGrp="1"/>
          </p:cNvGraphicFramePr>
          <p:nvPr>
            <p:ph idx="1"/>
            <p:extLst>
              <p:ext uri="{D42A27DB-BD31-4B8C-83A1-F6EECF244321}">
                <p14:modId xmlns:p14="http://schemas.microsoft.com/office/powerpoint/2010/main" val="1491410964"/>
              </p:ext>
            </p:extLst>
          </p:nvPr>
        </p:nvGraphicFramePr>
        <p:xfrm>
          <a:off x="1568918" y="2011681"/>
          <a:ext cx="9601200" cy="44310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7338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
                                            <p:graphicEl>
                                              <a:dgm id="{653E0E0A-EE6F-4B28-BAAE-DE6C0F90073C}"/>
                                            </p:graphicEl>
                                          </p:spTgt>
                                        </p:tgtEl>
                                        <p:attrNameLst>
                                          <p:attrName>style.visibility</p:attrName>
                                        </p:attrNameLst>
                                      </p:cBhvr>
                                      <p:to>
                                        <p:strVal val="visible"/>
                                      </p:to>
                                    </p:set>
                                    <p:anim calcmode="lin" valueType="num">
                                      <p:cBhvr additive="base">
                                        <p:cTn id="7" dur="500" fill="hold"/>
                                        <p:tgtEl>
                                          <p:spTgt spid="4">
                                            <p:graphicEl>
                                              <a:dgm id="{653E0E0A-EE6F-4B28-BAAE-DE6C0F90073C}"/>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graphicEl>
                                              <a:dgm id="{653E0E0A-EE6F-4B28-BAAE-DE6C0F90073C}"/>
                                            </p:graphic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4">
                                            <p:graphicEl>
                                              <a:dgm id="{889F88DC-91EC-4C76-AC2E-BEF62F0CA0E2}"/>
                                            </p:graphicEl>
                                          </p:spTgt>
                                        </p:tgtEl>
                                        <p:attrNameLst>
                                          <p:attrName>style.visibility</p:attrName>
                                        </p:attrNameLst>
                                      </p:cBhvr>
                                      <p:to>
                                        <p:strVal val="visible"/>
                                      </p:to>
                                    </p:set>
                                    <p:anim calcmode="lin" valueType="num">
                                      <p:cBhvr additive="base">
                                        <p:cTn id="13" dur="500" fill="hold"/>
                                        <p:tgtEl>
                                          <p:spTgt spid="4">
                                            <p:graphicEl>
                                              <a:dgm id="{889F88DC-91EC-4C76-AC2E-BEF62F0CA0E2}"/>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graphicEl>
                                              <a:dgm id="{889F88DC-91EC-4C76-AC2E-BEF62F0CA0E2}"/>
                                            </p:graphic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4">
                                            <p:graphicEl>
                                              <a:dgm id="{AF6480DB-8BC8-4B21-A7C0-970120A3B052}"/>
                                            </p:graphicEl>
                                          </p:spTgt>
                                        </p:tgtEl>
                                        <p:attrNameLst>
                                          <p:attrName>style.visibility</p:attrName>
                                        </p:attrNameLst>
                                      </p:cBhvr>
                                      <p:to>
                                        <p:strVal val="visible"/>
                                      </p:to>
                                    </p:set>
                                    <p:anim calcmode="lin" valueType="num">
                                      <p:cBhvr additive="base">
                                        <p:cTn id="19" dur="500" fill="hold"/>
                                        <p:tgtEl>
                                          <p:spTgt spid="4">
                                            <p:graphicEl>
                                              <a:dgm id="{AF6480DB-8BC8-4B21-A7C0-970120A3B052}"/>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graphicEl>
                                              <a:dgm id="{AF6480DB-8BC8-4B21-A7C0-970120A3B052}"/>
                                            </p:graphic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4">
                                            <p:graphicEl>
                                              <a:dgm id="{2945B3DE-9053-44A2-A23E-F1B92243FFB1}"/>
                                            </p:graphicEl>
                                          </p:spTgt>
                                        </p:tgtEl>
                                        <p:attrNameLst>
                                          <p:attrName>style.visibility</p:attrName>
                                        </p:attrNameLst>
                                      </p:cBhvr>
                                      <p:to>
                                        <p:strVal val="visible"/>
                                      </p:to>
                                    </p:set>
                                    <p:anim calcmode="lin" valueType="num">
                                      <p:cBhvr additive="base">
                                        <p:cTn id="25" dur="500" fill="hold"/>
                                        <p:tgtEl>
                                          <p:spTgt spid="4">
                                            <p:graphicEl>
                                              <a:dgm id="{2945B3DE-9053-44A2-A23E-F1B92243FFB1}"/>
                                            </p:graphic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graphicEl>
                                              <a:dgm id="{2945B3DE-9053-44A2-A23E-F1B92243FFB1}"/>
                                            </p:graphic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4">
                                            <p:graphicEl>
                                              <a:dgm id="{C39675E4-2D73-42CB-BD67-A90973AFBFFC}"/>
                                            </p:graphicEl>
                                          </p:spTgt>
                                        </p:tgtEl>
                                        <p:attrNameLst>
                                          <p:attrName>style.visibility</p:attrName>
                                        </p:attrNameLst>
                                      </p:cBhvr>
                                      <p:to>
                                        <p:strVal val="visible"/>
                                      </p:to>
                                    </p:set>
                                    <p:anim calcmode="lin" valueType="num">
                                      <p:cBhvr additive="base">
                                        <p:cTn id="31" dur="500" fill="hold"/>
                                        <p:tgtEl>
                                          <p:spTgt spid="4">
                                            <p:graphicEl>
                                              <a:dgm id="{C39675E4-2D73-42CB-BD67-A90973AFBFFC}"/>
                                            </p:graphic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graphicEl>
                                              <a:dgm id="{C39675E4-2D73-42CB-BD67-A90973AFBFFC}"/>
                                            </p:graphic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 fill="hold" grpId="0" nodeType="clickEffect">
                                  <p:stCondLst>
                                    <p:cond delay="0"/>
                                  </p:stCondLst>
                                  <p:childTnLst>
                                    <p:set>
                                      <p:cBhvr>
                                        <p:cTn id="36" dur="1" fill="hold">
                                          <p:stCondLst>
                                            <p:cond delay="0"/>
                                          </p:stCondLst>
                                        </p:cTn>
                                        <p:tgtEl>
                                          <p:spTgt spid="4">
                                            <p:graphicEl>
                                              <a:dgm id="{BB7D0979-9ACB-4ACA-8085-F4D108A2FE28}"/>
                                            </p:graphicEl>
                                          </p:spTgt>
                                        </p:tgtEl>
                                        <p:attrNameLst>
                                          <p:attrName>style.visibility</p:attrName>
                                        </p:attrNameLst>
                                      </p:cBhvr>
                                      <p:to>
                                        <p:strVal val="visible"/>
                                      </p:to>
                                    </p:set>
                                    <p:anim calcmode="lin" valueType="num">
                                      <p:cBhvr additive="base">
                                        <p:cTn id="37" dur="500" fill="hold"/>
                                        <p:tgtEl>
                                          <p:spTgt spid="4">
                                            <p:graphicEl>
                                              <a:dgm id="{BB7D0979-9ACB-4ACA-8085-F4D108A2FE28}"/>
                                            </p:graphic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graphicEl>
                                              <a:dgm id="{BB7D0979-9ACB-4ACA-8085-F4D108A2FE28}"/>
                                            </p:graphic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 fill="hold" grpId="0" nodeType="clickEffect">
                                  <p:stCondLst>
                                    <p:cond delay="0"/>
                                  </p:stCondLst>
                                  <p:childTnLst>
                                    <p:set>
                                      <p:cBhvr>
                                        <p:cTn id="42" dur="1" fill="hold">
                                          <p:stCondLst>
                                            <p:cond delay="0"/>
                                          </p:stCondLst>
                                        </p:cTn>
                                        <p:tgtEl>
                                          <p:spTgt spid="4">
                                            <p:graphicEl>
                                              <a:dgm id="{67689B44-9F42-42C3-A7F8-727A18600266}"/>
                                            </p:graphicEl>
                                          </p:spTgt>
                                        </p:tgtEl>
                                        <p:attrNameLst>
                                          <p:attrName>style.visibility</p:attrName>
                                        </p:attrNameLst>
                                      </p:cBhvr>
                                      <p:to>
                                        <p:strVal val="visible"/>
                                      </p:to>
                                    </p:set>
                                    <p:anim calcmode="lin" valueType="num">
                                      <p:cBhvr additive="base">
                                        <p:cTn id="43" dur="500" fill="hold"/>
                                        <p:tgtEl>
                                          <p:spTgt spid="4">
                                            <p:graphicEl>
                                              <a:dgm id="{67689B44-9F42-42C3-A7F8-727A18600266}"/>
                                            </p:graphic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graphicEl>
                                              <a:dgm id="{67689B44-9F42-42C3-A7F8-727A18600266}"/>
                                            </p:graphic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54BA11D-8EE2-47CB-9236-FF65DA246DF9}"/>
              </a:ext>
            </a:extLst>
          </p:cNvPr>
          <p:cNvSpPr>
            <a:spLocks noGrp="1"/>
          </p:cNvSpPr>
          <p:nvPr>
            <p:ph type="title"/>
          </p:nvPr>
        </p:nvSpPr>
        <p:spPr/>
        <p:txBody>
          <a:bodyPr/>
          <a:lstStyle/>
          <a:p>
            <a:r>
              <a:rPr lang="uk-UA" b="1" dirty="0">
                <a:effectLst>
                  <a:outerShdw blurRad="38100" dist="38100" dir="2700000" algn="tl">
                    <a:srgbClr val="000000">
                      <a:alpha val="43137"/>
                    </a:srgbClr>
                  </a:outerShdw>
                </a:effectLst>
              </a:rPr>
              <a:t>Строки </a:t>
            </a:r>
            <a:br>
              <a:rPr lang="uk-UA" b="1" dirty="0">
                <a:effectLst>
                  <a:outerShdw blurRad="38100" dist="38100" dir="2700000" algn="tl">
                    <a:srgbClr val="000000">
                      <a:alpha val="43137"/>
                    </a:srgbClr>
                  </a:outerShdw>
                </a:effectLst>
              </a:rPr>
            </a:br>
            <a:r>
              <a:rPr lang="uk-UA" b="1" dirty="0">
                <a:effectLst>
                  <a:outerShdw blurRad="38100" dist="38100" dir="2700000" algn="tl">
                    <a:srgbClr val="000000">
                      <a:alpha val="43137"/>
                    </a:srgbClr>
                  </a:outerShdw>
                </a:effectLst>
              </a:rPr>
              <a:t>адміністративного затримання</a:t>
            </a:r>
            <a:endParaRPr lang="uk-UA" dirty="0">
              <a:effectLst>
                <a:outerShdw blurRad="38100" dist="38100" dir="2700000" algn="tl">
                  <a:srgbClr val="000000">
                    <a:alpha val="43137"/>
                  </a:srgbClr>
                </a:outerShdw>
              </a:effectLst>
            </a:endParaRPr>
          </a:p>
        </p:txBody>
      </p:sp>
      <p:graphicFrame>
        <p:nvGraphicFramePr>
          <p:cNvPr id="4" name="Объект 3">
            <a:extLst>
              <a:ext uri="{FF2B5EF4-FFF2-40B4-BE49-F238E27FC236}">
                <a16:creationId xmlns:a16="http://schemas.microsoft.com/office/drawing/2014/main" id="{4B123D9B-9D8C-49D6-84FF-6927824A2559}"/>
              </a:ext>
            </a:extLst>
          </p:cNvPr>
          <p:cNvGraphicFramePr>
            <a:graphicFrameLocks noGrp="1"/>
          </p:cNvGraphicFramePr>
          <p:nvPr>
            <p:ph idx="1"/>
            <p:extLst>
              <p:ext uri="{D42A27DB-BD31-4B8C-83A1-F6EECF244321}">
                <p14:modId xmlns:p14="http://schemas.microsoft.com/office/powerpoint/2010/main" val="1175782115"/>
              </p:ext>
            </p:extLst>
          </p:nvPr>
        </p:nvGraphicFramePr>
        <p:xfrm>
          <a:off x="677333" y="2160589"/>
          <a:ext cx="10800292" cy="43660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07743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D84180E-88F4-48A5-AF64-2A2BE51F2409}"/>
              </a:ext>
            </a:extLst>
          </p:cNvPr>
          <p:cNvSpPr>
            <a:spLocks noGrp="1"/>
          </p:cNvSpPr>
          <p:nvPr>
            <p:ph type="title"/>
          </p:nvPr>
        </p:nvSpPr>
        <p:spPr>
          <a:xfrm>
            <a:off x="637222" y="1630449"/>
            <a:ext cx="3855720" cy="1236576"/>
          </a:xfrm>
        </p:spPr>
        <p:txBody>
          <a:bodyPr/>
          <a:lstStyle/>
          <a:p>
            <a:pPr algn="ctr"/>
            <a:r>
              <a:rPr lang="uk-UA" b="1" dirty="0">
                <a:effectLst>
                  <a:outerShdw blurRad="38100" dist="38100" dir="2700000" algn="tl">
                    <a:srgbClr val="000000">
                      <a:alpha val="43137"/>
                    </a:srgbClr>
                  </a:outerShdw>
                </a:effectLst>
              </a:rPr>
              <a:t>Особистий огляд </a:t>
            </a:r>
          </a:p>
        </p:txBody>
      </p:sp>
      <p:graphicFrame>
        <p:nvGraphicFramePr>
          <p:cNvPr id="5" name="Объект 4">
            <a:extLst>
              <a:ext uri="{FF2B5EF4-FFF2-40B4-BE49-F238E27FC236}">
                <a16:creationId xmlns:a16="http://schemas.microsoft.com/office/drawing/2014/main" id="{D784C487-B7CC-4B37-BBF7-50A99AF33DE1}"/>
              </a:ext>
            </a:extLst>
          </p:cNvPr>
          <p:cNvGraphicFramePr>
            <a:graphicFrameLocks noGrp="1"/>
          </p:cNvGraphicFramePr>
          <p:nvPr>
            <p:ph idx="1"/>
            <p:extLst>
              <p:ext uri="{D42A27DB-BD31-4B8C-83A1-F6EECF244321}">
                <p14:modId xmlns:p14="http://schemas.microsoft.com/office/powerpoint/2010/main" val="857391918"/>
              </p:ext>
            </p:extLst>
          </p:nvPr>
        </p:nvGraphicFramePr>
        <p:xfrm>
          <a:off x="6256020" y="685801"/>
          <a:ext cx="5212080" cy="5175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050" name="Picture 2" descr="tsp_rozdil3">
            <a:extLst>
              <a:ext uri="{FF2B5EF4-FFF2-40B4-BE49-F238E27FC236}">
                <a16:creationId xmlns:a16="http://schemas.microsoft.com/office/drawing/2014/main" id="{470126EF-17B8-4CE6-B856-1DDE029DEBC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74470" y="3631642"/>
            <a:ext cx="2181225" cy="29064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9930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B09B280-98F3-48C2-B9B0-7466AFF390B9}"/>
              </a:ext>
            </a:extLst>
          </p:cNvPr>
          <p:cNvSpPr>
            <a:spLocks noGrp="1"/>
          </p:cNvSpPr>
          <p:nvPr>
            <p:ph type="title"/>
          </p:nvPr>
        </p:nvSpPr>
        <p:spPr>
          <a:xfrm>
            <a:off x="723900" y="1304927"/>
            <a:ext cx="3855720" cy="1228725"/>
          </a:xfrm>
        </p:spPr>
        <p:txBody>
          <a:bodyPr/>
          <a:lstStyle/>
          <a:p>
            <a:r>
              <a:rPr lang="uk-UA" b="1" dirty="0">
                <a:effectLst>
                  <a:outerShdw blurRad="38100" dist="38100" dir="2700000" algn="tl">
                    <a:srgbClr val="000000">
                      <a:alpha val="43137"/>
                    </a:srgbClr>
                  </a:outerShdw>
                </a:effectLst>
              </a:rPr>
              <a:t>Огляд речей </a:t>
            </a:r>
            <a:endParaRPr lang="ru-RU" b="1" dirty="0">
              <a:effectLst>
                <a:outerShdw blurRad="38100" dist="38100" dir="2700000" algn="tl">
                  <a:srgbClr val="000000">
                    <a:alpha val="43137"/>
                  </a:srgbClr>
                </a:outerShdw>
              </a:effectLst>
            </a:endParaRPr>
          </a:p>
        </p:txBody>
      </p:sp>
      <p:graphicFrame>
        <p:nvGraphicFramePr>
          <p:cNvPr id="5" name="Объект 4">
            <a:extLst>
              <a:ext uri="{FF2B5EF4-FFF2-40B4-BE49-F238E27FC236}">
                <a16:creationId xmlns:a16="http://schemas.microsoft.com/office/drawing/2014/main" id="{53A8C117-04E7-4C72-8A94-87359D795481}"/>
              </a:ext>
            </a:extLst>
          </p:cNvPr>
          <p:cNvGraphicFramePr>
            <a:graphicFrameLocks noGrp="1"/>
          </p:cNvGraphicFramePr>
          <p:nvPr>
            <p:ph idx="1"/>
            <p:extLst>
              <p:ext uri="{D42A27DB-BD31-4B8C-83A1-F6EECF244321}">
                <p14:modId xmlns:p14="http://schemas.microsoft.com/office/powerpoint/2010/main" val="3817387756"/>
              </p:ext>
            </p:extLst>
          </p:nvPr>
        </p:nvGraphicFramePr>
        <p:xfrm>
          <a:off x="6256020" y="685801"/>
          <a:ext cx="5212080" cy="5175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074" name="Picture 2" descr="Як вести себе, якщо патрульний інспектор просить відкрити багажник?">
            <a:extLst>
              <a:ext uri="{FF2B5EF4-FFF2-40B4-BE49-F238E27FC236}">
                <a16:creationId xmlns:a16="http://schemas.microsoft.com/office/drawing/2014/main" id="{2205E01D-7F18-41E2-BB15-955EF4320D2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23900" y="3019424"/>
            <a:ext cx="3648903" cy="2543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0918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264F791-1CE6-4EAD-BAC1-DDFA145690FD}"/>
              </a:ext>
            </a:extLst>
          </p:cNvPr>
          <p:cNvSpPr>
            <a:spLocks noGrp="1"/>
          </p:cNvSpPr>
          <p:nvPr>
            <p:ph type="title"/>
          </p:nvPr>
        </p:nvSpPr>
        <p:spPr/>
        <p:txBody>
          <a:bodyPr/>
          <a:lstStyle/>
          <a:p>
            <a:r>
              <a:rPr lang="uk-UA" b="1" dirty="0">
                <a:effectLst>
                  <a:outerShdw blurRad="38100" dist="38100" dir="2700000" algn="tl">
                    <a:srgbClr val="000000">
                      <a:alpha val="43137"/>
                    </a:srgbClr>
                  </a:outerShdw>
                </a:effectLst>
              </a:rPr>
              <a:t>Вилучення речей і документів</a:t>
            </a:r>
            <a:br>
              <a:rPr lang="uk-UA" dirty="0">
                <a:effectLst>
                  <a:outerShdw blurRad="38100" dist="38100" dir="2700000" algn="tl">
                    <a:srgbClr val="000000">
                      <a:alpha val="43137"/>
                    </a:srgbClr>
                  </a:outerShdw>
                </a:effectLst>
              </a:rPr>
            </a:br>
            <a:endParaRPr lang="ru-RU" dirty="0">
              <a:effectLst>
                <a:outerShdw blurRad="38100" dist="38100" dir="2700000" algn="tl">
                  <a:srgbClr val="000000">
                    <a:alpha val="43137"/>
                  </a:srgbClr>
                </a:outerShdw>
              </a:effectLst>
            </a:endParaRPr>
          </a:p>
        </p:txBody>
      </p:sp>
      <p:graphicFrame>
        <p:nvGraphicFramePr>
          <p:cNvPr id="5" name="Объект 4">
            <a:extLst>
              <a:ext uri="{FF2B5EF4-FFF2-40B4-BE49-F238E27FC236}">
                <a16:creationId xmlns:a16="http://schemas.microsoft.com/office/drawing/2014/main" id="{001272F8-A154-4C15-921B-95BA5604F32D}"/>
              </a:ext>
            </a:extLst>
          </p:cNvPr>
          <p:cNvGraphicFramePr>
            <a:graphicFrameLocks noGrp="1"/>
          </p:cNvGraphicFramePr>
          <p:nvPr>
            <p:ph idx="1"/>
            <p:extLst>
              <p:ext uri="{D42A27DB-BD31-4B8C-83A1-F6EECF244321}">
                <p14:modId xmlns:p14="http://schemas.microsoft.com/office/powerpoint/2010/main" val="2818441262"/>
              </p:ext>
            </p:extLst>
          </p:nvPr>
        </p:nvGraphicFramePr>
        <p:xfrm>
          <a:off x="6019800" y="685801"/>
          <a:ext cx="5448300" cy="5175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098" name="Picture 2" descr="ВС: Вилучення наркотиків з кишень одягу без протоколу незаконне -  Адвокатське об'єднання &quot;Barristers&quot;">
            <a:extLst>
              <a:ext uri="{FF2B5EF4-FFF2-40B4-BE49-F238E27FC236}">
                <a16:creationId xmlns:a16="http://schemas.microsoft.com/office/drawing/2014/main" id="{ABFCECA2-A5D7-480C-ADC5-56FA7367882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94410" y="3273426"/>
            <a:ext cx="3314700" cy="2219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8966827"/>
      </p:ext>
    </p:extLst>
  </p:cSld>
  <p:clrMapOvr>
    <a:masterClrMapping/>
  </p:clrMapOvr>
</p:sld>
</file>

<file path=ppt/theme/theme1.xml><?xml version="1.0" encoding="utf-8"?>
<a:theme xmlns:a="http://schemas.openxmlformats.org/drawingml/2006/main" name="Обрезка">
  <a:themeElements>
    <a:clrScheme name="Обрезка">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Обрезка">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Обрезка">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Уголки</Template>
  <TotalTime>2854</TotalTime>
  <Words>1497</Words>
  <Application>Microsoft Office PowerPoint</Application>
  <PresentationFormat>Широкоэкранный</PresentationFormat>
  <Paragraphs>78</Paragraphs>
  <Slides>13</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13</vt:i4>
      </vt:variant>
    </vt:vector>
  </HeadingPairs>
  <TitlesOfParts>
    <vt:vector size="16" baseType="lpstr">
      <vt:lpstr>Arial</vt:lpstr>
      <vt:lpstr>Franklin Gothic Book</vt:lpstr>
      <vt:lpstr>Обрезка</vt:lpstr>
      <vt:lpstr>Лекція 2</vt:lpstr>
      <vt:lpstr>Мета застосування заходів забезпечення провадження</vt:lpstr>
      <vt:lpstr>Заходи забезпечення провадження в справах про адміністративні правопорушення</vt:lpstr>
      <vt:lpstr>Адміністративне затримання </vt:lpstr>
      <vt:lpstr>Органи (посадові особи), правомочні здійснювати адміністративне затримання</vt:lpstr>
      <vt:lpstr>Строки  адміністративного затримання</vt:lpstr>
      <vt:lpstr>Особистий огляд </vt:lpstr>
      <vt:lpstr>Огляд речей </vt:lpstr>
      <vt:lpstr>Вилучення речей і документів </vt:lpstr>
      <vt:lpstr>Тимчасове вилучення посвідчення водія</vt:lpstr>
      <vt:lpstr>Тимчасове затримання транспортних засобів</vt:lpstr>
      <vt:lpstr>Відсторонення осіб від керування (транспортними засобами, річковими і маломірними суднами)  та огляд на стан алкогольного, наркотичного чи іншого сп’яніння або щодо перебування під впливом лікарських препаратів, що знижують їх увагу та швидкість реакції</vt:lpstr>
      <vt:lpstr>Порядок проведення відсторонення та огляду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1</dc:title>
  <dc:creator>Lenovo</dc:creator>
  <cp:lastModifiedBy>Lenovo</cp:lastModifiedBy>
  <cp:revision>22</cp:revision>
  <dcterms:created xsi:type="dcterms:W3CDTF">2021-01-16T16:47:38Z</dcterms:created>
  <dcterms:modified xsi:type="dcterms:W3CDTF">2023-02-02T14:19:11Z</dcterms:modified>
</cp:coreProperties>
</file>