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21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4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68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18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68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04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58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58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59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384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B71A-DC6A-4369-935A-13452C145222}" type="datetimeFigureOut">
              <a:rPr lang="uk-UA" smtClean="0"/>
              <a:t>05.04.2022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4F69-DFCB-4C93-9350-3CCA4167D6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57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09" y="446567"/>
            <a:ext cx="6247072" cy="476338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09" y="446567"/>
            <a:ext cx="3763926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57" y="1343891"/>
            <a:ext cx="5034451" cy="48104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4" y="2216727"/>
            <a:ext cx="11180069" cy="31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5" y="270106"/>
            <a:ext cx="11239173" cy="63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8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419473"/>
            <a:ext cx="47632" cy="19053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80073"/>
            <a:ext cx="11461897" cy="407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66" y="382773"/>
            <a:ext cx="3903313" cy="618814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" y="382773"/>
            <a:ext cx="7622380" cy="267940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27" y="3104201"/>
            <a:ext cx="2275367" cy="617194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2" y="3062177"/>
            <a:ext cx="4508203" cy="28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99" y="572526"/>
            <a:ext cx="4359349" cy="410580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88" y="572526"/>
            <a:ext cx="5273750" cy="41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318976"/>
            <a:ext cx="11100390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" y="238402"/>
            <a:ext cx="11310438" cy="1080036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" y="1488558"/>
            <a:ext cx="11310438" cy="51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318978"/>
            <a:ext cx="11461897" cy="61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340242"/>
            <a:ext cx="11291777" cy="62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12651"/>
            <a:ext cx="11674549" cy="212651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147777"/>
            <a:ext cx="11674548" cy="47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413678"/>
            <a:ext cx="11185451" cy="41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64301"/>
            <a:ext cx="11610754" cy="37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-10783"/>
            <a:ext cx="11355572" cy="1265125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1605367"/>
            <a:ext cx="11079125" cy="5252634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70" y="1290568"/>
            <a:ext cx="2368093" cy="3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78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2021-03-31T04:37:11Z</dcterms:created>
  <dcterms:modified xsi:type="dcterms:W3CDTF">2022-04-05T10:14:54Z</dcterms:modified>
</cp:coreProperties>
</file>