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F2741"/>
    <a:srgbClr val="001736"/>
    <a:srgbClr val="003374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A5E47-706B-4628-80A2-8506B6345377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DBD1E2C-7824-495F-85B2-0751EBA8FF3A}">
      <dgm:prSet/>
      <dgm:spPr/>
      <dgm:t>
        <a:bodyPr/>
        <a:lstStyle/>
        <a:p>
          <a:r>
            <a:rPr lang="uk-UA" dirty="0" smtClean="0"/>
            <a:t>Які українські автори найбільш популярні закордоном зараз </a:t>
          </a:r>
          <a:endParaRPr lang="ru-RU" dirty="0"/>
        </a:p>
      </dgm:t>
    </dgm:pt>
    <dgm:pt modelId="{0AB5B285-93C3-40D8-99F6-52D6DA28312A}" type="parTrans" cxnId="{B6FA4024-6A3D-4BBC-91BB-525AF298C9D3}">
      <dgm:prSet/>
      <dgm:spPr/>
      <dgm:t>
        <a:bodyPr/>
        <a:lstStyle/>
        <a:p>
          <a:endParaRPr lang="ru-RU"/>
        </a:p>
      </dgm:t>
    </dgm:pt>
    <dgm:pt modelId="{7F8AC0AD-B7F7-4F45-A15E-17F52613D914}" type="sibTrans" cxnId="{B6FA4024-6A3D-4BBC-91BB-525AF298C9D3}">
      <dgm:prSet/>
      <dgm:spPr/>
      <dgm:t>
        <a:bodyPr/>
        <a:lstStyle/>
        <a:p>
          <a:endParaRPr lang="ru-RU"/>
        </a:p>
      </dgm:t>
    </dgm:pt>
    <dgm:pt modelId="{1DFC9A76-FECF-47F3-84AC-07D268C902D6}">
      <dgm:prSet/>
      <dgm:spPr/>
      <dgm:t>
        <a:bodyPr/>
        <a:lstStyle/>
        <a:p>
          <a:r>
            <a:rPr lang="ru-RU" dirty="0" smtClean="0"/>
            <a:t> </a:t>
          </a:r>
          <a:r>
            <a:rPr lang="uk-UA" noProof="0" dirty="0" smtClean="0"/>
            <a:t>У чому складності перекладів творів </a:t>
          </a:r>
          <a:r>
            <a:rPr lang="uk-UA" noProof="0" dirty="0" err="1" smtClean="0"/>
            <a:t>Т.Шевченка</a:t>
          </a:r>
          <a:r>
            <a:rPr lang="uk-UA" noProof="0" dirty="0" smtClean="0"/>
            <a:t> </a:t>
          </a:r>
          <a:endParaRPr lang="uk-UA" noProof="0" dirty="0"/>
        </a:p>
      </dgm:t>
    </dgm:pt>
    <dgm:pt modelId="{2548A4B8-CE29-4A98-8272-40C71BF8A7E2}" type="parTrans" cxnId="{1AF621CE-8811-4ED8-A31C-0993BB8F1EF1}">
      <dgm:prSet/>
      <dgm:spPr/>
      <dgm:t>
        <a:bodyPr/>
        <a:lstStyle/>
        <a:p>
          <a:endParaRPr lang="ru-RU"/>
        </a:p>
      </dgm:t>
    </dgm:pt>
    <dgm:pt modelId="{FED1D7FE-8AA2-4094-9DA3-15D19E8FD773}" type="sibTrans" cxnId="{1AF621CE-8811-4ED8-A31C-0993BB8F1EF1}">
      <dgm:prSet/>
      <dgm:spPr/>
      <dgm:t>
        <a:bodyPr/>
        <a:lstStyle/>
        <a:p>
          <a:endParaRPr lang="ru-RU"/>
        </a:p>
      </dgm:t>
    </dgm:pt>
    <dgm:pt modelId="{7CCD5562-A36A-4904-B034-0BDC67E514FE}">
      <dgm:prSet/>
      <dgm:spPr/>
      <dgm:t>
        <a:bodyPr/>
        <a:lstStyle/>
        <a:p>
          <a:r>
            <a:rPr lang="uk-UA" dirty="0" smtClean="0"/>
            <a:t>Яку роль в історії перекладів українських творів за кордоном зіграла українська діаспора </a:t>
          </a:r>
          <a:endParaRPr lang="ru-RU" dirty="0"/>
        </a:p>
      </dgm:t>
    </dgm:pt>
    <dgm:pt modelId="{A9C85D34-6C24-4207-A311-AF1C0FE2E774}" type="parTrans" cxnId="{098D6F4D-1A12-4352-B3BA-FC5C97AC8913}">
      <dgm:prSet/>
      <dgm:spPr/>
      <dgm:t>
        <a:bodyPr/>
        <a:lstStyle/>
        <a:p>
          <a:endParaRPr lang="ru-RU"/>
        </a:p>
      </dgm:t>
    </dgm:pt>
    <dgm:pt modelId="{C3F8CF7B-D00E-4D5B-BF9E-97ECFD29D9C5}" type="sibTrans" cxnId="{098D6F4D-1A12-4352-B3BA-FC5C97AC8913}">
      <dgm:prSet/>
      <dgm:spPr/>
      <dgm:t>
        <a:bodyPr/>
        <a:lstStyle/>
        <a:p>
          <a:endParaRPr lang="ru-RU"/>
        </a:p>
      </dgm:t>
    </dgm:pt>
    <dgm:pt modelId="{8503FF10-A9AC-40C0-9E65-132F04F58280}">
      <dgm:prSet/>
      <dgm:spPr/>
      <dgm:t>
        <a:bodyPr/>
        <a:lstStyle/>
        <a:p>
          <a:r>
            <a:rPr lang="uk-UA" dirty="0" smtClean="0"/>
            <a:t>Чим відрізняється переклад дитячої літератури від перекладу дорослої літератури </a:t>
          </a:r>
          <a:endParaRPr lang="ru-RU" dirty="0"/>
        </a:p>
      </dgm:t>
    </dgm:pt>
    <dgm:pt modelId="{A9ADE6CD-6FCB-4F49-9890-2659DAB6A17B}" type="parTrans" cxnId="{F26E5003-CF58-4AD5-8CA6-EB2AAF2E90F5}">
      <dgm:prSet/>
      <dgm:spPr/>
      <dgm:t>
        <a:bodyPr/>
        <a:lstStyle/>
        <a:p>
          <a:endParaRPr lang="ru-RU"/>
        </a:p>
      </dgm:t>
    </dgm:pt>
    <dgm:pt modelId="{0E1ED2F4-0490-4510-8BC5-68F6B81489CC}" type="sibTrans" cxnId="{F26E5003-CF58-4AD5-8CA6-EB2AAF2E90F5}">
      <dgm:prSet/>
      <dgm:spPr/>
      <dgm:t>
        <a:bodyPr/>
        <a:lstStyle/>
        <a:p>
          <a:endParaRPr lang="ru-RU"/>
        </a:p>
      </dgm:t>
    </dgm:pt>
    <dgm:pt modelId="{E2ABA5B4-EDDC-46D4-B129-85588C2812C9}" type="pres">
      <dgm:prSet presAssocID="{D7BA5E47-706B-4628-80A2-8506B63453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6C7E1F-2A3D-41F9-B264-0239AE14DFD2}" type="pres">
      <dgm:prSet presAssocID="{7CCD5562-A36A-4904-B034-0BDC67E514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3724C-7969-49C8-A5D2-A0008C0804BE}" type="pres">
      <dgm:prSet presAssocID="{C3F8CF7B-D00E-4D5B-BF9E-97ECFD29D9C5}" presName="sibTrans" presStyleCnt="0"/>
      <dgm:spPr/>
    </dgm:pt>
    <dgm:pt modelId="{0186B151-862D-4FE8-BF6E-D857098FF0F4}" type="pres">
      <dgm:prSet presAssocID="{1DFC9A76-FECF-47F3-84AC-07D268C902D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F2031-8B68-4E5C-B637-6C3B45710A75}" type="pres">
      <dgm:prSet presAssocID="{FED1D7FE-8AA2-4094-9DA3-15D19E8FD773}" presName="sibTrans" presStyleCnt="0"/>
      <dgm:spPr/>
    </dgm:pt>
    <dgm:pt modelId="{4F0862BF-DD12-426B-AF04-6F6DFA5F036D}" type="pres">
      <dgm:prSet presAssocID="{DDBD1E2C-7824-495F-85B2-0751EBA8FF3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0E5F8-49BC-47E7-B443-4822202488F0}" type="pres">
      <dgm:prSet presAssocID="{7F8AC0AD-B7F7-4F45-A15E-17F52613D914}" presName="sibTrans" presStyleCnt="0"/>
      <dgm:spPr/>
    </dgm:pt>
    <dgm:pt modelId="{6E84DACC-AEF2-4F54-982C-729F5B37599C}" type="pres">
      <dgm:prSet presAssocID="{8503FF10-A9AC-40C0-9E65-132F04F58280}" presName="node" presStyleLbl="node1" presStyleIdx="3" presStyleCnt="4" custLinFactNeighborX="-1570" custLinFactNeighborY="-4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8D6F4D-1A12-4352-B3BA-FC5C97AC8913}" srcId="{D7BA5E47-706B-4628-80A2-8506B6345377}" destId="{7CCD5562-A36A-4904-B034-0BDC67E514FE}" srcOrd="0" destOrd="0" parTransId="{A9C85D34-6C24-4207-A311-AF1C0FE2E774}" sibTransId="{C3F8CF7B-D00E-4D5B-BF9E-97ECFD29D9C5}"/>
    <dgm:cxn modelId="{C565C08C-4C7C-4BCA-95A8-C5740975046D}" type="presOf" srcId="{D7BA5E47-706B-4628-80A2-8506B6345377}" destId="{E2ABA5B4-EDDC-46D4-B129-85588C2812C9}" srcOrd="0" destOrd="0" presId="urn:microsoft.com/office/officeart/2005/8/layout/default"/>
    <dgm:cxn modelId="{655E4693-38FC-4AE0-8331-3F1C4735650A}" type="presOf" srcId="{7CCD5562-A36A-4904-B034-0BDC67E514FE}" destId="{8A6C7E1F-2A3D-41F9-B264-0239AE14DFD2}" srcOrd="0" destOrd="0" presId="urn:microsoft.com/office/officeart/2005/8/layout/default"/>
    <dgm:cxn modelId="{B6FA4024-6A3D-4BBC-91BB-525AF298C9D3}" srcId="{D7BA5E47-706B-4628-80A2-8506B6345377}" destId="{DDBD1E2C-7824-495F-85B2-0751EBA8FF3A}" srcOrd="2" destOrd="0" parTransId="{0AB5B285-93C3-40D8-99F6-52D6DA28312A}" sibTransId="{7F8AC0AD-B7F7-4F45-A15E-17F52613D914}"/>
    <dgm:cxn modelId="{1AF621CE-8811-4ED8-A31C-0993BB8F1EF1}" srcId="{D7BA5E47-706B-4628-80A2-8506B6345377}" destId="{1DFC9A76-FECF-47F3-84AC-07D268C902D6}" srcOrd="1" destOrd="0" parTransId="{2548A4B8-CE29-4A98-8272-40C71BF8A7E2}" sibTransId="{FED1D7FE-8AA2-4094-9DA3-15D19E8FD773}"/>
    <dgm:cxn modelId="{12339758-85F7-4BC2-B671-82B224469F87}" type="presOf" srcId="{8503FF10-A9AC-40C0-9E65-132F04F58280}" destId="{6E84DACC-AEF2-4F54-982C-729F5B37599C}" srcOrd="0" destOrd="0" presId="urn:microsoft.com/office/officeart/2005/8/layout/default"/>
    <dgm:cxn modelId="{B4C3302F-3FAE-4EE3-9FED-22D48BE0E079}" type="presOf" srcId="{1DFC9A76-FECF-47F3-84AC-07D268C902D6}" destId="{0186B151-862D-4FE8-BF6E-D857098FF0F4}" srcOrd="0" destOrd="0" presId="urn:microsoft.com/office/officeart/2005/8/layout/default"/>
    <dgm:cxn modelId="{F26E5003-CF58-4AD5-8CA6-EB2AAF2E90F5}" srcId="{D7BA5E47-706B-4628-80A2-8506B6345377}" destId="{8503FF10-A9AC-40C0-9E65-132F04F58280}" srcOrd="3" destOrd="0" parTransId="{A9ADE6CD-6FCB-4F49-9890-2659DAB6A17B}" sibTransId="{0E1ED2F4-0490-4510-8BC5-68F6B81489CC}"/>
    <dgm:cxn modelId="{87CDB7DF-46AE-42F1-8D52-1FE5CEFCD8EA}" type="presOf" srcId="{DDBD1E2C-7824-495F-85B2-0751EBA8FF3A}" destId="{4F0862BF-DD12-426B-AF04-6F6DFA5F036D}" srcOrd="0" destOrd="0" presId="urn:microsoft.com/office/officeart/2005/8/layout/default"/>
    <dgm:cxn modelId="{487780DE-CD99-4860-9A6D-743419FB67C4}" type="presParOf" srcId="{E2ABA5B4-EDDC-46D4-B129-85588C2812C9}" destId="{8A6C7E1F-2A3D-41F9-B264-0239AE14DFD2}" srcOrd="0" destOrd="0" presId="urn:microsoft.com/office/officeart/2005/8/layout/default"/>
    <dgm:cxn modelId="{2E62D89D-D29F-4324-9C41-F7C97DDCDDD2}" type="presParOf" srcId="{E2ABA5B4-EDDC-46D4-B129-85588C2812C9}" destId="{D2D3724C-7969-49C8-A5D2-A0008C0804BE}" srcOrd="1" destOrd="0" presId="urn:microsoft.com/office/officeart/2005/8/layout/default"/>
    <dgm:cxn modelId="{5B986990-8C29-481E-B635-4F84A632FC71}" type="presParOf" srcId="{E2ABA5B4-EDDC-46D4-B129-85588C2812C9}" destId="{0186B151-862D-4FE8-BF6E-D857098FF0F4}" srcOrd="2" destOrd="0" presId="urn:microsoft.com/office/officeart/2005/8/layout/default"/>
    <dgm:cxn modelId="{E32DDE4F-F095-4812-83D6-7208979B5C73}" type="presParOf" srcId="{E2ABA5B4-EDDC-46D4-B129-85588C2812C9}" destId="{6F5F2031-8B68-4E5C-B637-6C3B45710A75}" srcOrd="3" destOrd="0" presId="urn:microsoft.com/office/officeart/2005/8/layout/default"/>
    <dgm:cxn modelId="{682761B0-F5AE-4642-B6B6-8BB4089EB687}" type="presParOf" srcId="{E2ABA5B4-EDDC-46D4-B129-85588C2812C9}" destId="{4F0862BF-DD12-426B-AF04-6F6DFA5F036D}" srcOrd="4" destOrd="0" presId="urn:microsoft.com/office/officeart/2005/8/layout/default"/>
    <dgm:cxn modelId="{7A62939D-D30E-40F5-9AA9-F6DC590BC9F6}" type="presParOf" srcId="{E2ABA5B4-EDDC-46D4-B129-85588C2812C9}" destId="{D4D0E5F8-49BC-47E7-B443-4822202488F0}" srcOrd="5" destOrd="0" presId="urn:microsoft.com/office/officeart/2005/8/layout/default"/>
    <dgm:cxn modelId="{BED97391-E28F-41FD-9152-F4DFACA22428}" type="presParOf" srcId="{E2ABA5B4-EDDC-46D4-B129-85588C2812C9}" destId="{6E84DACC-AEF2-4F54-982C-729F5B37599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4B1665-CE07-4DB5-A68E-5DB7376F2BD6}" type="doc">
      <dgm:prSet loTypeId="urn:microsoft.com/office/officeart/2005/8/layout/arrow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184B974-10C4-4FA1-9C6D-E5E5410ADFF7}">
      <dgm:prSet phldrT="[Текст]"/>
      <dgm:spPr/>
      <dgm:t>
        <a:bodyPr/>
        <a:lstStyle/>
        <a:p>
          <a:r>
            <a:rPr lang="uk-UA" dirty="0" smtClean="0"/>
            <a:t>Польський переклад</a:t>
          </a:r>
        </a:p>
        <a:p>
          <a:r>
            <a:rPr lang="uk-UA" dirty="0" smtClean="0"/>
            <a:t>(культурна близькість)</a:t>
          </a:r>
          <a:endParaRPr lang="ru-RU" dirty="0"/>
        </a:p>
      </dgm:t>
    </dgm:pt>
    <dgm:pt modelId="{141A910A-819D-414B-922B-2ED017953F0B}" type="parTrans" cxnId="{B2233D39-98E1-44FA-84CC-666E2FFFD9DD}">
      <dgm:prSet/>
      <dgm:spPr/>
      <dgm:t>
        <a:bodyPr/>
        <a:lstStyle/>
        <a:p>
          <a:endParaRPr lang="ru-RU"/>
        </a:p>
      </dgm:t>
    </dgm:pt>
    <dgm:pt modelId="{1431E8B9-1610-4706-AF77-07DCF5CDB4BB}" type="sibTrans" cxnId="{B2233D39-98E1-44FA-84CC-666E2FFFD9DD}">
      <dgm:prSet/>
      <dgm:spPr/>
      <dgm:t>
        <a:bodyPr/>
        <a:lstStyle/>
        <a:p>
          <a:endParaRPr lang="ru-RU"/>
        </a:p>
      </dgm:t>
    </dgm:pt>
    <dgm:pt modelId="{2F4563B8-F913-4466-A3D1-A54AC699524E}">
      <dgm:prSet phldrT="[Текст]"/>
      <dgm:spPr/>
      <dgm:t>
        <a:bodyPr/>
        <a:lstStyle/>
        <a:p>
          <a:r>
            <a:rPr lang="uk-UA" dirty="0" smtClean="0"/>
            <a:t>Англійський переклад</a:t>
          </a:r>
        </a:p>
        <a:p>
          <a:r>
            <a:rPr lang="uk-UA" dirty="0" smtClean="0"/>
            <a:t>(роль діаспори) </a:t>
          </a:r>
          <a:endParaRPr lang="ru-RU" dirty="0"/>
        </a:p>
      </dgm:t>
    </dgm:pt>
    <dgm:pt modelId="{9D11DDDE-289D-46EE-AF8D-2C6A20529791}" type="parTrans" cxnId="{67AD6166-E469-49FD-9822-ABD55D887518}">
      <dgm:prSet/>
      <dgm:spPr/>
      <dgm:t>
        <a:bodyPr/>
        <a:lstStyle/>
        <a:p>
          <a:endParaRPr lang="ru-RU"/>
        </a:p>
      </dgm:t>
    </dgm:pt>
    <dgm:pt modelId="{07CFAFA5-C727-48DB-996F-40DB15310294}" type="sibTrans" cxnId="{67AD6166-E469-49FD-9822-ABD55D887518}">
      <dgm:prSet/>
      <dgm:spPr/>
      <dgm:t>
        <a:bodyPr/>
        <a:lstStyle/>
        <a:p>
          <a:endParaRPr lang="ru-RU"/>
        </a:p>
      </dgm:t>
    </dgm:pt>
    <dgm:pt modelId="{DFE787E9-7FBC-40AB-88D7-314EEB458BDA}" type="pres">
      <dgm:prSet presAssocID="{C34B1665-CE07-4DB5-A68E-5DB7376F2BD6}" presName="cycle" presStyleCnt="0">
        <dgm:presLayoutVars>
          <dgm:dir/>
          <dgm:resizeHandles val="exact"/>
        </dgm:presLayoutVars>
      </dgm:prSet>
      <dgm:spPr/>
    </dgm:pt>
    <dgm:pt modelId="{EA91C083-A0F2-4EB2-A05A-B86A4CE93409}" type="pres">
      <dgm:prSet presAssocID="{4184B974-10C4-4FA1-9C6D-E5E5410ADFF7}" presName="arrow" presStyleLbl="node1" presStyleIdx="0" presStyleCnt="2">
        <dgm:presLayoutVars>
          <dgm:bulletEnabled val="1"/>
        </dgm:presLayoutVars>
      </dgm:prSet>
      <dgm:spPr/>
    </dgm:pt>
    <dgm:pt modelId="{C2AACF9F-E07C-4EF5-A99A-E3BC83C99FCF}" type="pres">
      <dgm:prSet presAssocID="{2F4563B8-F913-4466-A3D1-A54AC699524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AD6166-E469-49FD-9822-ABD55D887518}" srcId="{C34B1665-CE07-4DB5-A68E-5DB7376F2BD6}" destId="{2F4563B8-F913-4466-A3D1-A54AC699524E}" srcOrd="1" destOrd="0" parTransId="{9D11DDDE-289D-46EE-AF8D-2C6A20529791}" sibTransId="{07CFAFA5-C727-48DB-996F-40DB15310294}"/>
    <dgm:cxn modelId="{B2233D39-98E1-44FA-84CC-666E2FFFD9DD}" srcId="{C34B1665-CE07-4DB5-A68E-5DB7376F2BD6}" destId="{4184B974-10C4-4FA1-9C6D-E5E5410ADFF7}" srcOrd="0" destOrd="0" parTransId="{141A910A-819D-414B-922B-2ED017953F0B}" sibTransId="{1431E8B9-1610-4706-AF77-07DCF5CDB4BB}"/>
    <dgm:cxn modelId="{0AF1518B-1C5E-456B-AD7C-38833E97136F}" type="presOf" srcId="{C34B1665-CE07-4DB5-A68E-5DB7376F2BD6}" destId="{DFE787E9-7FBC-40AB-88D7-314EEB458BDA}" srcOrd="0" destOrd="0" presId="urn:microsoft.com/office/officeart/2005/8/layout/arrow1"/>
    <dgm:cxn modelId="{4F30C1A2-0227-4D06-BE0A-11626F119779}" type="presOf" srcId="{2F4563B8-F913-4466-A3D1-A54AC699524E}" destId="{C2AACF9F-E07C-4EF5-A99A-E3BC83C99FCF}" srcOrd="0" destOrd="0" presId="urn:microsoft.com/office/officeart/2005/8/layout/arrow1"/>
    <dgm:cxn modelId="{F102688D-E852-453C-B72E-D53C65AD198B}" type="presOf" srcId="{4184B974-10C4-4FA1-9C6D-E5E5410ADFF7}" destId="{EA91C083-A0F2-4EB2-A05A-B86A4CE93409}" srcOrd="0" destOrd="0" presId="urn:microsoft.com/office/officeart/2005/8/layout/arrow1"/>
    <dgm:cxn modelId="{C64088EF-87F6-4818-A09D-5754B0470F20}" type="presParOf" srcId="{DFE787E9-7FBC-40AB-88D7-314EEB458BDA}" destId="{EA91C083-A0F2-4EB2-A05A-B86A4CE93409}" srcOrd="0" destOrd="0" presId="urn:microsoft.com/office/officeart/2005/8/layout/arrow1"/>
    <dgm:cxn modelId="{DEF1DF4D-DA39-4256-936E-01A308000500}" type="presParOf" srcId="{DFE787E9-7FBC-40AB-88D7-314EEB458BDA}" destId="{C2AACF9F-E07C-4EF5-A99A-E3BC83C99FC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51BDF7-A4B9-436C-9DD1-299ACA36CDA7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E7714E5-6529-4B20-8B67-167480828AE8}">
      <dgm:prSet phldrT="[Текст]"/>
      <dgm:spPr/>
      <dgm:t>
        <a:bodyPr/>
        <a:lstStyle/>
        <a:p>
          <a:r>
            <a:rPr lang="uk-UA" dirty="0" smtClean="0"/>
            <a:t>Франкомовний переклад </a:t>
          </a:r>
          <a:endParaRPr lang="ru-RU" dirty="0"/>
        </a:p>
      </dgm:t>
    </dgm:pt>
    <dgm:pt modelId="{0F964CD8-7777-4DC3-B3E4-011B7A7DB71A}" type="parTrans" cxnId="{C2C149FD-BB15-46C8-A492-E9E43C3005D7}">
      <dgm:prSet/>
      <dgm:spPr/>
      <dgm:t>
        <a:bodyPr/>
        <a:lstStyle/>
        <a:p>
          <a:endParaRPr lang="ru-RU"/>
        </a:p>
      </dgm:t>
    </dgm:pt>
    <dgm:pt modelId="{13A5E7BF-41C7-4A81-9B40-496889040546}" type="sibTrans" cxnId="{C2C149FD-BB15-46C8-A492-E9E43C3005D7}">
      <dgm:prSet/>
      <dgm:spPr/>
      <dgm:t>
        <a:bodyPr/>
        <a:lstStyle/>
        <a:p>
          <a:endParaRPr lang="ru-RU"/>
        </a:p>
      </dgm:t>
    </dgm:pt>
    <dgm:pt modelId="{887F2B2C-B995-409D-A10E-19B126DA6DCD}">
      <dgm:prSet phldrT="[Текст]"/>
      <dgm:spPr/>
      <dgm:t>
        <a:bodyPr/>
        <a:lstStyle/>
        <a:p>
          <a:r>
            <a:rPr lang="uk-UA" dirty="0" smtClean="0"/>
            <a:t>Переклади чеською </a:t>
          </a:r>
          <a:endParaRPr lang="ru-RU" dirty="0"/>
        </a:p>
      </dgm:t>
    </dgm:pt>
    <dgm:pt modelId="{62CF97D9-4F78-4B0B-B7B3-99954B2AC11C}" type="parTrans" cxnId="{F3789894-BF34-4E62-950B-1D6978495ADE}">
      <dgm:prSet/>
      <dgm:spPr/>
      <dgm:t>
        <a:bodyPr/>
        <a:lstStyle/>
        <a:p>
          <a:endParaRPr lang="ru-RU"/>
        </a:p>
      </dgm:t>
    </dgm:pt>
    <dgm:pt modelId="{6E530152-9CB5-4915-8B69-5382518BF137}" type="sibTrans" cxnId="{F3789894-BF34-4E62-950B-1D6978495ADE}">
      <dgm:prSet/>
      <dgm:spPr/>
      <dgm:t>
        <a:bodyPr/>
        <a:lstStyle/>
        <a:p>
          <a:endParaRPr lang="ru-RU"/>
        </a:p>
      </dgm:t>
    </dgm:pt>
    <dgm:pt modelId="{E614BE3C-3354-4667-9EE9-8CDE7CC76106}">
      <dgm:prSet phldrT="[Текст]"/>
      <dgm:spPr/>
      <dgm:t>
        <a:bodyPr/>
        <a:lstStyle/>
        <a:p>
          <a:r>
            <a:rPr lang="uk-UA" dirty="0" smtClean="0"/>
            <a:t>Німецькомовний переклад </a:t>
          </a:r>
          <a:endParaRPr lang="ru-RU" dirty="0"/>
        </a:p>
      </dgm:t>
    </dgm:pt>
    <dgm:pt modelId="{E51105DF-8F46-4B35-9D67-C5FEACE1E7AF}" type="parTrans" cxnId="{B7C8116C-6C11-43C1-A761-F7856CD19A32}">
      <dgm:prSet/>
      <dgm:spPr/>
      <dgm:t>
        <a:bodyPr/>
        <a:lstStyle/>
        <a:p>
          <a:endParaRPr lang="ru-RU"/>
        </a:p>
      </dgm:t>
    </dgm:pt>
    <dgm:pt modelId="{BFA8AFDD-4BCB-4A84-A113-3E90261A62C2}" type="sibTrans" cxnId="{B7C8116C-6C11-43C1-A761-F7856CD19A32}">
      <dgm:prSet/>
      <dgm:spPr/>
      <dgm:t>
        <a:bodyPr/>
        <a:lstStyle/>
        <a:p>
          <a:endParaRPr lang="ru-RU"/>
        </a:p>
      </dgm:t>
    </dgm:pt>
    <dgm:pt modelId="{1DB8FAF3-4EA4-434B-A95C-4DBE4D658149}" type="pres">
      <dgm:prSet presAssocID="{5951BDF7-A4B9-436C-9DD1-299ACA36CDA7}" presName="linear" presStyleCnt="0">
        <dgm:presLayoutVars>
          <dgm:dir/>
          <dgm:animLvl val="lvl"/>
          <dgm:resizeHandles val="exact"/>
        </dgm:presLayoutVars>
      </dgm:prSet>
      <dgm:spPr/>
    </dgm:pt>
    <dgm:pt modelId="{9D199BE0-0500-4105-94AA-A738AEA0EAA9}" type="pres">
      <dgm:prSet presAssocID="{8E7714E5-6529-4B20-8B67-167480828AE8}" presName="parentLin" presStyleCnt="0"/>
      <dgm:spPr/>
    </dgm:pt>
    <dgm:pt modelId="{BFB2AFA2-2432-4E9B-9F47-B9AE000C2659}" type="pres">
      <dgm:prSet presAssocID="{8E7714E5-6529-4B20-8B67-167480828AE8}" presName="parentLeftMargin" presStyleLbl="node1" presStyleIdx="0" presStyleCnt="3"/>
      <dgm:spPr/>
    </dgm:pt>
    <dgm:pt modelId="{5F5789AB-6097-44AE-9882-AC079EC079EA}" type="pres">
      <dgm:prSet presAssocID="{8E7714E5-6529-4B20-8B67-167480828AE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93900A6-67AA-4A97-93E7-BE47C6447FA7}" type="pres">
      <dgm:prSet presAssocID="{8E7714E5-6529-4B20-8B67-167480828AE8}" presName="negativeSpace" presStyleCnt="0"/>
      <dgm:spPr/>
    </dgm:pt>
    <dgm:pt modelId="{0B6A317A-5FCC-4E70-927B-6DA65F4C2C5E}" type="pres">
      <dgm:prSet presAssocID="{8E7714E5-6529-4B20-8B67-167480828AE8}" presName="childText" presStyleLbl="conFgAcc1" presStyleIdx="0" presStyleCnt="3">
        <dgm:presLayoutVars>
          <dgm:bulletEnabled val="1"/>
        </dgm:presLayoutVars>
      </dgm:prSet>
      <dgm:spPr/>
    </dgm:pt>
    <dgm:pt modelId="{D2CCCFAE-DA63-47C5-B98A-CECCE2D17594}" type="pres">
      <dgm:prSet presAssocID="{13A5E7BF-41C7-4A81-9B40-496889040546}" presName="spaceBetweenRectangles" presStyleCnt="0"/>
      <dgm:spPr/>
    </dgm:pt>
    <dgm:pt modelId="{F8B45753-5D77-41DD-BEDE-9F3121D99FCD}" type="pres">
      <dgm:prSet presAssocID="{887F2B2C-B995-409D-A10E-19B126DA6DCD}" presName="parentLin" presStyleCnt="0"/>
      <dgm:spPr/>
    </dgm:pt>
    <dgm:pt modelId="{27F7DAEA-DFC2-4CCB-A59B-6EEEB3CE0FCF}" type="pres">
      <dgm:prSet presAssocID="{887F2B2C-B995-409D-A10E-19B126DA6DCD}" presName="parentLeftMargin" presStyleLbl="node1" presStyleIdx="0" presStyleCnt="3"/>
      <dgm:spPr/>
    </dgm:pt>
    <dgm:pt modelId="{7AE58017-EBC3-437B-92E9-6E16B9A6BF4C}" type="pres">
      <dgm:prSet presAssocID="{887F2B2C-B995-409D-A10E-19B126DA6DC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C8CE14D-4E59-45DB-A27B-5E97FB2E2F38}" type="pres">
      <dgm:prSet presAssocID="{887F2B2C-B995-409D-A10E-19B126DA6DCD}" presName="negativeSpace" presStyleCnt="0"/>
      <dgm:spPr/>
    </dgm:pt>
    <dgm:pt modelId="{547BEABE-245F-42C4-8F8C-A771314EAD8E}" type="pres">
      <dgm:prSet presAssocID="{887F2B2C-B995-409D-A10E-19B126DA6DCD}" presName="childText" presStyleLbl="conFgAcc1" presStyleIdx="1" presStyleCnt="3">
        <dgm:presLayoutVars>
          <dgm:bulletEnabled val="1"/>
        </dgm:presLayoutVars>
      </dgm:prSet>
      <dgm:spPr/>
    </dgm:pt>
    <dgm:pt modelId="{D0F6FC43-F1E7-4297-AFB7-A9A299E111FC}" type="pres">
      <dgm:prSet presAssocID="{6E530152-9CB5-4915-8B69-5382518BF137}" presName="spaceBetweenRectangles" presStyleCnt="0"/>
      <dgm:spPr/>
    </dgm:pt>
    <dgm:pt modelId="{03171A1D-199F-409E-8406-DE6C9BE6D0D5}" type="pres">
      <dgm:prSet presAssocID="{E614BE3C-3354-4667-9EE9-8CDE7CC76106}" presName="parentLin" presStyleCnt="0"/>
      <dgm:spPr/>
    </dgm:pt>
    <dgm:pt modelId="{EC9A3608-7CB6-412F-8DB0-280F789C4F74}" type="pres">
      <dgm:prSet presAssocID="{E614BE3C-3354-4667-9EE9-8CDE7CC76106}" presName="parentLeftMargin" presStyleLbl="node1" presStyleIdx="1" presStyleCnt="3"/>
      <dgm:spPr/>
    </dgm:pt>
    <dgm:pt modelId="{E052728C-9012-4FCB-AFD0-E017EC1BD135}" type="pres">
      <dgm:prSet presAssocID="{E614BE3C-3354-4667-9EE9-8CDE7CC7610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B89D1B3-494E-42B4-8637-22811AF7BCD6}" type="pres">
      <dgm:prSet presAssocID="{E614BE3C-3354-4667-9EE9-8CDE7CC76106}" presName="negativeSpace" presStyleCnt="0"/>
      <dgm:spPr/>
    </dgm:pt>
    <dgm:pt modelId="{7D850658-9773-40E8-8299-F3F275010440}" type="pres">
      <dgm:prSet presAssocID="{E614BE3C-3354-4667-9EE9-8CDE7CC7610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8575A6D-49D4-46A5-B32C-BAC09E32B390}" type="presOf" srcId="{E614BE3C-3354-4667-9EE9-8CDE7CC76106}" destId="{E052728C-9012-4FCB-AFD0-E017EC1BD135}" srcOrd="1" destOrd="0" presId="urn:microsoft.com/office/officeart/2005/8/layout/list1"/>
    <dgm:cxn modelId="{8F5B319E-085F-447A-B004-2545BDBC85E9}" type="presOf" srcId="{8E7714E5-6529-4B20-8B67-167480828AE8}" destId="{5F5789AB-6097-44AE-9882-AC079EC079EA}" srcOrd="1" destOrd="0" presId="urn:microsoft.com/office/officeart/2005/8/layout/list1"/>
    <dgm:cxn modelId="{B7C8116C-6C11-43C1-A761-F7856CD19A32}" srcId="{5951BDF7-A4B9-436C-9DD1-299ACA36CDA7}" destId="{E614BE3C-3354-4667-9EE9-8CDE7CC76106}" srcOrd="2" destOrd="0" parTransId="{E51105DF-8F46-4B35-9D67-C5FEACE1E7AF}" sibTransId="{BFA8AFDD-4BCB-4A84-A113-3E90261A62C2}"/>
    <dgm:cxn modelId="{F3789894-BF34-4E62-950B-1D6978495ADE}" srcId="{5951BDF7-A4B9-436C-9DD1-299ACA36CDA7}" destId="{887F2B2C-B995-409D-A10E-19B126DA6DCD}" srcOrd="1" destOrd="0" parTransId="{62CF97D9-4F78-4B0B-B7B3-99954B2AC11C}" sibTransId="{6E530152-9CB5-4915-8B69-5382518BF137}"/>
    <dgm:cxn modelId="{C2C149FD-BB15-46C8-A492-E9E43C3005D7}" srcId="{5951BDF7-A4B9-436C-9DD1-299ACA36CDA7}" destId="{8E7714E5-6529-4B20-8B67-167480828AE8}" srcOrd="0" destOrd="0" parTransId="{0F964CD8-7777-4DC3-B3E4-011B7A7DB71A}" sibTransId="{13A5E7BF-41C7-4A81-9B40-496889040546}"/>
    <dgm:cxn modelId="{7D466BBA-030A-4ECD-A645-AD3F3519883B}" type="presOf" srcId="{E614BE3C-3354-4667-9EE9-8CDE7CC76106}" destId="{EC9A3608-7CB6-412F-8DB0-280F789C4F74}" srcOrd="0" destOrd="0" presId="urn:microsoft.com/office/officeart/2005/8/layout/list1"/>
    <dgm:cxn modelId="{CC62ADC2-0529-4FB3-B7B5-9BF2AAC62A2A}" type="presOf" srcId="{5951BDF7-A4B9-436C-9DD1-299ACA36CDA7}" destId="{1DB8FAF3-4EA4-434B-A95C-4DBE4D658149}" srcOrd="0" destOrd="0" presId="urn:microsoft.com/office/officeart/2005/8/layout/list1"/>
    <dgm:cxn modelId="{A1AAC808-7004-4D21-870B-3E9524BC5811}" type="presOf" srcId="{887F2B2C-B995-409D-A10E-19B126DA6DCD}" destId="{7AE58017-EBC3-437B-92E9-6E16B9A6BF4C}" srcOrd="1" destOrd="0" presId="urn:microsoft.com/office/officeart/2005/8/layout/list1"/>
    <dgm:cxn modelId="{AA5300A4-9956-46DF-B799-273C1B45A298}" type="presOf" srcId="{8E7714E5-6529-4B20-8B67-167480828AE8}" destId="{BFB2AFA2-2432-4E9B-9F47-B9AE000C2659}" srcOrd="0" destOrd="0" presId="urn:microsoft.com/office/officeart/2005/8/layout/list1"/>
    <dgm:cxn modelId="{364E5298-464D-425C-898B-415ABCC6FBD6}" type="presOf" srcId="{887F2B2C-B995-409D-A10E-19B126DA6DCD}" destId="{27F7DAEA-DFC2-4CCB-A59B-6EEEB3CE0FCF}" srcOrd="0" destOrd="0" presId="urn:microsoft.com/office/officeart/2005/8/layout/list1"/>
    <dgm:cxn modelId="{5A0CF9B7-9C15-4A5C-9233-4DF115895586}" type="presParOf" srcId="{1DB8FAF3-4EA4-434B-A95C-4DBE4D658149}" destId="{9D199BE0-0500-4105-94AA-A738AEA0EAA9}" srcOrd="0" destOrd="0" presId="urn:microsoft.com/office/officeart/2005/8/layout/list1"/>
    <dgm:cxn modelId="{9880F737-89E3-4D6D-A164-B7ABF2C98E09}" type="presParOf" srcId="{9D199BE0-0500-4105-94AA-A738AEA0EAA9}" destId="{BFB2AFA2-2432-4E9B-9F47-B9AE000C2659}" srcOrd="0" destOrd="0" presId="urn:microsoft.com/office/officeart/2005/8/layout/list1"/>
    <dgm:cxn modelId="{ED8EE16A-443E-4D07-B376-1E0677A0CAC1}" type="presParOf" srcId="{9D199BE0-0500-4105-94AA-A738AEA0EAA9}" destId="{5F5789AB-6097-44AE-9882-AC079EC079EA}" srcOrd="1" destOrd="0" presId="urn:microsoft.com/office/officeart/2005/8/layout/list1"/>
    <dgm:cxn modelId="{4222EB48-1A59-4FAD-B015-CC3BE15E5F0B}" type="presParOf" srcId="{1DB8FAF3-4EA4-434B-A95C-4DBE4D658149}" destId="{093900A6-67AA-4A97-93E7-BE47C6447FA7}" srcOrd="1" destOrd="0" presId="urn:microsoft.com/office/officeart/2005/8/layout/list1"/>
    <dgm:cxn modelId="{364FE41D-C687-407D-978D-D4640E8271D0}" type="presParOf" srcId="{1DB8FAF3-4EA4-434B-A95C-4DBE4D658149}" destId="{0B6A317A-5FCC-4E70-927B-6DA65F4C2C5E}" srcOrd="2" destOrd="0" presId="urn:microsoft.com/office/officeart/2005/8/layout/list1"/>
    <dgm:cxn modelId="{BBCAB356-41E1-4330-9274-9A79A5B350CD}" type="presParOf" srcId="{1DB8FAF3-4EA4-434B-A95C-4DBE4D658149}" destId="{D2CCCFAE-DA63-47C5-B98A-CECCE2D17594}" srcOrd="3" destOrd="0" presId="urn:microsoft.com/office/officeart/2005/8/layout/list1"/>
    <dgm:cxn modelId="{05184B29-DCAC-4CD1-9E53-9CFB2B3995F7}" type="presParOf" srcId="{1DB8FAF3-4EA4-434B-A95C-4DBE4D658149}" destId="{F8B45753-5D77-41DD-BEDE-9F3121D99FCD}" srcOrd="4" destOrd="0" presId="urn:microsoft.com/office/officeart/2005/8/layout/list1"/>
    <dgm:cxn modelId="{CEC35546-D3BF-4EED-9CB3-A228DAC4D21B}" type="presParOf" srcId="{F8B45753-5D77-41DD-BEDE-9F3121D99FCD}" destId="{27F7DAEA-DFC2-4CCB-A59B-6EEEB3CE0FCF}" srcOrd="0" destOrd="0" presId="urn:microsoft.com/office/officeart/2005/8/layout/list1"/>
    <dgm:cxn modelId="{00239259-02EA-4812-A1AD-19B226363F1A}" type="presParOf" srcId="{F8B45753-5D77-41DD-BEDE-9F3121D99FCD}" destId="{7AE58017-EBC3-437B-92E9-6E16B9A6BF4C}" srcOrd="1" destOrd="0" presId="urn:microsoft.com/office/officeart/2005/8/layout/list1"/>
    <dgm:cxn modelId="{F39298D1-73CB-4898-9CB4-1B0029443EA7}" type="presParOf" srcId="{1DB8FAF3-4EA4-434B-A95C-4DBE4D658149}" destId="{6C8CE14D-4E59-45DB-A27B-5E97FB2E2F38}" srcOrd="5" destOrd="0" presId="urn:microsoft.com/office/officeart/2005/8/layout/list1"/>
    <dgm:cxn modelId="{5BA13804-2F12-44DE-B967-BD15FA176F2C}" type="presParOf" srcId="{1DB8FAF3-4EA4-434B-A95C-4DBE4D658149}" destId="{547BEABE-245F-42C4-8F8C-A771314EAD8E}" srcOrd="6" destOrd="0" presId="urn:microsoft.com/office/officeart/2005/8/layout/list1"/>
    <dgm:cxn modelId="{330CDB33-4A39-40B5-93B1-D05A5E97624B}" type="presParOf" srcId="{1DB8FAF3-4EA4-434B-A95C-4DBE4D658149}" destId="{D0F6FC43-F1E7-4297-AFB7-A9A299E111FC}" srcOrd="7" destOrd="0" presId="urn:microsoft.com/office/officeart/2005/8/layout/list1"/>
    <dgm:cxn modelId="{7B04DABD-8610-4E9C-B234-12A035802FE8}" type="presParOf" srcId="{1DB8FAF3-4EA4-434B-A95C-4DBE4D658149}" destId="{03171A1D-199F-409E-8406-DE6C9BE6D0D5}" srcOrd="8" destOrd="0" presId="urn:microsoft.com/office/officeart/2005/8/layout/list1"/>
    <dgm:cxn modelId="{E6EF7C82-2CE8-41A6-BE29-C7E1BA8BBD8C}" type="presParOf" srcId="{03171A1D-199F-409E-8406-DE6C9BE6D0D5}" destId="{EC9A3608-7CB6-412F-8DB0-280F789C4F74}" srcOrd="0" destOrd="0" presId="urn:microsoft.com/office/officeart/2005/8/layout/list1"/>
    <dgm:cxn modelId="{A3C2A68A-A585-4192-B862-E7993BC328B5}" type="presParOf" srcId="{03171A1D-199F-409E-8406-DE6C9BE6D0D5}" destId="{E052728C-9012-4FCB-AFD0-E017EC1BD135}" srcOrd="1" destOrd="0" presId="urn:microsoft.com/office/officeart/2005/8/layout/list1"/>
    <dgm:cxn modelId="{FEF6B6E5-608E-404E-91EA-1B24D28F9C5B}" type="presParOf" srcId="{1DB8FAF3-4EA4-434B-A95C-4DBE4D658149}" destId="{1B89D1B3-494E-42B4-8637-22811AF7BCD6}" srcOrd="9" destOrd="0" presId="urn:microsoft.com/office/officeart/2005/8/layout/list1"/>
    <dgm:cxn modelId="{FDD0610E-85A7-4CD1-A49D-9D3B6DB6F576}" type="presParOf" srcId="{1DB8FAF3-4EA4-434B-A95C-4DBE4D658149}" destId="{7D850658-9773-40E8-8299-F3F27501044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C50F33-6C81-43BD-946E-28ACDB1EF3C0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532A233-1C5F-49BC-B263-FF02317AEED8}">
      <dgm:prSet/>
      <dgm:spPr/>
      <dgm:t>
        <a:bodyPr/>
        <a:lstStyle/>
        <a:p>
          <a:r>
            <a:rPr lang="ru-RU" dirty="0" smtClean="0"/>
            <a:t>Леонард </a:t>
          </a:r>
          <a:r>
            <a:rPr lang="ru-RU" dirty="0" err="1" smtClean="0"/>
            <a:t>Совінський</a:t>
          </a:r>
          <a:endParaRPr lang="ru-RU" dirty="0"/>
        </a:p>
      </dgm:t>
    </dgm:pt>
    <dgm:pt modelId="{B5FF5148-5004-4A21-A643-1A104424E165}" type="parTrans" cxnId="{9145CE64-394C-4D04-84C2-F7D891DFD704}">
      <dgm:prSet/>
      <dgm:spPr/>
      <dgm:t>
        <a:bodyPr/>
        <a:lstStyle/>
        <a:p>
          <a:endParaRPr lang="ru-RU"/>
        </a:p>
      </dgm:t>
    </dgm:pt>
    <dgm:pt modelId="{35D27A84-E65A-4C36-9A61-71CDAD9D29F6}" type="sibTrans" cxnId="{9145CE64-394C-4D04-84C2-F7D891DFD704}">
      <dgm:prSet/>
      <dgm:spPr/>
      <dgm:t>
        <a:bodyPr/>
        <a:lstStyle/>
        <a:p>
          <a:endParaRPr lang="ru-RU"/>
        </a:p>
      </dgm:t>
    </dgm:pt>
    <dgm:pt modelId="{422B5BD0-EC2D-453A-8EC3-E744A721C286}">
      <dgm:prSet/>
      <dgm:spPr/>
      <dgm:t>
        <a:bodyPr/>
        <a:lstStyle/>
        <a:p>
          <a:r>
            <a:rPr lang="ru-RU" dirty="0" err="1" smtClean="0"/>
            <a:t>Йоганн</a:t>
          </a:r>
          <a:r>
            <a:rPr lang="ru-RU" dirty="0" smtClean="0"/>
            <a:t> </a:t>
          </a:r>
          <a:r>
            <a:rPr lang="ru-RU" dirty="0" err="1" smtClean="0"/>
            <a:t>Ґеорг</a:t>
          </a:r>
          <a:r>
            <a:rPr lang="ru-RU" dirty="0" smtClean="0"/>
            <a:t> </a:t>
          </a:r>
          <a:r>
            <a:rPr lang="ru-RU" dirty="0" err="1" smtClean="0"/>
            <a:t>Обріст</a:t>
          </a:r>
          <a:endParaRPr lang="ru-RU" dirty="0"/>
        </a:p>
      </dgm:t>
    </dgm:pt>
    <dgm:pt modelId="{00B214F9-D9FF-4F77-A362-E837B0137D66}" type="parTrans" cxnId="{30B75B9E-F277-4FCB-B671-58CF29165953}">
      <dgm:prSet/>
      <dgm:spPr/>
      <dgm:t>
        <a:bodyPr/>
        <a:lstStyle/>
        <a:p>
          <a:endParaRPr lang="ru-RU"/>
        </a:p>
      </dgm:t>
    </dgm:pt>
    <dgm:pt modelId="{A80B2392-27DE-4A91-8843-F73F1D8C9A37}" type="sibTrans" cxnId="{30B75B9E-F277-4FCB-B671-58CF29165953}">
      <dgm:prSet/>
      <dgm:spPr/>
      <dgm:t>
        <a:bodyPr/>
        <a:lstStyle/>
        <a:p>
          <a:endParaRPr lang="ru-RU"/>
        </a:p>
      </dgm:t>
    </dgm:pt>
    <dgm:pt modelId="{ED9D9D1F-5150-489B-885B-710BD2C96BC5}">
      <dgm:prSet/>
      <dgm:spPr/>
      <dgm:t>
        <a:bodyPr/>
        <a:lstStyle/>
        <a:p>
          <a:r>
            <a:rPr lang="ru-RU" dirty="0" err="1" smtClean="0"/>
            <a:t>Юлія</a:t>
          </a:r>
          <a:r>
            <a:rPr lang="ru-RU" dirty="0" smtClean="0"/>
            <a:t> </a:t>
          </a:r>
          <a:r>
            <a:rPr lang="ru-RU" dirty="0" err="1" smtClean="0"/>
            <a:t>Вірґінія</a:t>
          </a:r>
          <a:endParaRPr lang="ru-RU" dirty="0"/>
        </a:p>
      </dgm:t>
    </dgm:pt>
    <dgm:pt modelId="{E8318B27-A48E-4E42-BE68-59DF23FB27CD}" type="parTrans" cxnId="{FC2464A6-DA6F-476F-A450-8B0BFB66F339}">
      <dgm:prSet/>
      <dgm:spPr/>
      <dgm:t>
        <a:bodyPr/>
        <a:lstStyle/>
        <a:p>
          <a:endParaRPr lang="ru-RU"/>
        </a:p>
      </dgm:t>
    </dgm:pt>
    <dgm:pt modelId="{F253985A-EA72-4031-A610-556AA1ADBEDB}" type="sibTrans" cxnId="{FC2464A6-DA6F-476F-A450-8B0BFB66F339}">
      <dgm:prSet/>
      <dgm:spPr/>
      <dgm:t>
        <a:bodyPr/>
        <a:lstStyle/>
        <a:p>
          <a:endParaRPr lang="ru-RU"/>
        </a:p>
      </dgm:t>
    </dgm:pt>
    <dgm:pt modelId="{95C116F9-85F8-46DB-8656-31B07D59A3BA}">
      <dgm:prSet/>
      <dgm:spPr/>
      <dgm:t>
        <a:bodyPr/>
        <a:lstStyle/>
        <a:p>
          <a:r>
            <a:rPr lang="ru-RU" dirty="0" smtClean="0"/>
            <a:t>Анна-Шарлота Вуцькі</a:t>
          </a:r>
          <a:endParaRPr lang="ru-RU" dirty="0"/>
        </a:p>
      </dgm:t>
    </dgm:pt>
    <dgm:pt modelId="{533213C3-2BC0-4240-862D-280732C2E7E6}" type="parTrans" cxnId="{340FC740-E9A6-4BC6-BB5C-00C7489AE2BD}">
      <dgm:prSet/>
      <dgm:spPr/>
      <dgm:t>
        <a:bodyPr/>
        <a:lstStyle/>
        <a:p>
          <a:endParaRPr lang="ru-RU"/>
        </a:p>
      </dgm:t>
    </dgm:pt>
    <dgm:pt modelId="{447DEE36-FB32-45B2-906A-9689E710839C}" type="sibTrans" cxnId="{340FC740-E9A6-4BC6-BB5C-00C7489AE2BD}">
      <dgm:prSet/>
      <dgm:spPr/>
      <dgm:t>
        <a:bodyPr/>
        <a:lstStyle/>
        <a:p>
          <a:endParaRPr lang="ru-RU"/>
        </a:p>
      </dgm:t>
    </dgm:pt>
    <dgm:pt modelId="{EA04467F-EA2F-4880-9802-61B344DD6E24}">
      <dgm:prSet/>
      <dgm:spPr/>
      <dgm:t>
        <a:bodyPr/>
        <a:lstStyle/>
        <a:p>
          <a:r>
            <a:rPr lang="ru-RU" dirty="0" err="1" smtClean="0"/>
            <a:t>Еріх</a:t>
          </a:r>
          <a:r>
            <a:rPr lang="ru-RU" dirty="0" smtClean="0"/>
            <a:t> </a:t>
          </a:r>
          <a:r>
            <a:rPr lang="ru-RU" dirty="0" err="1" smtClean="0"/>
            <a:t>Вайнерт</a:t>
          </a:r>
          <a:endParaRPr lang="ru-RU" dirty="0"/>
        </a:p>
      </dgm:t>
    </dgm:pt>
    <dgm:pt modelId="{0769580D-DE5A-4436-997F-9265EBF29BCB}" type="parTrans" cxnId="{C9F118D6-1773-433D-AD39-DAC2991D65CB}">
      <dgm:prSet/>
      <dgm:spPr/>
      <dgm:t>
        <a:bodyPr/>
        <a:lstStyle/>
        <a:p>
          <a:endParaRPr lang="ru-RU"/>
        </a:p>
      </dgm:t>
    </dgm:pt>
    <dgm:pt modelId="{5764E19F-F42A-4D8C-85DC-DB1950B8AADD}" type="sibTrans" cxnId="{C9F118D6-1773-433D-AD39-DAC2991D65CB}">
      <dgm:prSet/>
      <dgm:spPr/>
      <dgm:t>
        <a:bodyPr/>
        <a:lstStyle/>
        <a:p>
          <a:endParaRPr lang="ru-RU"/>
        </a:p>
      </dgm:t>
    </dgm:pt>
    <dgm:pt modelId="{555085C2-E986-450E-A245-1021F0EF35FF}">
      <dgm:prSet/>
      <dgm:spPr/>
      <dgm:t>
        <a:bodyPr/>
        <a:lstStyle/>
        <a:p>
          <a:r>
            <a:rPr lang="ru-RU" dirty="0" smtClean="0"/>
            <a:t>Елізабет Котмаєр</a:t>
          </a:r>
          <a:endParaRPr lang="ru-RU" dirty="0"/>
        </a:p>
      </dgm:t>
    </dgm:pt>
    <dgm:pt modelId="{00D232CD-D717-4C4B-9E0C-E0C57D53D567}" type="parTrans" cxnId="{7CBD3F73-DCC0-45D9-9297-84535E005848}">
      <dgm:prSet/>
      <dgm:spPr/>
      <dgm:t>
        <a:bodyPr/>
        <a:lstStyle/>
        <a:p>
          <a:endParaRPr lang="ru-RU"/>
        </a:p>
      </dgm:t>
    </dgm:pt>
    <dgm:pt modelId="{FB591797-0F7C-49E2-9122-C268A22B5DAC}" type="sibTrans" cxnId="{7CBD3F73-DCC0-45D9-9297-84535E005848}">
      <dgm:prSet/>
      <dgm:spPr/>
      <dgm:t>
        <a:bodyPr/>
        <a:lstStyle/>
        <a:p>
          <a:endParaRPr lang="ru-RU"/>
        </a:p>
      </dgm:t>
    </dgm:pt>
    <dgm:pt modelId="{792EC68C-0A26-43B2-B6DD-5742B468231C}">
      <dgm:prSet/>
      <dgm:spPr/>
      <dgm:t>
        <a:bodyPr/>
        <a:lstStyle/>
        <a:p>
          <a:r>
            <a:rPr lang="ru-RU" dirty="0" smtClean="0"/>
            <a:t>Персі Поль Селвер </a:t>
          </a:r>
          <a:endParaRPr lang="ru-RU" dirty="0"/>
        </a:p>
      </dgm:t>
    </dgm:pt>
    <dgm:pt modelId="{B4BC5E26-1061-4A76-88A3-FE44357B1D62}" type="parTrans" cxnId="{BAD1EB54-C0CB-41A5-9C4A-03B891DC0CAC}">
      <dgm:prSet/>
      <dgm:spPr/>
      <dgm:t>
        <a:bodyPr/>
        <a:lstStyle/>
        <a:p>
          <a:endParaRPr lang="ru-RU"/>
        </a:p>
      </dgm:t>
    </dgm:pt>
    <dgm:pt modelId="{DF2BB01F-491C-4CE0-B3EA-CF769D5BC09F}" type="sibTrans" cxnId="{BAD1EB54-C0CB-41A5-9C4A-03B891DC0CAC}">
      <dgm:prSet/>
      <dgm:spPr/>
      <dgm:t>
        <a:bodyPr/>
        <a:lstStyle/>
        <a:p>
          <a:endParaRPr lang="ru-RU"/>
        </a:p>
      </dgm:t>
    </dgm:pt>
    <dgm:pt modelId="{24EC1CC2-EFF7-48B1-8603-79E9C2D33B9F}">
      <dgm:prSet/>
      <dgm:spPr/>
      <dgm:t>
        <a:bodyPr/>
        <a:lstStyle/>
        <a:p>
          <a:r>
            <a:rPr lang="ru-RU" smtClean="0"/>
            <a:t>Віра Річ </a:t>
          </a:r>
          <a:endParaRPr lang="ru-RU"/>
        </a:p>
      </dgm:t>
    </dgm:pt>
    <dgm:pt modelId="{A2987638-1A6A-480F-BAFF-97540FD06B14}" type="parTrans" cxnId="{3E8ACB0A-6888-4D59-820A-65646DCD6172}">
      <dgm:prSet/>
      <dgm:spPr/>
      <dgm:t>
        <a:bodyPr/>
        <a:lstStyle/>
        <a:p>
          <a:endParaRPr lang="ru-RU"/>
        </a:p>
      </dgm:t>
    </dgm:pt>
    <dgm:pt modelId="{1CAC53E1-E76D-4175-A78A-210675B65AA9}" type="sibTrans" cxnId="{3E8ACB0A-6888-4D59-820A-65646DCD6172}">
      <dgm:prSet/>
      <dgm:spPr/>
      <dgm:t>
        <a:bodyPr/>
        <a:lstStyle/>
        <a:p>
          <a:endParaRPr lang="ru-RU"/>
        </a:p>
      </dgm:t>
    </dgm:pt>
    <dgm:pt modelId="{A878D2E2-0253-4905-8F25-440048FE862D}">
      <dgm:prSet/>
      <dgm:spPr/>
      <dgm:t>
        <a:bodyPr/>
        <a:lstStyle/>
        <a:p>
          <a:r>
            <a:rPr lang="ru-RU" smtClean="0"/>
            <a:t>Райко Жинзіфова та Любена Каравелова</a:t>
          </a:r>
          <a:endParaRPr lang="ru-RU"/>
        </a:p>
      </dgm:t>
    </dgm:pt>
    <dgm:pt modelId="{96E7AF41-2F61-44AA-B3B8-2B9D230125F6}" type="parTrans" cxnId="{98BEEC16-0832-4CAD-90E1-85011FE3121E}">
      <dgm:prSet/>
      <dgm:spPr/>
      <dgm:t>
        <a:bodyPr/>
        <a:lstStyle/>
        <a:p>
          <a:endParaRPr lang="ru-RU"/>
        </a:p>
      </dgm:t>
    </dgm:pt>
    <dgm:pt modelId="{CF3B3AC8-0D0F-4BDD-B76D-17CF17473C05}" type="sibTrans" cxnId="{98BEEC16-0832-4CAD-90E1-85011FE3121E}">
      <dgm:prSet/>
      <dgm:spPr/>
      <dgm:t>
        <a:bodyPr/>
        <a:lstStyle/>
        <a:p>
          <a:endParaRPr lang="ru-RU"/>
        </a:p>
      </dgm:t>
    </dgm:pt>
    <dgm:pt modelId="{0D931F98-D0C2-4200-9B13-BA5CBE8C2F40}" type="pres">
      <dgm:prSet presAssocID="{6CC50F33-6C81-43BD-946E-28ACDB1EF3C0}" presName="diagram" presStyleCnt="0">
        <dgm:presLayoutVars>
          <dgm:dir/>
          <dgm:resizeHandles val="exact"/>
        </dgm:presLayoutVars>
      </dgm:prSet>
      <dgm:spPr/>
    </dgm:pt>
    <dgm:pt modelId="{FE324E46-92A4-469B-A4C1-33EC738FEDE1}" type="pres">
      <dgm:prSet presAssocID="{2532A233-1C5F-49BC-B263-FF02317AEED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993B8-472D-495F-A827-0C591D9CC475}" type="pres">
      <dgm:prSet presAssocID="{35D27A84-E65A-4C36-9A61-71CDAD9D29F6}" presName="sibTrans" presStyleCnt="0"/>
      <dgm:spPr/>
    </dgm:pt>
    <dgm:pt modelId="{A0689F40-79C8-4DD1-B7B4-4EE3D2BDC0FB}" type="pres">
      <dgm:prSet presAssocID="{95C116F9-85F8-46DB-8656-31B07D59A3B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00E8E-3B6E-48D5-83F7-96EF3AD54A74}" type="pres">
      <dgm:prSet presAssocID="{447DEE36-FB32-45B2-906A-9689E710839C}" presName="sibTrans" presStyleCnt="0"/>
      <dgm:spPr/>
    </dgm:pt>
    <dgm:pt modelId="{BDCAB0ED-1A6B-450D-9ED6-A55BE9C2A9E2}" type="pres">
      <dgm:prSet presAssocID="{422B5BD0-EC2D-453A-8EC3-E744A721C28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527F6-3574-4EF0-B76D-95CD06103352}" type="pres">
      <dgm:prSet presAssocID="{A80B2392-27DE-4A91-8843-F73F1D8C9A37}" presName="sibTrans" presStyleCnt="0"/>
      <dgm:spPr/>
    </dgm:pt>
    <dgm:pt modelId="{2FA8CEA9-E39E-4857-819C-D6D7741C39B8}" type="pres">
      <dgm:prSet presAssocID="{A878D2E2-0253-4905-8F25-440048FE862D}" presName="node" presStyleLbl="node1" presStyleIdx="3" presStyleCnt="9">
        <dgm:presLayoutVars>
          <dgm:bulletEnabled val="1"/>
        </dgm:presLayoutVars>
      </dgm:prSet>
      <dgm:spPr/>
    </dgm:pt>
    <dgm:pt modelId="{BDC9D84D-80E6-45ED-B1C0-3F8A994808B4}" type="pres">
      <dgm:prSet presAssocID="{CF3B3AC8-0D0F-4BDD-B76D-17CF17473C05}" presName="sibTrans" presStyleCnt="0"/>
      <dgm:spPr/>
    </dgm:pt>
    <dgm:pt modelId="{45DB017A-7484-40F7-A869-1E483F0CF666}" type="pres">
      <dgm:prSet presAssocID="{24EC1CC2-EFF7-48B1-8603-79E9C2D33B9F}" presName="node" presStyleLbl="node1" presStyleIdx="4" presStyleCnt="9">
        <dgm:presLayoutVars>
          <dgm:bulletEnabled val="1"/>
        </dgm:presLayoutVars>
      </dgm:prSet>
      <dgm:spPr/>
    </dgm:pt>
    <dgm:pt modelId="{BDD5272B-055E-4653-A989-E2B0A26DA46C}" type="pres">
      <dgm:prSet presAssocID="{1CAC53E1-E76D-4175-A78A-210675B65AA9}" presName="sibTrans" presStyleCnt="0"/>
      <dgm:spPr/>
    </dgm:pt>
    <dgm:pt modelId="{7C4A4681-A790-48FB-8961-0CF70C339BD8}" type="pres">
      <dgm:prSet presAssocID="{792EC68C-0A26-43B2-B6DD-5742B468231C}" presName="node" presStyleLbl="node1" presStyleIdx="5" presStyleCnt="9">
        <dgm:presLayoutVars>
          <dgm:bulletEnabled val="1"/>
        </dgm:presLayoutVars>
      </dgm:prSet>
      <dgm:spPr/>
    </dgm:pt>
    <dgm:pt modelId="{2498EF8B-2103-4811-BFB1-E6704DD70FCD}" type="pres">
      <dgm:prSet presAssocID="{DF2BB01F-491C-4CE0-B3EA-CF769D5BC09F}" presName="sibTrans" presStyleCnt="0"/>
      <dgm:spPr/>
    </dgm:pt>
    <dgm:pt modelId="{0FAABFB1-3F06-4ADF-B1D9-08CA6D822E4A}" type="pres">
      <dgm:prSet presAssocID="{555085C2-E986-450E-A245-1021F0EF35FF}" presName="node" presStyleLbl="node1" presStyleIdx="6" presStyleCnt="9">
        <dgm:presLayoutVars>
          <dgm:bulletEnabled val="1"/>
        </dgm:presLayoutVars>
      </dgm:prSet>
      <dgm:spPr/>
    </dgm:pt>
    <dgm:pt modelId="{8B5A5764-98B7-451D-8077-05534F5957CB}" type="pres">
      <dgm:prSet presAssocID="{FB591797-0F7C-49E2-9122-C268A22B5DAC}" presName="sibTrans" presStyleCnt="0"/>
      <dgm:spPr/>
    </dgm:pt>
    <dgm:pt modelId="{73E5E0D7-08FC-481C-8E55-80BB22506046}" type="pres">
      <dgm:prSet presAssocID="{EA04467F-EA2F-4880-9802-61B344DD6E2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70BD6-4A5A-4406-9901-8BE7BB8A7F9D}" type="pres">
      <dgm:prSet presAssocID="{5764E19F-F42A-4D8C-85DC-DB1950B8AADD}" presName="sibTrans" presStyleCnt="0"/>
      <dgm:spPr/>
    </dgm:pt>
    <dgm:pt modelId="{A7324F02-D09D-414A-A3E4-8C51949EB849}" type="pres">
      <dgm:prSet presAssocID="{ED9D9D1F-5150-489B-885B-710BD2C96BC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5FCACA-B359-45A8-B9AD-ADBEE3739ADB}" type="presOf" srcId="{422B5BD0-EC2D-453A-8EC3-E744A721C286}" destId="{BDCAB0ED-1A6B-450D-9ED6-A55BE9C2A9E2}" srcOrd="0" destOrd="0" presId="urn:microsoft.com/office/officeart/2005/8/layout/default"/>
    <dgm:cxn modelId="{7CBD3F73-DCC0-45D9-9297-84535E005848}" srcId="{6CC50F33-6C81-43BD-946E-28ACDB1EF3C0}" destId="{555085C2-E986-450E-A245-1021F0EF35FF}" srcOrd="6" destOrd="0" parTransId="{00D232CD-D717-4C4B-9E0C-E0C57D53D567}" sibTransId="{FB591797-0F7C-49E2-9122-C268A22B5DAC}"/>
    <dgm:cxn modelId="{6134AF79-4FDD-4A60-B4E8-A0AD109E8FCE}" type="presOf" srcId="{2532A233-1C5F-49BC-B263-FF02317AEED8}" destId="{FE324E46-92A4-469B-A4C1-33EC738FEDE1}" srcOrd="0" destOrd="0" presId="urn:microsoft.com/office/officeart/2005/8/layout/default"/>
    <dgm:cxn modelId="{73A98AF7-C1D7-41FC-A34E-E70A9877C5F0}" type="presOf" srcId="{24EC1CC2-EFF7-48B1-8603-79E9C2D33B9F}" destId="{45DB017A-7484-40F7-A869-1E483F0CF666}" srcOrd="0" destOrd="0" presId="urn:microsoft.com/office/officeart/2005/8/layout/default"/>
    <dgm:cxn modelId="{06A36294-D62A-43A3-ABEB-D408C0C22274}" type="presOf" srcId="{555085C2-E986-450E-A245-1021F0EF35FF}" destId="{0FAABFB1-3F06-4ADF-B1D9-08CA6D822E4A}" srcOrd="0" destOrd="0" presId="urn:microsoft.com/office/officeart/2005/8/layout/default"/>
    <dgm:cxn modelId="{30B75B9E-F277-4FCB-B671-58CF29165953}" srcId="{6CC50F33-6C81-43BD-946E-28ACDB1EF3C0}" destId="{422B5BD0-EC2D-453A-8EC3-E744A721C286}" srcOrd="2" destOrd="0" parTransId="{00B214F9-D9FF-4F77-A362-E837B0137D66}" sibTransId="{A80B2392-27DE-4A91-8843-F73F1D8C9A37}"/>
    <dgm:cxn modelId="{BAD1EB54-C0CB-41A5-9C4A-03B891DC0CAC}" srcId="{6CC50F33-6C81-43BD-946E-28ACDB1EF3C0}" destId="{792EC68C-0A26-43B2-B6DD-5742B468231C}" srcOrd="5" destOrd="0" parTransId="{B4BC5E26-1061-4A76-88A3-FE44357B1D62}" sibTransId="{DF2BB01F-491C-4CE0-B3EA-CF769D5BC09F}"/>
    <dgm:cxn modelId="{FC2464A6-DA6F-476F-A450-8B0BFB66F339}" srcId="{6CC50F33-6C81-43BD-946E-28ACDB1EF3C0}" destId="{ED9D9D1F-5150-489B-885B-710BD2C96BC5}" srcOrd="8" destOrd="0" parTransId="{E8318B27-A48E-4E42-BE68-59DF23FB27CD}" sibTransId="{F253985A-EA72-4031-A610-556AA1ADBEDB}"/>
    <dgm:cxn modelId="{630D155A-7949-4811-B452-97B255BE1976}" type="presOf" srcId="{792EC68C-0A26-43B2-B6DD-5742B468231C}" destId="{7C4A4681-A790-48FB-8961-0CF70C339BD8}" srcOrd="0" destOrd="0" presId="urn:microsoft.com/office/officeart/2005/8/layout/default"/>
    <dgm:cxn modelId="{B3D51D2E-DBA5-407E-8938-1A2774338E99}" type="presOf" srcId="{EA04467F-EA2F-4880-9802-61B344DD6E24}" destId="{73E5E0D7-08FC-481C-8E55-80BB22506046}" srcOrd="0" destOrd="0" presId="urn:microsoft.com/office/officeart/2005/8/layout/default"/>
    <dgm:cxn modelId="{98BEEC16-0832-4CAD-90E1-85011FE3121E}" srcId="{6CC50F33-6C81-43BD-946E-28ACDB1EF3C0}" destId="{A878D2E2-0253-4905-8F25-440048FE862D}" srcOrd="3" destOrd="0" parTransId="{96E7AF41-2F61-44AA-B3B8-2B9D230125F6}" sibTransId="{CF3B3AC8-0D0F-4BDD-B76D-17CF17473C05}"/>
    <dgm:cxn modelId="{9145CE64-394C-4D04-84C2-F7D891DFD704}" srcId="{6CC50F33-6C81-43BD-946E-28ACDB1EF3C0}" destId="{2532A233-1C5F-49BC-B263-FF02317AEED8}" srcOrd="0" destOrd="0" parTransId="{B5FF5148-5004-4A21-A643-1A104424E165}" sibTransId="{35D27A84-E65A-4C36-9A61-71CDAD9D29F6}"/>
    <dgm:cxn modelId="{340FC740-E9A6-4BC6-BB5C-00C7489AE2BD}" srcId="{6CC50F33-6C81-43BD-946E-28ACDB1EF3C0}" destId="{95C116F9-85F8-46DB-8656-31B07D59A3BA}" srcOrd="1" destOrd="0" parTransId="{533213C3-2BC0-4240-862D-280732C2E7E6}" sibTransId="{447DEE36-FB32-45B2-906A-9689E710839C}"/>
    <dgm:cxn modelId="{3E8ACB0A-6888-4D59-820A-65646DCD6172}" srcId="{6CC50F33-6C81-43BD-946E-28ACDB1EF3C0}" destId="{24EC1CC2-EFF7-48B1-8603-79E9C2D33B9F}" srcOrd="4" destOrd="0" parTransId="{A2987638-1A6A-480F-BAFF-97540FD06B14}" sibTransId="{1CAC53E1-E76D-4175-A78A-210675B65AA9}"/>
    <dgm:cxn modelId="{6638D8DB-63E1-4DB6-A216-214C829EB505}" type="presOf" srcId="{95C116F9-85F8-46DB-8656-31B07D59A3BA}" destId="{A0689F40-79C8-4DD1-B7B4-4EE3D2BDC0FB}" srcOrd="0" destOrd="0" presId="urn:microsoft.com/office/officeart/2005/8/layout/default"/>
    <dgm:cxn modelId="{B803D8AC-1219-4C30-AED8-523BC02EA25C}" type="presOf" srcId="{A878D2E2-0253-4905-8F25-440048FE862D}" destId="{2FA8CEA9-E39E-4857-819C-D6D7741C39B8}" srcOrd="0" destOrd="0" presId="urn:microsoft.com/office/officeart/2005/8/layout/default"/>
    <dgm:cxn modelId="{56C3D43C-714F-4EB6-B900-6F974015BA9A}" type="presOf" srcId="{6CC50F33-6C81-43BD-946E-28ACDB1EF3C0}" destId="{0D931F98-D0C2-4200-9B13-BA5CBE8C2F40}" srcOrd="0" destOrd="0" presId="urn:microsoft.com/office/officeart/2005/8/layout/default"/>
    <dgm:cxn modelId="{D849E2ED-4359-4ECB-9D0B-9800936C010F}" type="presOf" srcId="{ED9D9D1F-5150-489B-885B-710BD2C96BC5}" destId="{A7324F02-D09D-414A-A3E4-8C51949EB849}" srcOrd="0" destOrd="0" presId="urn:microsoft.com/office/officeart/2005/8/layout/default"/>
    <dgm:cxn modelId="{C9F118D6-1773-433D-AD39-DAC2991D65CB}" srcId="{6CC50F33-6C81-43BD-946E-28ACDB1EF3C0}" destId="{EA04467F-EA2F-4880-9802-61B344DD6E24}" srcOrd="7" destOrd="0" parTransId="{0769580D-DE5A-4436-997F-9265EBF29BCB}" sibTransId="{5764E19F-F42A-4D8C-85DC-DB1950B8AADD}"/>
    <dgm:cxn modelId="{CF6B90E3-4402-4EF7-B602-CADCA01C4193}" type="presParOf" srcId="{0D931F98-D0C2-4200-9B13-BA5CBE8C2F40}" destId="{FE324E46-92A4-469B-A4C1-33EC738FEDE1}" srcOrd="0" destOrd="0" presId="urn:microsoft.com/office/officeart/2005/8/layout/default"/>
    <dgm:cxn modelId="{1124E4F2-CF60-4554-9988-15F7D8B7CEDD}" type="presParOf" srcId="{0D931F98-D0C2-4200-9B13-BA5CBE8C2F40}" destId="{40D993B8-472D-495F-A827-0C591D9CC475}" srcOrd="1" destOrd="0" presId="urn:microsoft.com/office/officeart/2005/8/layout/default"/>
    <dgm:cxn modelId="{C61A12F5-94C8-491D-94A6-F97E0356D6A8}" type="presParOf" srcId="{0D931F98-D0C2-4200-9B13-BA5CBE8C2F40}" destId="{A0689F40-79C8-4DD1-B7B4-4EE3D2BDC0FB}" srcOrd="2" destOrd="0" presId="urn:microsoft.com/office/officeart/2005/8/layout/default"/>
    <dgm:cxn modelId="{F53E84CF-E963-4DDF-9A60-42D334409D24}" type="presParOf" srcId="{0D931F98-D0C2-4200-9B13-BA5CBE8C2F40}" destId="{7AA00E8E-3B6E-48D5-83F7-96EF3AD54A74}" srcOrd="3" destOrd="0" presId="urn:microsoft.com/office/officeart/2005/8/layout/default"/>
    <dgm:cxn modelId="{99F1B73A-F7B6-4695-8D01-80CDCABA4CDA}" type="presParOf" srcId="{0D931F98-D0C2-4200-9B13-BA5CBE8C2F40}" destId="{BDCAB0ED-1A6B-450D-9ED6-A55BE9C2A9E2}" srcOrd="4" destOrd="0" presId="urn:microsoft.com/office/officeart/2005/8/layout/default"/>
    <dgm:cxn modelId="{CC422DF5-A2E7-4D3D-8180-740D30416B01}" type="presParOf" srcId="{0D931F98-D0C2-4200-9B13-BA5CBE8C2F40}" destId="{C94527F6-3574-4EF0-B76D-95CD06103352}" srcOrd="5" destOrd="0" presId="urn:microsoft.com/office/officeart/2005/8/layout/default"/>
    <dgm:cxn modelId="{2F6C45BD-FD76-464F-8E2E-4344F35229EA}" type="presParOf" srcId="{0D931F98-D0C2-4200-9B13-BA5CBE8C2F40}" destId="{2FA8CEA9-E39E-4857-819C-D6D7741C39B8}" srcOrd="6" destOrd="0" presId="urn:microsoft.com/office/officeart/2005/8/layout/default"/>
    <dgm:cxn modelId="{7DB737E5-FBD0-4088-B4D8-8B19BD84FAEE}" type="presParOf" srcId="{0D931F98-D0C2-4200-9B13-BA5CBE8C2F40}" destId="{BDC9D84D-80E6-45ED-B1C0-3F8A994808B4}" srcOrd="7" destOrd="0" presId="urn:microsoft.com/office/officeart/2005/8/layout/default"/>
    <dgm:cxn modelId="{CB8DED73-22BC-4EF2-866F-7FBA1073DD92}" type="presParOf" srcId="{0D931F98-D0C2-4200-9B13-BA5CBE8C2F40}" destId="{45DB017A-7484-40F7-A869-1E483F0CF666}" srcOrd="8" destOrd="0" presId="urn:microsoft.com/office/officeart/2005/8/layout/default"/>
    <dgm:cxn modelId="{23B20140-CC2D-454E-8310-16D311AAD307}" type="presParOf" srcId="{0D931F98-D0C2-4200-9B13-BA5CBE8C2F40}" destId="{BDD5272B-055E-4653-A989-E2B0A26DA46C}" srcOrd="9" destOrd="0" presId="urn:microsoft.com/office/officeart/2005/8/layout/default"/>
    <dgm:cxn modelId="{09132F78-CA7E-45D4-8E10-347CF8C35188}" type="presParOf" srcId="{0D931F98-D0C2-4200-9B13-BA5CBE8C2F40}" destId="{7C4A4681-A790-48FB-8961-0CF70C339BD8}" srcOrd="10" destOrd="0" presId="urn:microsoft.com/office/officeart/2005/8/layout/default"/>
    <dgm:cxn modelId="{C38A914E-23DF-4DF6-9308-BE68307C9296}" type="presParOf" srcId="{0D931F98-D0C2-4200-9B13-BA5CBE8C2F40}" destId="{2498EF8B-2103-4811-BFB1-E6704DD70FCD}" srcOrd="11" destOrd="0" presId="urn:microsoft.com/office/officeart/2005/8/layout/default"/>
    <dgm:cxn modelId="{DA85680F-1BC6-4506-B582-833149688CA1}" type="presParOf" srcId="{0D931F98-D0C2-4200-9B13-BA5CBE8C2F40}" destId="{0FAABFB1-3F06-4ADF-B1D9-08CA6D822E4A}" srcOrd="12" destOrd="0" presId="urn:microsoft.com/office/officeart/2005/8/layout/default"/>
    <dgm:cxn modelId="{BDBF560E-C8B8-451C-BA37-434E32C4FE13}" type="presParOf" srcId="{0D931F98-D0C2-4200-9B13-BA5CBE8C2F40}" destId="{8B5A5764-98B7-451D-8077-05534F5957CB}" srcOrd="13" destOrd="0" presId="urn:microsoft.com/office/officeart/2005/8/layout/default"/>
    <dgm:cxn modelId="{0E92FA57-5D98-4B73-B1ED-A68BFDDB6A07}" type="presParOf" srcId="{0D931F98-D0C2-4200-9B13-BA5CBE8C2F40}" destId="{73E5E0D7-08FC-481C-8E55-80BB22506046}" srcOrd="14" destOrd="0" presId="urn:microsoft.com/office/officeart/2005/8/layout/default"/>
    <dgm:cxn modelId="{97317348-78DB-4BEF-B27E-5501D16A0FE4}" type="presParOf" srcId="{0D931F98-D0C2-4200-9B13-BA5CBE8C2F40}" destId="{F7B70BD6-4A5A-4406-9901-8BE7BB8A7F9D}" srcOrd="15" destOrd="0" presId="urn:microsoft.com/office/officeart/2005/8/layout/default"/>
    <dgm:cxn modelId="{DA632062-58C2-444B-B739-413C12191370}" type="presParOf" srcId="{0D931F98-D0C2-4200-9B13-BA5CBE8C2F40}" destId="{A7324F02-D09D-414A-A3E4-8C51949EB84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9FFAC8-863D-47F5-92BA-823C7CCF023A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61390BA-3053-42DD-9ECB-EB537B30FEE2}">
      <dgm:prSet phldrT="[Текст]"/>
      <dgm:spPr/>
      <dgm:t>
        <a:bodyPr/>
        <a:lstStyle/>
        <a:p>
          <a:r>
            <a:rPr lang="uk-UA" dirty="0" smtClean="0"/>
            <a:t>Перекладач має бачити світ очима дитини</a:t>
          </a:r>
          <a:endParaRPr lang="ru-RU" dirty="0"/>
        </a:p>
      </dgm:t>
    </dgm:pt>
    <dgm:pt modelId="{6E930914-56BD-4FE6-BEBA-2B70D86E30B8}" type="parTrans" cxnId="{07D468AB-F83C-4C12-A6AC-EF07B7F6A451}">
      <dgm:prSet/>
      <dgm:spPr/>
      <dgm:t>
        <a:bodyPr/>
        <a:lstStyle/>
        <a:p>
          <a:endParaRPr lang="ru-RU"/>
        </a:p>
      </dgm:t>
    </dgm:pt>
    <dgm:pt modelId="{0200065F-ED64-40FA-9097-A81A60C4B5D7}" type="sibTrans" cxnId="{07D468AB-F83C-4C12-A6AC-EF07B7F6A451}">
      <dgm:prSet/>
      <dgm:spPr/>
      <dgm:t>
        <a:bodyPr/>
        <a:lstStyle/>
        <a:p>
          <a:endParaRPr lang="ru-RU"/>
        </a:p>
      </dgm:t>
    </dgm:pt>
    <dgm:pt modelId="{B43C7465-446F-4BEF-9C01-69F2D4682D73}">
      <dgm:prSet phldrT="[Текст]"/>
      <dgm:spPr/>
      <dgm:t>
        <a:bodyPr/>
        <a:lstStyle/>
        <a:p>
          <a:r>
            <a:rPr lang="uk-UA" dirty="0" smtClean="0"/>
            <a:t>Перекладач має розуміти психологію дитини </a:t>
          </a:r>
          <a:endParaRPr lang="ru-RU" dirty="0"/>
        </a:p>
      </dgm:t>
    </dgm:pt>
    <dgm:pt modelId="{B4AF00BE-E623-41EE-A9F4-756EBC82AE52}" type="parTrans" cxnId="{B3794A4D-9849-4CA4-ABA9-BD48A73E5350}">
      <dgm:prSet/>
      <dgm:spPr/>
      <dgm:t>
        <a:bodyPr/>
        <a:lstStyle/>
        <a:p>
          <a:endParaRPr lang="ru-RU"/>
        </a:p>
      </dgm:t>
    </dgm:pt>
    <dgm:pt modelId="{9F14F9C5-8112-4012-8555-E2D37034C607}" type="sibTrans" cxnId="{B3794A4D-9849-4CA4-ABA9-BD48A73E5350}">
      <dgm:prSet/>
      <dgm:spPr/>
      <dgm:t>
        <a:bodyPr/>
        <a:lstStyle/>
        <a:p>
          <a:endParaRPr lang="ru-RU"/>
        </a:p>
      </dgm:t>
    </dgm:pt>
    <dgm:pt modelId="{95E22C3B-06AA-48A6-9ECB-51CB2D392D74}">
      <dgm:prSet phldrT="[Текст]"/>
      <dgm:spPr/>
      <dgm:t>
        <a:bodyPr/>
        <a:lstStyle/>
        <a:p>
          <a:r>
            <a:rPr lang="uk-UA" dirty="0" smtClean="0"/>
            <a:t>Дидактичний (виховний ) аспект дуже важливий</a:t>
          </a:r>
          <a:endParaRPr lang="ru-RU" dirty="0"/>
        </a:p>
      </dgm:t>
    </dgm:pt>
    <dgm:pt modelId="{259D8AA7-43E5-4D61-870F-FAB393C2BF53}" type="parTrans" cxnId="{91B5C0B3-1463-414C-9C05-51A47E2EC8DA}">
      <dgm:prSet/>
      <dgm:spPr/>
      <dgm:t>
        <a:bodyPr/>
        <a:lstStyle/>
        <a:p>
          <a:endParaRPr lang="ru-RU"/>
        </a:p>
      </dgm:t>
    </dgm:pt>
    <dgm:pt modelId="{1408722F-B08E-46B1-A3DD-973A2868D7F8}" type="sibTrans" cxnId="{91B5C0B3-1463-414C-9C05-51A47E2EC8DA}">
      <dgm:prSet/>
      <dgm:spPr/>
      <dgm:t>
        <a:bodyPr/>
        <a:lstStyle/>
        <a:p>
          <a:endParaRPr lang="ru-RU"/>
        </a:p>
      </dgm:t>
    </dgm:pt>
    <dgm:pt modelId="{18880888-B506-4E2E-BD23-FCD97C7893A9}">
      <dgm:prSet phldrT="[Текст]"/>
      <dgm:spPr/>
      <dgm:t>
        <a:bodyPr/>
        <a:lstStyle/>
        <a:p>
          <a:r>
            <a:rPr lang="uk-UA" dirty="0" smtClean="0"/>
            <a:t>Переклади-адаптації </a:t>
          </a:r>
          <a:endParaRPr lang="ru-RU" dirty="0"/>
        </a:p>
      </dgm:t>
    </dgm:pt>
    <dgm:pt modelId="{4F06008A-3542-4A99-BD82-C6B4CC8F596B}" type="parTrans" cxnId="{BAB7AB55-0FD9-40CC-B59B-CA9985ADF2B0}">
      <dgm:prSet/>
      <dgm:spPr/>
      <dgm:t>
        <a:bodyPr/>
        <a:lstStyle/>
        <a:p>
          <a:endParaRPr lang="ru-RU"/>
        </a:p>
      </dgm:t>
    </dgm:pt>
    <dgm:pt modelId="{679EA857-D6FC-4BA4-A9B9-0BC923E26A0F}" type="sibTrans" cxnId="{BAB7AB55-0FD9-40CC-B59B-CA9985ADF2B0}">
      <dgm:prSet/>
      <dgm:spPr/>
      <dgm:t>
        <a:bodyPr/>
        <a:lstStyle/>
        <a:p>
          <a:endParaRPr lang="ru-RU"/>
        </a:p>
      </dgm:t>
    </dgm:pt>
    <dgm:pt modelId="{FE2DA1DD-76DB-441D-8032-92CAF2AF1585}" type="pres">
      <dgm:prSet presAssocID="{F39FFAC8-863D-47F5-92BA-823C7CCF023A}" presName="diagram" presStyleCnt="0">
        <dgm:presLayoutVars>
          <dgm:dir/>
          <dgm:resizeHandles val="exact"/>
        </dgm:presLayoutVars>
      </dgm:prSet>
      <dgm:spPr/>
    </dgm:pt>
    <dgm:pt modelId="{BEBA090F-4612-4F5F-8A57-149482EA58E2}" type="pres">
      <dgm:prSet presAssocID="{861390BA-3053-42DD-9ECB-EB537B30FEE2}" presName="node" presStyleLbl="node1" presStyleIdx="0" presStyleCnt="4">
        <dgm:presLayoutVars>
          <dgm:bulletEnabled val="1"/>
        </dgm:presLayoutVars>
      </dgm:prSet>
      <dgm:spPr/>
    </dgm:pt>
    <dgm:pt modelId="{D36F0804-4FB9-4034-8664-815BA8542EE6}" type="pres">
      <dgm:prSet presAssocID="{0200065F-ED64-40FA-9097-A81A60C4B5D7}" presName="sibTrans" presStyleCnt="0"/>
      <dgm:spPr/>
    </dgm:pt>
    <dgm:pt modelId="{AE25E0AC-3743-45B7-B4B6-A70A2AFC7C5A}" type="pres">
      <dgm:prSet presAssocID="{B43C7465-446F-4BEF-9C01-69F2D4682D73}" presName="node" presStyleLbl="node1" presStyleIdx="1" presStyleCnt="4">
        <dgm:presLayoutVars>
          <dgm:bulletEnabled val="1"/>
        </dgm:presLayoutVars>
      </dgm:prSet>
      <dgm:spPr/>
    </dgm:pt>
    <dgm:pt modelId="{A4FCF1AA-2882-4D0C-A23F-A8927B41092D}" type="pres">
      <dgm:prSet presAssocID="{9F14F9C5-8112-4012-8555-E2D37034C607}" presName="sibTrans" presStyleCnt="0"/>
      <dgm:spPr/>
    </dgm:pt>
    <dgm:pt modelId="{94ACEAA4-A3A9-4833-A37B-724733D3B5A9}" type="pres">
      <dgm:prSet presAssocID="{95E22C3B-06AA-48A6-9ECB-51CB2D392D74}" presName="node" presStyleLbl="node1" presStyleIdx="2" presStyleCnt="4">
        <dgm:presLayoutVars>
          <dgm:bulletEnabled val="1"/>
        </dgm:presLayoutVars>
      </dgm:prSet>
      <dgm:spPr/>
    </dgm:pt>
    <dgm:pt modelId="{24270E53-9F99-44D0-AF7D-CF7B8FB33BA2}" type="pres">
      <dgm:prSet presAssocID="{1408722F-B08E-46B1-A3DD-973A2868D7F8}" presName="sibTrans" presStyleCnt="0"/>
      <dgm:spPr/>
    </dgm:pt>
    <dgm:pt modelId="{E85FAB38-8694-420D-8DFB-F18278E5AD63}" type="pres">
      <dgm:prSet presAssocID="{18880888-B506-4E2E-BD23-FCD97C7893A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D468AB-F83C-4C12-A6AC-EF07B7F6A451}" srcId="{F39FFAC8-863D-47F5-92BA-823C7CCF023A}" destId="{861390BA-3053-42DD-9ECB-EB537B30FEE2}" srcOrd="0" destOrd="0" parTransId="{6E930914-56BD-4FE6-BEBA-2B70D86E30B8}" sibTransId="{0200065F-ED64-40FA-9097-A81A60C4B5D7}"/>
    <dgm:cxn modelId="{41B0BB6D-D592-43A5-A066-9BBC4B88AA27}" type="presOf" srcId="{F39FFAC8-863D-47F5-92BA-823C7CCF023A}" destId="{FE2DA1DD-76DB-441D-8032-92CAF2AF1585}" srcOrd="0" destOrd="0" presId="urn:microsoft.com/office/officeart/2005/8/layout/default"/>
    <dgm:cxn modelId="{ABAE3245-41EA-4FB2-B8F8-3850C6F62144}" type="presOf" srcId="{861390BA-3053-42DD-9ECB-EB537B30FEE2}" destId="{BEBA090F-4612-4F5F-8A57-149482EA58E2}" srcOrd="0" destOrd="0" presId="urn:microsoft.com/office/officeart/2005/8/layout/default"/>
    <dgm:cxn modelId="{B3794A4D-9849-4CA4-ABA9-BD48A73E5350}" srcId="{F39FFAC8-863D-47F5-92BA-823C7CCF023A}" destId="{B43C7465-446F-4BEF-9C01-69F2D4682D73}" srcOrd="1" destOrd="0" parTransId="{B4AF00BE-E623-41EE-A9F4-756EBC82AE52}" sibTransId="{9F14F9C5-8112-4012-8555-E2D37034C607}"/>
    <dgm:cxn modelId="{E370B2FF-79B2-4419-9E29-5B00980CC5F2}" type="presOf" srcId="{18880888-B506-4E2E-BD23-FCD97C7893A9}" destId="{E85FAB38-8694-420D-8DFB-F18278E5AD63}" srcOrd="0" destOrd="0" presId="urn:microsoft.com/office/officeart/2005/8/layout/default"/>
    <dgm:cxn modelId="{EA06F5C8-6B86-400C-B207-3CE83BE48504}" type="presOf" srcId="{B43C7465-446F-4BEF-9C01-69F2D4682D73}" destId="{AE25E0AC-3743-45B7-B4B6-A70A2AFC7C5A}" srcOrd="0" destOrd="0" presId="urn:microsoft.com/office/officeart/2005/8/layout/default"/>
    <dgm:cxn modelId="{FCA2FED8-5F2B-4A29-A4D7-755EC158570B}" type="presOf" srcId="{95E22C3B-06AA-48A6-9ECB-51CB2D392D74}" destId="{94ACEAA4-A3A9-4833-A37B-724733D3B5A9}" srcOrd="0" destOrd="0" presId="urn:microsoft.com/office/officeart/2005/8/layout/default"/>
    <dgm:cxn modelId="{91B5C0B3-1463-414C-9C05-51A47E2EC8DA}" srcId="{F39FFAC8-863D-47F5-92BA-823C7CCF023A}" destId="{95E22C3B-06AA-48A6-9ECB-51CB2D392D74}" srcOrd="2" destOrd="0" parTransId="{259D8AA7-43E5-4D61-870F-FAB393C2BF53}" sibTransId="{1408722F-B08E-46B1-A3DD-973A2868D7F8}"/>
    <dgm:cxn modelId="{BAB7AB55-0FD9-40CC-B59B-CA9985ADF2B0}" srcId="{F39FFAC8-863D-47F5-92BA-823C7CCF023A}" destId="{18880888-B506-4E2E-BD23-FCD97C7893A9}" srcOrd="3" destOrd="0" parTransId="{4F06008A-3542-4A99-BD82-C6B4CC8F596B}" sibTransId="{679EA857-D6FC-4BA4-A9B9-0BC923E26A0F}"/>
    <dgm:cxn modelId="{BEBD8092-9716-4ED8-B881-0EDEDB3EEF30}" type="presParOf" srcId="{FE2DA1DD-76DB-441D-8032-92CAF2AF1585}" destId="{BEBA090F-4612-4F5F-8A57-149482EA58E2}" srcOrd="0" destOrd="0" presId="urn:microsoft.com/office/officeart/2005/8/layout/default"/>
    <dgm:cxn modelId="{F752E453-50F5-4DAE-BA88-A7E677D74469}" type="presParOf" srcId="{FE2DA1DD-76DB-441D-8032-92CAF2AF1585}" destId="{D36F0804-4FB9-4034-8664-815BA8542EE6}" srcOrd="1" destOrd="0" presId="urn:microsoft.com/office/officeart/2005/8/layout/default"/>
    <dgm:cxn modelId="{0B91BB78-2457-46A4-9183-49D0DAE6A9AB}" type="presParOf" srcId="{FE2DA1DD-76DB-441D-8032-92CAF2AF1585}" destId="{AE25E0AC-3743-45B7-B4B6-A70A2AFC7C5A}" srcOrd="2" destOrd="0" presId="urn:microsoft.com/office/officeart/2005/8/layout/default"/>
    <dgm:cxn modelId="{5B713177-A0F4-4442-8A7E-1E7EA69849A2}" type="presParOf" srcId="{FE2DA1DD-76DB-441D-8032-92CAF2AF1585}" destId="{A4FCF1AA-2882-4D0C-A23F-A8927B41092D}" srcOrd="3" destOrd="0" presId="urn:microsoft.com/office/officeart/2005/8/layout/default"/>
    <dgm:cxn modelId="{463AC27E-F79E-4808-99C0-EE960AC6A542}" type="presParOf" srcId="{FE2DA1DD-76DB-441D-8032-92CAF2AF1585}" destId="{94ACEAA4-A3A9-4833-A37B-724733D3B5A9}" srcOrd="4" destOrd="0" presId="urn:microsoft.com/office/officeart/2005/8/layout/default"/>
    <dgm:cxn modelId="{CDDF7C31-72E1-4E1F-8410-4370A01A76AC}" type="presParOf" srcId="{FE2DA1DD-76DB-441D-8032-92CAF2AF1585}" destId="{24270E53-9F99-44D0-AF7D-CF7B8FB33BA2}" srcOrd="5" destOrd="0" presId="urn:microsoft.com/office/officeart/2005/8/layout/default"/>
    <dgm:cxn modelId="{FC022991-1E4E-4BE9-98BB-C92B2609AB5C}" type="presParOf" srcId="{FE2DA1DD-76DB-441D-8032-92CAF2AF1585}" destId="{E85FAB38-8694-420D-8DFB-F18278E5AD6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C7E1F-2A3D-41F9-B264-0239AE14DFD2}">
      <dsp:nvSpPr>
        <dsp:cNvPr id="0" name=""/>
        <dsp:cNvSpPr/>
      </dsp:nvSpPr>
      <dsp:spPr>
        <a:xfrm>
          <a:off x="769" y="720037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Яку роль в історії перекладів українських творів за кордоном зіграла українська діаспора </a:t>
          </a:r>
          <a:endParaRPr lang="ru-RU" sz="2300" kern="1200" dirty="0"/>
        </a:p>
      </dsp:txBody>
      <dsp:txXfrm>
        <a:off x="769" y="720037"/>
        <a:ext cx="3002376" cy="1801426"/>
      </dsp:txXfrm>
    </dsp:sp>
    <dsp:sp modelId="{0186B151-862D-4FE8-BF6E-D857098FF0F4}">
      <dsp:nvSpPr>
        <dsp:cNvPr id="0" name=""/>
        <dsp:cNvSpPr/>
      </dsp:nvSpPr>
      <dsp:spPr>
        <a:xfrm>
          <a:off x="3303384" y="720037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</a:t>
          </a:r>
          <a:r>
            <a:rPr lang="uk-UA" sz="2300" kern="1200" noProof="0" dirty="0" smtClean="0"/>
            <a:t>У чому складності перекладів творів </a:t>
          </a:r>
          <a:r>
            <a:rPr lang="uk-UA" sz="2300" kern="1200" noProof="0" dirty="0" err="1" smtClean="0"/>
            <a:t>Т.Шевченка</a:t>
          </a:r>
          <a:r>
            <a:rPr lang="uk-UA" sz="2300" kern="1200" noProof="0" dirty="0" smtClean="0"/>
            <a:t> </a:t>
          </a:r>
          <a:endParaRPr lang="uk-UA" sz="2300" kern="1200" noProof="0" dirty="0"/>
        </a:p>
      </dsp:txBody>
      <dsp:txXfrm>
        <a:off x="3303384" y="720037"/>
        <a:ext cx="3002376" cy="1801426"/>
      </dsp:txXfrm>
    </dsp:sp>
    <dsp:sp modelId="{4F0862BF-DD12-426B-AF04-6F6DFA5F036D}">
      <dsp:nvSpPr>
        <dsp:cNvPr id="0" name=""/>
        <dsp:cNvSpPr/>
      </dsp:nvSpPr>
      <dsp:spPr>
        <a:xfrm>
          <a:off x="769" y="2821701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Які українські автори найбільш популярні закордоном зараз </a:t>
          </a:r>
          <a:endParaRPr lang="ru-RU" sz="2300" kern="1200" dirty="0"/>
        </a:p>
      </dsp:txBody>
      <dsp:txXfrm>
        <a:off x="769" y="2821701"/>
        <a:ext cx="3002376" cy="1801426"/>
      </dsp:txXfrm>
    </dsp:sp>
    <dsp:sp modelId="{6E84DACC-AEF2-4F54-982C-729F5B37599C}">
      <dsp:nvSpPr>
        <dsp:cNvPr id="0" name=""/>
        <dsp:cNvSpPr/>
      </dsp:nvSpPr>
      <dsp:spPr>
        <a:xfrm>
          <a:off x="3256247" y="2746293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Чим відрізняється переклад дитячої літератури від перекладу дорослої літератури </a:t>
          </a:r>
          <a:endParaRPr lang="ru-RU" sz="2300" kern="1200" dirty="0"/>
        </a:p>
      </dsp:txBody>
      <dsp:txXfrm>
        <a:off x="3256247" y="2746293"/>
        <a:ext cx="3002376" cy="1801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1C083-A0F2-4EB2-A05A-B86A4CE93409}">
      <dsp:nvSpPr>
        <dsp:cNvPr id="0" name=""/>
        <dsp:cNvSpPr/>
      </dsp:nvSpPr>
      <dsp:spPr>
        <a:xfrm rot="16200000">
          <a:off x="253" y="580925"/>
          <a:ext cx="2902148" cy="2902148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Польський переклад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(культурна близькість)</a:t>
          </a:r>
          <a:endParaRPr lang="ru-RU" sz="1900" kern="1200" dirty="0"/>
        </a:p>
      </dsp:txBody>
      <dsp:txXfrm rot="5400000">
        <a:off x="508129" y="1306462"/>
        <a:ext cx="2394272" cy="1451074"/>
      </dsp:txXfrm>
    </dsp:sp>
    <dsp:sp modelId="{C2AACF9F-E07C-4EF5-A99A-E3BC83C99FCF}">
      <dsp:nvSpPr>
        <dsp:cNvPr id="0" name=""/>
        <dsp:cNvSpPr/>
      </dsp:nvSpPr>
      <dsp:spPr>
        <a:xfrm rot="5400000">
          <a:off x="3193598" y="580925"/>
          <a:ext cx="2902148" cy="2902148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Англійський переклад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(роль діаспори) </a:t>
          </a:r>
          <a:endParaRPr lang="ru-RU" sz="1900" kern="1200" dirty="0"/>
        </a:p>
      </dsp:txBody>
      <dsp:txXfrm rot="-5400000">
        <a:off x="3193598" y="1306462"/>
        <a:ext cx="2394272" cy="1451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A317A-5FCC-4E70-927B-6DA65F4C2C5E}">
      <dsp:nvSpPr>
        <dsp:cNvPr id="0" name=""/>
        <dsp:cNvSpPr/>
      </dsp:nvSpPr>
      <dsp:spPr>
        <a:xfrm>
          <a:off x="0" y="716919"/>
          <a:ext cx="6096000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789AB-6097-44AE-9882-AC079EC079EA}">
      <dsp:nvSpPr>
        <dsp:cNvPr id="0" name=""/>
        <dsp:cNvSpPr/>
      </dsp:nvSpPr>
      <dsp:spPr>
        <a:xfrm>
          <a:off x="304800" y="333159"/>
          <a:ext cx="426720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Франкомовний переклад </a:t>
          </a:r>
          <a:endParaRPr lang="ru-RU" sz="2600" kern="1200" dirty="0"/>
        </a:p>
      </dsp:txBody>
      <dsp:txXfrm>
        <a:off x="342267" y="370626"/>
        <a:ext cx="4192266" cy="692586"/>
      </dsp:txXfrm>
    </dsp:sp>
    <dsp:sp modelId="{547BEABE-245F-42C4-8F8C-A771314EAD8E}">
      <dsp:nvSpPr>
        <dsp:cNvPr id="0" name=""/>
        <dsp:cNvSpPr/>
      </dsp:nvSpPr>
      <dsp:spPr>
        <a:xfrm>
          <a:off x="0" y="1896280"/>
          <a:ext cx="6096000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58017-EBC3-437B-92E9-6E16B9A6BF4C}">
      <dsp:nvSpPr>
        <dsp:cNvPr id="0" name=""/>
        <dsp:cNvSpPr/>
      </dsp:nvSpPr>
      <dsp:spPr>
        <a:xfrm>
          <a:off x="304800" y="1512520"/>
          <a:ext cx="426720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Переклади чеською </a:t>
          </a:r>
          <a:endParaRPr lang="ru-RU" sz="2600" kern="1200" dirty="0"/>
        </a:p>
      </dsp:txBody>
      <dsp:txXfrm>
        <a:off x="342267" y="1549987"/>
        <a:ext cx="4192266" cy="692586"/>
      </dsp:txXfrm>
    </dsp:sp>
    <dsp:sp modelId="{7D850658-9773-40E8-8299-F3F275010440}">
      <dsp:nvSpPr>
        <dsp:cNvPr id="0" name=""/>
        <dsp:cNvSpPr/>
      </dsp:nvSpPr>
      <dsp:spPr>
        <a:xfrm>
          <a:off x="0" y="3075639"/>
          <a:ext cx="6096000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2728C-9012-4FCB-AFD0-E017EC1BD135}">
      <dsp:nvSpPr>
        <dsp:cNvPr id="0" name=""/>
        <dsp:cNvSpPr/>
      </dsp:nvSpPr>
      <dsp:spPr>
        <a:xfrm>
          <a:off x="304800" y="2691880"/>
          <a:ext cx="426720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Німецькомовний переклад </a:t>
          </a:r>
          <a:endParaRPr lang="ru-RU" sz="2600" kern="1200" dirty="0"/>
        </a:p>
      </dsp:txBody>
      <dsp:txXfrm>
        <a:off x="342267" y="2729347"/>
        <a:ext cx="4192266" cy="692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24E46-92A4-469B-A4C1-33EC738FEDE1}">
      <dsp:nvSpPr>
        <dsp:cNvPr id="0" name=""/>
        <dsp:cNvSpPr/>
      </dsp:nvSpPr>
      <dsp:spPr>
        <a:xfrm>
          <a:off x="0" y="126999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Леонард </a:t>
          </a:r>
          <a:r>
            <a:rPr lang="ru-RU" sz="1800" kern="1200" dirty="0" err="1" smtClean="0"/>
            <a:t>Совінський</a:t>
          </a:r>
          <a:endParaRPr lang="ru-RU" sz="1800" kern="1200" dirty="0"/>
        </a:p>
      </dsp:txBody>
      <dsp:txXfrm>
        <a:off x="0" y="126999"/>
        <a:ext cx="1904999" cy="1143000"/>
      </dsp:txXfrm>
    </dsp:sp>
    <dsp:sp modelId="{A0689F40-79C8-4DD1-B7B4-4EE3D2BDC0FB}">
      <dsp:nvSpPr>
        <dsp:cNvPr id="0" name=""/>
        <dsp:cNvSpPr/>
      </dsp:nvSpPr>
      <dsp:spPr>
        <a:xfrm>
          <a:off x="2095500" y="126999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Анна-Шарлота Вуцькі</a:t>
          </a:r>
          <a:endParaRPr lang="ru-RU" sz="1800" kern="1200" dirty="0"/>
        </a:p>
      </dsp:txBody>
      <dsp:txXfrm>
        <a:off x="2095500" y="126999"/>
        <a:ext cx="1904999" cy="1143000"/>
      </dsp:txXfrm>
    </dsp:sp>
    <dsp:sp modelId="{BDCAB0ED-1A6B-450D-9ED6-A55BE9C2A9E2}">
      <dsp:nvSpPr>
        <dsp:cNvPr id="0" name=""/>
        <dsp:cNvSpPr/>
      </dsp:nvSpPr>
      <dsp:spPr>
        <a:xfrm>
          <a:off x="4191000" y="126999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Йоганн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Ґеорг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Обріст</a:t>
          </a:r>
          <a:endParaRPr lang="ru-RU" sz="1800" kern="1200" dirty="0"/>
        </a:p>
      </dsp:txBody>
      <dsp:txXfrm>
        <a:off x="4191000" y="126999"/>
        <a:ext cx="1904999" cy="1143000"/>
      </dsp:txXfrm>
    </dsp:sp>
    <dsp:sp modelId="{2FA8CEA9-E39E-4857-819C-D6D7741C39B8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Райко Жинзіфова та Любена Каравелова</a:t>
          </a:r>
          <a:endParaRPr lang="ru-RU" sz="1800" kern="1200"/>
        </a:p>
      </dsp:txBody>
      <dsp:txXfrm>
        <a:off x="0" y="1460500"/>
        <a:ext cx="1904999" cy="1143000"/>
      </dsp:txXfrm>
    </dsp:sp>
    <dsp:sp modelId="{45DB017A-7484-40F7-A869-1E483F0CF666}">
      <dsp:nvSpPr>
        <dsp:cNvPr id="0" name=""/>
        <dsp:cNvSpPr/>
      </dsp:nvSpPr>
      <dsp:spPr>
        <a:xfrm>
          <a:off x="2095500" y="1460499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Віра Річ </a:t>
          </a:r>
          <a:endParaRPr lang="ru-RU" sz="1800" kern="1200"/>
        </a:p>
      </dsp:txBody>
      <dsp:txXfrm>
        <a:off x="2095500" y="1460499"/>
        <a:ext cx="1904999" cy="1143000"/>
      </dsp:txXfrm>
    </dsp:sp>
    <dsp:sp modelId="{7C4A4681-A790-48FB-8961-0CF70C339BD8}">
      <dsp:nvSpPr>
        <dsp:cNvPr id="0" name=""/>
        <dsp:cNvSpPr/>
      </dsp:nvSpPr>
      <dsp:spPr>
        <a:xfrm>
          <a:off x="4191000" y="1460499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Персі Поль Селвер </a:t>
          </a:r>
          <a:endParaRPr lang="ru-RU" sz="1800" kern="1200" dirty="0"/>
        </a:p>
      </dsp:txBody>
      <dsp:txXfrm>
        <a:off x="4191000" y="1460499"/>
        <a:ext cx="1904999" cy="1143000"/>
      </dsp:txXfrm>
    </dsp:sp>
    <dsp:sp modelId="{0FAABFB1-3F06-4ADF-B1D9-08CA6D822E4A}">
      <dsp:nvSpPr>
        <dsp:cNvPr id="0" name=""/>
        <dsp:cNvSpPr/>
      </dsp:nvSpPr>
      <dsp:spPr>
        <a:xfrm>
          <a:off x="0" y="2793999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Елізабет Котмаєр</a:t>
          </a:r>
          <a:endParaRPr lang="ru-RU" sz="1800" kern="1200" dirty="0"/>
        </a:p>
      </dsp:txBody>
      <dsp:txXfrm>
        <a:off x="0" y="2793999"/>
        <a:ext cx="1904999" cy="1143000"/>
      </dsp:txXfrm>
    </dsp:sp>
    <dsp:sp modelId="{73E5E0D7-08FC-481C-8E55-80BB22506046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Еріх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Вайнерт</a:t>
          </a:r>
          <a:endParaRPr lang="ru-RU" sz="1800" kern="1200" dirty="0"/>
        </a:p>
      </dsp:txBody>
      <dsp:txXfrm>
        <a:off x="2095500" y="2793999"/>
        <a:ext cx="1904999" cy="1143000"/>
      </dsp:txXfrm>
    </dsp:sp>
    <dsp:sp modelId="{A7324F02-D09D-414A-A3E4-8C51949EB849}">
      <dsp:nvSpPr>
        <dsp:cNvPr id="0" name=""/>
        <dsp:cNvSpPr/>
      </dsp:nvSpPr>
      <dsp:spPr>
        <a:xfrm>
          <a:off x="4191000" y="2794000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Юлія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Вірґінія</a:t>
          </a:r>
          <a:endParaRPr lang="ru-RU" sz="1800" kern="1200" dirty="0"/>
        </a:p>
      </dsp:txBody>
      <dsp:txXfrm>
        <a:off x="4191000" y="2794000"/>
        <a:ext cx="1904999" cy="1143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A090F-4612-4F5F-8A57-149482EA58E2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Перекладач має бачити світ очима дитини</a:t>
          </a:r>
          <a:endParaRPr lang="ru-RU" sz="2700" kern="1200" dirty="0"/>
        </a:p>
      </dsp:txBody>
      <dsp:txXfrm>
        <a:off x="744" y="145603"/>
        <a:ext cx="2902148" cy="1741289"/>
      </dsp:txXfrm>
    </dsp:sp>
    <dsp:sp modelId="{AE25E0AC-3743-45B7-B4B6-A70A2AFC7C5A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Перекладач має розуміти психологію дитини </a:t>
          </a:r>
          <a:endParaRPr lang="ru-RU" sz="2700" kern="1200" dirty="0"/>
        </a:p>
      </dsp:txBody>
      <dsp:txXfrm>
        <a:off x="3193107" y="145603"/>
        <a:ext cx="2902148" cy="1741289"/>
      </dsp:txXfrm>
    </dsp:sp>
    <dsp:sp modelId="{94ACEAA4-A3A9-4833-A37B-724733D3B5A9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Дидактичний (виховний ) аспект дуже важливий</a:t>
          </a:r>
          <a:endParaRPr lang="ru-RU" sz="2700" kern="1200" dirty="0"/>
        </a:p>
      </dsp:txBody>
      <dsp:txXfrm>
        <a:off x="744" y="2177107"/>
        <a:ext cx="2902148" cy="1741289"/>
      </dsp:txXfrm>
    </dsp:sp>
    <dsp:sp modelId="{E85FAB38-8694-420D-8DFB-F18278E5AD63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Переклади-адаптації </a:t>
          </a:r>
          <a:endParaRPr lang="ru-RU" sz="2700" kern="1200" dirty="0"/>
        </a:p>
      </dsp:txBody>
      <dsp:txXfrm>
        <a:off x="3193107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7/9/2025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8" y="1"/>
            <a:ext cx="8917757" cy="1337732"/>
          </a:xfrm>
        </p:spPr>
        <p:txBody>
          <a:bodyPr/>
          <a:lstStyle/>
          <a:p>
            <a:pPr algn="r"/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перекладах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9939" y="0"/>
            <a:ext cx="8502976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ea typeface="Calibri"/>
              <a:cs typeface="Times New Roman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sz="3200" b="1" i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80" y="1385740"/>
            <a:ext cx="1869334" cy="98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89814" y="2413338"/>
            <a:ext cx="76168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1.	З </a:t>
            </a:r>
            <a:r>
              <a:rPr lang="ru-RU" sz="2800" dirty="0" err="1"/>
              <a:t>історії</a:t>
            </a:r>
            <a:r>
              <a:rPr lang="ru-RU" sz="2800" dirty="0"/>
              <a:t> перекладу </a:t>
            </a:r>
            <a:r>
              <a:rPr lang="ru-RU" sz="2800" dirty="0" err="1"/>
              <a:t>української</a:t>
            </a:r>
            <a:r>
              <a:rPr lang="ru-RU" sz="2800" dirty="0"/>
              <a:t> </a:t>
            </a:r>
            <a:r>
              <a:rPr lang="ru-RU" sz="2800" dirty="0" err="1"/>
              <a:t>літератури</a:t>
            </a:r>
            <a:r>
              <a:rPr lang="ru-RU" sz="2800" dirty="0"/>
              <a:t> в </a:t>
            </a:r>
            <a:r>
              <a:rPr lang="ru-RU" sz="2800" dirty="0" err="1"/>
              <a:t>Європі</a:t>
            </a:r>
            <a:endParaRPr lang="ru-RU" sz="2800" dirty="0"/>
          </a:p>
          <a:p>
            <a:pPr algn="ctr"/>
            <a:r>
              <a:rPr lang="ru-RU" sz="2800" dirty="0"/>
              <a:t>2.	</a:t>
            </a:r>
            <a:r>
              <a:rPr lang="ru-RU" sz="2800" dirty="0" err="1"/>
              <a:t>Переклади</a:t>
            </a:r>
            <a:r>
              <a:rPr lang="ru-RU" sz="2800" dirty="0"/>
              <a:t> </a:t>
            </a:r>
            <a:r>
              <a:rPr lang="ru-RU" sz="2800" dirty="0" err="1"/>
              <a:t>творів</a:t>
            </a:r>
            <a:r>
              <a:rPr lang="ru-RU" sz="2800" dirty="0"/>
              <a:t> </a:t>
            </a:r>
            <a:r>
              <a:rPr lang="ru-RU" sz="2800" dirty="0" err="1"/>
              <a:t>українських</a:t>
            </a:r>
            <a:r>
              <a:rPr lang="ru-RU" sz="2800" dirty="0"/>
              <a:t> </a:t>
            </a:r>
            <a:r>
              <a:rPr lang="ru-RU" sz="2800" dirty="0" err="1"/>
              <a:t>класиків</a:t>
            </a:r>
            <a:r>
              <a:rPr lang="ru-RU" sz="2800" dirty="0"/>
              <a:t>.</a:t>
            </a:r>
          </a:p>
          <a:p>
            <a:pPr algn="ctr"/>
            <a:r>
              <a:rPr lang="ru-RU" sz="2800" dirty="0"/>
              <a:t>3.	</a:t>
            </a:r>
            <a:r>
              <a:rPr lang="ru-RU" sz="2800" dirty="0" err="1"/>
              <a:t>Переклади</a:t>
            </a:r>
            <a:r>
              <a:rPr lang="ru-RU" sz="2800" dirty="0"/>
              <a:t> </a:t>
            </a:r>
            <a:r>
              <a:rPr lang="ru-RU" sz="2800" dirty="0" err="1"/>
              <a:t>дитячої</a:t>
            </a:r>
            <a:r>
              <a:rPr lang="ru-RU" sz="2800" dirty="0"/>
              <a:t> </a:t>
            </a:r>
            <a:r>
              <a:rPr lang="ru-RU" sz="2800" dirty="0" err="1"/>
              <a:t>літ-ри</a:t>
            </a:r>
            <a:endParaRPr lang="ru-RU" sz="2800" dirty="0"/>
          </a:p>
          <a:p>
            <a:pPr algn="ctr"/>
            <a:r>
              <a:rPr lang="ru-RU" sz="2800" dirty="0"/>
              <a:t>4.	</a:t>
            </a:r>
            <a:r>
              <a:rPr lang="ru-RU" sz="2800" dirty="0" err="1"/>
              <a:t>Нелітературний</a:t>
            </a:r>
            <a:r>
              <a:rPr lang="ru-RU" sz="2800" dirty="0"/>
              <a:t> </a:t>
            </a:r>
            <a:r>
              <a:rPr lang="ru-RU" sz="2800" dirty="0" err="1"/>
              <a:t>україномовний</a:t>
            </a:r>
            <a:r>
              <a:rPr lang="ru-RU" sz="2800" dirty="0"/>
              <a:t> контент в </a:t>
            </a:r>
            <a:r>
              <a:rPr lang="ru-RU" sz="2800" dirty="0" err="1"/>
              <a:t>аспекті</a:t>
            </a:r>
            <a:r>
              <a:rPr lang="ru-RU" sz="2800" dirty="0"/>
              <a:t> перспектив перекладу</a:t>
            </a:r>
          </a:p>
        </p:txBody>
      </p:sp>
    </p:spTree>
    <p:extLst>
      <p:ext uri="{BB962C8B-B14F-4D97-AF65-F5344CB8AC3E}">
        <p14:creationId xmlns:p14="http://schemas.microsoft.com/office/powerpoint/2010/main" val="409529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7203" y="1582341"/>
            <a:ext cx="69287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Однією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форм </a:t>
            </a:r>
            <a:r>
              <a:rPr lang="ru-RU" sz="2400" dirty="0" err="1"/>
              <a:t>аматорського</a:t>
            </a:r>
            <a:r>
              <a:rPr lang="ru-RU" sz="2400" dirty="0"/>
              <a:t> перекладу є </a:t>
            </a:r>
            <a:r>
              <a:rPr lang="ru-RU" sz="2400" b="1" dirty="0" err="1"/>
              <a:t>фенсабінг</a:t>
            </a:r>
            <a:r>
              <a:rPr lang="ru-RU" sz="2400" dirty="0"/>
              <a:t> – </a:t>
            </a:r>
            <a:r>
              <a:rPr lang="ru-RU" sz="2400" dirty="0" err="1"/>
              <a:t>непрофесійні</a:t>
            </a:r>
            <a:r>
              <a:rPr lang="ru-RU" sz="2400" dirty="0"/>
              <a:t>, </a:t>
            </a:r>
            <a:r>
              <a:rPr lang="ru-RU" sz="2400" dirty="0" err="1"/>
              <a:t>згенеровані</a:t>
            </a:r>
            <a:r>
              <a:rPr lang="ru-RU" sz="2400" dirty="0"/>
              <a:t> </a:t>
            </a:r>
            <a:r>
              <a:rPr lang="ru-RU" sz="2400" dirty="0" err="1"/>
              <a:t>інтернет-користувачами</a:t>
            </a:r>
            <a:r>
              <a:rPr lang="ru-RU" sz="2400" dirty="0"/>
              <a:t> практики </a:t>
            </a:r>
            <a:r>
              <a:rPr lang="ru-RU" sz="2400" dirty="0" err="1"/>
              <a:t>субтитрування</a:t>
            </a:r>
            <a:r>
              <a:rPr lang="ru-RU" sz="2400" dirty="0"/>
              <a:t>. </a:t>
            </a:r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Причини </a:t>
            </a:r>
            <a:r>
              <a:rPr lang="ru-RU" sz="2400" dirty="0" err="1"/>
              <a:t>популярності</a:t>
            </a:r>
            <a:r>
              <a:rPr lang="ru-RU" sz="2400" dirty="0"/>
              <a:t> </a:t>
            </a:r>
            <a:r>
              <a:rPr lang="ru-RU" sz="2400" dirty="0" err="1"/>
              <a:t>фенсабінгу</a:t>
            </a:r>
            <a:r>
              <a:rPr lang="ru-RU" sz="2400" dirty="0"/>
              <a:t>: </a:t>
            </a:r>
            <a:r>
              <a:rPr lang="ru-RU" sz="2400" dirty="0" err="1"/>
              <a:t>доступність</a:t>
            </a:r>
            <a:r>
              <a:rPr lang="ru-RU" sz="2400" dirty="0"/>
              <a:t> </a:t>
            </a:r>
            <a:r>
              <a:rPr lang="ru-RU" sz="2400" dirty="0" err="1"/>
              <a:t>технологій</a:t>
            </a:r>
            <a:r>
              <a:rPr lang="ru-RU" sz="2400" dirty="0"/>
              <a:t>, </a:t>
            </a:r>
            <a:r>
              <a:rPr lang="ru-RU" sz="2400" dirty="0" err="1"/>
              <a:t>необхідних</a:t>
            </a:r>
            <a:r>
              <a:rPr lang="ru-RU" sz="2400" dirty="0"/>
              <a:t> для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аматорських</a:t>
            </a:r>
            <a:r>
              <a:rPr lang="ru-RU" sz="2400" dirty="0"/>
              <a:t> </a:t>
            </a:r>
            <a:r>
              <a:rPr lang="ru-RU" sz="2400" dirty="0" err="1"/>
              <a:t>субтитрів</a:t>
            </a:r>
            <a:r>
              <a:rPr lang="ru-RU" sz="2400" dirty="0"/>
              <a:t>; </a:t>
            </a:r>
            <a:r>
              <a:rPr lang="ru-RU" sz="2400" dirty="0" err="1"/>
              <a:t>швидке</a:t>
            </a:r>
            <a:r>
              <a:rPr lang="ru-RU" sz="2400" dirty="0"/>
              <a:t> </a:t>
            </a:r>
            <a:r>
              <a:rPr lang="ru-RU" sz="2400" dirty="0" err="1"/>
              <a:t>розповсюдження</a:t>
            </a:r>
            <a:r>
              <a:rPr lang="ru-RU" sz="2400" dirty="0"/>
              <a:t> </a:t>
            </a:r>
            <a:r>
              <a:rPr lang="ru-RU" sz="2400" dirty="0" err="1"/>
              <a:t>аудіовізуальних</a:t>
            </a:r>
            <a:r>
              <a:rPr lang="ru-RU" sz="2400" dirty="0"/>
              <a:t> </a:t>
            </a:r>
            <a:r>
              <a:rPr lang="ru-RU" sz="2400" dirty="0" err="1"/>
              <a:t>творів</a:t>
            </a:r>
            <a:r>
              <a:rPr lang="ru-RU" sz="2400" dirty="0"/>
              <a:t> у </a:t>
            </a:r>
            <a:r>
              <a:rPr lang="ru-RU" sz="2400" dirty="0" err="1"/>
              <a:t>мережі</a:t>
            </a:r>
            <a:r>
              <a:rPr lang="ru-RU" sz="2400" dirty="0"/>
              <a:t> </a:t>
            </a:r>
            <a:r>
              <a:rPr lang="ru-RU" sz="2400" dirty="0" err="1"/>
              <a:t>Інтернет</a:t>
            </a:r>
            <a:r>
              <a:rPr lang="ru-RU" sz="2400" dirty="0"/>
              <a:t> </a:t>
            </a:r>
            <a:r>
              <a:rPr lang="ru-RU" sz="2400" dirty="0" err="1"/>
              <a:t>дозволяє</a:t>
            </a:r>
            <a:r>
              <a:rPr lang="ru-RU" sz="2400" dirty="0"/>
              <a:t> без </a:t>
            </a:r>
            <a:r>
              <a:rPr lang="ru-RU" sz="2400" dirty="0" err="1"/>
              <a:t>зусиль</a:t>
            </a:r>
            <a:r>
              <a:rPr lang="ru-RU" sz="2400" dirty="0"/>
              <a:t> </a:t>
            </a:r>
            <a:r>
              <a:rPr lang="ru-RU" sz="2400" dirty="0" err="1"/>
              <a:t>знайти</a:t>
            </a:r>
            <a:r>
              <a:rPr lang="ru-RU" sz="2400" dirty="0"/>
              <a:t> </a:t>
            </a:r>
            <a:r>
              <a:rPr lang="ru-RU" sz="2400" dirty="0" err="1"/>
              <a:t>оригінальне</a:t>
            </a:r>
            <a:r>
              <a:rPr lang="ru-RU" sz="2400" dirty="0"/>
              <a:t> </a:t>
            </a:r>
            <a:r>
              <a:rPr lang="ru-RU" sz="2400" dirty="0" err="1"/>
              <a:t>відео</a:t>
            </a:r>
            <a:r>
              <a:rPr lang="ru-RU" sz="2400" dirty="0"/>
              <a:t> і </a:t>
            </a:r>
            <a:r>
              <a:rPr lang="ru-RU" sz="2400" dirty="0" err="1"/>
              <a:t>сценарій</a:t>
            </a:r>
            <a:r>
              <a:rPr lang="ru-RU" sz="2400" dirty="0"/>
              <a:t> того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іншого</a:t>
            </a:r>
            <a:r>
              <a:rPr lang="ru-RU" sz="2400" dirty="0"/>
              <a:t> </a:t>
            </a:r>
            <a:r>
              <a:rPr lang="ru-RU" sz="2400" dirty="0" err="1"/>
              <a:t>фільму</a:t>
            </a:r>
            <a:r>
              <a:rPr lang="ru-RU" sz="2400" dirty="0"/>
              <a:t>; </a:t>
            </a:r>
            <a:r>
              <a:rPr lang="ru-RU" sz="2400" dirty="0" err="1"/>
              <a:t>програмне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, </a:t>
            </a:r>
            <a:r>
              <a:rPr lang="ru-RU" sz="2400" dirty="0" err="1"/>
              <a:t>потрібне</a:t>
            </a:r>
            <a:r>
              <a:rPr lang="ru-RU" sz="2400" dirty="0"/>
              <a:t> для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субтитрів</a:t>
            </a:r>
            <a:r>
              <a:rPr lang="ru-RU" sz="2400" dirty="0"/>
              <a:t>, є </a:t>
            </a:r>
            <a:r>
              <a:rPr lang="ru-RU" sz="2400" dirty="0" err="1"/>
              <a:t>дуже</a:t>
            </a:r>
            <a:r>
              <a:rPr lang="ru-RU" sz="2400" dirty="0"/>
              <a:t> простим у </a:t>
            </a:r>
            <a:r>
              <a:rPr lang="ru-RU" sz="2400" dirty="0" err="1"/>
              <a:t>використанні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204394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41039382"/>
              </p:ext>
            </p:extLst>
          </p:nvPr>
        </p:nvGraphicFramePr>
        <p:xfrm>
          <a:off x="914401" y="1396999"/>
          <a:ext cx="6306531" cy="534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17" y="1372025"/>
            <a:ext cx="1848583" cy="97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561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657" y="1574276"/>
            <a:ext cx="82955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На </a:t>
            </a:r>
            <a:r>
              <a:rPr lang="ru-RU" sz="3200" dirty="0" err="1"/>
              <a:t>тлі</a:t>
            </a:r>
            <a:r>
              <a:rPr lang="ru-RU" sz="3200" dirty="0"/>
              <a:t> </a:t>
            </a:r>
            <a:r>
              <a:rPr lang="ru-RU" sz="3200" dirty="0" err="1"/>
              <a:t>зростання</a:t>
            </a:r>
            <a:r>
              <a:rPr lang="ru-RU" sz="3200" dirty="0"/>
              <a:t> </a:t>
            </a:r>
            <a:r>
              <a:rPr lang="ru-RU" sz="3200" dirty="0" err="1"/>
              <a:t>інтересу</a:t>
            </a:r>
            <a:r>
              <a:rPr lang="ru-RU" sz="3200" dirty="0"/>
              <a:t> </a:t>
            </a:r>
            <a:r>
              <a:rPr lang="ru-RU" sz="3200" dirty="0" err="1"/>
              <a:t>іноземних</a:t>
            </a:r>
            <a:r>
              <a:rPr lang="ru-RU" sz="3200" dirty="0"/>
              <a:t> держав до </a:t>
            </a:r>
            <a:r>
              <a:rPr lang="ru-RU" sz="3200" dirty="0" err="1"/>
              <a:t>внутрішніх</a:t>
            </a:r>
            <a:r>
              <a:rPr lang="ru-RU" sz="3200" dirty="0"/>
              <a:t> </a:t>
            </a:r>
            <a:r>
              <a:rPr lang="ru-RU" sz="3200" dirty="0" err="1"/>
              <a:t>подій</a:t>
            </a:r>
            <a:r>
              <a:rPr lang="ru-RU" sz="3200" dirty="0"/>
              <a:t> в </a:t>
            </a:r>
            <a:r>
              <a:rPr lang="ru-RU" sz="3200" dirty="0" err="1"/>
              <a:t>Україні</a:t>
            </a:r>
            <a:r>
              <a:rPr lang="ru-RU" sz="3200" dirty="0"/>
              <a:t> та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діяльності</a:t>
            </a:r>
            <a:r>
              <a:rPr lang="ru-RU" sz="3200" dirty="0"/>
              <a:t> на </a:t>
            </a:r>
            <a:r>
              <a:rPr lang="ru-RU" sz="3200" dirty="0" err="1"/>
              <a:t>міжнародній</a:t>
            </a:r>
            <a:r>
              <a:rPr lang="ru-RU" sz="3200" dirty="0"/>
              <a:t> </a:t>
            </a:r>
            <a:r>
              <a:rPr lang="ru-RU" sz="3200" dirty="0" err="1"/>
              <a:t>арені</a:t>
            </a:r>
            <a:r>
              <a:rPr lang="ru-RU" sz="3200" dirty="0"/>
              <a:t> </a:t>
            </a:r>
            <a:r>
              <a:rPr lang="ru-RU" sz="3200" dirty="0" err="1"/>
              <a:t>переклади</a:t>
            </a:r>
            <a:r>
              <a:rPr lang="ru-RU" sz="3200" dirty="0"/>
              <a:t> </a:t>
            </a:r>
            <a:r>
              <a:rPr lang="ru-RU" sz="3200" dirty="0" err="1"/>
              <a:t>творів</a:t>
            </a:r>
            <a:r>
              <a:rPr lang="ru-RU" sz="3200" dirty="0"/>
              <a:t> </a:t>
            </a:r>
            <a:r>
              <a:rPr lang="ru-RU" sz="3200" dirty="0" err="1"/>
              <a:t>українців</a:t>
            </a:r>
            <a:r>
              <a:rPr lang="ru-RU" sz="3200" dirty="0"/>
              <a:t> не </a:t>
            </a:r>
            <a:r>
              <a:rPr lang="ru-RU" sz="3200" dirty="0" err="1"/>
              <a:t>лише</a:t>
            </a:r>
            <a:r>
              <a:rPr lang="ru-RU" sz="3200" dirty="0"/>
              <a:t> </a:t>
            </a:r>
            <a:r>
              <a:rPr lang="ru-RU" sz="3200" dirty="0" err="1"/>
              <a:t>надають</a:t>
            </a:r>
            <a:r>
              <a:rPr lang="ru-RU" sz="3200" dirty="0"/>
              <a:t> доступ до </a:t>
            </a:r>
            <a:r>
              <a:rPr lang="ru-RU" sz="3200" dirty="0" err="1"/>
              <a:t>багатства</a:t>
            </a:r>
            <a:r>
              <a:rPr lang="ru-RU" sz="3200" dirty="0"/>
              <a:t> </a:t>
            </a:r>
            <a:r>
              <a:rPr lang="ru-RU" sz="3200" dirty="0" err="1"/>
              <a:t>культури</a:t>
            </a:r>
            <a:r>
              <a:rPr lang="ru-RU" sz="3200" dirty="0"/>
              <a:t> та </a:t>
            </a:r>
            <a:r>
              <a:rPr lang="ru-RU" sz="3200" dirty="0" err="1"/>
              <a:t>історії</a:t>
            </a:r>
            <a:r>
              <a:rPr lang="ru-RU" sz="3200" dirty="0"/>
              <a:t> </a:t>
            </a:r>
            <a:r>
              <a:rPr lang="ru-RU" sz="3200" dirty="0" err="1"/>
              <a:t>України</a:t>
            </a:r>
            <a:r>
              <a:rPr lang="ru-RU" sz="3200" dirty="0"/>
              <a:t>, а й </a:t>
            </a:r>
            <a:r>
              <a:rPr lang="ru-RU" sz="3200" dirty="0" err="1"/>
              <a:t>сприяють</a:t>
            </a:r>
            <a:r>
              <a:rPr lang="ru-RU" sz="3200" dirty="0"/>
              <a:t> </a:t>
            </a:r>
            <a:r>
              <a:rPr lang="ru-RU" sz="3200" dirty="0" err="1"/>
              <a:t>створенню</a:t>
            </a:r>
            <a:r>
              <a:rPr lang="ru-RU" sz="3200" dirty="0"/>
              <a:t> позитивного образу </a:t>
            </a:r>
            <a:r>
              <a:rPr lang="ru-RU" sz="3200" dirty="0" err="1"/>
              <a:t>країни</a:t>
            </a:r>
            <a:r>
              <a:rPr lang="ru-RU" sz="32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81" y="472721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55314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6709203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57638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23717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46648066"/>
              </p:ext>
            </p:extLst>
          </p:nvPr>
        </p:nvGraphicFramePr>
        <p:xfrm>
          <a:off x="1524000" y="18023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912084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7" y="3913073"/>
            <a:ext cx="1895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72891063"/>
              </p:ext>
            </p:extLst>
          </p:nvPr>
        </p:nvGraphicFramePr>
        <p:xfrm>
          <a:off x="2796618" y="19249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581210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36" y="3790426"/>
            <a:ext cx="18859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73778" y="1994771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Зараз </a:t>
            </a:r>
            <a:r>
              <a:rPr lang="ru-RU" sz="2400" dirty="0" err="1"/>
              <a:t>найпотужніші</a:t>
            </a:r>
            <a:r>
              <a:rPr lang="ru-RU" sz="2400" dirty="0"/>
              <a:t> </a:t>
            </a:r>
            <a:r>
              <a:rPr lang="ru-RU" sz="2400" dirty="0" err="1"/>
              <a:t>центри</a:t>
            </a:r>
            <a:r>
              <a:rPr lang="ru-RU" sz="2400" dirty="0"/>
              <a:t> перекладу </a:t>
            </a:r>
            <a:r>
              <a:rPr lang="ru-RU" sz="2400" dirty="0" err="1"/>
              <a:t>творів</a:t>
            </a:r>
            <a:r>
              <a:rPr lang="ru-RU" sz="2400" dirty="0"/>
              <a:t> І. Франка </a:t>
            </a:r>
            <a:r>
              <a:rPr lang="ru-RU" sz="2400" dirty="0" err="1"/>
              <a:t>англійською</a:t>
            </a:r>
            <a:r>
              <a:rPr lang="ru-RU" sz="2400" dirty="0"/>
              <a:t> </a:t>
            </a:r>
            <a:r>
              <a:rPr lang="ru-RU" sz="2400" dirty="0" err="1"/>
              <a:t>мовою</a:t>
            </a:r>
            <a:r>
              <a:rPr lang="ru-RU" sz="2400" dirty="0"/>
              <a:t> </a:t>
            </a:r>
            <a:r>
              <a:rPr lang="ru-RU" sz="2400" dirty="0" err="1"/>
              <a:t>знаходяться</a:t>
            </a:r>
            <a:r>
              <a:rPr lang="ru-RU" sz="2400" dirty="0"/>
              <a:t> в </a:t>
            </a:r>
            <a:r>
              <a:rPr lang="ru-RU" sz="2400" dirty="0" err="1"/>
              <a:t>Канаді</a:t>
            </a:r>
            <a:r>
              <a:rPr lang="ru-RU" sz="2400" dirty="0"/>
              <a:t> та США. </a:t>
            </a:r>
            <a:r>
              <a:rPr lang="ru-RU" sz="2400" dirty="0" err="1"/>
              <a:t>Цим</a:t>
            </a:r>
            <a:r>
              <a:rPr lang="ru-RU" sz="2400" dirty="0"/>
              <a:t> </a:t>
            </a:r>
            <a:r>
              <a:rPr lang="ru-RU" sz="2400" dirty="0" err="1"/>
              <a:t>займаються</a:t>
            </a:r>
            <a:r>
              <a:rPr lang="ru-RU" sz="2400" dirty="0"/>
              <a:t> </a:t>
            </a:r>
            <a:r>
              <a:rPr lang="ru-RU" sz="2400" dirty="0" err="1"/>
              <a:t>переважно</a:t>
            </a:r>
            <a:r>
              <a:rPr lang="ru-RU" sz="2400" dirty="0"/>
              <a:t> </a:t>
            </a:r>
            <a:r>
              <a:rPr lang="ru-RU" sz="2400" dirty="0" err="1"/>
              <a:t>представники</a:t>
            </a:r>
            <a:r>
              <a:rPr lang="ru-RU" sz="2400" dirty="0"/>
              <a:t> </a:t>
            </a:r>
            <a:r>
              <a:rPr lang="ru-RU" sz="2400" dirty="0" err="1"/>
              <a:t>активної</a:t>
            </a:r>
            <a:r>
              <a:rPr lang="ru-RU" sz="2400" dirty="0"/>
              <a:t> </a:t>
            </a:r>
            <a:r>
              <a:rPr lang="ru-RU" sz="2400" dirty="0" err="1"/>
              <a:t>укр.діаспори</a:t>
            </a:r>
            <a:r>
              <a:rPr lang="ru-RU" sz="2400" dirty="0"/>
              <a:t>. </a:t>
            </a:r>
            <a:r>
              <a:rPr lang="ru-RU" sz="2400" dirty="0" err="1"/>
              <a:t>Історію</a:t>
            </a:r>
            <a:r>
              <a:rPr lang="ru-RU" sz="2400" dirty="0"/>
              <a:t> </a:t>
            </a:r>
            <a:r>
              <a:rPr lang="ru-RU" sz="2400" dirty="0" err="1"/>
              <a:t>англомовної</a:t>
            </a:r>
            <a:r>
              <a:rPr lang="ru-RU" sz="2400" dirty="0"/>
              <a:t> </a:t>
            </a:r>
            <a:r>
              <a:rPr lang="ru-RU" sz="2400" dirty="0" err="1"/>
              <a:t>поетичної</a:t>
            </a:r>
            <a:r>
              <a:rPr lang="ru-RU" sz="2400" dirty="0"/>
              <a:t> </a:t>
            </a:r>
            <a:r>
              <a:rPr lang="ru-RU" sz="2400" dirty="0" err="1"/>
              <a:t>франкіани</a:t>
            </a:r>
            <a:r>
              <a:rPr lang="ru-RU" sz="2400" dirty="0"/>
              <a:t> </a:t>
            </a:r>
            <a:r>
              <a:rPr lang="ru-RU" sz="2400" dirty="0" err="1"/>
              <a:t>започаткував</a:t>
            </a:r>
            <a:r>
              <a:rPr lang="ru-RU" sz="2400" dirty="0"/>
              <a:t> </a:t>
            </a:r>
            <a:r>
              <a:rPr lang="ru-RU" sz="2400" dirty="0" err="1"/>
              <a:t>такий</a:t>
            </a:r>
            <a:r>
              <a:rPr lang="ru-RU" sz="2400" dirty="0"/>
              <a:t> </a:t>
            </a:r>
            <a:r>
              <a:rPr lang="ru-RU" sz="2400" dirty="0" err="1"/>
              <a:t>собі</a:t>
            </a:r>
            <a:r>
              <a:rPr lang="ru-RU" sz="2400" dirty="0"/>
              <a:t> </a:t>
            </a:r>
            <a:r>
              <a:rPr lang="ru-RU" sz="2400" dirty="0" err="1"/>
              <a:t>Персіваль</a:t>
            </a:r>
            <a:r>
              <a:rPr lang="ru-RU" sz="2400" dirty="0"/>
              <a:t> </a:t>
            </a:r>
            <a:r>
              <a:rPr lang="ru-RU" sz="2400" dirty="0" err="1"/>
              <a:t>Канді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162272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98" y="3496820"/>
            <a:ext cx="16954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37087" y="1927159"/>
            <a:ext cx="49396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Перші</a:t>
            </a:r>
            <a:r>
              <a:rPr lang="ru-RU" sz="2000" dirty="0"/>
              <a:t> </a:t>
            </a:r>
            <a:r>
              <a:rPr lang="ru-RU" sz="2000" dirty="0" err="1"/>
              <a:t>відомі</a:t>
            </a:r>
            <a:r>
              <a:rPr lang="ru-RU" sz="2000" dirty="0"/>
              <a:t> </a:t>
            </a:r>
            <a:r>
              <a:rPr lang="ru-RU" sz="2000" dirty="0" err="1"/>
              <a:t>прижиттєві</a:t>
            </a:r>
            <a:r>
              <a:rPr lang="ru-RU" sz="2000" dirty="0"/>
              <a:t> </a:t>
            </a:r>
            <a:r>
              <a:rPr lang="ru-RU" sz="2000" dirty="0" err="1"/>
              <a:t>переклади</a:t>
            </a:r>
            <a:r>
              <a:rPr lang="ru-RU" sz="2000" dirty="0"/>
              <a:t> </a:t>
            </a:r>
            <a:r>
              <a:rPr lang="ru-RU" sz="2000" dirty="0" err="1"/>
              <a:t>Лесі</a:t>
            </a:r>
            <a:r>
              <a:rPr lang="ru-RU" sz="2000" dirty="0"/>
              <a:t> </a:t>
            </a:r>
            <a:r>
              <a:rPr lang="ru-RU" sz="2000" dirty="0" err="1"/>
              <a:t>Українки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зроблено</a:t>
            </a:r>
            <a:r>
              <a:rPr lang="ru-RU" sz="2000" dirty="0"/>
              <a:t> </a:t>
            </a:r>
            <a:r>
              <a:rPr lang="ru-RU" sz="2000" dirty="0" err="1"/>
              <a:t>польською</a:t>
            </a:r>
            <a:r>
              <a:rPr lang="ru-RU" sz="2000" dirty="0"/>
              <a:t> у 1910 (</a:t>
            </a:r>
            <a:r>
              <a:rPr lang="ru-RU" sz="2000" dirty="0" err="1"/>
              <a:t>перекладач</a:t>
            </a:r>
            <a:r>
              <a:rPr lang="ru-RU" sz="2000" dirty="0"/>
              <a:t> </a:t>
            </a:r>
            <a:r>
              <a:rPr lang="ru-RU" sz="2000" dirty="0" err="1"/>
              <a:t>Сидір</a:t>
            </a:r>
            <a:r>
              <a:rPr lang="ru-RU" sz="2000" dirty="0"/>
              <a:t> </a:t>
            </a:r>
            <a:r>
              <a:rPr lang="ru-RU" sz="2000" dirty="0" err="1"/>
              <a:t>Твердохліб</a:t>
            </a:r>
            <a:r>
              <a:rPr lang="ru-RU" sz="2000" dirty="0"/>
              <a:t>, </a:t>
            </a:r>
            <a:r>
              <a:rPr lang="ru-RU" sz="2000" dirty="0" err="1"/>
              <a:t>майстерність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у </a:t>
            </a:r>
            <a:r>
              <a:rPr lang="ru-RU" sz="2000" dirty="0" err="1"/>
              <a:t>галузі</a:t>
            </a:r>
            <a:r>
              <a:rPr lang="ru-RU" sz="2000" dirty="0"/>
              <a:t> перекладу </a:t>
            </a:r>
            <a:r>
              <a:rPr lang="ru-RU" sz="2000" dirty="0" err="1"/>
              <a:t>визнав</a:t>
            </a:r>
            <a:r>
              <a:rPr lang="ru-RU" sz="2000" dirty="0"/>
              <a:t> сам Франко). </a:t>
            </a:r>
            <a:r>
              <a:rPr lang="ru-RU" sz="2000" dirty="0" err="1"/>
              <a:t>Окрім</a:t>
            </a:r>
            <a:r>
              <a:rPr lang="ru-RU" sz="2000" dirty="0"/>
              <a:t> </a:t>
            </a:r>
            <a:r>
              <a:rPr lang="ru-RU" sz="2000" dirty="0" err="1"/>
              <a:t>нього</a:t>
            </a:r>
            <a:r>
              <a:rPr lang="ru-RU" sz="2000" dirty="0"/>
              <a:t> твори </a:t>
            </a:r>
            <a:r>
              <a:rPr lang="ru-RU" sz="2000" dirty="0" err="1"/>
              <a:t>Лесі</a:t>
            </a:r>
            <a:r>
              <a:rPr lang="ru-RU" sz="2000" dirty="0"/>
              <a:t> </a:t>
            </a:r>
            <a:r>
              <a:rPr lang="ru-RU" sz="2000" dirty="0" err="1"/>
              <a:t>перекладали</a:t>
            </a:r>
            <a:r>
              <a:rPr lang="ru-RU" sz="2000" dirty="0"/>
              <a:t> </a:t>
            </a:r>
            <a:r>
              <a:rPr lang="ru-RU" sz="2000" dirty="0" err="1"/>
              <a:t>польською</a:t>
            </a:r>
            <a:r>
              <a:rPr lang="ru-RU" sz="2000" dirty="0"/>
              <a:t> Осип </a:t>
            </a:r>
            <a:r>
              <a:rPr lang="ru-RU" sz="2000" dirty="0" err="1"/>
              <a:t>Роздольський</a:t>
            </a:r>
            <a:r>
              <a:rPr lang="ru-RU" sz="2000" dirty="0"/>
              <a:t> (</a:t>
            </a:r>
            <a:r>
              <a:rPr lang="ru-RU" sz="2000" dirty="0" err="1"/>
              <a:t>український</a:t>
            </a:r>
            <a:r>
              <a:rPr lang="ru-RU" sz="2000" dirty="0"/>
              <a:t> фольклорист), </a:t>
            </a:r>
            <a:r>
              <a:rPr lang="ru-RU" sz="2000" dirty="0" err="1"/>
              <a:t>польський</a:t>
            </a:r>
            <a:r>
              <a:rPr lang="ru-RU" sz="2000" dirty="0"/>
              <a:t> поет і сатирик </a:t>
            </a:r>
            <a:r>
              <a:rPr lang="ru-RU" sz="2000" dirty="0" err="1"/>
              <a:t>Станіслав</a:t>
            </a:r>
            <a:r>
              <a:rPr lang="ru-RU" sz="2000" dirty="0"/>
              <a:t> </a:t>
            </a:r>
            <a:r>
              <a:rPr lang="ru-RU" sz="2000" dirty="0" err="1"/>
              <a:t>Лец</a:t>
            </a:r>
            <a:r>
              <a:rPr lang="ru-RU" sz="2000" dirty="0"/>
              <a:t>, </a:t>
            </a:r>
            <a:r>
              <a:rPr lang="ru-RU" sz="2000" dirty="0" err="1"/>
              <a:t>Зузанна</a:t>
            </a:r>
            <a:r>
              <a:rPr lang="ru-RU" sz="2000" dirty="0"/>
              <a:t> </a:t>
            </a:r>
            <a:r>
              <a:rPr lang="ru-RU" sz="2000" dirty="0" err="1"/>
              <a:t>Гінчанка</a:t>
            </a:r>
            <a:r>
              <a:rPr lang="ru-RU" sz="2000" dirty="0"/>
              <a:t>, Артур </a:t>
            </a:r>
            <a:r>
              <a:rPr lang="ru-RU" sz="2000" dirty="0" err="1"/>
              <a:t>Паєцький</a:t>
            </a:r>
            <a:r>
              <a:rPr lang="ru-RU" sz="2000" dirty="0"/>
              <a:t>, Леопольд </a:t>
            </a:r>
            <a:r>
              <a:rPr lang="ru-RU" sz="2000" dirty="0" err="1"/>
              <a:t>Левін</a:t>
            </a:r>
            <a:r>
              <a:rPr lang="ru-RU" sz="2000" dirty="0"/>
              <a:t>, </a:t>
            </a:r>
            <a:r>
              <a:rPr lang="ru-RU" sz="2000" dirty="0" err="1"/>
              <a:t>Казімеж</a:t>
            </a:r>
            <a:r>
              <a:rPr lang="ru-RU" sz="2000" dirty="0"/>
              <a:t> </a:t>
            </a:r>
            <a:r>
              <a:rPr lang="ru-RU" sz="2000" dirty="0" err="1"/>
              <a:t>Яворський</a:t>
            </a:r>
            <a:r>
              <a:rPr lang="ru-RU" sz="2000" dirty="0"/>
              <a:t>, Владислав </a:t>
            </a:r>
            <a:r>
              <a:rPr lang="ru-RU" sz="2000" dirty="0" err="1"/>
              <a:t>Борунський</a:t>
            </a:r>
            <a:r>
              <a:rPr lang="ru-RU" sz="2000" dirty="0"/>
              <a:t>, </a:t>
            </a:r>
            <a:r>
              <a:rPr lang="ru-RU" sz="2000" dirty="0" err="1"/>
              <a:t>український</a:t>
            </a:r>
            <a:r>
              <a:rPr lang="ru-RU" sz="2000" dirty="0"/>
              <a:t> </a:t>
            </a:r>
            <a:r>
              <a:rPr lang="ru-RU" sz="2000" dirty="0" err="1"/>
              <a:t>письменник</a:t>
            </a:r>
            <a:r>
              <a:rPr lang="ru-RU" sz="2000" dirty="0"/>
              <a:t> і </a:t>
            </a:r>
            <a:r>
              <a:rPr lang="ru-RU" sz="2000" dirty="0" err="1"/>
              <a:t>перекладач</a:t>
            </a:r>
            <a:r>
              <a:rPr lang="ru-RU" sz="2000" dirty="0"/>
              <a:t> Степан </a:t>
            </a:r>
            <a:r>
              <a:rPr lang="ru-RU" sz="2000" dirty="0" err="1"/>
              <a:t>Масляк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876323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174" y="0"/>
            <a:ext cx="7839635" cy="1337732"/>
          </a:xfrm>
        </p:spPr>
        <p:txBody>
          <a:bodyPr/>
          <a:lstStyle/>
          <a:p>
            <a:pPr algn="ctr"/>
            <a:r>
              <a:rPr lang="uk-UA" b="1" dirty="0" smtClean="0"/>
              <a:t>Переклади дитячої літератури 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60037863"/>
              </p:ext>
            </p:extLst>
          </p:nvPr>
        </p:nvGraphicFramePr>
        <p:xfrm>
          <a:off x="1505147" y="19343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80146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1397</TotalTime>
  <Words>305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Українська література в перекладах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Переклади дитячої літератури 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167</cp:revision>
  <dcterms:created xsi:type="dcterms:W3CDTF">2016-11-18T14:12:19Z</dcterms:created>
  <dcterms:modified xsi:type="dcterms:W3CDTF">2025-07-09T11:41:32Z</dcterms:modified>
</cp:coreProperties>
</file>